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47" r:id="rId2"/>
  </p:sldMasterIdLst>
  <p:notesMasterIdLst>
    <p:notesMasterId r:id="rId26"/>
  </p:notesMasterIdLst>
  <p:handoutMasterIdLst>
    <p:handoutMasterId r:id="rId27"/>
  </p:handoutMasterIdLst>
  <p:sldIdLst>
    <p:sldId id="575" r:id="rId3"/>
    <p:sldId id="1059" r:id="rId4"/>
    <p:sldId id="1055" r:id="rId5"/>
    <p:sldId id="974" r:id="rId6"/>
    <p:sldId id="1067" r:id="rId7"/>
    <p:sldId id="1068" r:id="rId8"/>
    <p:sldId id="981" r:id="rId9"/>
    <p:sldId id="1071" r:id="rId10"/>
    <p:sldId id="1069" r:id="rId11"/>
    <p:sldId id="1062" r:id="rId12"/>
    <p:sldId id="1063" r:id="rId13"/>
    <p:sldId id="1064" r:id="rId14"/>
    <p:sldId id="1073" r:id="rId15"/>
    <p:sldId id="1050" r:id="rId16"/>
    <p:sldId id="1058" r:id="rId17"/>
    <p:sldId id="1065" r:id="rId18"/>
    <p:sldId id="1052" r:id="rId19"/>
    <p:sldId id="1060" r:id="rId20"/>
    <p:sldId id="1061" r:id="rId21"/>
    <p:sldId id="1053" r:id="rId22"/>
    <p:sldId id="1054" r:id="rId23"/>
    <p:sldId id="1074" r:id="rId24"/>
    <p:sldId id="1057"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03" autoAdjust="0"/>
    <p:restoredTop sz="70204" autoAdjust="0"/>
  </p:normalViewPr>
  <p:slideViewPr>
    <p:cSldViewPr snapToGrid="0">
      <p:cViewPr varScale="1">
        <p:scale>
          <a:sx n="83" d="100"/>
          <a:sy n="83" d="100"/>
        </p:scale>
        <p:origin x="220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4240"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5E425-BD4D-48A2-A5E9-796F63B0DEB5}"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71535B44-F47A-4603-B398-5299BABAA2BA}">
      <dgm:prSet/>
      <dgm:spPr/>
      <dgm:t>
        <a:bodyPr/>
        <a:lstStyle/>
        <a:p>
          <a:r>
            <a:rPr lang="en-US"/>
            <a:t>Recognize</a:t>
          </a:r>
        </a:p>
      </dgm:t>
    </dgm:pt>
    <dgm:pt modelId="{EDC4DBA8-DE81-4D97-920A-2FE1BCF44FD2}" type="parTrans" cxnId="{8C7726FE-E138-49F2-84E1-690D5217896D}">
      <dgm:prSet/>
      <dgm:spPr/>
      <dgm:t>
        <a:bodyPr/>
        <a:lstStyle/>
        <a:p>
          <a:endParaRPr lang="en-US"/>
        </a:p>
      </dgm:t>
    </dgm:pt>
    <dgm:pt modelId="{5BB03FDA-1477-44CF-BC0E-44C9CCC1C00C}" type="sibTrans" cxnId="{8C7726FE-E138-49F2-84E1-690D5217896D}">
      <dgm:prSet/>
      <dgm:spPr/>
      <dgm:t>
        <a:bodyPr/>
        <a:lstStyle/>
        <a:p>
          <a:endParaRPr lang="en-US"/>
        </a:p>
      </dgm:t>
    </dgm:pt>
    <dgm:pt modelId="{DDBE9C25-43A6-4C70-9CB4-617189E659E3}">
      <dgm:prSet/>
      <dgm:spPr/>
      <dgm:t>
        <a:bodyPr/>
        <a:lstStyle/>
        <a:p>
          <a:r>
            <a:rPr lang="en-US"/>
            <a:t>Recognize the short- and long-term physiological consequences of stress.</a:t>
          </a:r>
        </a:p>
      </dgm:t>
    </dgm:pt>
    <dgm:pt modelId="{E2A0602E-C0BE-446D-BDEE-A08DBDC0105C}" type="parTrans" cxnId="{04824BBA-4BB9-4277-AC08-5E7E1BFB412B}">
      <dgm:prSet/>
      <dgm:spPr/>
      <dgm:t>
        <a:bodyPr/>
        <a:lstStyle/>
        <a:p>
          <a:endParaRPr lang="en-US"/>
        </a:p>
      </dgm:t>
    </dgm:pt>
    <dgm:pt modelId="{6E9EB868-19B8-433F-8B5D-B09973CB24CC}" type="sibTrans" cxnId="{04824BBA-4BB9-4277-AC08-5E7E1BFB412B}">
      <dgm:prSet/>
      <dgm:spPr/>
      <dgm:t>
        <a:bodyPr/>
        <a:lstStyle/>
        <a:p>
          <a:endParaRPr lang="en-US"/>
        </a:p>
      </dgm:t>
    </dgm:pt>
    <dgm:pt modelId="{6D7F79D0-77B4-40A2-9E63-2E53A3C557E1}">
      <dgm:prSet/>
      <dgm:spPr/>
      <dgm:t>
        <a:bodyPr/>
        <a:lstStyle/>
        <a:p>
          <a:r>
            <a:rPr lang="en-US"/>
            <a:t>Compare and contrast</a:t>
          </a:r>
        </a:p>
      </dgm:t>
    </dgm:pt>
    <dgm:pt modelId="{6E01797F-139B-47EC-9162-C15C1B373164}" type="parTrans" cxnId="{BAA9626F-31B9-4530-9302-04EC36AA7B39}">
      <dgm:prSet/>
      <dgm:spPr/>
      <dgm:t>
        <a:bodyPr/>
        <a:lstStyle/>
        <a:p>
          <a:endParaRPr lang="en-US"/>
        </a:p>
      </dgm:t>
    </dgm:pt>
    <dgm:pt modelId="{BF8050E6-2BD9-4A90-803E-45E226A6A050}" type="sibTrans" cxnId="{BAA9626F-31B9-4530-9302-04EC36AA7B39}">
      <dgm:prSet/>
      <dgm:spPr/>
      <dgm:t>
        <a:bodyPr/>
        <a:lstStyle/>
        <a:p>
          <a:endParaRPr lang="en-US"/>
        </a:p>
      </dgm:t>
    </dgm:pt>
    <dgm:pt modelId="{1522F4DF-7938-449B-9296-23106FD2C028}">
      <dgm:prSet/>
      <dgm:spPr/>
      <dgm:t>
        <a:bodyPr/>
        <a:lstStyle/>
        <a:p>
          <a:r>
            <a:rPr lang="en-US"/>
            <a:t>Compare and contrast Cannon’s (fight-or-flight) and Selye’s (general adaptation syndrome) models of stress.</a:t>
          </a:r>
        </a:p>
      </dgm:t>
    </dgm:pt>
    <dgm:pt modelId="{68BB5243-505D-40C2-9967-C7C79E11DBEB}" type="parTrans" cxnId="{08FBEB9C-FC56-4511-B809-E9B0BBE3C3F3}">
      <dgm:prSet/>
      <dgm:spPr/>
      <dgm:t>
        <a:bodyPr/>
        <a:lstStyle/>
        <a:p>
          <a:endParaRPr lang="en-US"/>
        </a:p>
      </dgm:t>
    </dgm:pt>
    <dgm:pt modelId="{0B62DFEE-849D-4A26-BF52-DA35CAE4A1B2}" type="sibTrans" cxnId="{08FBEB9C-FC56-4511-B809-E9B0BBE3C3F3}">
      <dgm:prSet/>
      <dgm:spPr/>
      <dgm:t>
        <a:bodyPr/>
        <a:lstStyle/>
        <a:p>
          <a:endParaRPr lang="en-US"/>
        </a:p>
      </dgm:t>
    </dgm:pt>
    <dgm:pt modelId="{D62E2D2D-97CD-4786-A1F6-AC29CCE4A93C}">
      <dgm:prSet/>
      <dgm:spPr/>
      <dgm:t>
        <a:bodyPr/>
        <a:lstStyle/>
        <a:p>
          <a:r>
            <a:rPr lang="en-US"/>
            <a:t>Describe</a:t>
          </a:r>
        </a:p>
      </dgm:t>
    </dgm:pt>
    <dgm:pt modelId="{6B59EAA5-F5AA-4C8A-BFEF-F962C139958E}" type="parTrans" cxnId="{7A658452-ACE5-4776-B075-EB072BA9A2E5}">
      <dgm:prSet/>
      <dgm:spPr/>
      <dgm:t>
        <a:bodyPr/>
        <a:lstStyle/>
        <a:p>
          <a:endParaRPr lang="en-US"/>
        </a:p>
      </dgm:t>
    </dgm:pt>
    <dgm:pt modelId="{7F3CAF40-D45D-46AC-86D8-378F831D9785}" type="sibTrans" cxnId="{7A658452-ACE5-4776-B075-EB072BA9A2E5}">
      <dgm:prSet/>
      <dgm:spPr/>
      <dgm:t>
        <a:bodyPr/>
        <a:lstStyle/>
        <a:p>
          <a:endParaRPr lang="en-US"/>
        </a:p>
      </dgm:t>
    </dgm:pt>
    <dgm:pt modelId="{C3C7AEFB-A687-4D33-A329-692DC12A9E3F}">
      <dgm:prSet/>
      <dgm:spPr/>
      <dgm:t>
        <a:bodyPr/>
        <a:lstStyle/>
        <a:p>
          <a:r>
            <a:rPr lang="en-US"/>
            <a:t>Describe how responses to stress are mediated through perception, individual temperament, social support, support groups, culture, spirituality, and religion.</a:t>
          </a:r>
        </a:p>
      </dgm:t>
    </dgm:pt>
    <dgm:pt modelId="{20CB2FB1-B708-48E3-93A0-0100C6521A4D}" type="parTrans" cxnId="{5E8FFCFA-5837-4D67-BA41-BDF5FC0827FE}">
      <dgm:prSet/>
      <dgm:spPr/>
      <dgm:t>
        <a:bodyPr/>
        <a:lstStyle/>
        <a:p>
          <a:endParaRPr lang="en-US"/>
        </a:p>
      </dgm:t>
    </dgm:pt>
    <dgm:pt modelId="{51959F88-AD32-49BA-BE36-1F37FD473D31}" type="sibTrans" cxnId="{5E8FFCFA-5837-4D67-BA41-BDF5FC0827FE}">
      <dgm:prSet/>
      <dgm:spPr/>
      <dgm:t>
        <a:bodyPr/>
        <a:lstStyle/>
        <a:p>
          <a:endParaRPr lang="en-US"/>
        </a:p>
      </dgm:t>
    </dgm:pt>
    <dgm:pt modelId="{37C606AF-1FD2-7D4A-BCA5-903204612BEE}" type="pres">
      <dgm:prSet presAssocID="{89F5E425-BD4D-48A2-A5E9-796F63B0DEB5}" presName="Name0" presStyleCnt="0">
        <dgm:presLayoutVars>
          <dgm:dir/>
          <dgm:animLvl val="lvl"/>
          <dgm:resizeHandles val="exact"/>
        </dgm:presLayoutVars>
      </dgm:prSet>
      <dgm:spPr/>
    </dgm:pt>
    <dgm:pt modelId="{84C9A207-B9EF-5C44-AF26-68ED55A2B1CE}" type="pres">
      <dgm:prSet presAssocID="{71535B44-F47A-4603-B398-5299BABAA2BA}" presName="linNode" presStyleCnt="0"/>
      <dgm:spPr/>
    </dgm:pt>
    <dgm:pt modelId="{CEDCB64F-3A0D-D048-A0EF-D10113D8E7BA}" type="pres">
      <dgm:prSet presAssocID="{71535B44-F47A-4603-B398-5299BABAA2BA}" presName="parentText" presStyleLbl="alignNode1" presStyleIdx="0" presStyleCnt="3">
        <dgm:presLayoutVars>
          <dgm:chMax val="1"/>
          <dgm:bulletEnabled/>
        </dgm:presLayoutVars>
      </dgm:prSet>
      <dgm:spPr/>
    </dgm:pt>
    <dgm:pt modelId="{C63AD7C8-0357-CF41-895C-3CCDF9E2C976}" type="pres">
      <dgm:prSet presAssocID="{71535B44-F47A-4603-B398-5299BABAA2BA}" presName="descendantText" presStyleLbl="alignAccFollowNode1" presStyleIdx="0" presStyleCnt="3">
        <dgm:presLayoutVars>
          <dgm:bulletEnabled/>
        </dgm:presLayoutVars>
      </dgm:prSet>
      <dgm:spPr/>
    </dgm:pt>
    <dgm:pt modelId="{7007411F-F136-384A-8038-9117E58C765E}" type="pres">
      <dgm:prSet presAssocID="{5BB03FDA-1477-44CF-BC0E-44C9CCC1C00C}" presName="sp" presStyleCnt="0"/>
      <dgm:spPr/>
    </dgm:pt>
    <dgm:pt modelId="{9885B3A0-4E76-FC42-BFEC-464E27E801C8}" type="pres">
      <dgm:prSet presAssocID="{6D7F79D0-77B4-40A2-9E63-2E53A3C557E1}" presName="linNode" presStyleCnt="0"/>
      <dgm:spPr/>
    </dgm:pt>
    <dgm:pt modelId="{5B66A1D4-2185-CB41-9D1B-D2728EB5CEE1}" type="pres">
      <dgm:prSet presAssocID="{6D7F79D0-77B4-40A2-9E63-2E53A3C557E1}" presName="parentText" presStyleLbl="alignNode1" presStyleIdx="1" presStyleCnt="3">
        <dgm:presLayoutVars>
          <dgm:chMax val="1"/>
          <dgm:bulletEnabled/>
        </dgm:presLayoutVars>
      </dgm:prSet>
      <dgm:spPr/>
    </dgm:pt>
    <dgm:pt modelId="{64741E04-733C-524B-8EAF-19CFF5DFC985}" type="pres">
      <dgm:prSet presAssocID="{6D7F79D0-77B4-40A2-9E63-2E53A3C557E1}" presName="descendantText" presStyleLbl="alignAccFollowNode1" presStyleIdx="1" presStyleCnt="3">
        <dgm:presLayoutVars>
          <dgm:bulletEnabled/>
        </dgm:presLayoutVars>
      </dgm:prSet>
      <dgm:spPr/>
    </dgm:pt>
    <dgm:pt modelId="{1B528EEF-A9AD-064F-B6AA-BB27041D4C27}" type="pres">
      <dgm:prSet presAssocID="{BF8050E6-2BD9-4A90-803E-45E226A6A050}" presName="sp" presStyleCnt="0"/>
      <dgm:spPr/>
    </dgm:pt>
    <dgm:pt modelId="{94CC0BAC-8E60-0F40-A819-B3E1D3DF1B67}" type="pres">
      <dgm:prSet presAssocID="{D62E2D2D-97CD-4786-A1F6-AC29CCE4A93C}" presName="linNode" presStyleCnt="0"/>
      <dgm:spPr/>
    </dgm:pt>
    <dgm:pt modelId="{12963E79-B344-8E43-9693-317CCB48D3D8}" type="pres">
      <dgm:prSet presAssocID="{D62E2D2D-97CD-4786-A1F6-AC29CCE4A93C}" presName="parentText" presStyleLbl="alignNode1" presStyleIdx="2" presStyleCnt="3">
        <dgm:presLayoutVars>
          <dgm:chMax val="1"/>
          <dgm:bulletEnabled/>
        </dgm:presLayoutVars>
      </dgm:prSet>
      <dgm:spPr/>
    </dgm:pt>
    <dgm:pt modelId="{C01B3506-BB1C-F840-8376-3890C80E7250}" type="pres">
      <dgm:prSet presAssocID="{D62E2D2D-97CD-4786-A1F6-AC29CCE4A93C}" presName="descendantText" presStyleLbl="alignAccFollowNode1" presStyleIdx="2" presStyleCnt="3">
        <dgm:presLayoutVars>
          <dgm:bulletEnabled/>
        </dgm:presLayoutVars>
      </dgm:prSet>
      <dgm:spPr/>
    </dgm:pt>
  </dgm:ptLst>
  <dgm:cxnLst>
    <dgm:cxn modelId="{6DFDF03A-8B95-BC43-B8BA-A0F630448609}" type="presOf" srcId="{D62E2D2D-97CD-4786-A1F6-AC29CCE4A93C}" destId="{12963E79-B344-8E43-9693-317CCB48D3D8}" srcOrd="0" destOrd="0" presId="urn:microsoft.com/office/officeart/2016/7/layout/VerticalSolidActionList"/>
    <dgm:cxn modelId="{06C34D4F-DC45-2344-8987-8C4A675FEE7F}" type="presOf" srcId="{71535B44-F47A-4603-B398-5299BABAA2BA}" destId="{CEDCB64F-3A0D-D048-A0EF-D10113D8E7BA}" srcOrd="0" destOrd="0" presId="urn:microsoft.com/office/officeart/2016/7/layout/VerticalSolidActionList"/>
    <dgm:cxn modelId="{7A658452-ACE5-4776-B075-EB072BA9A2E5}" srcId="{89F5E425-BD4D-48A2-A5E9-796F63B0DEB5}" destId="{D62E2D2D-97CD-4786-A1F6-AC29CCE4A93C}" srcOrd="2" destOrd="0" parTransId="{6B59EAA5-F5AA-4C8A-BFEF-F962C139958E}" sibTransId="{7F3CAF40-D45D-46AC-86D8-378F831D9785}"/>
    <dgm:cxn modelId="{9BE12958-8C7D-8341-8E2B-70817564C994}" type="presOf" srcId="{89F5E425-BD4D-48A2-A5E9-796F63B0DEB5}" destId="{37C606AF-1FD2-7D4A-BCA5-903204612BEE}" srcOrd="0" destOrd="0" presId="urn:microsoft.com/office/officeart/2016/7/layout/VerticalSolidActionList"/>
    <dgm:cxn modelId="{BAA9626F-31B9-4530-9302-04EC36AA7B39}" srcId="{89F5E425-BD4D-48A2-A5E9-796F63B0DEB5}" destId="{6D7F79D0-77B4-40A2-9E63-2E53A3C557E1}" srcOrd="1" destOrd="0" parTransId="{6E01797F-139B-47EC-9162-C15C1B373164}" sibTransId="{BF8050E6-2BD9-4A90-803E-45E226A6A050}"/>
    <dgm:cxn modelId="{9A40EF7D-A4B6-4042-AADF-2476B42FCB88}" type="presOf" srcId="{6D7F79D0-77B4-40A2-9E63-2E53A3C557E1}" destId="{5B66A1D4-2185-CB41-9D1B-D2728EB5CEE1}" srcOrd="0" destOrd="0" presId="urn:microsoft.com/office/officeart/2016/7/layout/VerticalSolidActionList"/>
    <dgm:cxn modelId="{08FBEB9C-FC56-4511-B809-E9B0BBE3C3F3}" srcId="{6D7F79D0-77B4-40A2-9E63-2E53A3C557E1}" destId="{1522F4DF-7938-449B-9296-23106FD2C028}" srcOrd="0" destOrd="0" parTransId="{68BB5243-505D-40C2-9967-C7C79E11DBEB}" sibTransId="{0B62DFEE-849D-4A26-BF52-DA35CAE4A1B2}"/>
    <dgm:cxn modelId="{4DE57C9E-6505-DB4E-98B9-963E3BDF4F0D}" type="presOf" srcId="{1522F4DF-7938-449B-9296-23106FD2C028}" destId="{64741E04-733C-524B-8EAF-19CFF5DFC985}" srcOrd="0" destOrd="0" presId="urn:microsoft.com/office/officeart/2016/7/layout/VerticalSolidActionList"/>
    <dgm:cxn modelId="{04824BBA-4BB9-4277-AC08-5E7E1BFB412B}" srcId="{71535B44-F47A-4603-B398-5299BABAA2BA}" destId="{DDBE9C25-43A6-4C70-9CB4-617189E659E3}" srcOrd="0" destOrd="0" parTransId="{E2A0602E-C0BE-446D-BDEE-A08DBDC0105C}" sibTransId="{6E9EB868-19B8-433F-8B5D-B09973CB24CC}"/>
    <dgm:cxn modelId="{FFA834D3-1E06-0B44-9928-42428DF177F2}" type="presOf" srcId="{DDBE9C25-43A6-4C70-9CB4-617189E659E3}" destId="{C63AD7C8-0357-CF41-895C-3CCDF9E2C976}" srcOrd="0" destOrd="0" presId="urn:microsoft.com/office/officeart/2016/7/layout/VerticalSolidActionList"/>
    <dgm:cxn modelId="{BFD6EADA-76CA-C74C-81EB-2EDBEA26DBFD}" type="presOf" srcId="{C3C7AEFB-A687-4D33-A329-692DC12A9E3F}" destId="{C01B3506-BB1C-F840-8376-3890C80E7250}" srcOrd="0" destOrd="0" presId="urn:microsoft.com/office/officeart/2016/7/layout/VerticalSolidActionList"/>
    <dgm:cxn modelId="{5E8FFCFA-5837-4D67-BA41-BDF5FC0827FE}" srcId="{D62E2D2D-97CD-4786-A1F6-AC29CCE4A93C}" destId="{C3C7AEFB-A687-4D33-A329-692DC12A9E3F}" srcOrd="0" destOrd="0" parTransId="{20CB2FB1-B708-48E3-93A0-0100C6521A4D}" sibTransId="{51959F88-AD32-49BA-BE36-1F37FD473D31}"/>
    <dgm:cxn modelId="{8C7726FE-E138-49F2-84E1-690D5217896D}" srcId="{89F5E425-BD4D-48A2-A5E9-796F63B0DEB5}" destId="{71535B44-F47A-4603-B398-5299BABAA2BA}" srcOrd="0" destOrd="0" parTransId="{EDC4DBA8-DE81-4D97-920A-2FE1BCF44FD2}" sibTransId="{5BB03FDA-1477-44CF-BC0E-44C9CCC1C00C}"/>
    <dgm:cxn modelId="{3CE56811-FA2A-E741-AC19-D066EDFF2949}" type="presParOf" srcId="{37C606AF-1FD2-7D4A-BCA5-903204612BEE}" destId="{84C9A207-B9EF-5C44-AF26-68ED55A2B1CE}" srcOrd="0" destOrd="0" presId="urn:microsoft.com/office/officeart/2016/7/layout/VerticalSolidActionList"/>
    <dgm:cxn modelId="{5C7050E6-F4DE-5947-B683-A140DC01E714}" type="presParOf" srcId="{84C9A207-B9EF-5C44-AF26-68ED55A2B1CE}" destId="{CEDCB64F-3A0D-D048-A0EF-D10113D8E7BA}" srcOrd="0" destOrd="0" presId="urn:microsoft.com/office/officeart/2016/7/layout/VerticalSolidActionList"/>
    <dgm:cxn modelId="{74BC9718-3442-6D4B-83A0-49FF4D8B67BA}" type="presParOf" srcId="{84C9A207-B9EF-5C44-AF26-68ED55A2B1CE}" destId="{C63AD7C8-0357-CF41-895C-3CCDF9E2C976}" srcOrd="1" destOrd="0" presId="urn:microsoft.com/office/officeart/2016/7/layout/VerticalSolidActionList"/>
    <dgm:cxn modelId="{ACE752CE-BC0B-7D46-9846-1A4DE7F40B2A}" type="presParOf" srcId="{37C606AF-1FD2-7D4A-BCA5-903204612BEE}" destId="{7007411F-F136-384A-8038-9117E58C765E}" srcOrd="1" destOrd="0" presId="urn:microsoft.com/office/officeart/2016/7/layout/VerticalSolidActionList"/>
    <dgm:cxn modelId="{CFE2B055-2203-6647-8F66-2146F7F243F4}" type="presParOf" srcId="{37C606AF-1FD2-7D4A-BCA5-903204612BEE}" destId="{9885B3A0-4E76-FC42-BFEC-464E27E801C8}" srcOrd="2" destOrd="0" presId="urn:microsoft.com/office/officeart/2016/7/layout/VerticalSolidActionList"/>
    <dgm:cxn modelId="{E5F94063-2815-834B-B8E8-4DADE7EBCB9A}" type="presParOf" srcId="{9885B3A0-4E76-FC42-BFEC-464E27E801C8}" destId="{5B66A1D4-2185-CB41-9D1B-D2728EB5CEE1}" srcOrd="0" destOrd="0" presId="urn:microsoft.com/office/officeart/2016/7/layout/VerticalSolidActionList"/>
    <dgm:cxn modelId="{0189B772-B71A-794A-AD68-8646593893B0}" type="presParOf" srcId="{9885B3A0-4E76-FC42-BFEC-464E27E801C8}" destId="{64741E04-733C-524B-8EAF-19CFF5DFC985}" srcOrd="1" destOrd="0" presId="urn:microsoft.com/office/officeart/2016/7/layout/VerticalSolidActionList"/>
    <dgm:cxn modelId="{C793AF0F-E30F-5D48-A6E4-7ED4FDEAEE6B}" type="presParOf" srcId="{37C606AF-1FD2-7D4A-BCA5-903204612BEE}" destId="{1B528EEF-A9AD-064F-B6AA-BB27041D4C27}" srcOrd="3" destOrd="0" presId="urn:microsoft.com/office/officeart/2016/7/layout/VerticalSolidActionList"/>
    <dgm:cxn modelId="{B18187AA-823A-2348-9D58-288D172F4639}" type="presParOf" srcId="{37C606AF-1FD2-7D4A-BCA5-903204612BEE}" destId="{94CC0BAC-8E60-0F40-A819-B3E1D3DF1B67}" srcOrd="4" destOrd="0" presId="urn:microsoft.com/office/officeart/2016/7/layout/VerticalSolidActionList"/>
    <dgm:cxn modelId="{75EC0CC9-26DB-DD4B-9589-7E820CC2590A}" type="presParOf" srcId="{94CC0BAC-8E60-0F40-A819-B3E1D3DF1B67}" destId="{12963E79-B344-8E43-9693-317CCB48D3D8}" srcOrd="0" destOrd="0" presId="urn:microsoft.com/office/officeart/2016/7/layout/VerticalSolidActionList"/>
    <dgm:cxn modelId="{88C97EF8-E585-404D-986B-3F0387AACE84}" type="presParOf" srcId="{94CC0BAC-8E60-0F40-A819-B3E1D3DF1B67}" destId="{C01B3506-BB1C-F840-8376-3890C80E7250}"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BF1363-20AF-4F8A-BF59-6C8586EEFA3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BF4CE37-4A83-48E3-A63F-795942951ED5}">
      <dgm:prSet/>
      <dgm:spPr/>
      <dgm:t>
        <a:bodyPr/>
        <a:lstStyle/>
        <a:p>
          <a:r>
            <a:rPr lang="en-US"/>
            <a:t>Body prepares for situation that individual perceives as threat to survival</a:t>
          </a:r>
        </a:p>
      </dgm:t>
    </dgm:pt>
    <dgm:pt modelId="{1D371453-ED31-4F77-890A-735AAF2F8BBE}" type="parTrans" cxnId="{18F20BEC-48FB-465B-A5F3-F5CE6246AF37}">
      <dgm:prSet/>
      <dgm:spPr/>
      <dgm:t>
        <a:bodyPr/>
        <a:lstStyle/>
        <a:p>
          <a:endParaRPr lang="en-US"/>
        </a:p>
      </dgm:t>
    </dgm:pt>
    <dgm:pt modelId="{78F44CD7-8154-4756-8E92-D34EA2BDBEB0}" type="sibTrans" cxnId="{18F20BEC-48FB-465B-A5F3-F5CE6246AF37}">
      <dgm:prSet/>
      <dgm:spPr/>
      <dgm:t>
        <a:bodyPr/>
        <a:lstStyle/>
        <a:p>
          <a:endParaRPr lang="en-US"/>
        </a:p>
      </dgm:t>
    </dgm:pt>
    <dgm:pt modelId="{F1FDD0C8-0C86-47C5-89FC-D4316D226438}">
      <dgm:prSet/>
      <dgm:spPr/>
      <dgm:t>
        <a:bodyPr/>
        <a:lstStyle/>
        <a:p>
          <a:r>
            <a:rPr lang="en-US"/>
            <a:t>Increased blood pressure, heart rate, respirations, and cardiac output </a:t>
          </a:r>
        </a:p>
      </dgm:t>
    </dgm:pt>
    <dgm:pt modelId="{8A0C87CE-298B-413F-B097-55CA49D0A0F3}" type="parTrans" cxnId="{F0E6A82A-868E-4337-8326-1F501C68E54C}">
      <dgm:prSet/>
      <dgm:spPr/>
      <dgm:t>
        <a:bodyPr/>
        <a:lstStyle/>
        <a:p>
          <a:endParaRPr lang="en-US"/>
        </a:p>
      </dgm:t>
    </dgm:pt>
    <dgm:pt modelId="{F9A1C942-387E-4DAB-AE01-AFA05CBFAF9B}" type="sibTrans" cxnId="{F0E6A82A-868E-4337-8326-1F501C68E54C}">
      <dgm:prSet/>
      <dgm:spPr/>
      <dgm:t>
        <a:bodyPr/>
        <a:lstStyle/>
        <a:p>
          <a:endParaRPr lang="en-US"/>
        </a:p>
      </dgm:t>
    </dgm:pt>
    <dgm:pt modelId="{FDD0BD0D-C1EB-480E-A457-E18FDF72AA5E}">
      <dgm:prSet/>
      <dgm:spPr/>
      <dgm:t>
        <a:bodyPr/>
        <a:lstStyle/>
        <a:p>
          <a:r>
            <a:rPr lang="en-US"/>
            <a:t>New research indicates that men and women have different neural responses to stress</a:t>
          </a:r>
        </a:p>
      </dgm:t>
    </dgm:pt>
    <dgm:pt modelId="{972EE28F-6B84-4EB5-B1B3-B39806246FAA}" type="parTrans" cxnId="{0D166B72-0473-42B1-8E28-3DCD8CDE1846}">
      <dgm:prSet/>
      <dgm:spPr/>
      <dgm:t>
        <a:bodyPr/>
        <a:lstStyle/>
        <a:p>
          <a:endParaRPr lang="en-US"/>
        </a:p>
      </dgm:t>
    </dgm:pt>
    <dgm:pt modelId="{FE9E3563-D558-42EA-B1FF-DCEF5B12C1BB}" type="sibTrans" cxnId="{0D166B72-0473-42B1-8E28-3DCD8CDE1846}">
      <dgm:prSet/>
      <dgm:spPr/>
      <dgm:t>
        <a:bodyPr/>
        <a:lstStyle/>
        <a:p>
          <a:endParaRPr lang="en-US"/>
        </a:p>
      </dgm:t>
    </dgm:pt>
    <dgm:pt modelId="{10F40E13-BB7A-B747-8AE1-2CA2053DA083}" type="pres">
      <dgm:prSet presAssocID="{FDBF1363-20AF-4F8A-BF59-6C8586EEFA3B}" presName="linear" presStyleCnt="0">
        <dgm:presLayoutVars>
          <dgm:animLvl val="lvl"/>
          <dgm:resizeHandles val="exact"/>
        </dgm:presLayoutVars>
      </dgm:prSet>
      <dgm:spPr/>
    </dgm:pt>
    <dgm:pt modelId="{1634346A-B0FE-F446-A714-29BFDFA29166}" type="pres">
      <dgm:prSet presAssocID="{ABF4CE37-4A83-48E3-A63F-795942951ED5}" presName="parentText" presStyleLbl="node1" presStyleIdx="0" presStyleCnt="2">
        <dgm:presLayoutVars>
          <dgm:chMax val="0"/>
          <dgm:bulletEnabled val="1"/>
        </dgm:presLayoutVars>
      </dgm:prSet>
      <dgm:spPr/>
    </dgm:pt>
    <dgm:pt modelId="{602F42CE-1D3B-5941-AA30-48707844C6A4}" type="pres">
      <dgm:prSet presAssocID="{ABF4CE37-4A83-48E3-A63F-795942951ED5}" presName="childText" presStyleLbl="revTx" presStyleIdx="0" presStyleCnt="1">
        <dgm:presLayoutVars>
          <dgm:bulletEnabled val="1"/>
        </dgm:presLayoutVars>
      </dgm:prSet>
      <dgm:spPr/>
    </dgm:pt>
    <dgm:pt modelId="{5A480F25-0D9F-134F-AE61-3B8EB299FE7D}" type="pres">
      <dgm:prSet presAssocID="{FDD0BD0D-C1EB-480E-A457-E18FDF72AA5E}" presName="parentText" presStyleLbl="node1" presStyleIdx="1" presStyleCnt="2">
        <dgm:presLayoutVars>
          <dgm:chMax val="0"/>
          <dgm:bulletEnabled val="1"/>
        </dgm:presLayoutVars>
      </dgm:prSet>
      <dgm:spPr/>
    </dgm:pt>
  </dgm:ptLst>
  <dgm:cxnLst>
    <dgm:cxn modelId="{F0E6A82A-868E-4337-8326-1F501C68E54C}" srcId="{ABF4CE37-4A83-48E3-A63F-795942951ED5}" destId="{F1FDD0C8-0C86-47C5-89FC-D4316D226438}" srcOrd="0" destOrd="0" parTransId="{8A0C87CE-298B-413F-B097-55CA49D0A0F3}" sibTransId="{F9A1C942-387E-4DAB-AE01-AFA05CBFAF9B}"/>
    <dgm:cxn modelId="{2273CE54-4D25-5C42-812A-1A84E04A283E}" type="presOf" srcId="{ABF4CE37-4A83-48E3-A63F-795942951ED5}" destId="{1634346A-B0FE-F446-A714-29BFDFA29166}" srcOrd="0" destOrd="0" presId="urn:microsoft.com/office/officeart/2005/8/layout/vList2"/>
    <dgm:cxn modelId="{0D166B72-0473-42B1-8E28-3DCD8CDE1846}" srcId="{FDBF1363-20AF-4F8A-BF59-6C8586EEFA3B}" destId="{FDD0BD0D-C1EB-480E-A457-E18FDF72AA5E}" srcOrd="1" destOrd="0" parTransId="{972EE28F-6B84-4EB5-B1B3-B39806246FAA}" sibTransId="{FE9E3563-D558-42EA-B1FF-DCEF5B12C1BB}"/>
    <dgm:cxn modelId="{CFBDE37E-9692-AE4E-856D-2E43A33CA1D0}" type="presOf" srcId="{FDBF1363-20AF-4F8A-BF59-6C8586EEFA3B}" destId="{10F40E13-BB7A-B747-8AE1-2CA2053DA083}" srcOrd="0" destOrd="0" presId="urn:microsoft.com/office/officeart/2005/8/layout/vList2"/>
    <dgm:cxn modelId="{D8188581-3ED5-9D40-B243-8EFED936B308}" type="presOf" srcId="{FDD0BD0D-C1EB-480E-A457-E18FDF72AA5E}" destId="{5A480F25-0D9F-134F-AE61-3B8EB299FE7D}" srcOrd="0" destOrd="0" presId="urn:microsoft.com/office/officeart/2005/8/layout/vList2"/>
    <dgm:cxn modelId="{18F20BEC-48FB-465B-A5F3-F5CE6246AF37}" srcId="{FDBF1363-20AF-4F8A-BF59-6C8586EEFA3B}" destId="{ABF4CE37-4A83-48E3-A63F-795942951ED5}" srcOrd="0" destOrd="0" parTransId="{1D371453-ED31-4F77-890A-735AAF2F8BBE}" sibTransId="{78F44CD7-8154-4756-8E92-D34EA2BDBEB0}"/>
    <dgm:cxn modelId="{E3F19FF7-A458-354A-BB5D-BF883F4D778C}" type="presOf" srcId="{F1FDD0C8-0C86-47C5-89FC-D4316D226438}" destId="{602F42CE-1D3B-5941-AA30-48707844C6A4}" srcOrd="0" destOrd="0" presId="urn:microsoft.com/office/officeart/2005/8/layout/vList2"/>
    <dgm:cxn modelId="{E8641EFB-AFEA-F14D-86E3-84C514ADCB4B}" type="presParOf" srcId="{10F40E13-BB7A-B747-8AE1-2CA2053DA083}" destId="{1634346A-B0FE-F446-A714-29BFDFA29166}" srcOrd="0" destOrd="0" presId="urn:microsoft.com/office/officeart/2005/8/layout/vList2"/>
    <dgm:cxn modelId="{92389E5D-CF37-0F46-A419-76C07509F244}" type="presParOf" srcId="{10F40E13-BB7A-B747-8AE1-2CA2053DA083}" destId="{602F42CE-1D3B-5941-AA30-48707844C6A4}" srcOrd="1" destOrd="0" presId="urn:microsoft.com/office/officeart/2005/8/layout/vList2"/>
    <dgm:cxn modelId="{F35A4242-9624-6040-877B-19E1557CE0D4}" type="presParOf" srcId="{10F40E13-BB7A-B747-8AE1-2CA2053DA083}" destId="{5A480F25-0D9F-134F-AE61-3B8EB299FE7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E2DDD7-1696-4833-BA72-3A37438F09A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91A7A95-E059-4858-9F4D-0B815D753104}">
      <dgm:prSet/>
      <dgm:spPr/>
      <dgm:t>
        <a:bodyPr/>
        <a:lstStyle/>
        <a:p>
          <a:r>
            <a:rPr lang="en-US"/>
            <a:t>Alarm or acute stress stage</a:t>
          </a:r>
        </a:p>
      </dgm:t>
    </dgm:pt>
    <dgm:pt modelId="{39621E1D-DFAC-401F-9DEE-58A0D49FD560}" type="parTrans" cxnId="{96BD69AC-6A71-47D4-9812-A7B4FB7B567E}">
      <dgm:prSet/>
      <dgm:spPr/>
      <dgm:t>
        <a:bodyPr/>
        <a:lstStyle/>
        <a:p>
          <a:endParaRPr lang="en-US"/>
        </a:p>
      </dgm:t>
    </dgm:pt>
    <dgm:pt modelId="{1BCE1A0A-A25A-440E-B648-50AF6CAD8823}" type="sibTrans" cxnId="{96BD69AC-6A71-47D4-9812-A7B4FB7B567E}">
      <dgm:prSet/>
      <dgm:spPr/>
      <dgm:t>
        <a:bodyPr/>
        <a:lstStyle/>
        <a:p>
          <a:endParaRPr lang="en-US"/>
        </a:p>
      </dgm:t>
    </dgm:pt>
    <dgm:pt modelId="{C63B1B2D-9367-49FE-B31E-B994EDC7BAB8}">
      <dgm:prSet/>
      <dgm:spPr/>
      <dgm:t>
        <a:bodyPr/>
        <a:lstStyle/>
        <a:p>
          <a:r>
            <a:rPr lang="en-US"/>
            <a:t>Activates sympathetic nervous system</a:t>
          </a:r>
        </a:p>
      </dgm:t>
    </dgm:pt>
    <dgm:pt modelId="{4C605B8F-1467-4E8C-95C1-1A5ED4004259}" type="parTrans" cxnId="{97A16D10-55DF-4447-BE36-8441262047F5}">
      <dgm:prSet/>
      <dgm:spPr/>
      <dgm:t>
        <a:bodyPr/>
        <a:lstStyle/>
        <a:p>
          <a:endParaRPr lang="en-US"/>
        </a:p>
      </dgm:t>
    </dgm:pt>
    <dgm:pt modelId="{FB9F156A-E6DC-4236-A48D-D69DBAED191D}" type="sibTrans" cxnId="{97A16D10-55DF-4447-BE36-8441262047F5}">
      <dgm:prSet/>
      <dgm:spPr/>
      <dgm:t>
        <a:bodyPr/>
        <a:lstStyle/>
        <a:p>
          <a:endParaRPr lang="en-US"/>
        </a:p>
      </dgm:t>
    </dgm:pt>
    <dgm:pt modelId="{374DDC13-72AE-4932-BBE8-88382F596194}">
      <dgm:prSet/>
      <dgm:spPr/>
      <dgm:t>
        <a:bodyPr/>
        <a:lstStyle/>
        <a:p>
          <a:r>
            <a:rPr lang="en-US"/>
            <a:t>Activates HPA axis to </a:t>
          </a:r>
          <a:r>
            <a:rPr lang="en-US" i="1"/>
            <a:t>stay </a:t>
          </a:r>
          <a:r>
            <a:rPr lang="en-US"/>
            <a:t>on alert</a:t>
          </a:r>
        </a:p>
      </dgm:t>
    </dgm:pt>
    <dgm:pt modelId="{B83CB8E3-E472-487A-B532-2C6C2C71E623}" type="parTrans" cxnId="{582B9F77-48B8-4891-8E9F-DDCC62A2F4A0}">
      <dgm:prSet/>
      <dgm:spPr/>
      <dgm:t>
        <a:bodyPr/>
        <a:lstStyle/>
        <a:p>
          <a:endParaRPr lang="en-US"/>
        </a:p>
      </dgm:t>
    </dgm:pt>
    <dgm:pt modelId="{FCDC3FC7-6CA5-4966-87B2-81467B6188FE}" type="sibTrans" cxnId="{582B9F77-48B8-4891-8E9F-DDCC62A2F4A0}">
      <dgm:prSet/>
      <dgm:spPr/>
      <dgm:t>
        <a:bodyPr/>
        <a:lstStyle/>
        <a:p>
          <a:endParaRPr lang="en-US"/>
        </a:p>
      </dgm:t>
    </dgm:pt>
    <dgm:pt modelId="{99E62F19-6FED-459E-B7CF-57C0AE7DCF3F}">
      <dgm:prSet/>
      <dgm:spPr/>
      <dgm:t>
        <a:bodyPr/>
        <a:lstStyle/>
        <a:p>
          <a:r>
            <a:rPr lang="en-US"/>
            <a:t>Resistance or adaptation stage</a:t>
          </a:r>
        </a:p>
      </dgm:t>
    </dgm:pt>
    <dgm:pt modelId="{CF27B31C-3CC2-49EF-BA2C-3818B70BB009}" type="parTrans" cxnId="{2272DA23-BE43-49A8-AD4A-25A68DC89186}">
      <dgm:prSet/>
      <dgm:spPr/>
      <dgm:t>
        <a:bodyPr/>
        <a:lstStyle/>
        <a:p>
          <a:endParaRPr lang="en-US"/>
        </a:p>
      </dgm:t>
    </dgm:pt>
    <dgm:pt modelId="{4007128B-D03C-462F-A03A-5D8DD445343C}" type="sibTrans" cxnId="{2272DA23-BE43-49A8-AD4A-25A68DC89186}">
      <dgm:prSet/>
      <dgm:spPr/>
      <dgm:t>
        <a:bodyPr/>
        <a:lstStyle/>
        <a:p>
          <a:endParaRPr lang="en-US"/>
        </a:p>
      </dgm:t>
    </dgm:pt>
    <dgm:pt modelId="{C6FE26C1-3794-4B66-B54C-BD1FA897F678}">
      <dgm:prSet/>
      <dgm:spPr/>
      <dgm:t>
        <a:bodyPr/>
        <a:lstStyle/>
        <a:p>
          <a:r>
            <a:rPr lang="en-US"/>
            <a:t>Sustained and optimal resistance to the stressor; recovery, repair, and renewal may occur. </a:t>
          </a:r>
        </a:p>
      </dgm:t>
    </dgm:pt>
    <dgm:pt modelId="{DD6CCB6D-8482-4349-B197-7A8F5378C1A2}" type="parTrans" cxnId="{FAA3F858-CF97-4225-8240-DCFADB1CE347}">
      <dgm:prSet/>
      <dgm:spPr/>
      <dgm:t>
        <a:bodyPr/>
        <a:lstStyle/>
        <a:p>
          <a:endParaRPr lang="en-US"/>
        </a:p>
      </dgm:t>
    </dgm:pt>
    <dgm:pt modelId="{00FB79A2-2C20-4229-936E-0F1A61A4A44B}" type="sibTrans" cxnId="{FAA3F858-CF97-4225-8240-DCFADB1CE347}">
      <dgm:prSet/>
      <dgm:spPr/>
      <dgm:t>
        <a:bodyPr/>
        <a:lstStyle/>
        <a:p>
          <a:endParaRPr lang="en-US"/>
        </a:p>
      </dgm:t>
    </dgm:pt>
    <dgm:pt modelId="{91FC52E4-A75C-47B4-A4FB-E8EF3CB511F7}">
      <dgm:prSet/>
      <dgm:spPr/>
      <dgm:t>
        <a:bodyPr/>
        <a:lstStyle/>
        <a:p>
          <a:r>
            <a:rPr lang="en-US"/>
            <a:t>Exhaustion stage</a:t>
          </a:r>
        </a:p>
      </dgm:t>
    </dgm:pt>
    <dgm:pt modelId="{5ED2C335-9CC9-4301-87C1-530EC3C3B066}" type="parTrans" cxnId="{D9735BA9-1690-41D1-AD0F-7BABD0E56DEE}">
      <dgm:prSet/>
      <dgm:spPr/>
      <dgm:t>
        <a:bodyPr/>
        <a:lstStyle/>
        <a:p>
          <a:endParaRPr lang="en-US"/>
        </a:p>
      </dgm:t>
    </dgm:pt>
    <dgm:pt modelId="{DDBBE68E-A6E7-4063-B3EA-63C8F3927B2B}" type="sibTrans" cxnId="{D9735BA9-1690-41D1-AD0F-7BABD0E56DEE}">
      <dgm:prSet/>
      <dgm:spPr/>
      <dgm:t>
        <a:bodyPr/>
        <a:lstStyle/>
        <a:p>
          <a:endParaRPr lang="en-US"/>
        </a:p>
      </dgm:t>
    </dgm:pt>
    <dgm:pt modelId="{95AF4B4E-03E8-42D1-8385-22375EBAB1DC}">
      <dgm:prSet/>
      <dgm:spPr/>
      <dgm:t>
        <a:bodyPr/>
        <a:lstStyle/>
        <a:p>
          <a:r>
            <a:rPr lang="en-US"/>
            <a:t>Resources are depleted; the stress may become chronic </a:t>
          </a:r>
        </a:p>
      </dgm:t>
    </dgm:pt>
    <dgm:pt modelId="{75BD2578-72E9-403D-972A-6FC7AB5830B1}" type="parTrans" cxnId="{A0E5A00C-03EB-441E-8E8F-8D9813FA1707}">
      <dgm:prSet/>
      <dgm:spPr/>
      <dgm:t>
        <a:bodyPr/>
        <a:lstStyle/>
        <a:p>
          <a:endParaRPr lang="en-US"/>
        </a:p>
      </dgm:t>
    </dgm:pt>
    <dgm:pt modelId="{CB7543D5-4E35-427F-9555-6E7A5452389D}" type="sibTrans" cxnId="{A0E5A00C-03EB-441E-8E8F-8D9813FA1707}">
      <dgm:prSet/>
      <dgm:spPr/>
      <dgm:t>
        <a:bodyPr/>
        <a:lstStyle/>
        <a:p>
          <a:endParaRPr lang="en-US"/>
        </a:p>
      </dgm:t>
    </dgm:pt>
    <dgm:pt modelId="{D1C3D920-B5A4-364D-9269-76E3DA503AA6}" type="pres">
      <dgm:prSet presAssocID="{8AE2DDD7-1696-4833-BA72-3A37438F09A5}" presName="linear" presStyleCnt="0">
        <dgm:presLayoutVars>
          <dgm:animLvl val="lvl"/>
          <dgm:resizeHandles val="exact"/>
        </dgm:presLayoutVars>
      </dgm:prSet>
      <dgm:spPr/>
    </dgm:pt>
    <dgm:pt modelId="{4CB6C616-211F-5044-935F-1D9600F59A84}" type="pres">
      <dgm:prSet presAssocID="{A91A7A95-E059-4858-9F4D-0B815D753104}" presName="parentText" presStyleLbl="node1" presStyleIdx="0" presStyleCnt="3">
        <dgm:presLayoutVars>
          <dgm:chMax val="0"/>
          <dgm:bulletEnabled val="1"/>
        </dgm:presLayoutVars>
      </dgm:prSet>
      <dgm:spPr/>
    </dgm:pt>
    <dgm:pt modelId="{4B9729A0-FF25-274D-9EFD-D522D695F640}" type="pres">
      <dgm:prSet presAssocID="{A91A7A95-E059-4858-9F4D-0B815D753104}" presName="childText" presStyleLbl="revTx" presStyleIdx="0" presStyleCnt="3">
        <dgm:presLayoutVars>
          <dgm:bulletEnabled val="1"/>
        </dgm:presLayoutVars>
      </dgm:prSet>
      <dgm:spPr/>
    </dgm:pt>
    <dgm:pt modelId="{70BC2E3F-5766-E24B-931C-45DCC1AD1033}" type="pres">
      <dgm:prSet presAssocID="{99E62F19-6FED-459E-B7CF-57C0AE7DCF3F}" presName="parentText" presStyleLbl="node1" presStyleIdx="1" presStyleCnt="3">
        <dgm:presLayoutVars>
          <dgm:chMax val="0"/>
          <dgm:bulletEnabled val="1"/>
        </dgm:presLayoutVars>
      </dgm:prSet>
      <dgm:spPr/>
    </dgm:pt>
    <dgm:pt modelId="{79E0DB3B-7449-CF40-94E1-2A10DF643578}" type="pres">
      <dgm:prSet presAssocID="{99E62F19-6FED-459E-B7CF-57C0AE7DCF3F}" presName="childText" presStyleLbl="revTx" presStyleIdx="1" presStyleCnt="3">
        <dgm:presLayoutVars>
          <dgm:bulletEnabled val="1"/>
        </dgm:presLayoutVars>
      </dgm:prSet>
      <dgm:spPr/>
    </dgm:pt>
    <dgm:pt modelId="{730DA4E9-525D-DE4B-8B4C-84EB72960165}" type="pres">
      <dgm:prSet presAssocID="{91FC52E4-A75C-47B4-A4FB-E8EF3CB511F7}" presName="parentText" presStyleLbl="node1" presStyleIdx="2" presStyleCnt="3">
        <dgm:presLayoutVars>
          <dgm:chMax val="0"/>
          <dgm:bulletEnabled val="1"/>
        </dgm:presLayoutVars>
      </dgm:prSet>
      <dgm:spPr/>
    </dgm:pt>
    <dgm:pt modelId="{5A8185DB-F8D9-4046-AD4B-2DFB33899EAC}" type="pres">
      <dgm:prSet presAssocID="{91FC52E4-A75C-47B4-A4FB-E8EF3CB511F7}" presName="childText" presStyleLbl="revTx" presStyleIdx="2" presStyleCnt="3">
        <dgm:presLayoutVars>
          <dgm:bulletEnabled val="1"/>
        </dgm:presLayoutVars>
      </dgm:prSet>
      <dgm:spPr/>
    </dgm:pt>
  </dgm:ptLst>
  <dgm:cxnLst>
    <dgm:cxn modelId="{A0E5A00C-03EB-441E-8E8F-8D9813FA1707}" srcId="{91FC52E4-A75C-47B4-A4FB-E8EF3CB511F7}" destId="{95AF4B4E-03E8-42D1-8385-22375EBAB1DC}" srcOrd="0" destOrd="0" parTransId="{75BD2578-72E9-403D-972A-6FC7AB5830B1}" sibTransId="{CB7543D5-4E35-427F-9555-6E7A5452389D}"/>
    <dgm:cxn modelId="{97A16D10-55DF-4447-BE36-8441262047F5}" srcId="{A91A7A95-E059-4858-9F4D-0B815D753104}" destId="{C63B1B2D-9367-49FE-B31E-B994EDC7BAB8}" srcOrd="0" destOrd="0" parTransId="{4C605B8F-1467-4E8C-95C1-1A5ED4004259}" sibTransId="{FB9F156A-E6DC-4236-A48D-D69DBAED191D}"/>
    <dgm:cxn modelId="{5BF62216-8036-B94C-B43A-6D8450162A6F}" type="presOf" srcId="{C6FE26C1-3794-4B66-B54C-BD1FA897F678}" destId="{79E0DB3B-7449-CF40-94E1-2A10DF643578}" srcOrd="0" destOrd="0" presId="urn:microsoft.com/office/officeart/2005/8/layout/vList2"/>
    <dgm:cxn modelId="{053C2F19-3AE5-3544-A3B8-301511D913EC}" type="presOf" srcId="{95AF4B4E-03E8-42D1-8385-22375EBAB1DC}" destId="{5A8185DB-F8D9-4046-AD4B-2DFB33899EAC}" srcOrd="0" destOrd="0" presId="urn:microsoft.com/office/officeart/2005/8/layout/vList2"/>
    <dgm:cxn modelId="{2272DA23-BE43-49A8-AD4A-25A68DC89186}" srcId="{8AE2DDD7-1696-4833-BA72-3A37438F09A5}" destId="{99E62F19-6FED-459E-B7CF-57C0AE7DCF3F}" srcOrd="1" destOrd="0" parTransId="{CF27B31C-3CC2-49EF-BA2C-3818B70BB009}" sibTransId="{4007128B-D03C-462F-A03A-5D8DD445343C}"/>
    <dgm:cxn modelId="{2AFA9A33-160E-D04F-92C6-69C2483BFF77}" type="presOf" srcId="{374DDC13-72AE-4932-BBE8-88382F596194}" destId="{4B9729A0-FF25-274D-9EFD-D522D695F640}" srcOrd="0" destOrd="1" presId="urn:microsoft.com/office/officeart/2005/8/layout/vList2"/>
    <dgm:cxn modelId="{E555AA41-7CF4-EF4A-932D-8A9A097762FA}" type="presOf" srcId="{8AE2DDD7-1696-4833-BA72-3A37438F09A5}" destId="{D1C3D920-B5A4-364D-9269-76E3DA503AA6}" srcOrd="0" destOrd="0" presId="urn:microsoft.com/office/officeart/2005/8/layout/vList2"/>
    <dgm:cxn modelId="{FAA3F858-CF97-4225-8240-DCFADB1CE347}" srcId="{99E62F19-6FED-459E-B7CF-57C0AE7DCF3F}" destId="{C6FE26C1-3794-4B66-B54C-BD1FA897F678}" srcOrd="0" destOrd="0" parTransId="{DD6CCB6D-8482-4349-B197-7A8F5378C1A2}" sibTransId="{00FB79A2-2C20-4229-936E-0F1A61A4A44B}"/>
    <dgm:cxn modelId="{582B9F77-48B8-4891-8E9F-DDCC62A2F4A0}" srcId="{A91A7A95-E059-4858-9F4D-0B815D753104}" destId="{374DDC13-72AE-4932-BBE8-88382F596194}" srcOrd="1" destOrd="0" parTransId="{B83CB8E3-E472-487A-B532-2C6C2C71E623}" sibTransId="{FCDC3FC7-6CA5-4966-87B2-81467B6188FE}"/>
    <dgm:cxn modelId="{5272DB89-9EA4-9A4A-BE7F-A67D7E37EF39}" type="presOf" srcId="{C63B1B2D-9367-49FE-B31E-B994EDC7BAB8}" destId="{4B9729A0-FF25-274D-9EFD-D522D695F640}" srcOrd="0" destOrd="0" presId="urn:microsoft.com/office/officeart/2005/8/layout/vList2"/>
    <dgm:cxn modelId="{D9735BA9-1690-41D1-AD0F-7BABD0E56DEE}" srcId="{8AE2DDD7-1696-4833-BA72-3A37438F09A5}" destId="{91FC52E4-A75C-47B4-A4FB-E8EF3CB511F7}" srcOrd="2" destOrd="0" parTransId="{5ED2C335-9CC9-4301-87C1-530EC3C3B066}" sibTransId="{DDBBE68E-A6E7-4063-B3EA-63C8F3927B2B}"/>
    <dgm:cxn modelId="{E6DF17AA-CB26-1347-9F40-A248E57BABC8}" type="presOf" srcId="{99E62F19-6FED-459E-B7CF-57C0AE7DCF3F}" destId="{70BC2E3F-5766-E24B-931C-45DCC1AD1033}" srcOrd="0" destOrd="0" presId="urn:microsoft.com/office/officeart/2005/8/layout/vList2"/>
    <dgm:cxn modelId="{96BD69AC-6A71-47D4-9812-A7B4FB7B567E}" srcId="{8AE2DDD7-1696-4833-BA72-3A37438F09A5}" destId="{A91A7A95-E059-4858-9F4D-0B815D753104}" srcOrd="0" destOrd="0" parTransId="{39621E1D-DFAC-401F-9DEE-58A0D49FD560}" sibTransId="{1BCE1A0A-A25A-440E-B648-50AF6CAD8823}"/>
    <dgm:cxn modelId="{C1126FB2-3A9E-EA47-8A7A-367C82ED3485}" type="presOf" srcId="{A91A7A95-E059-4858-9F4D-0B815D753104}" destId="{4CB6C616-211F-5044-935F-1D9600F59A84}" srcOrd="0" destOrd="0" presId="urn:microsoft.com/office/officeart/2005/8/layout/vList2"/>
    <dgm:cxn modelId="{CA87E8DB-3EF6-2B4B-BB67-7C3D654B3165}" type="presOf" srcId="{91FC52E4-A75C-47B4-A4FB-E8EF3CB511F7}" destId="{730DA4E9-525D-DE4B-8B4C-84EB72960165}" srcOrd="0" destOrd="0" presId="urn:microsoft.com/office/officeart/2005/8/layout/vList2"/>
    <dgm:cxn modelId="{68FA440C-D327-6E4F-A685-CFDFA78965F8}" type="presParOf" srcId="{D1C3D920-B5A4-364D-9269-76E3DA503AA6}" destId="{4CB6C616-211F-5044-935F-1D9600F59A84}" srcOrd="0" destOrd="0" presId="urn:microsoft.com/office/officeart/2005/8/layout/vList2"/>
    <dgm:cxn modelId="{0948759D-75D0-C744-AA92-C8B5B4E2ED26}" type="presParOf" srcId="{D1C3D920-B5A4-364D-9269-76E3DA503AA6}" destId="{4B9729A0-FF25-274D-9EFD-D522D695F640}" srcOrd="1" destOrd="0" presId="urn:microsoft.com/office/officeart/2005/8/layout/vList2"/>
    <dgm:cxn modelId="{479D971A-5D04-A54C-BF33-15471D216743}" type="presParOf" srcId="{D1C3D920-B5A4-364D-9269-76E3DA503AA6}" destId="{70BC2E3F-5766-E24B-931C-45DCC1AD1033}" srcOrd="2" destOrd="0" presId="urn:microsoft.com/office/officeart/2005/8/layout/vList2"/>
    <dgm:cxn modelId="{C140E971-D018-0344-AC57-EF3823FC2124}" type="presParOf" srcId="{D1C3D920-B5A4-364D-9269-76E3DA503AA6}" destId="{79E0DB3B-7449-CF40-94E1-2A10DF643578}" srcOrd="3" destOrd="0" presId="urn:microsoft.com/office/officeart/2005/8/layout/vList2"/>
    <dgm:cxn modelId="{0D8F407F-333D-824A-9F4A-5B957E98B0EA}" type="presParOf" srcId="{D1C3D920-B5A4-364D-9269-76E3DA503AA6}" destId="{730DA4E9-525D-DE4B-8B4C-84EB72960165}" srcOrd="4" destOrd="0" presId="urn:microsoft.com/office/officeart/2005/8/layout/vList2"/>
    <dgm:cxn modelId="{B5A6F87C-3E95-6E4B-96A4-80B7510688BB}" type="presParOf" srcId="{D1C3D920-B5A4-364D-9269-76E3DA503AA6}" destId="{5A8185DB-F8D9-4046-AD4B-2DFB33899EA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4364D9-6E7A-4B7C-86E3-2503FD45050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DAC3FAB-3CA1-45B3-BCF3-31A7FB5699A2}">
      <dgm:prSet/>
      <dgm:spPr/>
      <dgm:t>
        <a:bodyPr/>
        <a:lstStyle/>
        <a:p>
          <a:r>
            <a:rPr lang="en-US" b="1"/>
            <a:t>Distress:</a:t>
          </a:r>
          <a:r>
            <a:rPr lang="en-US"/>
            <a:t> Negative draining energy that results in anxiety, depression, confusion, helplessness, hopelessness, and fatigue. </a:t>
          </a:r>
        </a:p>
      </dgm:t>
    </dgm:pt>
    <dgm:pt modelId="{7037776F-A626-4D90-93A7-282CCC19AC8E}" type="parTrans" cxnId="{BA8847B1-BFC4-45E7-912B-F5EE2884668A}">
      <dgm:prSet/>
      <dgm:spPr/>
      <dgm:t>
        <a:bodyPr/>
        <a:lstStyle/>
        <a:p>
          <a:endParaRPr lang="en-US"/>
        </a:p>
      </dgm:t>
    </dgm:pt>
    <dgm:pt modelId="{5370F980-2607-4FCA-8345-D0DB6F4E1AFE}" type="sibTrans" cxnId="{BA8847B1-BFC4-45E7-912B-F5EE2884668A}">
      <dgm:prSet/>
      <dgm:spPr/>
      <dgm:t>
        <a:bodyPr/>
        <a:lstStyle/>
        <a:p>
          <a:endParaRPr lang="en-US"/>
        </a:p>
      </dgm:t>
    </dgm:pt>
    <dgm:pt modelId="{CD93D906-1DAD-4982-9174-61FA66B0E8BC}">
      <dgm:prSet/>
      <dgm:spPr/>
      <dgm:t>
        <a:bodyPr/>
        <a:lstStyle/>
        <a:p>
          <a:r>
            <a:rPr lang="en-US" b="1"/>
            <a:t>Eustress: </a:t>
          </a:r>
          <a:r>
            <a:rPr lang="en-US"/>
            <a:t>Normal physiological positive energy that motivates individuals and results in positive feelings and purposeful movement</a:t>
          </a:r>
        </a:p>
      </dgm:t>
    </dgm:pt>
    <dgm:pt modelId="{3A88DAE9-87E2-47B0-9DD4-53524E36E195}" type="parTrans" cxnId="{597ED1EF-F5A3-45C0-B508-418A26359B73}">
      <dgm:prSet/>
      <dgm:spPr/>
      <dgm:t>
        <a:bodyPr/>
        <a:lstStyle/>
        <a:p>
          <a:endParaRPr lang="en-US"/>
        </a:p>
      </dgm:t>
    </dgm:pt>
    <dgm:pt modelId="{9ADF2149-2BED-495A-B711-6A0B0999547C}" type="sibTrans" cxnId="{597ED1EF-F5A3-45C0-B508-418A26359B73}">
      <dgm:prSet/>
      <dgm:spPr/>
      <dgm:t>
        <a:bodyPr/>
        <a:lstStyle/>
        <a:p>
          <a:endParaRPr lang="en-US"/>
        </a:p>
      </dgm:t>
    </dgm:pt>
    <dgm:pt modelId="{5931220F-7DF1-7447-95AA-728393964949}" type="pres">
      <dgm:prSet presAssocID="{244364D9-6E7A-4B7C-86E3-2503FD450506}" presName="linear" presStyleCnt="0">
        <dgm:presLayoutVars>
          <dgm:animLvl val="lvl"/>
          <dgm:resizeHandles val="exact"/>
        </dgm:presLayoutVars>
      </dgm:prSet>
      <dgm:spPr/>
    </dgm:pt>
    <dgm:pt modelId="{CBBE4E65-1395-F64E-9291-6DADF5C07942}" type="pres">
      <dgm:prSet presAssocID="{DDAC3FAB-3CA1-45B3-BCF3-31A7FB5699A2}" presName="parentText" presStyleLbl="node1" presStyleIdx="0" presStyleCnt="2">
        <dgm:presLayoutVars>
          <dgm:chMax val="0"/>
          <dgm:bulletEnabled val="1"/>
        </dgm:presLayoutVars>
      </dgm:prSet>
      <dgm:spPr/>
    </dgm:pt>
    <dgm:pt modelId="{3AF7F2B6-E683-A742-8978-9C4C24C4DA4D}" type="pres">
      <dgm:prSet presAssocID="{5370F980-2607-4FCA-8345-D0DB6F4E1AFE}" presName="spacer" presStyleCnt="0"/>
      <dgm:spPr/>
    </dgm:pt>
    <dgm:pt modelId="{17D61BA0-7D65-D44F-B9E7-CF888D77AB0A}" type="pres">
      <dgm:prSet presAssocID="{CD93D906-1DAD-4982-9174-61FA66B0E8BC}" presName="parentText" presStyleLbl="node1" presStyleIdx="1" presStyleCnt="2">
        <dgm:presLayoutVars>
          <dgm:chMax val="0"/>
          <dgm:bulletEnabled val="1"/>
        </dgm:presLayoutVars>
      </dgm:prSet>
      <dgm:spPr/>
    </dgm:pt>
  </dgm:ptLst>
  <dgm:cxnLst>
    <dgm:cxn modelId="{DCCEAF05-6C70-AC42-9E4F-5E779D81DE2F}" type="presOf" srcId="{DDAC3FAB-3CA1-45B3-BCF3-31A7FB5699A2}" destId="{CBBE4E65-1395-F64E-9291-6DADF5C07942}" srcOrd="0" destOrd="0" presId="urn:microsoft.com/office/officeart/2005/8/layout/vList2"/>
    <dgm:cxn modelId="{55FB5938-8BE7-254D-B4D5-D928681CBBC7}" type="presOf" srcId="{244364D9-6E7A-4B7C-86E3-2503FD450506}" destId="{5931220F-7DF1-7447-95AA-728393964949}" srcOrd="0" destOrd="0" presId="urn:microsoft.com/office/officeart/2005/8/layout/vList2"/>
    <dgm:cxn modelId="{132AF043-5FE9-F940-862B-67AA13076A4E}" type="presOf" srcId="{CD93D906-1DAD-4982-9174-61FA66B0E8BC}" destId="{17D61BA0-7D65-D44F-B9E7-CF888D77AB0A}" srcOrd="0" destOrd="0" presId="urn:microsoft.com/office/officeart/2005/8/layout/vList2"/>
    <dgm:cxn modelId="{BA8847B1-BFC4-45E7-912B-F5EE2884668A}" srcId="{244364D9-6E7A-4B7C-86E3-2503FD450506}" destId="{DDAC3FAB-3CA1-45B3-BCF3-31A7FB5699A2}" srcOrd="0" destOrd="0" parTransId="{7037776F-A626-4D90-93A7-282CCC19AC8E}" sibTransId="{5370F980-2607-4FCA-8345-D0DB6F4E1AFE}"/>
    <dgm:cxn modelId="{597ED1EF-F5A3-45C0-B508-418A26359B73}" srcId="{244364D9-6E7A-4B7C-86E3-2503FD450506}" destId="{CD93D906-1DAD-4982-9174-61FA66B0E8BC}" srcOrd="1" destOrd="0" parTransId="{3A88DAE9-87E2-47B0-9DD4-53524E36E195}" sibTransId="{9ADF2149-2BED-495A-B711-6A0B0999547C}"/>
    <dgm:cxn modelId="{24EC8F3D-A83C-3E41-BA97-FA934EC607BE}" type="presParOf" srcId="{5931220F-7DF1-7447-95AA-728393964949}" destId="{CBBE4E65-1395-F64E-9291-6DADF5C07942}" srcOrd="0" destOrd="0" presId="urn:microsoft.com/office/officeart/2005/8/layout/vList2"/>
    <dgm:cxn modelId="{07957419-B60E-0D44-AA6C-801BDE26ED33}" type="presParOf" srcId="{5931220F-7DF1-7447-95AA-728393964949}" destId="{3AF7F2B6-E683-A742-8978-9C4C24C4DA4D}" srcOrd="1" destOrd="0" presId="urn:microsoft.com/office/officeart/2005/8/layout/vList2"/>
    <dgm:cxn modelId="{992FDF3D-E808-1145-B897-C1A857A23714}" type="presParOf" srcId="{5931220F-7DF1-7447-95AA-728393964949}" destId="{17D61BA0-7D65-D44F-B9E7-CF888D77AB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A13F3-B3EE-4FA2-931E-E54FF6E77E2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1CC1A3F8-0088-4395-9367-1F1697DF7DC1}">
      <dgm:prSet/>
      <dgm:spPr/>
      <dgm:t>
        <a:bodyPr/>
        <a:lstStyle/>
        <a:p>
          <a:r>
            <a:rPr lang="en-US"/>
            <a:t>Stressors</a:t>
          </a:r>
        </a:p>
      </dgm:t>
    </dgm:pt>
    <dgm:pt modelId="{B6F6D36C-5F7B-4180-92B0-18C979BC59F0}" type="parTrans" cxnId="{2B4E4F91-F088-48C0-B7D9-5F5913E637AA}">
      <dgm:prSet/>
      <dgm:spPr/>
      <dgm:t>
        <a:bodyPr/>
        <a:lstStyle/>
        <a:p>
          <a:endParaRPr lang="en-US"/>
        </a:p>
      </dgm:t>
    </dgm:pt>
    <dgm:pt modelId="{545B80EA-EB58-4278-81A2-A3FE3DD3E1C3}" type="sibTrans" cxnId="{2B4E4F91-F088-48C0-B7D9-5F5913E637AA}">
      <dgm:prSet/>
      <dgm:spPr/>
      <dgm:t>
        <a:bodyPr/>
        <a:lstStyle/>
        <a:p>
          <a:endParaRPr lang="en-US"/>
        </a:p>
      </dgm:t>
    </dgm:pt>
    <dgm:pt modelId="{99AC7D97-51A8-4789-B5C0-41B5889476AD}">
      <dgm:prSet/>
      <dgm:spPr/>
      <dgm:t>
        <a:bodyPr/>
        <a:lstStyle/>
        <a:p>
          <a:r>
            <a:rPr lang="en-US"/>
            <a:t>Physiological (environmental/physical)</a:t>
          </a:r>
        </a:p>
      </dgm:t>
    </dgm:pt>
    <dgm:pt modelId="{E4E92156-DA36-4820-A81B-C9BBE365CFDD}" type="parTrans" cxnId="{A3C46CDF-AFE4-4519-80FD-3B2EEF1BFF84}">
      <dgm:prSet/>
      <dgm:spPr/>
      <dgm:t>
        <a:bodyPr/>
        <a:lstStyle/>
        <a:p>
          <a:endParaRPr lang="en-US"/>
        </a:p>
      </dgm:t>
    </dgm:pt>
    <dgm:pt modelId="{E01966BE-D065-49EC-A4CA-9159297C77BB}" type="sibTrans" cxnId="{A3C46CDF-AFE4-4519-80FD-3B2EEF1BFF84}">
      <dgm:prSet/>
      <dgm:spPr/>
      <dgm:t>
        <a:bodyPr/>
        <a:lstStyle/>
        <a:p>
          <a:endParaRPr lang="en-US"/>
        </a:p>
      </dgm:t>
    </dgm:pt>
    <dgm:pt modelId="{F4F0BD00-1E50-4DB6-89C6-68EE90B94049}">
      <dgm:prSet/>
      <dgm:spPr/>
      <dgm:t>
        <a:bodyPr/>
        <a:lstStyle/>
        <a:p>
          <a:r>
            <a:rPr lang="en-US"/>
            <a:t>Psychological (stressful </a:t>
          </a:r>
          <a:r>
            <a:rPr lang="en-US" i="1"/>
            <a:t>events)</a:t>
          </a:r>
          <a:endParaRPr lang="en-US"/>
        </a:p>
      </dgm:t>
    </dgm:pt>
    <dgm:pt modelId="{8C5A77C0-9FC3-42FE-9612-08BBDF01E83F}" type="parTrans" cxnId="{BB595991-908A-40A3-95FB-276D82DBDF8D}">
      <dgm:prSet/>
      <dgm:spPr/>
      <dgm:t>
        <a:bodyPr/>
        <a:lstStyle/>
        <a:p>
          <a:endParaRPr lang="en-US"/>
        </a:p>
      </dgm:t>
    </dgm:pt>
    <dgm:pt modelId="{3C70D04E-B6D9-441A-97B2-61C9CEC55D6C}" type="sibTrans" cxnId="{BB595991-908A-40A3-95FB-276D82DBDF8D}">
      <dgm:prSet/>
      <dgm:spPr/>
      <dgm:t>
        <a:bodyPr/>
        <a:lstStyle/>
        <a:p>
          <a:endParaRPr lang="en-US"/>
        </a:p>
      </dgm:t>
    </dgm:pt>
    <dgm:pt modelId="{0529E246-D46A-4E77-A697-674058ED1AD4}">
      <dgm:prSet/>
      <dgm:spPr/>
      <dgm:t>
        <a:bodyPr/>
        <a:lstStyle/>
        <a:p>
          <a:r>
            <a:rPr lang="en-US"/>
            <a:t>Perception</a:t>
          </a:r>
        </a:p>
      </dgm:t>
    </dgm:pt>
    <dgm:pt modelId="{300D5A9D-CEB2-4E78-982A-B642CA43C90C}" type="parTrans" cxnId="{4E5A4B13-737F-43B9-829E-152124B26F69}">
      <dgm:prSet/>
      <dgm:spPr/>
      <dgm:t>
        <a:bodyPr/>
        <a:lstStyle/>
        <a:p>
          <a:endParaRPr lang="en-US"/>
        </a:p>
      </dgm:t>
    </dgm:pt>
    <dgm:pt modelId="{E7109E11-9729-4404-89BF-0A59FE780E0C}" type="sibTrans" cxnId="{4E5A4B13-737F-43B9-829E-152124B26F69}">
      <dgm:prSet/>
      <dgm:spPr/>
      <dgm:t>
        <a:bodyPr/>
        <a:lstStyle/>
        <a:p>
          <a:endParaRPr lang="en-US"/>
        </a:p>
      </dgm:t>
    </dgm:pt>
    <dgm:pt modelId="{012B0BD9-DB9A-4891-8D6D-8EBCF374A4E5}">
      <dgm:prSet/>
      <dgm:spPr/>
      <dgm:t>
        <a:bodyPr/>
        <a:lstStyle/>
        <a:p>
          <a:r>
            <a:rPr lang="en-US"/>
            <a:t>Individual temperament</a:t>
          </a:r>
        </a:p>
      </dgm:t>
    </dgm:pt>
    <dgm:pt modelId="{9BDFC8D5-4B4E-42BE-A357-D41966117882}" type="parTrans" cxnId="{AFC61B3E-BABB-4B60-8CAB-9EB5830414D2}">
      <dgm:prSet/>
      <dgm:spPr/>
      <dgm:t>
        <a:bodyPr/>
        <a:lstStyle/>
        <a:p>
          <a:endParaRPr lang="en-US"/>
        </a:p>
      </dgm:t>
    </dgm:pt>
    <dgm:pt modelId="{AF281F8E-58CB-4F26-986B-F8CF7BEB8A1A}" type="sibTrans" cxnId="{AFC61B3E-BABB-4B60-8CAB-9EB5830414D2}">
      <dgm:prSet/>
      <dgm:spPr/>
      <dgm:t>
        <a:bodyPr/>
        <a:lstStyle/>
        <a:p>
          <a:endParaRPr lang="en-US"/>
        </a:p>
      </dgm:t>
    </dgm:pt>
    <dgm:pt modelId="{A2DF7BFB-569F-462B-80C6-07D04E016E0D}">
      <dgm:prSet/>
      <dgm:spPr/>
      <dgm:t>
        <a:bodyPr/>
        <a:lstStyle/>
        <a:p>
          <a:r>
            <a:rPr lang="en-US"/>
            <a:t>Social support</a:t>
          </a:r>
        </a:p>
      </dgm:t>
    </dgm:pt>
    <dgm:pt modelId="{C8C5E6F6-B6BE-45D1-A4AC-D0FDABD8F830}" type="parTrans" cxnId="{00B4F995-3758-4F89-B271-CF0C72E3869D}">
      <dgm:prSet/>
      <dgm:spPr/>
      <dgm:t>
        <a:bodyPr/>
        <a:lstStyle/>
        <a:p>
          <a:endParaRPr lang="en-US"/>
        </a:p>
      </dgm:t>
    </dgm:pt>
    <dgm:pt modelId="{90A85CD8-2177-441A-89C6-365854C0F08D}" type="sibTrans" cxnId="{00B4F995-3758-4F89-B271-CF0C72E3869D}">
      <dgm:prSet/>
      <dgm:spPr/>
      <dgm:t>
        <a:bodyPr/>
        <a:lstStyle/>
        <a:p>
          <a:endParaRPr lang="en-US"/>
        </a:p>
      </dgm:t>
    </dgm:pt>
    <dgm:pt modelId="{6117E066-DB0C-453C-8003-393FBC2B5C29}">
      <dgm:prSet/>
      <dgm:spPr/>
      <dgm:t>
        <a:bodyPr/>
        <a:lstStyle/>
        <a:p>
          <a:r>
            <a:rPr lang="en-US"/>
            <a:t>Support groups</a:t>
          </a:r>
        </a:p>
      </dgm:t>
    </dgm:pt>
    <dgm:pt modelId="{46D41863-BC2D-45ED-9838-62D5A443E59D}" type="parTrans" cxnId="{7F363CD6-F691-4953-8BCC-CBA25556C7F5}">
      <dgm:prSet/>
      <dgm:spPr/>
      <dgm:t>
        <a:bodyPr/>
        <a:lstStyle/>
        <a:p>
          <a:endParaRPr lang="en-US"/>
        </a:p>
      </dgm:t>
    </dgm:pt>
    <dgm:pt modelId="{D5A877B0-98B3-440A-A078-EA2CBEFBFAC6}" type="sibTrans" cxnId="{7F363CD6-F691-4953-8BCC-CBA25556C7F5}">
      <dgm:prSet/>
      <dgm:spPr/>
      <dgm:t>
        <a:bodyPr/>
        <a:lstStyle/>
        <a:p>
          <a:endParaRPr lang="en-US"/>
        </a:p>
      </dgm:t>
    </dgm:pt>
    <dgm:pt modelId="{3E44C4E8-F368-4A3C-A2FB-EAA8398EF9D0}">
      <dgm:prSet/>
      <dgm:spPr/>
      <dgm:t>
        <a:bodyPr/>
        <a:lstStyle/>
        <a:p>
          <a:r>
            <a:rPr lang="en-US"/>
            <a:t>Culture</a:t>
          </a:r>
        </a:p>
      </dgm:t>
    </dgm:pt>
    <dgm:pt modelId="{F540E031-2B7E-4380-AF4A-7A024F5B01C4}" type="parTrans" cxnId="{6BBF2DFA-07BA-4AB8-989A-7F14C07A0868}">
      <dgm:prSet/>
      <dgm:spPr/>
      <dgm:t>
        <a:bodyPr/>
        <a:lstStyle/>
        <a:p>
          <a:endParaRPr lang="en-US"/>
        </a:p>
      </dgm:t>
    </dgm:pt>
    <dgm:pt modelId="{C61220CA-C3A3-423D-865F-AA8E8873D44E}" type="sibTrans" cxnId="{6BBF2DFA-07BA-4AB8-989A-7F14C07A0868}">
      <dgm:prSet/>
      <dgm:spPr/>
      <dgm:t>
        <a:bodyPr/>
        <a:lstStyle/>
        <a:p>
          <a:endParaRPr lang="en-US"/>
        </a:p>
      </dgm:t>
    </dgm:pt>
    <dgm:pt modelId="{702F8FB7-F932-44D2-ABD6-2254CFAB89B2}">
      <dgm:prSet/>
      <dgm:spPr/>
      <dgm:t>
        <a:bodyPr/>
        <a:lstStyle/>
        <a:p>
          <a:r>
            <a:rPr lang="en-US"/>
            <a:t>Spirituality and religion</a:t>
          </a:r>
        </a:p>
      </dgm:t>
    </dgm:pt>
    <dgm:pt modelId="{852DBFDA-71D2-4686-97DD-C76D66E27896}" type="parTrans" cxnId="{C7CD9280-EB01-45DB-BF72-8D9C51FA9288}">
      <dgm:prSet/>
      <dgm:spPr/>
      <dgm:t>
        <a:bodyPr/>
        <a:lstStyle/>
        <a:p>
          <a:endParaRPr lang="en-US"/>
        </a:p>
      </dgm:t>
    </dgm:pt>
    <dgm:pt modelId="{2980DA32-10A9-4B9F-B566-6C66DCA8587D}" type="sibTrans" cxnId="{C7CD9280-EB01-45DB-BF72-8D9C51FA9288}">
      <dgm:prSet/>
      <dgm:spPr/>
      <dgm:t>
        <a:bodyPr/>
        <a:lstStyle/>
        <a:p>
          <a:endParaRPr lang="en-US"/>
        </a:p>
      </dgm:t>
    </dgm:pt>
    <dgm:pt modelId="{72ABB84C-1736-EA44-BDEA-C3A6F85C2576}" type="pres">
      <dgm:prSet presAssocID="{CAFA13F3-B3EE-4FA2-931E-E54FF6E77E2B}" presName="diagram" presStyleCnt="0">
        <dgm:presLayoutVars>
          <dgm:dir/>
          <dgm:resizeHandles val="exact"/>
        </dgm:presLayoutVars>
      </dgm:prSet>
      <dgm:spPr/>
    </dgm:pt>
    <dgm:pt modelId="{91261B95-EF88-554E-9250-3C6F6E8F2490}" type="pres">
      <dgm:prSet presAssocID="{1CC1A3F8-0088-4395-9367-1F1697DF7DC1}" presName="node" presStyleLbl="node1" presStyleIdx="0" presStyleCnt="6">
        <dgm:presLayoutVars>
          <dgm:bulletEnabled val="1"/>
        </dgm:presLayoutVars>
      </dgm:prSet>
      <dgm:spPr/>
    </dgm:pt>
    <dgm:pt modelId="{9C9E802C-8603-5345-93BB-FFC3A009655E}" type="pres">
      <dgm:prSet presAssocID="{545B80EA-EB58-4278-81A2-A3FE3DD3E1C3}" presName="sibTrans" presStyleCnt="0"/>
      <dgm:spPr/>
    </dgm:pt>
    <dgm:pt modelId="{2045F3CE-9A23-E94D-A3EC-8AB8D53FD872}" type="pres">
      <dgm:prSet presAssocID="{0529E246-D46A-4E77-A697-674058ED1AD4}" presName="node" presStyleLbl="node1" presStyleIdx="1" presStyleCnt="6">
        <dgm:presLayoutVars>
          <dgm:bulletEnabled val="1"/>
        </dgm:presLayoutVars>
      </dgm:prSet>
      <dgm:spPr/>
    </dgm:pt>
    <dgm:pt modelId="{976CF140-6C3F-9245-8BBA-ED7E721D6A12}" type="pres">
      <dgm:prSet presAssocID="{E7109E11-9729-4404-89BF-0A59FE780E0C}" presName="sibTrans" presStyleCnt="0"/>
      <dgm:spPr/>
    </dgm:pt>
    <dgm:pt modelId="{A934C765-84B3-4D45-B3BF-AD6B67F83336}" type="pres">
      <dgm:prSet presAssocID="{012B0BD9-DB9A-4891-8D6D-8EBCF374A4E5}" presName="node" presStyleLbl="node1" presStyleIdx="2" presStyleCnt="6">
        <dgm:presLayoutVars>
          <dgm:bulletEnabled val="1"/>
        </dgm:presLayoutVars>
      </dgm:prSet>
      <dgm:spPr/>
    </dgm:pt>
    <dgm:pt modelId="{074B1A3A-997D-BA4A-9CA6-6C3393EF93BE}" type="pres">
      <dgm:prSet presAssocID="{AF281F8E-58CB-4F26-986B-F8CF7BEB8A1A}" presName="sibTrans" presStyleCnt="0"/>
      <dgm:spPr/>
    </dgm:pt>
    <dgm:pt modelId="{0C2CD764-4F24-7442-BAA7-1196E8C80E93}" type="pres">
      <dgm:prSet presAssocID="{A2DF7BFB-569F-462B-80C6-07D04E016E0D}" presName="node" presStyleLbl="node1" presStyleIdx="3" presStyleCnt="6">
        <dgm:presLayoutVars>
          <dgm:bulletEnabled val="1"/>
        </dgm:presLayoutVars>
      </dgm:prSet>
      <dgm:spPr/>
    </dgm:pt>
    <dgm:pt modelId="{3A38A1D1-C03C-4C4C-8335-F3106C1CA4E6}" type="pres">
      <dgm:prSet presAssocID="{90A85CD8-2177-441A-89C6-365854C0F08D}" presName="sibTrans" presStyleCnt="0"/>
      <dgm:spPr/>
    </dgm:pt>
    <dgm:pt modelId="{00185D09-DD0B-134C-B16E-4ED623862B0E}" type="pres">
      <dgm:prSet presAssocID="{3E44C4E8-F368-4A3C-A2FB-EAA8398EF9D0}" presName="node" presStyleLbl="node1" presStyleIdx="4" presStyleCnt="6">
        <dgm:presLayoutVars>
          <dgm:bulletEnabled val="1"/>
        </dgm:presLayoutVars>
      </dgm:prSet>
      <dgm:spPr/>
    </dgm:pt>
    <dgm:pt modelId="{DD514D4A-E691-3248-8F09-3B6F26867698}" type="pres">
      <dgm:prSet presAssocID="{C61220CA-C3A3-423D-865F-AA8E8873D44E}" presName="sibTrans" presStyleCnt="0"/>
      <dgm:spPr/>
    </dgm:pt>
    <dgm:pt modelId="{DB312481-9384-634B-94EE-359154DE1B69}" type="pres">
      <dgm:prSet presAssocID="{702F8FB7-F932-44D2-ABD6-2254CFAB89B2}" presName="node" presStyleLbl="node1" presStyleIdx="5" presStyleCnt="6">
        <dgm:presLayoutVars>
          <dgm:bulletEnabled val="1"/>
        </dgm:presLayoutVars>
      </dgm:prSet>
      <dgm:spPr/>
    </dgm:pt>
  </dgm:ptLst>
  <dgm:cxnLst>
    <dgm:cxn modelId="{F7FDEB0D-A603-494A-91BC-2B9821B338F7}" type="presOf" srcId="{0529E246-D46A-4E77-A697-674058ED1AD4}" destId="{2045F3CE-9A23-E94D-A3EC-8AB8D53FD872}" srcOrd="0" destOrd="0" presId="urn:microsoft.com/office/officeart/2005/8/layout/default"/>
    <dgm:cxn modelId="{C7348A0E-6178-6342-B441-1D3E979C7B0C}" type="presOf" srcId="{CAFA13F3-B3EE-4FA2-931E-E54FF6E77E2B}" destId="{72ABB84C-1736-EA44-BDEA-C3A6F85C2576}" srcOrd="0" destOrd="0" presId="urn:microsoft.com/office/officeart/2005/8/layout/default"/>
    <dgm:cxn modelId="{4E5A4B13-737F-43B9-829E-152124B26F69}" srcId="{CAFA13F3-B3EE-4FA2-931E-E54FF6E77E2B}" destId="{0529E246-D46A-4E77-A697-674058ED1AD4}" srcOrd="1" destOrd="0" parTransId="{300D5A9D-CEB2-4E78-982A-B642CA43C90C}" sibTransId="{E7109E11-9729-4404-89BF-0A59FE780E0C}"/>
    <dgm:cxn modelId="{FFBB9F22-5583-C448-9086-B79F10FCD143}" type="presOf" srcId="{3E44C4E8-F368-4A3C-A2FB-EAA8398EF9D0}" destId="{00185D09-DD0B-134C-B16E-4ED623862B0E}" srcOrd="0" destOrd="0" presId="urn:microsoft.com/office/officeart/2005/8/layout/default"/>
    <dgm:cxn modelId="{8E7DE32F-ECF3-0C4A-BB43-BAD76DDAB4C5}" type="presOf" srcId="{1CC1A3F8-0088-4395-9367-1F1697DF7DC1}" destId="{91261B95-EF88-554E-9250-3C6F6E8F2490}" srcOrd="0" destOrd="0" presId="urn:microsoft.com/office/officeart/2005/8/layout/default"/>
    <dgm:cxn modelId="{408F1736-18B4-3747-9464-26E466C2EA1D}" type="presOf" srcId="{702F8FB7-F932-44D2-ABD6-2254CFAB89B2}" destId="{DB312481-9384-634B-94EE-359154DE1B69}" srcOrd="0" destOrd="0" presId="urn:microsoft.com/office/officeart/2005/8/layout/default"/>
    <dgm:cxn modelId="{AFC61B3E-BABB-4B60-8CAB-9EB5830414D2}" srcId="{CAFA13F3-B3EE-4FA2-931E-E54FF6E77E2B}" destId="{012B0BD9-DB9A-4891-8D6D-8EBCF374A4E5}" srcOrd="2" destOrd="0" parTransId="{9BDFC8D5-4B4E-42BE-A357-D41966117882}" sibTransId="{AF281F8E-58CB-4F26-986B-F8CF7BEB8A1A}"/>
    <dgm:cxn modelId="{4AC47D49-CFE5-0540-AF60-6D4A59012ACD}" type="presOf" srcId="{99AC7D97-51A8-4789-B5C0-41B5889476AD}" destId="{91261B95-EF88-554E-9250-3C6F6E8F2490}" srcOrd="0" destOrd="1" presId="urn:microsoft.com/office/officeart/2005/8/layout/default"/>
    <dgm:cxn modelId="{C7CD9280-EB01-45DB-BF72-8D9C51FA9288}" srcId="{CAFA13F3-B3EE-4FA2-931E-E54FF6E77E2B}" destId="{702F8FB7-F932-44D2-ABD6-2254CFAB89B2}" srcOrd="5" destOrd="0" parTransId="{852DBFDA-71D2-4686-97DD-C76D66E27896}" sibTransId="{2980DA32-10A9-4B9F-B566-6C66DCA8587D}"/>
    <dgm:cxn modelId="{2B4E4F91-F088-48C0-B7D9-5F5913E637AA}" srcId="{CAFA13F3-B3EE-4FA2-931E-E54FF6E77E2B}" destId="{1CC1A3F8-0088-4395-9367-1F1697DF7DC1}" srcOrd="0" destOrd="0" parTransId="{B6F6D36C-5F7B-4180-92B0-18C979BC59F0}" sibTransId="{545B80EA-EB58-4278-81A2-A3FE3DD3E1C3}"/>
    <dgm:cxn modelId="{BB595991-908A-40A3-95FB-276D82DBDF8D}" srcId="{1CC1A3F8-0088-4395-9367-1F1697DF7DC1}" destId="{F4F0BD00-1E50-4DB6-89C6-68EE90B94049}" srcOrd="1" destOrd="0" parTransId="{8C5A77C0-9FC3-42FE-9612-08BBDF01E83F}" sibTransId="{3C70D04E-B6D9-441A-97B2-61C9CEC55D6C}"/>
    <dgm:cxn modelId="{8D1AFB91-F7E0-7843-B206-854D5A8BD5D4}" type="presOf" srcId="{6117E066-DB0C-453C-8003-393FBC2B5C29}" destId="{0C2CD764-4F24-7442-BAA7-1196E8C80E93}" srcOrd="0" destOrd="1" presId="urn:microsoft.com/office/officeart/2005/8/layout/default"/>
    <dgm:cxn modelId="{00B4F995-3758-4F89-B271-CF0C72E3869D}" srcId="{CAFA13F3-B3EE-4FA2-931E-E54FF6E77E2B}" destId="{A2DF7BFB-569F-462B-80C6-07D04E016E0D}" srcOrd="3" destOrd="0" parTransId="{C8C5E6F6-B6BE-45D1-A4AC-D0FDABD8F830}" sibTransId="{90A85CD8-2177-441A-89C6-365854C0F08D}"/>
    <dgm:cxn modelId="{07A5A79B-FBC8-694A-AC6A-C204510AB736}" type="presOf" srcId="{F4F0BD00-1E50-4DB6-89C6-68EE90B94049}" destId="{91261B95-EF88-554E-9250-3C6F6E8F2490}" srcOrd="0" destOrd="2" presId="urn:microsoft.com/office/officeart/2005/8/layout/default"/>
    <dgm:cxn modelId="{F4E5D7B6-8CE4-DE4F-AE2A-4602026CE577}" type="presOf" srcId="{A2DF7BFB-569F-462B-80C6-07D04E016E0D}" destId="{0C2CD764-4F24-7442-BAA7-1196E8C80E93}" srcOrd="0" destOrd="0" presId="urn:microsoft.com/office/officeart/2005/8/layout/default"/>
    <dgm:cxn modelId="{4EC907C9-4D5E-5D46-AF09-1D6841BB00AC}" type="presOf" srcId="{012B0BD9-DB9A-4891-8D6D-8EBCF374A4E5}" destId="{A934C765-84B3-4D45-B3BF-AD6B67F83336}" srcOrd="0" destOrd="0" presId="urn:microsoft.com/office/officeart/2005/8/layout/default"/>
    <dgm:cxn modelId="{7F363CD6-F691-4953-8BCC-CBA25556C7F5}" srcId="{A2DF7BFB-569F-462B-80C6-07D04E016E0D}" destId="{6117E066-DB0C-453C-8003-393FBC2B5C29}" srcOrd="0" destOrd="0" parTransId="{46D41863-BC2D-45ED-9838-62D5A443E59D}" sibTransId="{D5A877B0-98B3-440A-A078-EA2CBEFBFAC6}"/>
    <dgm:cxn modelId="{A3C46CDF-AFE4-4519-80FD-3B2EEF1BFF84}" srcId="{1CC1A3F8-0088-4395-9367-1F1697DF7DC1}" destId="{99AC7D97-51A8-4789-B5C0-41B5889476AD}" srcOrd="0" destOrd="0" parTransId="{E4E92156-DA36-4820-A81B-C9BBE365CFDD}" sibTransId="{E01966BE-D065-49EC-A4CA-9159297C77BB}"/>
    <dgm:cxn modelId="{6BBF2DFA-07BA-4AB8-989A-7F14C07A0868}" srcId="{CAFA13F3-B3EE-4FA2-931E-E54FF6E77E2B}" destId="{3E44C4E8-F368-4A3C-A2FB-EAA8398EF9D0}" srcOrd="4" destOrd="0" parTransId="{F540E031-2B7E-4380-AF4A-7A024F5B01C4}" sibTransId="{C61220CA-C3A3-423D-865F-AA8E8873D44E}"/>
    <dgm:cxn modelId="{8AC58F3F-0F02-414B-956C-ED7FDE652A9E}" type="presParOf" srcId="{72ABB84C-1736-EA44-BDEA-C3A6F85C2576}" destId="{91261B95-EF88-554E-9250-3C6F6E8F2490}" srcOrd="0" destOrd="0" presId="urn:microsoft.com/office/officeart/2005/8/layout/default"/>
    <dgm:cxn modelId="{3934F261-ED6B-CA49-961C-0321980E3CE3}" type="presParOf" srcId="{72ABB84C-1736-EA44-BDEA-C3A6F85C2576}" destId="{9C9E802C-8603-5345-93BB-FFC3A009655E}" srcOrd="1" destOrd="0" presId="urn:microsoft.com/office/officeart/2005/8/layout/default"/>
    <dgm:cxn modelId="{DF102677-1242-DC49-9818-B8009FF31494}" type="presParOf" srcId="{72ABB84C-1736-EA44-BDEA-C3A6F85C2576}" destId="{2045F3CE-9A23-E94D-A3EC-8AB8D53FD872}" srcOrd="2" destOrd="0" presId="urn:microsoft.com/office/officeart/2005/8/layout/default"/>
    <dgm:cxn modelId="{517045C5-973C-DB4C-B14D-2B76AE6C264B}" type="presParOf" srcId="{72ABB84C-1736-EA44-BDEA-C3A6F85C2576}" destId="{976CF140-6C3F-9245-8BBA-ED7E721D6A12}" srcOrd="3" destOrd="0" presId="urn:microsoft.com/office/officeart/2005/8/layout/default"/>
    <dgm:cxn modelId="{B2C2DD9C-2119-F84B-B6AD-2823A725A42D}" type="presParOf" srcId="{72ABB84C-1736-EA44-BDEA-C3A6F85C2576}" destId="{A934C765-84B3-4D45-B3BF-AD6B67F83336}" srcOrd="4" destOrd="0" presId="urn:microsoft.com/office/officeart/2005/8/layout/default"/>
    <dgm:cxn modelId="{C3BF6C82-F4A1-2745-8EB8-43B21AAA4F48}" type="presParOf" srcId="{72ABB84C-1736-EA44-BDEA-C3A6F85C2576}" destId="{074B1A3A-997D-BA4A-9CA6-6C3393EF93BE}" srcOrd="5" destOrd="0" presId="urn:microsoft.com/office/officeart/2005/8/layout/default"/>
    <dgm:cxn modelId="{33E314F9-BFF8-134F-92B1-043B2901F82F}" type="presParOf" srcId="{72ABB84C-1736-EA44-BDEA-C3A6F85C2576}" destId="{0C2CD764-4F24-7442-BAA7-1196E8C80E93}" srcOrd="6" destOrd="0" presId="urn:microsoft.com/office/officeart/2005/8/layout/default"/>
    <dgm:cxn modelId="{F01878E1-0C70-CA46-A3A0-0325681A0B8E}" type="presParOf" srcId="{72ABB84C-1736-EA44-BDEA-C3A6F85C2576}" destId="{3A38A1D1-C03C-4C4C-8335-F3106C1CA4E6}" srcOrd="7" destOrd="0" presId="urn:microsoft.com/office/officeart/2005/8/layout/default"/>
    <dgm:cxn modelId="{EE483C61-A123-E041-91F6-CF3A08958A8D}" type="presParOf" srcId="{72ABB84C-1736-EA44-BDEA-C3A6F85C2576}" destId="{00185D09-DD0B-134C-B16E-4ED623862B0E}" srcOrd="8" destOrd="0" presId="urn:microsoft.com/office/officeart/2005/8/layout/default"/>
    <dgm:cxn modelId="{262FE4E3-7359-AA4F-B755-4D5DE00FE43A}" type="presParOf" srcId="{72ABB84C-1736-EA44-BDEA-C3A6F85C2576}" destId="{DD514D4A-E691-3248-8F09-3B6F26867698}" srcOrd="9" destOrd="0" presId="urn:microsoft.com/office/officeart/2005/8/layout/default"/>
    <dgm:cxn modelId="{FB939910-6282-B645-9839-4A88BCDACFD7}" type="presParOf" srcId="{72ABB84C-1736-EA44-BDEA-C3A6F85C2576}" destId="{DB312481-9384-634B-94EE-359154DE1B6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532F67-69DD-489A-9EAD-F4C046A0A59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3A006B5-DB35-4067-A652-6E8367947FF7}">
      <dgm:prSet/>
      <dgm:spPr/>
      <dgm:t>
        <a:bodyPr/>
        <a:lstStyle/>
        <a:p>
          <a:r>
            <a:rPr lang="en-US"/>
            <a:t>Measuring stress</a:t>
          </a:r>
        </a:p>
      </dgm:t>
    </dgm:pt>
    <dgm:pt modelId="{C0C7B035-6BA4-4B69-9243-3DB13846CF82}" type="parTrans" cxnId="{DB0BAF82-E8CA-458F-92CE-0EA6191751F3}">
      <dgm:prSet/>
      <dgm:spPr/>
      <dgm:t>
        <a:bodyPr/>
        <a:lstStyle/>
        <a:p>
          <a:endParaRPr lang="en-US"/>
        </a:p>
      </dgm:t>
    </dgm:pt>
    <dgm:pt modelId="{025299A3-76E8-494C-A3D0-1636A5721059}" type="sibTrans" cxnId="{DB0BAF82-E8CA-458F-92CE-0EA6191751F3}">
      <dgm:prSet/>
      <dgm:spPr/>
      <dgm:t>
        <a:bodyPr/>
        <a:lstStyle/>
        <a:p>
          <a:endParaRPr lang="en-US"/>
        </a:p>
      </dgm:t>
    </dgm:pt>
    <dgm:pt modelId="{3355B09B-B62F-4245-8879-7FED8A96CDA7}">
      <dgm:prSet/>
      <dgm:spPr/>
      <dgm:t>
        <a:bodyPr/>
        <a:lstStyle/>
        <a:p>
          <a:r>
            <a:rPr lang="en-US"/>
            <a:t>Recent Life Changes Questionnaire</a:t>
          </a:r>
        </a:p>
      </dgm:t>
    </dgm:pt>
    <dgm:pt modelId="{B5F9C341-17FA-494B-8085-C6FB6EC25D9E}" type="parTrans" cxnId="{0B10BAF4-25B4-42E9-994C-F3B780CAA538}">
      <dgm:prSet/>
      <dgm:spPr/>
      <dgm:t>
        <a:bodyPr/>
        <a:lstStyle/>
        <a:p>
          <a:endParaRPr lang="en-US"/>
        </a:p>
      </dgm:t>
    </dgm:pt>
    <dgm:pt modelId="{994866AD-C23F-4367-80E0-E3708EE3F451}" type="sibTrans" cxnId="{0B10BAF4-25B4-42E9-994C-F3B780CAA538}">
      <dgm:prSet/>
      <dgm:spPr/>
      <dgm:t>
        <a:bodyPr/>
        <a:lstStyle/>
        <a:p>
          <a:endParaRPr lang="en-US"/>
        </a:p>
      </dgm:t>
    </dgm:pt>
    <dgm:pt modelId="{B7BA87C9-06AE-47C4-A2EF-2C03DB4D66D1}">
      <dgm:prSet/>
      <dgm:spPr/>
      <dgm:t>
        <a:bodyPr/>
        <a:lstStyle/>
        <a:p>
          <a:r>
            <a:rPr lang="en-US"/>
            <a:t>Perceived Stress Scale</a:t>
          </a:r>
        </a:p>
      </dgm:t>
    </dgm:pt>
    <dgm:pt modelId="{0F721D12-1F88-4C85-AAFB-C60BD0DBB274}" type="parTrans" cxnId="{247A39C9-0BF4-4D8B-98E3-87B7F626DC21}">
      <dgm:prSet/>
      <dgm:spPr/>
      <dgm:t>
        <a:bodyPr/>
        <a:lstStyle/>
        <a:p>
          <a:endParaRPr lang="en-US"/>
        </a:p>
      </dgm:t>
    </dgm:pt>
    <dgm:pt modelId="{BA8B0752-25D6-4697-A01C-8C12D787D2FF}" type="sibTrans" cxnId="{247A39C9-0BF4-4D8B-98E3-87B7F626DC21}">
      <dgm:prSet/>
      <dgm:spPr/>
      <dgm:t>
        <a:bodyPr/>
        <a:lstStyle/>
        <a:p>
          <a:endParaRPr lang="en-US"/>
        </a:p>
      </dgm:t>
    </dgm:pt>
    <dgm:pt modelId="{7EA83455-3D1A-4DED-B2BA-87EF105E5A31}" type="pres">
      <dgm:prSet presAssocID="{33532F67-69DD-489A-9EAD-F4C046A0A591}" presName="root" presStyleCnt="0">
        <dgm:presLayoutVars>
          <dgm:dir/>
          <dgm:resizeHandles val="exact"/>
        </dgm:presLayoutVars>
      </dgm:prSet>
      <dgm:spPr/>
    </dgm:pt>
    <dgm:pt modelId="{30CCA07C-532F-4D8F-ADE3-AAC1E6F9AD45}" type="pres">
      <dgm:prSet presAssocID="{73A006B5-DB35-4067-A652-6E8367947FF7}" presName="compNode" presStyleCnt="0"/>
      <dgm:spPr/>
    </dgm:pt>
    <dgm:pt modelId="{1E8C9BBF-8E7A-46DB-8F62-D421E7447A20}" type="pres">
      <dgm:prSet presAssocID="{73A006B5-DB35-4067-A652-6E8367947FF7}" presName="bgRect" presStyleLbl="bgShp" presStyleIdx="0" presStyleCnt="3"/>
      <dgm:spPr/>
    </dgm:pt>
    <dgm:pt modelId="{AA7604E1-8053-442E-B5BE-208CE61AA453}" type="pres">
      <dgm:prSet presAssocID="{73A006B5-DB35-4067-A652-6E8367947F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AB557BD-72DB-465D-A073-698E8075D820}" type="pres">
      <dgm:prSet presAssocID="{73A006B5-DB35-4067-A652-6E8367947FF7}" presName="spaceRect" presStyleCnt="0"/>
      <dgm:spPr/>
    </dgm:pt>
    <dgm:pt modelId="{381C895D-C605-4E72-9092-C858F0D00D71}" type="pres">
      <dgm:prSet presAssocID="{73A006B5-DB35-4067-A652-6E8367947FF7}" presName="parTx" presStyleLbl="revTx" presStyleIdx="0" presStyleCnt="3">
        <dgm:presLayoutVars>
          <dgm:chMax val="0"/>
          <dgm:chPref val="0"/>
        </dgm:presLayoutVars>
      </dgm:prSet>
      <dgm:spPr/>
    </dgm:pt>
    <dgm:pt modelId="{1E6FB981-3FA0-42EF-AF6F-2D84BE99CFA7}" type="pres">
      <dgm:prSet presAssocID="{025299A3-76E8-494C-A3D0-1636A5721059}" presName="sibTrans" presStyleCnt="0"/>
      <dgm:spPr/>
    </dgm:pt>
    <dgm:pt modelId="{37D84026-FA1C-4E73-8D7E-01AA29080539}" type="pres">
      <dgm:prSet presAssocID="{3355B09B-B62F-4245-8879-7FED8A96CDA7}" presName="compNode" presStyleCnt="0"/>
      <dgm:spPr/>
    </dgm:pt>
    <dgm:pt modelId="{5228AAF6-E6E3-4A5A-A548-6702DDFE2FB0}" type="pres">
      <dgm:prSet presAssocID="{3355B09B-B62F-4245-8879-7FED8A96CDA7}" presName="bgRect" presStyleLbl="bgShp" presStyleIdx="1" presStyleCnt="3"/>
      <dgm:spPr/>
    </dgm:pt>
    <dgm:pt modelId="{E1FBFBC6-74AA-47EE-8235-9342B091B3B8}" type="pres">
      <dgm:prSet presAssocID="{3355B09B-B62F-4245-8879-7FED8A96CD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57A1ADFF-1CE9-41A4-9641-8AC5E5DDB736}" type="pres">
      <dgm:prSet presAssocID="{3355B09B-B62F-4245-8879-7FED8A96CDA7}" presName="spaceRect" presStyleCnt="0"/>
      <dgm:spPr/>
    </dgm:pt>
    <dgm:pt modelId="{654AE617-1D16-4BDD-A469-9F8263DF0781}" type="pres">
      <dgm:prSet presAssocID="{3355B09B-B62F-4245-8879-7FED8A96CDA7}" presName="parTx" presStyleLbl="revTx" presStyleIdx="1" presStyleCnt="3">
        <dgm:presLayoutVars>
          <dgm:chMax val="0"/>
          <dgm:chPref val="0"/>
        </dgm:presLayoutVars>
      </dgm:prSet>
      <dgm:spPr/>
    </dgm:pt>
    <dgm:pt modelId="{E2A92429-D804-4872-A834-87401A368C94}" type="pres">
      <dgm:prSet presAssocID="{994866AD-C23F-4367-80E0-E3708EE3F451}" presName="sibTrans" presStyleCnt="0"/>
      <dgm:spPr/>
    </dgm:pt>
    <dgm:pt modelId="{8B1B408B-760C-429F-A88B-C8CCD32D0E95}" type="pres">
      <dgm:prSet presAssocID="{B7BA87C9-06AE-47C4-A2EF-2C03DB4D66D1}" presName="compNode" presStyleCnt="0"/>
      <dgm:spPr/>
    </dgm:pt>
    <dgm:pt modelId="{739196BA-3B25-439B-A397-F2D22EB3253B}" type="pres">
      <dgm:prSet presAssocID="{B7BA87C9-06AE-47C4-A2EF-2C03DB4D66D1}" presName="bgRect" presStyleLbl="bgShp" presStyleIdx="2" presStyleCnt="3"/>
      <dgm:spPr/>
    </dgm:pt>
    <dgm:pt modelId="{F2BE8C62-C023-49CF-A927-016BBB8C3488}" type="pres">
      <dgm:prSet presAssocID="{B7BA87C9-06AE-47C4-A2EF-2C03DB4D66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CDB5B99E-3225-4286-88F0-75008E88F1F9}" type="pres">
      <dgm:prSet presAssocID="{B7BA87C9-06AE-47C4-A2EF-2C03DB4D66D1}" presName="spaceRect" presStyleCnt="0"/>
      <dgm:spPr/>
    </dgm:pt>
    <dgm:pt modelId="{4D89C945-9B84-4A1E-8EC1-2E6081C2772B}" type="pres">
      <dgm:prSet presAssocID="{B7BA87C9-06AE-47C4-A2EF-2C03DB4D66D1}" presName="parTx" presStyleLbl="revTx" presStyleIdx="2" presStyleCnt="3">
        <dgm:presLayoutVars>
          <dgm:chMax val="0"/>
          <dgm:chPref val="0"/>
        </dgm:presLayoutVars>
      </dgm:prSet>
      <dgm:spPr/>
    </dgm:pt>
  </dgm:ptLst>
  <dgm:cxnLst>
    <dgm:cxn modelId="{A1303B29-8D40-422A-97F1-C4AFA8E53E71}" type="presOf" srcId="{33532F67-69DD-489A-9EAD-F4C046A0A591}" destId="{7EA83455-3D1A-4DED-B2BA-87EF105E5A31}" srcOrd="0" destOrd="0" presId="urn:microsoft.com/office/officeart/2018/2/layout/IconVerticalSolidList"/>
    <dgm:cxn modelId="{2ADA3C57-5C4E-4839-8FAA-EB63615D2E40}" type="presOf" srcId="{73A006B5-DB35-4067-A652-6E8367947FF7}" destId="{381C895D-C605-4E72-9092-C858F0D00D71}" srcOrd="0" destOrd="0" presId="urn:microsoft.com/office/officeart/2018/2/layout/IconVerticalSolidList"/>
    <dgm:cxn modelId="{DB0BAF82-E8CA-458F-92CE-0EA6191751F3}" srcId="{33532F67-69DD-489A-9EAD-F4C046A0A591}" destId="{73A006B5-DB35-4067-A652-6E8367947FF7}" srcOrd="0" destOrd="0" parTransId="{C0C7B035-6BA4-4B69-9243-3DB13846CF82}" sibTransId="{025299A3-76E8-494C-A3D0-1636A5721059}"/>
    <dgm:cxn modelId="{36ACDC9E-5A7B-4448-8F04-F270F24AFE87}" type="presOf" srcId="{B7BA87C9-06AE-47C4-A2EF-2C03DB4D66D1}" destId="{4D89C945-9B84-4A1E-8EC1-2E6081C2772B}" srcOrd="0" destOrd="0" presId="urn:microsoft.com/office/officeart/2018/2/layout/IconVerticalSolidList"/>
    <dgm:cxn modelId="{247A39C9-0BF4-4D8B-98E3-87B7F626DC21}" srcId="{33532F67-69DD-489A-9EAD-F4C046A0A591}" destId="{B7BA87C9-06AE-47C4-A2EF-2C03DB4D66D1}" srcOrd="2" destOrd="0" parTransId="{0F721D12-1F88-4C85-AAFB-C60BD0DBB274}" sibTransId="{BA8B0752-25D6-4697-A01C-8C12D787D2FF}"/>
    <dgm:cxn modelId="{A5D5D3EF-618D-4074-884A-6EC7AA47AC35}" type="presOf" srcId="{3355B09B-B62F-4245-8879-7FED8A96CDA7}" destId="{654AE617-1D16-4BDD-A469-9F8263DF0781}" srcOrd="0" destOrd="0" presId="urn:microsoft.com/office/officeart/2018/2/layout/IconVerticalSolidList"/>
    <dgm:cxn modelId="{0B10BAF4-25B4-42E9-994C-F3B780CAA538}" srcId="{33532F67-69DD-489A-9EAD-F4C046A0A591}" destId="{3355B09B-B62F-4245-8879-7FED8A96CDA7}" srcOrd="1" destOrd="0" parTransId="{B5F9C341-17FA-494B-8085-C6FB6EC25D9E}" sibTransId="{994866AD-C23F-4367-80E0-E3708EE3F451}"/>
    <dgm:cxn modelId="{92F7F0D9-C541-4B45-8A89-CA786036EA31}" type="presParOf" srcId="{7EA83455-3D1A-4DED-B2BA-87EF105E5A31}" destId="{30CCA07C-532F-4D8F-ADE3-AAC1E6F9AD45}" srcOrd="0" destOrd="0" presId="urn:microsoft.com/office/officeart/2018/2/layout/IconVerticalSolidList"/>
    <dgm:cxn modelId="{055DE08B-26D6-424D-AA8F-BD8C943E4FFB}" type="presParOf" srcId="{30CCA07C-532F-4D8F-ADE3-AAC1E6F9AD45}" destId="{1E8C9BBF-8E7A-46DB-8F62-D421E7447A20}" srcOrd="0" destOrd="0" presId="urn:microsoft.com/office/officeart/2018/2/layout/IconVerticalSolidList"/>
    <dgm:cxn modelId="{08CFA335-3BF2-4B05-8821-BD7AF01F1025}" type="presParOf" srcId="{30CCA07C-532F-4D8F-ADE3-AAC1E6F9AD45}" destId="{AA7604E1-8053-442E-B5BE-208CE61AA453}" srcOrd="1" destOrd="0" presId="urn:microsoft.com/office/officeart/2018/2/layout/IconVerticalSolidList"/>
    <dgm:cxn modelId="{7759D301-5102-42ED-8461-99340877F09B}" type="presParOf" srcId="{30CCA07C-532F-4D8F-ADE3-AAC1E6F9AD45}" destId="{1AB557BD-72DB-465D-A073-698E8075D820}" srcOrd="2" destOrd="0" presId="urn:microsoft.com/office/officeart/2018/2/layout/IconVerticalSolidList"/>
    <dgm:cxn modelId="{0D8FC401-BD58-4B86-BCB1-1D3A3D306A63}" type="presParOf" srcId="{30CCA07C-532F-4D8F-ADE3-AAC1E6F9AD45}" destId="{381C895D-C605-4E72-9092-C858F0D00D71}" srcOrd="3" destOrd="0" presId="urn:microsoft.com/office/officeart/2018/2/layout/IconVerticalSolidList"/>
    <dgm:cxn modelId="{D3605632-E44B-4FB2-8823-30175F97EDD2}" type="presParOf" srcId="{7EA83455-3D1A-4DED-B2BA-87EF105E5A31}" destId="{1E6FB981-3FA0-42EF-AF6F-2D84BE99CFA7}" srcOrd="1" destOrd="0" presId="urn:microsoft.com/office/officeart/2018/2/layout/IconVerticalSolidList"/>
    <dgm:cxn modelId="{34261E64-5FB6-4699-88C2-7F9D795128E9}" type="presParOf" srcId="{7EA83455-3D1A-4DED-B2BA-87EF105E5A31}" destId="{37D84026-FA1C-4E73-8D7E-01AA29080539}" srcOrd="2" destOrd="0" presId="urn:microsoft.com/office/officeart/2018/2/layout/IconVerticalSolidList"/>
    <dgm:cxn modelId="{2C0197E9-D51B-4F38-936E-425A99EE8E57}" type="presParOf" srcId="{37D84026-FA1C-4E73-8D7E-01AA29080539}" destId="{5228AAF6-E6E3-4A5A-A548-6702DDFE2FB0}" srcOrd="0" destOrd="0" presId="urn:microsoft.com/office/officeart/2018/2/layout/IconVerticalSolidList"/>
    <dgm:cxn modelId="{6ED35FAC-215D-4366-A13C-A7CD6A58120F}" type="presParOf" srcId="{37D84026-FA1C-4E73-8D7E-01AA29080539}" destId="{E1FBFBC6-74AA-47EE-8235-9342B091B3B8}" srcOrd="1" destOrd="0" presId="urn:microsoft.com/office/officeart/2018/2/layout/IconVerticalSolidList"/>
    <dgm:cxn modelId="{E25CE953-CA3C-4E81-BC28-37188A5B351F}" type="presParOf" srcId="{37D84026-FA1C-4E73-8D7E-01AA29080539}" destId="{57A1ADFF-1CE9-41A4-9641-8AC5E5DDB736}" srcOrd="2" destOrd="0" presId="urn:microsoft.com/office/officeart/2018/2/layout/IconVerticalSolidList"/>
    <dgm:cxn modelId="{4C4E5615-B6E4-4664-AC50-D59C0D071AE1}" type="presParOf" srcId="{37D84026-FA1C-4E73-8D7E-01AA29080539}" destId="{654AE617-1D16-4BDD-A469-9F8263DF0781}" srcOrd="3" destOrd="0" presId="urn:microsoft.com/office/officeart/2018/2/layout/IconVerticalSolidList"/>
    <dgm:cxn modelId="{7493D68E-B219-475B-838A-483AEB287FE5}" type="presParOf" srcId="{7EA83455-3D1A-4DED-B2BA-87EF105E5A31}" destId="{E2A92429-D804-4872-A834-87401A368C94}" srcOrd="3" destOrd="0" presId="urn:microsoft.com/office/officeart/2018/2/layout/IconVerticalSolidList"/>
    <dgm:cxn modelId="{92939ED5-8C56-4480-A8BD-8B6BE5306968}" type="presParOf" srcId="{7EA83455-3D1A-4DED-B2BA-87EF105E5A31}" destId="{8B1B408B-760C-429F-A88B-C8CCD32D0E95}" srcOrd="4" destOrd="0" presId="urn:microsoft.com/office/officeart/2018/2/layout/IconVerticalSolidList"/>
    <dgm:cxn modelId="{2AF80AC1-7C09-4392-A930-C13EC7988FD7}" type="presParOf" srcId="{8B1B408B-760C-429F-A88B-C8CCD32D0E95}" destId="{739196BA-3B25-439B-A397-F2D22EB3253B}" srcOrd="0" destOrd="0" presId="urn:microsoft.com/office/officeart/2018/2/layout/IconVerticalSolidList"/>
    <dgm:cxn modelId="{F15A3234-1E56-4A13-A0EA-3EBBED93AEB3}" type="presParOf" srcId="{8B1B408B-760C-429F-A88B-C8CCD32D0E95}" destId="{F2BE8C62-C023-49CF-A927-016BBB8C3488}" srcOrd="1" destOrd="0" presId="urn:microsoft.com/office/officeart/2018/2/layout/IconVerticalSolidList"/>
    <dgm:cxn modelId="{B2B05006-6C18-44F1-88CC-A26E70D1254D}" type="presParOf" srcId="{8B1B408B-760C-429F-A88B-C8CCD32D0E95}" destId="{CDB5B99E-3225-4286-88F0-75008E88F1F9}" srcOrd="2" destOrd="0" presId="urn:microsoft.com/office/officeart/2018/2/layout/IconVerticalSolidList"/>
    <dgm:cxn modelId="{D4AA3581-D42C-4763-9F61-6183902C8EBA}" type="presParOf" srcId="{8B1B408B-760C-429F-A88B-C8CCD32D0E95}" destId="{4D89C945-9B84-4A1E-8EC1-2E6081C277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9223F4-BF6E-4B49-B33B-9C2AC5B8104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EBAC41A-FD4C-4AF1-9354-49B9E844E548}">
      <dgm:prSet/>
      <dgm:spPr/>
      <dgm:t>
        <a:bodyPr/>
        <a:lstStyle/>
        <a:p>
          <a:r>
            <a:rPr lang="en-US"/>
            <a:t>Biofeedback</a:t>
          </a:r>
        </a:p>
      </dgm:t>
    </dgm:pt>
    <dgm:pt modelId="{B9ED9D17-E421-401D-915D-2897F3D08FE9}" type="parTrans" cxnId="{99E258E7-4BB5-421B-BEE3-43287E89965C}">
      <dgm:prSet/>
      <dgm:spPr/>
      <dgm:t>
        <a:bodyPr/>
        <a:lstStyle/>
        <a:p>
          <a:endParaRPr lang="en-US"/>
        </a:p>
      </dgm:t>
    </dgm:pt>
    <dgm:pt modelId="{E8A77813-BEBC-44EA-AB01-8AC73609C4CD}" type="sibTrans" cxnId="{99E258E7-4BB5-421B-BEE3-43287E89965C}">
      <dgm:prSet/>
      <dgm:spPr/>
      <dgm:t>
        <a:bodyPr/>
        <a:lstStyle/>
        <a:p>
          <a:endParaRPr lang="en-US"/>
        </a:p>
      </dgm:t>
    </dgm:pt>
    <dgm:pt modelId="{2FDDD8AB-3908-4095-8452-390C0C4600EF}">
      <dgm:prSet/>
      <dgm:spPr/>
      <dgm:t>
        <a:bodyPr/>
        <a:lstStyle/>
        <a:p>
          <a:r>
            <a:rPr lang="en-US"/>
            <a:t>Deep breathing exercises</a:t>
          </a:r>
        </a:p>
      </dgm:t>
    </dgm:pt>
    <dgm:pt modelId="{C9266C11-3DFC-4A97-9565-5A8FA28815C9}" type="parTrans" cxnId="{7C5C4E1B-B0E1-4A81-BAF7-EEFF90FFDEE0}">
      <dgm:prSet/>
      <dgm:spPr/>
      <dgm:t>
        <a:bodyPr/>
        <a:lstStyle/>
        <a:p>
          <a:endParaRPr lang="en-US"/>
        </a:p>
      </dgm:t>
    </dgm:pt>
    <dgm:pt modelId="{B6A32DD9-B695-48D6-80B8-CC1E0CAEA69F}" type="sibTrans" cxnId="{7C5C4E1B-B0E1-4A81-BAF7-EEFF90FFDEE0}">
      <dgm:prSet/>
      <dgm:spPr/>
      <dgm:t>
        <a:bodyPr/>
        <a:lstStyle/>
        <a:p>
          <a:endParaRPr lang="en-US"/>
        </a:p>
      </dgm:t>
    </dgm:pt>
    <dgm:pt modelId="{C7F30651-FF74-4AFB-89C2-6A49F1569FE2}">
      <dgm:prSet/>
      <dgm:spPr/>
      <dgm:t>
        <a:bodyPr/>
        <a:lstStyle/>
        <a:p>
          <a:r>
            <a:rPr lang="en-US"/>
            <a:t>Guided imagery</a:t>
          </a:r>
        </a:p>
      </dgm:t>
    </dgm:pt>
    <dgm:pt modelId="{2D260A77-2072-4AFD-82C0-BA887E56E6F2}" type="parTrans" cxnId="{3C8836FE-E79B-44C4-8A64-45D59DD6E56B}">
      <dgm:prSet/>
      <dgm:spPr/>
      <dgm:t>
        <a:bodyPr/>
        <a:lstStyle/>
        <a:p>
          <a:endParaRPr lang="en-US"/>
        </a:p>
      </dgm:t>
    </dgm:pt>
    <dgm:pt modelId="{0D03D553-15FF-49E9-8A44-1885C764EC21}" type="sibTrans" cxnId="{3C8836FE-E79B-44C4-8A64-45D59DD6E56B}">
      <dgm:prSet/>
      <dgm:spPr/>
      <dgm:t>
        <a:bodyPr/>
        <a:lstStyle/>
        <a:p>
          <a:endParaRPr lang="en-US"/>
        </a:p>
      </dgm:t>
    </dgm:pt>
    <dgm:pt modelId="{213F1BB5-2EE2-4C5C-ADE2-99E4397CC0FA}">
      <dgm:prSet/>
      <dgm:spPr/>
      <dgm:t>
        <a:bodyPr/>
        <a:lstStyle/>
        <a:p>
          <a:r>
            <a:rPr lang="en-US"/>
            <a:t>Progressive relaxation</a:t>
          </a:r>
        </a:p>
      </dgm:t>
    </dgm:pt>
    <dgm:pt modelId="{3BA849A3-8ADB-4FBE-9AB5-BA3532C690BF}" type="parTrans" cxnId="{58CDF9AE-FECA-402B-925D-7A85BFA139AA}">
      <dgm:prSet/>
      <dgm:spPr/>
      <dgm:t>
        <a:bodyPr/>
        <a:lstStyle/>
        <a:p>
          <a:endParaRPr lang="en-US"/>
        </a:p>
      </dgm:t>
    </dgm:pt>
    <dgm:pt modelId="{EAA688A3-810C-48A5-8DB9-C88A530428A9}" type="sibTrans" cxnId="{58CDF9AE-FECA-402B-925D-7A85BFA139AA}">
      <dgm:prSet/>
      <dgm:spPr/>
      <dgm:t>
        <a:bodyPr/>
        <a:lstStyle/>
        <a:p>
          <a:endParaRPr lang="en-US"/>
        </a:p>
      </dgm:t>
    </dgm:pt>
    <dgm:pt modelId="{9ECBFA11-446E-451D-BDB8-E4F5FEAC866B}">
      <dgm:prSet/>
      <dgm:spPr/>
      <dgm:t>
        <a:bodyPr/>
        <a:lstStyle/>
        <a:p>
          <a:r>
            <a:rPr lang="en-US"/>
            <a:t>Meditation</a:t>
          </a:r>
        </a:p>
      </dgm:t>
    </dgm:pt>
    <dgm:pt modelId="{E551D1C4-C38B-48B4-BB41-3689F368CB02}" type="parTrans" cxnId="{18FF457E-8F31-4BE3-96C7-75719ABFE41B}">
      <dgm:prSet/>
      <dgm:spPr/>
      <dgm:t>
        <a:bodyPr/>
        <a:lstStyle/>
        <a:p>
          <a:endParaRPr lang="en-US"/>
        </a:p>
      </dgm:t>
    </dgm:pt>
    <dgm:pt modelId="{0260CA6C-FC46-4977-A24F-6DBC2475A6B7}" type="sibTrans" cxnId="{18FF457E-8F31-4BE3-96C7-75719ABFE41B}">
      <dgm:prSet/>
      <dgm:spPr/>
      <dgm:t>
        <a:bodyPr/>
        <a:lstStyle/>
        <a:p>
          <a:endParaRPr lang="en-US"/>
        </a:p>
      </dgm:t>
    </dgm:pt>
    <dgm:pt modelId="{F6D84D67-31AF-4FD4-9A67-FED9DA6B4CC4}">
      <dgm:prSet/>
      <dgm:spPr/>
      <dgm:t>
        <a:bodyPr/>
        <a:lstStyle/>
        <a:p>
          <a:r>
            <a:rPr lang="en-US"/>
            <a:t>Mindfulness</a:t>
          </a:r>
        </a:p>
      </dgm:t>
    </dgm:pt>
    <dgm:pt modelId="{F2FFC109-2F97-492D-BD1E-C5CAD2585600}" type="parTrans" cxnId="{51EEA9BC-4754-42EB-8655-2D2F2F101D37}">
      <dgm:prSet/>
      <dgm:spPr/>
      <dgm:t>
        <a:bodyPr/>
        <a:lstStyle/>
        <a:p>
          <a:endParaRPr lang="en-US"/>
        </a:p>
      </dgm:t>
    </dgm:pt>
    <dgm:pt modelId="{95172E81-A711-4A38-8C62-FF848350038E}" type="sibTrans" cxnId="{51EEA9BC-4754-42EB-8655-2D2F2F101D37}">
      <dgm:prSet/>
      <dgm:spPr/>
      <dgm:t>
        <a:bodyPr/>
        <a:lstStyle/>
        <a:p>
          <a:endParaRPr lang="en-US"/>
        </a:p>
      </dgm:t>
    </dgm:pt>
    <dgm:pt modelId="{B538322C-2BD3-9946-B769-409EEBF8F15D}" type="pres">
      <dgm:prSet presAssocID="{B79223F4-BF6E-4B49-B33B-9C2AC5B81042}" presName="linear" presStyleCnt="0">
        <dgm:presLayoutVars>
          <dgm:animLvl val="lvl"/>
          <dgm:resizeHandles val="exact"/>
        </dgm:presLayoutVars>
      </dgm:prSet>
      <dgm:spPr/>
    </dgm:pt>
    <dgm:pt modelId="{F1F7F01F-C9D2-9648-B63D-A2CDABE8977A}" type="pres">
      <dgm:prSet presAssocID="{2EBAC41A-FD4C-4AF1-9354-49B9E844E548}" presName="parentText" presStyleLbl="node1" presStyleIdx="0" presStyleCnt="6">
        <dgm:presLayoutVars>
          <dgm:chMax val="0"/>
          <dgm:bulletEnabled val="1"/>
        </dgm:presLayoutVars>
      </dgm:prSet>
      <dgm:spPr/>
    </dgm:pt>
    <dgm:pt modelId="{89A52DCD-36EE-4D4A-9182-0CADC883F9E1}" type="pres">
      <dgm:prSet presAssocID="{E8A77813-BEBC-44EA-AB01-8AC73609C4CD}" presName="spacer" presStyleCnt="0"/>
      <dgm:spPr/>
    </dgm:pt>
    <dgm:pt modelId="{D9D75F25-2B6E-6748-8A49-A49F8276BC45}" type="pres">
      <dgm:prSet presAssocID="{2FDDD8AB-3908-4095-8452-390C0C4600EF}" presName="parentText" presStyleLbl="node1" presStyleIdx="1" presStyleCnt="6">
        <dgm:presLayoutVars>
          <dgm:chMax val="0"/>
          <dgm:bulletEnabled val="1"/>
        </dgm:presLayoutVars>
      </dgm:prSet>
      <dgm:spPr/>
    </dgm:pt>
    <dgm:pt modelId="{3F841750-DCC5-0D4E-BAEA-5FDE5DF6C0DF}" type="pres">
      <dgm:prSet presAssocID="{B6A32DD9-B695-48D6-80B8-CC1E0CAEA69F}" presName="spacer" presStyleCnt="0"/>
      <dgm:spPr/>
    </dgm:pt>
    <dgm:pt modelId="{BE592BFC-863B-9F4F-8F55-7EEB3286A058}" type="pres">
      <dgm:prSet presAssocID="{C7F30651-FF74-4AFB-89C2-6A49F1569FE2}" presName="parentText" presStyleLbl="node1" presStyleIdx="2" presStyleCnt="6">
        <dgm:presLayoutVars>
          <dgm:chMax val="0"/>
          <dgm:bulletEnabled val="1"/>
        </dgm:presLayoutVars>
      </dgm:prSet>
      <dgm:spPr/>
    </dgm:pt>
    <dgm:pt modelId="{84ACD83E-B71C-944D-AD4F-204E3B7B3ED5}" type="pres">
      <dgm:prSet presAssocID="{0D03D553-15FF-49E9-8A44-1885C764EC21}" presName="spacer" presStyleCnt="0"/>
      <dgm:spPr/>
    </dgm:pt>
    <dgm:pt modelId="{1E793CA5-BC22-DD4B-8DE1-F828C20EE6CB}" type="pres">
      <dgm:prSet presAssocID="{213F1BB5-2EE2-4C5C-ADE2-99E4397CC0FA}" presName="parentText" presStyleLbl="node1" presStyleIdx="3" presStyleCnt="6">
        <dgm:presLayoutVars>
          <dgm:chMax val="0"/>
          <dgm:bulletEnabled val="1"/>
        </dgm:presLayoutVars>
      </dgm:prSet>
      <dgm:spPr/>
    </dgm:pt>
    <dgm:pt modelId="{B4B38419-C0C3-9948-9902-D3741B6D1630}" type="pres">
      <dgm:prSet presAssocID="{EAA688A3-810C-48A5-8DB9-C88A530428A9}" presName="spacer" presStyleCnt="0"/>
      <dgm:spPr/>
    </dgm:pt>
    <dgm:pt modelId="{BFD0A959-5EB6-FF4A-AE24-D3D326F72472}" type="pres">
      <dgm:prSet presAssocID="{9ECBFA11-446E-451D-BDB8-E4F5FEAC866B}" presName="parentText" presStyleLbl="node1" presStyleIdx="4" presStyleCnt="6">
        <dgm:presLayoutVars>
          <dgm:chMax val="0"/>
          <dgm:bulletEnabled val="1"/>
        </dgm:presLayoutVars>
      </dgm:prSet>
      <dgm:spPr/>
    </dgm:pt>
    <dgm:pt modelId="{6C203ACA-9583-7E42-95A8-8C3FFD140A37}" type="pres">
      <dgm:prSet presAssocID="{0260CA6C-FC46-4977-A24F-6DBC2475A6B7}" presName="spacer" presStyleCnt="0"/>
      <dgm:spPr/>
    </dgm:pt>
    <dgm:pt modelId="{2F970FA1-5DF8-A240-AEA1-61C4A87A2D16}" type="pres">
      <dgm:prSet presAssocID="{F6D84D67-31AF-4FD4-9A67-FED9DA6B4CC4}" presName="parentText" presStyleLbl="node1" presStyleIdx="5" presStyleCnt="6">
        <dgm:presLayoutVars>
          <dgm:chMax val="0"/>
          <dgm:bulletEnabled val="1"/>
        </dgm:presLayoutVars>
      </dgm:prSet>
      <dgm:spPr/>
    </dgm:pt>
  </dgm:ptLst>
  <dgm:cxnLst>
    <dgm:cxn modelId="{77B89E0F-7EA4-624D-AD40-57BF32F2F4AB}" type="presOf" srcId="{2EBAC41A-FD4C-4AF1-9354-49B9E844E548}" destId="{F1F7F01F-C9D2-9648-B63D-A2CDABE8977A}" srcOrd="0" destOrd="0" presId="urn:microsoft.com/office/officeart/2005/8/layout/vList2"/>
    <dgm:cxn modelId="{7C5C4E1B-B0E1-4A81-BAF7-EEFF90FFDEE0}" srcId="{B79223F4-BF6E-4B49-B33B-9C2AC5B81042}" destId="{2FDDD8AB-3908-4095-8452-390C0C4600EF}" srcOrd="1" destOrd="0" parTransId="{C9266C11-3DFC-4A97-9565-5A8FA28815C9}" sibTransId="{B6A32DD9-B695-48D6-80B8-CC1E0CAEA69F}"/>
    <dgm:cxn modelId="{942F7045-B335-9743-BDBC-3A4AB02C3BE5}" type="presOf" srcId="{B79223F4-BF6E-4B49-B33B-9C2AC5B81042}" destId="{B538322C-2BD3-9946-B769-409EEBF8F15D}" srcOrd="0" destOrd="0" presId="urn:microsoft.com/office/officeart/2005/8/layout/vList2"/>
    <dgm:cxn modelId="{F30AA967-92C4-E24E-86E5-A80C2629608F}" type="presOf" srcId="{9ECBFA11-446E-451D-BDB8-E4F5FEAC866B}" destId="{BFD0A959-5EB6-FF4A-AE24-D3D326F72472}" srcOrd="0" destOrd="0" presId="urn:microsoft.com/office/officeart/2005/8/layout/vList2"/>
    <dgm:cxn modelId="{04641D73-88A3-6649-8DB4-A267DB46B355}" type="presOf" srcId="{213F1BB5-2EE2-4C5C-ADE2-99E4397CC0FA}" destId="{1E793CA5-BC22-DD4B-8DE1-F828C20EE6CB}" srcOrd="0" destOrd="0" presId="urn:microsoft.com/office/officeart/2005/8/layout/vList2"/>
    <dgm:cxn modelId="{18FF457E-8F31-4BE3-96C7-75719ABFE41B}" srcId="{B79223F4-BF6E-4B49-B33B-9C2AC5B81042}" destId="{9ECBFA11-446E-451D-BDB8-E4F5FEAC866B}" srcOrd="4" destOrd="0" parTransId="{E551D1C4-C38B-48B4-BB41-3689F368CB02}" sibTransId="{0260CA6C-FC46-4977-A24F-6DBC2475A6B7}"/>
    <dgm:cxn modelId="{AE16E297-4CCE-C045-96E8-CC42D0A8ABFE}" type="presOf" srcId="{C7F30651-FF74-4AFB-89C2-6A49F1569FE2}" destId="{BE592BFC-863B-9F4F-8F55-7EEB3286A058}" srcOrd="0" destOrd="0" presId="urn:microsoft.com/office/officeart/2005/8/layout/vList2"/>
    <dgm:cxn modelId="{77F84B99-8133-C748-8308-6A3F7246E2E9}" type="presOf" srcId="{F6D84D67-31AF-4FD4-9A67-FED9DA6B4CC4}" destId="{2F970FA1-5DF8-A240-AEA1-61C4A87A2D16}" srcOrd="0" destOrd="0" presId="urn:microsoft.com/office/officeart/2005/8/layout/vList2"/>
    <dgm:cxn modelId="{58CDF9AE-FECA-402B-925D-7A85BFA139AA}" srcId="{B79223F4-BF6E-4B49-B33B-9C2AC5B81042}" destId="{213F1BB5-2EE2-4C5C-ADE2-99E4397CC0FA}" srcOrd="3" destOrd="0" parTransId="{3BA849A3-8ADB-4FBE-9AB5-BA3532C690BF}" sibTransId="{EAA688A3-810C-48A5-8DB9-C88A530428A9}"/>
    <dgm:cxn modelId="{51EEA9BC-4754-42EB-8655-2D2F2F101D37}" srcId="{B79223F4-BF6E-4B49-B33B-9C2AC5B81042}" destId="{F6D84D67-31AF-4FD4-9A67-FED9DA6B4CC4}" srcOrd="5" destOrd="0" parTransId="{F2FFC109-2F97-492D-BD1E-C5CAD2585600}" sibTransId="{95172E81-A711-4A38-8C62-FF848350038E}"/>
    <dgm:cxn modelId="{99E258E7-4BB5-421B-BEE3-43287E89965C}" srcId="{B79223F4-BF6E-4B49-B33B-9C2AC5B81042}" destId="{2EBAC41A-FD4C-4AF1-9354-49B9E844E548}" srcOrd="0" destOrd="0" parTransId="{B9ED9D17-E421-401D-915D-2897F3D08FE9}" sibTransId="{E8A77813-BEBC-44EA-AB01-8AC73609C4CD}"/>
    <dgm:cxn modelId="{97CF90F0-069D-E94E-A5FB-8CF40ADBDF5B}" type="presOf" srcId="{2FDDD8AB-3908-4095-8452-390C0C4600EF}" destId="{D9D75F25-2B6E-6748-8A49-A49F8276BC45}" srcOrd="0" destOrd="0" presId="urn:microsoft.com/office/officeart/2005/8/layout/vList2"/>
    <dgm:cxn modelId="{3C8836FE-E79B-44C4-8A64-45D59DD6E56B}" srcId="{B79223F4-BF6E-4B49-B33B-9C2AC5B81042}" destId="{C7F30651-FF74-4AFB-89C2-6A49F1569FE2}" srcOrd="2" destOrd="0" parTransId="{2D260A77-2072-4AFD-82C0-BA887E56E6F2}" sibTransId="{0D03D553-15FF-49E9-8A44-1885C764EC21}"/>
    <dgm:cxn modelId="{339F4AA6-6EF4-0847-8EAC-9AAA1D1338B3}" type="presParOf" srcId="{B538322C-2BD3-9946-B769-409EEBF8F15D}" destId="{F1F7F01F-C9D2-9648-B63D-A2CDABE8977A}" srcOrd="0" destOrd="0" presId="urn:microsoft.com/office/officeart/2005/8/layout/vList2"/>
    <dgm:cxn modelId="{8FCAC920-8D01-6846-98B9-F4EF11745410}" type="presParOf" srcId="{B538322C-2BD3-9946-B769-409EEBF8F15D}" destId="{89A52DCD-36EE-4D4A-9182-0CADC883F9E1}" srcOrd="1" destOrd="0" presId="urn:microsoft.com/office/officeart/2005/8/layout/vList2"/>
    <dgm:cxn modelId="{D3405798-7F31-5443-A17B-97E06085B1BE}" type="presParOf" srcId="{B538322C-2BD3-9946-B769-409EEBF8F15D}" destId="{D9D75F25-2B6E-6748-8A49-A49F8276BC45}" srcOrd="2" destOrd="0" presId="urn:microsoft.com/office/officeart/2005/8/layout/vList2"/>
    <dgm:cxn modelId="{9FF2C3BE-105A-BD4E-9D30-443E4D010AED}" type="presParOf" srcId="{B538322C-2BD3-9946-B769-409EEBF8F15D}" destId="{3F841750-DCC5-0D4E-BAEA-5FDE5DF6C0DF}" srcOrd="3" destOrd="0" presId="urn:microsoft.com/office/officeart/2005/8/layout/vList2"/>
    <dgm:cxn modelId="{457F75A0-F348-404F-8012-91E8742379AB}" type="presParOf" srcId="{B538322C-2BD3-9946-B769-409EEBF8F15D}" destId="{BE592BFC-863B-9F4F-8F55-7EEB3286A058}" srcOrd="4" destOrd="0" presId="urn:microsoft.com/office/officeart/2005/8/layout/vList2"/>
    <dgm:cxn modelId="{F6AAEF29-8609-B14B-B0C7-77303AD6CA3C}" type="presParOf" srcId="{B538322C-2BD3-9946-B769-409EEBF8F15D}" destId="{84ACD83E-B71C-944D-AD4F-204E3B7B3ED5}" srcOrd="5" destOrd="0" presId="urn:microsoft.com/office/officeart/2005/8/layout/vList2"/>
    <dgm:cxn modelId="{EB6B8EF8-2871-3F41-8949-1887F78F8288}" type="presParOf" srcId="{B538322C-2BD3-9946-B769-409EEBF8F15D}" destId="{1E793CA5-BC22-DD4B-8DE1-F828C20EE6CB}" srcOrd="6" destOrd="0" presId="urn:microsoft.com/office/officeart/2005/8/layout/vList2"/>
    <dgm:cxn modelId="{868B9A57-CE9E-0B43-8A58-1619D86C1479}" type="presParOf" srcId="{B538322C-2BD3-9946-B769-409EEBF8F15D}" destId="{B4B38419-C0C3-9948-9902-D3741B6D1630}" srcOrd="7" destOrd="0" presId="urn:microsoft.com/office/officeart/2005/8/layout/vList2"/>
    <dgm:cxn modelId="{CFFEBDC7-0151-F847-BB43-7EE07651FAF6}" type="presParOf" srcId="{B538322C-2BD3-9946-B769-409EEBF8F15D}" destId="{BFD0A959-5EB6-FF4A-AE24-D3D326F72472}" srcOrd="8" destOrd="0" presId="urn:microsoft.com/office/officeart/2005/8/layout/vList2"/>
    <dgm:cxn modelId="{D7A121AF-206C-9C4D-B5AF-3E0012638537}" type="presParOf" srcId="{B538322C-2BD3-9946-B769-409EEBF8F15D}" destId="{6C203ACA-9583-7E42-95A8-8C3FFD140A37}" srcOrd="9" destOrd="0" presId="urn:microsoft.com/office/officeart/2005/8/layout/vList2"/>
    <dgm:cxn modelId="{2D7BD75E-349E-A54A-AFDB-CA2D14EB6496}" type="presParOf" srcId="{B538322C-2BD3-9946-B769-409EEBF8F15D}" destId="{2F970FA1-5DF8-A240-AEA1-61C4A87A2D1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1372F2-A5D9-4C2A-8472-7C3205C8FF5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8045B1-E732-4A87-9975-73A9E5AA7E03}">
      <dgm:prSet/>
      <dgm:spPr/>
      <dgm:t>
        <a:bodyPr/>
        <a:lstStyle/>
        <a:p>
          <a:pPr>
            <a:lnSpc>
              <a:spcPct val="100000"/>
            </a:lnSpc>
          </a:pPr>
          <a:r>
            <a:rPr lang="en-US"/>
            <a:t>Physical exercise</a:t>
          </a:r>
        </a:p>
      </dgm:t>
    </dgm:pt>
    <dgm:pt modelId="{AD8EAFED-4C6D-4796-961D-4D4868D80404}" type="parTrans" cxnId="{00914590-4712-499D-8C31-7E096169CD6F}">
      <dgm:prSet/>
      <dgm:spPr/>
      <dgm:t>
        <a:bodyPr/>
        <a:lstStyle/>
        <a:p>
          <a:endParaRPr lang="en-US"/>
        </a:p>
      </dgm:t>
    </dgm:pt>
    <dgm:pt modelId="{BEC5D83B-8609-489C-8930-C2B2BA19C3B7}" type="sibTrans" cxnId="{00914590-4712-499D-8C31-7E096169CD6F}">
      <dgm:prSet/>
      <dgm:spPr/>
      <dgm:t>
        <a:bodyPr/>
        <a:lstStyle/>
        <a:p>
          <a:endParaRPr lang="en-US"/>
        </a:p>
      </dgm:t>
    </dgm:pt>
    <dgm:pt modelId="{5AC57ABE-C033-4E9E-8170-6F70D1C2DA96}">
      <dgm:prSet/>
      <dgm:spPr/>
      <dgm:t>
        <a:bodyPr/>
        <a:lstStyle/>
        <a:p>
          <a:pPr>
            <a:lnSpc>
              <a:spcPct val="100000"/>
            </a:lnSpc>
          </a:pPr>
          <a:r>
            <a:rPr lang="en-US"/>
            <a:t>Cognitive reframing</a:t>
          </a:r>
        </a:p>
      </dgm:t>
    </dgm:pt>
    <dgm:pt modelId="{3A7EA896-D5B6-4E16-BC17-D252816EAE29}" type="parTrans" cxnId="{C0890F94-8D14-4BBA-987D-4CFB85C6A519}">
      <dgm:prSet/>
      <dgm:spPr/>
      <dgm:t>
        <a:bodyPr/>
        <a:lstStyle/>
        <a:p>
          <a:endParaRPr lang="en-US"/>
        </a:p>
      </dgm:t>
    </dgm:pt>
    <dgm:pt modelId="{30EF6FB2-D73B-4D92-81CE-691E19489DBD}" type="sibTrans" cxnId="{C0890F94-8D14-4BBA-987D-4CFB85C6A519}">
      <dgm:prSet/>
      <dgm:spPr/>
      <dgm:t>
        <a:bodyPr/>
        <a:lstStyle/>
        <a:p>
          <a:endParaRPr lang="en-US"/>
        </a:p>
      </dgm:t>
    </dgm:pt>
    <dgm:pt modelId="{D08F762B-8E7D-41A7-824B-21D62DDEABB9}">
      <dgm:prSet/>
      <dgm:spPr/>
      <dgm:t>
        <a:bodyPr/>
        <a:lstStyle/>
        <a:p>
          <a:pPr>
            <a:lnSpc>
              <a:spcPct val="100000"/>
            </a:lnSpc>
          </a:pPr>
          <a:r>
            <a:rPr lang="en-US"/>
            <a:t>Journaling </a:t>
          </a:r>
        </a:p>
      </dgm:t>
    </dgm:pt>
    <dgm:pt modelId="{A0B107F9-FFBF-485B-8783-150715ED1A6D}" type="parTrans" cxnId="{6F0CF962-706F-488E-B80B-76064DB7AAED}">
      <dgm:prSet/>
      <dgm:spPr/>
      <dgm:t>
        <a:bodyPr/>
        <a:lstStyle/>
        <a:p>
          <a:endParaRPr lang="en-US"/>
        </a:p>
      </dgm:t>
    </dgm:pt>
    <dgm:pt modelId="{660C7F5E-9B81-466E-B17C-DE33DDC0CB43}" type="sibTrans" cxnId="{6F0CF962-706F-488E-B80B-76064DB7AAED}">
      <dgm:prSet/>
      <dgm:spPr/>
      <dgm:t>
        <a:bodyPr/>
        <a:lstStyle/>
        <a:p>
          <a:endParaRPr lang="en-US"/>
        </a:p>
      </dgm:t>
    </dgm:pt>
    <dgm:pt modelId="{9E08F06B-4922-4552-A232-E988D8FAA997}">
      <dgm:prSet/>
      <dgm:spPr/>
      <dgm:t>
        <a:bodyPr/>
        <a:lstStyle/>
        <a:p>
          <a:pPr>
            <a:lnSpc>
              <a:spcPct val="100000"/>
            </a:lnSpc>
          </a:pPr>
          <a:r>
            <a:rPr lang="en-US" dirty="0"/>
            <a:t>Humor</a:t>
          </a:r>
        </a:p>
      </dgm:t>
    </dgm:pt>
    <dgm:pt modelId="{C4062916-E9B0-4B4F-8C76-2BA0CE75BFE6}" type="parTrans" cxnId="{A2E4DE6B-D077-4137-82F9-8CDED2821609}">
      <dgm:prSet/>
      <dgm:spPr/>
      <dgm:t>
        <a:bodyPr/>
        <a:lstStyle/>
        <a:p>
          <a:endParaRPr lang="en-US"/>
        </a:p>
      </dgm:t>
    </dgm:pt>
    <dgm:pt modelId="{D81C3010-257B-4BD4-9E18-4CB9E64F10B6}" type="sibTrans" cxnId="{A2E4DE6B-D077-4137-82F9-8CDED2821609}">
      <dgm:prSet/>
      <dgm:spPr/>
      <dgm:t>
        <a:bodyPr/>
        <a:lstStyle/>
        <a:p>
          <a:endParaRPr lang="en-US"/>
        </a:p>
      </dgm:t>
    </dgm:pt>
    <dgm:pt modelId="{876BBF4B-C59C-5A46-988F-FFEF6BCBCAAE}">
      <dgm:prSet/>
      <dgm:spPr/>
      <dgm:t>
        <a:bodyPr/>
        <a:lstStyle/>
        <a:p>
          <a:pPr>
            <a:lnSpc>
              <a:spcPct val="100000"/>
            </a:lnSpc>
          </a:pPr>
          <a:r>
            <a:rPr lang="en-US" dirty="0"/>
            <a:t>Assertiveness Training</a:t>
          </a:r>
        </a:p>
      </dgm:t>
    </dgm:pt>
    <dgm:pt modelId="{F49FE126-D508-5645-8F31-373CC51416EC}" type="parTrans" cxnId="{9101299B-DAC3-FD47-9D29-ACA707659FFC}">
      <dgm:prSet/>
      <dgm:spPr/>
      <dgm:t>
        <a:bodyPr/>
        <a:lstStyle/>
        <a:p>
          <a:endParaRPr lang="en-US"/>
        </a:p>
      </dgm:t>
    </dgm:pt>
    <dgm:pt modelId="{F653EC6D-C59C-5848-843E-54C018768A0D}" type="sibTrans" cxnId="{9101299B-DAC3-FD47-9D29-ACA707659FFC}">
      <dgm:prSet/>
      <dgm:spPr/>
      <dgm:t>
        <a:bodyPr/>
        <a:lstStyle/>
        <a:p>
          <a:endParaRPr lang="en-US"/>
        </a:p>
      </dgm:t>
    </dgm:pt>
    <dgm:pt modelId="{0AA56B21-A56D-47DC-BFF1-BC3307A49DB3}" type="pres">
      <dgm:prSet presAssocID="{B31372F2-A5D9-4C2A-8472-7C3205C8FF52}" presName="root" presStyleCnt="0">
        <dgm:presLayoutVars>
          <dgm:dir/>
          <dgm:resizeHandles val="exact"/>
        </dgm:presLayoutVars>
      </dgm:prSet>
      <dgm:spPr/>
    </dgm:pt>
    <dgm:pt modelId="{628EA32F-5D54-43EE-8375-84698BAF63C7}" type="pres">
      <dgm:prSet presAssocID="{408045B1-E732-4A87-9975-73A9E5AA7E03}" presName="compNode" presStyleCnt="0"/>
      <dgm:spPr/>
    </dgm:pt>
    <dgm:pt modelId="{5CEA44FC-C5F4-4E5F-B082-8279ACEDEADB}" type="pres">
      <dgm:prSet presAssocID="{408045B1-E732-4A87-9975-73A9E5AA7E03}" presName="bgRect" presStyleLbl="bgShp" presStyleIdx="0" presStyleCnt="5"/>
      <dgm:spPr/>
    </dgm:pt>
    <dgm:pt modelId="{F71FC9E1-DDBB-4E10-B82C-41D91BD486EE}" type="pres">
      <dgm:prSet presAssocID="{408045B1-E732-4A87-9975-73A9E5AA7E0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A4F29E36-9957-4905-95B6-A23FD6F98668}" type="pres">
      <dgm:prSet presAssocID="{408045B1-E732-4A87-9975-73A9E5AA7E03}" presName="spaceRect" presStyleCnt="0"/>
      <dgm:spPr/>
    </dgm:pt>
    <dgm:pt modelId="{741C06A2-923A-4A59-A833-D24B2163DAC5}" type="pres">
      <dgm:prSet presAssocID="{408045B1-E732-4A87-9975-73A9E5AA7E03}" presName="parTx" presStyleLbl="revTx" presStyleIdx="0" presStyleCnt="5">
        <dgm:presLayoutVars>
          <dgm:chMax val="0"/>
          <dgm:chPref val="0"/>
        </dgm:presLayoutVars>
      </dgm:prSet>
      <dgm:spPr/>
    </dgm:pt>
    <dgm:pt modelId="{A53D6DB6-80A7-4C94-8A73-5160875F6E17}" type="pres">
      <dgm:prSet presAssocID="{BEC5D83B-8609-489C-8930-C2B2BA19C3B7}" presName="sibTrans" presStyleCnt="0"/>
      <dgm:spPr/>
    </dgm:pt>
    <dgm:pt modelId="{0D918B44-90DB-4D54-913D-B050D450F519}" type="pres">
      <dgm:prSet presAssocID="{5AC57ABE-C033-4E9E-8170-6F70D1C2DA96}" presName="compNode" presStyleCnt="0"/>
      <dgm:spPr/>
    </dgm:pt>
    <dgm:pt modelId="{D8C107F1-FC28-402D-99F2-AAC3A0E5DEF3}" type="pres">
      <dgm:prSet presAssocID="{5AC57ABE-C033-4E9E-8170-6F70D1C2DA96}" presName="bgRect" presStyleLbl="bgShp" presStyleIdx="1" presStyleCnt="5"/>
      <dgm:spPr/>
    </dgm:pt>
    <dgm:pt modelId="{3CD64738-9FDB-429E-86EA-D1E68F57994A}" type="pres">
      <dgm:prSet presAssocID="{5AC57ABE-C033-4E9E-8170-6F70D1C2DA9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69B4A91-7B11-4CC2-B618-A1BD11E9460A}" type="pres">
      <dgm:prSet presAssocID="{5AC57ABE-C033-4E9E-8170-6F70D1C2DA96}" presName="spaceRect" presStyleCnt="0"/>
      <dgm:spPr/>
    </dgm:pt>
    <dgm:pt modelId="{F867FAC2-90F3-4EC1-920D-875E38AAF264}" type="pres">
      <dgm:prSet presAssocID="{5AC57ABE-C033-4E9E-8170-6F70D1C2DA96}" presName="parTx" presStyleLbl="revTx" presStyleIdx="1" presStyleCnt="5">
        <dgm:presLayoutVars>
          <dgm:chMax val="0"/>
          <dgm:chPref val="0"/>
        </dgm:presLayoutVars>
      </dgm:prSet>
      <dgm:spPr/>
    </dgm:pt>
    <dgm:pt modelId="{F88DFEB7-CC6F-42BE-A7FF-ADF8F36F246F}" type="pres">
      <dgm:prSet presAssocID="{30EF6FB2-D73B-4D92-81CE-691E19489DBD}" presName="sibTrans" presStyleCnt="0"/>
      <dgm:spPr/>
    </dgm:pt>
    <dgm:pt modelId="{1FF086E3-A2D1-41A1-98A0-1C34ECB50CC4}" type="pres">
      <dgm:prSet presAssocID="{D08F762B-8E7D-41A7-824B-21D62DDEABB9}" presName="compNode" presStyleCnt="0"/>
      <dgm:spPr/>
    </dgm:pt>
    <dgm:pt modelId="{5DB2B709-DA1A-43AA-9306-38731E936FC1}" type="pres">
      <dgm:prSet presAssocID="{D08F762B-8E7D-41A7-824B-21D62DDEABB9}" presName="bgRect" presStyleLbl="bgShp" presStyleIdx="2" presStyleCnt="5"/>
      <dgm:spPr/>
    </dgm:pt>
    <dgm:pt modelId="{C3BD90E3-B7EA-494A-92D5-521D2C2AF0F9}" type="pres">
      <dgm:prSet presAssocID="{D08F762B-8E7D-41A7-824B-21D62DDEABB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d Book"/>
        </a:ext>
      </dgm:extLst>
    </dgm:pt>
    <dgm:pt modelId="{534E94A5-2033-4BAC-8209-D629BFB1EBCE}" type="pres">
      <dgm:prSet presAssocID="{D08F762B-8E7D-41A7-824B-21D62DDEABB9}" presName="spaceRect" presStyleCnt="0"/>
      <dgm:spPr/>
    </dgm:pt>
    <dgm:pt modelId="{A6D3E494-4C61-494D-B0FB-8F15C5C7E55F}" type="pres">
      <dgm:prSet presAssocID="{D08F762B-8E7D-41A7-824B-21D62DDEABB9}" presName="parTx" presStyleLbl="revTx" presStyleIdx="2" presStyleCnt="5">
        <dgm:presLayoutVars>
          <dgm:chMax val="0"/>
          <dgm:chPref val="0"/>
        </dgm:presLayoutVars>
      </dgm:prSet>
      <dgm:spPr/>
    </dgm:pt>
    <dgm:pt modelId="{CA83D1F7-8B97-4F97-8E77-B38422A8CE7A}" type="pres">
      <dgm:prSet presAssocID="{660C7F5E-9B81-466E-B17C-DE33DDC0CB43}" presName="sibTrans" presStyleCnt="0"/>
      <dgm:spPr/>
    </dgm:pt>
    <dgm:pt modelId="{778A5840-8A23-42D2-96C9-24143DC6BAF0}" type="pres">
      <dgm:prSet presAssocID="{9E08F06B-4922-4552-A232-E988D8FAA997}" presName="compNode" presStyleCnt="0"/>
      <dgm:spPr/>
    </dgm:pt>
    <dgm:pt modelId="{68018C2F-81C5-4E63-877B-50F446EBC425}" type="pres">
      <dgm:prSet presAssocID="{9E08F06B-4922-4552-A232-E988D8FAA997}" presName="bgRect" presStyleLbl="bgShp" presStyleIdx="3" presStyleCnt="5"/>
      <dgm:spPr/>
    </dgm:pt>
    <dgm:pt modelId="{6D5B5E94-DC48-46F2-94D7-53B5EA5C1A8E}" type="pres">
      <dgm:prSet presAssocID="{9E08F06B-4922-4552-A232-E988D8FAA99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oker Hat"/>
        </a:ext>
      </dgm:extLst>
    </dgm:pt>
    <dgm:pt modelId="{50F488B6-5B1B-4773-8A72-64CE39BF0EC7}" type="pres">
      <dgm:prSet presAssocID="{9E08F06B-4922-4552-A232-E988D8FAA997}" presName="spaceRect" presStyleCnt="0"/>
      <dgm:spPr/>
    </dgm:pt>
    <dgm:pt modelId="{F2DC3895-353C-4B83-A213-39FD427103C4}" type="pres">
      <dgm:prSet presAssocID="{9E08F06B-4922-4552-A232-E988D8FAA997}" presName="parTx" presStyleLbl="revTx" presStyleIdx="3" presStyleCnt="5">
        <dgm:presLayoutVars>
          <dgm:chMax val="0"/>
          <dgm:chPref val="0"/>
        </dgm:presLayoutVars>
      </dgm:prSet>
      <dgm:spPr/>
    </dgm:pt>
    <dgm:pt modelId="{CF88C549-B34B-734E-942D-2E2FD6EA6EB3}" type="pres">
      <dgm:prSet presAssocID="{D81C3010-257B-4BD4-9E18-4CB9E64F10B6}" presName="sibTrans" presStyleCnt="0"/>
      <dgm:spPr/>
    </dgm:pt>
    <dgm:pt modelId="{99C84BFF-4A8A-7E49-9773-6A8127BCB39E}" type="pres">
      <dgm:prSet presAssocID="{876BBF4B-C59C-5A46-988F-FFEF6BCBCAAE}" presName="compNode" presStyleCnt="0"/>
      <dgm:spPr/>
    </dgm:pt>
    <dgm:pt modelId="{854C9FDA-C92C-3B4F-B2C3-49BE0C8DE0B6}" type="pres">
      <dgm:prSet presAssocID="{876BBF4B-C59C-5A46-988F-FFEF6BCBCAAE}" presName="bgRect" presStyleLbl="bgShp" presStyleIdx="4" presStyleCnt="5"/>
      <dgm:spPr/>
    </dgm:pt>
    <dgm:pt modelId="{9EF7DA40-3327-774E-8875-F9DA7AC81BE1}" type="pres">
      <dgm:prSet presAssocID="{876BBF4B-C59C-5A46-988F-FFEF6BCBCAAE}" presName="iconRect" presStyleLbl="node1" presStyleIdx="4" presStyleCnt="5"/>
      <dgm:spPr/>
    </dgm:pt>
    <dgm:pt modelId="{C1EE9890-8BC4-1F46-843A-9208D04EB74D}" type="pres">
      <dgm:prSet presAssocID="{876BBF4B-C59C-5A46-988F-FFEF6BCBCAAE}" presName="spaceRect" presStyleCnt="0"/>
      <dgm:spPr/>
    </dgm:pt>
    <dgm:pt modelId="{B8EED4C1-882B-A847-BA4C-6A98669A2776}" type="pres">
      <dgm:prSet presAssocID="{876BBF4B-C59C-5A46-988F-FFEF6BCBCAAE}" presName="parTx" presStyleLbl="revTx" presStyleIdx="4" presStyleCnt="5">
        <dgm:presLayoutVars>
          <dgm:chMax val="0"/>
          <dgm:chPref val="0"/>
        </dgm:presLayoutVars>
      </dgm:prSet>
      <dgm:spPr/>
    </dgm:pt>
  </dgm:ptLst>
  <dgm:cxnLst>
    <dgm:cxn modelId="{BF28BB45-AD24-4276-8DAE-D0DC4B63F781}" type="presOf" srcId="{B31372F2-A5D9-4C2A-8472-7C3205C8FF52}" destId="{0AA56B21-A56D-47DC-BFF1-BC3307A49DB3}" srcOrd="0" destOrd="0" presId="urn:microsoft.com/office/officeart/2018/2/layout/IconVerticalSolidList"/>
    <dgm:cxn modelId="{6F0CF962-706F-488E-B80B-76064DB7AAED}" srcId="{B31372F2-A5D9-4C2A-8472-7C3205C8FF52}" destId="{D08F762B-8E7D-41A7-824B-21D62DDEABB9}" srcOrd="2" destOrd="0" parTransId="{A0B107F9-FFBF-485B-8783-150715ED1A6D}" sibTransId="{660C7F5E-9B81-466E-B17C-DE33DDC0CB43}"/>
    <dgm:cxn modelId="{A2E4DE6B-D077-4137-82F9-8CDED2821609}" srcId="{B31372F2-A5D9-4C2A-8472-7C3205C8FF52}" destId="{9E08F06B-4922-4552-A232-E988D8FAA997}" srcOrd="3" destOrd="0" parTransId="{C4062916-E9B0-4B4F-8C76-2BA0CE75BFE6}" sibTransId="{D81C3010-257B-4BD4-9E18-4CB9E64F10B6}"/>
    <dgm:cxn modelId="{5DAFBF7D-0F28-4ED5-9965-B313B8220B41}" type="presOf" srcId="{5AC57ABE-C033-4E9E-8170-6F70D1C2DA96}" destId="{F867FAC2-90F3-4EC1-920D-875E38AAF264}" srcOrd="0" destOrd="0" presId="urn:microsoft.com/office/officeart/2018/2/layout/IconVerticalSolidList"/>
    <dgm:cxn modelId="{7D206188-CC4A-4310-A748-B42B04C6B184}" type="presOf" srcId="{9E08F06B-4922-4552-A232-E988D8FAA997}" destId="{F2DC3895-353C-4B83-A213-39FD427103C4}" srcOrd="0" destOrd="0" presId="urn:microsoft.com/office/officeart/2018/2/layout/IconVerticalSolidList"/>
    <dgm:cxn modelId="{68BB758D-A01D-414D-8B2B-4F119D24318D}" type="presOf" srcId="{D08F762B-8E7D-41A7-824B-21D62DDEABB9}" destId="{A6D3E494-4C61-494D-B0FB-8F15C5C7E55F}" srcOrd="0" destOrd="0" presId="urn:microsoft.com/office/officeart/2018/2/layout/IconVerticalSolidList"/>
    <dgm:cxn modelId="{B6C38E8F-E2D8-447E-B820-D9D4189EC0D1}" type="presOf" srcId="{408045B1-E732-4A87-9975-73A9E5AA7E03}" destId="{741C06A2-923A-4A59-A833-D24B2163DAC5}" srcOrd="0" destOrd="0" presId="urn:microsoft.com/office/officeart/2018/2/layout/IconVerticalSolidList"/>
    <dgm:cxn modelId="{00914590-4712-499D-8C31-7E096169CD6F}" srcId="{B31372F2-A5D9-4C2A-8472-7C3205C8FF52}" destId="{408045B1-E732-4A87-9975-73A9E5AA7E03}" srcOrd="0" destOrd="0" parTransId="{AD8EAFED-4C6D-4796-961D-4D4868D80404}" sibTransId="{BEC5D83B-8609-489C-8930-C2B2BA19C3B7}"/>
    <dgm:cxn modelId="{C0890F94-8D14-4BBA-987D-4CFB85C6A519}" srcId="{B31372F2-A5D9-4C2A-8472-7C3205C8FF52}" destId="{5AC57ABE-C033-4E9E-8170-6F70D1C2DA96}" srcOrd="1" destOrd="0" parTransId="{3A7EA896-D5B6-4E16-BC17-D252816EAE29}" sibTransId="{30EF6FB2-D73B-4D92-81CE-691E19489DBD}"/>
    <dgm:cxn modelId="{9101299B-DAC3-FD47-9D29-ACA707659FFC}" srcId="{B31372F2-A5D9-4C2A-8472-7C3205C8FF52}" destId="{876BBF4B-C59C-5A46-988F-FFEF6BCBCAAE}" srcOrd="4" destOrd="0" parTransId="{F49FE126-D508-5645-8F31-373CC51416EC}" sibTransId="{F653EC6D-C59C-5848-843E-54C018768A0D}"/>
    <dgm:cxn modelId="{566321DB-BCB8-C543-9E0F-501B852A730E}" type="presOf" srcId="{876BBF4B-C59C-5A46-988F-FFEF6BCBCAAE}" destId="{B8EED4C1-882B-A847-BA4C-6A98669A2776}" srcOrd="0" destOrd="0" presId="urn:microsoft.com/office/officeart/2018/2/layout/IconVerticalSolidList"/>
    <dgm:cxn modelId="{5E0FC68A-DCED-4387-9101-060E1BC0C96A}" type="presParOf" srcId="{0AA56B21-A56D-47DC-BFF1-BC3307A49DB3}" destId="{628EA32F-5D54-43EE-8375-84698BAF63C7}" srcOrd="0" destOrd="0" presId="urn:microsoft.com/office/officeart/2018/2/layout/IconVerticalSolidList"/>
    <dgm:cxn modelId="{EA9F9D5B-C58A-40D1-B96C-2408734FCF44}" type="presParOf" srcId="{628EA32F-5D54-43EE-8375-84698BAF63C7}" destId="{5CEA44FC-C5F4-4E5F-B082-8279ACEDEADB}" srcOrd="0" destOrd="0" presId="urn:microsoft.com/office/officeart/2018/2/layout/IconVerticalSolidList"/>
    <dgm:cxn modelId="{9B4A0B0E-59B8-4503-A9AB-9F60EAD18EC8}" type="presParOf" srcId="{628EA32F-5D54-43EE-8375-84698BAF63C7}" destId="{F71FC9E1-DDBB-4E10-B82C-41D91BD486EE}" srcOrd="1" destOrd="0" presId="urn:microsoft.com/office/officeart/2018/2/layout/IconVerticalSolidList"/>
    <dgm:cxn modelId="{997D344C-507F-461B-8347-97B37FC83E25}" type="presParOf" srcId="{628EA32F-5D54-43EE-8375-84698BAF63C7}" destId="{A4F29E36-9957-4905-95B6-A23FD6F98668}" srcOrd="2" destOrd="0" presId="urn:microsoft.com/office/officeart/2018/2/layout/IconVerticalSolidList"/>
    <dgm:cxn modelId="{CFC582C6-6FEA-4CAC-86C8-799E639B7320}" type="presParOf" srcId="{628EA32F-5D54-43EE-8375-84698BAF63C7}" destId="{741C06A2-923A-4A59-A833-D24B2163DAC5}" srcOrd="3" destOrd="0" presId="urn:microsoft.com/office/officeart/2018/2/layout/IconVerticalSolidList"/>
    <dgm:cxn modelId="{6C95561B-D326-45C0-BCF0-F3B2733BB609}" type="presParOf" srcId="{0AA56B21-A56D-47DC-BFF1-BC3307A49DB3}" destId="{A53D6DB6-80A7-4C94-8A73-5160875F6E17}" srcOrd="1" destOrd="0" presId="urn:microsoft.com/office/officeart/2018/2/layout/IconVerticalSolidList"/>
    <dgm:cxn modelId="{509353AF-C6E9-4891-B312-0B546A597FB4}" type="presParOf" srcId="{0AA56B21-A56D-47DC-BFF1-BC3307A49DB3}" destId="{0D918B44-90DB-4D54-913D-B050D450F519}" srcOrd="2" destOrd="0" presId="urn:microsoft.com/office/officeart/2018/2/layout/IconVerticalSolidList"/>
    <dgm:cxn modelId="{A830B316-FCBC-4836-B06C-D9D812886E04}" type="presParOf" srcId="{0D918B44-90DB-4D54-913D-B050D450F519}" destId="{D8C107F1-FC28-402D-99F2-AAC3A0E5DEF3}" srcOrd="0" destOrd="0" presId="urn:microsoft.com/office/officeart/2018/2/layout/IconVerticalSolidList"/>
    <dgm:cxn modelId="{17302A52-A21A-4E7D-B977-2D47CEA729BD}" type="presParOf" srcId="{0D918B44-90DB-4D54-913D-B050D450F519}" destId="{3CD64738-9FDB-429E-86EA-D1E68F57994A}" srcOrd="1" destOrd="0" presId="urn:microsoft.com/office/officeart/2018/2/layout/IconVerticalSolidList"/>
    <dgm:cxn modelId="{3577B9DD-DDA1-4F5C-AF70-9AC8F899D322}" type="presParOf" srcId="{0D918B44-90DB-4D54-913D-B050D450F519}" destId="{B69B4A91-7B11-4CC2-B618-A1BD11E9460A}" srcOrd="2" destOrd="0" presId="urn:microsoft.com/office/officeart/2018/2/layout/IconVerticalSolidList"/>
    <dgm:cxn modelId="{6349C89D-14B8-4811-8BFE-D49EB19220A4}" type="presParOf" srcId="{0D918B44-90DB-4D54-913D-B050D450F519}" destId="{F867FAC2-90F3-4EC1-920D-875E38AAF264}" srcOrd="3" destOrd="0" presId="urn:microsoft.com/office/officeart/2018/2/layout/IconVerticalSolidList"/>
    <dgm:cxn modelId="{3F33A571-7A11-46A2-8328-D5A64EDB4182}" type="presParOf" srcId="{0AA56B21-A56D-47DC-BFF1-BC3307A49DB3}" destId="{F88DFEB7-CC6F-42BE-A7FF-ADF8F36F246F}" srcOrd="3" destOrd="0" presId="urn:microsoft.com/office/officeart/2018/2/layout/IconVerticalSolidList"/>
    <dgm:cxn modelId="{EBFF6B86-6443-4DD8-9B44-D931A3777AAE}" type="presParOf" srcId="{0AA56B21-A56D-47DC-BFF1-BC3307A49DB3}" destId="{1FF086E3-A2D1-41A1-98A0-1C34ECB50CC4}" srcOrd="4" destOrd="0" presId="urn:microsoft.com/office/officeart/2018/2/layout/IconVerticalSolidList"/>
    <dgm:cxn modelId="{D0C518FB-1E7F-4E41-9CA4-897E3EE137E1}" type="presParOf" srcId="{1FF086E3-A2D1-41A1-98A0-1C34ECB50CC4}" destId="{5DB2B709-DA1A-43AA-9306-38731E936FC1}" srcOrd="0" destOrd="0" presId="urn:microsoft.com/office/officeart/2018/2/layout/IconVerticalSolidList"/>
    <dgm:cxn modelId="{1801CF10-C08C-46A0-9E11-6F17BF51F7BE}" type="presParOf" srcId="{1FF086E3-A2D1-41A1-98A0-1C34ECB50CC4}" destId="{C3BD90E3-B7EA-494A-92D5-521D2C2AF0F9}" srcOrd="1" destOrd="0" presId="urn:microsoft.com/office/officeart/2018/2/layout/IconVerticalSolidList"/>
    <dgm:cxn modelId="{E3A93E13-E81B-48CB-96F4-C5A919554B84}" type="presParOf" srcId="{1FF086E3-A2D1-41A1-98A0-1C34ECB50CC4}" destId="{534E94A5-2033-4BAC-8209-D629BFB1EBCE}" srcOrd="2" destOrd="0" presId="urn:microsoft.com/office/officeart/2018/2/layout/IconVerticalSolidList"/>
    <dgm:cxn modelId="{48AC6D23-F2EA-4775-8BAC-1332D63134BC}" type="presParOf" srcId="{1FF086E3-A2D1-41A1-98A0-1C34ECB50CC4}" destId="{A6D3E494-4C61-494D-B0FB-8F15C5C7E55F}" srcOrd="3" destOrd="0" presId="urn:microsoft.com/office/officeart/2018/2/layout/IconVerticalSolidList"/>
    <dgm:cxn modelId="{1572D5FA-CEEA-482D-8D07-54D97BEB9438}" type="presParOf" srcId="{0AA56B21-A56D-47DC-BFF1-BC3307A49DB3}" destId="{CA83D1F7-8B97-4F97-8E77-B38422A8CE7A}" srcOrd="5" destOrd="0" presId="urn:microsoft.com/office/officeart/2018/2/layout/IconVerticalSolidList"/>
    <dgm:cxn modelId="{FDC34DBA-6460-480C-AA9A-364F6383B005}" type="presParOf" srcId="{0AA56B21-A56D-47DC-BFF1-BC3307A49DB3}" destId="{778A5840-8A23-42D2-96C9-24143DC6BAF0}" srcOrd="6" destOrd="0" presId="urn:microsoft.com/office/officeart/2018/2/layout/IconVerticalSolidList"/>
    <dgm:cxn modelId="{0D75382E-211F-48B1-8931-669D3623AC59}" type="presParOf" srcId="{778A5840-8A23-42D2-96C9-24143DC6BAF0}" destId="{68018C2F-81C5-4E63-877B-50F446EBC425}" srcOrd="0" destOrd="0" presId="urn:microsoft.com/office/officeart/2018/2/layout/IconVerticalSolidList"/>
    <dgm:cxn modelId="{1FD76912-1E2D-4B6A-9D91-7A4B942E635B}" type="presParOf" srcId="{778A5840-8A23-42D2-96C9-24143DC6BAF0}" destId="{6D5B5E94-DC48-46F2-94D7-53B5EA5C1A8E}" srcOrd="1" destOrd="0" presId="urn:microsoft.com/office/officeart/2018/2/layout/IconVerticalSolidList"/>
    <dgm:cxn modelId="{E9731EB6-64EE-4081-961B-27A789F54E0D}" type="presParOf" srcId="{778A5840-8A23-42D2-96C9-24143DC6BAF0}" destId="{50F488B6-5B1B-4773-8A72-64CE39BF0EC7}" srcOrd="2" destOrd="0" presId="urn:microsoft.com/office/officeart/2018/2/layout/IconVerticalSolidList"/>
    <dgm:cxn modelId="{1AF07C61-0BA8-475C-9821-BBDDE385ADDA}" type="presParOf" srcId="{778A5840-8A23-42D2-96C9-24143DC6BAF0}" destId="{F2DC3895-353C-4B83-A213-39FD427103C4}" srcOrd="3" destOrd="0" presId="urn:microsoft.com/office/officeart/2018/2/layout/IconVerticalSolidList"/>
    <dgm:cxn modelId="{8C162F84-CACB-D24B-8A60-949A9672974A}" type="presParOf" srcId="{0AA56B21-A56D-47DC-BFF1-BC3307A49DB3}" destId="{CF88C549-B34B-734E-942D-2E2FD6EA6EB3}" srcOrd="7" destOrd="0" presId="urn:microsoft.com/office/officeart/2018/2/layout/IconVerticalSolidList"/>
    <dgm:cxn modelId="{C5A2F39F-9A45-B943-8AF9-CDF2DCE5DC69}" type="presParOf" srcId="{0AA56B21-A56D-47DC-BFF1-BC3307A49DB3}" destId="{99C84BFF-4A8A-7E49-9773-6A8127BCB39E}" srcOrd="8" destOrd="0" presId="urn:microsoft.com/office/officeart/2018/2/layout/IconVerticalSolidList"/>
    <dgm:cxn modelId="{3E46322E-BB3C-1641-9B95-F3B5BE17655E}" type="presParOf" srcId="{99C84BFF-4A8A-7E49-9773-6A8127BCB39E}" destId="{854C9FDA-C92C-3B4F-B2C3-49BE0C8DE0B6}" srcOrd="0" destOrd="0" presId="urn:microsoft.com/office/officeart/2018/2/layout/IconVerticalSolidList"/>
    <dgm:cxn modelId="{A4024F7E-9AB5-1C41-8E0F-B1A23340AA4E}" type="presParOf" srcId="{99C84BFF-4A8A-7E49-9773-6A8127BCB39E}" destId="{9EF7DA40-3327-774E-8875-F9DA7AC81BE1}" srcOrd="1" destOrd="0" presId="urn:microsoft.com/office/officeart/2018/2/layout/IconVerticalSolidList"/>
    <dgm:cxn modelId="{56600592-14EE-AF4C-8C6A-A5FF52E27F7F}" type="presParOf" srcId="{99C84BFF-4A8A-7E49-9773-6A8127BCB39E}" destId="{C1EE9890-8BC4-1F46-843A-9208D04EB74D}" srcOrd="2" destOrd="0" presId="urn:microsoft.com/office/officeart/2018/2/layout/IconVerticalSolidList"/>
    <dgm:cxn modelId="{02CE1840-DCE7-F142-9157-08AE1BEEF12C}" type="presParOf" srcId="{99C84BFF-4A8A-7E49-9773-6A8127BCB39E}" destId="{B8EED4C1-882B-A847-BA4C-6A98669A277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AD7C8-0357-CF41-895C-3CCDF9E2C976}">
      <dsp:nvSpPr>
        <dsp:cNvPr id="0" name=""/>
        <dsp:cNvSpPr/>
      </dsp:nvSpPr>
      <dsp:spPr>
        <a:xfrm>
          <a:off x="938529" y="1583"/>
          <a:ext cx="3754119" cy="162300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840" tIns="412244" rIns="72840" bIns="412244" numCol="1" spcCol="1270" anchor="ctr" anchorCtr="0">
          <a:noAutofit/>
        </a:bodyPr>
        <a:lstStyle/>
        <a:p>
          <a:pPr marL="0" lvl="0" indent="0" algn="l" defTabSz="577850">
            <a:lnSpc>
              <a:spcPct val="90000"/>
            </a:lnSpc>
            <a:spcBef>
              <a:spcPct val="0"/>
            </a:spcBef>
            <a:spcAft>
              <a:spcPct val="35000"/>
            </a:spcAft>
            <a:buNone/>
          </a:pPr>
          <a:r>
            <a:rPr lang="en-US" sz="1300" kern="1200"/>
            <a:t>Recognize the short- and long-term physiological consequences of stress.</a:t>
          </a:r>
        </a:p>
      </dsp:txBody>
      <dsp:txXfrm>
        <a:off x="938529" y="1583"/>
        <a:ext cx="3754119" cy="1623009"/>
      </dsp:txXfrm>
    </dsp:sp>
    <dsp:sp modelId="{CEDCB64F-3A0D-D048-A0EF-D10113D8E7BA}">
      <dsp:nvSpPr>
        <dsp:cNvPr id="0" name=""/>
        <dsp:cNvSpPr/>
      </dsp:nvSpPr>
      <dsp:spPr>
        <a:xfrm>
          <a:off x="0" y="1583"/>
          <a:ext cx="938529" cy="1623009"/>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64" tIns="160317" rIns="49664" bIns="160317" numCol="1" spcCol="1270" anchor="ctr" anchorCtr="0">
          <a:noAutofit/>
        </a:bodyPr>
        <a:lstStyle/>
        <a:p>
          <a:pPr marL="0" lvl="0" indent="0" algn="ctr" defTabSz="711200">
            <a:lnSpc>
              <a:spcPct val="90000"/>
            </a:lnSpc>
            <a:spcBef>
              <a:spcPct val="0"/>
            </a:spcBef>
            <a:spcAft>
              <a:spcPct val="35000"/>
            </a:spcAft>
            <a:buNone/>
          </a:pPr>
          <a:r>
            <a:rPr lang="en-US" sz="1600" kern="1200"/>
            <a:t>Recognize</a:t>
          </a:r>
        </a:p>
      </dsp:txBody>
      <dsp:txXfrm>
        <a:off x="0" y="1583"/>
        <a:ext cx="938529" cy="1623009"/>
      </dsp:txXfrm>
    </dsp:sp>
    <dsp:sp modelId="{64741E04-733C-524B-8EAF-19CFF5DFC985}">
      <dsp:nvSpPr>
        <dsp:cNvPr id="0" name=""/>
        <dsp:cNvSpPr/>
      </dsp:nvSpPr>
      <dsp:spPr>
        <a:xfrm>
          <a:off x="938529" y="1721972"/>
          <a:ext cx="3754119" cy="162300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840" tIns="412244" rIns="72840" bIns="412244" numCol="1" spcCol="1270" anchor="ctr" anchorCtr="0">
          <a:noAutofit/>
        </a:bodyPr>
        <a:lstStyle/>
        <a:p>
          <a:pPr marL="0" lvl="0" indent="0" algn="l" defTabSz="577850">
            <a:lnSpc>
              <a:spcPct val="90000"/>
            </a:lnSpc>
            <a:spcBef>
              <a:spcPct val="0"/>
            </a:spcBef>
            <a:spcAft>
              <a:spcPct val="35000"/>
            </a:spcAft>
            <a:buNone/>
          </a:pPr>
          <a:r>
            <a:rPr lang="en-US" sz="1300" kern="1200"/>
            <a:t>Compare and contrast Cannon’s (fight-or-flight) and Selye’s (general adaptation syndrome) models of stress.</a:t>
          </a:r>
        </a:p>
      </dsp:txBody>
      <dsp:txXfrm>
        <a:off x="938529" y="1721972"/>
        <a:ext cx="3754119" cy="1623009"/>
      </dsp:txXfrm>
    </dsp:sp>
    <dsp:sp modelId="{5B66A1D4-2185-CB41-9D1B-D2728EB5CEE1}">
      <dsp:nvSpPr>
        <dsp:cNvPr id="0" name=""/>
        <dsp:cNvSpPr/>
      </dsp:nvSpPr>
      <dsp:spPr>
        <a:xfrm>
          <a:off x="0" y="1721972"/>
          <a:ext cx="938529" cy="1623009"/>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64" tIns="160317" rIns="49664" bIns="160317" numCol="1" spcCol="1270" anchor="ctr" anchorCtr="0">
          <a:noAutofit/>
        </a:bodyPr>
        <a:lstStyle/>
        <a:p>
          <a:pPr marL="0" lvl="0" indent="0" algn="ctr" defTabSz="711200">
            <a:lnSpc>
              <a:spcPct val="90000"/>
            </a:lnSpc>
            <a:spcBef>
              <a:spcPct val="0"/>
            </a:spcBef>
            <a:spcAft>
              <a:spcPct val="35000"/>
            </a:spcAft>
            <a:buNone/>
          </a:pPr>
          <a:r>
            <a:rPr lang="en-US" sz="1600" kern="1200"/>
            <a:t>Compare and contrast</a:t>
          </a:r>
        </a:p>
      </dsp:txBody>
      <dsp:txXfrm>
        <a:off x="0" y="1721972"/>
        <a:ext cx="938529" cy="1623009"/>
      </dsp:txXfrm>
    </dsp:sp>
    <dsp:sp modelId="{C01B3506-BB1C-F840-8376-3890C80E7250}">
      <dsp:nvSpPr>
        <dsp:cNvPr id="0" name=""/>
        <dsp:cNvSpPr/>
      </dsp:nvSpPr>
      <dsp:spPr>
        <a:xfrm>
          <a:off x="938529" y="3442362"/>
          <a:ext cx="3754119" cy="1623009"/>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840" tIns="412244" rIns="72840" bIns="412244" numCol="1" spcCol="1270" anchor="ctr" anchorCtr="0">
          <a:noAutofit/>
        </a:bodyPr>
        <a:lstStyle/>
        <a:p>
          <a:pPr marL="0" lvl="0" indent="0" algn="l" defTabSz="577850">
            <a:lnSpc>
              <a:spcPct val="90000"/>
            </a:lnSpc>
            <a:spcBef>
              <a:spcPct val="0"/>
            </a:spcBef>
            <a:spcAft>
              <a:spcPct val="35000"/>
            </a:spcAft>
            <a:buNone/>
          </a:pPr>
          <a:r>
            <a:rPr lang="en-US" sz="1300" kern="1200"/>
            <a:t>Describe how responses to stress are mediated through perception, individual temperament, social support, support groups, culture, spirituality, and religion.</a:t>
          </a:r>
        </a:p>
      </dsp:txBody>
      <dsp:txXfrm>
        <a:off x="938529" y="3442362"/>
        <a:ext cx="3754119" cy="1623009"/>
      </dsp:txXfrm>
    </dsp:sp>
    <dsp:sp modelId="{12963E79-B344-8E43-9693-317CCB48D3D8}">
      <dsp:nvSpPr>
        <dsp:cNvPr id="0" name=""/>
        <dsp:cNvSpPr/>
      </dsp:nvSpPr>
      <dsp:spPr>
        <a:xfrm>
          <a:off x="0" y="3442362"/>
          <a:ext cx="938529" cy="1623009"/>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64" tIns="160317" rIns="49664" bIns="160317" numCol="1" spcCol="1270" anchor="ctr" anchorCtr="0">
          <a:noAutofit/>
        </a:bodyPr>
        <a:lstStyle/>
        <a:p>
          <a:pPr marL="0" lvl="0" indent="0" algn="ctr" defTabSz="711200">
            <a:lnSpc>
              <a:spcPct val="90000"/>
            </a:lnSpc>
            <a:spcBef>
              <a:spcPct val="0"/>
            </a:spcBef>
            <a:spcAft>
              <a:spcPct val="35000"/>
            </a:spcAft>
            <a:buNone/>
          </a:pPr>
          <a:r>
            <a:rPr lang="en-US" sz="1600" kern="1200"/>
            <a:t>Describe</a:t>
          </a:r>
        </a:p>
      </dsp:txBody>
      <dsp:txXfrm>
        <a:off x="0" y="3442362"/>
        <a:ext cx="938529" cy="1623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4346A-B0FE-F446-A714-29BFDFA29166}">
      <dsp:nvSpPr>
        <dsp:cNvPr id="0" name=""/>
        <dsp:cNvSpPr/>
      </dsp:nvSpPr>
      <dsp:spPr>
        <a:xfrm>
          <a:off x="0" y="56612"/>
          <a:ext cx="4231481" cy="19305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Body prepares for situation that individual perceives as threat to survival</a:t>
          </a:r>
        </a:p>
      </dsp:txBody>
      <dsp:txXfrm>
        <a:off x="94239" y="150851"/>
        <a:ext cx="4043003" cy="1742022"/>
      </dsp:txXfrm>
    </dsp:sp>
    <dsp:sp modelId="{602F42CE-1D3B-5941-AA30-48707844C6A4}">
      <dsp:nvSpPr>
        <dsp:cNvPr id="0" name=""/>
        <dsp:cNvSpPr/>
      </dsp:nvSpPr>
      <dsp:spPr>
        <a:xfrm>
          <a:off x="0" y="1987112"/>
          <a:ext cx="4231481" cy="94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Increased blood pressure, heart rate, respirations, and cardiac output </a:t>
          </a:r>
        </a:p>
      </dsp:txBody>
      <dsp:txXfrm>
        <a:off x="0" y="1987112"/>
        <a:ext cx="4231481" cy="947025"/>
      </dsp:txXfrm>
    </dsp:sp>
    <dsp:sp modelId="{5A480F25-0D9F-134F-AE61-3B8EB299FE7D}">
      <dsp:nvSpPr>
        <dsp:cNvPr id="0" name=""/>
        <dsp:cNvSpPr/>
      </dsp:nvSpPr>
      <dsp:spPr>
        <a:xfrm>
          <a:off x="0" y="2934137"/>
          <a:ext cx="4231481" cy="193050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New research indicates that men and women have different neural responses to stress</a:t>
          </a:r>
        </a:p>
      </dsp:txBody>
      <dsp:txXfrm>
        <a:off x="94239" y="3028376"/>
        <a:ext cx="4043003" cy="1742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6C616-211F-5044-935F-1D9600F59A84}">
      <dsp:nvSpPr>
        <dsp:cNvPr id="0" name=""/>
        <dsp:cNvSpPr/>
      </dsp:nvSpPr>
      <dsp:spPr>
        <a:xfrm>
          <a:off x="0" y="473031"/>
          <a:ext cx="4231481" cy="57037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Alarm or acute stress stage</a:t>
          </a:r>
        </a:p>
      </dsp:txBody>
      <dsp:txXfrm>
        <a:off x="27843" y="500874"/>
        <a:ext cx="4175795" cy="514689"/>
      </dsp:txXfrm>
    </dsp:sp>
    <dsp:sp modelId="{4B9729A0-FF25-274D-9EFD-D522D695F640}">
      <dsp:nvSpPr>
        <dsp:cNvPr id="0" name=""/>
        <dsp:cNvSpPr/>
      </dsp:nvSpPr>
      <dsp:spPr>
        <a:xfrm>
          <a:off x="0" y="1043406"/>
          <a:ext cx="4231481" cy="87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Activates sympathetic nervous system</a:t>
          </a:r>
        </a:p>
        <a:p>
          <a:pPr marL="228600" lvl="1" indent="-228600" algn="l" defTabSz="889000">
            <a:lnSpc>
              <a:spcPct val="90000"/>
            </a:lnSpc>
            <a:spcBef>
              <a:spcPct val="0"/>
            </a:spcBef>
            <a:spcAft>
              <a:spcPct val="20000"/>
            </a:spcAft>
            <a:buChar char="•"/>
          </a:pPr>
          <a:r>
            <a:rPr lang="en-US" sz="2000" kern="1200"/>
            <a:t>Activates HPA axis to </a:t>
          </a:r>
          <a:r>
            <a:rPr lang="en-US" sz="2000" i="1" kern="1200"/>
            <a:t>stay </a:t>
          </a:r>
          <a:r>
            <a:rPr lang="en-US" sz="2000" kern="1200"/>
            <a:t>on alert</a:t>
          </a:r>
        </a:p>
      </dsp:txBody>
      <dsp:txXfrm>
        <a:off x="0" y="1043406"/>
        <a:ext cx="4231481" cy="879750"/>
      </dsp:txXfrm>
    </dsp:sp>
    <dsp:sp modelId="{70BC2E3F-5766-E24B-931C-45DCC1AD1033}">
      <dsp:nvSpPr>
        <dsp:cNvPr id="0" name=""/>
        <dsp:cNvSpPr/>
      </dsp:nvSpPr>
      <dsp:spPr>
        <a:xfrm>
          <a:off x="0" y="1923156"/>
          <a:ext cx="4231481" cy="570375"/>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Resistance or adaptation stage</a:t>
          </a:r>
        </a:p>
      </dsp:txBody>
      <dsp:txXfrm>
        <a:off x="27843" y="1950999"/>
        <a:ext cx="4175795" cy="514689"/>
      </dsp:txXfrm>
    </dsp:sp>
    <dsp:sp modelId="{79E0DB3B-7449-CF40-94E1-2A10DF643578}">
      <dsp:nvSpPr>
        <dsp:cNvPr id="0" name=""/>
        <dsp:cNvSpPr/>
      </dsp:nvSpPr>
      <dsp:spPr>
        <a:xfrm>
          <a:off x="0" y="2493531"/>
          <a:ext cx="4231481" cy="81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Sustained and optimal resistance to the stressor; recovery, repair, and renewal may occur. </a:t>
          </a:r>
        </a:p>
      </dsp:txBody>
      <dsp:txXfrm>
        <a:off x="0" y="2493531"/>
        <a:ext cx="4231481" cy="815062"/>
      </dsp:txXfrm>
    </dsp:sp>
    <dsp:sp modelId="{730DA4E9-525D-DE4B-8B4C-84EB72960165}">
      <dsp:nvSpPr>
        <dsp:cNvPr id="0" name=""/>
        <dsp:cNvSpPr/>
      </dsp:nvSpPr>
      <dsp:spPr>
        <a:xfrm>
          <a:off x="0" y="3308593"/>
          <a:ext cx="4231481" cy="570375"/>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Exhaustion stage</a:t>
          </a:r>
        </a:p>
      </dsp:txBody>
      <dsp:txXfrm>
        <a:off x="27843" y="3336436"/>
        <a:ext cx="4175795" cy="514689"/>
      </dsp:txXfrm>
    </dsp:sp>
    <dsp:sp modelId="{5A8185DB-F8D9-4046-AD4B-2DFB33899EAC}">
      <dsp:nvSpPr>
        <dsp:cNvPr id="0" name=""/>
        <dsp:cNvSpPr/>
      </dsp:nvSpPr>
      <dsp:spPr>
        <a:xfrm>
          <a:off x="0" y="3878968"/>
          <a:ext cx="4231481" cy="56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Resources are depleted; the stress may become chronic </a:t>
          </a:r>
        </a:p>
      </dsp:txBody>
      <dsp:txXfrm>
        <a:off x="0" y="3878968"/>
        <a:ext cx="4231481" cy="569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E4E65-1395-F64E-9291-6DADF5C07942}">
      <dsp:nvSpPr>
        <dsp:cNvPr id="0" name=""/>
        <dsp:cNvSpPr/>
      </dsp:nvSpPr>
      <dsp:spPr>
        <a:xfrm>
          <a:off x="0" y="31412"/>
          <a:ext cx="4231481" cy="239177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Distress:</a:t>
          </a:r>
          <a:r>
            <a:rPr lang="en-US" sz="2600" kern="1200"/>
            <a:t> Negative draining energy that results in anxiety, depression, confusion, helplessness, hopelessness, and fatigue. </a:t>
          </a:r>
        </a:p>
      </dsp:txBody>
      <dsp:txXfrm>
        <a:off x="116757" y="148169"/>
        <a:ext cx="3997967" cy="2158258"/>
      </dsp:txXfrm>
    </dsp:sp>
    <dsp:sp modelId="{17D61BA0-7D65-D44F-B9E7-CF888D77AB0A}">
      <dsp:nvSpPr>
        <dsp:cNvPr id="0" name=""/>
        <dsp:cNvSpPr/>
      </dsp:nvSpPr>
      <dsp:spPr>
        <a:xfrm>
          <a:off x="0" y="2498065"/>
          <a:ext cx="4231481" cy="2391772"/>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Eustress: </a:t>
          </a:r>
          <a:r>
            <a:rPr lang="en-US" sz="2600" kern="1200"/>
            <a:t>Normal physiological positive energy that motivates individuals and results in positive feelings and purposeful movement</a:t>
          </a:r>
        </a:p>
      </dsp:txBody>
      <dsp:txXfrm>
        <a:off x="116757" y="2614822"/>
        <a:ext cx="3997967" cy="2158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61B95-EF88-554E-9250-3C6F6E8F2490}">
      <dsp:nvSpPr>
        <dsp:cNvPr id="0" name=""/>
        <dsp:cNvSpPr/>
      </dsp:nvSpPr>
      <dsp:spPr>
        <a:xfrm>
          <a:off x="0" y="587374"/>
          <a:ext cx="2571749" cy="15430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Stressors</a:t>
          </a:r>
        </a:p>
        <a:p>
          <a:pPr marL="171450" lvl="1" indent="-171450" algn="l" defTabSz="800100">
            <a:lnSpc>
              <a:spcPct val="90000"/>
            </a:lnSpc>
            <a:spcBef>
              <a:spcPct val="0"/>
            </a:spcBef>
            <a:spcAft>
              <a:spcPct val="15000"/>
            </a:spcAft>
            <a:buChar char="•"/>
          </a:pPr>
          <a:r>
            <a:rPr lang="en-US" sz="1800" kern="1200"/>
            <a:t>Physiological (environmental/physical)</a:t>
          </a:r>
        </a:p>
        <a:p>
          <a:pPr marL="171450" lvl="1" indent="-171450" algn="l" defTabSz="800100">
            <a:lnSpc>
              <a:spcPct val="90000"/>
            </a:lnSpc>
            <a:spcBef>
              <a:spcPct val="0"/>
            </a:spcBef>
            <a:spcAft>
              <a:spcPct val="15000"/>
            </a:spcAft>
            <a:buChar char="•"/>
          </a:pPr>
          <a:r>
            <a:rPr lang="en-US" sz="1800" kern="1200"/>
            <a:t>Psychological (stressful </a:t>
          </a:r>
          <a:r>
            <a:rPr lang="en-US" sz="1800" i="1" kern="1200"/>
            <a:t>events)</a:t>
          </a:r>
          <a:endParaRPr lang="en-US" sz="1800" kern="1200"/>
        </a:p>
      </dsp:txBody>
      <dsp:txXfrm>
        <a:off x="0" y="587374"/>
        <a:ext cx="2571749" cy="1543050"/>
      </dsp:txXfrm>
    </dsp:sp>
    <dsp:sp modelId="{2045F3CE-9A23-E94D-A3EC-8AB8D53FD872}">
      <dsp:nvSpPr>
        <dsp:cNvPr id="0" name=""/>
        <dsp:cNvSpPr/>
      </dsp:nvSpPr>
      <dsp:spPr>
        <a:xfrm>
          <a:off x="2828925" y="587374"/>
          <a:ext cx="2571749" cy="15430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Perception</a:t>
          </a:r>
        </a:p>
      </dsp:txBody>
      <dsp:txXfrm>
        <a:off x="2828925" y="587374"/>
        <a:ext cx="2571749" cy="1543050"/>
      </dsp:txXfrm>
    </dsp:sp>
    <dsp:sp modelId="{A934C765-84B3-4D45-B3BF-AD6B67F83336}">
      <dsp:nvSpPr>
        <dsp:cNvPr id="0" name=""/>
        <dsp:cNvSpPr/>
      </dsp:nvSpPr>
      <dsp:spPr>
        <a:xfrm>
          <a:off x="5657849" y="587374"/>
          <a:ext cx="2571749" cy="15430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Individual temperament</a:t>
          </a:r>
        </a:p>
      </dsp:txBody>
      <dsp:txXfrm>
        <a:off x="5657849" y="587374"/>
        <a:ext cx="2571749" cy="1543050"/>
      </dsp:txXfrm>
    </dsp:sp>
    <dsp:sp modelId="{0C2CD764-4F24-7442-BAA7-1196E8C80E93}">
      <dsp:nvSpPr>
        <dsp:cNvPr id="0" name=""/>
        <dsp:cNvSpPr/>
      </dsp:nvSpPr>
      <dsp:spPr>
        <a:xfrm>
          <a:off x="0" y="2387600"/>
          <a:ext cx="2571749" cy="15430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Social support</a:t>
          </a:r>
        </a:p>
        <a:p>
          <a:pPr marL="171450" lvl="1" indent="-171450" algn="l" defTabSz="800100">
            <a:lnSpc>
              <a:spcPct val="90000"/>
            </a:lnSpc>
            <a:spcBef>
              <a:spcPct val="0"/>
            </a:spcBef>
            <a:spcAft>
              <a:spcPct val="15000"/>
            </a:spcAft>
            <a:buChar char="•"/>
          </a:pPr>
          <a:r>
            <a:rPr lang="en-US" sz="1800" kern="1200"/>
            <a:t>Support groups</a:t>
          </a:r>
        </a:p>
      </dsp:txBody>
      <dsp:txXfrm>
        <a:off x="0" y="2387600"/>
        <a:ext cx="2571749" cy="1543050"/>
      </dsp:txXfrm>
    </dsp:sp>
    <dsp:sp modelId="{00185D09-DD0B-134C-B16E-4ED623862B0E}">
      <dsp:nvSpPr>
        <dsp:cNvPr id="0" name=""/>
        <dsp:cNvSpPr/>
      </dsp:nvSpPr>
      <dsp:spPr>
        <a:xfrm>
          <a:off x="2828925" y="2387600"/>
          <a:ext cx="2571749" cy="15430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Culture</a:t>
          </a:r>
        </a:p>
      </dsp:txBody>
      <dsp:txXfrm>
        <a:off x="2828925" y="2387600"/>
        <a:ext cx="2571749" cy="1543050"/>
      </dsp:txXfrm>
    </dsp:sp>
    <dsp:sp modelId="{DB312481-9384-634B-94EE-359154DE1B69}">
      <dsp:nvSpPr>
        <dsp:cNvPr id="0" name=""/>
        <dsp:cNvSpPr/>
      </dsp:nvSpPr>
      <dsp:spPr>
        <a:xfrm>
          <a:off x="5657849" y="2387600"/>
          <a:ext cx="2571749" cy="15430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Spirituality and religion</a:t>
          </a:r>
        </a:p>
      </dsp:txBody>
      <dsp:txXfrm>
        <a:off x="5657849" y="2387600"/>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C9BBF-8E7A-46DB-8F62-D421E7447A20}">
      <dsp:nvSpPr>
        <dsp:cNvPr id="0" name=""/>
        <dsp:cNvSpPr/>
      </dsp:nvSpPr>
      <dsp:spPr>
        <a:xfrm>
          <a:off x="0" y="600"/>
          <a:ext cx="4231481"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604E1-8053-442E-B5BE-208CE61AA453}">
      <dsp:nvSpPr>
        <dsp:cNvPr id="0" name=""/>
        <dsp:cNvSpPr/>
      </dsp:nvSpPr>
      <dsp:spPr>
        <a:xfrm>
          <a:off x="425232" y="316889"/>
          <a:ext cx="773150" cy="773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1C895D-C605-4E72-9092-C858F0D00D71}">
      <dsp:nvSpPr>
        <dsp:cNvPr id="0" name=""/>
        <dsp:cNvSpPr/>
      </dsp:nvSpPr>
      <dsp:spPr>
        <a:xfrm>
          <a:off x="1623616" y="600"/>
          <a:ext cx="2607864"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a:t>Measuring stress</a:t>
          </a:r>
        </a:p>
      </dsp:txBody>
      <dsp:txXfrm>
        <a:off x="1623616" y="600"/>
        <a:ext cx="2607864" cy="1405728"/>
      </dsp:txXfrm>
    </dsp:sp>
    <dsp:sp modelId="{5228AAF6-E6E3-4A5A-A548-6702DDFE2FB0}">
      <dsp:nvSpPr>
        <dsp:cNvPr id="0" name=""/>
        <dsp:cNvSpPr/>
      </dsp:nvSpPr>
      <dsp:spPr>
        <a:xfrm>
          <a:off x="0" y="1757760"/>
          <a:ext cx="4231481"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FBFBC6-74AA-47EE-8235-9342B091B3B8}">
      <dsp:nvSpPr>
        <dsp:cNvPr id="0" name=""/>
        <dsp:cNvSpPr/>
      </dsp:nvSpPr>
      <dsp:spPr>
        <a:xfrm>
          <a:off x="425232" y="2074049"/>
          <a:ext cx="773150" cy="773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4AE617-1D16-4BDD-A469-9F8263DF0781}">
      <dsp:nvSpPr>
        <dsp:cNvPr id="0" name=""/>
        <dsp:cNvSpPr/>
      </dsp:nvSpPr>
      <dsp:spPr>
        <a:xfrm>
          <a:off x="1623616" y="1757760"/>
          <a:ext cx="2607864"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a:t>Recent Life Changes Questionnaire</a:t>
          </a:r>
        </a:p>
      </dsp:txBody>
      <dsp:txXfrm>
        <a:off x="1623616" y="1757760"/>
        <a:ext cx="2607864" cy="1405728"/>
      </dsp:txXfrm>
    </dsp:sp>
    <dsp:sp modelId="{739196BA-3B25-439B-A397-F2D22EB3253B}">
      <dsp:nvSpPr>
        <dsp:cNvPr id="0" name=""/>
        <dsp:cNvSpPr/>
      </dsp:nvSpPr>
      <dsp:spPr>
        <a:xfrm>
          <a:off x="0" y="3514921"/>
          <a:ext cx="4231481"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BE8C62-C023-49CF-A927-016BBB8C3488}">
      <dsp:nvSpPr>
        <dsp:cNvPr id="0" name=""/>
        <dsp:cNvSpPr/>
      </dsp:nvSpPr>
      <dsp:spPr>
        <a:xfrm>
          <a:off x="425232" y="3831209"/>
          <a:ext cx="773150" cy="773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89C945-9B84-4A1E-8EC1-2E6081C2772B}">
      <dsp:nvSpPr>
        <dsp:cNvPr id="0" name=""/>
        <dsp:cNvSpPr/>
      </dsp:nvSpPr>
      <dsp:spPr>
        <a:xfrm>
          <a:off x="1623616" y="3514921"/>
          <a:ext cx="2607864"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a:t>Perceived Stress Scale</a:t>
          </a:r>
        </a:p>
      </dsp:txBody>
      <dsp:txXfrm>
        <a:off x="1623616" y="3514921"/>
        <a:ext cx="2607864" cy="14057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7F01F-C9D2-9648-B63D-A2CDABE8977A}">
      <dsp:nvSpPr>
        <dsp:cNvPr id="0" name=""/>
        <dsp:cNvSpPr/>
      </dsp:nvSpPr>
      <dsp:spPr>
        <a:xfrm>
          <a:off x="0" y="103723"/>
          <a:ext cx="4300537" cy="70726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Biofeedback</a:t>
          </a:r>
        </a:p>
      </dsp:txBody>
      <dsp:txXfrm>
        <a:off x="34526" y="138249"/>
        <a:ext cx="4231485" cy="638212"/>
      </dsp:txXfrm>
    </dsp:sp>
    <dsp:sp modelId="{D9D75F25-2B6E-6748-8A49-A49F8276BC45}">
      <dsp:nvSpPr>
        <dsp:cNvPr id="0" name=""/>
        <dsp:cNvSpPr/>
      </dsp:nvSpPr>
      <dsp:spPr>
        <a:xfrm>
          <a:off x="0" y="900268"/>
          <a:ext cx="4300537" cy="707264"/>
        </a:xfrm>
        <a:prstGeom prst="roundRec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Deep breathing exercises</a:t>
          </a:r>
        </a:p>
      </dsp:txBody>
      <dsp:txXfrm>
        <a:off x="34526" y="934794"/>
        <a:ext cx="4231485" cy="638212"/>
      </dsp:txXfrm>
    </dsp:sp>
    <dsp:sp modelId="{BE592BFC-863B-9F4F-8F55-7EEB3286A058}">
      <dsp:nvSpPr>
        <dsp:cNvPr id="0" name=""/>
        <dsp:cNvSpPr/>
      </dsp:nvSpPr>
      <dsp:spPr>
        <a:xfrm>
          <a:off x="0" y="1696813"/>
          <a:ext cx="4300537" cy="707264"/>
        </a:xfrm>
        <a:prstGeom prst="roundRec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Guided imagery</a:t>
          </a:r>
        </a:p>
      </dsp:txBody>
      <dsp:txXfrm>
        <a:off x="34526" y="1731339"/>
        <a:ext cx="4231485" cy="638212"/>
      </dsp:txXfrm>
    </dsp:sp>
    <dsp:sp modelId="{1E793CA5-BC22-DD4B-8DE1-F828C20EE6CB}">
      <dsp:nvSpPr>
        <dsp:cNvPr id="0" name=""/>
        <dsp:cNvSpPr/>
      </dsp:nvSpPr>
      <dsp:spPr>
        <a:xfrm>
          <a:off x="0" y="2493358"/>
          <a:ext cx="4300537" cy="707264"/>
        </a:xfrm>
        <a:prstGeom prst="roundRec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Progressive relaxation</a:t>
          </a:r>
        </a:p>
      </dsp:txBody>
      <dsp:txXfrm>
        <a:off x="34526" y="2527884"/>
        <a:ext cx="4231485" cy="638212"/>
      </dsp:txXfrm>
    </dsp:sp>
    <dsp:sp modelId="{BFD0A959-5EB6-FF4A-AE24-D3D326F72472}">
      <dsp:nvSpPr>
        <dsp:cNvPr id="0" name=""/>
        <dsp:cNvSpPr/>
      </dsp:nvSpPr>
      <dsp:spPr>
        <a:xfrm>
          <a:off x="0" y="3289903"/>
          <a:ext cx="4300537" cy="707264"/>
        </a:xfrm>
        <a:prstGeom prst="roundRec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Meditation</a:t>
          </a:r>
        </a:p>
      </dsp:txBody>
      <dsp:txXfrm>
        <a:off x="34526" y="3324429"/>
        <a:ext cx="4231485" cy="638212"/>
      </dsp:txXfrm>
    </dsp:sp>
    <dsp:sp modelId="{2F970FA1-5DF8-A240-AEA1-61C4A87A2D16}">
      <dsp:nvSpPr>
        <dsp:cNvPr id="0" name=""/>
        <dsp:cNvSpPr/>
      </dsp:nvSpPr>
      <dsp:spPr>
        <a:xfrm>
          <a:off x="0" y="4086448"/>
          <a:ext cx="4300537" cy="707264"/>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Mindfulness</a:t>
          </a:r>
        </a:p>
      </dsp:txBody>
      <dsp:txXfrm>
        <a:off x="34526" y="4120974"/>
        <a:ext cx="4231485" cy="6382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A44FC-C5F4-4E5F-B082-8279ACEDEADB}">
      <dsp:nvSpPr>
        <dsp:cNvPr id="0" name=""/>
        <dsp:cNvSpPr/>
      </dsp:nvSpPr>
      <dsp:spPr>
        <a:xfrm>
          <a:off x="0" y="3844"/>
          <a:ext cx="4231481"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FC9E1-DDBB-4E10-B82C-41D91BD486EE}">
      <dsp:nvSpPr>
        <dsp:cNvPr id="0" name=""/>
        <dsp:cNvSpPr/>
      </dsp:nvSpPr>
      <dsp:spPr>
        <a:xfrm>
          <a:off x="247725" y="188103"/>
          <a:ext cx="450409" cy="450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1C06A2-923A-4A59-A833-D24B2163DAC5}">
      <dsp:nvSpPr>
        <dsp:cNvPr id="0" name=""/>
        <dsp:cNvSpPr/>
      </dsp:nvSpPr>
      <dsp:spPr>
        <a:xfrm>
          <a:off x="945860" y="3844"/>
          <a:ext cx="3285620"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100000"/>
            </a:lnSpc>
            <a:spcBef>
              <a:spcPct val="0"/>
            </a:spcBef>
            <a:spcAft>
              <a:spcPct val="35000"/>
            </a:spcAft>
            <a:buNone/>
          </a:pPr>
          <a:r>
            <a:rPr lang="en-US" sz="1900" kern="1200"/>
            <a:t>Physical exercise</a:t>
          </a:r>
        </a:p>
      </dsp:txBody>
      <dsp:txXfrm>
        <a:off x="945860" y="3844"/>
        <a:ext cx="3285620" cy="818926"/>
      </dsp:txXfrm>
    </dsp:sp>
    <dsp:sp modelId="{D8C107F1-FC28-402D-99F2-AAC3A0E5DEF3}">
      <dsp:nvSpPr>
        <dsp:cNvPr id="0" name=""/>
        <dsp:cNvSpPr/>
      </dsp:nvSpPr>
      <dsp:spPr>
        <a:xfrm>
          <a:off x="0" y="1027503"/>
          <a:ext cx="4231481"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D64738-9FDB-429E-86EA-D1E68F57994A}">
      <dsp:nvSpPr>
        <dsp:cNvPr id="0" name=""/>
        <dsp:cNvSpPr/>
      </dsp:nvSpPr>
      <dsp:spPr>
        <a:xfrm>
          <a:off x="247725" y="1211761"/>
          <a:ext cx="450409" cy="450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67FAC2-90F3-4EC1-920D-875E38AAF264}">
      <dsp:nvSpPr>
        <dsp:cNvPr id="0" name=""/>
        <dsp:cNvSpPr/>
      </dsp:nvSpPr>
      <dsp:spPr>
        <a:xfrm>
          <a:off x="945860" y="1027503"/>
          <a:ext cx="3285620"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100000"/>
            </a:lnSpc>
            <a:spcBef>
              <a:spcPct val="0"/>
            </a:spcBef>
            <a:spcAft>
              <a:spcPct val="35000"/>
            </a:spcAft>
            <a:buNone/>
          </a:pPr>
          <a:r>
            <a:rPr lang="en-US" sz="1900" kern="1200"/>
            <a:t>Cognitive reframing</a:t>
          </a:r>
        </a:p>
      </dsp:txBody>
      <dsp:txXfrm>
        <a:off x="945860" y="1027503"/>
        <a:ext cx="3285620" cy="818926"/>
      </dsp:txXfrm>
    </dsp:sp>
    <dsp:sp modelId="{5DB2B709-DA1A-43AA-9306-38731E936FC1}">
      <dsp:nvSpPr>
        <dsp:cNvPr id="0" name=""/>
        <dsp:cNvSpPr/>
      </dsp:nvSpPr>
      <dsp:spPr>
        <a:xfrm>
          <a:off x="0" y="2051161"/>
          <a:ext cx="4231481"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D90E3-B7EA-494A-92D5-521D2C2AF0F9}">
      <dsp:nvSpPr>
        <dsp:cNvPr id="0" name=""/>
        <dsp:cNvSpPr/>
      </dsp:nvSpPr>
      <dsp:spPr>
        <a:xfrm>
          <a:off x="247725" y="2235420"/>
          <a:ext cx="450409" cy="450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D3E494-4C61-494D-B0FB-8F15C5C7E55F}">
      <dsp:nvSpPr>
        <dsp:cNvPr id="0" name=""/>
        <dsp:cNvSpPr/>
      </dsp:nvSpPr>
      <dsp:spPr>
        <a:xfrm>
          <a:off x="945860" y="2051161"/>
          <a:ext cx="3285620"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100000"/>
            </a:lnSpc>
            <a:spcBef>
              <a:spcPct val="0"/>
            </a:spcBef>
            <a:spcAft>
              <a:spcPct val="35000"/>
            </a:spcAft>
            <a:buNone/>
          </a:pPr>
          <a:r>
            <a:rPr lang="en-US" sz="1900" kern="1200"/>
            <a:t>Journaling </a:t>
          </a:r>
        </a:p>
      </dsp:txBody>
      <dsp:txXfrm>
        <a:off x="945860" y="2051161"/>
        <a:ext cx="3285620" cy="818926"/>
      </dsp:txXfrm>
    </dsp:sp>
    <dsp:sp modelId="{68018C2F-81C5-4E63-877B-50F446EBC425}">
      <dsp:nvSpPr>
        <dsp:cNvPr id="0" name=""/>
        <dsp:cNvSpPr/>
      </dsp:nvSpPr>
      <dsp:spPr>
        <a:xfrm>
          <a:off x="0" y="3074820"/>
          <a:ext cx="4231481"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5B5E94-DC48-46F2-94D7-53B5EA5C1A8E}">
      <dsp:nvSpPr>
        <dsp:cNvPr id="0" name=""/>
        <dsp:cNvSpPr/>
      </dsp:nvSpPr>
      <dsp:spPr>
        <a:xfrm>
          <a:off x="247725" y="3259078"/>
          <a:ext cx="450409" cy="4504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DC3895-353C-4B83-A213-39FD427103C4}">
      <dsp:nvSpPr>
        <dsp:cNvPr id="0" name=""/>
        <dsp:cNvSpPr/>
      </dsp:nvSpPr>
      <dsp:spPr>
        <a:xfrm>
          <a:off x="945860" y="3074820"/>
          <a:ext cx="3285620"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100000"/>
            </a:lnSpc>
            <a:spcBef>
              <a:spcPct val="0"/>
            </a:spcBef>
            <a:spcAft>
              <a:spcPct val="35000"/>
            </a:spcAft>
            <a:buNone/>
          </a:pPr>
          <a:r>
            <a:rPr lang="en-US" sz="1900" kern="1200" dirty="0"/>
            <a:t>Humor</a:t>
          </a:r>
        </a:p>
      </dsp:txBody>
      <dsp:txXfrm>
        <a:off x="945860" y="3074820"/>
        <a:ext cx="3285620" cy="818926"/>
      </dsp:txXfrm>
    </dsp:sp>
    <dsp:sp modelId="{854C9FDA-C92C-3B4F-B2C3-49BE0C8DE0B6}">
      <dsp:nvSpPr>
        <dsp:cNvPr id="0" name=""/>
        <dsp:cNvSpPr/>
      </dsp:nvSpPr>
      <dsp:spPr>
        <a:xfrm>
          <a:off x="0" y="4098478"/>
          <a:ext cx="4231481"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7DA40-3327-774E-8875-F9DA7AC81BE1}">
      <dsp:nvSpPr>
        <dsp:cNvPr id="0" name=""/>
        <dsp:cNvSpPr/>
      </dsp:nvSpPr>
      <dsp:spPr>
        <a:xfrm>
          <a:off x="247725" y="4282737"/>
          <a:ext cx="450409" cy="450409"/>
        </a:xfrm>
        <a:prstGeom prst="rect">
          <a:avLst/>
        </a:prstGeom>
        <a:solidFill>
          <a:schemeClr val="accent6">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ED4C1-882B-A847-BA4C-6A98669A2776}">
      <dsp:nvSpPr>
        <dsp:cNvPr id="0" name=""/>
        <dsp:cNvSpPr/>
      </dsp:nvSpPr>
      <dsp:spPr>
        <a:xfrm>
          <a:off x="945860" y="4098478"/>
          <a:ext cx="3285620"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100000"/>
            </a:lnSpc>
            <a:spcBef>
              <a:spcPct val="0"/>
            </a:spcBef>
            <a:spcAft>
              <a:spcPct val="35000"/>
            </a:spcAft>
            <a:buNone/>
          </a:pPr>
          <a:r>
            <a:rPr lang="en-US" sz="1900" kern="1200" dirty="0"/>
            <a:t>Assertiveness Training</a:t>
          </a:r>
        </a:p>
      </dsp:txBody>
      <dsp:txXfrm>
        <a:off x="945860" y="4098478"/>
        <a:ext cx="3285620" cy="81892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2F5060-4455-4A37-A91F-8A045C71BCFC}"/>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a:p>
        </p:txBody>
      </p:sp>
      <p:sp>
        <p:nvSpPr>
          <p:cNvPr id="4" name="Footer Placeholder 3">
            <a:extLst>
              <a:ext uri="{FF2B5EF4-FFF2-40B4-BE49-F238E27FC236}">
                <a16:creationId xmlns:a16="http://schemas.microsoft.com/office/drawing/2014/main" id="{70CCEE2B-9A72-47E5-A3E1-BB3EE94117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566F621-E97F-4888-AAB0-F08E7BCED7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311B0A-2BBA-4667-9487-C17E016B232F}" type="slidenum">
              <a:rPr lang="en-IN" smtClean="0"/>
              <a:t>‹#›</a:t>
            </a:fld>
            <a:endParaRPr lang="en-IN"/>
          </a:p>
        </p:txBody>
      </p:sp>
    </p:spTree>
    <p:extLst>
      <p:ext uri="{BB962C8B-B14F-4D97-AF65-F5344CB8AC3E}">
        <p14:creationId xmlns:p14="http://schemas.microsoft.com/office/powerpoint/2010/main" val="19486989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5666" name="Rectangle 2">
            <a:extLst>
              <a:ext uri="{FF2B5EF4-FFF2-40B4-BE49-F238E27FC236}">
                <a16:creationId xmlns:a16="http://schemas.microsoft.com/office/drawing/2014/main" id="{129EF94E-89D5-4C2E-9DEE-25918C1F73F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65667" name="Rectangle 3">
            <a:extLst>
              <a:ext uri="{FF2B5EF4-FFF2-40B4-BE49-F238E27FC236}">
                <a16:creationId xmlns:a16="http://schemas.microsoft.com/office/drawing/2014/main" id="{39BD468B-F29E-4EB3-91FB-9421A7330C0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CCB230C4-8683-402D-9C88-9529FD834DE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5669" name="Rectangle 5">
            <a:extLst>
              <a:ext uri="{FF2B5EF4-FFF2-40B4-BE49-F238E27FC236}">
                <a16:creationId xmlns:a16="http://schemas.microsoft.com/office/drawing/2014/main" id="{03CA8BC4-B858-4033-993D-F55BB8C566D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65670" name="Rectangle 6">
            <a:extLst>
              <a:ext uri="{FF2B5EF4-FFF2-40B4-BE49-F238E27FC236}">
                <a16:creationId xmlns:a16="http://schemas.microsoft.com/office/drawing/2014/main" id="{5370C7E7-1284-4288-873C-23FFFEFA5B5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65671" name="Rectangle 7">
            <a:extLst>
              <a:ext uri="{FF2B5EF4-FFF2-40B4-BE49-F238E27FC236}">
                <a16:creationId xmlns:a16="http://schemas.microsoft.com/office/drawing/2014/main" id="{0061D3AB-41A4-4588-8F0B-27286D09690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128BC3C-0BE3-4F25-90C7-2D8F3B6E3FE1}"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D7D40B23-B6B8-4084-AF76-EE4B618ECC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70A725AF-5380-44F1-8FA0-A4A7A641E3B9}" type="slidenum">
              <a:rPr lang="en-US" altLang="en-US"/>
              <a:pPr/>
              <a:t>1</a:t>
            </a:fld>
            <a:endParaRPr lang="en-US" altLang="en-US"/>
          </a:p>
        </p:txBody>
      </p:sp>
      <p:sp>
        <p:nvSpPr>
          <p:cNvPr id="5123" name="Rectangle 2">
            <a:extLst>
              <a:ext uri="{FF2B5EF4-FFF2-40B4-BE49-F238E27FC236}">
                <a16:creationId xmlns:a16="http://schemas.microsoft.com/office/drawing/2014/main" id="{0106C023-B577-48A5-B558-BA874C667098}"/>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F26E98F-C9A5-43B4-99D5-7970C370F9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1" charset="-128"/>
            </a:endParaRPr>
          </a:p>
        </p:txBody>
      </p:sp>
      <p:sp>
        <p:nvSpPr>
          <p:cNvPr id="4" name="Date Placeholder 3">
            <a:extLst>
              <a:ext uri="{FF2B5EF4-FFF2-40B4-BE49-F238E27FC236}">
                <a16:creationId xmlns:a16="http://schemas.microsoft.com/office/drawing/2014/main" id="{FD4FB94F-0760-462E-0A31-F9979B07F06D}"/>
              </a:ext>
            </a:extLst>
          </p:cNvPr>
          <p:cNvSpPr>
            <a:spLocks noGrp="1"/>
          </p:cNvSpPr>
          <p:nvPr>
            <p:ph type="dt" idx="1"/>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F8D13CD-83B9-49AE-9E5B-E562D120B0E3}"/>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24C8896E-CD0D-44EC-9AB0-6D083AB98B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23556" name="Slide Number Placeholder 3">
            <a:extLst>
              <a:ext uri="{FF2B5EF4-FFF2-40B4-BE49-F238E27FC236}">
                <a16:creationId xmlns:a16="http://schemas.microsoft.com/office/drawing/2014/main" id="{3B1DB073-4357-45D2-8C96-7EFDAAA530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09AB5564-1BD0-4C85-B690-F21ACED08EA9}" type="slidenum">
              <a:rPr lang="en-US" altLang="en-US"/>
              <a:pPr/>
              <a:t>11</a:t>
            </a:fld>
            <a:endParaRPr lang="en-US" altLang="en-US"/>
          </a:p>
        </p:txBody>
      </p:sp>
      <p:sp>
        <p:nvSpPr>
          <p:cNvPr id="4" name="Date Placeholder 3">
            <a:extLst>
              <a:ext uri="{FF2B5EF4-FFF2-40B4-BE49-F238E27FC236}">
                <a16:creationId xmlns:a16="http://schemas.microsoft.com/office/drawing/2014/main" id="{5B600E73-CB87-E1CE-C8B9-A3575497A79B}"/>
              </a:ext>
            </a:extLst>
          </p:cNvPr>
          <p:cNvSpPr>
            <a:spLocks noGrp="1"/>
          </p:cNvSpPr>
          <p:nvPr>
            <p:ph type="dt" idx="1"/>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36E6DDE-A827-4534-B89B-F846B74EF30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8EF7B071-DC2B-40D2-AC36-16743072E8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27652" name="Slide Number Placeholder 3">
            <a:extLst>
              <a:ext uri="{FF2B5EF4-FFF2-40B4-BE49-F238E27FC236}">
                <a16:creationId xmlns:a16="http://schemas.microsoft.com/office/drawing/2014/main" id="{F77B08B5-6260-420A-A886-D70DE08752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D309773E-9DC6-4B74-8539-69DD9825B39B}" type="slidenum">
              <a:rPr lang="en-US" altLang="en-US"/>
              <a:pPr/>
              <a:t>12</a:t>
            </a:fld>
            <a:endParaRPr lang="en-US" altLang="en-US"/>
          </a:p>
        </p:txBody>
      </p:sp>
      <p:sp>
        <p:nvSpPr>
          <p:cNvPr id="4" name="Date Placeholder 3">
            <a:extLst>
              <a:ext uri="{FF2B5EF4-FFF2-40B4-BE49-F238E27FC236}">
                <a16:creationId xmlns:a16="http://schemas.microsoft.com/office/drawing/2014/main" id="{16FC6AEF-079B-1D70-010A-FDC2084D5357}"/>
              </a:ext>
            </a:extLst>
          </p:cNvPr>
          <p:cNvSpPr>
            <a:spLocks noGrp="1"/>
          </p:cNvSpPr>
          <p:nvPr>
            <p:ph type="dt" idx="1"/>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40F2A36-F7A6-46CD-A038-4579AC45ED3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56E3D77-175E-4BEF-8A5A-D77F7B1157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29700" name="Slide Number Placeholder 3">
            <a:extLst>
              <a:ext uri="{FF2B5EF4-FFF2-40B4-BE49-F238E27FC236}">
                <a16:creationId xmlns:a16="http://schemas.microsoft.com/office/drawing/2014/main" id="{39A007CA-F3A5-4A62-961F-A4C62100EA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D22716B3-778D-4218-955E-C47EFC7794A8}" type="slidenum">
              <a:rPr lang="en-US" altLang="en-US"/>
              <a:pPr/>
              <a:t>14</a:t>
            </a:fld>
            <a:endParaRPr lang="en-US" altLang="en-US"/>
          </a:p>
        </p:txBody>
      </p:sp>
      <p:sp>
        <p:nvSpPr>
          <p:cNvPr id="4" name="Date Placeholder 3">
            <a:extLst>
              <a:ext uri="{FF2B5EF4-FFF2-40B4-BE49-F238E27FC236}">
                <a16:creationId xmlns:a16="http://schemas.microsoft.com/office/drawing/2014/main" id="{8CBCD787-3BB4-FC29-5244-8BCC6650C547}"/>
              </a:ext>
            </a:extLst>
          </p:cNvPr>
          <p:cNvSpPr>
            <a:spLocks noGrp="1"/>
          </p:cNvSpPr>
          <p:nvPr>
            <p:ph type="dt" idx="1"/>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AD45EF6-BFCD-4ADE-B60E-E6BDD4AC9E6A}"/>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7B1FCC3A-AF94-4C6B-873F-7E9E8D35E6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31748" name="Slide Number Placeholder 3">
            <a:extLst>
              <a:ext uri="{FF2B5EF4-FFF2-40B4-BE49-F238E27FC236}">
                <a16:creationId xmlns:a16="http://schemas.microsoft.com/office/drawing/2014/main" id="{1D765218-C5C2-4CAF-8F5E-57085F85C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D3C67695-4B7C-440F-88A0-33520007B058}" type="slidenum">
              <a:rPr lang="en-US" altLang="en-US"/>
              <a:pPr/>
              <a:t>15</a:t>
            </a:fld>
            <a:endParaRPr lang="en-US" altLang="en-US"/>
          </a:p>
        </p:txBody>
      </p:sp>
      <p:sp>
        <p:nvSpPr>
          <p:cNvPr id="4" name="Date Placeholder 3">
            <a:extLst>
              <a:ext uri="{FF2B5EF4-FFF2-40B4-BE49-F238E27FC236}">
                <a16:creationId xmlns:a16="http://schemas.microsoft.com/office/drawing/2014/main" id="{5FDAC550-AB71-169C-F2C5-B8CB7332C264}"/>
              </a:ext>
            </a:extLst>
          </p:cNvPr>
          <p:cNvSpPr>
            <a:spLocks noGrp="1"/>
          </p:cNvSpPr>
          <p:nvPr>
            <p:ph type="dt" idx="1"/>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0B3942C-9BCD-4D06-A8AD-1243BF860A1D}"/>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BA986EF0-5514-4A93-A6FD-0FCFE8E58D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33796" name="Slide Number Placeholder 3">
            <a:extLst>
              <a:ext uri="{FF2B5EF4-FFF2-40B4-BE49-F238E27FC236}">
                <a16:creationId xmlns:a16="http://schemas.microsoft.com/office/drawing/2014/main" id="{763089F6-3A93-4BD2-A06F-27E4DB4480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D4F8158D-4C81-4CDB-965B-FC61DF91B6FE}" type="slidenum">
              <a:rPr lang="en-US" altLang="en-US"/>
              <a:pPr/>
              <a:t>16</a:t>
            </a:fld>
            <a:endParaRPr lang="en-US" altLang="en-US"/>
          </a:p>
        </p:txBody>
      </p:sp>
      <p:sp>
        <p:nvSpPr>
          <p:cNvPr id="4" name="Date Placeholder 3">
            <a:extLst>
              <a:ext uri="{FF2B5EF4-FFF2-40B4-BE49-F238E27FC236}">
                <a16:creationId xmlns:a16="http://schemas.microsoft.com/office/drawing/2014/main" id="{D79937B2-5418-E8D3-4BFD-AC2EC5CB540F}"/>
              </a:ext>
            </a:extLst>
          </p:cNvPr>
          <p:cNvSpPr>
            <a:spLocks noGrp="1"/>
          </p:cNvSpPr>
          <p:nvPr>
            <p:ph type="dt" idx="1"/>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495346A-04DF-4ADF-A85B-BEC9390D720C}"/>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C51F1796-BF56-48A6-9B64-2F2439FB79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37892" name="Slide Number Placeholder 3">
            <a:extLst>
              <a:ext uri="{FF2B5EF4-FFF2-40B4-BE49-F238E27FC236}">
                <a16:creationId xmlns:a16="http://schemas.microsoft.com/office/drawing/2014/main" id="{C0905703-EF0B-4BA2-97DA-AFA1860886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577F0D34-16B7-4A4B-B0A1-988D6DDFB077}" type="slidenum">
              <a:rPr lang="en-US" altLang="en-US"/>
              <a:pPr/>
              <a:t>17</a:t>
            </a:fld>
            <a:endParaRPr lang="en-US" altLang="en-US"/>
          </a:p>
        </p:txBody>
      </p:sp>
      <p:sp>
        <p:nvSpPr>
          <p:cNvPr id="4" name="Date Placeholder 3">
            <a:extLst>
              <a:ext uri="{FF2B5EF4-FFF2-40B4-BE49-F238E27FC236}">
                <a16:creationId xmlns:a16="http://schemas.microsoft.com/office/drawing/2014/main" id="{28FF67A1-A446-8ABC-FF66-2BB8C4F025C5}"/>
              </a:ext>
            </a:extLst>
          </p:cNvPr>
          <p:cNvSpPr>
            <a:spLocks noGrp="1"/>
          </p:cNvSpPr>
          <p:nvPr>
            <p:ph type="dt" idx="1"/>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4C39AE6-44F6-40E5-BC6B-79DF2796F6DC}"/>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F2CC4796-7238-4C19-AA5C-D85AC2D41B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39940" name="Slide Number Placeholder 3">
            <a:extLst>
              <a:ext uri="{FF2B5EF4-FFF2-40B4-BE49-F238E27FC236}">
                <a16:creationId xmlns:a16="http://schemas.microsoft.com/office/drawing/2014/main" id="{0F83A1E6-34B1-40C5-A9A7-BBA6DD7C5F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3B461238-B975-45F3-8A19-065D2FB26891}" type="slidenum">
              <a:rPr lang="en-US" altLang="en-US"/>
              <a:pPr/>
              <a:t>18</a:t>
            </a:fld>
            <a:endParaRPr lang="en-US" altLang="en-US"/>
          </a:p>
        </p:txBody>
      </p:sp>
      <p:sp>
        <p:nvSpPr>
          <p:cNvPr id="4" name="Date Placeholder 3">
            <a:extLst>
              <a:ext uri="{FF2B5EF4-FFF2-40B4-BE49-F238E27FC236}">
                <a16:creationId xmlns:a16="http://schemas.microsoft.com/office/drawing/2014/main" id="{E1CBF5DD-4D40-70D4-EBD5-FC7413C86858}"/>
              </a:ext>
            </a:extLst>
          </p:cNvPr>
          <p:cNvSpPr>
            <a:spLocks noGrp="1"/>
          </p:cNvSpPr>
          <p:nvPr>
            <p:ph type="dt" idx="1"/>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70FCC63-D9D9-4CB0-BF9A-B11C9AFA5201}"/>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2BD3DA3B-F4A9-4B10-9324-7715CA99572A}"/>
              </a:ext>
            </a:extLst>
          </p:cNvPr>
          <p:cNvSpPr>
            <a:spLocks noGrp="1"/>
          </p:cNvSpPr>
          <p:nvPr>
            <p:ph type="body" idx="1"/>
          </p:nvPr>
        </p:nvSpPr>
        <p:spPr>
          <a:ln/>
        </p:spPr>
        <p:txBody>
          <a:bodyPr/>
          <a:lstStyle/>
          <a:p>
            <a:pPr>
              <a:defRPr/>
            </a:pPr>
            <a:endParaRPr lang="en-US" altLang="en-US" dirty="0">
              <a:latin typeface="Arial" pitchFamily="34" charset="0"/>
              <a:ea typeface="ヒラギノ角ゴ Pro W3" pitchFamily="1" charset="-128"/>
            </a:endParaRPr>
          </a:p>
        </p:txBody>
      </p:sp>
      <p:sp>
        <p:nvSpPr>
          <p:cNvPr id="41988" name="Slide Number Placeholder 3">
            <a:extLst>
              <a:ext uri="{FF2B5EF4-FFF2-40B4-BE49-F238E27FC236}">
                <a16:creationId xmlns:a16="http://schemas.microsoft.com/office/drawing/2014/main" id="{8DBF1FEF-A543-4DFB-A2A2-DCF3F129E9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69310900-C57C-402C-8A90-852D1191252C}" type="slidenum">
              <a:rPr lang="en-US" altLang="en-US"/>
              <a:pPr/>
              <a:t>19</a:t>
            </a:fld>
            <a:endParaRPr lang="en-US" altLang="en-US"/>
          </a:p>
        </p:txBody>
      </p:sp>
      <p:sp>
        <p:nvSpPr>
          <p:cNvPr id="4" name="Date Placeholder 3">
            <a:extLst>
              <a:ext uri="{FF2B5EF4-FFF2-40B4-BE49-F238E27FC236}">
                <a16:creationId xmlns:a16="http://schemas.microsoft.com/office/drawing/2014/main" id="{3C182E8B-1C71-B4CB-4CAC-E82449127E06}"/>
              </a:ext>
            </a:extLst>
          </p:cNvPr>
          <p:cNvSpPr>
            <a:spLocks noGrp="1"/>
          </p:cNvSpPr>
          <p:nvPr>
            <p:ph type="dt" idx="1"/>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7BFC1AC-893D-4E68-8F70-C4216C0BF7DE}"/>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076C6751-5ACD-48A0-9DA8-229782BFF9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44036" name="Slide Number Placeholder 3">
            <a:extLst>
              <a:ext uri="{FF2B5EF4-FFF2-40B4-BE49-F238E27FC236}">
                <a16:creationId xmlns:a16="http://schemas.microsoft.com/office/drawing/2014/main" id="{AD328660-C2AD-4E14-A79D-D42452D93D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024E85F8-B0C1-43A2-BC50-4ACFAADFAF28}" type="slidenum">
              <a:rPr lang="en-US" altLang="en-US"/>
              <a:pPr/>
              <a:t>20</a:t>
            </a:fld>
            <a:endParaRPr lang="en-US" altLang="en-US"/>
          </a:p>
        </p:txBody>
      </p:sp>
      <p:sp>
        <p:nvSpPr>
          <p:cNvPr id="4" name="Date Placeholder 3">
            <a:extLst>
              <a:ext uri="{FF2B5EF4-FFF2-40B4-BE49-F238E27FC236}">
                <a16:creationId xmlns:a16="http://schemas.microsoft.com/office/drawing/2014/main" id="{F2A12BD1-0231-6410-86A5-2B40A1EF957E}"/>
              </a:ext>
            </a:extLst>
          </p:cNvPr>
          <p:cNvSpPr>
            <a:spLocks noGrp="1"/>
          </p:cNvSpPr>
          <p:nvPr>
            <p:ph type="dt" idx="1"/>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CEDBC37-5130-41D2-969D-ACC306C311AA}"/>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C503EFB-66FE-42E5-B669-383B434857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46084" name="Slide Number Placeholder 3">
            <a:extLst>
              <a:ext uri="{FF2B5EF4-FFF2-40B4-BE49-F238E27FC236}">
                <a16:creationId xmlns:a16="http://schemas.microsoft.com/office/drawing/2014/main" id="{CFB73C38-399B-43E7-9EDB-5938C64338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38AA6B17-E8CB-495F-8F53-84188C9A582B}" type="slidenum">
              <a:rPr lang="en-US" altLang="en-US"/>
              <a:pPr/>
              <a:t>21</a:t>
            </a:fld>
            <a:endParaRPr lang="en-US" altLang="en-US"/>
          </a:p>
        </p:txBody>
      </p:sp>
      <p:sp>
        <p:nvSpPr>
          <p:cNvPr id="4" name="Date Placeholder 3">
            <a:extLst>
              <a:ext uri="{FF2B5EF4-FFF2-40B4-BE49-F238E27FC236}">
                <a16:creationId xmlns:a16="http://schemas.microsoft.com/office/drawing/2014/main" id="{070985AB-8FBB-6382-7B45-7A5172D5A962}"/>
              </a:ext>
            </a:extLst>
          </p:cNvPr>
          <p:cNvSpPr>
            <a:spLocks noGrp="1"/>
          </p:cNvSpPr>
          <p:nvPr>
            <p:ph type="dt" idx="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A2A1A6F9-ED9A-4131-947A-47F3C9D4CF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1125DDCB-A931-409B-BBB0-A02345065D6D}" type="slidenum">
              <a:rPr lang="en-US" altLang="en-US"/>
              <a:pPr/>
              <a:t>2</a:t>
            </a:fld>
            <a:endParaRPr lang="en-US" altLang="en-US"/>
          </a:p>
        </p:txBody>
      </p:sp>
      <p:sp>
        <p:nvSpPr>
          <p:cNvPr id="7171" name="Rectangle 2">
            <a:extLst>
              <a:ext uri="{FF2B5EF4-FFF2-40B4-BE49-F238E27FC236}">
                <a16:creationId xmlns:a16="http://schemas.microsoft.com/office/drawing/2014/main" id="{4F7A8AD7-A5D6-42E8-9601-527984ED294C}"/>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D7F90F3C-ABCB-4CE2-92E7-44275E6527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4" name="Date Placeholder 3">
            <a:extLst>
              <a:ext uri="{FF2B5EF4-FFF2-40B4-BE49-F238E27FC236}">
                <a16:creationId xmlns:a16="http://schemas.microsoft.com/office/drawing/2014/main" id="{91CAB84F-A14D-2869-9CC4-3D9359008AC3}"/>
              </a:ext>
            </a:extLst>
          </p:cNvPr>
          <p:cNvSpPr>
            <a:spLocks noGrp="1"/>
          </p:cNvSpPr>
          <p:nvPr>
            <p:ph type="dt" idx="1"/>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00718B39-D1F8-0568-CB16-2478C5512A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anose="020B0300000000000000" pitchFamily="34" charset="-128"/>
              </a:defRPr>
            </a:lvl1pPr>
            <a:lvl2pPr marL="742950" indent="-285750">
              <a:spcBef>
                <a:spcPct val="30000"/>
              </a:spcBef>
              <a:defRPr sz="1200">
                <a:solidFill>
                  <a:schemeClr val="tx1"/>
                </a:solidFill>
                <a:latin typeface="Arial" panose="020B0604020202020204" pitchFamily="34" charset="0"/>
                <a:ea typeface="ヒラギノ角ゴ Pro W3" panose="020B0300000000000000" pitchFamily="34" charset="-128"/>
              </a:defRPr>
            </a:lvl2pPr>
            <a:lvl3pPr marL="1143000" indent="-228600">
              <a:spcBef>
                <a:spcPct val="30000"/>
              </a:spcBef>
              <a:defRPr sz="1200">
                <a:solidFill>
                  <a:schemeClr val="tx1"/>
                </a:solidFill>
                <a:latin typeface="Arial" panose="020B0604020202020204" pitchFamily="34" charset="0"/>
                <a:ea typeface="ヒラギノ角ゴ Pro W3" panose="020B0300000000000000" pitchFamily="34" charset="-128"/>
              </a:defRPr>
            </a:lvl3pPr>
            <a:lvl4pPr marL="1600200" indent="-228600">
              <a:spcBef>
                <a:spcPct val="30000"/>
              </a:spcBef>
              <a:defRPr sz="1200">
                <a:solidFill>
                  <a:schemeClr val="tx1"/>
                </a:solidFill>
                <a:latin typeface="Arial" panose="020B0604020202020204" pitchFamily="34" charset="0"/>
                <a:ea typeface="ヒラギノ角ゴ Pro W3" panose="020B0300000000000000" pitchFamily="34" charset="-128"/>
              </a:defRPr>
            </a:lvl4pPr>
            <a:lvl5pPr marL="2057400" indent="-228600">
              <a:spcBef>
                <a:spcPct val="30000"/>
              </a:spcBef>
              <a:defRPr sz="12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anose="020B0300000000000000" pitchFamily="34" charset="-128"/>
              </a:defRPr>
            </a:lvl9pPr>
          </a:lstStyle>
          <a:p>
            <a:pPr>
              <a:spcBef>
                <a:spcPct val="0"/>
              </a:spcBef>
            </a:pPr>
            <a:fld id="{63DF4D46-C5ED-4B42-9982-F9F88FB8331E}" type="slidenum">
              <a:rPr lang="en-US" altLang="en-US">
                <a:ea typeface="ＭＳ Ｐゴシック" panose="020B0600070205080204" pitchFamily="34" charset="-128"/>
              </a:rPr>
              <a:pPr>
                <a:spcBef>
                  <a:spcPct val="0"/>
                </a:spcBef>
              </a:pPr>
              <a:t>22</a:t>
            </a:fld>
            <a:endParaRPr lang="en-US" altLang="en-US">
              <a:ea typeface="ＭＳ Ｐゴシック" panose="020B0600070205080204" pitchFamily="34" charset="-128"/>
            </a:endParaRPr>
          </a:p>
        </p:txBody>
      </p:sp>
      <p:sp>
        <p:nvSpPr>
          <p:cNvPr id="59394" name="Rectangle 2">
            <a:extLst>
              <a:ext uri="{FF2B5EF4-FFF2-40B4-BE49-F238E27FC236}">
                <a16:creationId xmlns:a16="http://schemas.microsoft.com/office/drawing/2014/main" id="{E87541D8-B6F5-6AC2-F23E-757B7C5F363A}"/>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E50F5675-5A39-0132-D5D2-658A60C6D6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
        <p:nvSpPr>
          <p:cNvPr id="4" name="Date Placeholder 3">
            <a:extLst>
              <a:ext uri="{FF2B5EF4-FFF2-40B4-BE49-F238E27FC236}">
                <a16:creationId xmlns:a16="http://schemas.microsoft.com/office/drawing/2014/main" id="{9E7B388F-F065-1F89-E817-F276E06098DB}"/>
              </a:ext>
            </a:extLst>
          </p:cNvPr>
          <p:cNvSpPr>
            <a:spLocks noGrp="1"/>
          </p:cNvSpPr>
          <p:nvPr>
            <p:ph type="dt" idx="1"/>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204072D-1565-4331-840B-3E3B28FA46BD}"/>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16E247D7-B8CC-47A5-BAAE-CB9559C488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48132" name="Slide Number Placeholder 3">
            <a:extLst>
              <a:ext uri="{FF2B5EF4-FFF2-40B4-BE49-F238E27FC236}">
                <a16:creationId xmlns:a16="http://schemas.microsoft.com/office/drawing/2014/main" id="{572DDB6C-E6CE-4725-ACFD-526B178F29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6942EC16-C770-4FAA-AC4B-D32AB5A7EED1}" type="slidenum">
              <a:rPr lang="en-US" altLang="en-US"/>
              <a:pPr/>
              <a:t>23</a:t>
            </a:fld>
            <a:endParaRPr lang="en-US" altLang="en-US"/>
          </a:p>
        </p:txBody>
      </p:sp>
      <p:sp>
        <p:nvSpPr>
          <p:cNvPr id="4" name="Date Placeholder 3">
            <a:extLst>
              <a:ext uri="{FF2B5EF4-FFF2-40B4-BE49-F238E27FC236}">
                <a16:creationId xmlns:a16="http://schemas.microsoft.com/office/drawing/2014/main" id="{30FDA128-1125-4193-33E6-3B9331C42980}"/>
              </a:ext>
            </a:extLst>
          </p:cNvPr>
          <p:cNvSpPr>
            <a:spLocks noGrp="1"/>
          </p:cNvSpPr>
          <p:nvPr>
            <p:ph type="dt" idx="1"/>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242AC85F-BF18-4224-82D6-25A95B20950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3F31C878-464C-4DE2-B71A-29CF8F63E8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 charset="-128"/>
            </a:endParaRPr>
          </a:p>
          <a:p>
            <a:endParaRPr lang="en-US" altLang="en-US">
              <a:latin typeface="Arial" panose="020B0604020202020204" pitchFamily="34" charset="0"/>
              <a:ea typeface="ヒラギノ角ゴ Pro W3" pitchFamily="1" charset="-128"/>
            </a:endParaRPr>
          </a:p>
          <a:p>
            <a:endParaRPr lang="en-US" altLang="en-US">
              <a:latin typeface="Arial" panose="020B0604020202020204" pitchFamily="34" charset="0"/>
              <a:ea typeface="ヒラギノ角ゴ Pro W3" pitchFamily="1" charset="-128"/>
            </a:endParaRPr>
          </a:p>
        </p:txBody>
      </p:sp>
      <p:sp>
        <p:nvSpPr>
          <p:cNvPr id="9220" name="Slide Number Placeholder 3">
            <a:extLst>
              <a:ext uri="{FF2B5EF4-FFF2-40B4-BE49-F238E27FC236}">
                <a16:creationId xmlns:a16="http://schemas.microsoft.com/office/drawing/2014/main" id="{D4D83087-F6B1-48A3-B719-5609CC06F8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059316B6-972A-416F-8799-DC0C259AA044}" type="slidenum">
              <a:rPr lang="en-US" altLang="en-US"/>
              <a:pPr/>
              <a:t>3</a:t>
            </a:fld>
            <a:endParaRPr lang="en-US" altLang="en-US"/>
          </a:p>
        </p:txBody>
      </p:sp>
      <p:sp>
        <p:nvSpPr>
          <p:cNvPr id="4" name="Date Placeholder 3">
            <a:extLst>
              <a:ext uri="{FF2B5EF4-FFF2-40B4-BE49-F238E27FC236}">
                <a16:creationId xmlns:a16="http://schemas.microsoft.com/office/drawing/2014/main" id="{A0EB6E4C-9FB6-0B7D-91E8-8E04156FFF59}"/>
              </a:ext>
            </a:extLst>
          </p:cNvPr>
          <p:cNvSpPr>
            <a:spLocks noGrp="1"/>
          </p:cNvSpPr>
          <p:nvPr>
            <p:ph type="dt" idx="1"/>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5D3F22E-A1E6-4FFD-A150-DC782C0007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466F5BCA-A878-4E24-A420-CE3AC1E0B3AB}" type="slidenum">
              <a:rPr lang="en-US" altLang="en-US"/>
              <a:pPr/>
              <a:t>4</a:t>
            </a:fld>
            <a:endParaRPr lang="en-US" altLang="en-US"/>
          </a:p>
        </p:txBody>
      </p:sp>
      <p:sp>
        <p:nvSpPr>
          <p:cNvPr id="11267" name="Rectangle 2">
            <a:extLst>
              <a:ext uri="{FF2B5EF4-FFF2-40B4-BE49-F238E27FC236}">
                <a16:creationId xmlns:a16="http://schemas.microsoft.com/office/drawing/2014/main" id="{7FB36389-5A8F-448F-869B-2C81AB4CA338}"/>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24335E6B-8D36-4369-992E-E2A67FE7A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a typeface="ヒラギノ角ゴ Pro W3" pitchFamily="1" charset="-128"/>
            </a:endParaRPr>
          </a:p>
        </p:txBody>
      </p:sp>
      <p:sp>
        <p:nvSpPr>
          <p:cNvPr id="4" name="Date Placeholder 3">
            <a:extLst>
              <a:ext uri="{FF2B5EF4-FFF2-40B4-BE49-F238E27FC236}">
                <a16:creationId xmlns:a16="http://schemas.microsoft.com/office/drawing/2014/main" id="{9F9E8CA5-2B8E-7CEC-BD02-BBCD77CF9826}"/>
              </a:ext>
            </a:extLst>
          </p:cNvPr>
          <p:cNvSpPr>
            <a:spLocks noGrp="1"/>
          </p:cNvSpPr>
          <p:nvPr>
            <p:ph type="dt" idx="1"/>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98FE021-7082-4E46-861A-06F6C58927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DDB93237-E51C-44EA-98F5-08986504FB42}" type="slidenum">
              <a:rPr lang="en-US" altLang="en-US"/>
              <a:pPr/>
              <a:t>5</a:t>
            </a:fld>
            <a:endParaRPr lang="en-US" altLang="en-US"/>
          </a:p>
        </p:txBody>
      </p:sp>
      <p:sp>
        <p:nvSpPr>
          <p:cNvPr id="13315" name="Rectangle 2">
            <a:extLst>
              <a:ext uri="{FF2B5EF4-FFF2-40B4-BE49-F238E27FC236}">
                <a16:creationId xmlns:a16="http://schemas.microsoft.com/office/drawing/2014/main" id="{545C5D75-6187-40A9-AB48-69A04F46AAD3}"/>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D5FE2D18-CE9F-4E73-871C-9CFEEB35B8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1" charset="-128"/>
            </a:endParaRPr>
          </a:p>
        </p:txBody>
      </p:sp>
      <p:sp>
        <p:nvSpPr>
          <p:cNvPr id="4" name="Date Placeholder 3">
            <a:extLst>
              <a:ext uri="{FF2B5EF4-FFF2-40B4-BE49-F238E27FC236}">
                <a16:creationId xmlns:a16="http://schemas.microsoft.com/office/drawing/2014/main" id="{1E8EB509-0427-1A26-BE5E-58AC27EEA979}"/>
              </a:ext>
            </a:extLst>
          </p:cNvPr>
          <p:cNvSpPr>
            <a:spLocks noGrp="1"/>
          </p:cNvSpPr>
          <p:nvPr>
            <p:ph type="dt" idx="1"/>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DC74407-1B6F-4586-BDD1-2CE6EDAD9B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7972050E-FDCB-404B-9BB4-CF3208E66B98}" type="slidenum">
              <a:rPr lang="en-US" altLang="en-US"/>
              <a:pPr/>
              <a:t>6</a:t>
            </a:fld>
            <a:endParaRPr lang="en-US" altLang="en-US"/>
          </a:p>
        </p:txBody>
      </p:sp>
      <p:sp>
        <p:nvSpPr>
          <p:cNvPr id="15363" name="Rectangle 2">
            <a:extLst>
              <a:ext uri="{FF2B5EF4-FFF2-40B4-BE49-F238E27FC236}">
                <a16:creationId xmlns:a16="http://schemas.microsoft.com/office/drawing/2014/main" id="{B4891F00-EF65-4499-BEB7-A50FA80F7A4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9F11A50-484B-44C0-9390-DF6F27044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4" name="Date Placeholder 3">
            <a:extLst>
              <a:ext uri="{FF2B5EF4-FFF2-40B4-BE49-F238E27FC236}">
                <a16:creationId xmlns:a16="http://schemas.microsoft.com/office/drawing/2014/main" id="{E2F1B915-C01B-84DB-31AD-708281E36BE0}"/>
              </a:ext>
            </a:extLst>
          </p:cNvPr>
          <p:cNvSpPr>
            <a:spLocks noGrp="1"/>
          </p:cNvSpPr>
          <p:nvPr>
            <p:ph type="dt" idx="1"/>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BDCA2AF-0511-40D8-8B2C-7ED33BB029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89A7C4CC-E10E-48C6-9727-E79D93A21C06}" type="slidenum">
              <a:rPr lang="en-US" altLang="en-US"/>
              <a:pPr/>
              <a:t>7</a:t>
            </a:fld>
            <a:endParaRPr lang="en-US" altLang="en-US"/>
          </a:p>
        </p:txBody>
      </p:sp>
      <p:sp>
        <p:nvSpPr>
          <p:cNvPr id="17411" name="Rectangle 2">
            <a:extLst>
              <a:ext uri="{FF2B5EF4-FFF2-40B4-BE49-F238E27FC236}">
                <a16:creationId xmlns:a16="http://schemas.microsoft.com/office/drawing/2014/main" id="{75BFBF78-FCB0-493D-AAA0-A9B29B514CD8}"/>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5DCA2085-91F3-43FF-9ABB-794ECEC410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4" name="Date Placeholder 3">
            <a:extLst>
              <a:ext uri="{FF2B5EF4-FFF2-40B4-BE49-F238E27FC236}">
                <a16:creationId xmlns:a16="http://schemas.microsoft.com/office/drawing/2014/main" id="{C01AFD2E-79AD-CAB1-6E36-908D3BBCD84E}"/>
              </a:ext>
            </a:extLst>
          </p:cNvPr>
          <p:cNvSpPr>
            <a:spLocks noGrp="1"/>
          </p:cNvSpPr>
          <p:nvPr>
            <p:ph type="dt" idx="1"/>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4A0B997-AC6E-4A30-933D-63EDE256C7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B07EF278-52BD-4EDE-B2B6-FC963AC11B17}" type="slidenum">
              <a:rPr lang="en-US" altLang="en-US"/>
              <a:pPr/>
              <a:t>9</a:t>
            </a:fld>
            <a:endParaRPr lang="en-US" altLang="en-US"/>
          </a:p>
        </p:txBody>
      </p:sp>
      <p:sp>
        <p:nvSpPr>
          <p:cNvPr id="19459" name="Rectangle 2">
            <a:extLst>
              <a:ext uri="{FF2B5EF4-FFF2-40B4-BE49-F238E27FC236}">
                <a16:creationId xmlns:a16="http://schemas.microsoft.com/office/drawing/2014/main" id="{E3F98374-5C44-4AC8-BFA2-AC8013590EB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1139E60-70D2-44D9-A759-434317BBFD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4" name="Date Placeholder 3">
            <a:extLst>
              <a:ext uri="{FF2B5EF4-FFF2-40B4-BE49-F238E27FC236}">
                <a16:creationId xmlns:a16="http://schemas.microsoft.com/office/drawing/2014/main" id="{BAFED0BD-34C7-0B6D-9B37-94C52DB4F503}"/>
              </a:ext>
            </a:extLst>
          </p:cNvPr>
          <p:cNvSpPr>
            <a:spLocks noGrp="1"/>
          </p:cNvSpPr>
          <p:nvPr>
            <p:ph type="dt" idx="1"/>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665D72B-C79F-4191-8F9E-3D064FDD024B}"/>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B5D26235-8E7C-450D-A39B-6577F12515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21508" name="Slide Number Placeholder 3">
            <a:extLst>
              <a:ext uri="{FF2B5EF4-FFF2-40B4-BE49-F238E27FC236}">
                <a16:creationId xmlns:a16="http://schemas.microsoft.com/office/drawing/2014/main" id="{38D7277C-28AF-482E-8C4B-6D017966A0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B4250005-3575-467F-BCDD-BA107F35A204}" type="slidenum">
              <a:rPr lang="en-US" altLang="en-US"/>
              <a:pPr/>
              <a:t>10</a:t>
            </a:fld>
            <a:endParaRPr lang="en-US" altLang="en-US"/>
          </a:p>
        </p:txBody>
      </p:sp>
      <p:sp>
        <p:nvSpPr>
          <p:cNvPr id="4" name="Date Placeholder 3">
            <a:extLst>
              <a:ext uri="{FF2B5EF4-FFF2-40B4-BE49-F238E27FC236}">
                <a16:creationId xmlns:a16="http://schemas.microsoft.com/office/drawing/2014/main" id="{C4D8EAEE-A508-9C90-6CFB-FDB12A0CE271}"/>
              </a:ext>
            </a:extLst>
          </p:cNvPr>
          <p:cNvSpPr>
            <a:spLocks noGrp="1"/>
          </p:cNvSpPr>
          <p:nvPr>
            <p:ph type="dt" idx="1"/>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a:extLst>
              <a:ext uri="{FF2B5EF4-FFF2-40B4-BE49-F238E27FC236}">
                <a16:creationId xmlns:a16="http://schemas.microsoft.com/office/drawing/2014/main" id="{29F35E24-0B92-4F35-8794-8546CC76A169}"/>
              </a:ext>
            </a:extLst>
          </p:cNvPr>
          <p:cNvSpPr>
            <a:spLocks noGrp="1"/>
          </p:cNvSpPr>
          <p:nvPr>
            <p:ph type="sldNum" sz="quarter" idx="10"/>
          </p:nvPr>
        </p:nvSpPr>
        <p:spPr>
          <a:ln/>
        </p:spPr>
        <p:txBody>
          <a:bodyPr/>
          <a:lstStyle>
            <a:lvl1pPr>
              <a:defRPr/>
            </a:lvl1pPr>
          </a:lstStyle>
          <a:p>
            <a:r>
              <a:rPr lang="en-GB" altLang="en-US"/>
              <a:t> </a:t>
            </a:r>
            <a:fld id="{3E241386-D1B1-436C-8FD7-1607FA43464A}" type="slidenum">
              <a:rPr lang="en-GB" altLang="en-US"/>
              <a:pPr/>
              <a:t>‹#›</a:t>
            </a:fld>
            <a:endParaRPr lang="en-GB" altLang="en-US"/>
          </a:p>
        </p:txBody>
      </p:sp>
      <p:sp>
        <p:nvSpPr>
          <p:cNvPr id="5" name="Footer Placeholder 8">
            <a:extLst>
              <a:ext uri="{FF2B5EF4-FFF2-40B4-BE49-F238E27FC236}">
                <a16:creationId xmlns:a16="http://schemas.microsoft.com/office/drawing/2014/main" id="{0EAE5ADF-6528-4770-9C6B-4C02AC7DAF84}"/>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10363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6E153D2A-21AF-4C22-86FC-557FE3428AAF}"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16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r>
              <a:rPr lang="en-GB" altLang="en-US"/>
              <a:t> </a:t>
            </a:r>
            <a:fld id="{C1743FCD-CFAD-4441-9F29-763EE3493B51}" type="slidenum">
              <a:rPr lang="en-GB" altLang="en-US" smtClean="0"/>
              <a:pPr/>
              <a:t>‹#›</a:t>
            </a:fld>
            <a:endParaRPr lang="en-GB" altLang="en-US"/>
          </a:p>
        </p:txBody>
      </p:sp>
    </p:spTree>
    <p:extLst>
      <p:ext uri="{BB962C8B-B14F-4D97-AF65-F5344CB8AC3E}">
        <p14:creationId xmlns:p14="http://schemas.microsoft.com/office/powerpoint/2010/main" val="184898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r>
              <a:rPr lang="en-GB" altLang="en-US"/>
              <a:t> </a:t>
            </a:r>
            <a:fld id="{401CADBD-A12E-46F5-9EF7-87171BBB71FF}" type="slidenum">
              <a:rPr lang="en-GB" altLang="en-US" smtClean="0"/>
              <a:pPr/>
              <a:t>‹#›</a:t>
            </a:fld>
            <a:endParaRPr lang="en-GB" altLang="en-US"/>
          </a:p>
        </p:txBody>
      </p:sp>
    </p:spTree>
    <p:extLst>
      <p:ext uri="{BB962C8B-B14F-4D97-AF65-F5344CB8AC3E}">
        <p14:creationId xmlns:p14="http://schemas.microsoft.com/office/powerpoint/2010/main" val="199208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r>
              <a:rPr lang="en-GB" altLang="en-US"/>
              <a:t> </a:t>
            </a:r>
            <a:fld id="{2044C981-DFF1-4C59-9763-C09F65EAE350}" type="slidenum">
              <a:rPr lang="en-GB" altLang="en-US" smtClean="0"/>
              <a:pPr/>
              <a:t>‹#›</a:t>
            </a:fld>
            <a:endParaRPr lang="en-GB" altLang="en-US"/>
          </a:p>
        </p:txBody>
      </p:sp>
    </p:spTree>
    <p:extLst>
      <p:ext uri="{BB962C8B-B14F-4D97-AF65-F5344CB8AC3E}">
        <p14:creationId xmlns:p14="http://schemas.microsoft.com/office/powerpoint/2010/main" val="58146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r>
              <a:rPr lang="en-GB" altLang="en-US"/>
              <a:t> </a:t>
            </a:r>
            <a:fld id="{A978FD5D-8489-403D-A01A-A320678CF1E6}" type="slidenum">
              <a:rPr lang="en-GB" altLang="en-US" smtClean="0"/>
              <a:pPr/>
              <a:t>‹#›</a:t>
            </a:fld>
            <a:endParaRPr lang="en-GB" altLang="en-US"/>
          </a:p>
        </p:txBody>
      </p:sp>
    </p:spTree>
    <p:extLst>
      <p:ext uri="{BB962C8B-B14F-4D97-AF65-F5344CB8AC3E}">
        <p14:creationId xmlns:p14="http://schemas.microsoft.com/office/powerpoint/2010/main" val="90466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r>
              <a:rPr lang="en-GB" altLang="en-US"/>
              <a:t> </a:t>
            </a:r>
            <a:fld id="{C54F6453-772C-4CDA-87D5-9D2D15CA294C}" type="slidenum">
              <a:rPr lang="en-GB" altLang="en-US" smtClean="0"/>
              <a:pPr/>
              <a:t>‹#›</a:t>
            </a:fld>
            <a:endParaRPr lang="en-GB" altLang="en-US"/>
          </a:p>
        </p:txBody>
      </p:sp>
    </p:spTree>
    <p:extLst>
      <p:ext uri="{BB962C8B-B14F-4D97-AF65-F5344CB8AC3E}">
        <p14:creationId xmlns:p14="http://schemas.microsoft.com/office/powerpoint/2010/main" val="476750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r>
              <a:rPr lang="en-GB" altLang="en-US"/>
              <a:t> </a:t>
            </a:r>
            <a:fld id="{BFEEBA55-0A03-44FB-826E-A6AABEA6C63E}"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115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AF75E528-FD88-49F2-8F87-B0914F05E827}" type="slidenum">
              <a:rPr lang="en-GB" altLang="en-US" smtClean="0"/>
              <a:pPr/>
              <a:t>‹#›</a:t>
            </a:fld>
            <a:endParaRPr lang="en-GB" altLang="en-US"/>
          </a:p>
        </p:txBody>
      </p:sp>
    </p:spTree>
    <p:extLst>
      <p:ext uri="{BB962C8B-B14F-4D97-AF65-F5344CB8AC3E}">
        <p14:creationId xmlns:p14="http://schemas.microsoft.com/office/powerpoint/2010/main" val="1030933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60ADDB87-4453-4C79-862F-93CC09A12AD4}" type="slidenum">
              <a:rPr lang="en-GB" altLang="en-US" smtClean="0"/>
              <a:pPr/>
              <a:t>‹#›</a:t>
            </a:fld>
            <a:endParaRPr lang="en-GB"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88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6F5F9683-90F2-3AEF-C07A-BBAE82C121B3}"/>
              </a:ext>
            </a:extLst>
          </p:cNvPr>
          <p:cNvSpPr>
            <a:spLocks noChangeAspect="1" noEditPoints="1"/>
          </p:cNvSpPr>
          <p:nvPr/>
        </p:nvSpPr>
        <p:spPr bwMode="auto">
          <a:xfrm>
            <a:off x="5489575" y="0"/>
            <a:ext cx="3394075" cy="6858000"/>
          </a:xfrm>
          <a:custGeom>
            <a:avLst/>
            <a:gdLst>
              <a:gd name="T0" fmla="*/ 2147483646 w 2409"/>
              <a:gd name="T1" fmla="*/ 2147483646 h 4865"/>
              <a:gd name="T2" fmla="*/ 2147483646 w 2409"/>
              <a:gd name="T3" fmla="*/ 2147483646 h 4865"/>
              <a:gd name="T4" fmla="*/ 2147483646 w 2409"/>
              <a:gd name="T5" fmla="*/ 2147483646 h 4865"/>
              <a:gd name="T6" fmla="*/ 2147483646 w 2409"/>
              <a:gd name="T7" fmla="*/ 2147483646 h 4865"/>
              <a:gd name="T8" fmla="*/ 2147483646 w 2409"/>
              <a:gd name="T9" fmla="*/ 2147483646 h 4865"/>
              <a:gd name="T10" fmla="*/ 2147483646 w 2409"/>
              <a:gd name="T11" fmla="*/ 2147483646 h 4865"/>
              <a:gd name="T12" fmla="*/ 2147483646 w 2409"/>
              <a:gd name="T13" fmla="*/ 2147483646 h 4865"/>
              <a:gd name="T14" fmla="*/ 2147483646 w 2409"/>
              <a:gd name="T15" fmla="*/ 2147483646 h 4865"/>
              <a:gd name="T16" fmla="*/ 2147483646 w 2409"/>
              <a:gd name="T17" fmla="*/ 2147483646 h 4865"/>
              <a:gd name="T18" fmla="*/ 2147483646 w 2409"/>
              <a:gd name="T19" fmla="*/ 2147483646 h 4865"/>
              <a:gd name="T20" fmla="*/ 2147483646 w 2409"/>
              <a:gd name="T21" fmla="*/ 2147483646 h 4865"/>
              <a:gd name="T22" fmla="*/ 2147483646 w 2409"/>
              <a:gd name="T23" fmla="*/ 2147483646 h 4865"/>
              <a:gd name="T24" fmla="*/ 2147483646 w 2409"/>
              <a:gd name="T25" fmla="*/ 2147483646 h 4865"/>
              <a:gd name="T26" fmla="*/ 2147483646 w 2409"/>
              <a:gd name="T27" fmla="*/ 2147483646 h 4865"/>
              <a:gd name="T28" fmla="*/ 2147483646 w 2409"/>
              <a:gd name="T29" fmla="*/ 2147483646 h 4865"/>
              <a:gd name="T30" fmla="*/ 2147483646 w 2409"/>
              <a:gd name="T31" fmla="*/ 2147483646 h 4865"/>
              <a:gd name="T32" fmla="*/ 2147483646 w 2409"/>
              <a:gd name="T33" fmla="*/ 2147483646 h 4865"/>
              <a:gd name="T34" fmla="*/ 2147483646 w 2409"/>
              <a:gd name="T35" fmla="*/ 2147483646 h 4865"/>
              <a:gd name="T36" fmla="*/ 2147483646 w 2409"/>
              <a:gd name="T37" fmla="*/ 2147483646 h 4865"/>
              <a:gd name="T38" fmla="*/ 2147483646 w 2409"/>
              <a:gd name="T39" fmla="*/ 2147483646 h 4865"/>
              <a:gd name="T40" fmla="*/ 2147483646 w 2409"/>
              <a:gd name="T41" fmla="*/ 2147483646 h 4865"/>
              <a:gd name="T42" fmla="*/ 2147483646 w 2409"/>
              <a:gd name="T43" fmla="*/ 2147483646 h 4865"/>
              <a:gd name="T44" fmla="*/ 2147483646 w 2409"/>
              <a:gd name="T45" fmla="*/ 2147483646 h 4865"/>
              <a:gd name="T46" fmla="*/ 2147483646 w 2409"/>
              <a:gd name="T47" fmla="*/ 2147483646 h 4865"/>
              <a:gd name="T48" fmla="*/ 2147483646 w 2409"/>
              <a:gd name="T49" fmla="*/ 2147483646 h 4865"/>
              <a:gd name="T50" fmla="*/ 2147483646 w 2409"/>
              <a:gd name="T51" fmla="*/ 2147483646 h 4865"/>
              <a:gd name="T52" fmla="*/ 2147483646 w 2409"/>
              <a:gd name="T53" fmla="*/ 2147483646 h 4865"/>
              <a:gd name="T54" fmla="*/ 2147483646 w 2409"/>
              <a:gd name="T55" fmla="*/ 2147483646 h 4865"/>
              <a:gd name="T56" fmla="*/ 2147483646 w 2409"/>
              <a:gd name="T57" fmla="*/ 2147483646 h 4865"/>
              <a:gd name="T58" fmla="*/ 2147483646 w 2409"/>
              <a:gd name="T59" fmla="*/ 2147483646 h 4865"/>
              <a:gd name="T60" fmla="*/ 2147483646 w 2409"/>
              <a:gd name="T61" fmla="*/ 2147483646 h 4865"/>
              <a:gd name="T62" fmla="*/ 2147483646 w 2409"/>
              <a:gd name="T63" fmla="*/ 2147483646 h 4865"/>
              <a:gd name="T64" fmla="*/ 2147483646 w 2409"/>
              <a:gd name="T65" fmla="*/ 2147483646 h 4865"/>
              <a:gd name="T66" fmla="*/ 2147483646 w 2409"/>
              <a:gd name="T67" fmla="*/ 2147483646 h 4865"/>
              <a:gd name="T68" fmla="*/ 2147483646 w 2409"/>
              <a:gd name="T69" fmla="*/ 2147483646 h 4865"/>
              <a:gd name="T70" fmla="*/ 2147483646 w 2409"/>
              <a:gd name="T71" fmla="*/ 2147483646 h 4865"/>
              <a:gd name="T72" fmla="*/ 2147483646 w 2409"/>
              <a:gd name="T73" fmla="*/ 2147483646 h 4865"/>
              <a:gd name="T74" fmla="*/ 2147483646 w 2409"/>
              <a:gd name="T75" fmla="*/ 2147483646 h 4865"/>
              <a:gd name="T76" fmla="*/ 2147483646 w 2409"/>
              <a:gd name="T77" fmla="*/ 2147483646 h 4865"/>
              <a:gd name="T78" fmla="*/ 2147483646 w 2409"/>
              <a:gd name="T79" fmla="*/ 2147483646 h 4865"/>
              <a:gd name="T80" fmla="*/ 2147483646 w 2409"/>
              <a:gd name="T81" fmla="*/ 2147483646 h 4865"/>
              <a:gd name="T82" fmla="*/ 2147483646 w 2409"/>
              <a:gd name="T83" fmla="*/ 2147483646 h 4865"/>
              <a:gd name="T84" fmla="*/ 2147483646 w 2409"/>
              <a:gd name="T85" fmla="*/ 2147483646 h 4865"/>
              <a:gd name="T86" fmla="*/ 2147483646 w 2409"/>
              <a:gd name="T87" fmla="*/ 2147483646 h 4865"/>
              <a:gd name="T88" fmla="*/ 2147483646 w 2409"/>
              <a:gd name="T89" fmla="*/ 2147483646 h 4865"/>
              <a:gd name="T90" fmla="*/ 2147483646 w 2409"/>
              <a:gd name="T91" fmla="*/ 2147483646 h 4865"/>
              <a:gd name="T92" fmla="*/ 2147483646 w 2409"/>
              <a:gd name="T93" fmla="*/ 2147483646 h 4865"/>
              <a:gd name="T94" fmla="*/ 2147483646 w 2409"/>
              <a:gd name="T95" fmla="*/ 2147483646 h 4865"/>
              <a:gd name="T96" fmla="*/ 2147483646 w 2409"/>
              <a:gd name="T97" fmla="*/ 2147483646 h 4865"/>
              <a:gd name="T98" fmla="*/ 2147483646 w 2409"/>
              <a:gd name="T99" fmla="*/ 2147483646 h 4865"/>
              <a:gd name="T100" fmla="*/ 2147483646 w 2409"/>
              <a:gd name="T101" fmla="*/ 2147483646 h 4865"/>
              <a:gd name="T102" fmla="*/ 2147483646 w 2409"/>
              <a:gd name="T103" fmla="*/ 2147483646 h 4865"/>
              <a:gd name="T104" fmla="*/ 2147483646 w 2409"/>
              <a:gd name="T105" fmla="*/ 2147483646 h 4865"/>
              <a:gd name="T106" fmla="*/ 2147483646 w 2409"/>
              <a:gd name="T107" fmla="*/ 2147483646 h 4865"/>
              <a:gd name="T108" fmla="*/ 2147483646 w 2409"/>
              <a:gd name="T109" fmla="*/ 2147483646 h 4865"/>
              <a:gd name="T110" fmla="*/ 2147483646 w 2409"/>
              <a:gd name="T111" fmla="*/ 2147483646 h 4865"/>
              <a:gd name="T112" fmla="*/ 2147483646 w 2409"/>
              <a:gd name="T113" fmla="*/ 2147483646 h 4865"/>
              <a:gd name="T114" fmla="*/ 2147483646 w 2409"/>
              <a:gd name="T115" fmla="*/ 2147483646 h 4865"/>
              <a:gd name="T116" fmla="*/ 2147483646 w 2409"/>
              <a:gd name="T117" fmla="*/ 2147483646 h 4865"/>
              <a:gd name="T118" fmla="*/ 2147483646 w 2409"/>
              <a:gd name="T119" fmla="*/ 2147483646 h 4865"/>
              <a:gd name="T120" fmla="*/ 2147483646 w 2409"/>
              <a:gd name="T121" fmla="*/ 2147483646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8528FB56-BCE9-9700-0F70-F26BCCA72F2A}"/>
              </a:ext>
            </a:extLst>
          </p:cNvPr>
          <p:cNvSpPr>
            <a:spLocks noGrp="1"/>
          </p:cNvSpPr>
          <p:nvPr>
            <p:ph type="dt" sz="half" idx="14"/>
          </p:nvPr>
        </p:nvSpPr>
        <p:spPr/>
        <p:txBody>
          <a:bodyPr/>
          <a:lstStyle>
            <a:lvl1pPr>
              <a:defRPr/>
            </a:lvl1pPr>
          </a:lstStyle>
          <a:p>
            <a:pPr>
              <a:defRPr/>
            </a:pPr>
            <a:endParaRPr lang="en-US" altLang="en-US" dirty="0"/>
          </a:p>
        </p:txBody>
      </p:sp>
      <p:sp>
        <p:nvSpPr>
          <p:cNvPr id="4" name="Footer Placeholder 4">
            <a:extLst>
              <a:ext uri="{FF2B5EF4-FFF2-40B4-BE49-F238E27FC236}">
                <a16:creationId xmlns:a16="http://schemas.microsoft.com/office/drawing/2014/main" id="{D45CB366-D23A-41C0-6A05-BF21B2DBAE07}"/>
              </a:ext>
            </a:extLst>
          </p:cNvPr>
          <p:cNvSpPr>
            <a:spLocks noGrp="1"/>
          </p:cNvSpPr>
          <p:nvPr>
            <p:ph type="ftr" sz="quarter" idx="15"/>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62141D9A-C72D-90E3-18FF-8126F27A7473}"/>
              </a:ext>
            </a:extLst>
          </p:cNvPr>
          <p:cNvSpPr>
            <a:spLocks noGrp="1"/>
          </p:cNvSpPr>
          <p:nvPr>
            <p:ph type="sldNum" sz="quarter" idx="16"/>
          </p:nvPr>
        </p:nvSpPr>
        <p:spPr/>
        <p:txBody>
          <a:bodyPr/>
          <a:lstStyle>
            <a:lvl1pPr>
              <a:defRPr/>
            </a:lvl1pPr>
          </a:lstStyle>
          <a:p>
            <a:r>
              <a:rPr lang="en-GB" altLang="en-US"/>
              <a:t> </a:t>
            </a:r>
            <a:fld id="{D78AF4BF-D86F-8243-9ABD-F8B14712201D}" type="slidenum">
              <a:rPr lang="en-GB" altLang="en-US"/>
              <a:pPr/>
              <a:t>‹#›</a:t>
            </a:fld>
            <a:endParaRPr lang="en-GB" altLang="en-US"/>
          </a:p>
        </p:txBody>
      </p:sp>
    </p:spTree>
    <p:extLst>
      <p:ext uri="{BB962C8B-B14F-4D97-AF65-F5344CB8AC3E}">
        <p14:creationId xmlns:p14="http://schemas.microsoft.com/office/powerpoint/2010/main" val="143957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B271039A-B95A-4D06-8606-EC2899CBA211}"/>
              </a:ext>
            </a:extLst>
          </p:cNvPr>
          <p:cNvSpPr>
            <a:spLocks noGrp="1"/>
          </p:cNvSpPr>
          <p:nvPr>
            <p:ph type="sldNum" sz="quarter" idx="10"/>
          </p:nvPr>
        </p:nvSpPr>
        <p:spPr>
          <a:ln/>
        </p:spPr>
        <p:txBody>
          <a:bodyPr/>
          <a:lstStyle>
            <a:lvl1pPr>
              <a:defRPr/>
            </a:lvl1pPr>
          </a:lstStyle>
          <a:p>
            <a:r>
              <a:rPr lang="en-GB" altLang="en-US"/>
              <a:t> </a:t>
            </a:r>
            <a:fld id="{2FE6EC65-7B78-46CB-BBA8-6095D3328191}" type="slidenum">
              <a:rPr lang="en-GB" altLang="en-US"/>
              <a:pPr/>
              <a:t>‹#›</a:t>
            </a:fld>
            <a:endParaRPr lang="en-GB" altLang="en-US"/>
          </a:p>
        </p:txBody>
      </p:sp>
      <p:sp>
        <p:nvSpPr>
          <p:cNvPr id="5" name="Footer Placeholder 8">
            <a:extLst>
              <a:ext uri="{FF2B5EF4-FFF2-40B4-BE49-F238E27FC236}">
                <a16:creationId xmlns:a16="http://schemas.microsoft.com/office/drawing/2014/main" id="{01D4C648-2F4C-46C2-AF64-D914530EFF90}"/>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469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CC94C876-3033-417D-9082-8935DC63B58D}"/>
              </a:ext>
            </a:extLst>
          </p:cNvPr>
          <p:cNvSpPr>
            <a:spLocks noGrp="1"/>
          </p:cNvSpPr>
          <p:nvPr>
            <p:ph type="sldNum" sz="quarter" idx="10"/>
          </p:nvPr>
        </p:nvSpPr>
        <p:spPr>
          <a:ln/>
        </p:spPr>
        <p:txBody>
          <a:bodyPr/>
          <a:lstStyle>
            <a:lvl1pPr>
              <a:defRPr/>
            </a:lvl1pPr>
          </a:lstStyle>
          <a:p>
            <a:r>
              <a:rPr lang="en-GB" altLang="en-US"/>
              <a:t> </a:t>
            </a:r>
            <a:fld id="{D6B86FCE-0FF4-4055-88DC-36ABBC8AA4D1}" type="slidenum">
              <a:rPr lang="en-GB" altLang="en-US"/>
              <a:pPr/>
              <a:t>‹#›</a:t>
            </a:fld>
            <a:endParaRPr lang="en-GB" altLang="en-US"/>
          </a:p>
        </p:txBody>
      </p:sp>
      <p:sp>
        <p:nvSpPr>
          <p:cNvPr id="5" name="Footer Placeholder 8">
            <a:extLst>
              <a:ext uri="{FF2B5EF4-FFF2-40B4-BE49-F238E27FC236}">
                <a16:creationId xmlns:a16="http://schemas.microsoft.com/office/drawing/2014/main" id="{3C47ED22-045A-4D36-84E8-79D9BEA1A492}"/>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5622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8FA1CCC2-6486-46C5-BBE7-C6B46ADDBBA6}"/>
              </a:ext>
            </a:extLst>
          </p:cNvPr>
          <p:cNvSpPr>
            <a:spLocks noGrp="1"/>
          </p:cNvSpPr>
          <p:nvPr>
            <p:ph type="sldNum" sz="quarter" idx="10"/>
          </p:nvPr>
        </p:nvSpPr>
        <p:spPr>
          <a:ln/>
        </p:spPr>
        <p:txBody>
          <a:bodyPr/>
          <a:lstStyle>
            <a:lvl1pPr>
              <a:defRPr/>
            </a:lvl1pPr>
          </a:lstStyle>
          <a:p>
            <a:r>
              <a:rPr lang="en-GB" altLang="en-US"/>
              <a:t> </a:t>
            </a:r>
            <a:fld id="{A464A360-2D15-42CD-B963-8F224940B3FA}" type="slidenum">
              <a:rPr lang="en-GB" altLang="en-US"/>
              <a:pPr/>
              <a:t>‹#›</a:t>
            </a:fld>
            <a:endParaRPr lang="en-GB" altLang="en-US"/>
          </a:p>
        </p:txBody>
      </p:sp>
      <p:sp>
        <p:nvSpPr>
          <p:cNvPr id="5" name="Footer Placeholder 8">
            <a:extLst>
              <a:ext uri="{FF2B5EF4-FFF2-40B4-BE49-F238E27FC236}">
                <a16:creationId xmlns:a16="http://schemas.microsoft.com/office/drawing/2014/main" id="{CE06E118-F57E-4AF9-B3A0-D36B9E4DED45}"/>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48468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lide Number Placeholder 7">
            <a:extLst>
              <a:ext uri="{FF2B5EF4-FFF2-40B4-BE49-F238E27FC236}">
                <a16:creationId xmlns:a16="http://schemas.microsoft.com/office/drawing/2014/main" id="{8DCC1D24-F5DA-45A1-9DE7-9287DBF6BE10}"/>
              </a:ext>
            </a:extLst>
          </p:cNvPr>
          <p:cNvSpPr>
            <a:spLocks noGrp="1"/>
          </p:cNvSpPr>
          <p:nvPr>
            <p:ph type="sldNum" sz="quarter" idx="10"/>
          </p:nvPr>
        </p:nvSpPr>
        <p:spPr>
          <a:ln/>
        </p:spPr>
        <p:txBody>
          <a:bodyPr/>
          <a:lstStyle>
            <a:lvl1pPr>
              <a:defRPr/>
            </a:lvl1pPr>
          </a:lstStyle>
          <a:p>
            <a:r>
              <a:rPr lang="en-GB" altLang="en-US"/>
              <a:t> </a:t>
            </a:r>
            <a:fld id="{6878A32D-EDAD-4BD3-9092-195D04B5636E}" type="slidenum">
              <a:rPr lang="en-GB" altLang="en-US"/>
              <a:pPr/>
              <a:t>‹#›</a:t>
            </a:fld>
            <a:endParaRPr lang="en-GB" altLang="en-US"/>
          </a:p>
        </p:txBody>
      </p:sp>
      <p:sp>
        <p:nvSpPr>
          <p:cNvPr id="8" name="Footer Placeholder 8">
            <a:extLst>
              <a:ext uri="{FF2B5EF4-FFF2-40B4-BE49-F238E27FC236}">
                <a16:creationId xmlns:a16="http://schemas.microsoft.com/office/drawing/2014/main" id="{8ABAFD2E-D5DD-4A0A-973B-1B7EB6644907}"/>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47280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a:extLst>
              <a:ext uri="{FF2B5EF4-FFF2-40B4-BE49-F238E27FC236}">
                <a16:creationId xmlns:a16="http://schemas.microsoft.com/office/drawing/2014/main" id="{FEDD55B2-6F30-4C8F-80DF-43217878CE0B}"/>
              </a:ext>
            </a:extLst>
          </p:cNvPr>
          <p:cNvSpPr>
            <a:spLocks noGrp="1"/>
          </p:cNvSpPr>
          <p:nvPr>
            <p:ph type="sldNum" sz="quarter" idx="13"/>
          </p:nvPr>
        </p:nvSpPr>
        <p:spPr>
          <a:ln/>
        </p:spPr>
        <p:txBody>
          <a:bodyPr/>
          <a:lstStyle>
            <a:lvl1pPr>
              <a:defRPr/>
            </a:lvl1pPr>
          </a:lstStyle>
          <a:p>
            <a:r>
              <a:rPr lang="en-GB" altLang="en-US"/>
              <a:t> </a:t>
            </a:r>
            <a:fld id="{0575EA28-7940-4DF3-A65F-291A9264D05D}" type="slidenum">
              <a:rPr lang="en-GB" altLang="en-US"/>
              <a:pPr/>
              <a:t>‹#›</a:t>
            </a:fld>
            <a:endParaRPr lang="en-GB" altLang="en-US"/>
          </a:p>
        </p:txBody>
      </p:sp>
      <p:sp>
        <p:nvSpPr>
          <p:cNvPr id="9" name="Footer Placeholder 8">
            <a:extLst>
              <a:ext uri="{FF2B5EF4-FFF2-40B4-BE49-F238E27FC236}">
                <a16:creationId xmlns:a16="http://schemas.microsoft.com/office/drawing/2014/main" id="{666CC5C0-0FA5-415E-9E88-0CA7A415D966}"/>
              </a:ext>
            </a:extLst>
          </p:cNvPr>
          <p:cNvSpPr>
            <a:spLocks noGrp="1"/>
          </p:cNvSpPr>
          <p:nvPr>
            <p:ph type="ftr" sz="quarter" idx="14"/>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12826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BAD95C5C-8E75-45FF-900F-89B75B13D306}"/>
              </a:ext>
            </a:extLst>
          </p:cNvPr>
          <p:cNvSpPr>
            <a:spLocks noGrp="1"/>
          </p:cNvSpPr>
          <p:nvPr>
            <p:ph type="sldNum" sz="quarter" idx="10"/>
          </p:nvPr>
        </p:nvSpPr>
        <p:spPr>
          <a:ln/>
        </p:spPr>
        <p:txBody>
          <a:bodyPr/>
          <a:lstStyle>
            <a:lvl1pPr>
              <a:defRPr/>
            </a:lvl1pPr>
          </a:lstStyle>
          <a:p>
            <a:r>
              <a:rPr lang="en-GB" altLang="en-US"/>
              <a:t> </a:t>
            </a:r>
            <a:fld id="{18730B6A-A998-4CC7-865E-6B07CE7C51F8}" type="slidenum">
              <a:rPr lang="en-GB" altLang="en-US"/>
              <a:pPr/>
              <a:t>‹#›</a:t>
            </a:fld>
            <a:endParaRPr lang="en-GB" altLang="en-US"/>
          </a:p>
        </p:txBody>
      </p:sp>
      <p:sp>
        <p:nvSpPr>
          <p:cNvPr id="6" name="Footer Placeholder 8">
            <a:extLst>
              <a:ext uri="{FF2B5EF4-FFF2-40B4-BE49-F238E27FC236}">
                <a16:creationId xmlns:a16="http://schemas.microsoft.com/office/drawing/2014/main" id="{7623C131-3E1B-455D-A425-E9069D9E5703}"/>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07895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23605E9F-F81B-464F-848A-D5A1BDF2BBD6}"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54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FA6C5F9F-BBD4-4568-81ED-AF205FCC530C}" type="slidenum">
              <a:rPr lang="en-GB" altLang="en-US" smtClean="0"/>
              <a:pPr/>
              <a:t>‹#›</a:t>
            </a:fld>
            <a:endParaRPr lang="en-GB" altLang="en-US"/>
          </a:p>
        </p:txBody>
      </p:sp>
    </p:spTree>
    <p:extLst>
      <p:ext uri="{BB962C8B-B14F-4D97-AF65-F5344CB8AC3E}">
        <p14:creationId xmlns:p14="http://schemas.microsoft.com/office/powerpoint/2010/main" val="35227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3857BE2-D148-4755-888D-050E8C1768E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C780D0A-C230-40B1-9385-DC10D58496A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a:extLst>
              <a:ext uri="{FF2B5EF4-FFF2-40B4-BE49-F238E27FC236}">
                <a16:creationId xmlns:a16="http://schemas.microsoft.com/office/drawing/2014/main" id="{5A78B33F-01D7-48BF-B04F-D6E314758806}"/>
              </a:ext>
            </a:extLst>
          </p:cNvPr>
          <p:cNvSpPr>
            <a:spLocks noGrp="1"/>
          </p:cNvSpPr>
          <p:nvPr>
            <p:ph type="sldNum" sz="quarter" idx="4"/>
          </p:nvPr>
        </p:nvSpPr>
        <p:spPr bwMode="auto">
          <a:xfrm>
            <a:off x="8534400" y="6465888"/>
            <a:ext cx="577850" cy="376237"/>
          </a:xfrm>
          <a:prstGeom prst="rect">
            <a:avLst/>
          </a:prstGeom>
          <a:noFill/>
          <a:ln>
            <a:noFill/>
          </a:ln>
        </p:spPr>
        <p:txBody>
          <a:bodyPr vert="horz" wrap="square" lIns="91440" tIns="45720" rIns="91440" bIns="45720" numCol="1" anchor="ctr" anchorCtr="1" compatLnSpc="1">
            <a:prstTxWarp prst="textNoShape">
              <a:avLst/>
            </a:prstTxWarp>
          </a:bodyPr>
          <a:lstStyle>
            <a:lvl1pPr eaLnBrk="1" hangingPunct="1">
              <a:defRPr sz="1000">
                <a:cs typeface="Arial" panose="020B0604020202020204" pitchFamily="34" charset="0"/>
              </a:defRPr>
            </a:lvl1pPr>
          </a:lstStyle>
          <a:p>
            <a:r>
              <a:rPr lang="en-GB" altLang="en-US"/>
              <a:t> </a:t>
            </a:r>
            <a:fld id="{774095F9-D626-4DF2-86AA-75255E0F789F}" type="slidenum">
              <a:rPr lang="en-GB" altLang="en-US"/>
              <a:pPr/>
              <a:t>‹#›</a:t>
            </a:fld>
            <a:endParaRPr lang="en-GB" altLang="en-US"/>
          </a:p>
        </p:txBody>
      </p:sp>
      <p:sp>
        <p:nvSpPr>
          <p:cNvPr id="13" name="Footer Placeholder 8">
            <a:extLst>
              <a:ext uri="{FF2B5EF4-FFF2-40B4-BE49-F238E27FC236}">
                <a16:creationId xmlns:a16="http://schemas.microsoft.com/office/drawing/2014/main" id="{FB09981E-DD8A-45AA-93A4-9BA68063DC95}"/>
              </a:ext>
            </a:extLst>
          </p:cNvPr>
          <p:cNvSpPr>
            <a:spLocks noGrp="1"/>
          </p:cNvSpPr>
          <p:nvPr>
            <p:ph type="ftr" sz="quarter" idx="3"/>
          </p:nvPr>
        </p:nvSpPr>
        <p:spPr>
          <a:xfrm>
            <a:off x="1630363" y="6461125"/>
            <a:ext cx="5859462" cy="381000"/>
          </a:xfrm>
          <a:prstGeom prst="rect">
            <a:avLst/>
          </a:prstGeom>
        </p:spPr>
        <p:txBody>
          <a:bodyPr vert="horz" wrap="square" lIns="91440" tIns="45720" rIns="91440" bIns="45720" numCol="1" anchor="ctr" anchorCtr="1" compatLnSpc="1">
            <a:prstTxWarp prst="textNoShape">
              <a:avLst/>
            </a:prstTxWarp>
          </a:bodyPr>
          <a:lstStyle>
            <a:lvl1pPr eaLnBrk="1" hangingPunct="1">
              <a:defRPr sz="1000">
                <a:ea typeface="ヒラギノ角ゴ Pro W3" pitchFamily="1" charset="-128"/>
                <a:cs typeface="Arial" panose="020B0604020202020204" pitchFamily="34" charset="0"/>
              </a:defRPr>
            </a:lvl1pPr>
          </a:lstStyle>
          <a:p>
            <a:pPr>
              <a:defRPr/>
            </a:pPr>
            <a:endParaRPr lang="en-US" altLang="en-US" dirty="0"/>
          </a:p>
        </p:txBody>
      </p:sp>
      <p:pic>
        <p:nvPicPr>
          <p:cNvPr id="6" name="Picture 5">
            <a:extLst>
              <a:ext uri="{FF2B5EF4-FFF2-40B4-BE49-F238E27FC236}">
                <a16:creationId xmlns:a16="http://schemas.microsoft.com/office/drawing/2014/main" id="{F2412942-9DAB-421B-9C9B-672DF6F63AF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38437" y="6570299"/>
            <a:ext cx="3667125" cy="219075"/>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ftr="0"/>
  <p:txStyles>
    <p:titleStyle>
      <a:lvl1pPr algn="ctr" rtl="0" eaLnBrk="0" fontAlgn="base" hangingPunct="0">
        <a:spcBef>
          <a:spcPct val="0"/>
        </a:spcBef>
        <a:spcAft>
          <a:spcPct val="0"/>
        </a:spcAft>
        <a:defRPr sz="3600" kern="1200">
          <a:solidFill>
            <a:schemeClr val="tx1"/>
          </a:solidFill>
          <a:latin typeface="Arial" pitchFamily="34" charset="0"/>
          <a:ea typeface="ヒラギノ角ゴ Pro W3" charset="0"/>
          <a:cs typeface="Arial" pitchFamily="34" charset="0"/>
        </a:defRPr>
      </a:lvl1pPr>
      <a:lvl2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2pPr>
      <a:lvl3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3pPr>
      <a:lvl4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4pPr>
      <a:lvl5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ヒラギノ角ゴ Pro W3" charset="0"/>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lt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GB" altLang="en-US"/>
              <a:t> </a:t>
            </a:r>
            <a:fld id="{774095F9-D626-4DF2-86AA-75255E0F789F}" type="slidenum">
              <a:rPr lang="en-GB" altLang="en-US" smtClean="0"/>
              <a:pPr/>
              <a:t>‹#›</a:t>
            </a:fld>
            <a:endParaRPr lang="en-GB"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7E5A7C7-688C-395F-BF3B-567A7C548ED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38437" y="6452732"/>
            <a:ext cx="3667125" cy="219075"/>
          </a:xfrm>
          <a:prstGeom prst="rect">
            <a:avLst/>
          </a:prstGeom>
        </p:spPr>
      </p:pic>
    </p:spTree>
    <p:extLst>
      <p:ext uri="{BB962C8B-B14F-4D97-AF65-F5344CB8AC3E}">
        <p14:creationId xmlns:p14="http://schemas.microsoft.com/office/powerpoint/2010/main" val="413085616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sldNum="0" hdr="0" ftr="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4103">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Rectangle 4105">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4">
            <a:extLst>
              <a:ext uri="{FF2B5EF4-FFF2-40B4-BE49-F238E27FC236}">
                <a16:creationId xmlns:a16="http://schemas.microsoft.com/office/drawing/2014/main" id="{44851AA0-B2ED-4676-9E7A-01D16BC1AB38}"/>
              </a:ext>
            </a:extLst>
          </p:cNvPr>
          <p:cNvSpPr>
            <a:spLocks noGrp="1"/>
          </p:cNvSpPr>
          <p:nvPr>
            <p:ph type="ctrTitle"/>
          </p:nvPr>
        </p:nvSpPr>
        <p:spPr>
          <a:xfrm>
            <a:off x="475875" y="640080"/>
            <a:ext cx="3014572" cy="3339348"/>
          </a:xfrm>
        </p:spPr>
        <p:txBody>
          <a:bodyPr anchor="b">
            <a:normAutofit/>
          </a:bodyPr>
          <a:lstStyle/>
          <a:p>
            <a:r>
              <a:rPr lang="en-US" altLang="en-US" sz="4000" dirty="0">
                <a:solidFill>
                  <a:srgbClr val="FFFFFF"/>
                </a:solidFill>
              </a:rPr>
              <a:t>Stress Responses and Stress Management</a:t>
            </a:r>
            <a:br>
              <a:rPr lang="en-US" altLang="en-US" sz="4000" dirty="0">
                <a:solidFill>
                  <a:srgbClr val="FFFFFF"/>
                </a:solidFill>
              </a:rPr>
            </a:br>
            <a:endParaRPr lang="en-US" altLang="en-US" sz="3800" dirty="0">
              <a:solidFill>
                <a:srgbClr val="FFFFFF"/>
              </a:solidFill>
              <a:ea typeface="ヒラギノ角ゴ Pro W3" pitchFamily="1" charset="-128"/>
            </a:endParaRPr>
          </a:p>
        </p:txBody>
      </p:sp>
      <p:sp>
        <p:nvSpPr>
          <p:cNvPr id="4099" name="Rectangle 5">
            <a:extLst>
              <a:ext uri="{FF2B5EF4-FFF2-40B4-BE49-F238E27FC236}">
                <a16:creationId xmlns:a16="http://schemas.microsoft.com/office/drawing/2014/main" id="{33A91627-9644-4E29-905D-0532C6CD9413}"/>
              </a:ext>
            </a:extLst>
          </p:cNvPr>
          <p:cNvSpPr>
            <a:spLocks noGrp="1"/>
          </p:cNvSpPr>
          <p:nvPr>
            <p:ph type="subTitle" idx="1"/>
          </p:nvPr>
        </p:nvSpPr>
        <p:spPr>
          <a:xfrm>
            <a:off x="479190" y="4315017"/>
            <a:ext cx="3011257" cy="1893939"/>
          </a:xfrm>
        </p:spPr>
        <p:txBody>
          <a:bodyPr anchor="t">
            <a:normAutofit/>
          </a:bodyPr>
          <a:lstStyle/>
          <a:p>
            <a:pPr algn="r"/>
            <a:r>
              <a:rPr lang="en-US" altLang="en-US" sz="1400" dirty="0">
                <a:solidFill>
                  <a:srgbClr val="FFFFFF"/>
                </a:solidFill>
                <a:ea typeface="ヒラギノ角ゴ Pro W3" pitchFamily="1" charset="-128"/>
              </a:rPr>
              <a:t>Chapter 10</a:t>
            </a:r>
            <a:endParaRPr lang="en-US" altLang="en-US" sz="1400" dirty="0">
              <a:solidFill>
                <a:srgbClr val="FFFFFF"/>
              </a:solidFill>
            </a:endParaRPr>
          </a:p>
        </p:txBody>
      </p:sp>
      <p:cxnSp>
        <p:nvCxnSpPr>
          <p:cNvPr id="4108" name="Straight Connector 4107">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4156010"/>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110" name="Rectangle 4109">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3">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20493" name="Rectangle 2048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5"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492" name="Rectangle 2049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4" name="Rectangle 2049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2">
            <a:extLst>
              <a:ext uri="{FF2B5EF4-FFF2-40B4-BE49-F238E27FC236}">
                <a16:creationId xmlns:a16="http://schemas.microsoft.com/office/drawing/2014/main" id="{BE04DBE1-D62D-4D03-955F-16A943353485}"/>
              </a:ext>
            </a:extLst>
          </p:cNvPr>
          <p:cNvSpPr>
            <a:spLocks noGrp="1"/>
          </p:cNvSpPr>
          <p:nvPr>
            <p:ph type="title"/>
          </p:nvPr>
        </p:nvSpPr>
        <p:spPr>
          <a:xfrm>
            <a:off x="3406641" y="942449"/>
            <a:ext cx="5010992" cy="1470249"/>
          </a:xfrm>
        </p:spPr>
        <p:txBody>
          <a:bodyPr>
            <a:normAutofit/>
          </a:bodyPr>
          <a:lstStyle/>
          <a:p>
            <a:pPr eaLnBrk="1" hangingPunct="1"/>
            <a:r>
              <a:rPr lang="en-US" altLang="en-US">
                <a:ea typeface="ヒラギノ角ゴ Pro W3" pitchFamily="1" charset="-128"/>
              </a:rPr>
              <a:t>Case Study</a:t>
            </a:r>
          </a:p>
        </p:txBody>
      </p:sp>
      <p:cxnSp>
        <p:nvCxnSpPr>
          <p:cNvPr id="20496" name="Straight Connector 2049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0483" name="Content Placeholder 1">
            <a:extLst>
              <a:ext uri="{FF2B5EF4-FFF2-40B4-BE49-F238E27FC236}">
                <a16:creationId xmlns:a16="http://schemas.microsoft.com/office/drawing/2014/main" id="{6C21C9AE-C76F-417E-9143-30260FE824FE}"/>
              </a:ext>
            </a:extLst>
          </p:cNvPr>
          <p:cNvSpPr>
            <a:spLocks noGrp="1"/>
          </p:cNvSpPr>
          <p:nvPr>
            <p:ph idx="1"/>
          </p:nvPr>
        </p:nvSpPr>
        <p:spPr>
          <a:xfrm>
            <a:off x="3410282" y="2773885"/>
            <a:ext cx="5007352" cy="3141013"/>
          </a:xfrm>
        </p:spPr>
        <p:txBody>
          <a:bodyPr>
            <a:normAutofit/>
          </a:bodyPr>
          <a:lstStyle/>
          <a:p>
            <a:pPr marL="0" indent="0" eaLnBrk="1" hangingPunct="1">
              <a:buSzPct val="100000"/>
              <a:buFont typeface="Wingdings 2" panose="05020102010507070707" pitchFamily="18" charset="2"/>
              <a:buNone/>
            </a:pPr>
            <a:r>
              <a:rPr lang="en-US" altLang="en-US" sz="1900">
                <a:ea typeface="ヒラギノ角ゴ Pro W3" pitchFamily="1" charset="-128"/>
              </a:rPr>
              <a:t>Maggie, our college student, is aware that she needs help. On the three afternoons a week before she starts classes, she has lunch with her 2-year-old daughter on campus than goes to a yoga class right on campus that also provides child care. After yoga, her sister picks up her daughter, and Maggie goes on to class.</a:t>
            </a:r>
          </a:p>
          <a:p>
            <a:pPr marL="0" indent="0" eaLnBrk="1" hangingPunct="1">
              <a:buSzPct val="100000"/>
              <a:buFont typeface="Wingdings 2" panose="05020102010507070707" pitchFamily="18" charset="2"/>
              <a:buNone/>
            </a:pPr>
            <a:r>
              <a:rPr lang="en-US" altLang="en-US" sz="1900">
                <a:ea typeface="ヒラギノ角ゴ Pro W3" pitchFamily="1" charset="-128"/>
              </a:rPr>
              <a:t>     “I’m trying,” Maggie says. “It’s still not easy, and I still feel a bit overloaded, but this is at least making </a:t>
            </a:r>
            <a:r>
              <a:rPr lang="en-US" altLang="en-US" sz="1900" i="1">
                <a:ea typeface="ヒラギノ角ゴ Pro W3" pitchFamily="1" charset="-128"/>
              </a:rPr>
              <a:t>some</a:t>
            </a:r>
            <a:r>
              <a:rPr lang="en-US" altLang="en-US" sz="1900">
                <a:ea typeface="ヒラギノ角ゴ Pro W3" pitchFamily="1" charset="-128"/>
              </a:rPr>
              <a:t> difference! It’s a start, a step.”</a:t>
            </a:r>
          </a:p>
        </p:txBody>
      </p:sp>
      <p:sp>
        <p:nvSpPr>
          <p:cNvPr id="4" name="Date Placeholder 3">
            <a:extLst>
              <a:ext uri="{FF2B5EF4-FFF2-40B4-BE49-F238E27FC236}">
                <a16:creationId xmlns:a16="http://schemas.microsoft.com/office/drawing/2014/main" id="{FB27F31F-1A1A-C135-D815-3F09C1D5D63F}"/>
              </a:ext>
            </a:extLst>
          </p:cNvPr>
          <p:cNvSpPr>
            <a:spLocks noGrp="1"/>
          </p:cNvSpPr>
          <p:nvPr>
            <p:ph type="dt" sz="half" idx="10"/>
          </p:nvPr>
        </p:nvSpPr>
        <p:spPr/>
        <p:txBody>
          <a:bodyPr/>
          <a:lstStyle/>
          <a:p>
            <a:pPr>
              <a:defRPr/>
            </a:pPr>
            <a:endParaRPr lang="en-US"/>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7" name="Rectangle 22536">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2">
            <a:extLst>
              <a:ext uri="{FF2B5EF4-FFF2-40B4-BE49-F238E27FC236}">
                <a16:creationId xmlns:a16="http://schemas.microsoft.com/office/drawing/2014/main" id="{27BE5B17-50F9-4E57-9C16-25D340D1638C}"/>
              </a:ext>
            </a:extLst>
          </p:cNvPr>
          <p:cNvSpPr>
            <a:spLocks noGrp="1"/>
          </p:cNvSpPr>
          <p:nvPr>
            <p:ph type="title"/>
          </p:nvPr>
        </p:nvSpPr>
        <p:spPr>
          <a:xfrm>
            <a:off x="232529" y="640080"/>
            <a:ext cx="2572391" cy="5613236"/>
          </a:xfrm>
        </p:spPr>
        <p:txBody>
          <a:bodyPr anchor="ctr">
            <a:normAutofit/>
          </a:bodyPr>
          <a:lstStyle/>
          <a:p>
            <a:pPr eaLnBrk="1" hangingPunct="1"/>
            <a:r>
              <a:rPr lang="en-US" altLang="en-US">
                <a:solidFill>
                  <a:srgbClr val="FFFFFF"/>
                </a:solidFill>
                <a:ea typeface="ヒラギノ角ゴ Pro W3" pitchFamily="1" charset="-128"/>
              </a:rPr>
              <a:t>Case Study/</a:t>
            </a:r>
            <a:br>
              <a:rPr lang="en-US" altLang="en-US">
                <a:solidFill>
                  <a:srgbClr val="FFFFFF"/>
                </a:solidFill>
                <a:ea typeface="ヒラギノ角ゴ Pro W3" pitchFamily="1" charset="-128"/>
              </a:rPr>
            </a:br>
            <a:r>
              <a:rPr lang="en-US" altLang="en-US">
                <a:solidFill>
                  <a:srgbClr val="FFFFFF"/>
                </a:solidFill>
                <a:ea typeface="ヒラギノ角ゴ Pro W3" pitchFamily="1" charset="-128"/>
              </a:rPr>
              <a:t>Audience Response Questions</a:t>
            </a:r>
          </a:p>
        </p:txBody>
      </p:sp>
      <p:sp>
        <p:nvSpPr>
          <p:cNvPr id="2" name="Content Placeholder 1">
            <a:extLst>
              <a:ext uri="{FF2B5EF4-FFF2-40B4-BE49-F238E27FC236}">
                <a16:creationId xmlns:a16="http://schemas.microsoft.com/office/drawing/2014/main" id="{94C80B36-8E51-4E21-B6F3-5C215FBB73BD}"/>
              </a:ext>
            </a:extLst>
          </p:cNvPr>
          <p:cNvSpPr>
            <a:spLocks noGrp="1"/>
          </p:cNvSpPr>
          <p:nvPr>
            <p:ph idx="1"/>
          </p:nvPr>
        </p:nvSpPr>
        <p:spPr>
          <a:xfrm>
            <a:off x="3524863" y="640080"/>
            <a:ext cx="5379104" cy="4992094"/>
          </a:xfrm>
        </p:spPr>
        <p:txBody>
          <a:bodyPr rtlCol="0">
            <a:normAutofit/>
          </a:bodyPr>
          <a:lstStyle/>
          <a:p>
            <a:pPr marL="0" indent="0" eaLnBrk="1" fontAlgn="auto" hangingPunct="1">
              <a:spcAft>
                <a:spcPts val="0"/>
              </a:spcAft>
              <a:buSzPct val="100000"/>
              <a:buFont typeface="Wingdings 2" charset="0"/>
              <a:buNone/>
              <a:defRPr/>
            </a:pPr>
            <a:r>
              <a:rPr lang="en-US" sz="2800" dirty="0"/>
              <a:t>Which stage of GAS is Maggie most likely experiencing?</a:t>
            </a:r>
          </a:p>
          <a:p>
            <a:pPr marL="0" indent="0" eaLnBrk="1" fontAlgn="auto" hangingPunct="1">
              <a:spcAft>
                <a:spcPts val="0"/>
              </a:spcAft>
              <a:buSzPct val="100000"/>
              <a:buFont typeface="Wingdings 2" charset="0"/>
              <a:buNone/>
              <a:defRPr/>
            </a:pPr>
            <a:endParaRPr lang="en-US" sz="2800" dirty="0"/>
          </a:p>
          <a:p>
            <a:pPr marL="514350" indent="-514350" eaLnBrk="1" fontAlgn="auto" hangingPunct="1">
              <a:spcAft>
                <a:spcPts val="0"/>
              </a:spcAft>
              <a:buSzPct val="100000"/>
              <a:buFont typeface="+mj-lt"/>
              <a:buAutoNum type="alphaUcPeriod"/>
              <a:defRPr/>
            </a:pPr>
            <a:r>
              <a:rPr lang="en-US" sz="2800" dirty="0"/>
              <a:t> Alarm</a:t>
            </a:r>
          </a:p>
          <a:p>
            <a:pPr marL="514350" indent="-514350" eaLnBrk="1" fontAlgn="auto" hangingPunct="1">
              <a:spcAft>
                <a:spcPts val="0"/>
              </a:spcAft>
              <a:buSzPct val="100000"/>
              <a:buFont typeface="+mj-lt"/>
              <a:buAutoNum type="alphaUcPeriod"/>
              <a:defRPr/>
            </a:pPr>
            <a:r>
              <a:rPr lang="en-US" sz="2800" dirty="0"/>
              <a:t> Resistance</a:t>
            </a:r>
          </a:p>
          <a:p>
            <a:pPr marL="514350" indent="-514350" eaLnBrk="1" fontAlgn="auto" hangingPunct="1">
              <a:spcAft>
                <a:spcPts val="0"/>
              </a:spcAft>
              <a:buSzPct val="100000"/>
              <a:buFont typeface="+mj-lt"/>
              <a:buAutoNum type="alphaUcPeriod"/>
              <a:defRPr/>
            </a:pPr>
            <a:r>
              <a:rPr lang="en-US" sz="2800" dirty="0"/>
              <a:t> Exhaustion</a:t>
            </a:r>
          </a:p>
          <a:p>
            <a:pPr marL="514350" indent="-514350" eaLnBrk="1" fontAlgn="auto" hangingPunct="1">
              <a:spcAft>
                <a:spcPts val="0"/>
              </a:spcAft>
              <a:buSzPct val="100000"/>
              <a:buFont typeface="+mj-lt"/>
              <a:buAutoNum type="alphaUcPeriod"/>
              <a:defRPr/>
            </a:pPr>
            <a:r>
              <a:rPr lang="en-US" sz="2800" dirty="0"/>
              <a:t> Life-stressors</a:t>
            </a:r>
          </a:p>
        </p:txBody>
      </p:sp>
      <p:sp>
        <p:nvSpPr>
          <p:cNvPr id="5" name="Date Placeholder 4">
            <a:extLst>
              <a:ext uri="{FF2B5EF4-FFF2-40B4-BE49-F238E27FC236}">
                <a16:creationId xmlns:a16="http://schemas.microsoft.com/office/drawing/2014/main" id="{8DF41133-0894-8C97-082F-DC4DD11669DA}"/>
              </a:ext>
            </a:extLst>
          </p:cNvPr>
          <p:cNvSpPr>
            <a:spLocks noGrp="1"/>
          </p:cNvSpPr>
          <p:nvPr>
            <p:ph type="dt" sz="half" idx="10"/>
          </p:nvPr>
        </p:nvSpPr>
        <p:spPr/>
        <p:txBody>
          <a:bodyPr/>
          <a:lstStyle/>
          <a:p>
            <a:pP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8AA6E75-0464-4664-8C56-A8D1EA329C0B}"/>
              </a:ext>
            </a:extLst>
          </p:cNvPr>
          <p:cNvSpPr>
            <a:spLocks noGrp="1"/>
          </p:cNvSpPr>
          <p:nvPr>
            <p:ph type="title"/>
          </p:nvPr>
        </p:nvSpPr>
        <p:spPr>
          <a:xfrm>
            <a:off x="768096" y="585216"/>
            <a:ext cx="4550113" cy="1499616"/>
          </a:xfrm>
        </p:spPr>
        <p:txBody>
          <a:bodyPr>
            <a:normAutofit/>
          </a:bodyPr>
          <a:lstStyle/>
          <a:p>
            <a:pPr eaLnBrk="1" hangingPunct="1"/>
            <a:r>
              <a:rPr lang="en-US" altLang="en-US">
                <a:ea typeface="ヒラギノ角ゴ Pro W3" pitchFamily="1" charset="-128"/>
              </a:rPr>
              <a:t>Immune System Stress Responses</a:t>
            </a:r>
          </a:p>
        </p:txBody>
      </p:sp>
      <p:sp>
        <p:nvSpPr>
          <p:cNvPr id="26627" name="Content Placeholder 2">
            <a:extLst>
              <a:ext uri="{FF2B5EF4-FFF2-40B4-BE49-F238E27FC236}">
                <a16:creationId xmlns:a16="http://schemas.microsoft.com/office/drawing/2014/main" id="{45D12A01-C1BB-4AD8-9638-588FD7359055}"/>
              </a:ext>
            </a:extLst>
          </p:cNvPr>
          <p:cNvSpPr>
            <a:spLocks noGrp="1"/>
          </p:cNvSpPr>
          <p:nvPr>
            <p:ph idx="1"/>
          </p:nvPr>
        </p:nvSpPr>
        <p:spPr>
          <a:xfrm>
            <a:off x="768096" y="2286000"/>
            <a:ext cx="4550113" cy="4023360"/>
          </a:xfrm>
        </p:spPr>
        <p:txBody>
          <a:bodyPr>
            <a:normAutofit/>
          </a:bodyPr>
          <a:lstStyle/>
          <a:p>
            <a:pPr eaLnBrk="1" hangingPunct="1"/>
            <a:r>
              <a:rPr lang="en-US" altLang="en-US" dirty="0">
                <a:ea typeface="ヒラギノ角ゴ Pro W3" pitchFamily="1" charset="-128"/>
              </a:rPr>
              <a:t>Interaction between nervous system and immune system during alarm phase of GAS</a:t>
            </a:r>
          </a:p>
          <a:p>
            <a:pPr lvl="1"/>
            <a:r>
              <a:rPr lang="en-US" altLang="en-US" dirty="0">
                <a:ea typeface="ヒラギノ角ゴ Pro W3" pitchFamily="1" charset="-128"/>
              </a:rPr>
              <a:t>Hypothalamic-pituitary-adrenal axis</a:t>
            </a:r>
          </a:p>
          <a:p>
            <a:pPr lvl="1"/>
            <a:r>
              <a:rPr lang="en-US" altLang="en-US" dirty="0">
                <a:ea typeface="ヒラギノ角ゴ Pro W3" pitchFamily="1" charset="-128"/>
              </a:rPr>
              <a:t>Sympathetic-adrenal-medullary axis</a:t>
            </a:r>
          </a:p>
          <a:p>
            <a:pPr lvl="1"/>
            <a:r>
              <a:rPr lang="en-US" altLang="en-US" dirty="0">
                <a:ea typeface="ヒラギノ角ゴ Pro W3" pitchFamily="1" charset="-128"/>
              </a:rPr>
              <a:t>Excess cytokines causes systemic inflammation</a:t>
            </a:r>
          </a:p>
          <a:p>
            <a:pPr eaLnBrk="1" hangingPunct="1"/>
            <a:r>
              <a:rPr lang="en-US" altLang="en-US" dirty="0">
                <a:ea typeface="ヒラギノ角ゴ Pro W3" pitchFamily="1" charset="-128"/>
              </a:rPr>
              <a:t>Negatively affects body</a:t>
            </a:r>
            <a:r>
              <a:rPr lang="ja-JP" altLang="en-US">
                <a:ea typeface="ヒラギノ角ゴ Pro W3" pitchFamily="1" charset="-128"/>
              </a:rPr>
              <a:t>’</a:t>
            </a:r>
            <a:r>
              <a:rPr lang="en-US" altLang="ja-JP" dirty="0">
                <a:ea typeface="ヒラギノ角ゴ Pro W3" pitchFamily="1" charset="-128"/>
              </a:rPr>
              <a:t>s ability to produce protective factors</a:t>
            </a:r>
          </a:p>
          <a:p>
            <a:pPr eaLnBrk="1" hangingPunct="1"/>
            <a:r>
              <a:rPr lang="en-US" altLang="en-US" dirty="0"/>
              <a:t>Links exist among stress (biopsychosocial), the immune system, and disease</a:t>
            </a:r>
            <a:endParaRPr lang="en-US" altLang="en-US" dirty="0">
              <a:ea typeface="ヒラギノ角ゴ Pro W3" pitchFamily="1" charset="-128"/>
            </a:endParaRPr>
          </a:p>
        </p:txBody>
      </p:sp>
      <p:pic>
        <p:nvPicPr>
          <p:cNvPr id="26629" name="Picture 26628">
            <a:extLst>
              <a:ext uri="{FF2B5EF4-FFF2-40B4-BE49-F238E27FC236}">
                <a16:creationId xmlns:a16="http://schemas.microsoft.com/office/drawing/2014/main" id="{2992D536-24AA-8DBC-3B2B-93AFF6D9C20E}"/>
              </a:ext>
            </a:extLst>
          </p:cNvPr>
          <p:cNvPicPr>
            <a:picLocks noChangeAspect="1"/>
          </p:cNvPicPr>
          <p:nvPr/>
        </p:nvPicPr>
        <p:blipFill rotWithShape="1">
          <a:blip r:embed="rId3"/>
          <a:srcRect l="3318" r="68140"/>
          <a:stretch/>
        </p:blipFill>
        <p:spPr>
          <a:xfrm>
            <a:off x="5664199" y="10"/>
            <a:ext cx="3479800" cy="6857990"/>
          </a:xfrm>
          <a:prstGeom prst="rect">
            <a:avLst/>
          </a:prstGeom>
        </p:spPr>
      </p:pic>
      <p:sp>
        <p:nvSpPr>
          <p:cNvPr id="4" name="Date Placeholder 3">
            <a:extLst>
              <a:ext uri="{FF2B5EF4-FFF2-40B4-BE49-F238E27FC236}">
                <a16:creationId xmlns:a16="http://schemas.microsoft.com/office/drawing/2014/main" id="{898AE263-AEDE-C68F-7458-382716780C41}"/>
              </a:ext>
            </a:extLst>
          </p:cNvPr>
          <p:cNvSpPr>
            <a:spLocks noGrp="1"/>
          </p:cNvSpPr>
          <p:nvPr>
            <p:ph type="dt" sz="half" idx="10"/>
          </p:nvPr>
        </p:nvSpPr>
        <p:spPr/>
        <p:txBody>
          <a:bodyPr/>
          <a:lstStyle/>
          <a:p>
            <a:pPr>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792B-1A96-A56A-808E-9F79417EDF02}"/>
              </a:ext>
            </a:extLst>
          </p:cNvPr>
          <p:cNvSpPr>
            <a:spLocks noGrp="1"/>
          </p:cNvSpPr>
          <p:nvPr>
            <p:ph type="title"/>
          </p:nvPr>
        </p:nvSpPr>
        <p:spPr>
          <a:xfrm>
            <a:off x="768095" y="585216"/>
            <a:ext cx="7938583" cy="1499616"/>
          </a:xfrm>
        </p:spPr>
        <p:txBody>
          <a:bodyPr/>
          <a:lstStyle/>
          <a:p>
            <a:r>
              <a:rPr lang="en-US" dirty="0"/>
              <a:t>Reactions to acute and chronic stress</a:t>
            </a:r>
          </a:p>
        </p:txBody>
      </p:sp>
      <p:graphicFrame>
        <p:nvGraphicFramePr>
          <p:cNvPr id="4" name="Table 4">
            <a:extLst>
              <a:ext uri="{FF2B5EF4-FFF2-40B4-BE49-F238E27FC236}">
                <a16:creationId xmlns:a16="http://schemas.microsoft.com/office/drawing/2014/main" id="{00F9EA4E-F3B9-5E04-D410-52664A14EC1C}"/>
              </a:ext>
            </a:extLst>
          </p:cNvPr>
          <p:cNvGraphicFramePr>
            <a:graphicFrameLocks noGrp="1"/>
          </p:cNvGraphicFramePr>
          <p:nvPr>
            <p:ph idx="1"/>
            <p:extLst>
              <p:ext uri="{D42A27DB-BD31-4B8C-83A1-F6EECF244321}">
                <p14:modId xmlns:p14="http://schemas.microsoft.com/office/powerpoint/2010/main" val="3163039292"/>
              </p:ext>
            </p:extLst>
          </p:nvPr>
        </p:nvGraphicFramePr>
        <p:xfrm>
          <a:off x="768349" y="2286000"/>
          <a:ext cx="7726294" cy="3505200"/>
        </p:xfrm>
        <a:graphic>
          <a:graphicData uri="http://schemas.openxmlformats.org/drawingml/2006/table">
            <a:tbl>
              <a:tblPr firstRow="1" bandRow="1">
                <a:tableStyleId>{5C22544A-7EE6-4342-B048-85BDC9FD1C3A}</a:tableStyleId>
              </a:tblPr>
              <a:tblGrid>
                <a:gridCol w="3869912">
                  <a:extLst>
                    <a:ext uri="{9D8B030D-6E8A-4147-A177-3AD203B41FA5}">
                      <a16:colId xmlns:a16="http://schemas.microsoft.com/office/drawing/2014/main" val="1811672983"/>
                    </a:ext>
                  </a:extLst>
                </a:gridCol>
                <a:gridCol w="3856382">
                  <a:extLst>
                    <a:ext uri="{9D8B030D-6E8A-4147-A177-3AD203B41FA5}">
                      <a16:colId xmlns:a16="http://schemas.microsoft.com/office/drawing/2014/main" val="2643207019"/>
                    </a:ext>
                  </a:extLst>
                </a:gridCol>
              </a:tblGrid>
              <a:tr h="370840">
                <a:tc>
                  <a:txBody>
                    <a:bodyPr/>
                    <a:lstStyle/>
                    <a:p>
                      <a:pPr algn="ctr"/>
                      <a:r>
                        <a:rPr lang="en-US" dirty="0"/>
                        <a:t>Acute Stress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Chronic Stress</a:t>
                      </a:r>
                    </a:p>
                  </a:txBody>
                  <a:tcPr/>
                </a:tc>
                <a:extLst>
                  <a:ext uri="{0D108BD9-81ED-4DB2-BD59-A6C34878D82A}">
                    <a16:rowId xmlns:a16="http://schemas.microsoft.com/office/drawing/2014/main" val="33530477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Uneasiness and concern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Anxiety/Panic attacks</a:t>
                      </a:r>
                    </a:p>
                  </a:txBody>
                  <a:tcPr/>
                </a:tc>
                <a:extLst>
                  <a:ext uri="{0D108BD9-81ED-4DB2-BD59-A6C34878D82A}">
                    <a16:rowId xmlns:a16="http://schemas.microsoft.com/office/drawing/2014/main" val="3891544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Sadness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Major depressive disorder</a:t>
                      </a:r>
                    </a:p>
                  </a:txBody>
                  <a:tcPr/>
                </a:tc>
                <a:extLst>
                  <a:ext uri="{0D108BD9-81ED-4DB2-BD59-A6C34878D82A}">
                    <a16:rowId xmlns:a16="http://schemas.microsoft.com/office/drawing/2014/main" val="34246414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Loss of appetite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Anorexia or overeating</a:t>
                      </a:r>
                    </a:p>
                  </a:txBody>
                  <a:tcPr/>
                </a:tc>
                <a:extLst>
                  <a:ext uri="{0D108BD9-81ED-4DB2-BD59-A6C34878D82A}">
                    <a16:rowId xmlns:a16="http://schemas.microsoft.com/office/drawing/2014/main" val="654813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Suppression of the immune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Increased opportunistic infections</a:t>
                      </a:r>
                    </a:p>
                  </a:txBody>
                  <a:tcPr/>
                </a:tc>
                <a:extLst>
                  <a:ext uri="{0D108BD9-81ED-4DB2-BD59-A6C34878D82A}">
                    <a16:rowId xmlns:a16="http://schemas.microsoft.com/office/drawing/2014/main" val="35935805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metabolism/use of body fats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Insulin resistant diabetes</a:t>
                      </a:r>
                    </a:p>
                    <a:p>
                      <a:endParaRPr lang="en-US" dirty="0"/>
                    </a:p>
                  </a:txBody>
                  <a:tcPr/>
                </a:tc>
                <a:extLst>
                  <a:ext uri="{0D108BD9-81ED-4DB2-BD59-A6C34878D82A}">
                    <a16:rowId xmlns:a16="http://schemas.microsoft.com/office/drawing/2014/main" val="23605939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cardiovascular tone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Risk of heart attack, stroke, sudden death</a:t>
                      </a:r>
                    </a:p>
                  </a:txBody>
                  <a:tcPr/>
                </a:tc>
                <a:extLst>
                  <a:ext uri="{0D108BD9-81ED-4DB2-BD59-A6C34878D82A}">
                    <a16:rowId xmlns:a16="http://schemas.microsoft.com/office/drawing/2014/main" val="21634587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cardiopulmonary tone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Increased respiratory problems</a:t>
                      </a:r>
                    </a:p>
                  </a:txBody>
                  <a:tcPr/>
                </a:tc>
                <a:extLst>
                  <a:ext uri="{0D108BD9-81ED-4DB2-BD59-A6C34878D82A}">
                    <a16:rowId xmlns:a16="http://schemas.microsoft.com/office/drawing/2014/main" val="3427778493"/>
                  </a:ext>
                </a:extLst>
              </a:tr>
            </a:tbl>
          </a:graphicData>
        </a:graphic>
      </p:graphicFrame>
      <p:sp>
        <p:nvSpPr>
          <p:cNvPr id="6" name="Date Placeholder 5">
            <a:extLst>
              <a:ext uri="{FF2B5EF4-FFF2-40B4-BE49-F238E27FC236}">
                <a16:creationId xmlns:a16="http://schemas.microsoft.com/office/drawing/2014/main" id="{BC96FF40-C446-017E-D8F6-1E79C5B7E992}"/>
              </a:ext>
            </a:extLst>
          </p:cNvPr>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2080629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3CD82253-5455-49AC-811D-B7FB683AE2CC}"/>
              </a:ext>
            </a:extLst>
          </p:cNvPr>
          <p:cNvSpPr>
            <a:spLocks noGrp="1"/>
          </p:cNvSpPr>
          <p:nvPr>
            <p:ph type="title"/>
          </p:nvPr>
        </p:nvSpPr>
        <p:spPr/>
        <p:txBody>
          <a:bodyPr/>
          <a:lstStyle/>
          <a:p>
            <a:pPr eaLnBrk="1" hangingPunct="1"/>
            <a:r>
              <a:rPr lang="en-US" altLang="en-US">
                <a:ea typeface="ヒラギノ角ゴ Pro W3" pitchFamily="1" charset="-128"/>
              </a:rPr>
              <a:t>Mediators of the Stress Response</a:t>
            </a:r>
          </a:p>
        </p:txBody>
      </p:sp>
      <p:graphicFrame>
        <p:nvGraphicFramePr>
          <p:cNvPr id="28677" name="Content Placeholder 2">
            <a:extLst>
              <a:ext uri="{FF2B5EF4-FFF2-40B4-BE49-F238E27FC236}">
                <a16:creationId xmlns:a16="http://schemas.microsoft.com/office/drawing/2014/main" id="{29D5B9CF-7333-5694-FA0E-51AB10B6196B}"/>
              </a:ext>
            </a:extLst>
          </p:cNvPr>
          <p:cNvGraphicFramePr>
            <a:graphicFrameLocks noGrp="1"/>
          </p:cNvGraphicFramePr>
          <p:nvPr>
            <p:ph idx="1"/>
          </p:nvPr>
        </p:nvGraphicFramePr>
        <p:xfrm>
          <a:off x="482600" y="1458913"/>
          <a:ext cx="8229600" cy="451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868FABD-5FCB-BC13-E6B0-D406F8F193A0}"/>
              </a:ext>
            </a:extLst>
          </p:cNvPr>
          <p:cNvSpPr>
            <a:spLocks noGrp="1"/>
          </p:cNvSpPr>
          <p:nvPr>
            <p:ph type="dt" sz="half" idx="10"/>
          </p:nvPr>
        </p:nvSpPr>
        <p:spPr/>
        <p:txBody>
          <a:bodyPr/>
          <a:lstStyle/>
          <a:p>
            <a:pP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9" name="Rectangle 3072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itle 2">
            <a:extLst>
              <a:ext uri="{FF2B5EF4-FFF2-40B4-BE49-F238E27FC236}">
                <a16:creationId xmlns:a16="http://schemas.microsoft.com/office/drawing/2014/main" id="{A7743865-52EF-4EBF-8094-98BD29F34C7A}"/>
              </a:ext>
            </a:extLst>
          </p:cNvPr>
          <p:cNvSpPr>
            <a:spLocks noGrp="1"/>
          </p:cNvSpPr>
          <p:nvPr>
            <p:ph type="title"/>
          </p:nvPr>
        </p:nvSpPr>
        <p:spPr>
          <a:xfrm>
            <a:off x="232529" y="640080"/>
            <a:ext cx="2572391" cy="5613236"/>
          </a:xfrm>
        </p:spPr>
        <p:txBody>
          <a:bodyPr anchor="ctr">
            <a:normAutofit/>
          </a:bodyPr>
          <a:lstStyle/>
          <a:p>
            <a:pPr eaLnBrk="1" hangingPunct="1"/>
            <a:r>
              <a:rPr lang="en-US" altLang="en-US">
                <a:solidFill>
                  <a:srgbClr val="FFFFFF"/>
                </a:solidFill>
                <a:ea typeface="ヒラギノ角ゴ Pro W3" pitchFamily="1" charset="-128"/>
              </a:rPr>
              <a:t>Audience Response Questions</a:t>
            </a:r>
          </a:p>
        </p:txBody>
      </p:sp>
      <p:sp>
        <p:nvSpPr>
          <p:cNvPr id="2" name="Content Placeholder 1">
            <a:extLst>
              <a:ext uri="{FF2B5EF4-FFF2-40B4-BE49-F238E27FC236}">
                <a16:creationId xmlns:a16="http://schemas.microsoft.com/office/drawing/2014/main" id="{F313EFBA-DAB0-44B0-8A20-DD6780E48991}"/>
              </a:ext>
            </a:extLst>
          </p:cNvPr>
          <p:cNvSpPr>
            <a:spLocks noGrp="1"/>
          </p:cNvSpPr>
          <p:nvPr>
            <p:ph idx="1"/>
          </p:nvPr>
        </p:nvSpPr>
        <p:spPr>
          <a:xfrm>
            <a:off x="3524863" y="640080"/>
            <a:ext cx="5379104" cy="3745107"/>
          </a:xfrm>
        </p:spPr>
        <p:txBody>
          <a:bodyPr rtlCol="0">
            <a:normAutofit/>
          </a:bodyPr>
          <a:lstStyle/>
          <a:p>
            <a:pPr marL="0" indent="0" eaLnBrk="1" fontAlgn="auto" hangingPunct="1">
              <a:spcAft>
                <a:spcPts val="0"/>
              </a:spcAft>
              <a:buSzPct val="100000"/>
              <a:buFont typeface="Wingdings 2" charset="0"/>
              <a:buNone/>
              <a:defRPr/>
            </a:pPr>
            <a:r>
              <a:rPr lang="en-US" sz="2800" dirty="0"/>
              <a:t>Which reaction to stress is healthy?</a:t>
            </a:r>
          </a:p>
          <a:p>
            <a:pPr marL="0" indent="0" eaLnBrk="1" fontAlgn="auto" hangingPunct="1">
              <a:spcAft>
                <a:spcPts val="0"/>
              </a:spcAft>
              <a:buSzPct val="100000"/>
              <a:buFont typeface="Wingdings 2" charset="0"/>
              <a:buNone/>
              <a:defRPr/>
            </a:pPr>
            <a:endParaRPr lang="en-US" sz="2800" dirty="0"/>
          </a:p>
          <a:p>
            <a:pPr marL="514350" indent="-514350" eaLnBrk="1" fontAlgn="auto" hangingPunct="1">
              <a:spcAft>
                <a:spcPts val="0"/>
              </a:spcAft>
              <a:buSzPct val="100000"/>
              <a:buFont typeface="+mj-lt"/>
              <a:buAutoNum type="alphaUcPeriod"/>
              <a:defRPr/>
            </a:pPr>
            <a:r>
              <a:rPr lang="en-US" sz="2800" dirty="0"/>
              <a:t>Distress</a:t>
            </a:r>
          </a:p>
          <a:p>
            <a:pPr marL="514350" indent="-514350" eaLnBrk="1" fontAlgn="auto" hangingPunct="1">
              <a:spcAft>
                <a:spcPts val="0"/>
              </a:spcAft>
              <a:buSzPct val="100000"/>
              <a:buFont typeface="+mj-lt"/>
              <a:buAutoNum type="alphaUcPeriod"/>
              <a:defRPr/>
            </a:pPr>
            <a:r>
              <a:rPr lang="en-US" sz="2800" dirty="0" err="1"/>
              <a:t>Eustress</a:t>
            </a:r>
            <a:endParaRPr lang="en-US" sz="2800" dirty="0"/>
          </a:p>
          <a:p>
            <a:pPr marL="514350" indent="-514350" eaLnBrk="1" fontAlgn="auto" hangingPunct="1">
              <a:spcAft>
                <a:spcPts val="0"/>
              </a:spcAft>
              <a:buSzPct val="100000"/>
              <a:buFont typeface="+mj-lt"/>
              <a:buAutoNum type="alphaUcPeriod"/>
              <a:defRPr/>
            </a:pPr>
            <a:r>
              <a:rPr lang="en-US" sz="2800" dirty="0"/>
              <a:t>Stressor</a:t>
            </a:r>
          </a:p>
          <a:p>
            <a:pPr marL="514350" indent="-514350" eaLnBrk="1" fontAlgn="auto" hangingPunct="1">
              <a:spcAft>
                <a:spcPts val="0"/>
              </a:spcAft>
              <a:buSzPct val="100000"/>
              <a:buFont typeface="+mj-lt"/>
              <a:buAutoNum type="alphaUcPeriod"/>
              <a:defRPr/>
            </a:pPr>
            <a:r>
              <a:rPr lang="en-US" sz="2800" dirty="0"/>
              <a:t>None of the above.</a:t>
            </a:r>
          </a:p>
        </p:txBody>
      </p:sp>
      <p:sp>
        <p:nvSpPr>
          <p:cNvPr id="5" name="Date Placeholder 4">
            <a:extLst>
              <a:ext uri="{FF2B5EF4-FFF2-40B4-BE49-F238E27FC236}">
                <a16:creationId xmlns:a16="http://schemas.microsoft.com/office/drawing/2014/main" id="{A1939B72-07D8-1001-C412-76626CD28338}"/>
              </a:ext>
            </a:extLst>
          </p:cNvPr>
          <p:cNvSpPr>
            <a:spLocks noGrp="1"/>
          </p:cNvSpPr>
          <p:nvPr>
            <p:ph type="dt" sz="half" idx="10"/>
          </p:nvPr>
        </p:nvSpPr>
        <p:spPr/>
        <p:txBody>
          <a:bodyPr/>
          <a:lstStyle/>
          <a:p>
            <a:pP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7" name="Rectangle 3277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77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781" name="Straight Connector 3278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2783" name="Rectangle 32782">
            <a:extLst>
              <a:ext uri="{FF2B5EF4-FFF2-40B4-BE49-F238E27FC236}">
                <a16:creationId xmlns:a16="http://schemas.microsoft.com/office/drawing/2014/main" id="{070784CE-9DD4-4C2D-88B9-D219730A4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55" y="0"/>
            <a:ext cx="9141545"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itle 1">
            <a:extLst>
              <a:ext uri="{FF2B5EF4-FFF2-40B4-BE49-F238E27FC236}">
                <a16:creationId xmlns:a16="http://schemas.microsoft.com/office/drawing/2014/main" id="{FE2F5170-AB47-46A1-8D90-2C26B406A5A8}"/>
              </a:ext>
            </a:extLst>
          </p:cNvPr>
          <p:cNvSpPr>
            <a:spLocks noGrp="1"/>
          </p:cNvSpPr>
          <p:nvPr>
            <p:ph type="title"/>
          </p:nvPr>
        </p:nvSpPr>
        <p:spPr>
          <a:xfrm>
            <a:off x="3943600" y="640080"/>
            <a:ext cx="4720267" cy="3652405"/>
          </a:xfrm>
        </p:spPr>
        <p:txBody>
          <a:bodyPr vert="horz" lIns="91440" tIns="45720" rIns="91440" bIns="45720" rtlCol="0" anchor="b">
            <a:normAutofit/>
          </a:bodyPr>
          <a:lstStyle/>
          <a:p>
            <a:r>
              <a:rPr lang="en-US" altLang="en-US" sz="3800" kern="1200" cap="all" spc="200" baseline="0">
                <a:solidFill>
                  <a:schemeClr val="tx1">
                    <a:lumMod val="85000"/>
                    <a:lumOff val="15000"/>
                  </a:schemeClr>
                </a:solidFill>
                <a:latin typeface="+mj-lt"/>
                <a:ea typeface="+mj-ea"/>
                <a:cs typeface="+mj-cs"/>
              </a:rPr>
              <a:t>Nursing Management of Stress Responses</a:t>
            </a:r>
          </a:p>
        </p:txBody>
      </p:sp>
      <p:pic>
        <p:nvPicPr>
          <p:cNvPr id="32774" name="Graphic 32773" descr="Stethoscope">
            <a:extLst>
              <a:ext uri="{FF2B5EF4-FFF2-40B4-BE49-F238E27FC236}">
                <a16:creationId xmlns:a16="http://schemas.microsoft.com/office/drawing/2014/main" id="{C451EAFD-77A2-54F1-7086-20DCD0C9D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499" y="1921858"/>
            <a:ext cx="2995456" cy="2995456"/>
          </a:xfrm>
          <a:prstGeom prst="rect">
            <a:avLst/>
          </a:prstGeom>
        </p:spPr>
      </p:pic>
      <p:cxnSp>
        <p:nvCxnSpPr>
          <p:cNvPr id="32785" name="Straight Connector 32784">
            <a:extLst>
              <a:ext uri="{FF2B5EF4-FFF2-40B4-BE49-F238E27FC236}">
                <a16:creationId xmlns:a16="http://schemas.microsoft.com/office/drawing/2014/main" id="{640A410A-1838-4131-95A6-2BE4F8D412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82230" y="4388141"/>
            <a:ext cx="43891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7F63531-DC04-6E2A-BD81-391A9008FB5D}"/>
              </a:ext>
            </a:extLst>
          </p:cNvPr>
          <p:cNvSpPr>
            <a:spLocks noGrp="1"/>
          </p:cNvSpPr>
          <p:nvPr>
            <p:ph type="dt" sz="half" idx="10"/>
          </p:nvPr>
        </p:nvSpPr>
        <p:spPr/>
        <p:txBody>
          <a:bodyPr/>
          <a:lstStyle/>
          <a:p>
            <a:pPr>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3" name="Rectangle 3687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Title 1">
            <a:extLst>
              <a:ext uri="{FF2B5EF4-FFF2-40B4-BE49-F238E27FC236}">
                <a16:creationId xmlns:a16="http://schemas.microsoft.com/office/drawing/2014/main" id="{7ECAAAFA-AA05-4571-9A56-9A370D16068B}"/>
              </a:ext>
            </a:extLst>
          </p:cNvPr>
          <p:cNvSpPr>
            <a:spLocks noGrp="1"/>
          </p:cNvSpPr>
          <p:nvPr>
            <p:ph type="title"/>
          </p:nvPr>
        </p:nvSpPr>
        <p:spPr>
          <a:xfrm>
            <a:off x="482601" y="643467"/>
            <a:ext cx="2561709" cy="5571066"/>
          </a:xfrm>
        </p:spPr>
        <p:txBody>
          <a:bodyPr>
            <a:normAutofit/>
          </a:bodyPr>
          <a:lstStyle/>
          <a:p>
            <a:pPr eaLnBrk="1" hangingPunct="1"/>
            <a:r>
              <a:rPr lang="en-US" altLang="en-US" sz="4100">
                <a:solidFill>
                  <a:srgbClr val="FFFFFF"/>
                </a:solidFill>
                <a:ea typeface="ヒラギノ角ゴ Pro W3" pitchFamily="1" charset="-128"/>
              </a:rPr>
              <a:t>Nursing Management of Stress Responses</a:t>
            </a:r>
          </a:p>
        </p:txBody>
      </p:sp>
      <p:graphicFrame>
        <p:nvGraphicFramePr>
          <p:cNvPr id="36869" name="Content Placeholder 2">
            <a:extLst>
              <a:ext uri="{FF2B5EF4-FFF2-40B4-BE49-F238E27FC236}">
                <a16:creationId xmlns:a16="http://schemas.microsoft.com/office/drawing/2014/main" id="{9EDCEBC2-6090-29EA-961A-434ED934E726}"/>
              </a:ext>
            </a:extLst>
          </p:cNvPr>
          <p:cNvGraphicFramePr>
            <a:graphicFrameLocks noGrp="1"/>
          </p:cNvGraphicFramePr>
          <p:nvPr>
            <p:ph idx="1"/>
            <p:extLst>
              <p:ext uri="{D42A27DB-BD31-4B8C-83A1-F6EECF244321}">
                <p14:modId xmlns:p14="http://schemas.microsoft.com/office/powerpoint/2010/main" val="3959623568"/>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0182900C-F2A1-3ADD-CF7F-F8D205157C32}"/>
              </a:ext>
            </a:extLst>
          </p:cNvPr>
          <p:cNvSpPr>
            <a:spLocks noGrp="1"/>
          </p:cNvSpPr>
          <p:nvPr>
            <p:ph type="dt" sz="half" idx="10"/>
          </p:nvPr>
        </p:nvSpPr>
        <p:spPr/>
        <p:txBody>
          <a:bodyPr/>
          <a:lstStyle/>
          <a:p>
            <a:pPr>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224514C-3859-4252-9694-B50DFFF3CF20}"/>
              </a:ext>
            </a:extLst>
          </p:cNvPr>
          <p:cNvSpPr>
            <a:spLocks noGrp="1"/>
          </p:cNvSpPr>
          <p:nvPr>
            <p:ph type="title"/>
          </p:nvPr>
        </p:nvSpPr>
        <p:spPr>
          <a:xfrm>
            <a:off x="768096" y="585216"/>
            <a:ext cx="6013704" cy="1499616"/>
          </a:xfrm>
        </p:spPr>
        <p:txBody>
          <a:bodyPr>
            <a:normAutofit/>
          </a:bodyPr>
          <a:lstStyle/>
          <a:p>
            <a:pPr eaLnBrk="1" hangingPunct="1"/>
            <a:r>
              <a:rPr lang="en-US" altLang="en-US">
                <a:ea typeface="ヒラギノ角ゴ Pro W3" pitchFamily="1" charset="-128"/>
              </a:rPr>
              <a:t>Nursing Management of Stress Responses (Cont.)</a:t>
            </a:r>
          </a:p>
        </p:txBody>
      </p:sp>
      <p:sp>
        <p:nvSpPr>
          <p:cNvPr id="38915" name="Content Placeholder 2">
            <a:extLst>
              <a:ext uri="{FF2B5EF4-FFF2-40B4-BE49-F238E27FC236}">
                <a16:creationId xmlns:a16="http://schemas.microsoft.com/office/drawing/2014/main" id="{889DA7A3-0A82-4896-AB8D-444EF25925FC}"/>
              </a:ext>
            </a:extLst>
          </p:cNvPr>
          <p:cNvSpPr>
            <a:spLocks noGrp="1"/>
          </p:cNvSpPr>
          <p:nvPr>
            <p:ph idx="1"/>
          </p:nvPr>
        </p:nvSpPr>
        <p:spPr>
          <a:xfrm>
            <a:off x="768096" y="2286000"/>
            <a:ext cx="6013703" cy="4023360"/>
          </a:xfrm>
        </p:spPr>
        <p:txBody>
          <a:bodyPr>
            <a:normAutofit/>
          </a:bodyPr>
          <a:lstStyle/>
          <a:p>
            <a:pPr eaLnBrk="1" hangingPunct="1"/>
            <a:r>
              <a:rPr lang="en-US" altLang="en-US">
                <a:ea typeface="ヒラギノ角ゴ Pro W3" pitchFamily="1" charset="-128"/>
              </a:rPr>
              <a:t>Assessing coping styles</a:t>
            </a:r>
          </a:p>
          <a:p>
            <a:pPr lvl="1" eaLnBrk="1" hangingPunct="1"/>
            <a:r>
              <a:rPr lang="en-US" altLang="en-US"/>
              <a:t>Health-sustaining habits</a:t>
            </a:r>
          </a:p>
          <a:p>
            <a:pPr lvl="1" eaLnBrk="1" hangingPunct="1"/>
            <a:r>
              <a:rPr lang="en-US" altLang="en-US"/>
              <a:t>Life satisfaction</a:t>
            </a:r>
          </a:p>
          <a:p>
            <a:pPr lvl="1" eaLnBrk="1" hangingPunct="1"/>
            <a:r>
              <a:rPr lang="en-US" altLang="en-US"/>
              <a:t>Social supports</a:t>
            </a:r>
          </a:p>
          <a:p>
            <a:pPr lvl="1" eaLnBrk="1" hangingPunct="1"/>
            <a:r>
              <a:rPr lang="en-US" altLang="en-US"/>
              <a:t>Effective and healthy responses to stress</a:t>
            </a:r>
          </a:p>
        </p:txBody>
      </p:sp>
      <p:sp>
        <p:nvSpPr>
          <p:cNvPr id="38920" name="Rectangle 3891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22" name="Rectangle 3892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A61B8E3B-47A5-8D52-B225-46F6BC425949}"/>
              </a:ext>
            </a:extLst>
          </p:cNvPr>
          <p:cNvSpPr>
            <a:spLocks noGrp="1"/>
          </p:cNvSpPr>
          <p:nvPr>
            <p:ph type="dt" sz="half" idx="10"/>
          </p:nvPr>
        </p:nvSpPr>
        <p:spPr/>
        <p:txBody>
          <a:bodyPr/>
          <a:lstStyle/>
          <a:p>
            <a:pP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40968" name="Rectangle 4096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0972" name="Rectangle 4097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4" name="Rectangle 4097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Title 1">
            <a:extLst>
              <a:ext uri="{FF2B5EF4-FFF2-40B4-BE49-F238E27FC236}">
                <a16:creationId xmlns:a16="http://schemas.microsoft.com/office/drawing/2014/main" id="{BEBBA58D-462B-4705-AE99-709B9E18AF22}"/>
              </a:ext>
            </a:extLst>
          </p:cNvPr>
          <p:cNvSpPr>
            <a:spLocks noGrp="1"/>
          </p:cNvSpPr>
          <p:nvPr>
            <p:ph type="title"/>
          </p:nvPr>
        </p:nvSpPr>
        <p:spPr>
          <a:xfrm>
            <a:off x="3406641" y="942449"/>
            <a:ext cx="5010992" cy="1470249"/>
          </a:xfrm>
        </p:spPr>
        <p:txBody>
          <a:bodyPr>
            <a:normAutofit/>
          </a:bodyPr>
          <a:lstStyle/>
          <a:p>
            <a:pPr eaLnBrk="1" hangingPunct="1"/>
            <a:r>
              <a:rPr lang="en-US" altLang="en-US">
                <a:ea typeface="ヒラギノ角ゴ Pro W3" pitchFamily="1" charset="-128"/>
              </a:rPr>
              <a:t>Case Study</a:t>
            </a:r>
          </a:p>
        </p:txBody>
      </p:sp>
      <p:cxnSp>
        <p:nvCxnSpPr>
          <p:cNvPr id="40976" name="Straight Connector 4097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0963" name="Content Placeholder 2">
            <a:extLst>
              <a:ext uri="{FF2B5EF4-FFF2-40B4-BE49-F238E27FC236}">
                <a16:creationId xmlns:a16="http://schemas.microsoft.com/office/drawing/2014/main" id="{C65112D3-C3F9-42D0-A6EA-A1FF38751DDF}"/>
              </a:ext>
            </a:extLst>
          </p:cNvPr>
          <p:cNvSpPr>
            <a:spLocks noGrp="1"/>
          </p:cNvSpPr>
          <p:nvPr>
            <p:ph idx="1"/>
          </p:nvPr>
        </p:nvSpPr>
        <p:spPr>
          <a:xfrm>
            <a:off x="3410282" y="2773885"/>
            <a:ext cx="5007352" cy="3141013"/>
          </a:xfrm>
        </p:spPr>
        <p:txBody>
          <a:bodyPr>
            <a:normAutofit/>
          </a:bodyPr>
          <a:lstStyle/>
          <a:p>
            <a:pPr marL="0" indent="0" eaLnBrk="1" hangingPunct="1">
              <a:buFont typeface="Wingdings 2" panose="05020102010507070707" pitchFamily="18" charset="2"/>
              <a:buNone/>
            </a:pPr>
            <a:r>
              <a:rPr lang="en-US" altLang="en-US" sz="1900">
                <a:ea typeface="ヒラギノ角ゴ Pro W3" pitchFamily="1" charset="-128"/>
              </a:rPr>
              <a:t>As Maggie continues to develop ways to manage stress in her life she works at developing these four coping styles as much as possible. Already, the yoga class and lunch with her daughter has become an effective and healthy response to stress that is also health-sustaining.</a:t>
            </a:r>
          </a:p>
          <a:p>
            <a:pPr marL="0" indent="0" eaLnBrk="1" hangingPunct="1">
              <a:buFont typeface="Wingdings 2" panose="05020102010507070707" pitchFamily="18" charset="2"/>
              <a:buNone/>
            </a:pPr>
            <a:r>
              <a:rPr lang="en-US" altLang="en-US" sz="1900">
                <a:ea typeface="ヒラギノ角ゴ Pro W3" pitchFamily="1" charset="-128"/>
              </a:rPr>
              <a:t>     In the area of social support, she relies not just on her sister but on a group of single-parent students she finds on campus who meet to share things that work for them. </a:t>
            </a:r>
          </a:p>
        </p:txBody>
      </p:sp>
      <p:sp>
        <p:nvSpPr>
          <p:cNvPr id="4" name="Date Placeholder 3">
            <a:extLst>
              <a:ext uri="{FF2B5EF4-FFF2-40B4-BE49-F238E27FC236}">
                <a16:creationId xmlns:a16="http://schemas.microsoft.com/office/drawing/2014/main" id="{D2E6F773-10A7-6455-25A4-A1FDCEC01B19}"/>
              </a:ext>
            </a:extLst>
          </p:cNvPr>
          <p:cNvSpPr>
            <a:spLocks noGrp="1"/>
          </p:cNvSpPr>
          <p:nvPr>
            <p:ph type="dt" sz="half" idx="10"/>
          </p:nvPr>
        </p:nvSpPr>
        <p:spPr/>
        <p:txBody>
          <a:bodyPr/>
          <a:lstStyle/>
          <a:p>
            <a:pPr>
              <a:defRPr/>
            </a:pPr>
            <a:endParaRPr lang="en-US"/>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615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a:extLst>
              <a:ext uri="{FF2B5EF4-FFF2-40B4-BE49-F238E27FC236}">
                <a16:creationId xmlns:a16="http://schemas.microsoft.com/office/drawing/2014/main" id="{A6067D21-C881-4C77-8BEC-373113B1F18A}"/>
              </a:ext>
            </a:extLst>
          </p:cNvPr>
          <p:cNvSpPr>
            <a:spLocks noGrp="1"/>
          </p:cNvSpPr>
          <p:nvPr>
            <p:ph type="title"/>
          </p:nvPr>
        </p:nvSpPr>
        <p:spPr>
          <a:xfrm>
            <a:off x="482601" y="643467"/>
            <a:ext cx="2561709" cy="5571066"/>
          </a:xfrm>
        </p:spPr>
        <p:txBody>
          <a:bodyPr>
            <a:normAutofit/>
          </a:bodyPr>
          <a:lstStyle/>
          <a:p>
            <a:pPr eaLnBrk="1" hangingPunct="1"/>
            <a:r>
              <a:rPr lang="en-US" altLang="en-US">
                <a:solidFill>
                  <a:srgbClr val="FFFFFF"/>
                </a:solidFill>
                <a:ea typeface="ヒラギノ角ゴ Pro W3" pitchFamily="1" charset="-128"/>
              </a:rPr>
              <a:t>Objectives</a:t>
            </a:r>
          </a:p>
        </p:txBody>
      </p:sp>
      <p:graphicFrame>
        <p:nvGraphicFramePr>
          <p:cNvPr id="6149" name="Rectangle 3">
            <a:extLst>
              <a:ext uri="{FF2B5EF4-FFF2-40B4-BE49-F238E27FC236}">
                <a16:creationId xmlns:a16="http://schemas.microsoft.com/office/drawing/2014/main" id="{CDA8BFB3-7BE0-A292-419C-04BB089E1BB1}"/>
              </a:ext>
            </a:extLst>
          </p:cNvPr>
          <p:cNvGraphicFramePr>
            <a:graphicFrameLocks noGrp="1"/>
          </p:cNvGraphicFramePr>
          <p:nvPr>
            <p:ph idx="1"/>
            <p:extLst>
              <p:ext uri="{D42A27DB-BD31-4B8C-83A1-F6EECF244321}">
                <p14:modId xmlns:p14="http://schemas.microsoft.com/office/powerpoint/2010/main" val="589687121"/>
              </p:ext>
            </p:extLst>
          </p:nvPr>
        </p:nvGraphicFramePr>
        <p:xfrm>
          <a:off x="3968750" y="808383"/>
          <a:ext cx="4692649" cy="5066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FA303BB-3A6B-2B87-03C7-F4E1FE349D0A}"/>
              </a:ext>
            </a:extLst>
          </p:cNvPr>
          <p:cNvSpPr>
            <a:spLocks noGrp="1"/>
          </p:cNvSpPr>
          <p:nvPr>
            <p:ph type="dt" sz="half" idx="10"/>
          </p:nvPr>
        </p:nvSpPr>
        <p:spPr/>
        <p:txBody>
          <a:bodyPr/>
          <a:lstStyle/>
          <a:p>
            <a:pPr>
              <a:defRPr/>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7" name="Rectangle 43016">
            <a:extLst>
              <a:ext uri="{FF2B5EF4-FFF2-40B4-BE49-F238E27FC236}">
                <a16:creationId xmlns:a16="http://schemas.microsoft.com/office/drawing/2014/main" id="{FABE753E-4156-4486-B269-C34C2220E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9" name="Rectangle 43018">
            <a:extLst>
              <a:ext uri="{FF2B5EF4-FFF2-40B4-BE49-F238E27FC236}">
                <a16:creationId xmlns:a16="http://schemas.microsoft.com/office/drawing/2014/main" id="{DB9BFE9F-67FE-4BBC-BFED-6AA4C51D0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0"/>
            <a:ext cx="34861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Title 1">
            <a:extLst>
              <a:ext uri="{FF2B5EF4-FFF2-40B4-BE49-F238E27FC236}">
                <a16:creationId xmlns:a16="http://schemas.microsoft.com/office/drawing/2014/main" id="{BA91E13C-3164-4B18-A43A-B6E140DF11EA}"/>
              </a:ext>
            </a:extLst>
          </p:cNvPr>
          <p:cNvSpPr>
            <a:spLocks noGrp="1"/>
          </p:cNvSpPr>
          <p:nvPr>
            <p:ph type="title"/>
          </p:nvPr>
        </p:nvSpPr>
        <p:spPr>
          <a:xfrm>
            <a:off x="6140451" y="643467"/>
            <a:ext cx="2561709" cy="5571066"/>
          </a:xfrm>
        </p:spPr>
        <p:txBody>
          <a:bodyPr>
            <a:normAutofit/>
          </a:bodyPr>
          <a:lstStyle/>
          <a:p>
            <a:pPr eaLnBrk="1" hangingPunct="1"/>
            <a:r>
              <a:rPr lang="en-US" altLang="en-US">
                <a:solidFill>
                  <a:srgbClr val="FFFFFF"/>
                </a:solidFill>
                <a:ea typeface="ヒラギノ角ゴ Pro W3" pitchFamily="1" charset="-128"/>
              </a:rPr>
              <a:t>Managing Stress Through Relaxation Techniques</a:t>
            </a:r>
          </a:p>
        </p:txBody>
      </p:sp>
      <p:graphicFrame>
        <p:nvGraphicFramePr>
          <p:cNvPr id="43013" name="Content Placeholder 2">
            <a:extLst>
              <a:ext uri="{FF2B5EF4-FFF2-40B4-BE49-F238E27FC236}">
                <a16:creationId xmlns:a16="http://schemas.microsoft.com/office/drawing/2014/main" id="{392D5946-835F-BBDD-9649-1E9469E2F54B}"/>
              </a:ext>
            </a:extLst>
          </p:cNvPr>
          <p:cNvGraphicFramePr>
            <a:graphicFrameLocks noGrp="1"/>
          </p:cNvGraphicFramePr>
          <p:nvPr>
            <p:ph idx="1"/>
            <p:extLst>
              <p:ext uri="{D42A27DB-BD31-4B8C-83A1-F6EECF244321}">
                <p14:modId xmlns:p14="http://schemas.microsoft.com/office/powerpoint/2010/main" val="1733379375"/>
              </p:ext>
            </p:extLst>
          </p:nvPr>
        </p:nvGraphicFramePr>
        <p:xfrm>
          <a:off x="678656" y="976313"/>
          <a:ext cx="4300537"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A88D46A2-5638-CC20-9046-EE7A33A35415}"/>
              </a:ext>
            </a:extLst>
          </p:cNvPr>
          <p:cNvSpPr>
            <a:spLocks noGrp="1"/>
          </p:cNvSpPr>
          <p:nvPr>
            <p:ph type="dt" sz="half" idx="10"/>
          </p:nvPr>
        </p:nvSpPr>
        <p:spPr/>
        <p:txBody>
          <a:bodyPr/>
          <a:lstStyle/>
          <a:p>
            <a:pPr>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65" name="Rectangle 4506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Title 1">
            <a:extLst>
              <a:ext uri="{FF2B5EF4-FFF2-40B4-BE49-F238E27FC236}">
                <a16:creationId xmlns:a16="http://schemas.microsoft.com/office/drawing/2014/main" id="{FDE5AA13-4250-4B71-B102-79CF75F7B5F5}"/>
              </a:ext>
            </a:extLst>
          </p:cNvPr>
          <p:cNvSpPr>
            <a:spLocks noGrp="1"/>
          </p:cNvSpPr>
          <p:nvPr>
            <p:ph type="title"/>
          </p:nvPr>
        </p:nvSpPr>
        <p:spPr>
          <a:xfrm>
            <a:off x="482601" y="643467"/>
            <a:ext cx="2561709" cy="5571066"/>
          </a:xfrm>
        </p:spPr>
        <p:txBody>
          <a:bodyPr>
            <a:normAutofit/>
          </a:bodyPr>
          <a:lstStyle/>
          <a:p>
            <a:pPr eaLnBrk="1" hangingPunct="1"/>
            <a:r>
              <a:rPr lang="en-US" altLang="en-US">
                <a:solidFill>
                  <a:srgbClr val="FFFFFF"/>
                </a:solidFill>
                <a:ea typeface="ヒラギノ角ゴ Pro W3" pitchFamily="1" charset="-128"/>
              </a:rPr>
              <a:t>Managing Stress Through Relaxation Techniques (Cont.)</a:t>
            </a:r>
          </a:p>
        </p:txBody>
      </p:sp>
      <p:graphicFrame>
        <p:nvGraphicFramePr>
          <p:cNvPr id="45061" name="Content Placeholder 2">
            <a:extLst>
              <a:ext uri="{FF2B5EF4-FFF2-40B4-BE49-F238E27FC236}">
                <a16:creationId xmlns:a16="http://schemas.microsoft.com/office/drawing/2014/main" id="{CDFE7286-7299-09CA-361E-DE7FD38E9581}"/>
              </a:ext>
            </a:extLst>
          </p:cNvPr>
          <p:cNvGraphicFramePr>
            <a:graphicFrameLocks noGrp="1"/>
          </p:cNvGraphicFramePr>
          <p:nvPr>
            <p:ph idx="1"/>
            <p:extLst>
              <p:ext uri="{D42A27DB-BD31-4B8C-83A1-F6EECF244321}">
                <p14:modId xmlns:p14="http://schemas.microsoft.com/office/powerpoint/2010/main" val="1087605225"/>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69" name="Rectangle 4">
            <a:extLst>
              <a:ext uri="{FF2B5EF4-FFF2-40B4-BE49-F238E27FC236}">
                <a16:creationId xmlns:a16="http://schemas.microsoft.com/office/drawing/2014/main" id="{FA1FBAF6-6368-E7BE-FE8C-6163E9BD5F32}"/>
              </a:ext>
            </a:extLst>
          </p:cNvPr>
          <p:cNvSpPr>
            <a:spLocks noGrp="1"/>
          </p:cNvSpPr>
          <p:nvPr>
            <p:ph type="title"/>
          </p:nvPr>
        </p:nvSpPr>
        <p:spPr>
          <a:xfrm>
            <a:off x="768096" y="585216"/>
            <a:ext cx="4550113" cy="1499616"/>
          </a:xfrm>
        </p:spPr>
        <p:txBody>
          <a:bodyPr>
            <a:normAutofit/>
          </a:bodyPr>
          <a:lstStyle/>
          <a:p>
            <a:pPr eaLnBrk="1" hangingPunct="1"/>
            <a:r>
              <a:rPr lang="en-US" altLang="en-US" sz="3700">
                <a:latin typeface="Arial" panose="020B0604020202020204" pitchFamily="34" charset="0"/>
                <a:ea typeface="ＭＳ Ｐゴシック" panose="020B0600070205080204" pitchFamily="34" charset="-128"/>
                <a:cs typeface="Tunga" panose="020B0502040204020203" pitchFamily="34" charset="0"/>
              </a:rPr>
              <a:t>More Effective Stress Busters</a:t>
            </a:r>
          </a:p>
        </p:txBody>
      </p:sp>
      <p:sp>
        <p:nvSpPr>
          <p:cNvPr id="35842" name="Rectangle 5">
            <a:extLst>
              <a:ext uri="{FF2B5EF4-FFF2-40B4-BE49-F238E27FC236}">
                <a16:creationId xmlns:a16="http://schemas.microsoft.com/office/drawing/2014/main" id="{5642F7B6-D82A-7C4B-908D-96370CA44C03}"/>
              </a:ext>
            </a:extLst>
          </p:cNvPr>
          <p:cNvSpPr>
            <a:spLocks noGrp="1" noChangeArrowheads="1"/>
          </p:cNvSpPr>
          <p:nvPr>
            <p:ph sz="quarter" idx="13"/>
          </p:nvPr>
        </p:nvSpPr>
        <p:spPr>
          <a:xfrm>
            <a:off x="768096" y="2286000"/>
            <a:ext cx="4550113" cy="4023360"/>
          </a:xfrm>
        </p:spPr>
        <p:txBody>
          <a:bodyPr>
            <a:normAutofit/>
          </a:bodyPr>
          <a:lstStyle/>
          <a:p>
            <a:pPr indent="-173736" eaLnBrk="1" fontAlgn="auto" hangingPunct="1">
              <a:spcAft>
                <a:spcPts val="0"/>
              </a:spcAft>
              <a:defRPr/>
            </a:pPr>
            <a:r>
              <a:rPr lang="en-US">
                <a:latin typeface="Arial" charset="0"/>
                <a:ea typeface="+mn-ea"/>
              </a:rPr>
              <a:t>Sleep</a:t>
            </a:r>
          </a:p>
          <a:p>
            <a:pPr indent="-173736" eaLnBrk="1" fontAlgn="auto" hangingPunct="1">
              <a:spcAft>
                <a:spcPts val="0"/>
              </a:spcAft>
              <a:defRPr/>
            </a:pPr>
            <a:r>
              <a:rPr lang="en-US">
                <a:latin typeface="Arial" charset="0"/>
                <a:ea typeface="+mn-ea"/>
              </a:rPr>
              <a:t>Reduction or cessation of caffeine intake</a:t>
            </a:r>
          </a:p>
          <a:p>
            <a:pPr indent="-173736" eaLnBrk="1" fontAlgn="auto" hangingPunct="1">
              <a:spcAft>
                <a:spcPts val="0"/>
              </a:spcAft>
              <a:defRPr/>
            </a:pPr>
            <a:r>
              <a:rPr lang="en-US">
                <a:latin typeface="Arial" charset="0"/>
                <a:ea typeface="+mn-ea"/>
              </a:rPr>
              <a:t>Music</a:t>
            </a:r>
          </a:p>
          <a:p>
            <a:pPr indent="-173736" eaLnBrk="1" fontAlgn="auto" hangingPunct="1">
              <a:spcAft>
                <a:spcPts val="0"/>
              </a:spcAft>
              <a:defRPr/>
            </a:pPr>
            <a:r>
              <a:rPr lang="en-US">
                <a:latin typeface="Arial" charset="0"/>
                <a:ea typeface="+mn-ea"/>
              </a:rPr>
              <a:t>Pets</a:t>
            </a:r>
          </a:p>
          <a:p>
            <a:pPr indent="-173736" eaLnBrk="1" fontAlgn="auto" hangingPunct="1">
              <a:spcAft>
                <a:spcPts val="0"/>
              </a:spcAft>
              <a:defRPr/>
            </a:pPr>
            <a:r>
              <a:rPr lang="en-US">
                <a:latin typeface="Arial" charset="0"/>
                <a:ea typeface="+mn-ea"/>
              </a:rPr>
              <a:t>Massage</a:t>
            </a:r>
            <a:r>
              <a:rPr lang="en-US" dirty="0">
                <a:latin typeface="Arial" charset="0"/>
                <a:ea typeface="+mn-ea"/>
              </a:rPr>
              <a:t>	</a:t>
            </a:r>
            <a:endParaRPr lang="en-US">
              <a:latin typeface="Arial" charset="0"/>
              <a:ea typeface="+mn-ea"/>
            </a:endParaRPr>
          </a:p>
        </p:txBody>
      </p:sp>
      <p:pic>
        <p:nvPicPr>
          <p:cNvPr id="58373" name="Picture 58372" descr="Dog and kitten sleeping">
            <a:extLst>
              <a:ext uri="{FF2B5EF4-FFF2-40B4-BE49-F238E27FC236}">
                <a16:creationId xmlns:a16="http://schemas.microsoft.com/office/drawing/2014/main" id="{A82B9F06-173F-C6D6-CBD7-B4EA9628667A}"/>
              </a:ext>
            </a:extLst>
          </p:cNvPr>
          <p:cNvPicPr>
            <a:picLocks noChangeAspect="1"/>
          </p:cNvPicPr>
          <p:nvPr/>
        </p:nvPicPr>
        <p:blipFill rotWithShape="1">
          <a:blip r:embed="rId3"/>
          <a:srcRect l="36215" r="29915" b="-1"/>
          <a:stretch/>
        </p:blipFill>
        <p:spPr>
          <a:xfrm>
            <a:off x="5664199" y="10"/>
            <a:ext cx="3479800" cy="6857990"/>
          </a:xfrm>
          <a:prstGeom prst="rect">
            <a:avLst/>
          </a:prstGeom>
        </p:spPr>
      </p:pic>
      <p:sp>
        <p:nvSpPr>
          <p:cNvPr id="4" name="Date Placeholder 3">
            <a:extLst>
              <a:ext uri="{FF2B5EF4-FFF2-40B4-BE49-F238E27FC236}">
                <a16:creationId xmlns:a16="http://schemas.microsoft.com/office/drawing/2014/main" id="{3C2FD1B6-0E4A-9669-66CB-A0539B14D7D9}"/>
              </a:ext>
            </a:extLst>
          </p:cNvPr>
          <p:cNvSpPr>
            <a:spLocks noGrp="1"/>
          </p:cNvSpPr>
          <p:nvPr>
            <p:ph type="dt" sz="half" idx="14"/>
          </p:nvPr>
        </p:nvSpPr>
        <p:spPr/>
        <p:txBody>
          <a:bodyPr/>
          <a:lstStyle/>
          <a:p>
            <a:pPr>
              <a:defRPr/>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1" name="Rectangle 471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3" name="Rectangle 471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itle 2">
            <a:extLst>
              <a:ext uri="{FF2B5EF4-FFF2-40B4-BE49-F238E27FC236}">
                <a16:creationId xmlns:a16="http://schemas.microsoft.com/office/drawing/2014/main" id="{C477BBEA-F0CE-4CA7-BE0D-428F8B94F329}"/>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ea typeface="ヒラギノ角ゴ Pro W3" pitchFamily="1" charset="-128"/>
              </a:rPr>
              <a:t>Audience Response Questions</a:t>
            </a:r>
          </a:p>
        </p:txBody>
      </p:sp>
      <p:sp>
        <p:nvSpPr>
          <p:cNvPr id="2" name="Content Placeholder 1">
            <a:extLst>
              <a:ext uri="{FF2B5EF4-FFF2-40B4-BE49-F238E27FC236}">
                <a16:creationId xmlns:a16="http://schemas.microsoft.com/office/drawing/2014/main" id="{8C45BCE2-4D19-40B1-A87D-CBEF0E6CC3D9}"/>
              </a:ext>
            </a:extLst>
          </p:cNvPr>
          <p:cNvSpPr>
            <a:spLocks noGrp="1"/>
          </p:cNvSpPr>
          <p:nvPr>
            <p:ph idx="1"/>
          </p:nvPr>
        </p:nvSpPr>
        <p:spPr>
          <a:xfrm>
            <a:off x="3713286" y="804333"/>
            <a:ext cx="4729502" cy="5249334"/>
          </a:xfrm>
        </p:spPr>
        <p:txBody>
          <a:bodyPr rtlCol="0" anchor="ctr">
            <a:normAutofit/>
          </a:bodyPr>
          <a:lstStyle/>
          <a:p>
            <a:pPr marL="0" indent="0" eaLnBrk="1" fontAlgn="auto" hangingPunct="1">
              <a:spcAft>
                <a:spcPts val="0"/>
              </a:spcAft>
              <a:buSzPct val="100000"/>
              <a:buFont typeface="Wingdings 2" charset="0"/>
              <a:buNone/>
              <a:defRPr/>
            </a:pPr>
            <a:r>
              <a:rPr lang="en-US" sz="2800" dirty="0"/>
              <a:t>In GAS, which stage occurs first?</a:t>
            </a:r>
          </a:p>
          <a:p>
            <a:pPr marL="0" indent="0" eaLnBrk="1" fontAlgn="auto" hangingPunct="1">
              <a:spcAft>
                <a:spcPts val="0"/>
              </a:spcAft>
              <a:buSzPct val="100000"/>
              <a:buFont typeface="Wingdings 2" charset="0"/>
              <a:buNone/>
              <a:defRPr/>
            </a:pPr>
            <a:endParaRPr lang="en-US" sz="2800" dirty="0"/>
          </a:p>
          <a:p>
            <a:pPr marL="514350" indent="-514350" eaLnBrk="1" fontAlgn="auto" hangingPunct="1">
              <a:spcAft>
                <a:spcPts val="0"/>
              </a:spcAft>
              <a:buSzPct val="100000"/>
              <a:buFont typeface="+mj-lt"/>
              <a:buAutoNum type="alphaUcPeriod"/>
              <a:defRPr/>
            </a:pPr>
            <a:r>
              <a:rPr lang="en-US" sz="2800" dirty="0"/>
              <a:t>Alarm</a:t>
            </a:r>
          </a:p>
          <a:p>
            <a:pPr marL="514350" indent="-514350" eaLnBrk="1" fontAlgn="auto" hangingPunct="1">
              <a:spcAft>
                <a:spcPts val="0"/>
              </a:spcAft>
              <a:buSzPct val="100000"/>
              <a:buFont typeface="+mj-lt"/>
              <a:buAutoNum type="alphaUcPeriod"/>
              <a:defRPr/>
            </a:pPr>
            <a:r>
              <a:rPr lang="en-US" sz="2800" dirty="0"/>
              <a:t>Resistance</a:t>
            </a:r>
          </a:p>
          <a:p>
            <a:pPr marL="514350" indent="-514350" eaLnBrk="1" fontAlgn="auto" hangingPunct="1">
              <a:spcAft>
                <a:spcPts val="0"/>
              </a:spcAft>
              <a:buSzPct val="100000"/>
              <a:buFont typeface="+mj-lt"/>
              <a:buAutoNum type="alphaUcPeriod"/>
              <a:defRPr/>
            </a:pPr>
            <a:r>
              <a:rPr lang="en-US" sz="2800" dirty="0"/>
              <a:t>Exhaustion</a:t>
            </a:r>
          </a:p>
          <a:p>
            <a:pPr marL="514350" indent="-514350" eaLnBrk="1" fontAlgn="auto" hangingPunct="1">
              <a:spcAft>
                <a:spcPts val="0"/>
              </a:spcAft>
              <a:buSzPct val="100000"/>
              <a:buFont typeface="+mj-lt"/>
              <a:buAutoNum type="alphaUcPeriod"/>
              <a:defRPr/>
            </a:pPr>
            <a:r>
              <a:rPr lang="en-US" sz="2800" dirty="0"/>
              <a:t>Exposure</a:t>
            </a:r>
          </a:p>
        </p:txBody>
      </p:sp>
      <p:sp>
        <p:nvSpPr>
          <p:cNvPr id="5" name="Date Placeholder 4">
            <a:extLst>
              <a:ext uri="{FF2B5EF4-FFF2-40B4-BE49-F238E27FC236}">
                <a16:creationId xmlns:a16="http://schemas.microsoft.com/office/drawing/2014/main" id="{CC1D0DAD-505A-EF9F-D7A9-3778610D892D}"/>
              </a:ext>
            </a:extLst>
          </p:cNvPr>
          <p:cNvSpPr>
            <a:spLocks noGrp="1"/>
          </p:cNvSpPr>
          <p:nvPr>
            <p:ph type="dt" sz="half" idx="10"/>
          </p:nvPr>
        </p:nvSpPr>
        <p:spPr/>
        <p:txBody>
          <a:bodyPr/>
          <a:lstStyle/>
          <a:p>
            <a:pP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204" name="Rectangle 8203">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Rectangle 8205">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361B4801-6B31-472C-9BB0-529A16A1A599}"/>
              </a:ext>
            </a:extLst>
          </p:cNvPr>
          <p:cNvSpPr>
            <a:spLocks noGrp="1"/>
          </p:cNvSpPr>
          <p:nvPr>
            <p:ph type="title"/>
          </p:nvPr>
        </p:nvSpPr>
        <p:spPr>
          <a:xfrm>
            <a:off x="3406641" y="942449"/>
            <a:ext cx="5010992" cy="1470249"/>
          </a:xfrm>
        </p:spPr>
        <p:txBody>
          <a:bodyPr>
            <a:normAutofit/>
          </a:bodyPr>
          <a:lstStyle/>
          <a:p>
            <a:pPr eaLnBrk="1" hangingPunct="1"/>
            <a:r>
              <a:rPr lang="en-US" altLang="en-US">
                <a:ea typeface="ヒラギノ角ゴ Pro W3" pitchFamily="1" charset="-128"/>
              </a:rPr>
              <a:t>Case Study</a:t>
            </a:r>
          </a:p>
        </p:txBody>
      </p:sp>
      <p:cxnSp>
        <p:nvCxnSpPr>
          <p:cNvPr id="8208" name="Straight Connector 8207">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195" name="Content Placeholder 2">
            <a:extLst>
              <a:ext uri="{FF2B5EF4-FFF2-40B4-BE49-F238E27FC236}">
                <a16:creationId xmlns:a16="http://schemas.microsoft.com/office/drawing/2014/main" id="{D7F1E224-6AD3-4A36-8E2A-79FF19C37AAF}"/>
              </a:ext>
            </a:extLst>
          </p:cNvPr>
          <p:cNvSpPr>
            <a:spLocks noGrp="1"/>
          </p:cNvSpPr>
          <p:nvPr>
            <p:ph idx="1"/>
          </p:nvPr>
        </p:nvSpPr>
        <p:spPr>
          <a:xfrm>
            <a:off x="3410282" y="2773885"/>
            <a:ext cx="5007352" cy="3141013"/>
          </a:xfrm>
        </p:spPr>
        <p:txBody>
          <a:bodyPr>
            <a:normAutofit/>
          </a:bodyPr>
          <a:lstStyle/>
          <a:p>
            <a:pPr marL="0" indent="0" eaLnBrk="1" hangingPunct="1">
              <a:buFont typeface="Wingdings 2" panose="05020102010507070707" pitchFamily="18" charset="2"/>
              <a:buNone/>
            </a:pPr>
            <a:r>
              <a:rPr lang="en-US" altLang="en-US">
                <a:ea typeface="ヒラギノ角ゴ Pro W3" pitchFamily="1" charset="-128"/>
              </a:rPr>
              <a:t>Maggie, a college student, is experiencing stress in her life.</a:t>
            </a:r>
          </a:p>
          <a:p>
            <a:pPr marL="0" indent="0" eaLnBrk="1" hangingPunct="1">
              <a:buFont typeface="Wingdings 2" panose="05020102010507070707" pitchFamily="18" charset="2"/>
              <a:buNone/>
            </a:pPr>
            <a:r>
              <a:rPr lang="en-US" altLang="en-US">
                <a:ea typeface="ヒラギノ角ゴ Pro W3" pitchFamily="1" charset="-128"/>
              </a:rPr>
              <a:t>     “I don’t know what to do,” she says. “I mean, this is supposed to be this awesome, exciting time in my life—finally going to college. I love college. I love being a student. But honestly, trying to juggle my schoolwork, job responsibilities, and single parenting is starting to make me feel pulled in a million directions at once!”</a:t>
            </a:r>
          </a:p>
        </p:txBody>
      </p:sp>
      <p:sp>
        <p:nvSpPr>
          <p:cNvPr id="4" name="Date Placeholder 3">
            <a:extLst>
              <a:ext uri="{FF2B5EF4-FFF2-40B4-BE49-F238E27FC236}">
                <a16:creationId xmlns:a16="http://schemas.microsoft.com/office/drawing/2014/main" id="{1B2CCE84-D70D-01DB-1B61-4BAB5146B285}"/>
              </a:ext>
            </a:extLst>
          </p:cNvPr>
          <p:cNvSpPr>
            <a:spLocks noGrp="1"/>
          </p:cNvSpPr>
          <p:nvPr>
            <p:ph type="dt" sz="half" idx="10"/>
          </p:nvPr>
        </p:nvSpPr>
        <p:spPr/>
        <p:txBody>
          <a:bodyPr/>
          <a:lstStyle/>
          <a:p>
            <a:pPr>
              <a:defRPr/>
            </a:pPr>
            <a:endParaRPr lang="en-US"/>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56" name="Rectangle 10247">
            <a:extLst>
              <a:ext uri="{FF2B5EF4-FFF2-40B4-BE49-F238E27FC236}">
                <a16:creationId xmlns:a16="http://schemas.microsoft.com/office/drawing/2014/main" id="{7ADF79A1-447B-405C-B812-9158F950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7" name="Rectangle 10249">
            <a:extLst>
              <a:ext uri="{FF2B5EF4-FFF2-40B4-BE49-F238E27FC236}">
                <a16:creationId xmlns:a16="http://schemas.microsoft.com/office/drawing/2014/main" id="{5AC0431B-4141-4092-BB4D-F50414DC1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84632"/>
            <a:ext cx="5846042" cy="3505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8" name="Rectangle 10251">
            <a:extLst>
              <a:ext uri="{FF2B5EF4-FFF2-40B4-BE49-F238E27FC236}">
                <a16:creationId xmlns:a16="http://schemas.microsoft.com/office/drawing/2014/main" id="{A22F0578-56FA-494E-8E00-3E94B6863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4150595"/>
            <a:ext cx="5848835" cy="22196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4">
            <a:extLst>
              <a:ext uri="{FF2B5EF4-FFF2-40B4-BE49-F238E27FC236}">
                <a16:creationId xmlns:a16="http://schemas.microsoft.com/office/drawing/2014/main" id="{B0143217-5F71-4E5E-B5AB-26CE4A14D071}"/>
              </a:ext>
            </a:extLst>
          </p:cNvPr>
          <p:cNvSpPr>
            <a:spLocks noGrp="1"/>
          </p:cNvSpPr>
          <p:nvPr>
            <p:ph type="title"/>
          </p:nvPr>
        </p:nvSpPr>
        <p:spPr>
          <a:xfrm>
            <a:off x="3178638" y="4470959"/>
            <a:ext cx="5349170" cy="1577572"/>
          </a:xfrm>
        </p:spPr>
        <p:txBody>
          <a:bodyPr>
            <a:normAutofit/>
          </a:bodyPr>
          <a:lstStyle/>
          <a:p>
            <a:pPr eaLnBrk="1" hangingPunct="1"/>
            <a:r>
              <a:rPr lang="en-US" altLang="en-US">
                <a:ea typeface="ヒラギノ角ゴ Pro W3" pitchFamily="1" charset="-128"/>
              </a:rPr>
              <a:t>Adverse Childhood Experiences</a:t>
            </a:r>
          </a:p>
        </p:txBody>
      </p:sp>
      <p:sp>
        <p:nvSpPr>
          <p:cNvPr id="10259" name="Rectangle 10253">
            <a:extLst>
              <a:ext uri="{FF2B5EF4-FFF2-40B4-BE49-F238E27FC236}">
                <a16:creationId xmlns:a16="http://schemas.microsoft.com/office/drawing/2014/main" id="{2548D050-E9F5-4254-9046-E930F9EF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4632"/>
            <a:ext cx="2317145" cy="58856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Rectangle 5">
            <a:extLst>
              <a:ext uri="{FF2B5EF4-FFF2-40B4-BE49-F238E27FC236}">
                <a16:creationId xmlns:a16="http://schemas.microsoft.com/office/drawing/2014/main" id="{3D08E91C-C2D4-4A78-B206-AEEF40505F9E}"/>
              </a:ext>
            </a:extLst>
          </p:cNvPr>
          <p:cNvSpPr>
            <a:spLocks noGrp="1"/>
          </p:cNvSpPr>
          <p:nvPr>
            <p:ph idx="1"/>
          </p:nvPr>
        </p:nvSpPr>
        <p:spPr>
          <a:xfrm>
            <a:off x="3160424" y="593765"/>
            <a:ext cx="5367383" cy="3395961"/>
          </a:xfrm>
        </p:spPr>
        <p:txBody>
          <a:bodyPr anchor="ctr">
            <a:normAutofit fontScale="92500"/>
          </a:bodyPr>
          <a:lstStyle/>
          <a:p>
            <a:endParaRPr lang="en-US" altLang="en-US" sz="2400" dirty="0">
              <a:solidFill>
                <a:srgbClr val="FFFFFF"/>
              </a:solidFill>
            </a:endParaRPr>
          </a:p>
          <a:p>
            <a:r>
              <a:rPr lang="en-US" altLang="en-US" sz="2400" dirty="0">
                <a:solidFill>
                  <a:srgbClr val="FFFFFF"/>
                </a:solidFill>
              </a:rPr>
              <a:t>ACEs: Sensitize people to stress in later life; These include:</a:t>
            </a:r>
          </a:p>
          <a:p>
            <a:pPr lvl="1"/>
            <a:r>
              <a:rPr lang="en-US" altLang="en-US" sz="2400" dirty="0">
                <a:solidFill>
                  <a:srgbClr val="FFFFFF"/>
                </a:solidFill>
              </a:rPr>
              <a:t>Any form of psychological, physical, and sexual abuse</a:t>
            </a:r>
          </a:p>
          <a:p>
            <a:pPr lvl="1"/>
            <a:r>
              <a:rPr lang="en-US" altLang="en-US" sz="2400" dirty="0">
                <a:solidFill>
                  <a:srgbClr val="FFFFFF"/>
                </a:solidFill>
              </a:rPr>
              <a:t>Violence against a parent, particularly the mother</a:t>
            </a:r>
          </a:p>
          <a:p>
            <a:pPr lvl="1"/>
            <a:r>
              <a:rPr lang="en-US" altLang="en-US" sz="2400" dirty="0">
                <a:solidFill>
                  <a:srgbClr val="FFFFFF"/>
                </a:solidFill>
              </a:rPr>
              <a:t>Living with people with substance use disorders, mentally ill, or ever incarcerated</a:t>
            </a:r>
          </a:p>
          <a:p>
            <a:pPr eaLnBrk="1" hangingPunct="1"/>
            <a:endParaRPr lang="en-US" altLang="en-US" dirty="0">
              <a:solidFill>
                <a:srgbClr val="FFFFFF"/>
              </a:solidFill>
            </a:endParaRPr>
          </a:p>
        </p:txBody>
      </p:sp>
      <p:sp>
        <p:nvSpPr>
          <p:cNvPr id="4" name="Date Placeholder 3">
            <a:extLst>
              <a:ext uri="{FF2B5EF4-FFF2-40B4-BE49-F238E27FC236}">
                <a16:creationId xmlns:a16="http://schemas.microsoft.com/office/drawing/2014/main" id="{F140B4A1-CB94-6761-F60A-887696DCA39C}"/>
              </a:ext>
            </a:extLst>
          </p:cNvPr>
          <p:cNvSpPr>
            <a:spLocks noGrp="1"/>
          </p:cNvSpPr>
          <p:nvPr>
            <p:ph type="dt" sz="half" idx="10"/>
          </p:nvPr>
        </p:nvSpPr>
        <p:spPr/>
        <p:txBody>
          <a:bodyPr/>
          <a:lstStyle/>
          <a:p>
            <a:pPr>
              <a:defRPr/>
            </a:pPr>
            <a:endParaRPr lang="en-US"/>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7" name="Rectangle 1229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9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301" name="Straight Connector 1230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2303" name="Rectangle 12302">
            <a:extLst>
              <a:ext uri="{FF2B5EF4-FFF2-40B4-BE49-F238E27FC236}">
                <a16:creationId xmlns:a16="http://schemas.microsoft.com/office/drawing/2014/main" id="{070784CE-9DD4-4C2D-88B9-D219730A4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55" y="0"/>
            <a:ext cx="9141545"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4">
            <a:extLst>
              <a:ext uri="{FF2B5EF4-FFF2-40B4-BE49-F238E27FC236}">
                <a16:creationId xmlns:a16="http://schemas.microsoft.com/office/drawing/2014/main" id="{C6F92617-6A4F-4A1E-A2F9-5AF4FF932EC6}"/>
              </a:ext>
            </a:extLst>
          </p:cNvPr>
          <p:cNvSpPr>
            <a:spLocks noGrp="1"/>
          </p:cNvSpPr>
          <p:nvPr>
            <p:ph type="title"/>
          </p:nvPr>
        </p:nvSpPr>
        <p:spPr>
          <a:xfrm>
            <a:off x="3943600" y="640080"/>
            <a:ext cx="4720267" cy="3652405"/>
          </a:xfrm>
        </p:spPr>
        <p:txBody>
          <a:bodyPr vert="horz" lIns="91440" tIns="45720" rIns="91440" bIns="45720" rtlCol="0" anchor="b">
            <a:normAutofit/>
          </a:bodyPr>
          <a:lstStyle/>
          <a:p>
            <a:r>
              <a:rPr lang="en-US" altLang="en-US" sz="3800" kern="1200" cap="all" spc="200" baseline="0">
                <a:solidFill>
                  <a:schemeClr val="tx1">
                    <a:lumMod val="85000"/>
                    <a:lumOff val="15000"/>
                  </a:schemeClr>
                </a:solidFill>
                <a:latin typeface="+mj-lt"/>
                <a:ea typeface="+mj-ea"/>
                <a:cs typeface="+mj-cs"/>
              </a:rPr>
              <a:t>Early Stress-Response Theories</a:t>
            </a:r>
          </a:p>
        </p:txBody>
      </p:sp>
      <p:pic>
        <p:nvPicPr>
          <p:cNvPr id="12294" name="Graphic 12293" descr="Brain in head">
            <a:extLst>
              <a:ext uri="{FF2B5EF4-FFF2-40B4-BE49-F238E27FC236}">
                <a16:creationId xmlns:a16="http://schemas.microsoft.com/office/drawing/2014/main" id="{048168C1-FFE0-DAF9-6311-DD3BDB3224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499" y="1921858"/>
            <a:ext cx="2995456" cy="2995456"/>
          </a:xfrm>
          <a:prstGeom prst="rect">
            <a:avLst/>
          </a:prstGeom>
        </p:spPr>
      </p:pic>
      <p:cxnSp>
        <p:nvCxnSpPr>
          <p:cNvPr id="12305" name="Straight Connector 12304">
            <a:extLst>
              <a:ext uri="{FF2B5EF4-FFF2-40B4-BE49-F238E27FC236}">
                <a16:creationId xmlns:a16="http://schemas.microsoft.com/office/drawing/2014/main" id="{640A410A-1838-4131-95A6-2BE4F8D412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82230" y="4388141"/>
            <a:ext cx="43891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FD8EE3D3-A6AC-5487-2E41-F7AA387AEF7B}"/>
              </a:ext>
            </a:extLst>
          </p:cNvPr>
          <p:cNvSpPr>
            <a:spLocks noGrp="1"/>
          </p:cNvSpPr>
          <p:nvPr>
            <p:ph type="dt" sz="half" idx="10"/>
          </p:nvPr>
        </p:nvSpPr>
        <p:spPr/>
        <p:txBody>
          <a:bodyPr/>
          <a:lstStyle/>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5" name="Rectangle 143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4">
            <a:extLst>
              <a:ext uri="{FF2B5EF4-FFF2-40B4-BE49-F238E27FC236}">
                <a16:creationId xmlns:a16="http://schemas.microsoft.com/office/drawing/2014/main" id="{3C3C4393-93A1-409D-BC27-B1FC66141F4A}"/>
              </a:ext>
            </a:extLst>
          </p:cNvPr>
          <p:cNvSpPr>
            <a:spLocks noGrp="1"/>
          </p:cNvSpPr>
          <p:nvPr>
            <p:ph type="title"/>
          </p:nvPr>
        </p:nvSpPr>
        <p:spPr>
          <a:xfrm>
            <a:off x="482601" y="643467"/>
            <a:ext cx="2561709" cy="5571066"/>
          </a:xfrm>
        </p:spPr>
        <p:txBody>
          <a:bodyPr>
            <a:normAutofit/>
          </a:bodyPr>
          <a:lstStyle/>
          <a:p>
            <a:pPr eaLnBrk="1" hangingPunct="1"/>
            <a:r>
              <a:rPr lang="en-US" altLang="en-US">
                <a:solidFill>
                  <a:srgbClr val="FFFFFF"/>
                </a:solidFill>
                <a:ea typeface="ヒラギノ角ゴ Pro W3" pitchFamily="1" charset="-128"/>
              </a:rPr>
              <a:t>Fight-or-Flight Response</a:t>
            </a:r>
          </a:p>
        </p:txBody>
      </p:sp>
      <p:graphicFrame>
        <p:nvGraphicFramePr>
          <p:cNvPr id="14341" name="Rectangle 5">
            <a:extLst>
              <a:ext uri="{FF2B5EF4-FFF2-40B4-BE49-F238E27FC236}">
                <a16:creationId xmlns:a16="http://schemas.microsoft.com/office/drawing/2014/main" id="{8B0E2F6F-CAE6-1520-85A6-50FDBCA16C2B}"/>
              </a:ext>
            </a:extLst>
          </p:cNvPr>
          <p:cNvGraphicFramePr>
            <a:graphicFrameLocks noGrp="1"/>
          </p:cNvGraphicFramePr>
          <p:nvPr>
            <p:ph idx="1"/>
            <p:extLst>
              <p:ext uri="{D42A27DB-BD31-4B8C-83A1-F6EECF244321}">
                <p14:modId xmlns:p14="http://schemas.microsoft.com/office/powerpoint/2010/main" val="1178644918"/>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A0BC77D-A9C1-A065-40CF-8BD47C0F06A5}"/>
              </a:ext>
            </a:extLst>
          </p:cNvPr>
          <p:cNvSpPr>
            <a:spLocks noGrp="1"/>
          </p:cNvSpPr>
          <p:nvPr>
            <p:ph type="dt" sz="half" idx="10"/>
          </p:nvPr>
        </p:nvSpPr>
        <p:spPr/>
        <p:txBody>
          <a:bodyPr/>
          <a:lstStyle/>
          <a:p>
            <a:pP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3" name="Rectangle 1639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4">
            <a:extLst>
              <a:ext uri="{FF2B5EF4-FFF2-40B4-BE49-F238E27FC236}">
                <a16:creationId xmlns:a16="http://schemas.microsoft.com/office/drawing/2014/main" id="{9C37C08B-E4D3-472B-8B01-A4739FEACE18}"/>
              </a:ext>
            </a:extLst>
          </p:cNvPr>
          <p:cNvSpPr>
            <a:spLocks noGrp="1"/>
          </p:cNvSpPr>
          <p:nvPr>
            <p:ph type="title"/>
          </p:nvPr>
        </p:nvSpPr>
        <p:spPr>
          <a:xfrm>
            <a:off x="482601" y="643467"/>
            <a:ext cx="2561709" cy="5571066"/>
          </a:xfrm>
        </p:spPr>
        <p:txBody>
          <a:bodyPr>
            <a:normAutofit/>
          </a:bodyPr>
          <a:lstStyle/>
          <a:p>
            <a:pPr eaLnBrk="1" hangingPunct="1"/>
            <a:r>
              <a:rPr lang="en-US" altLang="en-US">
                <a:solidFill>
                  <a:srgbClr val="FFFFFF"/>
                </a:solidFill>
              </a:rPr>
              <a:t>General Adaptation Syndrome (GAS)</a:t>
            </a:r>
          </a:p>
        </p:txBody>
      </p:sp>
      <p:graphicFrame>
        <p:nvGraphicFramePr>
          <p:cNvPr id="16389" name="Rectangle 5">
            <a:extLst>
              <a:ext uri="{FF2B5EF4-FFF2-40B4-BE49-F238E27FC236}">
                <a16:creationId xmlns:a16="http://schemas.microsoft.com/office/drawing/2014/main" id="{3CDCAAB7-C6A1-43F5-71B6-A58F2F3C0DF6}"/>
              </a:ext>
            </a:extLst>
          </p:cNvPr>
          <p:cNvGraphicFramePr>
            <a:graphicFrameLocks noGrp="1"/>
          </p:cNvGraphicFramePr>
          <p:nvPr>
            <p:ph idx="1"/>
            <p:extLst>
              <p:ext uri="{D42A27DB-BD31-4B8C-83A1-F6EECF244321}">
                <p14:modId xmlns:p14="http://schemas.microsoft.com/office/powerpoint/2010/main" val="2024811574"/>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880A35E-F0AF-4733-94D1-A706713D04BC}"/>
              </a:ext>
            </a:extLst>
          </p:cNvPr>
          <p:cNvSpPr>
            <a:spLocks noGrp="1"/>
          </p:cNvSpPr>
          <p:nvPr>
            <p:ph type="dt" sz="half" idx="10"/>
          </p:nvPr>
        </p:nvSpPr>
        <p:spPr/>
        <p:txBody>
          <a:bodyPr/>
          <a:lstStyle/>
          <a:p>
            <a:pP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5" name="Rectangle 32774">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B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7" name="Rectangle 32776">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0" name="Picture 4" descr="GAS 2.jpg">
            <a:extLst>
              <a:ext uri="{FF2B5EF4-FFF2-40B4-BE49-F238E27FC236}">
                <a16:creationId xmlns:a16="http://schemas.microsoft.com/office/drawing/2014/main" id="{933BB12A-4605-8D1C-FD5E-846377ECF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46079" y="643467"/>
            <a:ext cx="4651840"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E619716A-C182-329C-CB95-10438A8B84DC}"/>
              </a:ext>
            </a:extLst>
          </p:cNvPr>
          <p:cNvSpPr>
            <a:spLocks noGrp="1"/>
          </p:cNvSpPr>
          <p:nvPr>
            <p:ph type="dt" sz="half" idx="10"/>
          </p:nvPr>
        </p:nvSpPr>
        <p:spPr/>
        <p:txBody>
          <a:bodyPr/>
          <a:lstStyle/>
          <a:p>
            <a:pP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1" name="Rectangle 1844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4">
            <a:extLst>
              <a:ext uri="{FF2B5EF4-FFF2-40B4-BE49-F238E27FC236}">
                <a16:creationId xmlns:a16="http://schemas.microsoft.com/office/drawing/2014/main" id="{0D32F287-1017-4F1F-A332-8A3E4259B4A6}"/>
              </a:ext>
            </a:extLst>
          </p:cNvPr>
          <p:cNvSpPr>
            <a:spLocks noGrp="1"/>
          </p:cNvSpPr>
          <p:nvPr>
            <p:ph type="title"/>
          </p:nvPr>
        </p:nvSpPr>
        <p:spPr>
          <a:xfrm>
            <a:off x="482601" y="643467"/>
            <a:ext cx="2561709" cy="5571066"/>
          </a:xfrm>
        </p:spPr>
        <p:txBody>
          <a:bodyPr>
            <a:normAutofit/>
          </a:bodyPr>
          <a:lstStyle/>
          <a:p>
            <a:pPr eaLnBrk="1" hangingPunct="1"/>
            <a:r>
              <a:rPr lang="en-US" altLang="en-US">
                <a:solidFill>
                  <a:srgbClr val="FFFFFF"/>
                </a:solidFill>
              </a:rPr>
              <a:t>Bad Stress Versus Good Stress?</a:t>
            </a:r>
          </a:p>
        </p:txBody>
      </p:sp>
      <p:graphicFrame>
        <p:nvGraphicFramePr>
          <p:cNvPr id="18437" name="Rectangle 5">
            <a:extLst>
              <a:ext uri="{FF2B5EF4-FFF2-40B4-BE49-F238E27FC236}">
                <a16:creationId xmlns:a16="http://schemas.microsoft.com/office/drawing/2014/main" id="{5B64D21E-EDA4-A314-D6AB-C5BCA8994237}"/>
              </a:ext>
            </a:extLst>
          </p:cNvPr>
          <p:cNvGraphicFramePr>
            <a:graphicFrameLocks noGrp="1"/>
          </p:cNvGraphicFramePr>
          <p:nvPr>
            <p:ph idx="1"/>
            <p:extLst>
              <p:ext uri="{D42A27DB-BD31-4B8C-83A1-F6EECF244321}">
                <p14:modId xmlns:p14="http://schemas.microsoft.com/office/powerpoint/2010/main" val="2909649037"/>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4479788-912A-BB08-DDDC-46D4D69D335E}"/>
              </a:ext>
            </a:extLst>
          </p:cNvPr>
          <p:cNvSpPr>
            <a:spLocks noGrp="1"/>
          </p:cNvSpPr>
          <p:nvPr>
            <p:ph type="dt" sz="half" idx="10"/>
          </p:nvPr>
        </p:nvSpPr>
        <p:spPr/>
        <p:txBody>
          <a:bodyPr/>
          <a:lstStyle/>
          <a:p>
            <a:pPr>
              <a:defRPr/>
            </a:pPr>
            <a:endParaRPr lang="en-US"/>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3027</TotalTime>
  <Words>842</Words>
  <Application>Microsoft Macintosh PowerPoint</Application>
  <PresentationFormat>On-screen Show (4:3)</PresentationFormat>
  <Paragraphs>147</Paragraphs>
  <Slides>23</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Tw Cen MT</vt:lpstr>
      <vt:lpstr>Tw Cen MT Condensed</vt:lpstr>
      <vt:lpstr>Wingdings</vt:lpstr>
      <vt:lpstr>Wingdings 2</vt:lpstr>
      <vt:lpstr>Wingdings 3</vt:lpstr>
      <vt:lpstr>Office Theme</vt:lpstr>
      <vt:lpstr>Integral</vt:lpstr>
      <vt:lpstr>Stress Responses and Stress Management </vt:lpstr>
      <vt:lpstr>Objectives</vt:lpstr>
      <vt:lpstr>Case Study</vt:lpstr>
      <vt:lpstr>Adverse Childhood Experiences</vt:lpstr>
      <vt:lpstr>Early Stress-Response Theories</vt:lpstr>
      <vt:lpstr>Fight-or-Flight Response</vt:lpstr>
      <vt:lpstr>General Adaptation Syndrome (GAS)</vt:lpstr>
      <vt:lpstr>PowerPoint Presentation</vt:lpstr>
      <vt:lpstr>Bad Stress Versus Good Stress?</vt:lpstr>
      <vt:lpstr>Case Study</vt:lpstr>
      <vt:lpstr>Case Study/ Audience Response Questions</vt:lpstr>
      <vt:lpstr>Immune System Stress Responses</vt:lpstr>
      <vt:lpstr>Reactions to acute and chronic stress</vt:lpstr>
      <vt:lpstr>Mediators of the Stress Response</vt:lpstr>
      <vt:lpstr>Audience Response Questions</vt:lpstr>
      <vt:lpstr>Nursing Management of Stress Responses</vt:lpstr>
      <vt:lpstr>Nursing Management of Stress Responses</vt:lpstr>
      <vt:lpstr>Nursing Management of Stress Responses (Cont.)</vt:lpstr>
      <vt:lpstr>Case Study</vt:lpstr>
      <vt:lpstr>Managing Stress Through Relaxation Techniques</vt:lpstr>
      <vt:lpstr>Managing Stress Through Relaxation Techniques (Cont.)</vt:lpstr>
      <vt:lpstr>More Effective Stress Busters</vt:lpstr>
      <vt:lpstr>Audience Response Questions</vt:lpstr>
    </vt:vector>
  </TitlesOfParts>
  <Manager>Cindy Thoms</Manager>
  <Company>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011</dc:title>
  <dc:subject>Understanding Responses to Stress</dc:subject>
  <dc:creator>Varcarolis</dc:creator>
  <dc:description>Foundations of Psychiatric Mental Health Nursing, 6/e</dc:description>
  <cp:lastModifiedBy>Microsoft Office User</cp:lastModifiedBy>
  <cp:revision>150</cp:revision>
  <cp:lastPrinted>2022-08-13T22:20:05Z</cp:lastPrinted>
  <dcterms:created xsi:type="dcterms:W3CDTF">2005-06-02T05:15:00Z</dcterms:created>
  <dcterms:modified xsi:type="dcterms:W3CDTF">2022-08-13T22:20:11Z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2021-04-07T16:23:19Z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be010201-3700-4e42-a893-1831fd74343f</vt:lpwstr>
  </property>
  <property fmtid="{D5CDD505-2E9C-101B-9397-08002B2CF9AE}" pid="8" name="MSIP_Label_549ac42a-3eb4-4074-b885-aea26bd6241e_ContentBits">
    <vt:lpwstr>0</vt:lpwstr>
  </property>
</Properties>
</file>