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4" r:id="rId2"/>
  </p:sldMasterIdLst>
  <p:notesMasterIdLst>
    <p:notesMasterId r:id="rId57"/>
  </p:notesMasterIdLst>
  <p:handoutMasterIdLst>
    <p:handoutMasterId r:id="rId58"/>
  </p:handoutMasterIdLst>
  <p:sldIdLst>
    <p:sldId id="575" r:id="rId3"/>
    <p:sldId id="823" r:id="rId4"/>
    <p:sldId id="848" r:id="rId5"/>
    <p:sldId id="863" r:id="rId6"/>
    <p:sldId id="960" r:id="rId7"/>
    <p:sldId id="961" r:id="rId8"/>
    <p:sldId id="853" r:id="rId9"/>
    <p:sldId id="865" r:id="rId10"/>
    <p:sldId id="849" r:id="rId11"/>
    <p:sldId id="819" r:id="rId12"/>
    <p:sldId id="586" r:id="rId13"/>
    <p:sldId id="858" r:id="rId14"/>
    <p:sldId id="859" r:id="rId15"/>
    <p:sldId id="880" r:id="rId16"/>
    <p:sldId id="828" r:id="rId17"/>
    <p:sldId id="593" r:id="rId18"/>
    <p:sldId id="866" r:id="rId19"/>
    <p:sldId id="829" r:id="rId20"/>
    <p:sldId id="830" r:id="rId21"/>
    <p:sldId id="833" r:id="rId22"/>
    <p:sldId id="850" r:id="rId23"/>
    <p:sldId id="820" r:id="rId24"/>
    <p:sldId id="629" r:id="rId25"/>
    <p:sldId id="815" r:id="rId26"/>
    <p:sldId id="824" r:id="rId27"/>
    <p:sldId id="851" r:id="rId28"/>
    <p:sldId id="835" r:id="rId29"/>
    <p:sldId id="843" r:id="rId30"/>
    <p:sldId id="844" r:id="rId31"/>
    <p:sldId id="852" r:id="rId32"/>
    <p:sldId id="867" r:id="rId33"/>
    <p:sldId id="868" r:id="rId34"/>
    <p:sldId id="840" r:id="rId35"/>
    <p:sldId id="856" r:id="rId36"/>
    <p:sldId id="846" r:id="rId37"/>
    <p:sldId id="857" r:id="rId38"/>
    <p:sldId id="818" r:id="rId39"/>
    <p:sldId id="855" r:id="rId40"/>
    <p:sldId id="869" r:id="rId41"/>
    <p:sldId id="870" r:id="rId42"/>
    <p:sldId id="871" r:id="rId43"/>
    <p:sldId id="873" r:id="rId44"/>
    <p:sldId id="875" r:id="rId45"/>
    <p:sldId id="876" r:id="rId46"/>
    <p:sldId id="845" r:id="rId47"/>
    <p:sldId id="877" r:id="rId48"/>
    <p:sldId id="878" r:id="rId49"/>
    <p:sldId id="879" r:id="rId50"/>
    <p:sldId id="786" r:id="rId51"/>
    <p:sldId id="792" r:id="rId52"/>
    <p:sldId id="847" r:id="rId53"/>
    <p:sldId id="827" r:id="rId54"/>
    <p:sldId id="854" r:id="rId55"/>
    <p:sldId id="822"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58231" autoAdjust="0"/>
  </p:normalViewPr>
  <p:slideViewPr>
    <p:cSldViewPr snapToGrid="0">
      <p:cViewPr varScale="1">
        <p:scale>
          <a:sx n="67" d="100"/>
          <a:sy n="67" d="100"/>
        </p:scale>
        <p:origin x="2360" y="176"/>
      </p:cViewPr>
      <p:guideLst>
        <p:guide orient="horz" pos="2160"/>
        <p:guide pos="2880"/>
      </p:guideLst>
    </p:cSldViewPr>
  </p:slideViewPr>
  <p:outlineViewPr>
    <p:cViewPr>
      <p:scale>
        <a:sx n="33" d="100"/>
        <a:sy n="33" d="100"/>
      </p:scale>
      <p:origin x="0" y="173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90" y="-12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B282F-3E4A-4EBE-B701-EFF1BC5CFBE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36C5D7E-3BF2-4FFF-982F-DBDA967EEA56}">
      <dgm:prSet custT="1"/>
      <dgm:spPr/>
      <dgm:t>
        <a:bodyPr/>
        <a:lstStyle/>
        <a:p>
          <a:r>
            <a:rPr lang="en-US" sz="2400" dirty="0"/>
            <a:t>Bipolar I disorder</a:t>
          </a:r>
        </a:p>
      </dgm:t>
    </dgm:pt>
    <dgm:pt modelId="{55628A41-0DB2-477F-9FF3-C57A91B80792}" type="parTrans" cxnId="{8F6C7780-2DF2-4C16-845F-148232F25F1C}">
      <dgm:prSet/>
      <dgm:spPr/>
      <dgm:t>
        <a:bodyPr/>
        <a:lstStyle/>
        <a:p>
          <a:endParaRPr lang="en-US"/>
        </a:p>
      </dgm:t>
    </dgm:pt>
    <dgm:pt modelId="{B145348C-7968-42BA-8B2F-2176579137B7}" type="sibTrans" cxnId="{8F6C7780-2DF2-4C16-845F-148232F25F1C}">
      <dgm:prSet/>
      <dgm:spPr/>
      <dgm:t>
        <a:bodyPr/>
        <a:lstStyle/>
        <a:p>
          <a:endParaRPr lang="en-US"/>
        </a:p>
      </dgm:t>
    </dgm:pt>
    <dgm:pt modelId="{8AA0CC63-ED96-46CF-9EE6-428EC177A568}">
      <dgm:prSet custT="1"/>
      <dgm:spPr/>
      <dgm:t>
        <a:bodyPr/>
        <a:lstStyle/>
        <a:p>
          <a:r>
            <a:rPr lang="en-US" sz="2000"/>
            <a:t>Most severe form</a:t>
          </a:r>
        </a:p>
      </dgm:t>
    </dgm:pt>
    <dgm:pt modelId="{89ED24C9-36BA-436E-B42E-69168EA885F4}" type="parTrans" cxnId="{96CF2E24-B772-4A2E-A25C-F790F7678EBF}">
      <dgm:prSet/>
      <dgm:spPr/>
      <dgm:t>
        <a:bodyPr/>
        <a:lstStyle/>
        <a:p>
          <a:endParaRPr lang="en-US"/>
        </a:p>
      </dgm:t>
    </dgm:pt>
    <dgm:pt modelId="{C1041782-75E4-44AE-A06C-0AFE4A888742}" type="sibTrans" cxnId="{96CF2E24-B772-4A2E-A25C-F790F7678EBF}">
      <dgm:prSet/>
      <dgm:spPr/>
      <dgm:t>
        <a:bodyPr/>
        <a:lstStyle/>
        <a:p>
          <a:endParaRPr lang="en-US"/>
        </a:p>
      </dgm:t>
    </dgm:pt>
    <dgm:pt modelId="{9010CE14-3115-483F-B228-5BE52B47B0E3}">
      <dgm:prSet custT="1"/>
      <dgm:spPr/>
      <dgm:t>
        <a:bodyPr/>
        <a:lstStyle/>
        <a:p>
          <a:r>
            <a:rPr lang="en-US" sz="2000" dirty="0"/>
            <a:t>Highest mortality rate of the three</a:t>
          </a:r>
        </a:p>
      </dgm:t>
    </dgm:pt>
    <dgm:pt modelId="{21EF40F6-1F85-4D2A-8361-75B1B3880419}" type="parTrans" cxnId="{7D02689D-1C87-45A8-BEA5-7D50820A0F1D}">
      <dgm:prSet/>
      <dgm:spPr/>
      <dgm:t>
        <a:bodyPr/>
        <a:lstStyle/>
        <a:p>
          <a:endParaRPr lang="en-US"/>
        </a:p>
      </dgm:t>
    </dgm:pt>
    <dgm:pt modelId="{4B9F26D0-B9B0-4855-9E8F-EE5806081B8B}" type="sibTrans" cxnId="{7D02689D-1C87-45A8-BEA5-7D50820A0F1D}">
      <dgm:prSet/>
      <dgm:spPr/>
      <dgm:t>
        <a:bodyPr/>
        <a:lstStyle/>
        <a:p>
          <a:endParaRPr lang="en-US"/>
        </a:p>
      </dgm:t>
    </dgm:pt>
    <dgm:pt modelId="{4F256267-D06C-435E-916A-B781E344C0C8}">
      <dgm:prSet custT="1"/>
      <dgm:spPr/>
      <dgm:t>
        <a:bodyPr/>
        <a:lstStyle/>
        <a:p>
          <a:r>
            <a:rPr lang="en-US" sz="2000" b="1" dirty="0"/>
            <a:t>Mania</a:t>
          </a:r>
          <a:r>
            <a:rPr lang="en-US" sz="2000" dirty="0"/>
            <a:t> alternates with major depressive disorder</a:t>
          </a:r>
        </a:p>
      </dgm:t>
    </dgm:pt>
    <dgm:pt modelId="{1B81D957-C93F-43FE-BF9A-C044A1CD0DC6}" type="parTrans" cxnId="{A085A0F9-6055-4170-B72B-027814508002}">
      <dgm:prSet/>
      <dgm:spPr/>
      <dgm:t>
        <a:bodyPr/>
        <a:lstStyle/>
        <a:p>
          <a:endParaRPr lang="en-US"/>
        </a:p>
      </dgm:t>
    </dgm:pt>
    <dgm:pt modelId="{5A336B7B-1561-4962-A281-D2B22DA4C9CD}" type="sibTrans" cxnId="{A085A0F9-6055-4170-B72B-027814508002}">
      <dgm:prSet/>
      <dgm:spPr/>
      <dgm:t>
        <a:bodyPr/>
        <a:lstStyle/>
        <a:p>
          <a:endParaRPr lang="en-US"/>
        </a:p>
      </dgm:t>
    </dgm:pt>
    <dgm:pt modelId="{04AE0C11-3E26-4AFA-BE4D-B56D6733D121}">
      <dgm:prSet custT="1"/>
      <dgm:spPr/>
      <dgm:t>
        <a:bodyPr/>
        <a:lstStyle/>
        <a:p>
          <a:r>
            <a:rPr lang="en-US" sz="2400" dirty="0"/>
            <a:t>Bipolar II disorder</a:t>
          </a:r>
        </a:p>
      </dgm:t>
    </dgm:pt>
    <dgm:pt modelId="{6884EF48-316F-40C1-8B11-C3AD8DD7042A}" type="parTrans" cxnId="{06093EC9-BDEA-4B1F-A13A-1213B2C7BE12}">
      <dgm:prSet/>
      <dgm:spPr/>
      <dgm:t>
        <a:bodyPr/>
        <a:lstStyle/>
        <a:p>
          <a:endParaRPr lang="en-US"/>
        </a:p>
      </dgm:t>
    </dgm:pt>
    <dgm:pt modelId="{E0B26E68-B01A-4982-A389-5C43C911ADD1}" type="sibTrans" cxnId="{06093EC9-BDEA-4B1F-A13A-1213B2C7BE12}">
      <dgm:prSet/>
      <dgm:spPr/>
      <dgm:t>
        <a:bodyPr/>
        <a:lstStyle/>
        <a:p>
          <a:endParaRPr lang="en-US"/>
        </a:p>
      </dgm:t>
    </dgm:pt>
    <dgm:pt modelId="{3D4DBEAA-E4A4-419F-9D8C-6C4D38DEE18A}">
      <dgm:prSet custT="1"/>
      <dgm:spPr/>
      <dgm:t>
        <a:bodyPr/>
        <a:lstStyle/>
        <a:p>
          <a:r>
            <a:rPr lang="en-US" sz="2000" dirty="0"/>
            <a:t>At least 1 </a:t>
          </a:r>
          <a:r>
            <a:rPr lang="en-US" sz="2000" b="1" dirty="0"/>
            <a:t>hypomanic</a:t>
          </a:r>
          <a:r>
            <a:rPr lang="en-US" sz="2000" dirty="0"/>
            <a:t> episode</a:t>
          </a:r>
        </a:p>
      </dgm:t>
    </dgm:pt>
    <dgm:pt modelId="{602DC81B-1995-48D1-B967-CDA93207620A}" type="parTrans" cxnId="{294D16FF-3632-49C7-8E3E-839FDFE1ECF7}">
      <dgm:prSet/>
      <dgm:spPr/>
      <dgm:t>
        <a:bodyPr/>
        <a:lstStyle/>
        <a:p>
          <a:endParaRPr lang="en-US"/>
        </a:p>
      </dgm:t>
    </dgm:pt>
    <dgm:pt modelId="{816D6B9D-9A87-46D1-81E9-3892A91B737E}" type="sibTrans" cxnId="{294D16FF-3632-49C7-8E3E-839FDFE1ECF7}">
      <dgm:prSet/>
      <dgm:spPr/>
      <dgm:t>
        <a:bodyPr/>
        <a:lstStyle/>
        <a:p>
          <a:endParaRPr lang="en-US"/>
        </a:p>
      </dgm:t>
    </dgm:pt>
    <dgm:pt modelId="{C2A8D34D-11D6-4E65-AB4D-6D876E882422}">
      <dgm:prSet custT="1"/>
      <dgm:spPr/>
      <dgm:t>
        <a:bodyPr/>
        <a:lstStyle/>
        <a:p>
          <a:r>
            <a:rPr lang="en-US" sz="2000" dirty="0"/>
            <a:t>At least 1 major depressive episode</a:t>
          </a:r>
        </a:p>
      </dgm:t>
    </dgm:pt>
    <dgm:pt modelId="{7FAAB3B1-1C7B-4D67-8065-3BA0D896EB47}" type="parTrans" cxnId="{E9CAC241-D93D-460B-9C05-A6D8758E37F3}">
      <dgm:prSet/>
      <dgm:spPr/>
      <dgm:t>
        <a:bodyPr/>
        <a:lstStyle/>
        <a:p>
          <a:endParaRPr lang="en-US"/>
        </a:p>
      </dgm:t>
    </dgm:pt>
    <dgm:pt modelId="{9DD5721A-3EEA-4E53-8543-7A3FD3C069D7}" type="sibTrans" cxnId="{E9CAC241-D93D-460B-9C05-A6D8758E37F3}">
      <dgm:prSet/>
      <dgm:spPr/>
      <dgm:t>
        <a:bodyPr/>
        <a:lstStyle/>
        <a:p>
          <a:endParaRPr lang="en-US"/>
        </a:p>
      </dgm:t>
    </dgm:pt>
    <dgm:pt modelId="{1A0E3523-9573-4655-805D-33494DE46F03}">
      <dgm:prSet custT="1"/>
      <dgm:spPr/>
      <dgm:t>
        <a:bodyPr/>
        <a:lstStyle/>
        <a:p>
          <a:r>
            <a:rPr lang="en-US" sz="2400" dirty="0"/>
            <a:t>Cyclothymic disorder</a:t>
          </a:r>
        </a:p>
      </dgm:t>
    </dgm:pt>
    <dgm:pt modelId="{5565CF67-DCFC-4C67-AB4F-6309A62D2E31}" type="parTrans" cxnId="{15E07DE4-1784-4399-B2E1-6BFDBAEE7131}">
      <dgm:prSet/>
      <dgm:spPr/>
      <dgm:t>
        <a:bodyPr/>
        <a:lstStyle/>
        <a:p>
          <a:endParaRPr lang="en-US"/>
        </a:p>
      </dgm:t>
    </dgm:pt>
    <dgm:pt modelId="{385DD68D-97F0-4FA0-9012-628B32181A1A}" type="sibTrans" cxnId="{15E07DE4-1784-4399-B2E1-6BFDBAEE7131}">
      <dgm:prSet/>
      <dgm:spPr/>
      <dgm:t>
        <a:bodyPr/>
        <a:lstStyle/>
        <a:p>
          <a:endParaRPr lang="en-US"/>
        </a:p>
      </dgm:t>
    </dgm:pt>
    <dgm:pt modelId="{77F3E253-9560-49B7-AA7E-B8F856E7CB78}">
      <dgm:prSet custT="1"/>
      <dgm:spPr/>
      <dgm:t>
        <a:bodyPr/>
        <a:lstStyle/>
        <a:p>
          <a:r>
            <a:rPr lang="en-US" sz="2000" b="1" dirty="0"/>
            <a:t>Hypomania</a:t>
          </a:r>
          <a:r>
            <a:rPr lang="en-US" sz="2000" dirty="0"/>
            <a:t> alternates with symptoms of mild to moderate or no depression for at least 2 years (adults)</a:t>
          </a:r>
        </a:p>
      </dgm:t>
    </dgm:pt>
    <dgm:pt modelId="{3289C45A-FD48-4E5B-BA0E-72226CD0C9CC}" type="parTrans" cxnId="{DB7FF2F6-B09A-4258-A9D0-20CB2080DB4A}">
      <dgm:prSet/>
      <dgm:spPr/>
      <dgm:t>
        <a:bodyPr/>
        <a:lstStyle/>
        <a:p>
          <a:endParaRPr lang="en-US"/>
        </a:p>
      </dgm:t>
    </dgm:pt>
    <dgm:pt modelId="{B83C0B0A-CB83-4418-88AC-F09C3C5A2C6F}" type="sibTrans" cxnId="{DB7FF2F6-B09A-4258-A9D0-20CB2080DB4A}">
      <dgm:prSet/>
      <dgm:spPr/>
      <dgm:t>
        <a:bodyPr/>
        <a:lstStyle/>
        <a:p>
          <a:endParaRPr lang="en-US"/>
        </a:p>
      </dgm:t>
    </dgm:pt>
    <dgm:pt modelId="{22085AD8-024B-4EFC-9BC9-F6520F7A827F}">
      <dgm:prSet custT="1"/>
      <dgm:spPr/>
      <dgm:t>
        <a:bodyPr/>
        <a:lstStyle/>
        <a:p>
          <a:r>
            <a:rPr lang="en-US" sz="2000" dirty="0"/>
            <a:t>Rapid cycling possible</a:t>
          </a:r>
        </a:p>
      </dgm:t>
    </dgm:pt>
    <dgm:pt modelId="{0AD7ECE1-AEA2-466C-9C4A-AA221802F18C}" type="parTrans" cxnId="{671C3EA7-B7B5-499D-833F-9A2823D417DE}">
      <dgm:prSet/>
      <dgm:spPr/>
      <dgm:t>
        <a:bodyPr/>
        <a:lstStyle/>
        <a:p>
          <a:endParaRPr lang="en-US"/>
        </a:p>
      </dgm:t>
    </dgm:pt>
    <dgm:pt modelId="{B51A6065-5563-48FA-9B8C-DD343B1D4FA7}" type="sibTrans" cxnId="{671C3EA7-B7B5-499D-833F-9A2823D417DE}">
      <dgm:prSet/>
      <dgm:spPr/>
      <dgm:t>
        <a:bodyPr/>
        <a:lstStyle/>
        <a:p>
          <a:endParaRPr lang="en-US"/>
        </a:p>
      </dgm:t>
    </dgm:pt>
    <dgm:pt modelId="{E0DE3E2A-1058-8141-945A-058699351B13}" type="pres">
      <dgm:prSet presAssocID="{D76B282F-3E4A-4EBE-B701-EFF1BC5CFBE1}" presName="linear" presStyleCnt="0">
        <dgm:presLayoutVars>
          <dgm:animLvl val="lvl"/>
          <dgm:resizeHandles val="exact"/>
        </dgm:presLayoutVars>
      </dgm:prSet>
      <dgm:spPr/>
    </dgm:pt>
    <dgm:pt modelId="{84768467-9754-2840-B2D0-99AA01D29CE6}" type="pres">
      <dgm:prSet presAssocID="{336C5D7E-3BF2-4FFF-982F-DBDA967EEA56}" presName="parentText" presStyleLbl="node1" presStyleIdx="0" presStyleCnt="3">
        <dgm:presLayoutVars>
          <dgm:chMax val="0"/>
          <dgm:bulletEnabled val="1"/>
        </dgm:presLayoutVars>
      </dgm:prSet>
      <dgm:spPr/>
    </dgm:pt>
    <dgm:pt modelId="{861FDC5D-7681-6749-811B-50CA694503C9}" type="pres">
      <dgm:prSet presAssocID="{336C5D7E-3BF2-4FFF-982F-DBDA967EEA56}" presName="childText" presStyleLbl="revTx" presStyleIdx="0" presStyleCnt="3">
        <dgm:presLayoutVars>
          <dgm:bulletEnabled val="1"/>
        </dgm:presLayoutVars>
      </dgm:prSet>
      <dgm:spPr/>
    </dgm:pt>
    <dgm:pt modelId="{755B43E3-1EEC-C746-B38E-7BB2FE82C302}" type="pres">
      <dgm:prSet presAssocID="{04AE0C11-3E26-4AFA-BE4D-B56D6733D121}" presName="parentText" presStyleLbl="node1" presStyleIdx="1" presStyleCnt="3">
        <dgm:presLayoutVars>
          <dgm:chMax val="0"/>
          <dgm:bulletEnabled val="1"/>
        </dgm:presLayoutVars>
      </dgm:prSet>
      <dgm:spPr/>
    </dgm:pt>
    <dgm:pt modelId="{5001D034-C6EC-884C-ABC9-64AAA80A29B7}" type="pres">
      <dgm:prSet presAssocID="{04AE0C11-3E26-4AFA-BE4D-B56D6733D121}" presName="childText" presStyleLbl="revTx" presStyleIdx="1" presStyleCnt="3">
        <dgm:presLayoutVars>
          <dgm:bulletEnabled val="1"/>
        </dgm:presLayoutVars>
      </dgm:prSet>
      <dgm:spPr/>
    </dgm:pt>
    <dgm:pt modelId="{D5D989AD-BE6F-4243-8179-B56D0716F62F}" type="pres">
      <dgm:prSet presAssocID="{1A0E3523-9573-4655-805D-33494DE46F03}" presName="parentText" presStyleLbl="node1" presStyleIdx="2" presStyleCnt="3">
        <dgm:presLayoutVars>
          <dgm:chMax val="0"/>
          <dgm:bulletEnabled val="1"/>
        </dgm:presLayoutVars>
      </dgm:prSet>
      <dgm:spPr/>
    </dgm:pt>
    <dgm:pt modelId="{DEC1B184-D4F1-1747-A4FB-F793CCC92C4F}" type="pres">
      <dgm:prSet presAssocID="{1A0E3523-9573-4655-805D-33494DE46F03}" presName="childText" presStyleLbl="revTx" presStyleIdx="2" presStyleCnt="3">
        <dgm:presLayoutVars>
          <dgm:bulletEnabled val="1"/>
        </dgm:presLayoutVars>
      </dgm:prSet>
      <dgm:spPr/>
    </dgm:pt>
  </dgm:ptLst>
  <dgm:cxnLst>
    <dgm:cxn modelId="{96CF2E24-B772-4A2E-A25C-F790F7678EBF}" srcId="{336C5D7E-3BF2-4FFF-982F-DBDA967EEA56}" destId="{8AA0CC63-ED96-46CF-9EE6-428EC177A568}" srcOrd="0" destOrd="0" parTransId="{89ED24C9-36BA-436E-B42E-69168EA885F4}" sibTransId="{C1041782-75E4-44AE-A06C-0AFE4A888742}"/>
    <dgm:cxn modelId="{F4C78532-FFE1-6B45-8722-732F95770997}" type="presOf" srcId="{22085AD8-024B-4EFC-9BC9-F6520F7A827F}" destId="{DEC1B184-D4F1-1747-A4FB-F793CCC92C4F}" srcOrd="0" destOrd="1" presId="urn:microsoft.com/office/officeart/2005/8/layout/vList2"/>
    <dgm:cxn modelId="{1DD2CF37-9746-064A-B2F1-76E4AEF811A0}" type="presOf" srcId="{1A0E3523-9573-4655-805D-33494DE46F03}" destId="{D5D989AD-BE6F-4243-8179-B56D0716F62F}" srcOrd="0" destOrd="0" presId="urn:microsoft.com/office/officeart/2005/8/layout/vList2"/>
    <dgm:cxn modelId="{E9CAC241-D93D-460B-9C05-A6D8758E37F3}" srcId="{04AE0C11-3E26-4AFA-BE4D-B56D6733D121}" destId="{C2A8D34D-11D6-4E65-AB4D-6D876E882422}" srcOrd="1" destOrd="0" parTransId="{7FAAB3B1-1C7B-4D67-8065-3BA0D896EB47}" sibTransId="{9DD5721A-3EEA-4E53-8543-7A3FD3C069D7}"/>
    <dgm:cxn modelId="{103D6745-75F6-F348-9A57-D0ED5B12F319}" type="presOf" srcId="{8AA0CC63-ED96-46CF-9EE6-428EC177A568}" destId="{861FDC5D-7681-6749-811B-50CA694503C9}" srcOrd="0" destOrd="0" presId="urn:microsoft.com/office/officeart/2005/8/layout/vList2"/>
    <dgm:cxn modelId="{E9CEC553-EFFA-0945-8C69-71EA94E4B4E2}" type="presOf" srcId="{336C5D7E-3BF2-4FFF-982F-DBDA967EEA56}" destId="{84768467-9754-2840-B2D0-99AA01D29CE6}" srcOrd="0" destOrd="0" presId="urn:microsoft.com/office/officeart/2005/8/layout/vList2"/>
    <dgm:cxn modelId="{83459159-1BA3-2142-B7C3-FDCF064E997D}" type="presOf" srcId="{4F256267-D06C-435E-916A-B781E344C0C8}" destId="{861FDC5D-7681-6749-811B-50CA694503C9}" srcOrd="0" destOrd="2" presId="urn:microsoft.com/office/officeart/2005/8/layout/vList2"/>
    <dgm:cxn modelId="{CAFC6C64-8CA4-BA40-B8A2-07701D3D1D94}" type="presOf" srcId="{3D4DBEAA-E4A4-419F-9D8C-6C4D38DEE18A}" destId="{5001D034-C6EC-884C-ABC9-64AAA80A29B7}" srcOrd="0" destOrd="0" presId="urn:microsoft.com/office/officeart/2005/8/layout/vList2"/>
    <dgm:cxn modelId="{5D8E1469-47EC-C341-9E22-874A992BA37C}" type="presOf" srcId="{04AE0C11-3E26-4AFA-BE4D-B56D6733D121}" destId="{755B43E3-1EEC-C746-B38E-7BB2FE82C302}" srcOrd="0" destOrd="0" presId="urn:microsoft.com/office/officeart/2005/8/layout/vList2"/>
    <dgm:cxn modelId="{2B4AD66D-AE87-074C-81BB-17D46A103E7E}" type="presOf" srcId="{77F3E253-9560-49B7-AA7E-B8F856E7CB78}" destId="{DEC1B184-D4F1-1747-A4FB-F793CCC92C4F}" srcOrd="0" destOrd="0" presId="urn:microsoft.com/office/officeart/2005/8/layout/vList2"/>
    <dgm:cxn modelId="{8F6C7780-2DF2-4C16-845F-148232F25F1C}" srcId="{D76B282F-3E4A-4EBE-B701-EFF1BC5CFBE1}" destId="{336C5D7E-3BF2-4FFF-982F-DBDA967EEA56}" srcOrd="0" destOrd="0" parTransId="{55628A41-0DB2-477F-9FF3-C57A91B80792}" sibTransId="{B145348C-7968-42BA-8B2F-2176579137B7}"/>
    <dgm:cxn modelId="{7D02689D-1C87-45A8-BEA5-7D50820A0F1D}" srcId="{336C5D7E-3BF2-4FFF-982F-DBDA967EEA56}" destId="{9010CE14-3115-483F-B228-5BE52B47B0E3}" srcOrd="1" destOrd="0" parTransId="{21EF40F6-1F85-4D2A-8361-75B1B3880419}" sibTransId="{4B9F26D0-B9B0-4855-9E8F-EE5806081B8B}"/>
    <dgm:cxn modelId="{E7D6A2A0-9348-D443-9056-8AFCAAF0DF23}" type="presOf" srcId="{D76B282F-3E4A-4EBE-B701-EFF1BC5CFBE1}" destId="{E0DE3E2A-1058-8141-945A-058699351B13}" srcOrd="0" destOrd="0" presId="urn:microsoft.com/office/officeart/2005/8/layout/vList2"/>
    <dgm:cxn modelId="{671C3EA7-B7B5-499D-833F-9A2823D417DE}" srcId="{1A0E3523-9573-4655-805D-33494DE46F03}" destId="{22085AD8-024B-4EFC-9BC9-F6520F7A827F}" srcOrd="1" destOrd="0" parTransId="{0AD7ECE1-AEA2-466C-9C4A-AA221802F18C}" sibTransId="{B51A6065-5563-48FA-9B8C-DD343B1D4FA7}"/>
    <dgm:cxn modelId="{ECBE4BB6-1BDC-254E-A8E2-806C4557FF33}" type="presOf" srcId="{9010CE14-3115-483F-B228-5BE52B47B0E3}" destId="{861FDC5D-7681-6749-811B-50CA694503C9}" srcOrd="0" destOrd="1" presId="urn:microsoft.com/office/officeart/2005/8/layout/vList2"/>
    <dgm:cxn modelId="{06093EC9-BDEA-4B1F-A13A-1213B2C7BE12}" srcId="{D76B282F-3E4A-4EBE-B701-EFF1BC5CFBE1}" destId="{04AE0C11-3E26-4AFA-BE4D-B56D6733D121}" srcOrd="1" destOrd="0" parTransId="{6884EF48-316F-40C1-8B11-C3AD8DD7042A}" sibTransId="{E0B26E68-B01A-4982-A389-5C43C911ADD1}"/>
    <dgm:cxn modelId="{15E07DE4-1784-4399-B2E1-6BFDBAEE7131}" srcId="{D76B282F-3E4A-4EBE-B701-EFF1BC5CFBE1}" destId="{1A0E3523-9573-4655-805D-33494DE46F03}" srcOrd="2" destOrd="0" parTransId="{5565CF67-DCFC-4C67-AB4F-6309A62D2E31}" sibTransId="{385DD68D-97F0-4FA0-9012-628B32181A1A}"/>
    <dgm:cxn modelId="{DB7FF2F6-B09A-4258-A9D0-20CB2080DB4A}" srcId="{1A0E3523-9573-4655-805D-33494DE46F03}" destId="{77F3E253-9560-49B7-AA7E-B8F856E7CB78}" srcOrd="0" destOrd="0" parTransId="{3289C45A-FD48-4E5B-BA0E-72226CD0C9CC}" sibTransId="{B83C0B0A-CB83-4418-88AC-F09C3C5A2C6F}"/>
    <dgm:cxn modelId="{A085A0F9-6055-4170-B72B-027814508002}" srcId="{336C5D7E-3BF2-4FFF-982F-DBDA967EEA56}" destId="{4F256267-D06C-435E-916A-B781E344C0C8}" srcOrd="2" destOrd="0" parTransId="{1B81D957-C93F-43FE-BF9A-C044A1CD0DC6}" sibTransId="{5A336B7B-1561-4962-A281-D2B22DA4C9CD}"/>
    <dgm:cxn modelId="{008F67FA-75FB-CC4B-899C-532DCB722A6A}" type="presOf" srcId="{C2A8D34D-11D6-4E65-AB4D-6D876E882422}" destId="{5001D034-C6EC-884C-ABC9-64AAA80A29B7}" srcOrd="0" destOrd="1" presId="urn:microsoft.com/office/officeart/2005/8/layout/vList2"/>
    <dgm:cxn modelId="{294D16FF-3632-49C7-8E3E-839FDFE1ECF7}" srcId="{04AE0C11-3E26-4AFA-BE4D-B56D6733D121}" destId="{3D4DBEAA-E4A4-419F-9D8C-6C4D38DEE18A}" srcOrd="0" destOrd="0" parTransId="{602DC81B-1995-48D1-B967-CDA93207620A}" sibTransId="{816D6B9D-9A87-46D1-81E9-3892A91B737E}"/>
    <dgm:cxn modelId="{996C09F7-09EE-964B-9BE1-0A0F9D5EB568}" type="presParOf" srcId="{E0DE3E2A-1058-8141-945A-058699351B13}" destId="{84768467-9754-2840-B2D0-99AA01D29CE6}" srcOrd="0" destOrd="0" presId="urn:microsoft.com/office/officeart/2005/8/layout/vList2"/>
    <dgm:cxn modelId="{909524E8-8652-D44F-A3C2-929268EF0406}" type="presParOf" srcId="{E0DE3E2A-1058-8141-945A-058699351B13}" destId="{861FDC5D-7681-6749-811B-50CA694503C9}" srcOrd="1" destOrd="0" presId="urn:microsoft.com/office/officeart/2005/8/layout/vList2"/>
    <dgm:cxn modelId="{5C034563-BA5F-E649-A981-E21D6ADBF525}" type="presParOf" srcId="{E0DE3E2A-1058-8141-945A-058699351B13}" destId="{755B43E3-1EEC-C746-B38E-7BB2FE82C302}" srcOrd="2" destOrd="0" presId="urn:microsoft.com/office/officeart/2005/8/layout/vList2"/>
    <dgm:cxn modelId="{8F2EB816-2171-A940-9636-3E7605C18CAE}" type="presParOf" srcId="{E0DE3E2A-1058-8141-945A-058699351B13}" destId="{5001D034-C6EC-884C-ABC9-64AAA80A29B7}" srcOrd="3" destOrd="0" presId="urn:microsoft.com/office/officeart/2005/8/layout/vList2"/>
    <dgm:cxn modelId="{324B26FC-0A3F-A441-927C-2B4D3E15A5B3}" type="presParOf" srcId="{E0DE3E2A-1058-8141-945A-058699351B13}" destId="{D5D989AD-BE6F-4243-8179-B56D0716F62F}" srcOrd="4" destOrd="0" presId="urn:microsoft.com/office/officeart/2005/8/layout/vList2"/>
    <dgm:cxn modelId="{A67D1EAE-7409-524D-87B0-22588CA274A0}" type="presParOf" srcId="{E0DE3E2A-1058-8141-945A-058699351B13}" destId="{DEC1B184-D4F1-1747-A4FB-F793CCC92C4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F13101-DE2C-44F2-A116-B7E12D83100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4D247D-CD3F-4360-BCDC-572BA43F91A0}">
      <dgm:prSet custT="1"/>
      <dgm:spPr/>
      <dgm:t>
        <a:bodyPr/>
        <a:lstStyle/>
        <a:p>
          <a:r>
            <a:rPr lang="en-US" sz="2400" dirty="0"/>
            <a:t>Danger to self or others</a:t>
          </a:r>
        </a:p>
      </dgm:t>
    </dgm:pt>
    <dgm:pt modelId="{0E5FD76D-EA2C-4075-AD1C-0328A05C4498}" type="parTrans" cxnId="{B6A9DBD6-F287-4198-8983-621827648C4A}">
      <dgm:prSet/>
      <dgm:spPr/>
      <dgm:t>
        <a:bodyPr/>
        <a:lstStyle/>
        <a:p>
          <a:endParaRPr lang="en-US"/>
        </a:p>
      </dgm:t>
    </dgm:pt>
    <dgm:pt modelId="{8C565E5E-C435-49FC-AAD0-4F6A35ED903A}" type="sibTrans" cxnId="{B6A9DBD6-F287-4198-8983-621827648C4A}">
      <dgm:prSet/>
      <dgm:spPr/>
      <dgm:t>
        <a:bodyPr/>
        <a:lstStyle/>
        <a:p>
          <a:endParaRPr lang="en-US"/>
        </a:p>
      </dgm:t>
    </dgm:pt>
    <dgm:pt modelId="{709554D6-34C9-420F-95C8-656A0ED3B2E4}">
      <dgm:prSet/>
      <dgm:spPr/>
      <dgm:t>
        <a:bodyPr/>
        <a:lstStyle/>
        <a:p>
          <a:r>
            <a:rPr lang="en-US" dirty="0"/>
            <a:t>Need for protection from uninhibited behaviors</a:t>
          </a:r>
        </a:p>
      </dgm:t>
    </dgm:pt>
    <dgm:pt modelId="{C5B45F59-62DF-4C1D-A077-7C6FAA783AE1}" type="parTrans" cxnId="{6632DE4A-77EC-4030-A339-AA195FC97A72}">
      <dgm:prSet/>
      <dgm:spPr/>
      <dgm:t>
        <a:bodyPr/>
        <a:lstStyle/>
        <a:p>
          <a:endParaRPr lang="en-US"/>
        </a:p>
      </dgm:t>
    </dgm:pt>
    <dgm:pt modelId="{A2798561-C769-4DDC-9B30-B816D16DE986}" type="sibTrans" cxnId="{6632DE4A-77EC-4030-A339-AA195FC97A72}">
      <dgm:prSet/>
      <dgm:spPr/>
      <dgm:t>
        <a:bodyPr/>
        <a:lstStyle/>
        <a:p>
          <a:endParaRPr lang="en-US"/>
        </a:p>
      </dgm:t>
    </dgm:pt>
    <dgm:pt modelId="{C0ED11CE-290C-4537-85BE-B7A11A11D273}">
      <dgm:prSet/>
      <dgm:spPr/>
      <dgm:t>
        <a:bodyPr/>
        <a:lstStyle/>
        <a:p>
          <a:r>
            <a:rPr lang="en-US"/>
            <a:t>Need for hospitalization</a:t>
          </a:r>
        </a:p>
      </dgm:t>
    </dgm:pt>
    <dgm:pt modelId="{665D59E1-250E-4D03-B63A-C9B6A68EB08A}" type="parTrans" cxnId="{12BC83A6-4794-4F60-9529-B3D8FF4242CA}">
      <dgm:prSet/>
      <dgm:spPr/>
      <dgm:t>
        <a:bodyPr/>
        <a:lstStyle/>
        <a:p>
          <a:endParaRPr lang="en-US"/>
        </a:p>
      </dgm:t>
    </dgm:pt>
    <dgm:pt modelId="{59E2AEB3-F720-44BD-8C88-F918371BB7B7}" type="sibTrans" cxnId="{12BC83A6-4794-4F60-9529-B3D8FF4242CA}">
      <dgm:prSet/>
      <dgm:spPr/>
      <dgm:t>
        <a:bodyPr/>
        <a:lstStyle/>
        <a:p>
          <a:endParaRPr lang="en-US"/>
        </a:p>
      </dgm:t>
    </dgm:pt>
    <dgm:pt modelId="{6C4B31E2-37A0-4FFD-947A-47D7552B74D6}">
      <dgm:prSet/>
      <dgm:spPr/>
      <dgm:t>
        <a:bodyPr/>
        <a:lstStyle/>
        <a:p>
          <a:r>
            <a:rPr lang="en-US"/>
            <a:t>Medical status</a:t>
          </a:r>
        </a:p>
      </dgm:t>
    </dgm:pt>
    <dgm:pt modelId="{DFAEA699-FF10-4CB2-899F-C2E717296AF9}" type="parTrans" cxnId="{5763CEEF-2D14-48AD-9996-E19FDF845B44}">
      <dgm:prSet/>
      <dgm:spPr/>
      <dgm:t>
        <a:bodyPr/>
        <a:lstStyle/>
        <a:p>
          <a:endParaRPr lang="en-US"/>
        </a:p>
      </dgm:t>
    </dgm:pt>
    <dgm:pt modelId="{2522EA53-1BCB-4E42-A25E-FA3A46BA1BF7}" type="sibTrans" cxnId="{5763CEEF-2D14-48AD-9996-E19FDF845B44}">
      <dgm:prSet/>
      <dgm:spPr/>
      <dgm:t>
        <a:bodyPr/>
        <a:lstStyle/>
        <a:p>
          <a:endParaRPr lang="en-US"/>
        </a:p>
      </dgm:t>
    </dgm:pt>
    <dgm:pt modelId="{C7483D9F-7386-41FF-AE79-9094AB6201A5}">
      <dgm:prSet/>
      <dgm:spPr/>
      <dgm:t>
        <a:bodyPr/>
        <a:lstStyle/>
        <a:p>
          <a:r>
            <a:rPr lang="en-US"/>
            <a:t>Coexisting medical conditions</a:t>
          </a:r>
        </a:p>
      </dgm:t>
    </dgm:pt>
    <dgm:pt modelId="{19BE4B28-BFB3-4004-9736-EC712C46C464}" type="parTrans" cxnId="{BCC97FEE-B033-4A13-9575-792D6C7FC303}">
      <dgm:prSet/>
      <dgm:spPr/>
      <dgm:t>
        <a:bodyPr/>
        <a:lstStyle/>
        <a:p>
          <a:endParaRPr lang="en-US"/>
        </a:p>
      </dgm:t>
    </dgm:pt>
    <dgm:pt modelId="{AE075E8C-852A-48B7-BDEF-D4D22A8E46FC}" type="sibTrans" cxnId="{BCC97FEE-B033-4A13-9575-792D6C7FC303}">
      <dgm:prSet/>
      <dgm:spPr/>
      <dgm:t>
        <a:bodyPr/>
        <a:lstStyle/>
        <a:p>
          <a:endParaRPr lang="en-US"/>
        </a:p>
      </dgm:t>
    </dgm:pt>
    <dgm:pt modelId="{4D299BA4-16B0-40D4-9231-859CF333111F}">
      <dgm:prSet/>
      <dgm:spPr/>
      <dgm:t>
        <a:bodyPr/>
        <a:lstStyle/>
        <a:p>
          <a:r>
            <a:rPr lang="en-US" dirty="0"/>
            <a:t>Family</a:t>
          </a:r>
          <a:r>
            <a:rPr lang="ja-JP"/>
            <a:t>’</a:t>
          </a:r>
          <a:r>
            <a:rPr lang="en-US" dirty="0"/>
            <a:t>s understanding </a:t>
          </a:r>
        </a:p>
      </dgm:t>
    </dgm:pt>
    <dgm:pt modelId="{2B2D3BDC-2363-43AB-A33D-608F08AD00C2}" type="parTrans" cxnId="{AD5E6136-8347-4D98-8129-692C196F67D8}">
      <dgm:prSet/>
      <dgm:spPr/>
      <dgm:t>
        <a:bodyPr/>
        <a:lstStyle/>
        <a:p>
          <a:endParaRPr lang="en-US"/>
        </a:p>
      </dgm:t>
    </dgm:pt>
    <dgm:pt modelId="{C6C1E5B6-40F5-4D2D-A814-40933EF7D77B}" type="sibTrans" cxnId="{AD5E6136-8347-4D98-8129-692C196F67D8}">
      <dgm:prSet/>
      <dgm:spPr/>
      <dgm:t>
        <a:bodyPr/>
        <a:lstStyle/>
        <a:p>
          <a:endParaRPr lang="en-US"/>
        </a:p>
      </dgm:t>
    </dgm:pt>
    <dgm:pt modelId="{18996F4C-B62F-E449-8070-7F40B5EFD56B}" type="pres">
      <dgm:prSet presAssocID="{9BF13101-DE2C-44F2-A116-B7E12D831000}" presName="linear" presStyleCnt="0">
        <dgm:presLayoutVars>
          <dgm:animLvl val="lvl"/>
          <dgm:resizeHandles val="exact"/>
        </dgm:presLayoutVars>
      </dgm:prSet>
      <dgm:spPr/>
    </dgm:pt>
    <dgm:pt modelId="{B3854485-E1FC-1A4A-914C-6AF666F8C89E}" type="pres">
      <dgm:prSet presAssocID="{A74D247D-CD3F-4360-BCDC-572BA43F91A0}" presName="parentText" presStyleLbl="node1" presStyleIdx="0" presStyleCnt="6">
        <dgm:presLayoutVars>
          <dgm:chMax val="0"/>
          <dgm:bulletEnabled val="1"/>
        </dgm:presLayoutVars>
      </dgm:prSet>
      <dgm:spPr/>
    </dgm:pt>
    <dgm:pt modelId="{00668B6B-B56D-F047-99B4-3E29B20DA32B}" type="pres">
      <dgm:prSet presAssocID="{8C565E5E-C435-49FC-AAD0-4F6A35ED903A}" presName="spacer" presStyleCnt="0"/>
      <dgm:spPr/>
    </dgm:pt>
    <dgm:pt modelId="{46D41121-D23A-AE47-990B-ACE7406A0FB1}" type="pres">
      <dgm:prSet presAssocID="{709554D6-34C9-420F-95C8-656A0ED3B2E4}" presName="parentText" presStyleLbl="node1" presStyleIdx="1" presStyleCnt="6">
        <dgm:presLayoutVars>
          <dgm:chMax val="0"/>
          <dgm:bulletEnabled val="1"/>
        </dgm:presLayoutVars>
      </dgm:prSet>
      <dgm:spPr/>
    </dgm:pt>
    <dgm:pt modelId="{CAFDA651-27EE-194E-961A-648C193E1E60}" type="pres">
      <dgm:prSet presAssocID="{A2798561-C769-4DDC-9B30-B816D16DE986}" presName="spacer" presStyleCnt="0"/>
      <dgm:spPr/>
    </dgm:pt>
    <dgm:pt modelId="{E3079427-3A53-0D4D-BC93-2EA08CD6263D}" type="pres">
      <dgm:prSet presAssocID="{C0ED11CE-290C-4537-85BE-B7A11A11D273}" presName="parentText" presStyleLbl="node1" presStyleIdx="2" presStyleCnt="6">
        <dgm:presLayoutVars>
          <dgm:chMax val="0"/>
          <dgm:bulletEnabled val="1"/>
        </dgm:presLayoutVars>
      </dgm:prSet>
      <dgm:spPr/>
    </dgm:pt>
    <dgm:pt modelId="{902175C7-5D01-CC49-803D-FA3C1EA575A7}" type="pres">
      <dgm:prSet presAssocID="{59E2AEB3-F720-44BD-8C88-F918371BB7B7}" presName="spacer" presStyleCnt="0"/>
      <dgm:spPr/>
    </dgm:pt>
    <dgm:pt modelId="{67165981-0423-8F47-BFB6-EFD3DDFE7106}" type="pres">
      <dgm:prSet presAssocID="{6C4B31E2-37A0-4FFD-947A-47D7552B74D6}" presName="parentText" presStyleLbl="node1" presStyleIdx="3" presStyleCnt="6">
        <dgm:presLayoutVars>
          <dgm:chMax val="0"/>
          <dgm:bulletEnabled val="1"/>
        </dgm:presLayoutVars>
      </dgm:prSet>
      <dgm:spPr/>
    </dgm:pt>
    <dgm:pt modelId="{7E29E326-F48D-A84E-8765-F76AEC3A016B}" type="pres">
      <dgm:prSet presAssocID="{2522EA53-1BCB-4E42-A25E-FA3A46BA1BF7}" presName="spacer" presStyleCnt="0"/>
      <dgm:spPr/>
    </dgm:pt>
    <dgm:pt modelId="{3DB1CACE-F192-DF4B-8D85-3BD61E5D7CE2}" type="pres">
      <dgm:prSet presAssocID="{C7483D9F-7386-41FF-AE79-9094AB6201A5}" presName="parentText" presStyleLbl="node1" presStyleIdx="4" presStyleCnt="6">
        <dgm:presLayoutVars>
          <dgm:chMax val="0"/>
          <dgm:bulletEnabled val="1"/>
        </dgm:presLayoutVars>
      </dgm:prSet>
      <dgm:spPr/>
    </dgm:pt>
    <dgm:pt modelId="{05DC3DA1-0264-7747-B55A-B9613C84ADCA}" type="pres">
      <dgm:prSet presAssocID="{AE075E8C-852A-48B7-BDEF-D4D22A8E46FC}" presName="spacer" presStyleCnt="0"/>
      <dgm:spPr/>
    </dgm:pt>
    <dgm:pt modelId="{BC8F3071-3219-7D47-9FA8-058A5D678F9C}" type="pres">
      <dgm:prSet presAssocID="{4D299BA4-16B0-40D4-9231-859CF333111F}" presName="parentText" presStyleLbl="node1" presStyleIdx="5" presStyleCnt="6">
        <dgm:presLayoutVars>
          <dgm:chMax val="0"/>
          <dgm:bulletEnabled val="1"/>
        </dgm:presLayoutVars>
      </dgm:prSet>
      <dgm:spPr/>
    </dgm:pt>
  </dgm:ptLst>
  <dgm:cxnLst>
    <dgm:cxn modelId="{3C844725-EABF-BB48-BCE5-84157142605F}" type="presOf" srcId="{C0ED11CE-290C-4537-85BE-B7A11A11D273}" destId="{E3079427-3A53-0D4D-BC93-2EA08CD6263D}" srcOrd="0" destOrd="0" presId="urn:microsoft.com/office/officeart/2005/8/layout/vList2"/>
    <dgm:cxn modelId="{AD5E6136-8347-4D98-8129-692C196F67D8}" srcId="{9BF13101-DE2C-44F2-A116-B7E12D831000}" destId="{4D299BA4-16B0-40D4-9231-859CF333111F}" srcOrd="5" destOrd="0" parTransId="{2B2D3BDC-2363-43AB-A33D-608F08AD00C2}" sibTransId="{C6C1E5B6-40F5-4D2D-A814-40933EF7D77B}"/>
    <dgm:cxn modelId="{6632DE4A-77EC-4030-A339-AA195FC97A72}" srcId="{9BF13101-DE2C-44F2-A116-B7E12D831000}" destId="{709554D6-34C9-420F-95C8-656A0ED3B2E4}" srcOrd="1" destOrd="0" parTransId="{C5B45F59-62DF-4C1D-A077-7C6FAA783AE1}" sibTransId="{A2798561-C769-4DDC-9B30-B816D16DE986}"/>
    <dgm:cxn modelId="{83705989-A0F5-B441-B3A6-5F1B4AD78B9D}" type="presOf" srcId="{A74D247D-CD3F-4360-BCDC-572BA43F91A0}" destId="{B3854485-E1FC-1A4A-914C-6AF666F8C89E}" srcOrd="0" destOrd="0" presId="urn:microsoft.com/office/officeart/2005/8/layout/vList2"/>
    <dgm:cxn modelId="{C7563FA0-2B16-2D44-90FE-D1F15620C5F1}" type="presOf" srcId="{C7483D9F-7386-41FF-AE79-9094AB6201A5}" destId="{3DB1CACE-F192-DF4B-8D85-3BD61E5D7CE2}" srcOrd="0" destOrd="0" presId="urn:microsoft.com/office/officeart/2005/8/layout/vList2"/>
    <dgm:cxn modelId="{C08117A1-3DC7-8E4D-A0E4-EF42901EE379}" type="presOf" srcId="{6C4B31E2-37A0-4FFD-947A-47D7552B74D6}" destId="{67165981-0423-8F47-BFB6-EFD3DDFE7106}" srcOrd="0" destOrd="0" presId="urn:microsoft.com/office/officeart/2005/8/layout/vList2"/>
    <dgm:cxn modelId="{12BC83A6-4794-4F60-9529-B3D8FF4242CA}" srcId="{9BF13101-DE2C-44F2-A116-B7E12D831000}" destId="{C0ED11CE-290C-4537-85BE-B7A11A11D273}" srcOrd="2" destOrd="0" parTransId="{665D59E1-250E-4D03-B63A-C9B6A68EB08A}" sibTransId="{59E2AEB3-F720-44BD-8C88-F918371BB7B7}"/>
    <dgm:cxn modelId="{F83AE9A9-9B2C-714B-8080-DD6E561A3E68}" type="presOf" srcId="{709554D6-34C9-420F-95C8-656A0ED3B2E4}" destId="{46D41121-D23A-AE47-990B-ACE7406A0FB1}" srcOrd="0" destOrd="0" presId="urn:microsoft.com/office/officeart/2005/8/layout/vList2"/>
    <dgm:cxn modelId="{4F91E1AF-AA7B-B344-B5C1-60EDC236E462}" type="presOf" srcId="{4D299BA4-16B0-40D4-9231-859CF333111F}" destId="{BC8F3071-3219-7D47-9FA8-058A5D678F9C}" srcOrd="0" destOrd="0" presId="urn:microsoft.com/office/officeart/2005/8/layout/vList2"/>
    <dgm:cxn modelId="{9A648DBB-10B7-1E41-BF85-E22015628A62}" type="presOf" srcId="{9BF13101-DE2C-44F2-A116-B7E12D831000}" destId="{18996F4C-B62F-E449-8070-7F40B5EFD56B}" srcOrd="0" destOrd="0" presId="urn:microsoft.com/office/officeart/2005/8/layout/vList2"/>
    <dgm:cxn modelId="{B6A9DBD6-F287-4198-8983-621827648C4A}" srcId="{9BF13101-DE2C-44F2-A116-B7E12D831000}" destId="{A74D247D-CD3F-4360-BCDC-572BA43F91A0}" srcOrd="0" destOrd="0" parTransId="{0E5FD76D-EA2C-4075-AD1C-0328A05C4498}" sibTransId="{8C565E5E-C435-49FC-AAD0-4F6A35ED903A}"/>
    <dgm:cxn modelId="{BCC97FEE-B033-4A13-9575-792D6C7FC303}" srcId="{9BF13101-DE2C-44F2-A116-B7E12D831000}" destId="{C7483D9F-7386-41FF-AE79-9094AB6201A5}" srcOrd="4" destOrd="0" parTransId="{19BE4B28-BFB3-4004-9736-EC712C46C464}" sibTransId="{AE075E8C-852A-48B7-BDEF-D4D22A8E46FC}"/>
    <dgm:cxn modelId="{5763CEEF-2D14-48AD-9996-E19FDF845B44}" srcId="{9BF13101-DE2C-44F2-A116-B7E12D831000}" destId="{6C4B31E2-37A0-4FFD-947A-47D7552B74D6}" srcOrd="3" destOrd="0" parTransId="{DFAEA699-FF10-4CB2-899F-C2E717296AF9}" sibTransId="{2522EA53-1BCB-4E42-A25E-FA3A46BA1BF7}"/>
    <dgm:cxn modelId="{A2651A91-F704-8946-B8DD-1085DBF2B19B}" type="presParOf" srcId="{18996F4C-B62F-E449-8070-7F40B5EFD56B}" destId="{B3854485-E1FC-1A4A-914C-6AF666F8C89E}" srcOrd="0" destOrd="0" presId="urn:microsoft.com/office/officeart/2005/8/layout/vList2"/>
    <dgm:cxn modelId="{02D904AD-8A80-174A-8311-752906F68FAD}" type="presParOf" srcId="{18996F4C-B62F-E449-8070-7F40B5EFD56B}" destId="{00668B6B-B56D-F047-99B4-3E29B20DA32B}" srcOrd="1" destOrd="0" presId="urn:microsoft.com/office/officeart/2005/8/layout/vList2"/>
    <dgm:cxn modelId="{001F07FB-9C21-F746-8E38-2B8F448BC120}" type="presParOf" srcId="{18996F4C-B62F-E449-8070-7F40B5EFD56B}" destId="{46D41121-D23A-AE47-990B-ACE7406A0FB1}" srcOrd="2" destOrd="0" presId="urn:microsoft.com/office/officeart/2005/8/layout/vList2"/>
    <dgm:cxn modelId="{EFE8B474-B1CC-1A4D-B508-0F97AF0DFBFF}" type="presParOf" srcId="{18996F4C-B62F-E449-8070-7F40B5EFD56B}" destId="{CAFDA651-27EE-194E-961A-648C193E1E60}" srcOrd="3" destOrd="0" presId="urn:microsoft.com/office/officeart/2005/8/layout/vList2"/>
    <dgm:cxn modelId="{03FE3905-9BBC-3845-8A28-57C9F2FF0C4D}" type="presParOf" srcId="{18996F4C-B62F-E449-8070-7F40B5EFD56B}" destId="{E3079427-3A53-0D4D-BC93-2EA08CD6263D}" srcOrd="4" destOrd="0" presId="urn:microsoft.com/office/officeart/2005/8/layout/vList2"/>
    <dgm:cxn modelId="{93850107-58C1-B34D-9FC5-41CF7DF90471}" type="presParOf" srcId="{18996F4C-B62F-E449-8070-7F40B5EFD56B}" destId="{902175C7-5D01-CC49-803D-FA3C1EA575A7}" srcOrd="5" destOrd="0" presId="urn:microsoft.com/office/officeart/2005/8/layout/vList2"/>
    <dgm:cxn modelId="{78BEDD6C-CBD2-8540-87CF-3652A394001F}" type="presParOf" srcId="{18996F4C-B62F-E449-8070-7F40B5EFD56B}" destId="{67165981-0423-8F47-BFB6-EFD3DDFE7106}" srcOrd="6" destOrd="0" presId="urn:microsoft.com/office/officeart/2005/8/layout/vList2"/>
    <dgm:cxn modelId="{1DC7EBAD-4FB2-E748-ACF4-B4C7B48768D3}" type="presParOf" srcId="{18996F4C-B62F-E449-8070-7F40B5EFD56B}" destId="{7E29E326-F48D-A84E-8765-F76AEC3A016B}" srcOrd="7" destOrd="0" presId="urn:microsoft.com/office/officeart/2005/8/layout/vList2"/>
    <dgm:cxn modelId="{60CF77C3-3FF6-0243-8703-E1375AA83A4D}" type="presParOf" srcId="{18996F4C-B62F-E449-8070-7F40B5EFD56B}" destId="{3DB1CACE-F192-DF4B-8D85-3BD61E5D7CE2}" srcOrd="8" destOrd="0" presId="urn:microsoft.com/office/officeart/2005/8/layout/vList2"/>
    <dgm:cxn modelId="{25FBE4B7-9053-0540-976E-667C50B1FAAD}" type="presParOf" srcId="{18996F4C-B62F-E449-8070-7F40B5EFD56B}" destId="{05DC3DA1-0264-7747-B55A-B9613C84ADCA}" srcOrd="9" destOrd="0" presId="urn:microsoft.com/office/officeart/2005/8/layout/vList2"/>
    <dgm:cxn modelId="{0FEC936B-6B34-9E40-8FD0-DDE913E27B9A}" type="presParOf" srcId="{18996F4C-B62F-E449-8070-7F40B5EFD56B}" destId="{BC8F3071-3219-7D47-9FA8-058A5D678F9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C5CB63-1F1A-4330-A245-B716E8C0957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FC27539-AAA5-4BF1-B036-E7B80CDC9D64}">
      <dgm:prSet/>
      <dgm:spPr/>
      <dgm:t>
        <a:bodyPr/>
        <a:lstStyle/>
        <a:p>
          <a:r>
            <a:rPr lang="en-US"/>
            <a:t>Risk for injury</a:t>
          </a:r>
        </a:p>
      </dgm:t>
    </dgm:pt>
    <dgm:pt modelId="{8D6993AC-8388-437B-9F3D-26E0B47D1A1D}" type="parTrans" cxnId="{F9B467BC-450A-4DB5-B557-A1E2477F130B}">
      <dgm:prSet/>
      <dgm:spPr/>
      <dgm:t>
        <a:bodyPr/>
        <a:lstStyle/>
        <a:p>
          <a:endParaRPr lang="en-US"/>
        </a:p>
      </dgm:t>
    </dgm:pt>
    <dgm:pt modelId="{918D6C8C-18EC-4306-8E54-401B383115A3}" type="sibTrans" cxnId="{F9B467BC-450A-4DB5-B557-A1E2477F130B}">
      <dgm:prSet/>
      <dgm:spPr/>
      <dgm:t>
        <a:bodyPr/>
        <a:lstStyle/>
        <a:p>
          <a:endParaRPr lang="en-US"/>
        </a:p>
      </dgm:t>
    </dgm:pt>
    <dgm:pt modelId="{4B543C93-C735-45DF-A741-64A0141B5915}">
      <dgm:prSet/>
      <dgm:spPr/>
      <dgm:t>
        <a:bodyPr/>
        <a:lstStyle/>
        <a:p>
          <a:r>
            <a:rPr lang="en-US" dirty="0"/>
            <a:t>Risk for violence </a:t>
          </a:r>
        </a:p>
      </dgm:t>
    </dgm:pt>
    <dgm:pt modelId="{D0E0B207-598D-40BC-AD34-B08FD576C36A}" type="parTrans" cxnId="{47BA2B73-25B0-43C7-B6AB-932DD2A87D3E}">
      <dgm:prSet/>
      <dgm:spPr/>
      <dgm:t>
        <a:bodyPr/>
        <a:lstStyle/>
        <a:p>
          <a:endParaRPr lang="en-US"/>
        </a:p>
      </dgm:t>
    </dgm:pt>
    <dgm:pt modelId="{7CC5C700-6233-4A00-B8A6-AA4CD33A6BE9}" type="sibTrans" cxnId="{47BA2B73-25B0-43C7-B6AB-932DD2A87D3E}">
      <dgm:prSet/>
      <dgm:spPr/>
      <dgm:t>
        <a:bodyPr/>
        <a:lstStyle/>
        <a:p>
          <a:endParaRPr lang="en-US"/>
        </a:p>
      </dgm:t>
    </dgm:pt>
    <dgm:pt modelId="{4757BAA3-0F2B-4C50-8449-8AB74A8CCCBC}">
      <dgm:prSet/>
      <dgm:spPr/>
      <dgm:t>
        <a:bodyPr/>
        <a:lstStyle/>
        <a:p>
          <a:r>
            <a:rPr lang="en-US"/>
            <a:t>Sleep deprivation</a:t>
          </a:r>
        </a:p>
      </dgm:t>
    </dgm:pt>
    <dgm:pt modelId="{3DFC5016-57AD-4506-8E86-A7F382D1F112}" type="parTrans" cxnId="{4C7F4CEF-9F8A-45AD-839E-F63F9C65117D}">
      <dgm:prSet/>
      <dgm:spPr/>
      <dgm:t>
        <a:bodyPr/>
        <a:lstStyle/>
        <a:p>
          <a:endParaRPr lang="en-US"/>
        </a:p>
      </dgm:t>
    </dgm:pt>
    <dgm:pt modelId="{800449D4-72F2-4EC2-B3C8-8DA523790409}" type="sibTrans" cxnId="{4C7F4CEF-9F8A-45AD-839E-F63F9C65117D}">
      <dgm:prSet/>
      <dgm:spPr/>
      <dgm:t>
        <a:bodyPr/>
        <a:lstStyle/>
        <a:p>
          <a:endParaRPr lang="en-US"/>
        </a:p>
      </dgm:t>
    </dgm:pt>
    <dgm:pt modelId="{E527CE79-4894-4E7E-ACA4-623B9198F9F5}">
      <dgm:prSet/>
      <dgm:spPr/>
      <dgm:t>
        <a:bodyPr/>
        <a:lstStyle/>
        <a:p>
          <a:r>
            <a:rPr lang="en-US"/>
            <a:t>Impaired cognition</a:t>
          </a:r>
        </a:p>
      </dgm:t>
    </dgm:pt>
    <dgm:pt modelId="{08B70EE0-98D1-4500-B49D-85E993EEAFD5}" type="parTrans" cxnId="{E991CF99-16F5-46D0-B02C-13A718C37CE4}">
      <dgm:prSet/>
      <dgm:spPr/>
      <dgm:t>
        <a:bodyPr/>
        <a:lstStyle/>
        <a:p>
          <a:endParaRPr lang="en-US"/>
        </a:p>
      </dgm:t>
    </dgm:pt>
    <dgm:pt modelId="{D959D383-2780-468A-AE76-1A39FEC8D5F8}" type="sibTrans" cxnId="{E991CF99-16F5-46D0-B02C-13A718C37CE4}">
      <dgm:prSet/>
      <dgm:spPr/>
      <dgm:t>
        <a:bodyPr/>
        <a:lstStyle/>
        <a:p>
          <a:endParaRPr lang="en-US"/>
        </a:p>
      </dgm:t>
    </dgm:pt>
    <dgm:pt modelId="{4F526FF9-5C2F-48F2-BDEF-09B628F5D565}">
      <dgm:prSet/>
      <dgm:spPr/>
      <dgm:t>
        <a:bodyPr/>
        <a:lstStyle/>
        <a:p>
          <a:r>
            <a:rPr lang="en-US"/>
            <a:t>Impaired concentration</a:t>
          </a:r>
        </a:p>
      </dgm:t>
    </dgm:pt>
    <dgm:pt modelId="{3FF4BCB6-73E4-45F4-8DCE-C2A1372417E4}" type="parTrans" cxnId="{035172BC-C99C-467B-825C-3FFC51D968A0}">
      <dgm:prSet/>
      <dgm:spPr/>
      <dgm:t>
        <a:bodyPr/>
        <a:lstStyle/>
        <a:p>
          <a:endParaRPr lang="en-US"/>
        </a:p>
      </dgm:t>
    </dgm:pt>
    <dgm:pt modelId="{9D29838C-F8BB-4FC3-BEE6-510515B6F7D6}" type="sibTrans" cxnId="{035172BC-C99C-467B-825C-3FFC51D968A0}">
      <dgm:prSet/>
      <dgm:spPr/>
      <dgm:t>
        <a:bodyPr/>
        <a:lstStyle/>
        <a:p>
          <a:endParaRPr lang="en-US"/>
        </a:p>
      </dgm:t>
    </dgm:pt>
    <dgm:pt modelId="{60E6DC1D-842F-45C4-8BCB-4FC066E0F20B}">
      <dgm:prSet/>
      <dgm:spPr/>
      <dgm:t>
        <a:bodyPr/>
        <a:lstStyle/>
        <a:p>
          <a:r>
            <a:rPr lang="en-US"/>
            <a:t>Self-care deficit (feeding, bathing, dressing) </a:t>
          </a:r>
        </a:p>
      </dgm:t>
    </dgm:pt>
    <dgm:pt modelId="{E86F20D8-1688-489D-A54A-4F4B080F0EA9}" type="parTrans" cxnId="{1B0AA8AD-3AC7-4643-85DE-C8BDF1AD7F18}">
      <dgm:prSet/>
      <dgm:spPr/>
      <dgm:t>
        <a:bodyPr/>
        <a:lstStyle/>
        <a:p>
          <a:endParaRPr lang="en-US"/>
        </a:p>
      </dgm:t>
    </dgm:pt>
    <dgm:pt modelId="{4FD23095-E1E8-4D9B-A1E8-55A8B83CA1BA}" type="sibTrans" cxnId="{1B0AA8AD-3AC7-4643-85DE-C8BDF1AD7F18}">
      <dgm:prSet/>
      <dgm:spPr/>
      <dgm:t>
        <a:bodyPr/>
        <a:lstStyle/>
        <a:p>
          <a:endParaRPr lang="en-US"/>
        </a:p>
      </dgm:t>
    </dgm:pt>
    <dgm:pt modelId="{78127554-F4FF-4067-B049-5255C0BFA7FF}">
      <dgm:prSet/>
      <dgm:spPr/>
      <dgm:t>
        <a:bodyPr/>
        <a:lstStyle/>
        <a:p>
          <a:r>
            <a:rPr lang="en-US"/>
            <a:t>Impaired socialization </a:t>
          </a:r>
        </a:p>
      </dgm:t>
    </dgm:pt>
    <dgm:pt modelId="{D25A1E72-3A4A-4805-86B1-CBA0C92D9DB7}" type="parTrans" cxnId="{524697DF-3BA1-4CA9-AC15-6AD585F48E28}">
      <dgm:prSet/>
      <dgm:spPr/>
      <dgm:t>
        <a:bodyPr/>
        <a:lstStyle/>
        <a:p>
          <a:endParaRPr lang="en-US"/>
        </a:p>
      </dgm:t>
    </dgm:pt>
    <dgm:pt modelId="{751DFC3D-5D25-48AF-810A-3AA9EB2A7631}" type="sibTrans" cxnId="{524697DF-3BA1-4CA9-AC15-6AD585F48E28}">
      <dgm:prSet/>
      <dgm:spPr/>
      <dgm:t>
        <a:bodyPr/>
        <a:lstStyle/>
        <a:p>
          <a:endParaRPr lang="en-US"/>
        </a:p>
      </dgm:t>
    </dgm:pt>
    <dgm:pt modelId="{C6C8CD36-56A3-144D-AA43-2E50EF185415}" type="pres">
      <dgm:prSet presAssocID="{DEC5CB63-1F1A-4330-A245-B716E8C09578}" presName="diagram" presStyleCnt="0">
        <dgm:presLayoutVars>
          <dgm:dir/>
          <dgm:resizeHandles val="exact"/>
        </dgm:presLayoutVars>
      </dgm:prSet>
      <dgm:spPr/>
    </dgm:pt>
    <dgm:pt modelId="{09CE9418-7B9A-234B-A22A-B0418A2EB882}" type="pres">
      <dgm:prSet presAssocID="{3FC27539-AAA5-4BF1-B036-E7B80CDC9D64}" presName="node" presStyleLbl="node1" presStyleIdx="0" presStyleCnt="7">
        <dgm:presLayoutVars>
          <dgm:bulletEnabled val="1"/>
        </dgm:presLayoutVars>
      </dgm:prSet>
      <dgm:spPr/>
    </dgm:pt>
    <dgm:pt modelId="{FE006DC8-F761-AD42-9F50-7B25AB025EF3}" type="pres">
      <dgm:prSet presAssocID="{918D6C8C-18EC-4306-8E54-401B383115A3}" presName="sibTrans" presStyleCnt="0"/>
      <dgm:spPr/>
    </dgm:pt>
    <dgm:pt modelId="{F75765AC-1CB3-D340-81A2-D1316D57954C}" type="pres">
      <dgm:prSet presAssocID="{4B543C93-C735-45DF-A741-64A0141B5915}" presName="node" presStyleLbl="node1" presStyleIdx="1" presStyleCnt="7">
        <dgm:presLayoutVars>
          <dgm:bulletEnabled val="1"/>
        </dgm:presLayoutVars>
      </dgm:prSet>
      <dgm:spPr/>
    </dgm:pt>
    <dgm:pt modelId="{9FDA168C-599C-2D40-B068-87623413F641}" type="pres">
      <dgm:prSet presAssocID="{7CC5C700-6233-4A00-B8A6-AA4CD33A6BE9}" presName="sibTrans" presStyleCnt="0"/>
      <dgm:spPr/>
    </dgm:pt>
    <dgm:pt modelId="{7AC14F4B-C437-6E42-A13E-5D26199F3BE9}" type="pres">
      <dgm:prSet presAssocID="{4757BAA3-0F2B-4C50-8449-8AB74A8CCCBC}" presName="node" presStyleLbl="node1" presStyleIdx="2" presStyleCnt="7">
        <dgm:presLayoutVars>
          <dgm:bulletEnabled val="1"/>
        </dgm:presLayoutVars>
      </dgm:prSet>
      <dgm:spPr/>
    </dgm:pt>
    <dgm:pt modelId="{A75FD1E4-FB9C-F448-A096-B38A8D3902B8}" type="pres">
      <dgm:prSet presAssocID="{800449D4-72F2-4EC2-B3C8-8DA523790409}" presName="sibTrans" presStyleCnt="0"/>
      <dgm:spPr/>
    </dgm:pt>
    <dgm:pt modelId="{DC0C06CC-203E-5944-B951-1D5D974421B1}" type="pres">
      <dgm:prSet presAssocID="{E527CE79-4894-4E7E-ACA4-623B9198F9F5}" presName="node" presStyleLbl="node1" presStyleIdx="3" presStyleCnt="7">
        <dgm:presLayoutVars>
          <dgm:bulletEnabled val="1"/>
        </dgm:presLayoutVars>
      </dgm:prSet>
      <dgm:spPr/>
    </dgm:pt>
    <dgm:pt modelId="{6E943D93-4E6B-7F4A-A6EA-EB1E065B11BA}" type="pres">
      <dgm:prSet presAssocID="{D959D383-2780-468A-AE76-1A39FEC8D5F8}" presName="sibTrans" presStyleCnt="0"/>
      <dgm:spPr/>
    </dgm:pt>
    <dgm:pt modelId="{FD235DBF-72D9-BA43-B9CB-5A02881CC33C}" type="pres">
      <dgm:prSet presAssocID="{4F526FF9-5C2F-48F2-BDEF-09B628F5D565}" presName="node" presStyleLbl="node1" presStyleIdx="4" presStyleCnt="7">
        <dgm:presLayoutVars>
          <dgm:bulletEnabled val="1"/>
        </dgm:presLayoutVars>
      </dgm:prSet>
      <dgm:spPr/>
    </dgm:pt>
    <dgm:pt modelId="{5459393E-61C4-504F-82F8-F0BE3ADACC5B}" type="pres">
      <dgm:prSet presAssocID="{9D29838C-F8BB-4FC3-BEE6-510515B6F7D6}" presName="sibTrans" presStyleCnt="0"/>
      <dgm:spPr/>
    </dgm:pt>
    <dgm:pt modelId="{A229CF85-2875-4A4B-9EB7-68C4290B9F7F}" type="pres">
      <dgm:prSet presAssocID="{60E6DC1D-842F-45C4-8BCB-4FC066E0F20B}" presName="node" presStyleLbl="node1" presStyleIdx="5" presStyleCnt="7">
        <dgm:presLayoutVars>
          <dgm:bulletEnabled val="1"/>
        </dgm:presLayoutVars>
      </dgm:prSet>
      <dgm:spPr/>
    </dgm:pt>
    <dgm:pt modelId="{965786DD-00A5-0642-8B88-9FD9F6ECE38E}" type="pres">
      <dgm:prSet presAssocID="{4FD23095-E1E8-4D9B-A1E8-55A8B83CA1BA}" presName="sibTrans" presStyleCnt="0"/>
      <dgm:spPr/>
    </dgm:pt>
    <dgm:pt modelId="{64E5CA3C-41D1-DA43-9A40-173AC92396F5}" type="pres">
      <dgm:prSet presAssocID="{78127554-F4FF-4067-B049-5255C0BFA7FF}" presName="node" presStyleLbl="node1" presStyleIdx="6" presStyleCnt="7">
        <dgm:presLayoutVars>
          <dgm:bulletEnabled val="1"/>
        </dgm:presLayoutVars>
      </dgm:prSet>
      <dgm:spPr/>
    </dgm:pt>
  </dgm:ptLst>
  <dgm:cxnLst>
    <dgm:cxn modelId="{54C56409-099A-D547-9037-CE4A657E2665}" type="presOf" srcId="{60E6DC1D-842F-45C4-8BCB-4FC066E0F20B}" destId="{A229CF85-2875-4A4B-9EB7-68C4290B9F7F}" srcOrd="0" destOrd="0" presId="urn:microsoft.com/office/officeart/2005/8/layout/default"/>
    <dgm:cxn modelId="{0431CB33-F53D-C940-AAB3-22FBFDE61E1F}" type="presOf" srcId="{4F526FF9-5C2F-48F2-BDEF-09B628F5D565}" destId="{FD235DBF-72D9-BA43-B9CB-5A02881CC33C}" srcOrd="0" destOrd="0" presId="urn:microsoft.com/office/officeart/2005/8/layout/default"/>
    <dgm:cxn modelId="{74771542-4806-3E48-B400-E19425E9A52A}" type="presOf" srcId="{78127554-F4FF-4067-B049-5255C0BFA7FF}" destId="{64E5CA3C-41D1-DA43-9A40-173AC92396F5}" srcOrd="0" destOrd="0" presId="urn:microsoft.com/office/officeart/2005/8/layout/default"/>
    <dgm:cxn modelId="{693FE850-1296-8C43-A540-E69B87BA74DF}" type="presOf" srcId="{4B543C93-C735-45DF-A741-64A0141B5915}" destId="{F75765AC-1CB3-D340-81A2-D1316D57954C}" srcOrd="0" destOrd="0" presId="urn:microsoft.com/office/officeart/2005/8/layout/default"/>
    <dgm:cxn modelId="{59C7DF5E-51B0-F749-BE84-6B4D30AF37E5}" type="presOf" srcId="{4757BAA3-0F2B-4C50-8449-8AB74A8CCCBC}" destId="{7AC14F4B-C437-6E42-A13E-5D26199F3BE9}" srcOrd="0" destOrd="0" presId="urn:microsoft.com/office/officeart/2005/8/layout/default"/>
    <dgm:cxn modelId="{47BA2B73-25B0-43C7-B6AB-932DD2A87D3E}" srcId="{DEC5CB63-1F1A-4330-A245-B716E8C09578}" destId="{4B543C93-C735-45DF-A741-64A0141B5915}" srcOrd="1" destOrd="0" parTransId="{D0E0B207-598D-40BC-AD34-B08FD576C36A}" sibTransId="{7CC5C700-6233-4A00-B8A6-AA4CD33A6BE9}"/>
    <dgm:cxn modelId="{E991CF99-16F5-46D0-B02C-13A718C37CE4}" srcId="{DEC5CB63-1F1A-4330-A245-B716E8C09578}" destId="{E527CE79-4894-4E7E-ACA4-623B9198F9F5}" srcOrd="3" destOrd="0" parTransId="{08B70EE0-98D1-4500-B49D-85E993EEAFD5}" sibTransId="{D959D383-2780-468A-AE76-1A39FEC8D5F8}"/>
    <dgm:cxn modelId="{35594BA4-E93C-8D4D-99FC-0D30B310616D}" type="presOf" srcId="{E527CE79-4894-4E7E-ACA4-623B9198F9F5}" destId="{DC0C06CC-203E-5944-B951-1D5D974421B1}" srcOrd="0" destOrd="0" presId="urn:microsoft.com/office/officeart/2005/8/layout/default"/>
    <dgm:cxn modelId="{1B0AA8AD-3AC7-4643-85DE-C8BDF1AD7F18}" srcId="{DEC5CB63-1F1A-4330-A245-B716E8C09578}" destId="{60E6DC1D-842F-45C4-8BCB-4FC066E0F20B}" srcOrd="5" destOrd="0" parTransId="{E86F20D8-1688-489D-A54A-4F4B080F0EA9}" sibTransId="{4FD23095-E1E8-4D9B-A1E8-55A8B83CA1BA}"/>
    <dgm:cxn modelId="{95F5BAB4-79D7-FF47-9606-51EB5A7FDBF9}" type="presOf" srcId="{DEC5CB63-1F1A-4330-A245-B716E8C09578}" destId="{C6C8CD36-56A3-144D-AA43-2E50EF185415}" srcOrd="0" destOrd="0" presId="urn:microsoft.com/office/officeart/2005/8/layout/default"/>
    <dgm:cxn modelId="{F9B467BC-450A-4DB5-B557-A1E2477F130B}" srcId="{DEC5CB63-1F1A-4330-A245-B716E8C09578}" destId="{3FC27539-AAA5-4BF1-B036-E7B80CDC9D64}" srcOrd="0" destOrd="0" parTransId="{8D6993AC-8388-437B-9F3D-26E0B47D1A1D}" sibTransId="{918D6C8C-18EC-4306-8E54-401B383115A3}"/>
    <dgm:cxn modelId="{035172BC-C99C-467B-825C-3FFC51D968A0}" srcId="{DEC5CB63-1F1A-4330-A245-B716E8C09578}" destId="{4F526FF9-5C2F-48F2-BDEF-09B628F5D565}" srcOrd="4" destOrd="0" parTransId="{3FF4BCB6-73E4-45F4-8DCE-C2A1372417E4}" sibTransId="{9D29838C-F8BB-4FC3-BEE6-510515B6F7D6}"/>
    <dgm:cxn modelId="{DB721BD5-DCD9-FD41-9E1B-A770011D135B}" type="presOf" srcId="{3FC27539-AAA5-4BF1-B036-E7B80CDC9D64}" destId="{09CE9418-7B9A-234B-A22A-B0418A2EB882}" srcOrd="0" destOrd="0" presId="urn:microsoft.com/office/officeart/2005/8/layout/default"/>
    <dgm:cxn modelId="{524697DF-3BA1-4CA9-AC15-6AD585F48E28}" srcId="{DEC5CB63-1F1A-4330-A245-B716E8C09578}" destId="{78127554-F4FF-4067-B049-5255C0BFA7FF}" srcOrd="6" destOrd="0" parTransId="{D25A1E72-3A4A-4805-86B1-CBA0C92D9DB7}" sibTransId="{751DFC3D-5D25-48AF-810A-3AA9EB2A7631}"/>
    <dgm:cxn modelId="{4C7F4CEF-9F8A-45AD-839E-F63F9C65117D}" srcId="{DEC5CB63-1F1A-4330-A245-B716E8C09578}" destId="{4757BAA3-0F2B-4C50-8449-8AB74A8CCCBC}" srcOrd="2" destOrd="0" parTransId="{3DFC5016-57AD-4506-8E86-A7F382D1F112}" sibTransId="{800449D4-72F2-4EC2-B3C8-8DA523790409}"/>
    <dgm:cxn modelId="{854996DC-FDF1-824C-8D8F-214A2BB559EF}" type="presParOf" srcId="{C6C8CD36-56A3-144D-AA43-2E50EF185415}" destId="{09CE9418-7B9A-234B-A22A-B0418A2EB882}" srcOrd="0" destOrd="0" presId="urn:microsoft.com/office/officeart/2005/8/layout/default"/>
    <dgm:cxn modelId="{70E6E103-598D-4844-8013-64526535A99D}" type="presParOf" srcId="{C6C8CD36-56A3-144D-AA43-2E50EF185415}" destId="{FE006DC8-F761-AD42-9F50-7B25AB025EF3}" srcOrd="1" destOrd="0" presId="urn:microsoft.com/office/officeart/2005/8/layout/default"/>
    <dgm:cxn modelId="{D1886FFA-2F33-B84E-895F-1E184D781418}" type="presParOf" srcId="{C6C8CD36-56A3-144D-AA43-2E50EF185415}" destId="{F75765AC-1CB3-D340-81A2-D1316D57954C}" srcOrd="2" destOrd="0" presId="urn:microsoft.com/office/officeart/2005/8/layout/default"/>
    <dgm:cxn modelId="{093253D3-9CC9-2C43-A269-0E8294CAF3BD}" type="presParOf" srcId="{C6C8CD36-56A3-144D-AA43-2E50EF185415}" destId="{9FDA168C-599C-2D40-B068-87623413F641}" srcOrd="3" destOrd="0" presId="urn:microsoft.com/office/officeart/2005/8/layout/default"/>
    <dgm:cxn modelId="{AFC96A13-4253-5441-9A94-347C7908B622}" type="presParOf" srcId="{C6C8CD36-56A3-144D-AA43-2E50EF185415}" destId="{7AC14F4B-C437-6E42-A13E-5D26199F3BE9}" srcOrd="4" destOrd="0" presId="urn:microsoft.com/office/officeart/2005/8/layout/default"/>
    <dgm:cxn modelId="{070D0B17-6150-054A-B3B5-223CB988D3AC}" type="presParOf" srcId="{C6C8CD36-56A3-144D-AA43-2E50EF185415}" destId="{A75FD1E4-FB9C-F448-A096-B38A8D3902B8}" srcOrd="5" destOrd="0" presId="urn:microsoft.com/office/officeart/2005/8/layout/default"/>
    <dgm:cxn modelId="{26C3E147-04F0-AD42-B459-8F9CC828BE2D}" type="presParOf" srcId="{C6C8CD36-56A3-144D-AA43-2E50EF185415}" destId="{DC0C06CC-203E-5944-B951-1D5D974421B1}" srcOrd="6" destOrd="0" presId="urn:microsoft.com/office/officeart/2005/8/layout/default"/>
    <dgm:cxn modelId="{49E2A426-94A3-1B4E-9531-62B28744AE9A}" type="presParOf" srcId="{C6C8CD36-56A3-144D-AA43-2E50EF185415}" destId="{6E943D93-4E6B-7F4A-A6EA-EB1E065B11BA}" srcOrd="7" destOrd="0" presId="urn:microsoft.com/office/officeart/2005/8/layout/default"/>
    <dgm:cxn modelId="{E5EC3D05-09D5-1840-AE46-4DE585A37F4D}" type="presParOf" srcId="{C6C8CD36-56A3-144D-AA43-2E50EF185415}" destId="{FD235DBF-72D9-BA43-B9CB-5A02881CC33C}" srcOrd="8" destOrd="0" presId="urn:microsoft.com/office/officeart/2005/8/layout/default"/>
    <dgm:cxn modelId="{EE03C065-260F-4A43-B55C-73F6D6DBD5D2}" type="presParOf" srcId="{C6C8CD36-56A3-144D-AA43-2E50EF185415}" destId="{5459393E-61C4-504F-82F8-F0BE3ADACC5B}" srcOrd="9" destOrd="0" presId="urn:microsoft.com/office/officeart/2005/8/layout/default"/>
    <dgm:cxn modelId="{7722A6F8-CFFE-1A41-826C-2568E4E87E04}" type="presParOf" srcId="{C6C8CD36-56A3-144D-AA43-2E50EF185415}" destId="{A229CF85-2875-4A4B-9EB7-68C4290B9F7F}" srcOrd="10" destOrd="0" presId="urn:microsoft.com/office/officeart/2005/8/layout/default"/>
    <dgm:cxn modelId="{BD7CB050-97B2-0843-9ED7-2D59D81C32AE}" type="presParOf" srcId="{C6C8CD36-56A3-144D-AA43-2E50EF185415}" destId="{965786DD-00A5-0642-8B88-9FD9F6ECE38E}" srcOrd="11" destOrd="0" presId="urn:microsoft.com/office/officeart/2005/8/layout/default"/>
    <dgm:cxn modelId="{8A3C5527-A652-6142-BE16-58F7B6A4401C}" type="presParOf" srcId="{C6C8CD36-56A3-144D-AA43-2E50EF185415}" destId="{64E5CA3C-41D1-DA43-9A40-173AC92396F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F3B3D6-B437-4114-81AC-05BBAEA82EC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E333328-8340-485F-9EF6-28E1853A4763}">
      <dgm:prSet/>
      <dgm:spPr/>
      <dgm:t>
        <a:bodyPr/>
        <a:lstStyle/>
        <a:p>
          <a:r>
            <a:rPr lang="en-US"/>
            <a:t>Provides safety for a person experiencing acute mania</a:t>
          </a:r>
        </a:p>
      </dgm:t>
    </dgm:pt>
    <dgm:pt modelId="{51053DD7-833A-48F4-B138-FEE038E9E286}" type="parTrans" cxnId="{28E946D5-3396-4D85-90C0-E0A687E7F50C}">
      <dgm:prSet/>
      <dgm:spPr/>
      <dgm:t>
        <a:bodyPr/>
        <a:lstStyle/>
        <a:p>
          <a:endParaRPr lang="en-US"/>
        </a:p>
      </dgm:t>
    </dgm:pt>
    <dgm:pt modelId="{DBF3B119-58EF-4275-8F34-DE007435310D}" type="sibTrans" cxnId="{28E946D5-3396-4D85-90C0-E0A687E7F50C}">
      <dgm:prSet/>
      <dgm:spPr/>
      <dgm:t>
        <a:bodyPr/>
        <a:lstStyle/>
        <a:p>
          <a:endParaRPr lang="en-US"/>
        </a:p>
      </dgm:t>
    </dgm:pt>
    <dgm:pt modelId="{AD52D744-844C-41AB-B071-1218386299FC}">
      <dgm:prSet/>
      <dgm:spPr/>
      <dgm:t>
        <a:bodyPr/>
        <a:lstStyle/>
        <a:p>
          <a:r>
            <a:rPr lang="en-US"/>
            <a:t>Imposes external control on destructive behaviors</a:t>
          </a:r>
        </a:p>
      </dgm:t>
    </dgm:pt>
    <dgm:pt modelId="{C931528D-C5DC-491A-AD81-6CB66C5EA907}" type="parTrans" cxnId="{775A864F-D0CF-4C87-A846-78121A696111}">
      <dgm:prSet/>
      <dgm:spPr/>
      <dgm:t>
        <a:bodyPr/>
        <a:lstStyle/>
        <a:p>
          <a:endParaRPr lang="en-US"/>
        </a:p>
      </dgm:t>
    </dgm:pt>
    <dgm:pt modelId="{635A3064-5ECA-4A73-9714-B05F55BBF5D5}" type="sibTrans" cxnId="{775A864F-D0CF-4C87-A846-78121A696111}">
      <dgm:prSet/>
      <dgm:spPr/>
      <dgm:t>
        <a:bodyPr/>
        <a:lstStyle/>
        <a:p>
          <a:endParaRPr lang="en-US"/>
        </a:p>
      </dgm:t>
    </dgm:pt>
    <dgm:pt modelId="{16A20C8E-61D6-45B9-8D71-A12FC60ADFDE}">
      <dgm:prSet/>
      <dgm:spPr/>
      <dgm:t>
        <a:bodyPr/>
        <a:lstStyle/>
        <a:p>
          <a:r>
            <a:rPr lang="en-US"/>
            <a:t>Provides medication for stabilization </a:t>
          </a:r>
        </a:p>
      </dgm:t>
    </dgm:pt>
    <dgm:pt modelId="{5236DF1F-A7DD-49A4-9836-E529E47C5953}" type="parTrans" cxnId="{7D4D0661-F832-4F3C-B6B7-48FD0F6D179B}">
      <dgm:prSet/>
      <dgm:spPr/>
      <dgm:t>
        <a:bodyPr/>
        <a:lstStyle/>
        <a:p>
          <a:endParaRPr lang="en-US"/>
        </a:p>
      </dgm:t>
    </dgm:pt>
    <dgm:pt modelId="{BA0B1B11-1E98-41CA-AA15-982DFF7E204E}" type="sibTrans" cxnId="{7D4D0661-F832-4F3C-B6B7-48FD0F6D179B}">
      <dgm:prSet/>
      <dgm:spPr/>
      <dgm:t>
        <a:bodyPr/>
        <a:lstStyle/>
        <a:p>
          <a:endParaRPr lang="en-US"/>
        </a:p>
      </dgm:t>
    </dgm:pt>
    <dgm:pt modelId="{39E348E3-9216-6443-8C69-01A5D248BE1E}" type="pres">
      <dgm:prSet presAssocID="{ACF3B3D6-B437-4114-81AC-05BBAEA82EC9}" presName="outerComposite" presStyleCnt="0">
        <dgm:presLayoutVars>
          <dgm:chMax val="5"/>
          <dgm:dir/>
          <dgm:resizeHandles val="exact"/>
        </dgm:presLayoutVars>
      </dgm:prSet>
      <dgm:spPr/>
    </dgm:pt>
    <dgm:pt modelId="{D3F005AC-D2A8-F24D-A9F9-0ACA03327966}" type="pres">
      <dgm:prSet presAssocID="{ACF3B3D6-B437-4114-81AC-05BBAEA82EC9}" presName="dummyMaxCanvas" presStyleCnt="0">
        <dgm:presLayoutVars/>
      </dgm:prSet>
      <dgm:spPr/>
    </dgm:pt>
    <dgm:pt modelId="{7B776310-C6E0-784A-9956-FCBFBBAF6999}" type="pres">
      <dgm:prSet presAssocID="{ACF3B3D6-B437-4114-81AC-05BBAEA82EC9}" presName="ThreeNodes_1" presStyleLbl="node1" presStyleIdx="0" presStyleCnt="3">
        <dgm:presLayoutVars>
          <dgm:bulletEnabled val="1"/>
        </dgm:presLayoutVars>
      </dgm:prSet>
      <dgm:spPr/>
    </dgm:pt>
    <dgm:pt modelId="{FAB37966-0B2F-7249-A842-1BD20ECB159A}" type="pres">
      <dgm:prSet presAssocID="{ACF3B3D6-B437-4114-81AC-05BBAEA82EC9}" presName="ThreeNodes_2" presStyleLbl="node1" presStyleIdx="1" presStyleCnt="3">
        <dgm:presLayoutVars>
          <dgm:bulletEnabled val="1"/>
        </dgm:presLayoutVars>
      </dgm:prSet>
      <dgm:spPr/>
    </dgm:pt>
    <dgm:pt modelId="{A2C5326C-9AC1-8B4D-9ACB-DE29F936CDAE}" type="pres">
      <dgm:prSet presAssocID="{ACF3B3D6-B437-4114-81AC-05BBAEA82EC9}" presName="ThreeNodes_3" presStyleLbl="node1" presStyleIdx="2" presStyleCnt="3">
        <dgm:presLayoutVars>
          <dgm:bulletEnabled val="1"/>
        </dgm:presLayoutVars>
      </dgm:prSet>
      <dgm:spPr/>
    </dgm:pt>
    <dgm:pt modelId="{9599A938-3643-3D4E-9CE1-2D586A1502D6}" type="pres">
      <dgm:prSet presAssocID="{ACF3B3D6-B437-4114-81AC-05BBAEA82EC9}" presName="ThreeConn_1-2" presStyleLbl="fgAccFollowNode1" presStyleIdx="0" presStyleCnt="2">
        <dgm:presLayoutVars>
          <dgm:bulletEnabled val="1"/>
        </dgm:presLayoutVars>
      </dgm:prSet>
      <dgm:spPr/>
    </dgm:pt>
    <dgm:pt modelId="{0182B6F2-8DC0-2C44-A320-FE77063DE9E5}" type="pres">
      <dgm:prSet presAssocID="{ACF3B3D6-B437-4114-81AC-05BBAEA82EC9}" presName="ThreeConn_2-3" presStyleLbl="fgAccFollowNode1" presStyleIdx="1" presStyleCnt="2">
        <dgm:presLayoutVars>
          <dgm:bulletEnabled val="1"/>
        </dgm:presLayoutVars>
      </dgm:prSet>
      <dgm:spPr/>
    </dgm:pt>
    <dgm:pt modelId="{B238FB39-F69E-9949-89C8-F1210B7F6847}" type="pres">
      <dgm:prSet presAssocID="{ACF3B3D6-B437-4114-81AC-05BBAEA82EC9}" presName="ThreeNodes_1_text" presStyleLbl="node1" presStyleIdx="2" presStyleCnt="3">
        <dgm:presLayoutVars>
          <dgm:bulletEnabled val="1"/>
        </dgm:presLayoutVars>
      </dgm:prSet>
      <dgm:spPr/>
    </dgm:pt>
    <dgm:pt modelId="{41BEBC21-1197-3F47-A836-C18B5110414F}" type="pres">
      <dgm:prSet presAssocID="{ACF3B3D6-B437-4114-81AC-05BBAEA82EC9}" presName="ThreeNodes_2_text" presStyleLbl="node1" presStyleIdx="2" presStyleCnt="3">
        <dgm:presLayoutVars>
          <dgm:bulletEnabled val="1"/>
        </dgm:presLayoutVars>
      </dgm:prSet>
      <dgm:spPr/>
    </dgm:pt>
    <dgm:pt modelId="{4E6CA508-633D-974F-8424-DD709E169CEE}" type="pres">
      <dgm:prSet presAssocID="{ACF3B3D6-B437-4114-81AC-05BBAEA82EC9}" presName="ThreeNodes_3_text" presStyleLbl="node1" presStyleIdx="2" presStyleCnt="3">
        <dgm:presLayoutVars>
          <dgm:bulletEnabled val="1"/>
        </dgm:presLayoutVars>
      </dgm:prSet>
      <dgm:spPr/>
    </dgm:pt>
  </dgm:ptLst>
  <dgm:cxnLst>
    <dgm:cxn modelId="{28BDF70E-ABC4-D041-AEF9-CA720B5BDC62}" type="presOf" srcId="{AD52D744-844C-41AB-B071-1218386299FC}" destId="{FAB37966-0B2F-7249-A842-1BD20ECB159A}" srcOrd="0" destOrd="0" presId="urn:microsoft.com/office/officeart/2005/8/layout/vProcess5"/>
    <dgm:cxn modelId="{775A864F-D0CF-4C87-A846-78121A696111}" srcId="{ACF3B3D6-B437-4114-81AC-05BBAEA82EC9}" destId="{AD52D744-844C-41AB-B071-1218386299FC}" srcOrd="1" destOrd="0" parTransId="{C931528D-C5DC-491A-AD81-6CB66C5EA907}" sibTransId="{635A3064-5ECA-4A73-9714-B05F55BBF5D5}"/>
    <dgm:cxn modelId="{7D4D0661-F832-4F3C-B6B7-48FD0F6D179B}" srcId="{ACF3B3D6-B437-4114-81AC-05BBAEA82EC9}" destId="{16A20C8E-61D6-45B9-8D71-A12FC60ADFDE}" srcOrd="2" destOrd="0" parTransId="{5236DF1F-A7DD-49A4-9836-E529E47C5953}" sibTransId="{BA0B1B11-1E98-41CA-AA15-982DFF7E204E}"/>
    <dgm:cxn modelId="{4F399574-1637-1548-A702-11C2FB55F53D}" type="presOf" srcId="{ACF3B3D6-B437-4114-81AC-05BBAEA82EC9}" destId="{39E348E3-9216-6443-8C69-01A5D248BE1E}" srcOrd="0" destOrd="0" presId="urn:microsoft.com/office/officeart/2005/8/layout/vProcess5"/>
    <dgm:cxn modelId="{5B3B9F7D-B40F-464D-8E26-27534F57C138}" type="presOf" srcId="{1E333328-8340-485F-9EF6-28E1853A4763}" destId="{B238FB39-F69E-9949-89C8-F1210B7F6847}" srcOrd="1" destOrd="0" presId="urn:microsoft.com/office/officeart/2005/8/layout/vProcess5"/>
    <dgm:cxn modelId="{E64966A3-82C9-4B46-992D-F695AF65B6B0}" type="presOf" srcId="{AD52D744-844C-41AB-B071-1218386299FC}" destId="{41BEBC21-1197-3F47-A836-C18B5110414F}" srcOrd="1" destOrd="0" presId="urn:microsoft.com/office/officeart/2005/8/layout/vProcess5"/>
    <dgm:cxn modelId="{1D7D03C3-0ED8-2E4B-B1E2-5CDB1D9B6B6B}" type="presOf" srcId="{DBF3B119-58EF-4275-8F34-DE007435310D}" destId="{9599A938-3643-3D4E-9CE1-2D586A1502D6}" srcOrd="0" destOrd="0" presId="urn:microsoft.com/office/officeart/2005/8/layout/vProcess5"/>
    <dgm:cxn modelId="{8BB36CC3-779C-B946-A27D-1F66EF6597CA}" type="presOf" srcId="{16A20C8E-61D6-45B9-8D71-A12FC60ADFDE}" destId="{4E6CA508-633D-974F-8424-DD709E169CEE}" srcOrd="1" destOrd="0" presId="urn:microsoft.com/office/officeart/2005/8/layout/vProcess5"/>
    <dgm:cxn modelId="{A8D60AC5-9496-354C-8324-8759CA6F4051}" type="presOf" srcId="{16A20C8E-61D6-45B9-8D71-A12FC60ADFDE}" destId="{A2C5326C-9AC1-8B4D-9ACB-DE29F936CDAE}" srcOrd="0" destOrd="0" presId="urn:microsoft.com/office/officeart/2005/8/layout/vProcess5"/>
    <dgm:cxn modelId="{28E946D5-3396-4D85-90C0-E0A687E7F50C}" srcId="{ACF3B3D6-B437-4114-81AC-05BBAEA82EC9}" destId="{1E333328-8340-485F-9EF6-28E1853A4763}" srcOrd="0" destOrd="0" parTransId="{51053DD7-833A-48F4-B138-FEE038E9E286}" sibTransId="{DBF3B119-58EF-4275-8F34-DE007435310D}"/>
    <dgm:cxn modelId="{9E4037E1-283F-2746-AFC6-329B13D60310}" type="presOf" srcId="{635A3064-5ECA-4A73-9714-B05F55BBF5D5}" destId="{0182B6F2-8DC0-2C44-A320-FE77063DE9E5}" srcOrd="0" destOrd="0" presId="urn:microsoft.com/office/officeart/2005/8/layout/vProcess5"/>
    <dgm:cxn modelId="{4A1BC6E9-2073-FA49-B004-E3B3E291F14A}" type="presOf" srcId="{1E333328-8340-485F-9EF6-28E1853A4763}" destId="{7B776310-C6E0-784A-9956-FCBFBBAF6999}" srcOrd="0" destOrd="0" presId="urn:microsoft.com/office/officeart/2005/8/layout/vProcess5"/>
    <dgm:cxn modelId="{C3FB819A-8DAA-F04B-B596-B6F6BFC6536B}" type="presParOf" srcId="{39E348E3-9216-6443-8C69-01A5D248BE1E}" destId="{D3F005AC-D2A8-F24D-A9F9-0ACA03327966}" srcOrd="0" destOrd="0" presId="urn:microsoft.com/office/officeart/2005/8/layout/vProcess5"/>
    <dgm:cxn modelId="{1D288968-B869-3D40-85CE-95F88BE16148}" type="presParOf" srcId="{39E348E3-9216-6443-8C69-01A5D248BE1E}" destId="{7B776310-C6E0-784A-9956-FCBFBBAF6999}" srcOrd="1" destOrd="0" presId="urn:microsoft.com/office/officeart/2005/8/layout/vProcess5"/>
    <dgm:cxn modelId="{6F1BC270-E3A7-DB4C-A883-D4F46DA0CA14}" type="presParOf" srcId="{39E348E3-9216-6443-8C69-01A5D248BE1E}" destId="{FAB37966-0B2F-7249-A842-1BD20ECB159A}" srcOrd="2" destOrd="0" presId="urn:microsoft.com/office/officeart/2005/8/layout/vProcess5"/>
    <dgm:cxn modelId="{D22857BF-C7BE-A64C-973E-8D4DE3DF87B5}" type="presParOf" srcId="{39E348E3-9216-6443-8C69-01A5D248BE1E}" destId="{A2C5326C-9AC1-8B4D-9ACB-DE29F936CDAE}" srcOrd="3" destOrd="0" presId="urn:microsoft.com/office/officeart/2005/8/layout/vProcess5"/>
    <dgm:cxn modelId="{346252D1-3742-4245-9A84-F6284BAD0728}" type="presParOf" srcId="{39E348E3-9216-6443-8C69-01A5D248BE1E}" destId="{9599A938-3643-3D4E-9CE1-2D586A1502D6}" srcOrd="4" destOrd="0" presId="urn:microsoft.com/office/officeart/2005/8/layout/vProcess5"/>
    <dgm:cxn modelId="{2523A53C-F076-C54C-B961-FD732E1FD6CC}" type="presParOf" srcId="{39E348E3-9216-6443-8C69-01A5D248BE1E}" destId="{0182B6F2-8DC0-2C44-A320-FE77063DE9E5}" srcOrd="5" destOrd="0" presId="urn:microsoft.com/office/officeart/2005/8/layout/vProcess5"/>
    <dgm:cxn modelId="{44A4D295-64F4-7547-B3C6-ACFB7B840532}" type="presParOf" srcId="{39E348E3-9216-6443-8C69-01A5D248BE1E}" destId="{B238FB39-F69E-9949-89C8-F1210B7F6847}" srcOrd="6" destOrd="0" presId="urn:microsoft.com/office/officeart/2005/8/layout/vProcess5"/>
    <dgm:cxn modelId="{CF2EB82F-44A9-FC47-8BD0-00C8CC8BBC2C}" type="presParOf" srcId="{39E348E3-9216-6443-8C69-01A5D248BE1E}" destId="{41BEBC21-1197-3F47-A836-C18B5110414F}" srcOrd="7" destOrd="0" presId="urn:microsoft.com/office/officeart/2005/8/layout/vProcess5"/>
    <dgm:cxn modelId="{8A3F66BC-6395-E747-A4B5-D39F0A78A3D7}" type="presParOf" srcId="{39E348E3-9216-6443-8C69-01A5D248BE1E}" destId="{4E6CA508-633D-974F-8424-DD709E169CE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5513D4-911C-40D2-B9CF-9A6D26241E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96E15A1-94D2-451F-84FD-6EA51B50A8F9}">
      <dgm:prSet/>
      <dgm:spPr/>
      <dgm:t>
        <a:bodyPr/>
        <a:lstStyle/>
        <a:p>
          <a:r>
            <a:rPr lang="en-US"/>
            <a:t>Low level of stimuli</a:t>
          </a:r>
        </a:p>
      </dgm:t>
    </dgm:pt>
    <dgm:pt modelId="{91DC8777-D9BC-475B-B3B6-0B4FB8D6A8EC}" type="parTrans" cxnId="{3CDAD5D4-F683-4483-A909-AF57DF6A7FE0}">
      <dgm:prSet/>
      <dgm:spPr/>
      <dgm:t>
        <a:bodyPr/>
        <a:lstStyle/>
        <a:p>
          <a:endParaRPr lang="en-US"/>
        </a:p>
      </dgm:t>
    </dgm:pt>
    <dgm:pt modelId="{1872FBFA-065B-4A20-80D2-CD23CC07DA4A}" type="sibTrans" cxnId="{3CDAD5D4-F683-4483-A909-AF57DF6A7FE0}">
      <dgm:prSet/>
      <dgm:spPr/>
      <dgm:t>
        <a:bodyPr/>
        <a:lstStyle/>
        <a:p>
          <a:endParaRPr lang="en-US"/>
        </a:p>
      </dgm:t>
    </dgm:pt>
    <dgm:pt modelId="{05FF7557-2D0A-436C-94D9-C9A9D64F59C5}">
      <dgm:prSet/>
      <dgm:spPr/>
      <dgm:t>
        <a:bodyPr/>
        <a:lstStyle/>
        <a:p>
          <a:r>
            <a:rPr lang="en-US"/>
            <a:t>Structured solitary activities or with staff</a:t>
          </a:r>
        </a:p>
      </dgm:t>
    </dgm:pt>
    <dgm:pt modelId="{265B1C0C-A441-45B5-A873-DDE637061401}" type="parTrans" cxnId="{54DBED88-A6FA-4B43-A997-29D46E05B1F8}">
      <dgm:prSet/>
      <dgm:spPr/>
      <dgm:t>
        <a:bodyPr/>
        <a:lstStyle/>
        <a:p>
          <a:endParaRPr lang="en-US"/>
        </a:p>
      </dgm:t>
    </dgm:pt>
    <dgm:pt modelId="{D926E2D3-247D-49A0-986E-A5266EE1D6E3}" type="sibTrans" cxnId="{54DBED88-A6FA-4B43-A997-29D46E05B1F8}">
      <dgm:prSet/>
      <dgm:spPr/>
      <dgm:t>
        <a:bodyPr/>
        <a:lstStyle/>
        <a:p>
          <a:endParaRPr lang="en-US"/>
        </a:p>
      </dgm:t>
    </dgm:pt>
    <dgm:pt modelId="{857CC332-B7E7-4F25-A23B-A901817E603E}">
      <dgm:prSet/>
      <dgm:spPr/>
      <dgm:t>
        <a:bodyPr/>
        <a:lstStyle/>
        <a:p>
          <a:r>
            <a:rPr lang="en-US"/>
            <a:t>Redirect violent behavior</a:t>
          </a:r>
        </a:p>
      </dgm:t>
    </dgm:pt>
    <dgm:pt modelId="{AE0D8DD7-61BF-4C84-855E-20BC33C2697D}" type="parTrans" cxnId="{FFEB1AFC-3BA5-489A-A386-4ABBCEDC9717}">
      <dgm:prSet/>
      <dgm:spPr/>
      <dgm:t>
        <a:bodyPr/>
        <a:lstStyle/>
        <a:p>
          <a:endParaRPr lang="en-US"/>
        </a:p>
      </dgm:t>
    </dgm:pt>
    <dgm:pt modelId="{B880D587-048F-4FD1-AE2A-34A5985C1DFD}" type="sibTrans" cxnId="{FFEB1AFC-3BA5-489A-A386-4ABBCEDC9717}">
      <dgm:prSet/>
      <dgm:spPr/>
      <dgm:t>
        <a:bodyPr/>
        <a:lstStyle/>
        <a:p>
          <a:endParaRPr lang="en-US"/>
        </a:p>
      </dgm:t>
    </dgm:pt>
    <dgm:pt modelId="{B8852A3E-54C6-4AE8-8C64-CF0DCF02D30D}">
      <dgm:prSet/>
      <dgm:spPr/>
      <dgm:t>
        <a:bodyPr/>
        <a:lstStyle/>
        <a:p>
          <a:r>
            <a:rPr lang="en-US" dirty="0"/>
            <a:t>Minimize physical harm – medication, seclusion, restraints</a:t>
          </a:r>
        </a:p>
      </dgm:t>
    </dgm:pt>
    <dgm:pt modelId="{C21A582B-209F-47CF-AB62-C91897A699A7}" type="parTrans" cxnId="{1018C54D-7279-49F8-9251-07D4CAE3C340}">
      <dgm:prSet/>
      <dgm:spPr/>
      <dgm:t>
        <a:bodyPr/>
        <a:lstStyle/>
        <a:p>
          <a:endParaRPr lang="en-US"/>
        </a:p>
      </dgm:t>
    </dgm:pt>
    <dgm:pt modelId="{B449E64F-81F4-4E53-A7F5-F6288980A194}" type="sibTrans" cxnId="{1018C54D-7279-49F8-9251-07D4CAE3C340}">
      <dgm:prSet/>
      <dgm:spPr/>
      <dgm:t>
        <a:bodyPr/>
        <a:lstStyle/>
        <a:p>
          <a:endParaRPr lang="en-US"/>
        </a:p>
      </dgm:t>
    </dgm:pt>
    <dgm:pt modelId="{20C074C2-02DF-453E-A870-B64739607040}">
      <dgm:prSet/>
      <dgm:spPr/>
      <dgm:t>
        <a:bodyPr/>
        <a:lstStyle/>
        <a:p>
          <a:r>
            <a:rPr lang="en-US"/>
            <a:t>Observe for medication side effects/toxicity</a:t>
          </a:r>
        </a:p>
      </dgm:t>
    </dgm:pt>
    <dgm:pt modelId="{D8647A59-D66A-43E3-977E-E55C76245A5B}" type="parTrans" cxnId="{9EF93ABA-5954-4DB8-96A6-14A44955A407}">
      <dgm:prSet/>
      <dgm:spPr/>
      <dgm:t>
        <a:bodyPr/>
        <a:lstStyle/>
        <a:p>
          <a:endParaRPr lang="en-US"/>
        </a:p>
      </dgm:t>
    </dgm:pt>
    <dgm:pt modelId="{07CAEAE3-1C81-4799-8AD7-2FE29844A828}" type="sibTrans" cxnId="{9EF93ABA-5954-4DB8-96A6-14A44955A407}">
      <dgm:prSet/>
      <dgm:spPr/>
      <dgm:t>
        <a:bodyPr/>
        <a:lstStyle/>
        <a:p>
          <a:endParaRPr lang="en-US"/>
        </a:p>
      </dgm:t>
    </dgm:pt>
    <dgm:pt modelId="{79E81D2E-C682-4E6E-A714-FB717FFD863A}">
      <dgm:prSet/>
      <dgm:spPr/>
      <dgm:t>
        <a:bodyPr/>
        <a:lstStyle/>
        <a:p>
          <a:r>
            <a:rPr lang="en-US"/>
            <a:t>Protect from consequences of behavior</a:t>
          </a:r>
        </a:p>
      </dgm:t>
    </dgm:pt>
    <dgm:pt modelId="{869BD76D-0461-4A3B-82A4-81ED467ABF2F}" type="parTrans" cxnId="{712B3DAF-6D3A-4B60-8DCA-CC44B94762B1}">
      <dgm:prSet/>
      <dgm:spPr/>
      <dgm:t>
        <a:bodyPr/>
        <a:lstStyle/>
        <a:p>
          <a:endParaRPr lang="en-US"/>
        </a:p>
      </dgm:t>
    </dgm:pt>
    <dgm:pt modelId="{8C76A0D6-BDF6-4618-BE79-CA4457F7C75D}" type="sibTrans" cxnId="{712B3DAF-6D3A-4B60-8DCA-CC44B94762B1}">
      <dgm:prSet/>
      <dgm:spPr/>
      <dgm:t>
        <a:bodyPr/>
        <a:lstStyle/>
        <a:p>
          <a:endParaRPr lang="en-US"/>
        </a:p>
      </dgm:t>
    </dgm:pt>
    <dgm:pt modelId="{8A366B3E-4F7A-485C-8B11-2E49DE995307}">
      <dgm:prSet custT="1"/>
      <dgm:spPr/>
      <dgm:t>
        <a:bodyPr/>
        <a:lstStyle/>
        <a:p>
          <a:r>
            <a:rPr lang="en-US" sz="1800" dirty="0"/>
            <a:t>Such as giving away possessions, spending all money, disrobing</a:t>
          </a:r>
        </a:p>
      </dgm:t>
    </dgm:pt>
    <dgm:pt modelId="{BF1CF1CF-668E-4CF9-ADD1-44AC1C5C79FD}" type="parTrans" cxnId="{9369EE50-0FD1-420A-8B1B-71450A967743}">
      <dgm:prSet/>
      <dgm:spPr/>
      <dgm:t>
        <a:bodyPr/>
        <a:lstStyle/>
        <a:p>
          <a:endParaRPr lang="en-US"/>
        </a:p>
      </dgm:t>
    </dgm:pt>
    <dgm:pt modelId="{FCD51146-80EF-4E3B-8D84-59FDC1CA6B98}" type="sibTrans" cxnId="{9369EE50-0FD1-420A-8B1B-71450A967743}">
      <dgm:prSet/>
      <dgm:spPr/>
      <dgm:t>
        <a:bodyPr/>
        <a:lstStyle/>
        <a:p>
          <a:endParaRPr lang="en-US"/>
        </a:p>
      </dgm:t>
    </dgm:pt>
    <dgm:pt modelId="{F01492CE-47B9-734F-A461-0FC926139559}" type="pres">
      <dgm:prSet presAssocID="{805513D4-911C-40D2-B9CF-9A6D26241EC5}" presName="linear" presStyleCnt="0">
        <dgm:presLayoutVars>
          <dgm:animLvl val="lvl"/>
          <dgm:resizeHandles val="exact"/>
        </dgm:presLayoutVars>
      </dgm:prSet>
      <dgm:spPr/>
    </dgm:pt>
    <dgm:pt modelId="{5FFC223E-95FC-7B4E-85A3-EA203D9C4973}" type="pres">
      <dgm:prSet presAssocID="{396E15A1-94D2-451F-84FD-6EA51B50A8F9}" presName="parentText" presStyleLbl="node1" presStyleIdx="0" presStyleCnt="6">
        <dgm:presLayoutVars>
          <dgm:chMax val="0"/>
          <dgm:bulletEnabled val="1"/>
        </dgm:presLayoutVars>
      </dgm:prSet>
      <dgm:spPr/>
    </dgm:pt>
    <dgm:pt modelId="{223A8B06-D5CB-BE40-BB2E-ECAA2D0AD757}" type="pres">
      <dgm:prSet presAssocID="{1872FBFA-065B-4A20-80D2-CD23CC07DA4A}" presName="spacer" presStyleCnt="0"/>
      <dgm:spPr/>
    </dgm:pt>
    <dgm:pt modelId="{0089954E-86F0-6444-BB7A-949A1018DC6A}" type="pres">
      <dgm:prSet presAssocID="{05FF7557-2D0A-436C-94D9-C9A9D64F59C5}" presName="parentText" presStyleLbl="node1" presStyleIdx="1" presStyleCnt="6">
        <dgm:presLayoutVars>
          <dgm:chMax val="0"/>
          <dgm:bulletEnabled val="1"/>
        </dgm:presLayoutVars>
      </dgm:prSet>
      <dgm:spPr/>
    </dgm:pt>
    <dgm:pt modelId="{68F80FEB-00D3-694A-8CFC-1A0F66F5E1CC}" type="pres">
      <dgm:prSet presAssocID="{D926E2D3-247D-49A0-986E-A5266EE1D6E3}" presName="spacer" presStyleCnt="0"/>
      <dgm:spPr/>
    </dgm:pt>
    <dgm:pt modelId="{EC3E16C6-6A72-EF46-B3E0-708F6DE601D2}" type="pres">
      <dgm:prSet presAssocID="{857CC332-B7E7-4F25-A23B-A901817E603E}" presName="parentText" presStyleLbl="node1" presStyleIdx="2" presStyleCnt="6">
        <dgm:presLayoutVars>
          <dgm:chMax val="0"/>
          <dgm:bulletEnabled val="1"/>
        </dgm:presLayoutVars>
      </dgm:prSet>
      <dgm:spPr/>
    </dgm:pt>
    <dgm:pt modelId="{E07F6273-3A47-C04E-B359-88EA0845D1F0}" type="pres">
      <dgm:prSet presAssocID="{B880D587-048F-4FD1-AE2A-34A5985C1DFD}" presName="spacer" presStyleCnt="0"/>
      <dgm:spPr/>
    </dgm:pt>
    <dgm:pt modelId="{FE52C674-CCF7-3F47-8520-F48149F4DBE2}" type="pres">
      <dgm:prSet presAssocID="{B8852A3E-54C6-4AE8-8C64-CF0DCF02D30D}" presName="parentText" presStyleLbl="node1" presStyleIdx="3" presStyleCnt="6">
        <dgm:presLayoutVars>
          <dgm:chMax val="0"/>
          <dgm:bulletEnabled val="1"/>
        </dgm:presLayoutVars>
      </dgm:prSet>
      <dgm:spPr/>
    </dgm:pt>
    <dgm:pt modelId="{C9C3C66B-DEEA-924A-88A0-8AC642A5380E}" type="pres">
      <dgm:prSet presAssocID="{B449E64F-81F4-4E53-A7F5-F6288980A194}" presName="spacer" presStyleCnt="0"/>
      <dgm:spPr/>
    </dgm:pt>
    <dgm:pt modelId="{0840456C-492C-6F4B-8A69-606E56ADE3B9}" type="pres">
      <dgm:prSet presAssocID="{20C074C2-02DF-453E-A870-B64739607040}" presName="parentText" presStyleLbl="node1" presStyleIdx="4" presStyleCnt="6">
        <dgm:presLayoutVars>
          <dgm:chMax val="0"/>
          <dgm:bulletEnabled val="1"/>
        </dgm:presLayoutVars>
      </dgm:prSet>
      <dgm:spPr/>
    </dgm:pt>
    <dgm:pt modelId="{66A9E255-08E9-A64D-9C5A-F26C7A6C174B}" type="pres">
      <dgm:prSet presAssocID="{07CAEAE3-1C81-4799-8AD7-2FE29844A828}" presName="spacer" presStyleCnt="0"/>
      <dgm:spPr/>
    </dgm:pt>
    <dgm:pt modelId="{D5AEE321-0BED-AF41-87EC-CE4D7BCB4688}" type="pres">
      <dgm:prSet presAssocID="{79E81D2E-C682-4E6E-A714-FB717FFD863A}" presName="parentText" presStyleLbl="node1" presStyleIdx="5" presStyleCnt="6">
        <dgm:presLayoutVars>
          <dgm:chMax val="0"/>
          <dgm:bulletEnabled val="1"/>
        </dgm:presLayoutVars>
      </dgm:prSet>
      <dgm:spPr/>
    </dgm:pt>
    <dgm:pt modelId="{4C053E47-7E14-D44C-A4F5-8E679A90444C}" type="pres">
      <dgm:prSet presAssocID="{79E81D2E-C682-4E6E-A714-FB717FFD863A}" presName="childText" presStyleLbl="revTx" presStyleIdx="0" presStyleCnt="1">
        <dgm:presLayoutVars>
          <dgm:bulletEnabled val="1"/>
        </dgm:presLayoutVars>
      </dgm:prSet>
      <dgm:spPr/>
    </dgm:pt>
  </dgm:ptLst>
  <dgm:cxnLst>
    <dgm:cxn modelId="{1D42740A-CCBD-B443-8019-20C06BACD927}" type="presOf" srcId="{857CC332-B7E7-4F25-A23B-A901817E603E}" destId="{EC3E16C6-6A72-EF46-B3E0-708F6DE601D2}" srcOrd="0" destOrd="0" presId="urn:microsoft.com/office/officeart/2005/8/layout/vList2"/>
    <dgm:cxn modelId="{7296CD16-1A23-3344-974D-4071D421AC05}" type="presOf" srcId="{8A366B3E-4F7A-485C-8B11-2E49DE995307}" destId="{4C053E47-7E14-D44C-A4F5-8E679A90444C}" srcOrd="0" destOrd="0" presId="urn:microsoft.com/office/officeart/2005/8/layout/vList2"/>
    <dgm:cxn modelId="{1018C54D-7279-49F8-9251-07D4CAE3C340}" srcId="{805513D4-911C-40D2-B9CF-9A6D26241EC5}" destId="{B8852A3E-54C6-4AE8-8C64-CF0DCF02D30D}" srcOrd="3" destOrd="0" parTransId="{C21A582B-209F-47CF-AB62-C91897A699A7}" sibTransId="{B449E64F-81F4-4E53-A7F5-F6288980A194}"/>
    <dgm:cxn modelId="{E9BE4F50-294A-9E40-A21B-B5DE8078CFE2}" type="presOf" srcId="{05FF7557-2D0A-436C-94D9-C9A9D64F59C5}" destId="{0089954E-86F0-6444-BB7A-949A1018DC6A}" srcOrd="0" destOrd="0" presId="urn:microsoft.com/office/officeart/2005/8/layout/vList2"/>
    <dgm:cxn modelId="{9369EE50-0FD1-420A-8B1B-71450A967743}" srcId="{79E81D2E-C682-4E6E-A714-FB717FFD863A}" destId="{8A366B3E-4F7A-485C-8B11-2E49DE995307}" srcOrd="0" destOrd="0" parTransId="{BF1CF1CF-668E-4CF9-ADD1-44AC1C5C79FD}" sibTransId="{FCD51146-80EF-4E3B-8D84-59FDC1CA6B98}"/>
    <dgm:cxn modelId="{21F6A181-2996-6C4F-9C64-93B208ACC79B}" type="presOf" srcId="{79E81D2E-C682-4E6E-A714-FB717FFD863A}" destId="{D5AEE321-0BED-AF41-87EC-CE4D7BCB4688}" srcOrd="0" destOrd="0" presId="urn:microsoft.com/office/officeart/2005/8/layout/vList2"/>
    <dgm:cxn modelId="{54DBED88-A6FA-4B43-A997-29D46E05B1F8}" srcId="{805513D4-911C-40D2-B9CF-9A6D26241EC5}" destId="{05FF7557-2D0A-436C-94D9-C9A9D64F59C5}" srcOrd="1" destOrd="0" parTransId="{265B1C0C-A441-45B5-A873-DDE637061401}" sibTransId="{D926E2D3-247D-49A0-986E-A5266EE1D6E3}"/>
    <dgm:cxn modelId="{712B3DAF-6D3A-4B60-8DCA-CC44B94762B1}" srcId="{805513D4-911C-40D2-B9CF-9A6D26241EC5}" destId="{79E81D2E-C682-4E6E-A714-FB717FFD863A}" srcOrd="5" destOrd="0" parTransId="{869BD76D-0461-4A3B-82A4-81ED467ABF2F}" sibTransId="{8C76A0D6-BDF6-4618-BE79-CA4457F7C75D}"/>
    <dgm:cxn modelId="{9EF93ABA-5954-4DB8-96A6-14A44955A407}" srcId="{805513D4-911C-40D2-B9CF-9A6D26241EC5}" destId="{20C074C2-02DF-453E-A870-B64739607040}" srcOrd="4" destOrd="0" parTransId="{D8647A59-D66A-43E3-977E-E55C76245A5B}" sibTransId="{07CAEAE3-1C81-4799-8AD7-2FE29844A828}"/>
    <dgm:cxn modelId="{E91BABD0-A789-734C-B154-32A4FA6307B7}" type="presOf" srcId="{396E15A1-94D2-451F-84FD-6EA51B50A8F9}" destId="{5FFC223E-95FC-7B4E-85A3-EA203D9C4973}" srcOrd="0" destOrd="0" presId="urn:microsoft.com/office/officeart/2005/8/layout/vList2"/>
    <dgm:cxn modelId="{3CDAD5D4-F683-4483-A909-AF57DF6A7FE0}" srcId="{805513D4-911C-40D2-B9CF-9A6D26241EC5}" destId="{396E15A1-94D2-451F-84FD-6EA51B50A8F9}" srcOrd="0" destOrd="0" parTransId="{91DC8777-D9BC-475B-B3B6-0B4FB8D6A8EC}" sibTransId="{1872FBFA-065B-4A20-80D2-CD23CC07DA4A}"/>
    <dgm:cxn modelId="{DAE865DC-7B2E-9A4B-8342-EEA2AE7000DA}" type="presOf" srcId="{20C074C2-02DF-453E-A870-B64739607040}" destId="{0840456C-492C-6F4B-8A69-606E56ADE3B9}" srcOrd="0" destOrd="0" presId="urn:microsoft.com/office/officeart/2005/8/layout/vList2"/>
    <dgm:cxn modelId="{0CD90FEE-FB9F-5949-B9CA-5AB9669F9B02}" type="presOf" srcId="{B8852A3E-54C6-4AE8-8C64-CF0DCF02D30D}" destId="{FE52C674-CCF7-3F47-8520-F48149F4DBE2}" srcOrd="0" destOrd="0" presId="urn:microsoft.com/office/officeart/2005/8/layout/vList2"/>
    <dgm:cxn modelId="{240313EF-0B8A-FB4B-BA89-F4EF4049F86C}" type="presOf" srcId="{805513D4-911C-40D2-B9CF-9A6D26241EC5}" destId="{F01492CE-47B9-734F-A461-0FC926139559}" srcOrd="0" destOrd="0" presId="urn:microsoft.com/office/officeart/2005/8/layout/vList2"/>
    <dgm:cxn modelId="{FFEB1AFC-3BA5-489A-A386-4ABBCEDC9717}" srcId="{805513D4-911C-40D2-B9CF-9A6D26241EC5}" destId="{857CC332-B7E7-4F25-A23B-A901817E603E}" srcOrd="2" destOrd="0" parTransId="{AE0D8DD7-61BF-4C84-855E-20BC33C2697D}" sibTransId="{B880D587-048F-4FD1-AE2A-34A5985C1DFD}"/>
    <dgm:cxn modelId="{A44A3A60-8116-4340-8FCA-3C0910FB8A6A}" type="presParOf" srcId="{F01492CE-47B9-734F-A461-0FC926139559}" destId="{5FFC223E-95FC-7B4E-85A3-EA203D9C4973}" srcOrd="0" destOrd="0" presId="urn:microsoft.com/office/officeart/2005/8/layout/vList2"/>
    <dgm:cxn modelId="{07860D3A-9CCC-EA4A-B1ED-64BE7D8DB181}" type="presParOf" srcId="{F01492CE-47B9-734F-A461-0FC926139559}" destId="{223A8B06-D5CB-BE40-BB2E-ECAA2D0AD757}" srcOrd="1" destOrd="0" presId="urn:microsoft.com/office/officeart/2005/8/layout/vList2"/>
    <dgm:cxn modelId="{1677F54C-CA88-8E43-95F0-A6B365D80510}" type="presParOf" srcId="{F01492CE-47B9-734F-A461-0FC926139559}" destId="{0089954E-86F0-6444-BB7A-949A1018DC6A}" srcOrd="2" destOrd="0" presId="urn:microsoft.com/office/officeart/2005/8/layout/vList2"/>
    <dgm:cxn modelId="{C5F9B172-EDC0-9E40-ADBB-4473473CCBD1}" type="presParOf" srcId="{F01492CE-47B9-734F-A461-0FC926139559}" destId="{68F80FEB-00D3-694A-8CFC-1A0F66F5E1CC}" srcOrd="3" destOrd="0" presId="urn:microsoft.com/office/officeart/2005/8/layout/vList2"/>
    <dgm:cxn modelId="{F12BB7AA-7EBB-B14D-8F5A-8B6D38112F40}" type="presParOf" srcId="{F01492CE-47B9-734F-A461-0FC926139559}" destId="{EC3E16C6-6A72-EF46-B3E0-708F6DE601D2}" srcOrd="4" destOrd="0" presId="urn:microsoft.com/office/officeart/2005/8/layout/vList2"/>
    <dgm:cxn modelId="{E9FB8573-193E-BA49-A2E4-058740BFA4A8}" type="presParOf" srcId="{F01492CE-47B9-734F-A461-0FC926139559}" destId="{E07F6273-3A47-C04E-B359-88EA0845D1F0}" srcOrd="5" destOrd="0" presId="urn:microsoft.com/office/officeart/2005/8/layout/vList2"/>
    <dgm:cxn modelId="{3A1D90F8-C757-3C49-88FD-66717D561F87}" type="presParOf" srcId="{F01492CE-47B9-734F-A461-0FC926139559}" destId="{FE52C674-CCF7-3F47-8520-F48149F4DBE2}" srcOrd="6" destOrd="0" presId="urn:microsoft.com/office/officeart/2005/8/layout/vList2"/>
    <dgm:cxn modelId="{8D5FABAA-64E0-0840-9693-58B314396625}" type="presParOf" srcId="{F01492CE-47B9-734F-A461-0FC926139559}" destId="{C9C3C66B-DEEA-924A-88A0-8AC642A5380E}" srcOrd="7" destOrd="0" presId="urn:microsoft.com/office/officeart/2005/8/layout/vList2"/>
    <dgm:cxn modelId="{4848C855-470E-374B-A197-276E635123A6}" type="presParOf" srcId="{F01492CE-47B9-734F-A461-0FC926139559}" destId="{0840456C-492C-6F4B-8A69-606E56ADE3B9}" srcOrd="8" destOrd="0" presId="urn:microsoft.com/office/officeart/2005/8/layout/vList2"/>
    <dgm:cxn modelId="{594B3D02-D831-8447-8968-2863A744B7AF}" type="presParOf" srcId="{F01492CE-47B9-734F-A461-0FC926139559}" destId="{66A9E255-08E9-A64D-9C5A-F26C7A6C174B}" srcOrd="9" destOrd="0" presId="urn:microsoft.com/office/officeart/2005/8/layout/vList2"/>
    <dgm:cxn modelId="{04C14CA8-5013-0346-9DF3-D3F9B45C8556}" type="presParOf" srcId="{F01492CE-47B9-734F-A461-0FC926139559}" destId="{D5AEE321-0BED-AF41-87EC-CE4D7BCB4688}" srcOrd="10" destOrd="0" presId="urn:microsoft.com/office/officeart/2005/8/layout/vList2"/>
    <dgm:cxn modelId="{57E4BB04-63AB-964C-B362-D6722DA63A3C}" type="presParOf" srcId="{F01492CE-47B9-734F-A461-0FC926139559}" destId="{4C053E47-7E14-D44C-A4F5-8E679A90444C}"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78D8B5-86B3-40A3-B144-5F376A5BD6E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598CD7B-0506-4F0E-A36D-435C291B35C8}">
      <dgm:prSet custT="1"/>
      <dgm:spPr/>
      <dgm:t>
        <a:bodyPr/>
        <a:lstStyle/>
        <a:p>
          <a:r>
            <a:rPr lang="en-US" sz="2200"/>
            <a:t>Monitor vital signs, I &amp; O if indicated</a:t>
          </a:r>
        </a:p>
      </dgm:t>
    </dgm:pt>
    <dgm:pt modelId="{EDD39307-86F2-4DE1-AB28-65ACD13F8AB8}" type="parTrans" cxnId="{CBBF2AC3-941C-4CE0-BDF5-9FE1F9942A83}">
      <dgm:prSet/>
      <dgm:spPr/>
      <dgm:t>
        <a:bodyPr/>
        <a:lstStyle/>
        <a:p>
          <a:endParaRPr lang="en-US"/>
        </a:p>
      </dgm:t>
    </dgm:pt>
    <dgm:pt modelId="{0BA8E514-FACB-4D41-BB5B-1CE2ACC6D11A}" type="sibTrans" cxnId="{CBBF2AC3-941C-4CE0-BDF5-9FE1F9942A83}">
      <dgm:prSet/>
      <dgm:spPr/>
      <dgm:t>
        <a:bodyPr/>
        <a:lstStyle/>
        <a:p>
          <a:endParaRPr lang="en-US"/>
        </a:p>
      </dgm:t>
    </dgm:pt>
    <dgm:pt modelId="{99AEB411-8A25-4A02-B7BC-3A3342D5A7AD}">
      <dgm:prSet custT="1"/>
      <dgm:spPr/>
      <dgm:t>
        <a:bodyPr/>
        <a:lstStyle/>
        <a:p>
          <a:r>
            <a:rPr lang="en-US" sz="2200" dirty="0"/>
            <a:t>Nutrition</a:t>
          </a:r>
        </a:p>
      </dgm:t>
    </dgm:pt>
    <dgm:pt modelId="{6B02DA3A-8796-48BD-9FC5-6B927A104BD8}" type="parTrans" cxnId="{1D21EB20-990A-4D26-B296-FDA5C0CAE32B}">
      <dgm:prSet/>
      <dgm:spPr/>
      <dgm:t>
        <a:bodyPr/>
        <a:lstStyle/>
        <a:p>
          <a:endParaRPr lang="en-US"/>
        </a:p>
      </dgm:t>
    </dgm:pt>
    <dgm:pt modelId="{43A7B044-1A92-455E-A399-4E8A961AC9CF}" type="sibTrans" cxnId="{1D21EB20-990A-4D26-B296-FDA5C0CAE32B}">
      <dgm:prSet/>
      <dgm:spPr/>
      <dgm:t>
        <a:bodyPr/>
        <a:lstStyle/>
        <a:p>
          <a:endParaRPr lang="en-US"/>
        </a:p>
      </dgm:t>
    </dgm:pt>
    <dgm:pt modelId="{48E5BFC5-3261-4C3E-A190-14B1D8F80719}">
      <dgm:prSet custT="1"/>
      <dgm:spPr/>
      <dgm:t>
        <a:bodyPr/>
        <a:lstStyle/>
        <a:p>
          <a:r>
            <a:rPr lang="en-US" sz="2200" dirty="0"/>
            <a:t>Offer frequent mobile high calorie foods or protein drinks</a:t>
          </a:r>
        </a:p>
      </dgm:t>
    </dgm:pt>
    <dgm:pt modelId="{B1B650A3-FC6F-4529-B0F9-17A9CA722062}" type="parTrans" cxnId="{0355B725-5A12-49D1-89A5-6110AFE484B1}">
      <dgm:prSet/>
      <dgm:spPr/>
      <dgm:t>
        <a:bodyPr/>
        <a:lstStyle/>
        <a:p>
          <a:endParaRPr lang="en-US"/>
        </a:p>
      </dgm:t>
    </dgm:pt>
    <dgm:pt modelId="{642A69F5-35BD-42DD-8444-078C34742EBE}" type="sibTrans" cxnId="{0355B725-5A12-49D1-89A5-6110AFE484B1}">
      <dgm:prSet/>
      <dgm:spPr/>
      <dgm:t>
        <a:bodyPr/>
        <a:lstStyle/>
        <a:p>
          <a:endParaRPr lang="en-US"/>
        </a:p>
      </dgm:t>
    </dgm:pt>
    <dgm:pt modelId="{CC775539-95D8-4909-A922-BF6FAD907057}">
      <dgm:prSet custT="1"/>
      <dgm:spPr/>
      <dgm:t>
        <a:bodyPr/>
        <a:lstStyle/>
        <a:p>
          <a:r>
            <a:rPr lang="en-US" sz="2200" dirty="0"/>
            <a:t>Elimination</a:t>
          </a:r>
        </a:p>
      </dgm:t>
    </dgm:pt>
    <dgm:pt modelId="{52B9F961-BB7D-4F50-8814-28E7EA125B5E}" type="parTrans" cxnId="{2B75CF67-2DAA-4435-A32D-8DC0FBABE8CE}">
      <dgm:prSet/>
      <dgm:spPr/>
      <dgm:t>
        <a:bodyPr/>
        <a:lstStyle/>
        <a:p>
          <a:endParaRPr lang="en-US"/>
        </a:p>
      </dgm:t>
    </dgm:pt>
    <dgm:pt modelId="{4461D770-CF59-421B-A9D0-A3431246C85F}" type="sibTrans" cxnId="{2B75CF67-2DAA-4435-A32D-8DC0FBABE8CE}">
      <dgm:prSet/>
      <dgm:spPr/>
      <dgm:t>
        <a:bodyPr/>
        <a:lstStyle/>
        <a:p>
          <a:endParaRPr lang="en-US"/>
        </a:p>
      </dgm:t>
    </dgm:pt>
    <dgm:pt modelId="{3AB07447-3670-4E17-9F8B-B3CAF5D67745}">
      <dgm:prSet custT="1"/>
      <dgm:spPr/>
      <dgm:t>
        <a:bodyPr/>
        <a:lstStyle/>
        <a:p>
          <a:r>
            <a:rPr lang="en-US" sz="2200"/>
            <a:t>Sleep</a:t>
          </a:r>
        </a:p>
      </dgm:t>
    </dgm:pt>
    <dgm:pt modelId="{4C810D50-8B77-4B62-96A8-66F81D18C640}" type="parTrans" cxnId="{FB1CA761-162C-4E0F-945F-6EE0A84F82A3}">
      <dgm:prSet/>
      <dgm:spPr/>
      <dgm:t>
        <a:bodyPr/>
        <a:lstStyle/>
        <a:p>
          <a:endParaRPr lang="en-US"/>
        </a:p>
      </dgm:t>
    </dgm:pt>
    <dgm:pt modelId="{CD81D1BC-193A-4541-BFE4-F464D30BF5BD}" type="sibTrans" cxnId="{FB1CA761-162C-4E0F-945F-6EE0A84F82A3}">
      <dgm:prSet/>
      <dgm:spPr/>
      <dgm:t>
        <a:bodyPr/>
        <a:lstStyle/>
        <a:p>
          <a:endParaRPr lang="en-US"/>
        </a:p>
      </dgm:t>
    </dgm:pt>
    <dgm:pt modelId="{8DFD3FC0-BAA9-43A8-BE9A-A7C7F8B6DE3C}">
      <dgm:prSet custT="1"/>
      <dgm:spPr/>
      <dgm:t>
        <a:bodyPr/>
        <a:lstStyle/>
        <a:p>
          <a:r>
            <a:rPr lang="en-US" sz="2200" dirty="0"/>
            <a:t>Avoid caffeine, reduce stimulation, encourage rest, other sleep-inducing interventions</a:t>
          </a:r>
        </a:p>
      </dgm:t>
    </dgm:pt>
    <dgm:pt modelId="{6955CE51-D5CF-4124-AA2B-C71C62525580}" type="parTrans" cxnId="{0C47AA7E-6B5A-4B6C-AEC1-AD4A89AFA766}">
      <dgm:prSet/>
      <dgm:spPr/>
      <dgm:t>
        <a:bodyPr/>
        <a:lstStyle/>
        <a:p>
          <a:endParaRPr lang="en-US"/>
        </a:p>
      </dgm:t>
    </dgm:pt>
    <dgm:pt modelId="{7DDEA83C-5FFB-4157-A6FC-95316C2607AD}" type="sibTrans" cxnId="{0C47AA7E-6B5A-4B6C-AEC1-AD4A89AFA766}">
      <dgm:prSet/>
      <dgm:spPr/>
      <dgm:t>
        <a:bodyPr/>
        <a:lstStyle/>
        <a:p>
          <a:endParaRPr lang="en-US"/>
        </a:p>
      </dgm:t>
    </dgm:pt>
    <dgm:pt modelId="{768336D3-0F73-408E-A439-4A56357D5997}">
      <dgm:prSet custT="1"/>
      <dgm:spPr/>
      <dgm:t>
        <a:bodyPr/>
        <a:lstStyle/>
        <a:p>
          <a:r>
            <a:rPr lang="en-US" sz="2200"/>
            <a:t>Hygiene</a:t>
          </a:r>
        </a:p>
      </dgm:t>
    </dgm:pt>
    <dgm:pt modelId="{0A09B8E6-9405-40B0-AD89-8532F954B497}" type="parTrans" cxnId="{0300DF8A-2164-4CB6-8971-99958C947D62}">
      <dgm:prSet/>
      <dgm:spPr/>
      <dgm:t>
        <a:bodyPr/>
        <a:lstStyle/>
        <a:p>
          <a:endParaRPr lang="en-US"/>
        </a:p>
      </dgm:t>
    </dgm:pt>
    <dgm:pt modelId="{F9A0DA83-669F-4EA6-B597-8C4BA44FF26D}" type="sibTrans" cxnId="{0300DF8A-2164-4CB6-8971-99958C947D62}">
      <dgm:prSet/>
      <dgm:spPr/>
      <dgm:t>
        <a:bodyPr/>
        <a:lstStyle/>
        <a:p>
          <a:endParaRPr lang="en-US"/>
        </a:p>
      </dgm:t>
    </dgm:pt>
    <dgm:pt modelId="{978212E9-19D5-499E-A895-47A206BF638C}">
      <dgm:prSet custT="1"/>
      <dgm:spPr/>
      <dgm:t>
        <a:bodyPr/>
        <a:lstStyle/>
        <a:p>
          <a:r>
            <a:rPr lang="en-US" sz="2200"/>
            <a:t>May need supervision, step by step reminders</a:t>
          </a:r>
        </a:p>
      </dgm:t>
    </dgm:pt>
    <dgm:pt modelId="{2C677715-B95C-48D4-BBCB-BDC917FDA657}" type="parTrans" cxnId="{E9979F22-B8FA-4884-9FDD-3DBB4563C286}">
      <dgm:prSet/>
      <dgm:spPr/>
      <dgm:t>
        <a:bodyPr/>
        <a:lstStyle/>
        <a:p>
          <a:endParaRPr lang="en-US"/>
        </a:p>
      </dgm:t>
    </dgm:pt>
    <dgm:pt modelId="{5DD1D14B-F73F-4E80-A6A3-3DD0A9BDE92B}" type="sibTrans" cxnId="{E9979F22-B8FA-4884-9FDD-3DBB4563C286}">
      <dgm:prSet/>
      <dgm:spPr/>
      <dgm:t>
        <a:bodyPr/>
        <a:lstStyle/>
        <a:p>
          <a:endParaRPr lang="en-US"/>
        </a:p>
      </dgm:t>
    </dgm:pt>
    <dgm:pt modelId="{69EA617C-D95C-4680-BD01-146ABB3F23A6}">
      <dgm:prSet custT="1"/>
      <dgm:spPr/>
      <dgm:t>
        <a:bodyPr/>
        <a:lstStyle/>
        <a:p>
          <a:r>
            <a:rPr lang="en-US" sz="2200" dirty="0"/>
            <a:t>Minimize choices</a:t>
          </a:r>
        </a:p>
      </dgm:t>
    </dgm:pt>
    <dgm:pt modelId="{BB46CD5D-EA5F-4669-A984-13C27C7C598E}" type="parTrans" cxnId="{CD3F1CD2-7480-4EF8-BFAF-7EEC5DD78499}">
      <dgm:prSet/>
      <dgm:spPr/>
      <dgm:t>
        <a:bodyPr/>
        <a:lstStyle/>
        <a:p>
          <a:endParaRPr lang="en-US"/>
        </a:p>
      </dgm:t>
    </dgm:pt>
    <dgm:pt modelId="{67EE102D-0238-44EB-8AED-F59BF63A8387}" type="sibTrans" cxnId="{CD3F1CD2-7480-4EF8-BFAF-7EEC5DD78499}">
      <dgm:prSet/>
      <dgm:spPr/>
      <dgm:t>
        <a:bodyPr/>
        <a:lstStyle/>
        <a:p>
          <a:endParaRPr lang="en-US"/>
        </a:p>
      </dgm:t>
    </dgm:pt>
    <dgm:pt modelId="{C648336E-06C6-FA48-B2EB-4C4084C6B53D}" type="pres">
      <dgm:prSet presAssocID="{A478D8B5-86B3-40A3-B144-5F376A5BD6ED}" presName="linear" presStyleCnt="0">
        <dgm:presLayoutVars>
          <dgm:animLvl val="lvl"/>
          <dgm:resizeHandles val="exact"/>
        </dgm:presLayoutVars>
      </dgm:prSet>
      <dgm:spPr/>
    </dgm:pt>
    <dgm:pt modelId="{97958CC9-458A-9C44-9E32-9E7CFA7E4772}" type="pres">
      <dgm:prSet presAssocID="{7598CD7B-0506-4F0E-A36D-435C291B35C8}" presName="parentText" presStyleLbl="node1" presStyleIdx="0" presStyleCnt="5">
        <dgm:presLayoutVars>
          <dgm:chMax val="0"/>
          <dgm:bulletEnabled val="1"/>
        </dgm:presLayoutVars>
      </dgm:prSet>
      <dgm:spPr/>
    </dgm:pt>
    <dgm:pt modelId="{D0E6D3E4-1197-C04F-9D32-03D0BF4F016B}" type="pres">
      <dgm:prSet presAssocID="{0BA8E514-FACB-4D41-BB5B-1CE2ACC6D11A}" presName="spacer" presStyleCnt="0"/>
      <dgm:spPr/>
    </dgm:pt>
    <dgm:pt modelId="{A47C8AA5-C7A8-B24D-B6A5-6A34B6D94610}" type="pres">
      <dgm:prSet presAssocID="{99AEB411-8A25-4A02-B7BC-3A3342D5A7AD}" presName="parentText" presStyleLbl="node1" presStyleIdx="1" presStyleCnt="5">
        <dgm:presLayoutVars>
          <dgm:chMax val="0"/>
          <dgm:bulletEnabled val="1"/>
        </dgm:presLayoutVars>
      </dgm:prSet>
      <dgm:spPr/>
    </dgm:pt>
    <dgm:pt modelId="{0C38820E-9DA7-C942-94D5-FFE6F911B9BC}" type="pres">
      <dgm:prSet presAssocID="{99AEB411-8A25-4A02-B7BC-3A3342D5A7AD}" presName="childText" presStyleLbl="revTx" presStyleIdx="0" presStyleCnt="3">
        <dgm:presLayoutVars>
          <dgm:bulletEnabled val="1"/>
        </dgm:presLayoutVars>
      </dgm:prSet>
      <dgm:spPr/>
    </dgm:pt>
    <dgm:pt modelId="{6B42B70A-6017-D64C-A712-0B9F28E79386}" type="pres">
      <dgm:prSet presAssocID="{CC775539-95D8-4909-A922-BF6FAD907057}" presName="parentText" presStyleLbl="node1" presStyleIdx="2" presStyleCnt="5">
        <dgm:presLayoutVars>
          <dgm:chMax val="0"/>
          <dgm:bulletEnabled val="1"/>
        </dgm:presLayoutVars>
      </dgm:prSet>
      <dgm:spPr/>
    </dgm:pt>
    <dgm:pt modelId="{A6ACD7C2-A907-3040-947C-A82540B2813C}" type="pres">
      <dgm:prSet presAssocID="{4461D770-CF59-421B-A9D0-A3431246C85F}" presName="spacer" presStyleCnt="0"/>
      <dgm:spPr/>
    </dgm:pt>
    <dgm:pt modelId="{DBD4EDAE-A6F6-D74D-A6FB-7593B4F62433}" type="pres">
      <dgm:prSet presAssocID="{3AB07447-3670-4E17-9F8B-B3CAF5D67745}" presName="parentText" presStyleLbl="node1" presStyleIdx="3" presStyleCnt="5">
        <dgm:presLayoutVars>
          <dgm:chMax val="0"/>
          <dgm:bulletEnabled val="1"/>
        </dgm:presLayoutVars>
      </dgm:prSet>
      <dgm:spPr/>
    </dgm:pt>
    <dgm:pt modelId="{EC448DE7-980E-334F-82E9-F19CFBEAAA85}" type="pres">
      <dgm:prSet presAssocID="{3AB07447-3670-4E17-9F8B-B3CAF5D67745}" presName="childText" presStyleLbl="revTx" presStyleIdx="1" presStyleCnt="3">
        <dgm:presLayoutVars>
          <dgm:bulletEnabled val="1"/>
        </dgm:presLayoutVars>
      </dgm:prSet>
      <dgm:spPr/>
    </dgm:pt>
    <dgm:pt modelId="{50A1F14A-5BFB-A04C-93F1-33570113882E}" type="pres">
      <dgm:prSet presAssocID="{768336D3-0F73-408E-A439-4A56357D5997}" presName="parentText" presStyleLbl="node1" presStyleIdx="4" presStyleCnt="5">
        <dgm:presLayoutVars>
          <dgm:chMax val="0"/>
          <dgm:bulletEnabled val="1"/>
        </dgm:presLayoutVars>
      </dgm:prSet>
      <dgm:spPr/>
    </dgm:pt>
    <dgm:pt modelId="{08E6052E-A8FB-C441-9E66-B0C3A65B1464}" type="pres">
      <dgm:prSet presAssocID="{768336D3-0F73-408E-A439-4A56357D5997}" presName="childText" presStyleLbl="revTx" presStyleIdx="2" presStyleCnt="3">
        <dgm:presLayoutVars>
          <dgm:bulletEnabled val="1"/>
        </dgm:presLayoutVars>
      </dgm:prSet>
      <dgm:spPr/>
    </dgm:pt>
  </dgm:ptLst>
  <dgm:cxnLst>
    <dgm:cxn modelId="{BD872710-C009-6B48-8B16-7C53CC779702}" type="presOf" srcId="{3AB07447-3670-4E17-9F8B-B3CAF5D67745}" destId="{DBD4EDAE-A6F6-D74D-A6FB-7593B4F62433}" srcOrd="0" destOrd="0" presId="urn:microsoft.com/office/officeart/2005/8/layout/vList2"/>
    <dgm:cxn modelId="{1F253A13-321B-5D42-98EF-04C580AE22A4}" type="presOf" srcId="{CC775539-95D8-4909-A922-BF6FAD907057}" destId="{6B42B70A-6017-D64C-A712-0B9F28E79386}" srcOrd="0" destOrd="0" presId="urn:microsoft.com/office/officeart/2005/8/layout/vList2"/>
    <dgm:cxn modelId="{1D21EB20-990A-4D26-B296-FDA5C0CAE32B}" srcId="{A478D8B5-86B3-40A3-B144-5F376A5BD6ED}" destId="{99AEB411-8A25-4A02-B7BC-3A3342D5A7AD}" srcOrd="1" destOrd="0" parTransId="{6B02DA3A-8796-48BD-9FC5-6B927A104BD8}" sibTransId="{43A7B044-1A92-455E-A399-4E8A961AC9CF}"/>
    <dgm:cxn modelId="{E9979F22-B8FA-4884-9FDD-3DBB4563C286}" srcId="{768336D3-0F73-408E-A439-4A56357D5997}" destId="{978212E9-19D5-499E-A895-47A206BF638C}" srcOrd="0" destOrd="0" parTransId="{2C677715-B95C-48D4-BBCB-BDC917FDA657}" sibTransId="{5DD1D14B-F73F-4E80-A6A3-3DD0A9BDE92B}"/>
    <dgm:cxn modelId="{0355B725-5A12-49D1-89A5-6110AFE484B1}" srcId="{99AEB411-8A25-4A02-B7BC-3A3342D5A7AD}" destId="{48E5BFC5-3261-4C3E-A190-14B1D8F80719}" srcOrd="0" destOrd="0" parTransId="{B1B650A3-FC6F-4529-B0F9-17A9CA722062}" sibTransId="{642A69F5-35BD-42DD-8444-078C34742EBE}"/>
    <dgm:cxn modelId="{20F92253-61B4-C64F-9323-35AD2AABDD87}" type="presOf" srcId="{69EA617C-D95C-4680-BD01-146ABB3F23A6}" destId="{08E6052E-A8FB-C441-9E66-B0C3A65B1464}" srcOrd="0" destOrd="1" presId="urn:microsoft.com/office/officeart/2005/8/layout/vList2"/>
    <dgm:cxn modelId="{6CF6A454-7438-B04C-B2CA-2EB29842578E}" type="presOf" srcId="{48E5BFC5-3261-4C3E-A190-14B1D8F80719}" destId="{0C38820E-9DA7-C942-94D5-FFE6F911B9BC}" srcOrd="0" destOrd="0" presId="urn:microsoft.com/office/officeart/2005/8/layout/vList2"/>
    <dgm:cxn modelId="{1AED825A-1F5D-D641-9414-7A8B6C46647D}" type="presOf" srcId="{768336D3-0F73-408E-A439-4A56357D5997}" destId="{50A1F14A-5BFB-A04C-93F1-33570113882E}" srcOrd="0" destOrd="0" presId="urn:microsoft.com/office/officeart/2005/8/layout/vList2"/>
    <dgm:cxn modelId="{FB1CA761-162C-4E0F-945F-6EE0A84F82A3}" srcId="{A478D8B5-86B3-40A3-B144-5F376A5BD6ED}" destId="{3AB07447-3670-4E17-9F8B-B3CAF5D67745}" srcOrd="3" destOrd="0" parTransId="{4C810D50-8B77-4B62-96A8-66F81D18C640}" sibTransId="{CD81D1BC-193A-4541-BFE4-F464D30BF5BD}"/>
    <dgm:cxn modelId="{2B75CF67-2DAA-4435-A32D-8DC0FBABE8CE}" srcId="{A478D8B5-86B3-40A3-B144-5F376A5BD6ED}" destId="{CC775539-95D8-4909-A922-BF6FAD907057}" srcOrd="2" destOrd="0" parTransId="{52B9F961-BB7D-4F50-8814-28E7EA125B5E}" sibTransId="{4461D770-CF59-421B-A9D0-A3431246C85F}"/>
    <dgm:cxn modelId="{E9820E7D-8B7B-A44A-B6AF-CA564D677F12}" type="presOf" srcId="{978212E9-19D5-499E-A895-47A206BF638C}" destId="{08E6052E-A8FB-C441-9E66-B0C3A65B1464}" srcOrd="0" destOrd="0" presId="urn:microsoft.com/office/officeart/2005/8/layout/vList2"/>
    <dgm:cxn modelId="{0C47AA7E-6B5A-4B6C-AEC1-AD4A89AFA766}" srcId="{3AB07447-3670-4E17-9F8B-B3CAF5D67745}" destId="{8DFD3FC0-BAA9-43A8-BE9A-A7C7F8B6DE3C}" srcOrd="0" destOrd="0" parTransId="{6955CE51-D5CF-4124-AA2B-C71C62525580}" sibTransId="{7DDEA83C-5FFB-4157-A6FC-95316C2607AD}"/>
    <dgm:cxn modelId="{0300DF8A-2164-4CB6-8971-99958C947D62}" srcId="{A478D8B5-86B3-40A3-B144-5F376A5BD6ED}" destId="{768336D3-0F73-408E-A439-4A56357D5997}" srcOrd="4" destOrd="0" parTransId="{0A09B8E6-9405-40B0-AD89-8532F954B497}" sibTransId="{F9A0DA83-669F-4EA6-B597-8C4BA44FF26D}"/>
    <dgm:cxn modelId="{F7761F91-0622-504C-A839-20D57D166D54}" type="presOf" srcId="{A478D8B5-86B3-40A3-B144-5F376A5BD6ED}" destId="{C648336E-06C6-FA48-B2EB-4C4084C6B53D}" srcOrd="0" destOrd="0" presId="urn:microsoft.com/office/officeart/2005/8/layout/vList2"/>
    <dgm:cxn modelId="{0155EABE-3C1E-7240-8972-49517225BEAB}" type="presOf" srcId="{99AEB411-8A25-4A02-B7BC-3A3342D5A7AD}" destId="{A47C8AA5-C7A8-B24D-B6A5-6A34B6D94610}" srcOrd="0" destOrd="0" presId="urn:microsoft.com/office/officeart/2005/8/layout/vList2"/>
    <dgm:cxn modelId="{CBBF2AC3-941C-4CE0-BDF5-9FE1F9942A83}" srcId="{A478D8B5-86B3-40A3-B144-5F376A5BD6ED}" destId="{7598CD7B-0506-4F0E-A36D-435C291B35C8}" srcOrd="0" destOrd="0" parTransId="{EDD39307-86F2-4DE1-AB28-65ACD13F8AB8}" sibTransId="{0BA8E514-FACB-4D41-BB5B-1CE2ACC6D11A}"/>
    <dgm:cxn modelId="{CD3F1CD2-7480-4EF8-BFAF-7EEC5DD78499}" srcId="{768336D3-0F73-408E-A439-4A56357D5997}" destId="{69EA617C-D95C-4680-BD01-146ABB3F23A6}" srcOrd="1" destOrd="0" parTransId="{BB46CD5D-EA5F-4669-A984-13C27C7C598E}" sibTransId="{67EE102D-0238-44EB-8AED-F59BF63A8387}"/>
    <dgm:cxn modelId="{4007A6E8-0DBE-9B4F-B573-9217AA1D4F89}" type="presOf" srcId="{8DFD3FC0-BAA9-43A8-BE9A-A7C7F8B6DE3C}" destId="{EC448DE7-980E-334F-82E9-F19CFBEAAA85}" srcOrd="0" destOrd="0" presId="urn:microsoft.com/office/officeart/2005/8/layout/vList2"/>
    <dgm:cxn modelId="{728327F5-1F39-D347-8F55-859DF381B8BE}" type="presOf" srcId="{7598CD7B-0506-4F0E-A36D-435C291B35C8}" destId="{97958CC9-458A-9C44-9E32-9E7CFA7E4772}" srcOrd="0" destOrd="0" presId="urn:microsoft.com/office/officeart/2005/8/layout/vList2"/>
    <dgm:cxn modelId="{AAE69944-A89D-C34E-BC68-075B76E17950}" type="presParOf" srcId="{C648336E-06C6-FA48-B2EB-4C4084C6B53D}" destId="{97958CC9-458A-9C44-9E32-9E7CFA7E4772}" srcOrd="0" destOrd="0" presId="urn:microsoft.com/office/officeart/2005/8/layout/vList2"/>
    <dgm:cxn modelId="{2DDC971A-3446-C94D-9831-2426BA7E197D}" type="presParOf" srcId="{C648336E-06C6-FA48-B2EB-4C4084C6B53D}" destId="{D0E6D3E4-1197-C04F-9D32-03D0BF4F016B}" srcOrd="1" destOrd="0" presId="urn:microsoft.com/office/officeart/2005/8/layout/vList2"/>
    <dgm:cxn modelId="{BCA46108-06CF-1048-8EF0-5E35AAC671BF}" type="presParOf" srcId="{C648336E-06C6-FA48-B2EB-4C4084C6B53D}" destId="{A47C8AA5-C7A8-B24D-B6A5-6A34B6D94610}" srcOrd="2" destOrd="0" presId="urn:microsoft.com/office/officeart/2005/8/layout/vList2"/>
    <dgm:cxn modelId="{A211CC6A-1771-304A-BC39-624844FDCEC2}" type="presParOf" srcId="{C648336E-06C6-FA48-B2EB-4C4084C6B53D}" destId="{0C38820E-9DA7-C942-94D5-FFE6F911B9BC}" srcOrd="3" destOrd="0" presId="urn:microsoft.com/office/officeart/2005/8/layout/vList2"/>
    <dgm:cxn modelId="{0C0FECEF-4722-0C46-8A3C-39B522E99954}" type="presParOf" srcId="{C648336E-06C6-FA48-B2EB-4C4084C6B53D}" destId="{6B42B70A-6017-D64C-A712-0B9F28E79386}" srcOrd="4" destOrd="0" presId="urn:microsoft.com/office/officeart/2005/8/layout/vList2"/>
    <dgm:cxn modelId="{D7BB8EAE-E3A7-3A46-BCA6-AA3A06D9495B}" type="presParOf" srcId="{C648336E-06C6-FA48-B2EB-4C4084C6B53D}" destId="{A6ACD7C2-A907-3040-947C-A82540B2813C}" srcOrd="5" destOrd="0" presId="urn:microsoft.com/office/officeart/2005/8/layout/vList2"/>
    <dgm:cxn modelId="{11E75E4D-CCC3-344F-A58D-8E1972238357}" type="presParOf" srcId="{C648336E-06C6-FA48-B2EB-4C4084C6B53D}" destId="{DBD4EDAE-A6F6-D74D-A6FB-7593B4F62433}" srcOrd="6" destOrd="0" presId="urn:microsoft.com/office/officeart/2005/8/layout/vList2"/>
    <dgm:cxn modelId="{EA063721-85A7-314F-9D96-4D98E8AB4B14}" type="presParOf" srcId="{C648336E-06C6-FA48-B2EB-4C4084C6B53D}" destId="{EC448DE7-980E-334F-82E9-F19CFBEAAA85}" srcOrd="7" destOrd="0" presId="urn:microsoft.com/office/officeart/2005/8/layout/vList2"/>
    <dgm:cxn modelId="{8B3A09A0-911B-624B-B5C1-1C72BDEC6C9A}" type="presParOf" srcId="{C648336E-06C6-FA48-B2EB-4C4084C6B53D}" destId="{50A1F14A-5BFB-A04C-93F1-33570113882E}" srcOrd="8" destOrd="0" presId="urn:microsoft.com/office/officeart/2005/8/layout/vList2"/>
    <dgm:cxn modelId="{01A6328E-A6C9-584B-9A38-4327269495B5}" type="presParOf" srcId="{C648336E-06C6-FA48-B2EB-4C4084C6B53D}" destId="{08E6052E-A8FB-C441-9E66-B0C3A65B146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BD4FDF-B6F1-4A2A-B7DF-EDBEB841053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E6D9D535-DC7F-4F51-BF01-F93B51344D59}">
      <dgm:prSet custT="1"/>
      <dgm:spPr/>
      <dgm:t>
        <a:bodyPr/>
        <a:lstStyle/>
        <a:p>
          <a:r>
            <a:rPr lang="en-US" sz="2200"/>
            <a:t>Information on bipolar illness </a:t>
          </a:r>
        </a:p>
      </dgm:t>
    </dgm:pt>
    <dgm:pt modelId="{8AEC6388-1542-4901-988A-B84DE129CD66}" type="parTrans" cxnId="{BE456E88-E3A9-42FF-828F-1DE240170950}">
      <dgm:prSet/>
      <dgm:spPr/>
      <dgm:t>
        <a:bodyPr/>
        <a:lstStyle/>
        <a:p>
          <a:endParaRPr lang="en-US"/>
        </a:p>
      </dgm:t>
    </dgm:pt>
    <dgm:pt modelId="{2B7886BD-9B86-4A89-8D2F-C56C74E52606}" type="sibTrans" cxnId="{BE456E88-E3A9-42FF-828F-1DE240170950}">
      <dgm:prSet/>
      <dgm:spPr/>
      <dgm:t>
        <a:bodyPr/>
        <a:lstStyle/>
        <a:p>
          <a:endParaRPr lang="en-US"/>
        </a:p>
      </dgm:t>
    </dgm:pt>
    <dgm:pt modelId="{01224B38-06F3-4ADE-B4BC-E65B910DD2F0}">
      <dgm:prSet custT="1"/>
      <dgm:spPr/>
      <dgm:t>
        <a:bodyPr/>
        <a:lstStyle/>
        <a:p>
          <a:r>
            <a:rPr lang="en-US" sz="2200"/>
            <a:t>Understanding its recurrent nature</a:t>
          </a:r>
        </a:p>
      </dgm:t>
    </dgm:pt>
    <dgm:pt modelId="{9BB46854-2E3D-441A-970E-BFC0885AD678}" type="parTrans" cxnId="{A9DF2EC7-FB79-4892-B6D7-9DB96B09DB39}">
      <dgm:prSet/>
      <dgm:spPr/>
      <dgm:t>
        <a:bodyPr/>
        <a:lstStyle/>
        <a:p>
          <a:endParaRPr lang="en-US"/>
        </a:p>
      </dgm:t>
    </dgm:pt>
    <dgm:pt modelId="{CD8096A2-774D-46B1-9F34-AA4A329AADA5}" type="sibTrans" cxnId="{A9DF2EC7-FB79-4892-B6D7-9DB96B09DB39}">
      <dgm:prSet/>
      <dgm:spPr/>
      <dgm:t>
        <a:bodyPr/>
        <a:lstStyle/>
        <a:p>
          <a:endParaRPr lang="en-US"/>
        </a:p>
      </dgm:t>
    </dgm:pt>
    <dgm:pt modelId="{46F4FE84-DA6E-490F-A7B4-CF75E5CC3C0D}">
      <dgm:prSet custT="1"/>
      <dgm:spPr/>
      <dgm:t>
        <a:bodyPr/>
        <a:lstStyle/>
        <a:p>
          <a:r>
            <a:rPr lang="en-US" sz="2200" dirty="0"/>
            <a:t>Warning signs of relapse</a:t>
          </a:r>
        </a:p>
      </dgm:t>
    </dgm:pt>
    <dgm:pt modelId="{B2F8C5FB-ADDA-4475-AA4A-EE2E9BC2FD79}" type="parTrans" cxnId="{BFAF0695-5553-4957-B700-939EEB98B6C9}">
      <dgm:prSet/>
      <dgm:spPr/>
      <dgm:t>
        <a:bodyPr/>
        <a:lstStyle/>
        <a:p>
          <a:endParaRPr lang="en-US"/>
        </a:p>
      </dgm:t>
    </dgm:pt>
    <dgm:pt modelId="{6CC45871-2C77-4CBF-A48A-96BF54B156D9}" type="sibTrans" cxnId="{BFAF0695-5553-4957-B700-939EEB98B6C9}">
      <dgm:prSet/>
      <dgm:spPr/>
      <dgm:t>
        <a:bodyPr/>
        <a:lstStyle/>
        <a:p>
          <a:endParaRPr lang="en-US"/>
        </a:p>
      </dgm:t>
    </dgm:pt>
    <dgm:pt modelId="{64BD5D36-AAAF-443B-B7D7-7AFAF49BB617}">
      <dgm:prSet custT="1"/>
      <dgm:spPr/>
      <dgm:t>
        <a:bodyPr/>
        <a:lstStyle/>
        <a:p>
          <a:r>
            <a:rPr lang="en-US" sz="2200"/>
            <a:t>Importance of regularity </a:t>
          </a:r>
        </a:p>
      </dgm:t>
    </dgm:pt>
    <dgm:pt modelId="{2E1270A5-ADC3-48F6-9898-9FEBA090324C}" type="parTrans" cxnId="{72A665B9-FEC6-4D84-9EA1-B6D9DAFAEA31}">
      <dgm:prSet/>
      <dgm:spPr/>
      <dgm:t>
        <a:bodyPr/>
        <a:lstStyle/>
        <a:p>
          <a:endParaRPr lang="en-US"/>
        </a:p>
      </dgm:t>
    </dgm:pt>
    <dgm:pt modelId="{AB7B099E-CB90-4B1D-898E-788BD8DB1CF2}" type="sibTrans" cxnId="{72A665B9-FEC6-4D84-9EA1-B6D9DAFAEA31}">
      <dgm:prSet/>
      <dgm:spPr/>
      <dgm:t>
        <a:bodyPr/>
        <a:lstStyle/>
        <a:p>
          <a:endParaRPr lang="en-US"/>
        </a:p>
      </dgm:t>
    </dgm:pt>
    <dgm:pt modelId="{94D4BAE4-A9C9-4319-9BBC-64ED11619EFD}">
      <dgm:prSet custT="1"/>
      <dgm:spPr/>
      <dgm:t>
        <a:bodyPr/>
        <a:lstStyle/>
        <a:p>
          <a:r>
            <a:rPr lang="en-US" sz="2200"/>
            <a:t>Sleep patterns</a:t>
          </a:r>
        </a:p>
      </dgm:t>
    </dgm:pt>
    <dgm:pt modelId="{15CA9455-F623-4519-AFB1-F81A79FCDE06}" type="parTrans" cxnId="{C95D329A-C7E9-4559-8EF4-96A21A1FE7CF}">
      <dgm:prSet/>
      <dgm:spPr/>
      <dgm:t>
        <a:bodyPr/>
        <a:lstStyle/>
        <a:p>
          <a:endParaRPr lang="en-US"/>
        </a:p>
      </dgm:t>
    </dgm:pt>
    <dgm:pt modelId="{6AFAFA1C-AF98-45FC-B552-6BA942421DDF}" type="sibTrans" cxnId="{C95D329A-C7E9-4559-8EF4-96A21A1FE7CF}">
      <dgm:prSet/>
      <dgm:spPr/>
      <dgm:t>
        <a:bodyPr/>
        <a:lstStyle/>
        <a:p>
          <a:endParaRPr lang="en-US"/>
        </a:p>
      </dgm:t>
    </dgm:pt>
    <dgm:pt modelId="{7B79378F-F6AC-4FA9-BA24-0EFE95EC140F}">
      <dgm:prSet custT="1"/>
      <dgm:spPr/>
      <dgm:t>
        <a:bodyPr/>
        <a:lstStyle/>
        <a:p>
          <a:r>
            <a:rPr lang="en-US" sz="2200" dirty="0"/>
            <a:t>Meals</a:t>
          </a:r>
        </a:p>
      </dgm:t>
    </dgm:pt>
    <dgm:pt modelId="{1393445A-6E11-477F-9656-4BE16AE03BCF}" type="parTrans" cxnId="{A78A3D83-D249-417D-9754-A45242AB92A8}">
      <dgm:prSet/>
      <dgm:spPr/>
      <dgm:t>
        <a:bodyPr/>
        <a:lstStyle/>
        <a:p>
          <a:endParaRPr lang="en-US"/>
        </a:p>
      </dgm:t>
    </dgm:pt>
    <dgm:pt modelId="{87A11F70-2A7A-42EC-A2E4-BF5A5261DFC2}" type="sibTrans" cxnId="{A78A3D83-D249-417D-9754-A45242AB92A8}">
      <dgm:prSet/>
      <dgm:spPr/>
      <dgm:t>
        <a:bodyPr/>
        <a:lstStyle/>
        <a:p>
          <a:endParaRPr lang="en-US"/>
        </a:p>
      </dgm:t>
    </dgm:pt>
    <dgm:pt modelId="{FA2B6839-B947-4A23-B923-9FB5DD0F0243}">
      <dgm:prSet custT="1"/>
      <dgm:spPr/>
      <dgm:t>
        <a:bodyPr/>
        <a:lstStyle/>
        <a:p>
          <a:r>
            <a:rPr lang="en-US" sz="2200"/>
            <a:t>Exercise</a:t>
          </a:r>
        </a:p>
      </dgm:t>
    </dgm:pt>
    <dgm:pt modelId="{8F572385-C174-4D08-BF61-B43C7E3375AC}" type="parTrans" cxnId="{D3B68544-B27F-45F0-BB79-F836E988BB16}">
      <dgm:prSet/>
      <dgm:spPr/>
      <dgm:t>
        <a:bodyPr/>
        <a:lstStyle/>
        <a:p>
          <a:endParaRPr lang="en-US"/>
        </a:p>
      </dgm:t>
    </dgm:pt>
    <dgm:pt modelId="{40E15600-5202-4504-9BE8-5E16865E1347}" type="sibTrans" cxnId="{D3B68544-B27F-45F0-BB79-F836E988BB16}">
      <dgm:prSet/>
      <dgm:spPr/>
      <dgm:t>
        <a:bodyPr/>
        <a:lstStyle/>
        <a:p>
          <a:endParaRPr lang="en-US"/>
        </a:p>
      </dgm:t>
    </dgm:pt>
    <dgm:pt modelId="{6DAE116F-A4DF-4A66-95CE-839C81512D98}">
      <dgm:prSet custT="1"/>
      <dgm:spPr/>
      <dgm:t>
        <a:bodyPr/>
        <a:lstStyle/>
        <a:p>
          <a:r>
            <a:rPr lang="en-US" sz="2200"/>
            <a:t>Other activities </a:t>
          </a:r>
        </a:p>
      </dgm:t>
    </dgm:pt>
    <dgm:pt modelId="{21E35B91-E1F2-4F03-B5C9-FB1DD520B253}" type="parTrans" cxnId="{EDE9A036-ED80-4509-90C1-ACBA79A93261}">
      <dgm:prSet/>
      <dgm:spPr/>
      <dgm:t>
        <a:bodyPr/>
        <a:lstStyle/>
        <a:p>
          <a:endParaRPr lang="en-US"/>
        </a:p>
      </dgm:t>
    </dgm:pt>
    <dgm:pt modelId="{DFE2B241-8319-47FE-B9F7-AECDA1FD5A73}" type="sibTrans" cxnId="{EDE9A036-ED80-4509-90C1-ACBA79A93261}">
      <dgm:prSet/>
      <dgm:spPr/>
      <dgm:t>
        <a:bodyPr/>
        <a:lstStyle/>
        <a:p>
          <a:endParaRPr lang="en-US"/>
        </a:p>
      </dgm:t>
    </dgm:pt>
    <dgm:pt modelId="{8BC53F9A-717B-45F9-9A84-2E6B2663FC5E}">
      <dgm:prSet custT="1"/>
      <dgm:spPr/>
      <dgm:t>
        <a:bodyPr/>
        <a:lstStyle/>
        <a:p>
          <a:r>
            <a:rPr lang="en-US" sz="2200" dirty="0"/>
            <a:t>Group and individual therapy </a:t>
          </a:r>
        </a:p>
      </dgm:t>
    </dgm:pt>
    <dgm:pt modelId="{4737F772-DD33-44FF-812E-23B099F266F4}" type="parTrans" cxnId="{ED651386-3320-4FB9-AE86-A9776093309C}">
      <dgm:prSet/>
      <dgm:spPr/>
      <dgm:t>
        <a:bodyPr/>
        <a:lstStyle/>
        <a:p>
          <a:endParaRPr lang="en-US"/>
        </a:p>
      </dgm:t>
    </dgm:pt>
    <dgm:pt modelId="{AF01A0D2-BB4C-45D0-81EF-BF49BAC1C9E0}" type="sibTrans" cxnId="{ED651386-3320-4FB9-AE86-A9776093309C}">
      <dgm:prSet/>
      <dgm:spPr/>
      <dgm:t>
        <a:bodyPr/>
        <a:lstStyle/>
        <a:p>
          <a:endParaRPr lang="en-US"/>
        </a:p>
      </dgm:t>
    </dgm:pt>
    <dgm:pt modelId="{BD918A8F-0CEC-EA4D-A5C3-62EA3D3898AE}" type="pres">
      <dgm:prSet presAssocID="{56BD4FDF-B6F1-4A2A-B7DF-EDBEB8410537}" presName="linear" presStyleCnt="0">
        <dgm:presLayoutVars>
          <dgm:dir/>
          <dgm:animLvl val="lvl"/>
          <dgm:resizeHandles val="exact"/>
        </dgm:presLayoutVars>
      </dgm:prSet>
      <dgm:spPr/>
    </dgm:pt>
    <dgm:pt modelId="{97A1C58C-18B3-9E41-B4D5-CE88AB564274}" type="pres">
      <dgm:prSet presAssocID="{E6D9D535-DC7F-4F51-BF01-F93B51344D59}" presName="parentLin" presStyleCnt="0"/>
      <dgm:spPr/>
    </dgm:pt>
    <dgm:pt modelId="{B3F0DFC0-8B8F-A548-9398-83F588A87EA7}" type="pres">
      <dgm:prSet presAssocID="{E6D9D535-DC7F-4F51-BF01-F93B51344D59}" presName="parentLeftMargin" presStyleLbl="node1" presStyleIdx="0" presStyleCnt="4"/>
      <dgm:spPr/>
    </dgm:pt>
    <dgm:pt modelId="{2A4ECC96-4F2C-CC4D-8A3F-962C4CA3FB43}" type="pres">
      <dgm:prSet presAssocID="{E6D9D535-DC7F-4F51-BF01-F93B51344D59}" presName="parentText" presStyleLbl="node1" presStyleIdx="0" presStyleCnt="4">
        <dgm:presLayoutVars>
          <dgm:chMax val="0"/>
          <dgm:bulletEnabled val="1"/>
        </dgm:presLayoutVars>
      </dgm:prSet>
      <dgm:spPr/>
    </dgm:pt>
    <dgm:pt modelId="{41FDC3B3-E98D-A947-840D-76A713D11C3A}" type="pres">
      <dgm:prSet presAssocID="{E6D9D535-DC7F-4F51-BF01-F93B51344D59}" presName="negativeSpace" presStyleCnt="0"/>
      <dgm:spPr/>
    </dgm:pt>
    <dgm:pt modelId="{5565090A-C2F6-B142-B7F0-23F965207B68}" type="pres">
      <dgm:prSet presAssocID="{E6D9D535-DC7F-4F51-BF01-F93B51344D59}" presName="childText" presStyleLbl="conFgAcc1" presStyleIdx="0" presStyleCnt="4">
        <dgm:presLayoutVars>
          <dgm:bulletEnabled val="1"/>
        </dgm:presLayoutVars>
      </dgm:prSet>
      <dgm:spPr/>
    </dgm:pt>
    <dgm:pt modelId="{355D3567-4E4D-B540-BFE7-0A71E71EE12C}" type="pres">
      <dgm:prSet presAssocID="{2B7886BD-9B86-4A89-8D2F-C56C74E52606}" presName="spaceBetweenRectangles" presStyleCnt="0"/>
      <dgm:spPr/>
    </dgm:pt>
    <dgm:pt modelId="{8A92F89C-2202-CE43-B69C-F69A866D109D}" type="pres">
      <dgm:prSet presAssocID="{46F4FE84-DA6E-490F-A7B4-CF75E5CC3C0D}" presName="parentLin" presStyleCnt="0"/>
      <dgm:spPr/>
    </dgm:pt>
    <dgm:pt modelId="{677D8818-D3CD-C243-9766-D6269F84DF3B}" type="pres">
      <dgm:prSet presAssocID="{46F4FE84-DA6E-490F-A7B4-CF75E5CC3C0D}" presName="parentLeftMargin" presStyleLbl="node1" presStyleIdx="0" presStyleCnt="4"/>
      <dgm:spPr/>
    </dgm:pt>
    <dgm:pt modelId="{E3598D19-6121-F441-8ADC-F0DBDCA7BCFD}" type="pres">
      <dgm:prSet presAssocID="{46F4FE84-DA6E-490F-A7B4-CF75E5CC3C0D}" presName="parentText" presStyleLbl="node1" presStyleIdx="1" presStyleCnt="4">
        <dgm:presLayoutVars>
          <dgm:chMax val="0"/>
          <dgm:bulletEnabled val="1"/>
        </dgm:presLayoutVars>
      </dgm:prSet>
      <dgm:spPr/>
    </dgm:pt>
    <dgm:pt modelId="{FA1D8CBD-0727-EB46-BBD3-D22AF503E20E}" type="pres">
      <dgm:prSet presAssocID="{46F4FE84-DA6E-490F-A7B4-CF75E5CC3C0D}" presName="negativeSpace" presStyleCnt="0"/>
      <dgm:spPr/>
    </dgm:pt>
    <dgm:pt modelId="{B7E21480-DDB7-8544-B114-271EFE0353C8}" type="pres">
      <dgm:prSet presAssocID="{46F4FE84-DA6E-490F-A7B4-CF75E5CC3C0D}" presName="childText" presStyleLbl="conFgAcc1" presStyleIdx="1" presStyleCnt="4">
        <dgm:presLayoutVars>
          <dgm:bulletEnabled val="1"/>
        </dgm:presLayoutVars>
      </dgm:prSet>
      <dgm:spPr/>
    </dgm:pt>
    <dgm:pt modelId="{94BF3C91-C0D8-404F-8817-0BE8B67D82F8}" type="pres">
      <dgm:prSet presAssocID="{6CC45871-2C77-4CBF-A48A-96BF54B156D9}" presName="spaceBetweenRectangles" presStyleCnt="0"/>
      <dgm:spPr/>
    </dgm:pt>
    <dgm:pt modelId="{4133CF31-32AB-DD47-968D-4F4C03F488C8}" type="pres">
      <dgm:prSet presAssocID="{64BD5D36-AAAF-443B-B7D7-7AFAF49BB617}" presName="parentLin" presStyleCnt="0"/>
      <dgm:spPr/>
    </dgm:pt>
    <dgm:pt modelId="{2954BBA2-99D4-5646-98A2-5F94C980A062}" type="pres">
      <dgm:prSet presAssocID="{64BD5D36-AAAF-443B-B7D7-7AFAF49BB617}" presName="parentLeftMargin" presStyleLbl="node1" presStyleIdx="1" presStyleCnt="4"/>
      <dgm:spPr/>
    </dgm:pt>
    <dgm:pt modelId="{A331C62B-AE0E-5F4E-BDE0-075A497CB6F7}" type="pres">
      <dgm:prSet presAssocID="{64BD5D36-AAAF-443B-B7D7-7AFAF49BB617}" presName="parentText" presStyleLbl="node1" presStyleIdx="2" presStyleCnt="4">
        <dgm:presLayoutVars>
          <dgm:chMax val="0"/>
          <dgm:bulletEnabled val="1"/>
        </dgm:presLayoutVars>
      </dgm:prSet>
      <dgm:spPr/>
    </dgm:pt>
    <dgm:pt modelId="{2C8C7790-6F8B-FE43-A32B-D6EED1C18E2B}" type="pres">
      <dgm:prSet presAssocID="{64BD5D36-AAAF-443B-B7D7-7AFAF49BB617}" presName="negativeSpace" presStyleCnt="0"/>
      <dgm:spPr/>
    </dgm:pt>
    <dgm:pt modelId="{6C9F30C2-7D52-2347-9385-565D118B4A23}" type="pres">
      <dgm:prSet presAssocID="{64BD5D36-AAAF-443B-B7D7-7AFAF49BB617}" presName="childText" presStyleLbl="conFgAcc1" presStyleIdx="2" presStyleCnt="4">
        <dgm:presLayoutVars>
          <dgm:bulletEnabled val="1"/>
        </dgm:presLayoutVars>
      </dgm:prSet>
      <dgm:spPr/>
    </dgm:pt>
    <dgm:pt modelId="{A87F6A50-5635-7049-9B26-A0A7505431E0}" type="pres">
      <dgm:prSet presAssocID="{AB7B099E-CB90-4B1D-898E-788BD8DB1CF2}" presName="spaceBetweenRectangles" presStyleCnt="0"/>
      <dgm:spPr/>
    </dgm:pt>
    <dgm:pt modelId="{CCEFCE14-8316-5740-B980-73292786B4FD}" type="pres">
      <dgm:prSet presAssocID="{8BC53F9A-717B-45F9-9A84-2E6B2663FC5E}" presName="parentLin" presStyleCnt="0"/>
      <dgm:spPr/>
    </dgm:pt>
    <dgm:pt modelId="{D831DDC6-6445-B54D-9C1C-6A82B1D9C0B6}" type="pres">
      <dgm:prSet presAssocID="{8BC53F9A-717B-45F9-9A84-2E6B2663FC5E}" presName="parentLeftMargin" presStyleLbl="node1" presStyleIdx="2" presStyleCnt="4"/>
      <dgm:spPr/>
    </dgm:pt>
    <dgm:pt modelId="{4F1CA107-1258-7447-AC41-73778AC28E5D}" type="pres">
      <dgm:prSet presAssocID="{8BC53F9A-717B-45F9-9A84-2E6B2663FC5E}" presName="parentText" presStyleLbl="node1" presStyleIdx="3" presStyleCnt="4">
        <dgm:presLayoutVars>
          <dgm:chMax val="0"/>
          <dgm:bulletEnabled val="1"/>
        </dgm:presLayoutVars>
      </dgm:prSet>
      <dgm:spPr/>
    </dgm:pt>
    <dgm:pt modelId="{FE02697C-BF38-1248-BBD5-42E61CA1241C}" type="pres">
      <dgm:prSet presAssocID="{8BC53F9A-717B-45F9-9A84-2E6B2663FC5E}" presName="negativeSpace" presStyleCnt="0"/>
      <dgm:spPr/>
    </dgm:pt>
    <dgm:pt modelId="{5240BA12-22F7-F648-8252-C5F9A59D03A7}" type="pres">
      <dgm:prSet presAssocID="{8BC53F9A-717B-45F9-9A84-2E6B2663FC5E}" presName="childText" presStyleLbl="conFgAcc1" presStyleIdx="3" presStyleCnt="4">
        <dgm:presLayoutVars>
          <dgm:bulletEnabled val="1"/>
        </dgm:presLayoutVars>
      </dgm:prSet>
      <dgm:spPr/>
    </dgm:pt>
  </dgm:ptLst>
  <dgm:cxnLst>
    <dgm:cxn modelId="{04A62412-DCFE-1345-B341-5E2493E96C78}" type="presOf" srcId="{8BC53F9A-717B-45F9-9A84-2E6B2663FC5E}" destId="{D831DDC6-6445-B54D-9C1C-6A82B1D9C0B6}" srcOrd="0" destOrd="0" presId="urn:microsoft.com/office/officeart/2005/8/layout/list1"/>
    <dgm:cxn modelId="{D94FC929-8294-9D40-B253-912F240B41BD}" type="presOf" srcId="{6DAE116F-A4DF-4A66-95CE-839C81512D98}" destId="{6C9F30C2-7D52-2347-9385-565D118B4A23}" srcOrd="0" destOrd="3" presId="urn:microsoft.com/office/officeart/2005/8/layout/list1"/>
    <dgm:cxn modelId="{EDE9A036-ED80-4509-90C1-ACBA79A93261}" srcId="{64BD5D36-AAAF-443B-B7D7-7AFAF49BB617}" destId="{6DAE116F-A4DF-4A66-95CE-839C81512D98}" srcOrd="3" destOrd="0" parTransId="{21E35B91-E1F2-4F03-B5C9-FB1DD520B253}" sibTransId="{DFE2B241-8319-47FE-B9F7-AECDA1FD5A73}"/>
    <dgm:cxn modelId="{D3B68544-B27F-45F0-BB79-F836E988BB16}" srcId="{64BD5D36-AAAF-443B-B7D7-7AFAF49BB617}" destId="{FA2B6839-B947-4A23-B923-9FB5DD0F0243}" srcOrd="2" destOrd="0" parTransId="{8F572385-C174-4D08-BF61-B43C7E3375AC}" sibTransId="{40E15600-5202-4504-9BE8-5E16865E1347}"/>
    <dgm:cxn modelId="{3F41FE46-2B26-D441-B70A-21162A52C2C3}" type="presOf" srcId="{94D4BAE4-A9C9-4319-9BBC-64ED11619EFD}" destId="{6C9F30C2-7D52-2347-9385-565D118B4A23}" srcOrd="0" destOrd="0" presId="urn:microsoft.com/office/officeart/2005/8/layout/list1"/>
    <dgm:cxn modelId="{87624951-FED4-DD4C-92B8-8ECBD2035557}" type="presOf" srcId="{64BD5D36-AAAF-443B-B7D7-7AFAF49BB617}" destId="{A331C62B-AE0E-5F4E-BDE0-075A497CB6F7}" srcOrd="1" destOrd="0" presId="urn:microsoft.com/office/officeart/2005/8/layout/list1"/>
    <dgm:cxn modelId="{5366B656-2887-A348-9092-27A88AB06F5D}" type="presOf" srcId="{56BD4FDF-B6F1-4A2A-B7DF-EDBEB8410537}" destId="{BD918A8F-0CEC-EA4D-A5C3-62EA3D3898AE}" srcOrd="0" destOrd="0" presId="urn:microsoft.com/office/officeart/2005/8/layout/list1"/>
    <dgm:cxn modelId="{A6159871-3FEC-B246-8FFC-861D81A29B25}" type="presOf" srcId="{FA2B6839-B947-4A23-B923-9FB5DD0F0243}" destId="{6C9F30C2-7D52-2347-9385-565D118B4A23}" srcOrd="0" destOrd="2" presId="urn:microsoft.com/office/officeart/2005/8/layout/list1"/>
    <dgm:cxn modelId="{396C8C76-ADFA-214B-85D6-315C0A80AD2C}" type="presOf" srcId="{8BC53F9A-717B-45F9-9A84-2E6B2663FC5E}" destId="{4F1CA107-1258-7447-AC41-73778AC28E5D}" srcOrd="1" destOrd="0" presId="urn:microsoft.com/office/officeart/2005/8/layout/list1"/>
    <dgm:cxn modelId="{A78A3D83-D249-417D-9754-A45242AB92A8}" srcId="{64BD5D36-AAAF-443B-B7D7-7AFAF49BB617}" destId="{7B79378F-F6AC-4FA9-BA24-0EFE95EC140F}" srcOrd="1" destOrd="0" parTransId="{1393445A-6E11-477F-9656-4BE16AE03BCF}" sibTransId="{87A11F70-2A7A-42EC-A2E4-BF5A5261DFC2}"/>
    <dgm:cxn modelId="{53FF9D83-C8C7-374A-92B3-8C943FBE0826}" type="presOf" srcId="{E6D9D535-DC7F-4F51-BF01-F93B51344D59}" destId="{2A4ECC96-4F2C-CC4D-8A3F-962C4CA3FB43}" srcOrd="1" destOrd="0" presId="urn:microsoft.com/office/officeart/2005/8/layout/list1"/>
    <dgm:cxn modelId="{ED651386-3320-4FB9-AE86-A9776093309C}" srcId="{56BD4FDF-B6F1-4A2A-B7DF-EDBEB8410537}" destId="{8BC53F9A-717B-45F9-9A84-2E6B2663FC5E}" srcOrd="3" destOrd="0" parTransId="{4737F772-DD33-44FF-812E-23B099F266F4}" sibTransId="{AF01A0D2-BB4C-45D0-81EF-BF49BAC1C9E0}"/>
    <dgm:cxn modelId="{BE456E88-E3A9-42FF-828F-1DE240170950}" srcId="{56BD4FDF-B6F1-4A2A-B7DF-EDBEB8410537}" destId="{E6D9D535-DC7F-4F51-BF01-F93B51344D59}" srcOrd="0" destOrd="0" parTransId="{8AEC6388-1542-4901-988A-B84DE129CD66}" sibTransId="{2B7886BD-9B86-4A89-8D2F-C56C74E52606}"/>
    <dgm:cxn modelId="{D47C2B8E-FA13-044F-B338-F88BC66706CD}" type="presOf" srcId="{7B79378F-F6AC-4FA9-BA24-0EFE95EC140F}" destId="{6C9F30C2-7D52-2347-9385-565D118B4A23}" srcOrd="0" destOrd="1" presId="urn:microsoft.com/office/officeart/2005/8/layout/list1"/>
    <dgm:cxn modelId="{BFAF0695-5553-4957-B700-939EEB98B6C9}" srcId="{56BD4FDF-B6F1-4A2A-B7DF-EDBEB8410537}" destId="{46F4FE84-DA6E-490F-A7B4-CF75E5CC3C0D}" srcOrd="1" destOrd="0" parTransId="{B2F8C5FB-ADDA-4475-AA4A-EE2E9BC2FD79}" sibTransId="{6CC45871-2C77-4CBF-A48A-96BF54B156D9}"/>
    <dgm:cxn modelId="{C95D329A-C7E9-4559-8EF4-96A21A1FE7CF}" srcId="{64BD5D36-AAAF-443B-B7D7-7AFAF49BB617}" destId="{94D4BAE4-A9C9-4319-9BBC-64ED11619EFD}" srcOrd="0" destOrd="0" parTransId="{15CA9455-F623-4519-AFB1-F81A79FCDE06}" sibTransId="{6AFAFA1C-AF98-45FC-B552-6BA942421DDF}"/>
    <dgm:cxn modelId="{7FB7BAA8-2A04-244D-911A-AB30A4B2264A}" type="presOf" srcId="{46F4FE84-DA6E-490F-A7B4-CF75E5CC3C0D}" destId="{E3598D19-6121-F441-8ADC-F0DBDCA7BCFD}" srcOrd="1" destOrd="0" presId="urn:microsoft.com/office/officeart/2005/8/layout/list1"/>
    <dgm:cxn modelId="{4D4760AD-3736-2A42-97DE-324F05696D27}" type="presOf" srcId="{46F4FE84-DA6E-490F-A7B4-CF75E5CC3C0D}" destId="{677D8818-D3CD-C243-9766-D6269F84DF3B}" srcOrd="0" destOrd="0" presId="urn:microsoft.com/office/officeart/2005/8/layout/list1"/>
    <dgm:cxn modelId="{72A665B9-FEC6-4D84-9EA1-B6D9DAFAEA31}" srcId="{56BD4FDF-B6F1-4A2A-B7DF-EDBEB8410537}" destId="{64BD5D36-AAAF-443B-B7D7-7AFAF49BB617}" srcOrd="2" destOrd="0" parTransId="{2E1270A5-ADC3-48F6-9898-9FEBA090324C}" sibTransId="{AB7B099E-CB90-4B1D-898E-788BD8DB1CF2}"/>
    <dgm:cxn modelId="{005EBAC0-DD6F-6B41-BA16-8FF260271779}" type="presOf" srcId="{01224B38-06F3-4ADE-B4BC-E65B910DD2F0}" destId="{5565090A-C2F6-B142-B7F0-23F965207B68}" srcOrd="0" destOrd="0" presId="urn:microsoft.com/office/officeart/2005/8/layout/list1"/>
    <dgm:cxn modelId="{A9DF2EC7-FB79-4892-B6D7-9DB96B09DB39}" srcId="{E6D9D535-DC7F-4F51-BF01-F93B51344D59}" destId="{01224B38-06F3-4ADE-B4BC-E65B910DD2F0}" srcOrd="0" destOrd="0" parTransId="{9BB46854-2E3D-441A-970E-BFC0885AD678}" sibTransId="{CD8096A2-774D-46B1-9F34-AA4A329AADA5}"/>
    <dgm:cxn modelId="{31D1C8D7-567C-FE4D-A506-9B3F61A6EA32}" type="presOf" srcId="{E6D9D535-DC7F-4F51-BF01-F93B51344D59}" destId="{B3F0DFC0-8B8F-A548-9398-83F588A87EA7}" srcOrd="0" destOrd="0" presId="urn:microsoft.com/office/officeart/2005/8/layout/list1"/>
    <dgm:cxn modelId="{F5BB58EF-DA9E-B741-8C97-B41F95A3414B}" type="presOf" srcId="{64BD5D36-AAAF-443B-B7D7-7AFAF49BB617}" destId="{2954BBA2-99D4-5646-98A2-5F94C980A062}" srcOrd="0" destOrd="0" presId="urn:microsoft.com/office/officeart/2005/8/layout/list1"/>
    <dgm:cxn modelId="{6E9228F6-0B55-B549-B43C-28255FF7E54E}" type="presParOf" srcId="{BD918A8F-0CEC-EA4D-A5C3-62EA3D3898AE}" destId="{97A1C58C-18B3-9E41-B4D5-CE88AB564274}" srcOrd="0" destOrd="0" presId="urn:microsoft.com/office/officeart/2005/8/layout/list1"/>
    <dgm:cxn modelId="{850D52F9-4652-7642-9EBE-7A9A483DAFEF}" type="presParOf" srcId="{97A1C58C-18B3-9E41-B4D5-CE88AB564274}" destId="{B3F0DFC0-8B8F-A548-9398-83F588A87EA7}" srcOrd="0" destOrd="0" presId="urn:microsoft.com/office/officeart/2005/8/layout/list1"/>
    <dgm:cxn modelId="{81C42DE6-B359-6F41-9E33-24F9AB75CDF5}" type="presParOf" srcId="{97A1C58C-18B3-9E41-B4D5-CE88AB564274}" destId="{2A4ECC96-4F2C-CC4D-8A3F-962C4CA3FB43}" srcOrd="1" destOrd="0" presId="urn:microsoft.com/office/officeart/2005/8/layout/list1"/>
    <dgm:cxn modelId="{6A6DECAD-D961-1442-84C6-974F58DB5783}" type="presParOf" srcId="{BD918A8F-0CEC-EA4D-A5C3-62EA3D3898AE}" destId="{41FDC3B3-E98D-A947-840D-76A713D11C3A}" srcOrd="1" destOrd="0" presId="urn:microsoft.com/office/officeart/2005/8/layout/list1"/>
    <dgm:cxn modelId="{CBA8BC63-05D3-2941-9FB9-BEEC4B23C22E}" type="presParOf" srcId="{BD918A8F-0CEC-EA4D-A5C3-62EA3D3898AE}" destId="{5565090A-C2F6-B142-B7F0-23F965207B68}" srcOrd="2" destOrd="0" presId="urn:microsoft.com/office/officeart/2005/8/layout/list1"/>
    <dgm:cxn modelId="{B7D49655-710D-C949-8713-F298BA662E45}" type="presParOf" srcId="{BD918A8F-0CEC-EA4D-A5C3-62EA3D3898AE}" destId="{355D3567-4E4D-B540-BFE7-0A71E71EE12C}" srcOrd="3" destOrd="0" presId="urn:microsoft.com/office/officeart/2005/8/layout/list1"/>
    <dgm:cxn modelId="{9C5FAACD-FF92-474A-ABE2-0ACD5D357A09}" type="presParOf" srcId="{BD918A8F-0CEC-EA4D-A5C3-62EA3D3898AE}" destId="{8A92F89C-2202-CE43-B69C-F69A866D109D}" srcOrd="4" destOrd="0" presId="urn:microsoft.com/office/officeart/2005/8/layout/list1"/>
    <dgm:cxn modelId="{60283D36-78C1-0C4F-8A70-105622E88D17}" type="presParOf" srcId="{8A92F89C-2202-CE43-B69C-F69A866D109D}" destId="{677D8818-D3CD-C243-9766-D6269F84DF3B}" srcOrd="0" destOrd="0" presId="urn:microsoft.com/office/officeart/2005/8/layout/list1"/>
    <dgm:cxn modelId="{05EE01C1-13D1-9546-9FDB-307C46A7CEFD}" type="presParOf" srcId="{8A92F89C-2202-CE43-B69C-F69A866D109D}" destId="{E3598D19-6121-F441-8ADC-F0DBDCA7BCFD}" srcOrd="1" destOrd="0" presId="urn:microsoft.com/office/officeart/2005/8/layout/list1"/>
    <dgm:cxn modelId="{D0C90195-3F9B-D341-A29C-CD7C0CE75872}" type="presParOf" srcId="{BD918A8F-0CEC-EA4D-A5C3-62EA3D3898AE}" destId="{FA1D8CBD-0727-EB46-BBD3-D22AF503E20E}" srcOrd="5" destOrd="0" presId="urn:microsoft.com/office/officeart/2005/8/layout/list1"/>
    <dgm:cxn modelId="{1E1A8C4A-3C2C-184F-9AF1-F0064770DF43}" type="presParOf" srcId="{BD918A8F-0CEC-EA4D-A5C3-62EA3D3898AE}" destId="{B7E21480-DDB7-8544-B114-271EFE0353C8}" srcOrd="6" destOrd="0" presId="urn:microsoft.com/office/officeart/2005/8/layout/list1"/>
    <dgm:cxn modelId="{CD468450-C04D-CB4E-BB93-BC02D84B4693}" type="presParOf" srcId="{BD918A8F-0CEC-EA4D-A5C3-62EA3D3898AE}" destId="{94BF3C91-C0D8-404F-8817-0BE8B67D82F8}" srcOrd="7" destOrd="0" presId="urn:microsoft.com/office/officeart/2005/8/layout/list1"/>
    <dgm:cxn modelId="{9BE82466-DF23-174B-A9D7-B5983E159693}" type="presParOf" srcId="{BD918A8F-0CEC-EA4D-A5C3-62EA3D3898AE}" destId="{4133CF31-32AB-DD47-968D-4F4C03F488C8}" srcOrd="8" destOrd="0" presId="urn:microsoft.com/office/officeart/2005/8/layout/list1"/>
    <dgm:cxn modelId="{4841B6A5-578A-BB4C-B076-CC08E4DD8D36}" type="presParOf" srcId="{4133CF31-32AB-DD47-968D-4F4C03F488C8}" destId="{2954BBA2-99D4-5646-98A2-5F94C980A062}" srcOrd="0" destOrd="0" presId="urn:microsoft.com/office/officeart/2005/8/layout/list1"/>
    <dgm:cxn modelId="{E9A2B224-08EF-5D44-BF87-238018027B57}" type="presParOf" srcId="{4133CF31-32AB-DD47-968D-4F4C03F488C8}" destId="{A331C62B-AE0E-5F4E-BDE0-075A497CB6F7}" srcOrd="1" destOrd="0" presId="urn:microsoft.com/office/officeart/2005/8/layout/list1"/>
    <dgm:cxn modelId="{E49E5177-1E95-C543-8175-740CF91BE0F8}" type="presParOf" srcId="{BD918A8F-0CEC-EA4D-A5C3-62EA3D3898AE}" destId="{2C8C7790-6F8B-FE43-A32B-D6EED1C18E2B}" srcOrd="9" destOrd="0" presId="urn:microsoft.com/office/officeart/2005/8/layout/list1"/>
    <dgm:cxn modelId="{3128AC67-83D2-6F4D-B41D-39E1C918C009}" type="presParOf" srcId="{BD918A8F-0CEC-EA4D-A5C3-62EA3D3898AE}" destId="{6C9F30C2-7D52-2347-9385-565D118B4A23}" srcOrd="10" destOrd="0" presId="urn:microsoft.com/office/officeart/2005/8/layout/list1"/>
    <dgm:cxn modelId="{67E5FB38-F1A8-8040-B563-487FF897D740}" type="presParOf" srcId="{BD918A8F-0CEC-EA4D-A5C3-62EA3D3898AE}" destId="{A87F6A50-5635-7049-9B26-A0A7505431E0}" srcOrd="11" destOrd="0" presId="urn:microsoft.com/office/officeart/2005/8/layout/list1"/>
    <dgm:cxn modelId="{28D731E0-118E-FF43-AEDF-F9A2DDD6DDBD}" type="presParOf" srcId="{BD918A8F-0CEC-EA4D-A5C3-62EA3D3898AE}" destId="{CCEFCE14-8316-5740-B980-73292786B4FD}" srcOrd="12" destOrd="0" presId="urn:microsoft.com/office/officeart/2005/8/layout/list1"/>
    <dgm:cxn modelId="{78091AB2-3ABE-9B41-8D3A-25A82363BC1D}" type="presParOf" srcId="{CCEFCE14-8316-5740-B980-73292786B4FD}" destId="{D831DDC6-6445-B54D-9C1C-6A82B1D9C0B6}" srcOrd="0" destOrd="0" presId="urn:microsoft.com/office/officeart/2005/8/layout/list1"/>
    <dgm:cxn modelId="{443DCE09-B2D5-AC4A-8A43-262407B38677}" type="presParOf" srcId="{CCEFCE14-8316-5740-B980-73292786B4FD}" destId="{4F1CA107-1258-7447-AC41-73778AC28E5D}" srcOrd="1" destOrd="0" presId="urn:microsoft.com/office/officeart/2005/8/layout/list1"/>
    <dgm:cxn modelId="{28D4D259-CD2D-0845-963B-BB36CD88CF80}" type="presParOf" srcId="{BD918A8F-0CEC-EA4D-A5C3-62EA3D3898AE}" destId="{FE02697C-BF38-1248-BBD5-42E61CA1241C}" srcOrd="13" destOrd="0" presId="urn:microsoft.com/office/officeart/2005/8/layout/list1"/>
    <dgm:cxn modelId="{94EC5E4D-3C87-3540-84AD-4E1CC4741C00}" type="presParOf" srcId="{BD918A8F-0CEC-EA4D-A5C3-62EA3D3898AE}" destId="{5240BA12-22F7-F648-8252-C5F9A59D03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F9B861-8D87-4F0D-9379-6E730302B28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627ACCF-932B-442A-B3D4-056CC9E048B7}">
      <dgm:prSet/>
      <dgm:spPr/>
      <dgm:t>
        <a:bodyPr/>
        <a:lstStyle/>
        <a:p>
          <a:r>
            <a:rPr lang="en-US"/>
            <a:t>Depression and Bipolar Support Alliance (DBSA)</a:t>
          </a:r>
        </a:p>
      </dgm:t>
    </dgm:pt>
    <dgm:pt modelId="{9DFE3844-8A32-4D75-81CE-52AAFCA57A35}" type="parTrans" cxnId="{207933C0-83D4-48E9-A1F1-4E29B6957C9D}">
      <dgm:prSet/>
      <dgm:spPr/>
      <dgm:t>
        <a:bodyPr/>
        <a:lstStyle/>
        <a:p>
          <a:endParaRPr lang="en-US"/>
        </a:p>
      </dgm:t>
    </dgm:pt>
    <dgm:pt modelId="{C0FB5F0E-59F5-4130-8C07-54C24BF80D29}" type="sibTrans" cxnId="{207933C0-83D4-48E9-A1F1-4E29B6957C9D}">
      <dgm:prSet/>
      <dgm:spPr/>
      <dgm:t>
        <a:bodyPr/>
        <a:lstStyle/>
        <a:p>
          <a:endParaRPr lang="en-US"/>
        </a:p>
      </dgm:t>
    </dgm:pt>
    <dgm:pt modelId="{5AA63C66-077A-4E67-86A4-35C561A40D06}">
      <dgm:prSet/>
      <dgm:spPr/>
      <dgm:t>
        <a:bodyPr/>
        <a:lstStyle/>
        <a:p>
          <a:r>
            <a:rPr lang="en-US"/>
            <a:t>National Alliance on Mental Illness (NAMI)</a:t>
          </a:r>
        </a:p>
      </dgm:t>
    </dgm:pt>
    <dgm:pt modelId="{A3994751-2351-46B3-B2E4-C5B3253D4D5D}" type="parTrans" cxnId="{962EC4C5-135A-46E7-8319-62F1CC1496E5}">
      <dgm:prSet/>
      <dgm:spPr/>
      <dgm:t>
        <a:bodyPr/>
        <a:lstStyle/>
        <a:p>
          <a:endParaRPr lang="en-US"/>
        </a:p>
      </dgm:t>
    </dgm:pt>
    <dgm:pt modelId="{D9195ED3-1EFD-448F-B0BF-097F4B039380}" type="sibTrans" cxnId="{962EC4C5-135A-46E7-8319-62F1CC1496E5}">
      <dgm:prSet/>
      <dgm:spPr/>
      <dgm:t>
        <a:bodyPr/>
        <a:lstStyle/>
        <a:p>
          <a:endParaRPr lang="en-US"/>
        </a:p>
      </dgm:t>
    </dgm:pt>
    <dgm:pt modelId="{4C6F6C95-98E9-4394-A4AD-2E1A9C048716}">
      <dgm:prSet/>
      <dgm:spPr/>
      <dgm:t>
        <a:bodyPr/>
        <a:lstStyle/>
        <a:p>
          <a:r>
            <a:rPr lang="en-US"/>
            <a:t>Mental Health America</a:t>
          </a:r>
        </a:p>
      </dgm:t>
    </dgm:pt>
    <dgm:pt modelId="{81076C72-C362-437D-A27F-61732616FD87}" type="parTrans" cxnId="{6115AF1E-8E1E-4BE6-B3E3-0F461F310FCD}">
      <dgm:prSet/>
      <dgm:spPr/>
      <dgm:t>
        <a:bodyPr/>
        <a:lstStyle/>
        <a:p>
          <a:endParaRPr lang="en-US"/>
        </a:p>
      </dgm:t>
    </dgm:pt>
    <dgm:pt modelId="{BCB29D3D-5C14-4398-ABB4-CABB053DFDFF}" type="sibTrans" cxnId="{6115AF1E-8E1E-4BE6-B3E3-0F461F310FCD}">
      <dgm:prSet/>
      <dgm:spPr/>
      <dgm:t>
        <a:bodyPr/>
        <a:lstStyle/>
        <a:p>
          <a:endParaRPr lang="en-US"/>
        </a:p>
      </dgm:t>
    </dgm:pt>
    <dgm:pt modelId="{2415BD22-F79A-9C44-A190-64768F90FF1C}" type="pres">
      <dgm:prSet presAssocID="{54F9B861-8D87-4F0D-9379-6E730302B28C}" presName="linear" presStyleCnt="0">
        <dgm:presLayoutVars>
          <dgm:animLvl val="lvl"/>
          <dgm:resizeHandles val="exact"/>
        </dgm:presLayoutVars>
      </dgm:prSet>
      <dgm:spPr/>
    </dgm:pt>
    <dgm:pt modelId="{70922A35-FBC7-8749-9B04-5C7815D7FAC7}" type="pres">
      <dgm:prSet presAssocID="{0627ACCF-932B-442A-B3D4-056CC9E048B7}" presName="parentText" presStyleLbl="node1" presStyleIdx="0" presStyleCnt="3">
        <dgm:presLayoutVars>
          <dgm:chMax val="0"/>
          <dgm:bulletEnabled val="1"/>
        </dgm:presLayoutVars>
      </dgm:prSet>
      <dgm:spPr/>
    </dgm:pt>
    <dgm:pt modelId="{26C4F503-406E-8D4D-8156-227782E8B782}" type="pres">
      <dgm:prSet presAssocID="{C0FB5F0E-59F5-4130-8C07-54C24BF80D29}" presName="spacer" presStyleCnt="0"/>
      <dgm:spPr/>
    </dgm:pt>
    <dgm:pt modelId="{70251C37-8873-7A43-89CF-364F35ACE4D9}" type="pres">
      <dgm:prSet presAssocID="{5AA63C66-077A-4E67-86A4-35C561A40D06}" presName="parentText" presStyleLbl="node1" presStyleIdx="1" presStyleCnt="3">
        <dgm:presLayoutVars>
          <dgm:chMax val="0"/>
          <dgm:bulletEnabled val="1"/>
        </dgm:presLayoutVars>
      </dgm:prSet>
      <dgm:spPr/>
    </dgm:pt>
    <dgm:pt modelId="{14AF64FB-12C1-F547-8DE0-A2BE1CFED4AA}" type="pres">
      <dgm:prSet presAssocID="{D9195ED3-1EFD-448F-B0BF-097F4B039380}" presName="spacer" presStyleCnt="0"/>
      <dgm:spPr/>
    </dgm:pt>
    <dgm:pt modelId="{6824EA0D-3E3E-344C-89D0-D497C3C9681A}" type="pres">
      <dgm:prSet presAssocID="{4C6F6C95-98E9-4394-A4AD-2E1A9C048716}" presName="parentText" presStyleLbl="node1" presStyleIdx="2" presStyleCnt="3">
        <dgm:presLayoutVars>
          <dgm:chMax val="0"/>
          <dgm:bulletEnabled val="1"/>
        </dgm:presLayoutVars>
      </dgm:prSet>
      <dgm:spPr/>
    </dgm:pt>
  </dgm:ptLst>
  <dgm:cxnLst>
    <dgm:cxn modelId="{9C3FFB0A-5305-EF42-AE94-5CE35C1BB72B}" type="presOf" srcId="{4C6F6C95-98E9-4394-A4AD-2E1A9C048716}" destId="{6824EA0D-3E3E-344C-89D0-D497C3C9681A}" srcOrd="0" destOrd="0" presId="urn:microsoft.com/office/officeart/2005/8/layout/vList2"/>
    <dgm:cxn modelId="{6115AF1E-8E1E-4BE6-B3E3-0F461F310FCD}" srcId="{54F9B861-8D87-4F0D-9379-6E730302B28C}" destId="{4C6F6C95-98E9-4394-A4AD-2E1A9C048716}" srcOrd="2" destOrd="0" parTransId="{81076C72-C362-437D-A27F-61732616FD87}" sibTransId="{BCB29D3D-5C14-4398-ABB4-CABB053DFDFF}"/>
    <dgm:cxn modelId="{276D9649-9A88-2D43-88E7-CB63338C8B28}" type="presOf" srcId="{0627ACCF-932B-442A-B3D4-056CC9E048B7}" destId="{70922A35-FBC7-8749-9B04-5C7815D7FAC7}" srcOrd="0" destOrd="0" presId="urn:microsoft.com/office/officeart/2005/8/layout/vList2"/>
    <dgm:cxn modelId="{2DB0F57E-ECBA-5240-A7DC-CB5732739180}" type="presOf" srcId="{54F9B861-8D87-4F0D-9379-6E730302B28C}" destId="{2415BD22-F79A-9C44-A190-64768F90FF1C}" srcOrd="0" destOrd="0" presId="urn:microsoft.com/office/officeart/2005/8/layout/vList2"/>
    <dgm:cxn modelId="{207933C0-83D4-48E9-A1F1-4E29B6957C9D}" srcId="{54F9B861-8D87-4F0D-9379-6E730302B28C}" destId="{0627ACCF-932B-442A-B3D4-056CC9E048B7}" srcOrd="0" destOrd="0" parTransId="{9DFE3844-8A32-4D75-81CE-52AAFCA57A35}" sibTransId="{C0FB5F0E-59F5-4130-8C07-54C24BF80D29}"/>
    <dgm:cxn modelId="{962EC4C5-135A-46E7-8319-62F1CC1496E5}" srcId="{54F9B861-8D87-4F0D-9379-6E730302B28C}" destId="{5AA63C66-077A-4E67-86A4-35C561A40D06}" srcOrd="1" destOrd="0" parTransId="{A3994751-2351-46B3-B2E4-C5B3253D4D5D}" sibTransId="{D9195ED3-1EFD-448F-B0BF-097F4B039380}"/>
    <dgm:cxn modelId="{5AD689E6-8317-5349-B18B-BDF0B5BEF37A}" type="presOf" srcId="{5AA63C66-077A-4E67-86A4-35C561A40D06}" destId="{70251C37-8873-7A43-89CF-364F35ACE4D9}" srcOrd="0" destOrd="0" presId="urn:microsoft.com/office/officeart/2005/8/layout/vList2"/>
    <dgm:cxn modelId="{5F3C28BC-8297-CD40-B3A5-236BF0D78B4F}" type="presParOf" srcId="{2415BD22-F79A-9C44-A190-64768F90FF1C}" destId="{70922A35-FBC7-8749-9B04-5C7815D7FAC7}" srcOrd="0" destOrd="0" presId="urn:microsoft.com/office/officeart/2005/8/layout/vList2"/>
    <dgm:cxn modelId="{C53DEFA4-D6C4-3145-BAB1-C52D474B0E55}" type="presParOf" srcId="{2415BD22-F79A-9C44-A190-64768F90FF1C}" destId="{26C4F503-406E-8D4D-8156-227782E8B782}" srcOrd="1" destOrd="0" presId="urn:microsoft.com/office/officeart/2005/8/layout/vList2"/>
    <dgm:cxn modelId="{AEAB2B30-77D3-BA42-A05E-577FEF34C9EB}" type="presParOf" srcId="{2415BD22-F79A-9C44-A190-64768F90FF1C}" destId="{70251C37-8873-7A43-89CF-364F35ACE4D9}" srcOrd="2" destOrd="0" presId="urn:microsoft.com/office/officeart/2005/8/layout/vList2"/>
    <dgm:cxn modelId="{277878AA-635E-D74C-A64F-5D2FCE44457E}" type="presParOf" srcId="{2415BD22-F79A-9C44-A190-64768F90FF1C}" destId="{14AF64FB-12C1-F547-8DE0-A2BE1CFED4AA}" srcOrd="3" destOrd="0" presId="urn:microsoft.com/office/officeart/2005/8/layout/vList2"/>
    <dgm:cxn modelId="{79E1D8CC-6D8B-7945-91E7-33211879979B}" type="presParOf" srcId="{2415BD22-F79A-9C44-A190-64768F90FF1C}" destId="{6824EA0D-3E3E-344C-89D0-D497C3C9681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29B1E2-F9C5-4FBD-97BB-EE7449A8E16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8776631-F345-4BBD-9383-309877E4E4D0}">
      <dgm:prSet/>
      <dgm:spPr/>
      <dgm:t>
        <a:bodyPr/>
        <a:lstStyle/>
        <a:p>
          <a:r>
            <a:rPr lang="en-US" dirty="0"/>
            <a:t>Mood stabilizers</a:t>
          </a:r>
        </a:p>
      </dgm:t>
    </dgm:pt>
    <dgm:pt modelId="{70C0CDFF-0625-4748-95C9-1AB36FEF70A8}" type="parTrans" cxnId="{D0C54993-CB45-47A8-AD05-05F1535C3240}">
      <dgm:prSet/>
      <dgm:spPr/>
      <dgm:t>
        <a:bodyPr/>
        <a:lstStyle/>
        <a:p>
          <a:endParaRPr lang="en-US"/>
        </a:p>
      </dgm:t>
    </dgm:pt>
    <dgm:pt modelId="{9067D65F-B6B4-4B2E-A76B-AB69EDF1AE75}" type="sibTrans" cxnId="{D0C54993-CB45-47A8-AD05-05F1535C3240}">
      <dgm:prSet/>
      <dgm:spPr/>
      <dgm:t>
        <a:bodyPr/>
        <a:lstStyle/>
        <a:p>
          <a:endParaRPr lang="en-US"/>
        </a:p>
      </dgm:t>
    </dgm:pt>
    <dgm:pt modelId="{A24B9D1C-89EA-48CF-9FAB-65313B6D68C8}">
      <dgm:prSet/>
      <dgm:spPr/>
      <dgm:t>
        <a:bodyPr/>
        <a:lstStyle/>
        <a:p>
          <a:r>
            <a:rPr lang="en-US" dirty="0"/>
            <a:t>Antipsychotics</a:t>
          </a:r>
        </a:p>
      </dgm:t>
    </dgm:pt>
    <dgm:pt modelId="{1095D1CD-7B8E-45C4-AFD4-CC285C58723A}" type="parTrans" cxnId="{BFFD034B-F869-48BF-8997-8C641DAD7472}">
      <dgm:prSet/>
      <dgm:spPr/>
      <dgm:t>
        <a:bodyPr/>
        <a:lstStyle/>
        <a:p>
          <a:endParaRPr lang="en-US"/>
        </a:p>
      </dgm:t>
    </dgm:pt>
    <dgm:pt modelId="{05CD4DCF-B595-4338-8105-DB31BF79F256}" type="sibTrans" cxnId="{BFFD034B-F869-48BF-8997-8C641DAD7472}">
      <dgm:prSet/>
      <dgm:spPr/>
      <dgm:t>
        <a:bodyPr/>
        <a:lstStyle/>
        <a:p>
          <a:endParaRPr lang="en-US"/>
        </a:p>
      </dgm:t>
    </dgm:pt>
    <dgm:pt modelId="{D14A2D1B-6722-4C7D-92C0-D5AC26517C53}">
      <dgm:prSet/>
      <dgm:spPr/>
      <dgm:t>
        <a:bodyPr/>
        <a:lstStyle/>
        <a:p>
          <a:r>
            <a:rPr lang="en-US" dirty="0"/>
            <a:t>Anxiolytics</a:t>
          </a:r>
        </a:p>
      </dgm:t>
    </dgm:pt>
    <dgm:pt modelId="{338B187B-3202-45ED-B9EB-7AE2916F6E88}" type="parTrans" cxnId="{D8325A06-88A7-4096-8620-EA1BE7AF5F1F}">
      <dgm:prSet/>
      <dgm:spPr/>
      <dgm:t>
        <a:bodyPr/>
        <a:lstStyle/>
        <a:p>
          <a:endParaRPr lang="en-US"/>
        </a:p>
      </dgm:t>
    </dgm:pt>
    <dgm:pt modelId="{02367A2E-4123-4536-B1E9-59AD3FD8DFD4}" type="sibTrans" cxnId="{D8325A06-88A7-4096-8620-EA1BE7AF5F1F}">
      <dgm:prSet/>
      <dgm:spPr/>
      <dgm:t>
        <a:bodyPr/>
        <a:lstStyle/>
        <a:p>
          <a:endParaRPr lang="en-US"/>
        </a:p>
      </dgm:t>
    </dgm:pt>
    <dgm:pt modelId="{0954720A-DC41-4FC6-9065-E259B0030E75}">
      <dgm:prSet/>
      <dgm:spPr/>
      <dgm:t>
        <a:bodyPr/>
        <a:lstStyle/>
        <a:p>
          <a:r>
            <a:rPr lang="en-US" dirty="0"/>
            <a:t>Antidepressants</a:t>
          </a:r>
        </a:p>
      </dgm:t>
    </dgm:pt>
    <dgm:pt modelId="{794CC0DD-887E-4886-BD5B-919F27AE1C95}" type="parTrans" cxnId="{F4F4FBCD-6CA0-4D16-81C3-5F707C42E534}">
      <dgm:prSet/>
      <dgm:spPr/>
      <dgm:t>
        <a:bodyPr/>
        <a:lstStyle/>
        <a:p>
          <a:endParaRPr lang="en-US"/>
        </a:p>
      </dgm:t>
    </dgm:pt>
    <dgm:pt modelId="{CA4690EF-CDAC-4B39-B035-1A5CD95B5034}" type="sibTrans" cxnId="{F4F4FBCD-6CA0-4D16-81C3-5F707C42E534}">
      <dgm:prSet/>
      <dgm:spPr/>
      <dgm:t>
        <a:bodyPr/>
        <a:lstStyle/>
        <a:p>
          <a:endParaRPr lang="en-US"/>
        </a:p>
      </dgm:t>
    </dgm:pt>
    <dgm:pt modelId="{2A253E01-499A-304E-A8C4-FD99DE65E368}" type="pres">
      <dgm:prSet presAssocID="{AC29B1E2-F9C5-4FBD-97BB-EE7449A8E168}" presName="diagram" presStyleCnt="0">
        <dgm:presLayoutVars>
          <dgm:dir/>
          <dgm:resizeHandles val="exact"/>
        </dgm:presLayoutVars>
      </dgm:prSet>
      <dgm:spPr/>
    </dgm:pt>
    <dgm:pt modelId="{C1002DF7-2C91-1646-960B-18141A343771}" type="pres">
      <dgm:prSet presAssocID="{48776631-F345-4BBD-9383-309877E4E4D0}" presName="node" presStyleLbl="node1" presStyleIdx="0" presStyleCnt="4" custLinFactNeighborX="-20238" custLinFactNeighborY="-42081">
        <dgm:presLayoutVars>
          <dgm:bulletEnabled val="1"/>
        </dgm:presLayoutVars>
      </dgm:prSet>
      <dgm:spPr/>
    </dgm:pt>
    <dgm:pt modelId="{5141C5AD-3C9D-E340-8DAA-68876D363DD5}" type="pres">
      <dgm:prSet presAssocID="{9067D65F-B6B4-4B2E-A76B-AB69EDF1AE75}" presName="sibTrans" presStyleCnt="0"/>
      <dgm:spPr/>
    </dgm:pt>
    <dgm:pt modelId="{A1FD1FBD-AC98-7D45-B224-E3A775956CE1}" type="pres">
      <dgm:prSet presAssocID="{A24B9D1C-89EA-48CF-9FAB-65313B6D68C8}" presName="node" presStyleLbl="node1" presStyleIdx="1" presStyleCnt="4" custLinFactNeighborX="9439" custLinFactNeighborY="-42081">
        <dgm:presLayoutVars>
          <dgm:bulletEnabled val="1"/>
        </dgm:presLayoutVars>
      </dgm:prSet>
      <dgm:spPr/>
    </dgm:pt>
    <dgm:pt modelId="{53B1453B-45F6-4C4F-83C0-186DB14A52BD}" type="pres">
      <dgm:prSet presAssocID="{05CD4DCF-B595-4338-8105-DB31BF79F256}" presName="sibTrans" presStyleCnt="0"/>
      <dgm:spPr/>
    </dgm:pt>
    <dgm:pt modelId="{31E6A232-2E1E-0A4E-9BF9-8404235F6341}" type="pres">
      <dgm:prSet presAssocID="{D14A2D1B-6722-4C7D-92C0-D5AC26517C53}" presName="node" presStyleLbl="node1" presStyleIdx="2" presStyleCnt="4" custLinFactNeighborX="-10186" custLinFactNeighborY="121">
        <dgm:presLayoutVars>
          <dgm:bulletEnabled val="1"/>
        </dgm:presLayoutVars>
      </dgm:prSet>
      <dgm:spPr/>
    </dgm:pt>
    <dgm:pt modelId="{6C2D6FBF-1F1C-D840-A7F4-96C7BBC8D87D}" type="pres">
      <dgm:prSet presAssocID="{02367A2E-4123-4536-B1E9-59AD3FD8DFD4}" presName="sibTrans" presStyleCnt="0"/>
      <dgm:spPr/>
    </dgm:pt>
    <dgm:pt modelId="{CE029C32-A799-E04C-A8FC-1E01D2788A9A}" type="pres">
      <dgm:prSet presAssocID="{0954720A-DC41-4FC6-9065-E259B0030E75}" presName="node" presStyleLbl="node1" presStyleIdx="3" presStyleCnt="4" custLinFactNeighborX="9634" custLinFactNeighborY="4055">
        <dgm:presLayoutVars>
          <dgm:bulletEnabled val="1"/>
        </dgm:presLayoutVars>
      </dgm:prSet>
      <dgm:spPr/>
    </dgm:pt>
  </dgm:ptLst>
  <dgm:cxnLst>
    <dgm:cxn modelId="{D8325A06-88A7-4096-8620-EA1BE7AF5F1F}" srcId="{AC29B1E2-F9C5-4FBD-97BB-EE7449A8E168}" destId="{D14A2D1B-6722-4C7D-92C0-D5AC26517C53}" srcOrd="2" destOrd="0" parTransId="{338B187B-3202-45ED-B9EB-7AE2916F6E88}" sibTransId="{02367A2E-4123-4536-B1E9-59AD3FD8DFD4}"/>
    <dgm:cxn modelId="{C1F77A2D-4DBD-F240-854B-6AC212980243}" type="presOf" srcId="{D14A2D1B-6722-4C7D-92C0-D5AC26517C53}" destId="{31E6A232-2E1E-0A4E-9BF9-8404235F6341}" srcOrd="0" destOrd="0" presId="urn:microsoft.com/office/officeart/2005/8/layout/default"/>
    <dgm:cxn modelId="{3CEF7146-D512-5E47-8322-3E4BB0D5EC8D}" type="presOf" srcId="{A24B9D1C-89EA-48CF-9FAB-65313B6D68C8}" destId="{A1FD1FBD-AC98-7D45-B224-E3A775956CE1}" srcOrd="0" destOrd="0" presId="urn:microsoft.com/office/officeart/2005/8/layout/default"/>
    <dgm:cxn modelId="{BFFD034B-F869-48BF-8997-8C641DAD7472}" srcId="{AC29B1E2-F9C5-4FBD-97BB-EE7449A8E168}" destId="{A24B9D1C-89EA-48CF-9FAB-65313B6D68C8}" srcOrd="1" destOrd="0" parTransId="{1095D1CD-7B8E-45C4-AFD4-CC285C58723A}" sibTransId="{05CD4DCF-B595-4338-8105-DB31BF79F256}"/>
    <dgm:cxn modelId="{B2475980-3387-7440-B7B6-1D8F7076B820}" type="presOf" srcId="{0954720A-DC41-4FC6-9065-E259B0030E75}" destId="{CE029C32-A799-E04C-A8FC-1E01D2788A9A}" srcOrd="0" destOrd="0" presId="urn:microsoft.com/office/officeart/2005/8/layout/default"/>
    <dgm:cxn modelId="{1E88928F-826A-5245-94D8-AF8593F60624}" type="presOf" srcId="{AC29B1E2-F9C5-4FBD-97BB-EE7449A8E168}" destId="{2A253E01-499A-304E-A8C4-FD99DE65E368}" srcOrd="0" destOrd="0" presId="urn:microsoft.com/office/officeart/2005/8/layout/default"/>
    <dgm:cxn modelId="{D0C54993-CB45-47A8-AD05-05F1535C3240}" srcId="{AC29B1E2-F9C5-4FBD-97BB-EE7449A8E168}" destId="{48776631-F345-4BBD-9383-309877E4E4D0}" srcOrd="0" destOrd="0" parTransId="{70C0CDFF-0625-4748-95C9-1AB36FEF70A8}" sibTransId="{9067D65F-B6B4-4B2E-A76B-AB69EDF1AE75}"/>
    <dgm:cxn modelId="{E7960EBE-1E5E-B548-AC4C-4B4F7BDE8972}" type="presOf" srcId="{48776631-F345-4BBD-9383-309877E4E4D0}" destId="{C1002DF7-2C91-1646-960B-18141A343771}" srcOrd="0" destOrd="0" presId="urn:microsoft.com/office/officeart/2005/8/layout/default"/>
    <dgm:cxn modelId="{F4F4FBCD-6CA0-4D16-81C3-5F707C42E534}" srcId="{AC29B1E2-F9C5-4FBD-97BB-EE7449A8E168}" destId="{0954720A-DC41-4FC6-9065-E259B0030E75}" srcOrd="3" destOrd="0" parTransId="{794CC0DD-887E-4886-BD5B-919F27AE1C95}" sibTransId="{CA4690EF-CDAC-4B39-B035-1A5CD95B5034}"/>
    <dgm:cxn modelId="{94DDA50F-21F8-3349-AD47-05E887A74FD7}" type="presParOf" srcId="{2A253E01-499A-304E-A8C4-FD99DE65E368}" destId="{C1002DF7-2C91-1646-960B-18141A343771}" srcOrd="0" destOrd="0" presId="urn:microsoft.com/office/officeart/2005/8/layout/default"/>
    <dgm:cxn modelId="{BACF4C68-93AD-E34F-A8D0-BBAA31069AB1}" type="presParOf" srcId="{2A253E01-499A-304E-A8C4-FD99DE65E368}" destId="{5141C5AD-3C9D-E340-8DAA-68876D363DD5}" srcOrd="1" destOrd="0" presId="urn:microsoft.com/office/officeart/2005/8/layout/default"/>
    <dgm:cxn modelId="{DDD8EBB5-473E-BC45-9C05-5C494DEDD1C8}" type="presParOf" srcId="{2A253E01-499A-304E-A8C4-FD99DE65E368}" destId="{A1FD1FBD-AC98-7D45-B224-E3A775956CE1}" srcOrd="2" destOrd="0" presId="urn:microsoft.com/office/officeart/2005/8/layout/default"/>
    <dgm:cxn modelId="{D836C1CA-6BBC-5B46-8F3C-6A6AB1FE4140}" type="presParOf" srcId="{2A253E01-499A-304E-A8C4-FD99DE65E368}" destId="{53B1453B-45F6-4C4F-83C0-186DB14A52BD}" srcOrd="3" destOrd="0" presId="urn:microsoft.com/office/officeart/2005/8/layout/default"/>
    <dgm:cxn modelId="{4DE9E674-AA36-DF47-8DA9-7C205B7FC018}" type="presParOf" srcId="{2A253E01-499A-304E-A8C4-FD99DE65E368}" destId="{31E6A232-2E1E-0A4E-9BF9-8404235F6341}" srcOrd="4" destOrd="0" presId="urn:microsoft.com/office/officeart/2005/8/layout/default"/>
    <dgm:cxn modelId="{4609BE85-515F-BC49-8B65-26F8339C5987}" type="presParOf" srcId="{2A253E01-499A-304E-A8C4-FD99DE65E368}" destId="{6C2D6FBF-1F1C-D840-A7F4-96C7BBC8D87D}" srcOrd="5" destOrd="0" presId="urn:microsoft.com/office/officeart/2005/8/layout/default"/>
    <dgm:cxn modelId="{2D270293-A473-7D42-9EB5-1B2FE3F27707}" type="presParOf" srcId="{2A253E01-499A-304E-A8C4-FD99DE65E368}" destId="{CE029C32-A799-E04C-A8FC-1E01D2788A9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CB8539-6B53-4667-AB42-66969BFB3104}"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27BD2A67-A11F-4E62-B8EB-F82B708AD64A}">
      <dgm:prSet custT="1"/>
      <dgm:spPr/>
      <dgm:t>
        <a:bodyPr/>
        <a:lstStyle/>
        <a:p>
          <a:r>
            <a:rPr lang="en-US" sz="2400" dirty="0"/>
            <a:t>Antipsychotics </a:t>
          </a:r>
        </a:p>
      </dgm:t>
    </dgm:pt>
    <dgm:pt modelId="{C656D9EA-5D42-485B-8D67-2EBEA9D8C478}" type="parTrans" cxnId="{7FBE3227-7109-4625-8604-7A630D7C4894}">
      <dgm:prSet/>
      <dgm:spPr/>
      <dgm:t>
        <a:bodyPr/>
        <a:lstStyle/>
        <a:p>
          <a:endParaRPr lang="en-US"/>
        </a:p>
      </dgm:t>
    </dgm:pt>
    <dgm:pt modelId="{E0C82E37-466A-426E-AE06-103B6740BB20}" type="sibTrans" cxnId="{7FBE3227-7109-4625-8604-7A630D7C4894}">
      <dgm:prSet/>
      <dgm:spPr/>
      <dgm:t>
        <a:bodyPr/>
        <a:lstStyle/>
        <a:p>
          <a:endParaRPr lang="en-US"/>
        </a:p>
      </dgm:t>
    </dgm:pt>
    <dgm:pt modelId="{3B212576-6D15-4D58-84C0-0B1CAF20D50E}">
      <dgm:prSet custT="1"/>
      <dgm:spPr/>
      <dgm:t>
        <a:bodyPr/>
        <a:lstStyle/>
        <a:p>
          <a:r>
            <a:rPr lang="en-US" sz="2400" dirty="0"/>
            <a:t>Slow speech</a:t>
          </a:r>
        </a:p>
      </dgm:t>
    </dgm:pt>
    <dgm:pt modelId="{DC32056C-C3C5-4E2B-AC8B-0958D811DD6B}" type="parTrans" cxnId="{E52E2E2D-7982-4680-8FDB-38186139130F}">
      <dgm:prSet/>
      <dgm:spPr/>
      <dgm:t>
        <a:bodyPr/>
        <a:lstStyle/>
        <a:p>
          <a:endParaRPr lang="en-US"/>
        </a:p>
      </dgm:t>
    </dgm:pt>
    <dgm:pt modelId="{14AB4F8F-6E4E-4830-9E23-D320FC268A83}" type="sibTrans" cxnId="{E52E2E2D-7982-4680-8FDB-38186139130F}">
      <dgm:prSet/>
      <dgm:spPr/>
      <dgm:t>
        <a:bodyPr/>
        <a:lstStyle/>
        <a:p>
          <a:endParaRPr lang="en-US"/>
        </a:p>
      </dgm:t>
    </dgm:pt>
    <dgm:pt modelId="{39C8D0FE-2926-4346-9274-58D7E543DC5B}">
      <dgm:prSet custT="1"/>
      <dgm:spPr/>
      <dgm:t>
        <a:bodyPr/>
        <a:lstStyle/>
        <a:p>
          <a:r>
            <a:rPr lang="en-US" sz="2400" dirty="0"/>
            <a:t>Inhibit aggression</a:t>
          </a:r>
        </a:p>
      </dgm:t>
    </dgm:pt>
    <dgm:pt modelId="{C6A8B18E-539F-4B76-8404-17E3A1D06980}" type="parTrans" cxnId="{8329157D-52A6-4139-A5B4-95DB2A142910}">
      <dgm:prSet/>
      <dgm:spPr/>
      <dgm:t>
        <a:bodyPr/>
        <a:lstStyle/>
        <a:p>
          <a:endParaRPr lang="en-US"/>
        </a:p>
      </dgm:t>
    </dgm:pt>
    <dgm:pt modelId="{87D035F9-6161-43CF-8DE7-CEAAC764ADF4}" type="sibTrans" cxnId="{8329157D-52A6-4139-A5B4-95DB2A142910}">
      <dgm:prSet/>
      <dgm:spPr/>
      <dgm:t>
        <a:bodyPr/>
        <a:lstStyle/>
        <a:p>
          <a:endParaRPr lang="en-US"/>
        </a:p>
      </dgm:t>
    </dgm:pt>
    <dgm:pt modelId="{5DE332F2-05A3-44EC-9BD5-EA77EA82D457}">
      <dgm:prSet custT="1"/>
      <dgm:spPr/>
      <dgm:t>
        <a:bodyPr/>
        <a:lstStyle/>
        <a:p>
          <a:r>
            <a:rPr lang="en-US" sz="2400" dirty="0"/>
            <a:t>Decrease psychomotor activity</a:t>
          </a:r>
        </a:p>
      </dgm:t>
    </dgm:pt>
    <dgm:pt modelId="{7CF6ECD2-7A95-4C6B-BDC7-CBC7147334CB}" type="parTrans" cxnId="{1E90DD10-A282-497D-A9DF-E7E66215BF88}">
      <dgm:prSet/>
      <dgm:spPr/>
      <dgm:t>
        <a:bodyPr/>
        <a:lstStyle/>
        <a:p>
          <a:endParaRPr lang="en-US"/>
        </a:p>
      </dgm:t>
    </dgm:pt>
    <dgm:pt modelId="{9B7D8CAC-0B4A-4865-B84F-60725E327ECA}" type="sibTrans" cxnId="{1E90DD10-A282-497D-A9DF-E7E66215BF88}">
      <dgm:prSet/>
      <dgm:spPr/>
      <dgm:t>
        <a:bodyPr/>
        <a:lstStyle/>
        <a:p>
          <a:endParaRPr lang="en-US"/>
        </a:p>
      </dgm:t>
    </dgm:pt>
    <dgm:pt modelId="{B7E43997-EFE3-4FA3-9E72-FE5C38AC0BBB}">
      <dgm:prSet custT="1"/>
      <dgm:spPr/>
      <dgm:t>
        <a:bodyPr/>
        <a:lstStyle/>
        <a:p>
          <a:r>
            <a:rPr lang="en-US" sz="2400" dirty="0"/>
            <a:t>Antipsychotic or benzodiazepine to prevent:</a:t>
          </a:r>
        </a:p>
      </dgm:t>
    </dgm:pt>
    <dgm:pt modelId="{8E50F385-711B-4CD7-A1C3-79EDEA0FB069}" type="parTrans" cxnId="{D704B204-D328-4183-AD43-DFDCBE7AD23C}">
      <dgm:prSet/>
      <dgm:spPr/>
      <dgm:t>
        <a:bodyPr/>
        <a:lstStyle/>
        <a:p>
          <a:endParaRPr lang="en-US"/>
        </a:p>
      </dgm:t>
    </dgm:pt>
    <dgm:pt modelId="{14D9C3F2-1493-4A5D-9DCA-C90126700184}" type="sibTrans" cxnId="{D704B204-D328-4183-AD43-DFDCBE7AD23C}">
      <dgm:prSet/>
      <dgm:spPr/>
      <dgm:t>
        <a:bodyPr/>
        <a:lstStyle/>
        <a:p>
          <a:endParaRPr lang="en-US"/>
        </a:p>
      </dgm:t>
    </dgm:pt>
    <dgm:pt modelId="{751FE347-351D-4B28-96E6-8DC884877268}">
      <dgm:prSet custT="1"/>
      <dgm:spPr/>
      <dgm:t>
        <a:bodyPr/>
        <a:lstStyle/>
        <a:p>
          <a:r>
            <a:rPr lang="en-US" sz="2400" dirty="0"/>
            <a:t>Exhaustion</a:t>
          </a:r>
        </a:p>
      </dgm:t>
    </dgm:pt>
    <dgm:pt modelId="{E7FB259A-C963-47E9-8F10-FDC0F6EAD90D}" type="parTrans" cxnId="{6813E747-182E-4B6D-8AE3-530163850053}">
      <dgm:prSet/>
      <dgm:spPr/>
      <dgm:t>
        <a:bodyPr/>
        <a:lstStyle/>
        <a:p>
          <a:endParaRPr lang="en-US"/>
        </a:p>
      </dgm:t>
    </dgm:pt>
    <dgm:pt modelId="{5DA4733E-99A2-475D-B652-F22A89AEF1D6}" type="sibTrans" cxnId="{6813E747-182E-4B6D-8AE3-530163850053}">
      <dgm:prSet/>
      <dgm:spPr/>
      <dgm:t>
        <a:bodyPr/>
        <a:lstStyle/>
        <a:p>
          <a:endParaRPr lang="en-US"/>
        </a:p>
      </dgm:t>
    </dgm:pt>
    <dgm:pt modelId="{F21B4538-B445-460B-9343-02CE10AFDBBA}">
      <dgm:prSet custT="1"/>
      <dgm:spPr/>
      <dgm:t>
        <a:bodyPr/>
        <a:lstStyle/>
        <a:p>
          <a:r>
            <a:rPr lang="en-US" sz="2400" dirty="0"/>
            <a:t>Coronary collapse</a:t>
          </a:r>
        </a:p>
      </dgm:t>
    </dgm:pt>
    <dgm:pt modelId="{9A7F13D9-13DC-46B6-A35E-6A20B9D79625}" type="parTrans" cxnId="{D3634371-EE57-462A-AF03-CF578E5140F4}">
      <dgm:prSet/>
      <dgm:spPr/>
      <dgm:t>
        <a:bodyPr/>
        <a:lstStyle/>
        <a:p>
          <a:endParaRPr lang="en-US"/>
        </a:p>
      </dgm:t>
    </dgm:pt>
    <dgm:pt modelId="{4DC0D046-C4F8-4B29-A274-636F87E9A06F}" type="sibTrans" cxnId="{D3634371-EE57-462A-AF03-CF578E5140F4}">
      <dgm:prSet/>
      <dgm:spPr/>
      <dgm:t>
        <a:bodyPr/>
        <a:lstStyle/>
        <a:p>
          <a:endParaRPr lang="en-US"/>
        </a:p>
      </dgm:t>
    </dgm:pt>
    <dgm:pt modelId="{DC9225D2-04D5-49C0-8BDA-BA13907B4C18}">
      <dgm:prSet custT="1"/>
      <dgm:spPr/>
      <dgm:t>
        <a:bodyPr/>
        <a:lstStyle/>
        <a:p>
          <a:r>
            <a:rPr lang="en-US" sz="2400" dirty="0"/>
            <a:t>Death</a:t>
          </a:r>
        </a:p>
      </dgm:t>
    </dgm:pt>
    <dgm:pt modelId="{9632CEFF-C489-48A2-AC71-71CD6DE7BD12}" type="parTrans" cxnId="{B2D94C07-095C-47FF-9EEF-3A378B6CD097}">
      <dgm:prSet/>
      <dgm:spPr/>
      <dgm:t>
        <a:bodyPr/>
        <a:lstStyle/>
        <a:p>
          <a:endParaRPr lang="en-US"/>
        </a:p>
      </dgm:t>
    </dgm:pt>
    <dgm:pt modelId="{A6102BE3-520F-4043-98DE-44430C74BC8A}" type="sibTrans" cxnId="{B2D94C07-095C-47FF-9EEF-3A378B6CD097}">
      <dgm:prSet/>
      <dgm:spPr/>
      <dgm:t>
        <a:bodyPr/>
        <a:lstStyle/>
        <a:p>
          <a:endParaRPr lang="en-US"/>
        </a:p>
      </dgm:t>
    </dgm:pt>
    <dgm:pt modelId="{D47D8B44-1FAB-BB41-AF19-101CD7C1957E}" type="pres">
      <dgm:prSet presAssocID="{42CB8539-6B53-4667-AB42-66969BFB3104}" presName="linear" presStyleCnt="0">
        <dgm:presLayoutVars>
          <dgm:dir/>
          <dgm:animLvl val="lvl"/>
          <dgm:resizeHandles val="exact"/>
        </dgm:presLayoutVars>
      </dgm:prSet>
      <dgm:spPr/>
    </dgm:pt>
    <dgm:pt modelId="{A2D44BA9-0013-F14A-A54E-B6D3120CD018}" type="pres">
      <dgm:prSet presAssocID="{27BD2A67-A11F-4E62-B8EB-F82B708AD64A}" presName="parentLin" presStyleCnt="0"/>
      <dgm:spPr/>
    </dgm:pt>
    <dgm:pt modelId="{4222200A-9390-E647-B408-B1B32770C989}" type="pres">
      <dgm:prSet presAssocID="{27BD2A67-A11F-4E62-B8EB-F82B708AD64A}" presName="parentLeftMargin" presStyleLbl="node1" presStyleIdx="0" presStyleCnt="2"/>
      <dgm:spPr/>
    </dgm:pt>
    <dgm:pt modelId="{AAB9273A-CC77-9047-978A-6AFFE7428915}" type="pres">
      <dgm:prSet presAssocID="{27BD2A67-A11F-4E62-B8EB-F82B708AD64A}" presName="parentText" presStyleLbl="node1" presStyleIdx="0" presStyleCnt="2">
        <dgm:presLayoutVars>
          <dgm:chMax val="0"/>
          <dgm:bulletEnabled val="1"/>
        </dgm:presLayoutVars>
      </dgm:prSet>
      <dgm:spPr/>
    </dgm:pt>
    <dgm:pt modelId="{C79147BA-480B-9044-8CDA-19A0B8E7B8B0}" type="pres">
      <dgm:prSet presAssocID="{27BD2A67-A11F-4E62-B8EB-F82B708AD64A}" presName="negativeSpace" presStyleCnt="0"/>
      <dgm:spPr/>
    </dgm:pt>
    <dgm:pt modelId="{13C8AFF7-87AC-9A48-B30A-0099634CB817}" type="pres">
      <dgm:prSet presAssocID="{27BD2A67-A11F-4E62-B8EB-F82B708AD64A}" presName="childText" presStyleLbl="conFgAcc1" presStyleIdx="0" presStyleCnt="2">
        <dgm:presLayoutVars>
          <dgm:bulletEnabled val="1"/>
        </dgm:presLayoutVars>
      </dgm:prSet>
      <dgm:spPr/>
    </dgm:pt>
    <dgm:pt modelId="{1578EAD8-C689-6B4B-8A74-7188B227AD51}" type="pres">
      <dgm:prSet presAssocID="{E0C82E37-466A-426E-AE06-103B6740BB20}" presName="spaceBetweenRectangles" presStyleCnt="0"/>
      <dgm:spPr/>
    </dgm:pt>
    <dgm:pt modelId="{84BB2B41-AD55-FE4F-9F95-A00B4E0CF2EF}" type="pres">
      <dgm:prSet presAssocID="{B7E43997-EFE3-4FA3-9E72-FE5C38AC0BBB}" presName="parentLin" presStyleCnt="0"/>
      <dgm:spPr/>
    </dgm:pt>
    <dgm:pt modelId="{18B205DA-498D-8C4E-8BD6-A77484A2B8BC}" type="pres">
      <dgm:prSet presAssocID="{B7E43997-EFE3-4FA3-9E72-FE5C38AC0BBB}" presName="parentLeftMargin" presStyleLbl="node1" presStyleIdx="0" presStyleCnt="2"/>
      <dgm:spPr/>
    </dgm:pt>
    <dgm:pt modelId="{AD3E7088-911C-834F-B53F-9CA7278EA7E1}" type="pres">
      <dgm:prSet presAssocID="{B7E43997-EFE3-4FA3-9E72-FE5C38AC0BBB}" presName="parentText" presStyleLbl="node1" presStyleIdx="1" presStyleCnt="2">
        <dgm:presLayoutVars>
          <dgm:chMax val="0"/>
          <dgm:bulletEnabled val="1"/>
        </dgm:presLayoutVars>
      </dgm:prSet>
      <dgm:spPr/>
    </dgm:pt>
    <dgm:pt modelId="{6D123E91-249E-0E49-8E67-620B0F722257}" type="pres">
      <dgm:prSet presAssocID="{B7E43997-EFE3-4FA3-9E72-FE5C38AC0BBB}" presName="negativeSpace" presStyleCnt="0"/>
      <dgm:spPr/>
    </dgm:pt>
    <dgm:pt modelId="{BD16F96B-4A35-A646-B031-0BDCB5167D70}" type="pres">
      <dgm:prSet presAssocID="{B7E43997-EFE3-4FA3-9E72-FE5C38AC0BBB}" presName="childText" presStyleLbl="conFgAcc1" presStyleIdx="1" presStyleCnt="2">
        <dgm:presLayoutVars>
          <dgm:bulletEnabled val="1"/>
        </dgm:presLayoutVars>
      </dgm:prSet>
      <dgm:spPr/>
    </dgm:pt>
  </dgm:ptLst>
  <dgm:cxnLst>
    <dgm:cxn modelId="{D704B204-D328-4183-AD43-DFDCBE7AD23C}" srcId="{42CB8539-6B53-4667-AB42-66969BFB3104}" destId="{B7E43997-EFE3-4FA3-9E72-FE5C38AC0BBB}" srcOrd="1" destOrd="0" parTransId="{8E50F385-711B-4CD7-A1C3-79EDEA0FB069}" sibTransId="{14D9C3F2-1493-4A5D-9DCA-C90126700184}"/>
    <dgm:cxn modelId="{B2D94C07-095C-47FF-9EEF-3A378B6CD097}" srcId="{B7E43997-EFE3-4FA3-9E72-FE5C38AC0BBB}" destId="{DC9225D2-04D5-49C0-8BDA-BA13907B4C18}" srcOrd="2" destOrd="0" parTransId="{9632CEFF-C489-48A2-AC71-71CD6DE7BD12}" sibTransId="{A6102BE3-520F-4043-98DE-44430C74BC8A}"/>
    <dgm:cxn modelId="{1E90DD10-A282-497D-A9DF-E7E66215BF88}" srcId="{27BD2A67-A11F-4E62-B8EB-F82B708AD64A}" destId="{5DE332F2-05A3-44EC-9BD5-EA77EA82D457}" srcOrd="2" destOrd="0" parTransId="{7CF6ECD2-7A95-4C6B-BDC7-CBC7147334CB}" sibTransId="{9B7D8CAC-0B4A-4865-B84F-60725E327ECA}"/>
    <dgm:cxn modelId="{71B77F20-5659-4E44-BB9B-7B8A9FB10402}" type="presOf" srcId="{27BD2A67-A11F-4E62-B8EB-F82B708AD64A}" destId="{AAB9273A-CC77-9047-978A-6AFFE7428915}" srcOrd="1" destOrd="0" presId="urn:microsoft.com/office/officeart/2005/8/layout/list1"/>
    <dgm:cxn modelId="{7FBE3227-7109-4625-8604-7A630D7C4894}" srcId="{42CB8539-6B53-4667-AB42-66969BFB3104}" destId="{27BD2A67-A11F-4E62-B8EB-F82B708AD64A}" srcOrd="0" destOrd="0" parTransId="{C656D9EA-5D42-485B-8D67-2EBEA9D8C478}" sibTransId="{E0C82E37-466A-426E-AE06-103B6740BB20}"/>
    <dgm:cxn modelId="{E52E2E2D-7982-4680-8FDB-38186139130F}" srcId="{27BD2A67-A11F-4E62-B8EB-F82B708AD64A}" destId="{3B212576-6D15-4D58-84C0-0B1CAF20D50E}" srcOrd="0" destOrd="0" parTransId="{DC32056C-C3C5-4E2B-AC8B-0958D811DD6B}" sibTransId="{14AB4F8F-6E4E-4830-9E23-D320FC268A83}"/>
    <dgm:cxn modelId="{2640F83E-413F-C84E-9B2C-5D444285BFD4}" type="presOf" srcId="{B7E43997-EFE3-4FA3-9E72-FE5C38AC0BBB}" destId="{18B205DA-498D-8C4E-8BD6-A77484A2B8BC}" srcOrd="0" destOrd="0" presId="urn:microsoft.com/office/officeart/2005/8/layout/list1"/>
    <dgm:cxn modelId="{6813E747-182E-4B6D-8AE3-530163850053}" srcId="{B7E43997-EFE3-4FA3-9E72-FE5C38AC0BBB}" destId="{751FE347-351D-4B28-96E6-8DC884877268}" srcOrd="0" destOrd="0" parTransId="{E7FB259A-C963-47E9-8F10-FDC0F6EAD90D}" sibTransId="{5DA4733E-99A2-475D-B652-F22A89AEF1D6}"/>
    <dgm:cxn modelId="{D3634371-EE57-462A-AF03-CF578E5140F4}" srcId="{B7E43997-EFE3-4FA3-9E72-FE5C38AC0BBB}" destId="{F21B4538-B445-460B-9343-02CE10AFDBBA}" srcOrd="1" destOrd="0" parTransId="{9A7F13D9-13DC-46B6-A35E-6A20B9D79625}" sibTransId="{4DC0D046-C4F8-4B29-A274-636F87E9A06F}"/>
    <dgm:cxn modelId="{2F892076-B441-6848-8F5D-2200E39EEF65}" type="presOf" srcId="{F21B4538-B445-460B-9343-02CE10AFDBBA}" destId="{BD16F96B-4A35-A646-B031-0BDCB5167D70}" srcOrd="0" destOrd="1" presId="urn:microsoft.com/office/officeart/2005/8/layout/list1"/>
    <dgm:cxn modelId="{5360BB7A-B16C-3A4A-B059-8DD819C905AE}" type="presOf" srcId="{B7E43997-EFE3-4FA3-9E72-FE5C38AC0BBB}" destId="{AD3E7088-911C-834F-B53F-9CA7278EA7E1}" srcOrd="1" destOrd="0" presId="urn:microsoft.com/office/officeart/2005/8/layout/list1"/>
    <dgm:cxn modelId="{8329157D-52A6-4139-A5B4-95DB2A142910}" srcId="{27BD2A67-A11F-4E62-B8EB-F82B708AD64A}" destId="{39C8D0FE-2926-4346-9274-58D7E543DC5B}" srcOrd="1" destOrd="0" parTransId="{C6A8B18E-539F-4B76-8404-17E3A1D06980}" sibTransId="{87D035F9-6161-43CF-8DE7-CEAAC764ADF4}"/>
    <dgm:cxn modelId="{8CB3977D-205F-1344-A05B-A804CC6E871B}" type="presOf" srcId="{751FE347-351D-4B28-96E6-8DC884877268}" destId="{BD16F96B-4A35-A646-B031-0BDCB5167D70}" srcOrd="0" destOrd="0" presId="urn:microsoft.com/office/officeart/2005/8/layout/list1"/>
    <dgm:cxn modelId="{88CAF688-0181-3049-9695-DA820EC60B4D}" type="presOf" srcId="{42CB8539-6B53-4667-AB42-66969BFB3104}" destId="{D47D8B44-1FAB-BB41-AF19-101CD7C1957E}" srcOrd="0" destOrd="0" presId="urn:microsoft.com/office/officeart/2005/8/layout/list1"/>
    <dgm:cxn modelId="{E83E69B6-710D-4849-B39A-1758FAE90E77}" type="presOf" srcId="{3B212576-6D15-4D58-84C0-0B1CAF20D50E}" destId="{13C8AFF7-87AC-9A48-B30A-0099634CB817}" srcOrd="0" destOrd="0" presId="urn:microsoft.com/office/officeart/2005/8/layout/list1"/>
    <dgm:cxn modelId="{14A3E9CA-2F48-1E4D-AE5F-200D97C736CC}" type="presOf" srcId="{5DE332F2-05A3-44EC-9BD5-EA77EA82D457}" destId="{13C8AFF7-87AC-9A48-B30A-0099634CB817}" srcOrd="0" destOrd="2" presId="urn:microsoft.com/office/officeart/2005/8/layout/list1"/>
    <dgm:cxn modelId="{18D32EE1-B35A-6B46-9F8A-1447AEBB68DB}" type="presOf" srcId="{39C8D0FE-2926-4346-9274-58D7E543DC5B}" destId="{13C8AFF7-87AC-9A48-B30A-0099634CB817}" srcOrd="0" destOrd="1" presId="urn:microsoft.com/office/officeart/2005/8/layout/list1"/>
    <dgm:cxn modelId="{700AC0E4-DF0C-E54D-AA3D-082154BE1D76}" type="presOf" srcId="{27BD2A67-A11F-4E62-B8EB-F82B708AD64A}" destId="{4222200A-9390-E647-B408-B1B32770C989}" srcOrd="0" destOrd="0" presId="urn:microsoft.com/office/officeart/2005/8/layout/list1"/>
    <dgm:cxn modelId="{3B0FCBFB-75A6-F743-B175-2C30DD4C60EE}" type="presOf" srcId="{DC9225D2-04D5-49C0-8BDA-BA13907B4C18}" destId="{BD16F96B-4A35-A646-B031-0BDCB5167D70}" srcOrd="0" destOrd="2" presId="urn:microsoft.com/office/officeart/2005/8/layout/list1"/>
    <dgm:cxn modelId="{4B0AC032-B488-2940-AB17-150739BDF268}" type="presParOf" srcId="{D47D8B44-1FAB-BB41-AF19-101CD7C1957E}" destId="{A2D44BA9-0013-F14A-A54E-B6D3120CD018}" srcOrd="0" destOrd="0" presId="urn:microsoft.com/office/officeart/2005/8/layout/list1"/>
    <dgm:cxn modelId="{B0AE5769-B99F-ED43-9A83-EC6CA57D1BA8}" type="presParOf" srcId="{A2D44BA9-0013-F14A-A54E-B6D3120CD018}" destId="{4222200A-9390-E647-B408-B1B32770C989}" srcOrd="0" destOrd="0" presId="urn:microsoft.com/office/officeart/2005/8/layout/list1"/>
    <dgm:cxn modelId="{A1868BBD-FCDF-8648-A1CD-D1D4A2888337}" type="presParOf" srcId="{A2D44BA9-0013-F14A-A54E-B6D3120CD018}" destId="{AAB9273A-CC77-9047-978A-6AFFE7428915}" srcOrd="1" destOrd="0" presId="urn:microsoft.com/office/officeart/2005/8/layout/list1"/>
    <dgm:cxn modelId="{CD5D6EB8-11DA-2843-96CC-16FAE10D8082}" type="presParOf" srcId="{D47D8B44-1FAB-BB41-AF19-101CD7C1957E}" destId="{C79147BA-480B-9044-8CDA-19A0B8E7B8B0}" srcOrd="1" destOrd="0" presId="urn:microsoft.com/office/officeart/2005/8/layout/list1"/>
    <dgm:cxn modelId="{3901FE95-AF94-6B40-A9E7-0B8E81EDD717}" type="presParOf" srcId="{D47D8B44-1FAB-BB41-AF19-101CD7C1957E}" destId="{13C8AFF7-87AC-9A48-B30A-0099634CB817}" srcOrd="2" destOrd="0" presId="urn:microsoft.com/office/officeart/2005/8/layout/list1"/>
    <dgm:cxn modelId="{4FFFD35F-910E-0142-902C-2264CFB16B9B}" type="presParOf" srcId="{D47D8B44-1FAB-BB41-AF19-101CD7C1957E}" destId="{1578EAD8-C689-6B4B-8A74-7188B227AD51}" srcOrd="3" destOrd="0" presId="urn:microsoft.com/office/officeart/2005/8/layout/list1"/>
    <dgm:cxn modelId="{7CF3F03C-0D05-404E-A163-0BEF0350161A}" type="presParOf" srcId="{D47D8B44-1FAB-BB41-AF19-101CD7C1957E}" destId="{84BB2B41-AD55-FE4F-9F95-A00B4E0CF2EF}" srcOrd="4" destOrd="0" presId="urn:microsoft.com/office/officeart/2005/8/layout/list1"/>
    <dgm:cxn modelId="{693CA40C-8A82-DF4B-B96E-9523AE222040}" type="presParOf" srcId="{84BB2B41-AD55-FE4F-9F95-A00B4E0CF2EF}" destId="{18B205DA-498D-8C4E-8BD6-A77484A2B8BC}" srcOrd="0" destOrd="0" presId="urn:microsoft.com/office/officeart/2005/8/layout/list1"/>
    <dgm:cxn modelId="{CF4647E5-F6B1-EA44-BAA4-A4B96F982697}" type="presParOf" srcId="{84BB2B41-AD55-FE4F-9F95-A00B4E0CF2EF}" destId="{AD3E7088-911C-834F-B53F-9CA7278EA7E1}" srcOrd="1" destOrd="0" presId="urn:microsoft.com/office/officeart/2005/8/layout/list1"/>
    <dgm:cxn modelId="{5EB184CC-63A8-D54A-BE21-C2720816221A}" type="presParOf" srcId="{D47D8B44-1FAB-BB41-AF19-101CD7C1957E}" destId="{6D123E91-249E-0E49-8E67-620B0F722257}" srcOrd="5" destOrd="0" presId="urn:microsoft.com/office/officeart/2005/8/layout/list1"/>
    <dgm:cxn modelId="{73234F18-D9BA-1240-8E81-2B575E05ECDF}" type="presParOf" srcId="{D47D8B44-1FAB-BB41-AF19-101CD7C1957E}" destId="{BD16F96B-4A35-A646-B031-0BDCB5167D7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18F4E2-11F6-4574-9CEF-467EB3E3794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2C26019-AA93-4918-B689-2BCDEFFBCDC3}">
      <dgm:prSet/>
      <dgm:spPr/>
      <dgm:t>
        <a:bodyPr/>
        <a:lstStyle/>
        <a:p>
          <a:r>
            <a:rPr lang="en-US" dirty="0"/>
            <a:t>Blood level: 1.5 -2.0 </a:t>
          </a:r>
          <a:r>
            <a:rPr lang="en-US" dirty="0" err="1"/>
            <a:t>mEq</a:t>
          </a:r>
          <a:r>
            <a:rPr lang="en-US" dirty="0"/>
            <a:t>/L</a:t>
          </a:r>
        </a:p>
      </dgm:t>
    </dgm:pt>
    <dgm:pt modelId="{25E65BF8-01D4-43CE-8E1B-E0BAD0E53D83}" type="parTrans" cxnId="{50992095-2E27-41E5-907E-DBDFDAE2A299}">
      <dgm:prSet/>
      <dgm:spPr/>
      <dgm:t>
        <a:bodyPr/>
        <a:lstStyle/>
        <a:p>
          <a:endParaRPr lang="en-US"/>
        </a:p>
      </dgm:t>
    </dgm:pt>
    <dgm:pt modelId="{182C0E8A-61D2-4B7E-97E3-5B50F003DC01}" type="sibTrans" cxnId="{50992095-2E27-41E5-907E-DBDFDAE2A299}">
      <dgm:prSet/>
      <dgm:spPr/>
      <dgm:t>
        <a:bodyPr/>
        <a:lstStyle/>
        <a:p>
          <a:endParaRPr lang="en-US"/>
        </a:p>
      </dgm:t>
    </dgm:pt>
    <dgm:pt modelId="{399E8A0D-ACAC-471E-AAEA-FD9A8F13B1E5}">
      <dgm:prSet/>
      <dgm:spPr/>
      <dgm:t>
        <a:bodyPr/>
        <a:lstStyle/>
        <a:p>
          <a:r>
            <a:rPr lang="en-US"/>
            <a:t>Signs</a:t>
          </a:r>
        </a:p>
      </dgm:t>
    </dgm:pt>
    <dgm:pt modelId="{51484731-9F9A-4ACB-A8E0-51A24D0D4412}" type="parTrans" cxnId="{27201066-0B12-453D-9D67-E3900F31A4FD}">
      <dgm:prSet/>
      <dgm:spPr/>
      <dgm:t>
        <a:bodyPr/>
        <a:lstStyle/>
        <a:p>
          <a:endParaRPr lang="en-US"/>
        </a:p>
      </dgm:t>
    </dgm:pt>
    <dgm:pt modelId="{31F0ABD9-799C-414A-B90F-1D15AC7D69A4}" type="sibTrans" cxnId="{27201066-0B12-453D-9D67-E3900F31A4FD}">
      <dgm:prSet/>
      <dgm:spPr/>
      <dgm:t>
        <a:bodyPr/>
        <a:lstStyle/>
        <a:p>
          <a:endParaRPr lang="en-US"/>
        </a:p>
      </dgm:t>
    </dgm:pt>
    <dgm:pt modelId="{5C7CA7C9-A4F6-4EBF-9E0F-C5B31FE552E2}">
      <dgm:prSet/>
      <dgm:spPr/>
      <dgm:t>
        <a:bodyPr/>
        <a:lstStyle/>
        <a:p>
          <a:r>
            <a:rPr lang="en-US"/>
            <a:t>GI upset (nausea/vomiting)</a:t>
          </a:r>
        </a:p>
      </dgm:t>
    </dgm:pt>
    <dgm:pt modelId="{32DDC53B-1E9B-43BC-93FB-1B366BACB94B}" type="parTrans" cxnId="{2036BC64-0927-4027-BAE6-508DFC83A4E1}">
      <dgm:prSet/>
      <dgm:spPr/>
      <dgm:t>
        <a:bodyPr/>
        <a:lstStyle/>
        <a:p>
          <a:endParaRPr lang="en-US"/>
        </a:p>
      </dgm:t>
    </dgm:pt>
    <dgm:pt modelId="{1201BC57-1832-45A1-82A9-9DFE67402CAC}" type="sibTrans" cxnId="{2036BC64-0927-4027-BAE6-508DFC83A4E1}">
      <dgm:prSet/>
      <dgm:spPr/>
      <dgm:t>
        <a:bodyPr/>
        <a:lstStyle/>
        <a:p>
          <a:endParaRPr lang="en-US"/>
        </a:p>
      </dgm:t>
    </dgm:pt>
    <dgm:pt modelId="{743B0454-0C7C-4415-8472-90A0C0EE134C}">
      <dgm:prSet/>
      <dgm:spPr/>
      <dgm:t>
        <a:bodyPr/>
        <a:lstStyle/>
        <a:p>
          <a:r>
            <a:rPr lang="en-US"/>
            <a:t>Diarrhea</a:t>
          </a:r>
        </a:p>
      </dgm:t>
    </dgm:pt>
    <dgm:pt modelId="{87EEF7FE-020B-4033-A4CD-494A65E1FFDC}" type="parTrans" cxnId="{BA74DCE0-D51B-4E99-AA88-8A4DC13506F4}">
      <dgm:prSet/>
      <dgm:spPr/>
      <dgm:t>
        <a:bodyPr/>
        <a:lstStyle/>
        <a:p>
          <a:endParaRPr lang="en-US"/>
        </a:p>
      </dgm:t>
    </dgm:pt>
    <dgm:pt modelId="{7720B955-0501-4CA1-B4FC-185DA0510884}" type="sibTrans" cxnId="{BA74DCE0-D51B-4E99-AA88-8A4DC13506F4}">
      <dgm:prSet/>
      <dgm:spPr/>
      <dgm:t>
        <a:bodyPr/>
        <a:lstStyle/>
        <a:p>
          <a:endParaRPr lang="en-US"/>
        </a:p>
      </dgm:t>
    </dgm:pt>
    <dgm:pt modelId="{72FAAC1D-359E-42AC-BE1A-7D56E683F07A}">
      <dgm:prSet/>
      <dgm:spPr/>
      <dgm:t>
        <a:bodyPr/>
        <a:lstStyle/>
        <a:p>
          <a:r>
            <a:rPr lang="en-US"/>
            <a:t>Confusion</a:t>
          </a:r>
        </a:p>
      </dgm:t>
    </dgm:pt>
    <dgm:pt modelId="{5FBA476F-0830-4DB6-9F4A-FD66802C0AA7}" type="parTrans" cxnId="{CB893D1D-FE0B-4938-8159-18FC6373B19D}">
      <dgm:prSet/>
      <dgm:spPr/>
      <dgm:t>
        <a:bodyPr/>
        <a:lstStyle/>
        <a:p>
          <a:endParaRPr lang="en-US"/>
        </a:p>
      </dgm:t>
    </dgm:pt>
    <dgm:pt modelId="{FADFE209-A7EB-4E2C-8E4C-3243D1ABA1C3}" type="sibTrans" cxnId="{CB893D1D-FE0B-4938-8159-18FC6373B19D}">
      <dgm:prSet/>
      <dgm:spPr/>
      <dgm:t>
        <a:bodyPr/>
        <a:lstStyle/>
        <a:p>
          <a:endParaRPr lang="en-US"/>
        </a:p>
      </dgm:t>
    </dgm:pt>
    <dgm:pt modelId="{887F2341-1052-4042-A37F-948C396F171B}">
      <dgm:prSet/>
      <dgm:spPr/>
      <dgm:t>
        <a:bodyPr/>
        <a:lstStyle/>
        <a:p>
          <a:r>
            <a:rPr lang="en-US"/>
            <a:t>Muscle hyperirritability</a:t>
          </a:r>
        </a:p>
      </dgm:t>
    </dgm:pt>
    <dgm:pt modelId="{41D477A7-1CF7-40FF-AA47-52E8CD6C3510}" type="parTrans" cxnId="{B8BA5187-F6A3-418C-AF44-49F70012A821}">
      <dgm:prSet/>
      <dgm:spPr/>
      <dgm:t>
        <a:bodyPr/>
        <a:lstStyle/>
        <a:p>
          <a:endParaRPr lang="en-US"/>
        </a:p>
      </dgm:t>
    </dgm:pt>
    <dgm:pt modelId="{15FE96E1-282C-4FB1-9848-06F26214DD73}" type="sibTrans" cxnId="{B8BA5187-F6A3-418C-AF44-49F70012A821}">
      <dgm:prSet/>
      <dgm:spPr/>
      <dgm:t>
        <a:bodyPr/>
        <a:lstStyle/>
        <a:p>
          <a:endParaRPr lang="en-US"/>
        </a:p>
      </dgm:t>
    </dgm:pt>
    <dgm:pt modelId="{19A47CC1-F3DB-4968-9159-4F00FE3FA6A9}">
      <dgm:prSet/>
      <dgm:spPr/>
      <dgm:t>
        <a:bodyPr/>
        <a:lstStyle/>
        <a:p>
          <a:r>
            <a:rPr lang="en-US"/>
            <a:t>Incoordination</a:t>
          </a:r>
        </a:p>
      </dgm:t>
    </dgm:pt>
    <dgm:pt modelId="{6E7AC458-3505-47EB-9A91-BE127330167C}" type="parTrans" cxnId="{7AC41FBF-28F4-41E3-9BAD-07689EA5D489}">
      <dgm:prSet/>
      <dgm:spPr/>
      <dgm:t>
        <a:bodyPr/>
        <a:lstStyle/>
        <a:p>
          <a:endParaRPr lang="en-US"/>
        </a:p>
      </dgm:t>
    </dgm:pt>
    <dgm:pt modelId="{26CF236D-05D2-48D1-8CA8-1BC609007212}" type="sibTrans" cxnId="{7AC41FBF-28F4-41E3-9BAD-07689EA5D489}">
      <dgm:prSet/>
      <dgm:spPr/>
      <dgm:t>
        <a:bodyPr/>
        <a:lstStyle/>
        <a:p>
          <a:endParaRPr lang="en-US"/>
        </a:p>
      </dgm:t>
    </dgm:pt>
    <dgm:pt modelId="{12016711-6913-4F55-90FD-E6DEEA83BB0C}">
      <dgm:prSet/>
      <dgm:spPr/>
      <dgm:t>
        <a:bodyPr/>
        <a:lstStyle/>
        <a:p>
          <a:r>
            <a:rPr lang="en-US"/>
            <a:t>Sedation </a:t>
          </a:r>
        </a:p>
      </dgm:t>
    </dgm:pt>
    <dgm:pt modelId="{85E648A3-3D62-4F31-93DD-E517398A41D3}" type="parTrans" cxnId="{A3D2B524-82B1-4CF1-A22A-0993DE6C2807}">
      <dgm:prSet/>
      <dgm:spPr/>
      <dgm:t>
        <a:bodyPr/>
        <a:lstStyle/>
        <a:p>
          <a:endParaRPr lang="en-US"/>
        </a:p>
      </dgm:t>
    </dgm:pt>
    <dgm:pt modelId="{E91291D7-683D-4038-8935-FFDE9532CEAD}" type="sibTrans" cxnId="{A3D2B524-82B1-4CF1-A22A-0993DE6C2807}">
      <dgm:prSet/>
      <dgm:spPr/>
      <dgm:t>
        <a:bodyPr/>
        <a:lstStyle/>
        <a:p>
          <a:endParaRPr lang="en-US"/>
        </a:p>
      </dgm:t>
    </dgm:pt>
    <dgm:pt modelId="{0BDEE157-6C70-4540-AF7D-D707AEADFBCB}">
      <dgm:prSet/>
      <dgm:spPr/>
      <dgm:t>
        <a:bodyPr/>
        <a:lstStyle/>
        <a:p>
          <a:r>
            <a:rPr lang="en-US"/>
            <a:t>Course hand tremor</a:t>
          </a:r>
        </a:p>
      </dgm:t>
    </dgm:pt>
    <dgm:pt modelId="{E0EAE5A8-F16B-451B-BFE1-4DF2B1913CD9}" type="parTrans" cxnId="{32A92305-7B2F-4276-B354-10EADED90179}">
      <dgm:prSet/>
      <dgm:spPr/>
      <dgm:t>
        <a:bodyPr/>
        <a:lstStyle/>
        <a:p>
          <a:endParaRPr lang="en-US"/>
        </a:p>
      </dgm:t>
    </dgm:pt>
    <dgm:pt modelId="{508C0D82-9308-4F1A-9B6D-3F6178C6B737}" type="sibTrans" cxnId="{32A92305-7B2F-4276-B354-10EADED90179}">
      <dgm:prSet/>
      <dgm:spPr/>
      <dgm:t>
        <a:bodyPr/>
        <a:lstStyle/>
        <a:p>
          <a:endParaRPr lang="en-US"/>
        </a:p>
      </dgm:t>
    </dgm:pt>
    <dgm:pt modelId="{9AE76501-6199-D941-9979-BA33405DDD53}" type="pres">
      <dgm:prSet presAssocID="{0818F4E2-11F6-4574-9CEF-467EB3E37949}" presName="linear" presStyleCnt="0">
        <dgm:presLayoutVars>
          <dgm:animLvl val="lvl"/>
          <dgm:resizeHandles val="exact"/>
        </dgm:presLayoutVars>
      </dgm:prSet>
      <dgm:spPr/>
    </dgm:pt>
    <dgm:pt modelId="{F0FF7981-8E73-2E4F-A45D-7BF46F78EE24}" type="pres">
      <dgm:prSet presAssocID="{52C26019-AA93-4918-B689-2BCDEFFBCDC3}" presName="parentText" presStyleLbl="node1" presStyleIdx="0" presStyleCnt="2">
        <dgm:presLayoutVars>
          <dgm:chMax val="0"/>
          <dgm:bulletEnabled val="1"/>
        </dgm:presLayoutVars>
      </dgm:prSet>
      <dgm:spPr/>
    </dgm:pt>
    <dgm:pt modelId="{CF27F52B-57E8-074E-9AEC-8C0F64FF8FA2}" type="pres">
      <dgm:prSet presAssocID="{182C0E8A-61D2-4B7E-97E3-5B50F003DC01}" presName="spacer" presStyleCnt="0"/>
      <dgm:spPr/>
    </dgm:pt>
    <dgm:pt modelId="{370E6788-215E-D14F-A1E2-326D0856431D}" type="pres">
      <dgm:prSet presAssocID="{399E8A0D-ACAC-471E-AAEA-FD9A8F13B1E5}" presName="parentText" presStyleLbl="node1" presStyleIdx="1" presStyleCnt="2">
        <dgm:presLayoutVars>
          <dgm:chMax val="0"/>
          <dgm:bulletEnabled val="1"/>
        </dgm:presLayoutVars>
      </dgm:prSet>
      <dgm:spPr/>
    </dgm:pt>
    <dgm:pt modelId="{D598D76E-43B7-BB4D-8A62-30F109AA59E9}" type="pres">
      <dgm:prSet presAssocID="{399E8A0D-ACAC-471E-AAEA-FD9A8F13B1E5}" presName="childText" presStyleLbl="revTx" presStyleIdx="0" presStyleCnt="1">
        <dgm:presLayoutVars>
          <dgm:bulletEnabled val="1"/>
        </dgm:presLayoutVars>
      </dgm:prSet>
      <dgm:spPr/>
    </dgm:pt>
  </dgm:ptLst>
  <dgm:cxnLst>
    <dgm:cxn modelId="{32A92305-7B2F-4276-B354-10EADED90179}" srcId="{399E8A0D-ACAC-471E-AAEA-FD9A8F13B1E5}" destId="{0BDEE157-6C70-4540-AF7D-D707AEADFBCB}" srcOrd="6" destOrd="0" parTransId="{E0EAE5A8-F16B-451B-BFE1-4DF2B1913CD9}" sibTransId="{508C0D82-9308-4F1A-9B6D-3F6178C6B737}"/>
    <dgm:cxn modelId="{85A4A409-1C2E-DE43-B5AA-B3557DA70F55}" type="presOf" srcId="{887F2341-1052-4042-A37F-948C396F171B}" destId="{D598D76E-43B7-BB4D-8A62-30F109AA59E9}" srcOrd="0" destOrd="3" presId="urn:microsoft.com/office/officeart/2005/8/layout/vList2"/>
    <dgm:cxn modelId="{4D06E20A-FC09-CF4F-ABE0-7265AB6A5A00}" type="presOf" srcId="{5C7CA7C9-A4F6-4EBF-9E0F-C5B31FE552E2}" destId="{D598D76E-43B7-BB4D-8A62-30F109AA59E9}" srcOrd="0" destOrd="0" presId="urn:microsoft.com/office/officeart/2005/8/layout/vList2"/>
    <dgm:cxn modelId="{DE8F9713-697D-8C48-B1BA-043C5980A068}" type="presOf" srcId="{0818F4E2-11F6-4574-9CEF-467EB3E37949}" destId="{9AE76501-6199-D941-9979-BA33405DDD53}" srcOrd="0" destOrd="0" presId="urn:microsoft.com/office/officeart/2005/8/layout/vList2"/>
    <dgm:cxn modelId="{CB893D1D-FE0B-4938-8159-18FC6373B19D}" srcId="{399E8A0D-ACAC-471E-AAEA-FD9A8F13B1E5}" destId="{72FAAC1D-359E-42AC-BE1A-7D56E683F07A}" srcOrd="2" destOrd="0" parTransId="{5FBA476F-0830-4DB6-9F4A-FD66802C0AA7}" sibTransId="{FADFE209-A7EB-4E2C-8E4C-3243D1ABA1C3}"/>
    <dgm:cxn modelId="{ABF32D24-558B-3D4A-904A-F30DCB59780B}" type="presOf" srcId="{52C26019-AA93-4918-B689-2BCDEFFBCDC3}" destId="{F0FF7981-8E73-2E4F-A45D-7BF46F78EE24}" srcOrd="0" destOrd="0" presId="urn:microsoft.com/office/officeart/2005/8/layout/vList2"/>
    <dgm:cxn modelId="{A3D2B524-82B1-4CF1-A22A-0993DE6C2807}" srcId="{399E8A0D-ACAC-471E-AAEA-FD9A8F13B1E5}" destId="{12016711-6913-4F55-90FD-E6DEEA83BB0C}" srcOrd="5" destOrd="0" parTransId="{85E648A3-3D62-4F31-93DD-E517398A41D3}" sibTransId="{E91291D7-683D-4038-8935-FFDE9532CEAD}"/>
    <dgm:cxn modelId="{2637703D-1646-2C4A-AB68-BFB15025E16B}" type="presOf" srcId="{399E8A0D-ACAC-471E-AAEA-FD9A8F13B1E5}" destId="{370E6788-215E-D14F-A1E2-326D0856431D}" srcOrd="0" destOrd="0" presId="urn:microsoft.com/office/officeart/2005/8/layout/vList2"/>
    <dgm:cxn modelId="{6C611549-E4ED-1A4F-B962-D384B6182243}" type="presOf" srcId="{0BDEE157-6C70-4540-AF7D-D707AEADFBCB}" destId="{D598D76E-43B7-BB4D-8A62-30F109AA59E9}" srcOrd="0" destOrd="6" presId="urn:microsoft.com/office/officeart/2005/8/layout/vList2"/>
    <dgm:cxn modelId="{5A229D59-7CC2-C944-921B-5E6ADA544430}" type="presOf" srcId="{743B0454-0C7C-4415-8472-90A0C0EE134C}" destId="{D598D76E-43B7-BB4D-8A62-30F109AA59E9}" srcOrd="0" destOrd="1" presId="urn:microsoft.com/office/officeart/2005/8/layout/vList2"/>
    <dgm:cxn modelId="{2036BC64-0927-4027-BAE6-508DFC83A4E1}" srcId="{399E8A0D-ACAC-471E-AAEA-FD9A8F13B1E5}" destId="{5C7CA7C9-A4F6-4EBF-9E0F-C5B31FE552E2}" srcOrd="0" destOrd="0" parTransId="{32DDC53B-1E9B-43BC-93FB-1B366BACB94B}" sibTransId="{1201BC57-1832-45A1-82A9-9DFE67402CAC}"/>
    <dgm:cxn modelId="{27201066-0B12-453D-9D67-E3900F31A4FD}" srcId="{0818F4E2-11F6-4574-9CEF-467EB3E37949}" destId="{399E8A0D-ACAC-471E-AAEA-FD9A8F13B1E5}" srcOrd="1" destOrd="0" parTransId="{51484731-9F9A-4ACB-A8E0-51A24D0D4412}" sibTransId="{31F0ABD9-799C-414A-B90F-1D15AC7D69A4}"/>
    <dgm:cxn modelId="{02732470-ABE4-4544-AB67-1134EFCA3D14}" type="presOf" srcId="{19A47CC1-F3DB-4968-9159-4F00FE3FA6A9}" destId="{D598D76E-43B7-BB4D-8A62-30F109AA59E9}" srcOrd="0" destOrd="4" presId="urn:microsoft.com/office/officeart/2005/8/layout/vList2"/>
    <dgm:cxn modelId="{33571373-7937-BF4F-A378-3B4FBA3B6148}" type="presOf" srcId="{12016711-6913-4F55-90FD-E6DEEA83BB0C}" destId="{D598D76E-43B7-BB4D-8A62-30F109AA59E9}" srcOrd="0" destOrd="5" presId="urn:microsoft.com/office/officeart/2005/8/layout/vList2"/>
    <dgm:cxn modelId="{B8BA5187-F6A3-418C-AF44-49F70012A821}" srcId="{399E8A0D-ACAC-471E-AAEA-FD9A8F13B1E5}" destId="{887F2341-1052-4042-A37F-948C396F171B}" srcOrd="3" destOrd="0" parTransId="{41D477A7-1CF7-40FF-AA47-52E8CD6C3510}" sibTransId="{15FE96E1-282C-4FB1-9848-06F26214DD73}"/>
    <dgm:cxn modelId="{50992095-2E27-41E5-907E-DBDFDAE2A299}" srcId="{0818F4E2-11F6-4574-9CEF-467EB3E37949}" destId="{52C26019-AA93-4918-B689-2BCDEFFBCDC3}" srcOrd="0" destOrd="0" parTransId="{25E65BF8-01D4-43CE-8E1B-E0BAD0E53D83}" sibTransId="{182C0E8A-61D2-4B7E-97E3-5B50F003DC01}"/>
    <dgm:cxn modelId="{7AC41FBF-28F4-41E3-9BAD-07689EA5D489}" srcId="{399E8A0D-ACAC-471E-AAEA-FD9A8F13B1E5}" destId="{19A47CC1-F3DB-4968-9159-4F00FE3FA6A9}" srcOrd="4" destOrd="0" parTransId="{6E7AC458-3505-47EB-9A91-BE127330167C}" sibTransId="{26CF236D-05D2-48D1-8CA8-1BC609007212}"/>
    <dgm:cxn modelId="{5B47D8CD-D7C6-C648-AE99-0CB513AF1ACD}" type="presOf" srcId="{72FAAC1D-359E-42AC-BE1A-7D56E683F07A}" destId="{D598D76E-43B7-BB4D-8A62-30F109AA59E9}" srcOrd="0" destOrd="2" presId="urn:microsoft.com/office/officeart/2005/8/layout/vList2"/>
    <dgm:cxn modelId="{BA74DCE0-D51B-4E99-AA88-8A4DC13506F4}" srcId="{399E8A0D-ACAC-471E-AAEA-FD9A8F13B1E5}" destId="{743B0454-0C7C-4415-8472-90A0C0EE134C}" srcOrd="1" destOrd="0" parTransId="{87EEF7FE-020B-4033-A4CD-494A65E1FFDC}" sibTransId="{7720B955-0501-4CA1-B4FC-185DA0510884}"/>
    <dgm:cxn modelId="{9A8CA711-3E07-E24F-A342-95551A5D943C}" type="presParOf" srcId="{9AE76501-6199-D941-9979-BA33405DDD53}" destId="{F0FF7981-8E73-2E4F-A45D-7BF46F78EE24}" srcOrd="0" destOrd="0" presId="urn:microsoft.com/office/officeart/2005/8/layout/vList2"/>
    <dgm:cxn modelId="{F61C431E-C491-374A-A687-74D4DCE587DA}" type="presParOf" srcId="{9AE76501-6199-D941-9979-BA33405DDD53}" destId="{CF27F52B-57E8-074E-9AEC-8C0F64FF8FA2}" srcOrd="1" destOrd="0" presId="urn:microsoft.com/office/officeart/2005/8/layout/vList2"/>
    <dgm:cxn modelId="{B238159A-8C25-6D40-ACB4-A30F91F511F7}" type="presParOf" srcId="{9AE76501-6199-D941-9979-BA33405DDD53}" destId="{370E6788-215E-D14F-A1E2-326D0856431D}" srcOrd="2" destOrd="0" presId="urn:microsoft.com/office/officeart/2005/8/layout/vList2"/>
    <dgm:cxn modelId="{51CEF803-0CBE-E24A-B4A5-21A797F46FB1}" type="presParOf" srcId="{9AE76501-6199-D941-9979-BA33405DDD53}" destId="{D598D76E-43B7-BB4D-8A62-30F109AA59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94AB1-FB3F-41DB-A09D-1CEE5605C3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54A9F0-BE16-4DB0-8F9F-77DFD9D92478}">
      <dgm:prSet custT="1"/>
      <dgm:spPr/>
      <dgm:t>
        <a:bodyPr/>
        <a:lstStyle/>
        <a:p>
          <a:r>
            <a:rPr lang="en-US" sz="2000" dirty="0"/>
            <a:t>A distinct period of abnormally &amp; persistently elevated, expansive, or irritable mood and persistently increased goal-directed activity or energy, lasting at least one week and present most of the day, nearly every day or if hospitalization is required</a:t>
          </a:r>
        </a:p>
      </dgm:t>
    </dgm:pt>
    <dgm:pt modelId="{6875E170-7F15-43B2-BA83-AD34204C8D0E}" type="parTrans" cxnId="{389BDF67-A05C-4AD9-96B5-CF91242A7854}">
      <dgm:prSet/>
      <dgm:spPr/>
      <dgm:t>
        <a:bodyPr/>
        <a:lstStyle/>
        <a:p>
          <a:endParaRPr lang="en-US"/>
        </a:p>
      </dgm:t>
    </dgm:pt>
    <dgm:pt modelId="{FA5EEB02-9DB3-4A47-A290-DDC9D0EB221E}" type="sibTrans" cxnId="{389BDF67-A05C-4AD9-96B5-CF91242A7854}">
      <dgm:prSet/>
      <dgm:spPr/>
      <dgm:t>
        <a:bodyPr/>
        <a:lstStyle/>
        <a:p>
          <a:endParaRPr lang="en-US"/>
        </a:p>
      </dgm:t>
    </dgm:pt>
    <dgm:pt modelId="{BBB390FC-08C2-44C0-9A50-98C414B49BBB}">
      <dgm:prSet custT="1"/>
      <dgm:spPr/>
      <dgm:t>
        <a:bodyPr/>
        <a:lstStyle/>
        <a:p>
          <a:r>
            <a:rPr lang="en-US" sz="2000" dirty="0"/>
            <a:t>During the period of mood disturbance, 3 or more of the following have persisted (4 if the mood is only irritable):</a:t>
          </a:r>
        </a:p>
      </dgm:t>
    </dgm:pt>
    <dgm:pt modelId="{385D563B-445C-477D-A7C6-5B6549A79394}" type="parTrans" cxnId="{546A837B-F480-4FA3-97A9-715D4B9A1458}">
      <dgm:prSet/>
      <dgm:spPr/>
      <dgm:t>
        <a:bodyPr/>
        <a:lstStyle/>
        <a:p>
          <a:endParaRPr lang="en-US"/>
        </a:p>
      </dgm:t>
    </dgm:pt>
    <dgm:pt modelId="{6D84C7D0-0062-49B4-A41C-347298629E92}" type="sibTrans" cxnId="{546A837B-F480-4FA3-97A9-715D4B9A1458}">
      <dgm:prSet/>
      <dgm:spPr/>
      <dgm:t>
        <a:bodyPr/>
        <a:lstStyle/>
        <a:p>
          <a:endParaRPr lang="en-US"/>
        </a:p>
      </dgm:t>
    </dgm:pt>
    <dgm:pt modelId="{FA99E3A8-4600-48DA-BC1D-9E28A133A06F}">
      <dgm:prSet custT="1"/>
      <dgm:spPr/>
      <dgm:t>
        <a:bodyPr/>
        <a:lstStyle/>
        <a:p>
          <a:r>
            <a:rPr lang="en-US" sz="2000" dirty="0"/>
            <a:t>Inflated self-esteem or grandiosity</a:t>
          </a:r>
        </a:p>
      </dgm:t>
    </dgm:pt>
    <dgm:pt modelId="{B01E93EE-F9DE-44E1-A33D-B2872586790D}" type="parTrans" cxnId="{F325C9D2-074E-45C3-8FD4-80F3DB482763}">
      <dgm:prSet/>
      <dgm:spPr/>
      <dgm:t>
        <a:bodyPr/>
        <a:lstStyle/>
        <a:p>
          <a:endParaRPr lang="en-US"/>
        </a:p>
      </dgm:t>
    </dgm:pt>
    <dgm:pt modelId="{E6160F9A-A2E6-45FF-AF9F-A8E4D6CE4B9B}" type="sibTrans" cxnId="{F325C9D2-074E-45C3-8FD4-80F3DB482763}">
      <dgm:prSet/>
      <dgm:spPr/>
      <dgm:t>
        <a:bodyPr/>
        <a:lstStyle/>
        <a:p>
          <a:endParaRPr lang="en-US"/>
        </a:p>
      </dgm:t>
    </dgm:pt>
    <dgm:pt modelId="{46C34BAA-1601-47D6-BCA3-2FE766799F31}">
      <dgm:prSet custT="1"/>
      <dgm:spPr/>
      <dgm:t>
        <a:bodyPr/>
        <a:lstStyle/>
        <a:p>
          <a:r>
            <a:rPr lang="en-US" sz="2000" dirty="0"/>
            <a:t>Decreased need for sleep</a:t>
          </a:r>
        </a:p>
      </dgm:t>
    </dgm:pt>
    <dgm:pt modelId="{FC3138FD-9DAA-427C-8BA8-426AFBD3D8E6}" type="parTrans" cxnId="{6CDD3CEC-960E-4923-A385-D836A2CF7014}">
      <dgm:prSet/>
      <dgm:spPr/>
      <dgm:t>
        <a:bodyPr/>
        <a:lstStyle/>
        <a:p>
          <a:endParaRPr lang="en-US"/>
        </a:p>
      </dgm:t>
    </dgm:pt>
    <dgm:pt modelId="{5A513612-EF46-4F7F-AECD-1DD524FBA4AD}" type="sibTrans" cxnId="{6CDD3CEC-960E-4923-A385-D836A2CF7014}">
      <dgm:prSet/>
      <dgm:spPr/>
      <dgm:t>
        <a:bodyPr/>
        <a:lstStyle/>
        <a:p>
          <a:endParaRPr lang="en-US"/>
        </a:p>
      </dgm:t>
    </dgm:pt>
    <dgm:pt modelId="{99B35688-E962-4A25-A272-228DB61F1915}">
      <dgm:prSet custT="1"/>
      <dgm:spPr/>
      <dgm:t>
        <a:bodyPr/>
        <a:lstStyle/>
        <a:p>
          <a:r>
            <a:rPr lang="en-US" sz="2000" dirty="0"/>
            <a:t>More talkative or pressured speech</a:t>
          </a:r>
        </a:p>
      </dgm:t>
    </dgm:pt>
    <dgm:pt modelId="{6ADC7950-26B5-4156-A38D-45AD4F04E7D7}" type="parTrans" cxnId="{63C53D1A-B848-4232-8CE4-C7F9BCE971BC}">
      <dgm:prSet/>
      <dgm:spPr/>
      <dgm:t>
        <a:bodyPr/>
        <a:lstStyle/>
        <a:p>
          <a:endParaRPr lang="en-US"/>
        </a:p>
      </dgm:t>
    </dgm:pt>
    <dgm:pt modelId="{35C5B4C8-6A3B-439C-A75D-AA1025EDCC48}" type="sibTrans" cxnId="{63C53D1A-B848-4232-8CE4-C7F9BCE971BC}">
      <dgm:prSet/>
      <dgm:spPr/>
      <dgm:t>
        <a:bodyPr/>
        <a:lstStyle/>
        <a:p>
          <a:endParaRPr lang="en-US"/>
        </a:p>
      </dgm:t>
    </dgm:pt>
    <dgm:pt modelId="{ED425B28-9582-4B11-984A-50A8AB7F396E}">
      <dgm:prSet custT="1"/>
      <dgm:spPr/>
      <dgm:t>
        <a:bodyPr/>
        <a:lstStyle/>
        <a:p>
          <a:r>
            <a:rPr lang="en-US" sz="2000" dirty="0"/>
            <a:t>Flight of ideas or subjective feeling of racing thoughts</a:t>
          </a:r>
        </a:p>
      </dgm:t>
    </dgm:pt>
    <dgm:pt modelId="{434442DC-2FF8-44CB-93E5-B50CB0E57C74}" type="parTrans" cxnId="{4B5C5E58-38A4-431F-AC69-CC095C2C8F22}">
      <dgm:prSet/>
      <dgm:spPr/>
      <dgm:t>
        <a:bodyPr/>
        <a:lstStyle/>
        <a:p>
          <a:endParaRPr lang="en-US"/>
        </a:p>
      </dgm:t>
    </dgm:pt>
    <dgm:pt modelId="{D312D031-ABCF-462E-8193-1015471D43C2}" type="sibTrans" cxnId="{4B5C5E58-38A4-431F-AC69-CC095C2C8F22}">
      <dgm:prSet/>
      <dgm:spPr/>
      <dgm:t>
        <a:bodyPr/>
        <a:lstStyle/>
        <a:p>
          <a:endParaRPr lang="en-US"/>
        </a:p>
      </dgm:t>
    </dgm:pt>
    <dgm:pt modelId="{E2DB3737-8A69-4821-B65F-9755A679AA71}">
      <dgm:prSet custT="1"/>
      <dgm:spPr/>
      <dgm:t>
        <a:bodyPr/>
        <a:lstStyle/>
        <a:p>
          <a:r>
            <a:rPr lang="en-US" sz="2000" dirty="0"/>
            <a:t>Distractibility</a:t>
          </a:r>
        </a:p>
      </dgm:t>
    </dgm:pt>
    <dgm:pt modelId="{EDFD91D2-66E2-49AF-96AF-064BE2593BC5}" type="parTrans" cxnId="{13BF20B8-623D-4945-94F4-67FA673F1E5F}">
      <dgm:prSet/>
      <dgm:spPr/>
      <dgm:t>
        <a:bodyPr/>
        <a:lstStyle/>
        <a:p>
          <a:endParaRPr lang="en-US"/>
        </a:p>
      </dgm:t>
    </dgm:pt>
    <dgm:pt modelId="{14D87CBB-8596-4CE0-8138-2478302997E4}" type="sibTrans" cxnId="{13BF20B8-623D-4945-94F4-67FA673F1E5F}">
      <dgm:prSet/>
      <dgm:spPr/>
      <dgm:t>
        <a:bodyPr/>
        <a:lstStyle/>
        <a:p>
          <a:endParaRPr lang="en-US"/>
        </a:p>
      </dgm:t>
    </dgm:pt>
    <dgm:pt modelId="{725DB2AA-4B26-4FC5-8648-636AABF4BCB6}">
      <dgm:prSet custT="1"/>
      <dgm:spPr/>
      <dgm:t>
        <a:bodyPr/>
        <a:lstStyle/>
        <a:p>
          <a:r>
            <a:rPr lang="en-US" sz="2000" dirty="0"/>
            <a:t>Increased goal-directed activity or psychomotor agitation</a:t>
          </a:r>
        </a:p>
      </dgm:t>
    </dgm:pt>
    <dgm:pt modelId="{B87C4331-D7C9-4B13-A263-029293DAD53E}" type="parTrans" cxnId="{9D67D1C2-7DDB-4233-AF03-396BE037E9B1}">
      <dgm:prSet/>
      <dgm:spPr/>
      <dgm:t>
        <a:bodyPr/>
        <a:lstStyle/>
        <a:p>
          <a:endParaRPr lang="en-US"/>
        </a:p>
      </dgm:t>
    </dgm:pt>
    <dgm:pt modelId="{6F9F676A-697E-4E3E-9EE4-636DE00526AC}" type="sibTrans" cxnId="{9D67D1C2-7DDB-4233-AF03-396BE037E9B1}">
      <dgm:prSet/>
      <dgm:spPr/>
      <dgm:t>
        <a:bodyPr/>
        <a:lstStyle/>
        <a:p>
          <a:endParaRPr lang="en-US"/>
        </a:p>
      </dgm:t>
    </dgm:pt>
    <dgm:pt modelId="{FA826E57-8658-4DB9-84DA-BA43F8D423CD}">
      <dgm:prSet custT="1"/>
      <dgm:spPr/>
      <dgm:t>
        <a:bodyPr/>
        <a:lstStyle/>
        <a:p>
          <a:r>
            <a:rPr lang="en-US" sz="2000" dirty="0"/>
            <a:t>Excessive involvement in pleasurable activities that have a high potential for painful consequences</a:t>
          </a:r>
        </a:p>
      </dgm:t>
    </dgm:pt>
    <dgm:pt modelId="{9E0BFFBB-74F5-4FD4-B21A-4BA090F4370E}" type="parTrans" cxnId="{D130CC7C-2B94-4722-A1C0-6E9097F9B308}">
      <dgm:prSet/>
      <dgm:spPr/>
      <dgm:t>
        <a:bodyPr/>
        <a:lstStyle/>
        <a:p>
          <a:endParaRPr lang="en-US"/>
        </a:p>
      </dgm:t>
    </dgm:pt>
    <dgm:pt modelId="{B6E4AC91-F438-4D1E-90D3-F95E68B49EE9}" type="sibTrans" cxnId="{D130CC7C-2B94-4722-A1C0-6E9097F9B308}">
      <dgm:prSet/>
      <dgm:spPr/>
      <dgm:t>
        <a:bodyPr/>
        <a:lstStyle/>
        <a:p>
          <a:endParaRPr lang="en-US"/>
        </a:p>
      </dgm:t>
    </dgm:pt>
    <dgm:pt modelId="{35478003-76A6-2348-8EE3-D70115670435}" type="pres">
      <dgm:prSet presAssocID="{F5694AB1-FB3F-41DB-A09D-1CEE5605C375}" presName="linear" presStyleCnt="0">
        <dgm:presLayoutVars>
          <dgm:animLvl val="lvl"/>
          <dgm:resizeHandles val="exact"/>
        </dgm:presLayoutVars>
      </dgm:prSet>
      <dgm:spPr/>
    </dgm:pt>
    <dgm:pt modelId="{B3C527AF-1273-C648-96E1-EA911F9FFA7F}" type="pres">
      <dgm:prSet presAssocID="{1454A9F0-BE16-4DB0-8F9F-77DFD9D92478}" presName="parentText" presStyleLbl="node1" presStyleIdx="0" presStyleCnt="2">
        <dgm:presLayoutVars>
          <dgm:chMax val="0"/>
          <dgm:bulletEnabled val="1"/>
        </dgm:presLayoutVars>
      </dgm:prSet>
      <dgm:spPr/>
    </dgm:pt>
    <dgm:pt modelId="{DA5D9020-0834-3D47-A86D-00B09F7AE083}" type="pres">
      <dgm:prSet presAssocID="{FA5EEB02-9DB3-4A47-A290-DDC9D0EB221E}" presName="spacer" presStyleCnt="0"/>
      <dgm:spPr/>
    </dgm:pt>
    <dgm:pt modelId="{334A031D-5A90-7649-8FBF-1CE7302E5CE2}" type="pres">
      <dgm:prSet presAssocID="{BBB390FC-08C2-44C0-9A50-98C414B49BBB}" presName="parentText" presStyleLbl="node1" presStyleIdx="1" presStyleCnt="2">
        <dgm:presLayoutVars>
          <dgm:chMax val="0"/>
          <dgm:bulletEnabled val="1"/>
        </dgm:presLayoutVars>
      </dgm:prSet>
      <dgm:spPr/>
    </dgm:pt>
    <dgm:pt modelId="{5046F90C-7A87-4E48-9C0B-FA8A1B60AB38}" type="pres">
      <dgm:prSet presAssocID="{BBB390FC-08C2-44C0-9A50-98C414B49BBB}" presName="childText" presStyleLbl="revTx" presStyleIdx="0" presStyleCnt="1">
        <dgm:presLayoutVars>
          <dgm:bulletEnabled val="1"/>
        </dgm:presLayoutVars>
      </dgm:prSet>
      <dgm:spPr/>
    </dgm:pt>
  </dgm:ptLst>
  <dgm:cxnLst>
    <dgm:cxn modelId="{F1A55A02-69FD-614C-A31E-3DC024EB8F97}" type="presOf" srcId="{ED425B28-9582-4B11-984A-50A8AB7F396E}" destId="{5046F90C-7A87-4E48-9C0B-FA8A1B60AB38}" srcOrd="0" destOrd="3" presId="urn:microsoft.com/office/officeart/2005/8/layout/vList2"/>
    <dgm:cxn modelId="{F3203D0C-6C13-9844-9309-C1E87191B53E}" type="presOf" srcId="{725DB2AA-4B26-4FC5-8648-636AABF4BCB6}" destId="{5046F90C-7A87-4E48-9C0B-FA8A1B60AB38}" srcOrd="0" destOrd="5" presId="urn:microsoft.com/office/officeart/2005/8/layout/vList2"/>
    <dgm:cxn modelId="{68265412-DD41-E149-B0D2-D0189FB03F50}" type="presOf" srcId="{FA826E57-8658-4DB9-84DA-BA43F8D423CD}" destId="{5046F90C-7A87-4E48-9C0B-FA8A1B60AB38}" srcOrd="0" destOrd="6" presId="urn:microsoft.com/office/officeart/2005/8/layout/vList2"/>
    <dgm:cxn modelId="{63C53D1A-B848-4232-8CE4-C7F9BCE971BC}" srcId="{BBB390FC-08C2-44C0-9A50-98C414B49BBB}" destId="{99B35688-E962-4A25-A272-228DB61F1915}" srcOrd="2" destOrd="0" parTransId="{6ADC7950-26B5-4156-A38D-45AD4F04E7D7}" sibTransId="{35C5B4C8-6A3B-439C-A75D-AA1025EDCC48}"/>
    <dgm:cxn modelId="{56B9F51B-AFB6-8542-A6C0-885B1555FA46}" type="presOf" srcId="{99B35688-E962-4A25-A272-228DB61F1915}" destId="{5046F90C-7A87-4E48-9C0B-FA8A1B60AB38}" srcOrd="0" destOrd="2" presId="urn:microsoft.com/office/officeart/2005/8/layout/vList2"/>
    <dgm:cxn modelId="{4B5C5E58-38A4-431F-AC69-CC095C2C8F22}" srcId="{BBB390FC-08C2-44C0-9A50-98C414B49BBB}" destId="{ED425B28-9582-4B11-984A-50A8AB7F396E}" srcOrd="3" destOrd="0" parTransId="{434442DC-2FF8-44CB-93E5-B50CB0E57C74}" sibTransId="{D312D031-ABCF-462E-8193-1015471D43C2}"/>
    <dgm:cxn modelId="{389BDF67-A05C-4AD9-96B5-CF91242A7854}" srcId="{F5694AB1-FB3F-41DB-A09D-1CEE5605C375}" destId="{1454A9F0-BE16-4DB0-8F9F-77DFD9D92478}" srcOrd="0" destOrd="0" parTransId="{6875E170-7F15-43B2-BA83-AD34204C8D0E}" sibTransId="{FA5EEB02-9DB3-4A47-A290-DDC9D0EB221E}"/>
    <dgm:cxn modelId="{546A837B-F480-4FA3-97A9-715D4B9A1458}" srcId="{F5694AB1-FB3F-41DB-A09D-1CEE5605C375}" destId="{BBB390FC-08C2-44C0-9A50-98C414B49BBB}" srcOrd="1" destOrd="0" parTransId="{385D563B-445C-477D-A7C6-5B6549A79394}" sibTransId="{6D84C7D0-0062-49B4-A41C-347298629E92}"/>
    <dgm:cxn modelId="{D130CC7C-2B94-4722-A1C0-6E9097F9B308}" srcId="{BBB390FC-08C2-44C0-9A50-98C414B49BBB}" destId="{FA826E57-8658-4DB9-84DA-BA43F8D423CD}" srcOrd="6" destOrd="0" parTransId="{9E0BFFBB-74F5-4FD4-B21A-4BA090F4370E}" sibTransId="{B6E4AC91-F438-4D1E-90D3-F95E68B49EE9}"/>
    <dgm:cxn modelId="{746CC68A-5BB8-F840-8BCA-DB3B519E0D16}" type="presOf" srcId="{FA99E3A8-4600-48DA-BC1D-9E28A133A06F}" destId="{5046F90C-7A87-4E48-9C0B-FA8A1B60AB38}" srcOrd="0" destOrd="0" presId="urn:microsoft.com/office/officeart/2005/8/layout/vList2"/>
    <dgm:cxn modelId="{DE88BFAF-89CC-A84B-AEF5-A30A540726CE}" type="presOf" srcId="{BBB390FC-08C2-44C0-9A50-98C414B49BBB}" destId="{334A031D-5A90-7649-8FBF-1CE7302E5CE2}" srcOrd="0" destOrd="0" presId="urn:microsoft.com/office/officeart/2005/8/layout/vList2"/>
    <dgm:cxn modelId="{13BF20B8-623D-4945-94F4-67FA673F1E5F}" srcId="{BBB390FC-08C2-44C0-9A50-98C414B49BBB}" destId="{E2DB3737-8A69-4821-B65F-9755A679AA71}" srcOrd="4" destOrd="0" parTransId="{EDFD91D2-66E2-49AF-96AF-064BE2593BC5}" sibTransId="{14D87CBB-8596-4CE0-8138-2478302997E4}"/>
    <dgm:cxn modelId="{EE6255B9-3768-5446-AFF9-DA42F6A9CE29}" type="presOf" srcId="{1454A9F0-BE16-4DB0-8F9F-77DFD9D92478}" destId="{B3C527AF-1273-C648-96E1-EA911F9FFA7F}" srcOrd="0" destOrd="0" presId="urn:microsoft.com/office/officeart/2005/8/layout/vList2"/>
    <dgm:cxn modelId="{9D67D1C2-7DDB-4233-AF03-396BE037E9B1}" srcId="{BBB390FC-08C2-44C0-9A50-98C414B49BBB}" destId="{725DB2AA-4B26-4FC5-8648-636AABF4BCB6}" srcOrd="5" destOrd="0" parTransId="{B87C4331-D7C9-4B13-A263-029293DAD53E}" sibTransId="{6F9F676A-697E-4E3E-9EE4-636DE00526AC}"/>
    <dgm:cxn modelId="{F325C9D2-074E-45C3-8FD4-80F3DB482763}" srcId="{BBB390FC-08C2-44C0-9A50-98C414B49BBB}" destId="{FA99E3A8-4600-48DA-BC1D-9E28A133A06F}" srcOrd="0" destOrd="0" parTransId="{B01E93EE-F9DE-44E1-A33D-B2872586790D}" sibTransId="{E6160F9A-A2E6-45FF-AF9F-A8E4D6CE4B9B}"/>
    <dgm:cxn modelId="{3BCAA7DD-E782-974F-A651-18E5D81C5557}" type="presOf" srcId="{46C34BAA-1601-47D6-BCA3-2FE766799F31}" destId="{5046F90C-7A87-4E48-9C0B-FA8A1B60AB38}" srcOrd="0" destOrd="1" presId="urn:microsoft.com/office/officeart/2005/8/layout/vList2"/>
    <dgm:cxn modelId="{E31ED2E6-16D1-4545-B21B-EC7EBDF7F454}" type="presOf" srcId="{E2DB3737-8A69-4821-B65F-9755A679AA71}" destId="{5046F90C-7A87-4E48-9C0B-FA8A1B60AB38}" srcOrd="0" destOrd="4" presId="urn:microsoft.com/office/officeart/2005/8/layout/vList2"/>
    <dgm:cxn modelId="{6CDD3CEC-960E-4923-A385-D836A2CF7014}" srcId="{BBB390FC-08C2-44C0-9A50-98C414B49BBB}" destId="{46C34BAA-1601-47D6-BCA3-2FE766799F31}" srcOrd="1" destOrd="0" parTransId="{FC3138FD-9DAA-427C-8BA8-426AFBD3D8E6}" sibTransId="{5A513612-EF46-4F7F-AECD-1DD524FBA4AD}"/>
    <dgm:cxn modelId="{FBFB13EF-7635-E44E-B756-574C1941A208}" type="presOf" srcId="{F5694AB1-FB3F-41DB-A09D-1CEE5605C375}" destId="{35478003-76A6-2348-8EE3-D70115670435}" srcOrd="0" destOrd="0" presId="urn:microsoft.com/office/officeart/2005/8/layout/vList2"/>
    <dgm:cxn modelId="{6DDC197E-1E44-0542-B8C8-D4EF30A0A593}" type="presParOf" srcId="{35478003-76A6-2348-8EE3-D70115670435}" destId="{B3C527AF-1273-C648-96E1-EA911F9FFA7F}" srcOrd="0" destOrd="0" presId="urn:microsoft.com/office/officeart/2005/8/layout/vList2"/>
    <dgm:cxn modelId="{FCE0DE73-FA38-4E41-86C3-4E364E071463}" type="presParOf" srcId="{35478003-76A6-2348-8EE3-D70115670435}" destId="{DA5D9020-0834-3D47-A86D-00B09F7AE083}" srcOrd="1" destOrd="0" presId="urn:microsoft.com/office/officeart/2005/8/layout/vList2"/>
    <dgm:cxn modelId="{C9B4002B-3A40-E646-AFF4-34E9B2D7341E}" type="presParOf" srcId="{35478003-76A6-2348-8EE3-D70115670435}" destId="{334A031D-5A90-7649-8FBF-1CE7302E5CE2}" srcOrd="2" destOrd="0" presId="urn:microsoft.com/office/officeart/2005/8/layout/vList2"/>
    <dgm:cxn modelId="{D0DA9A7B-9F60-3743-BA23-6C798E97CFB8}" type="presParOf" srcId="{35478003-76A6-2348-8EE3-D70115670435}" destId="{5046F90C-7A87-4E48-9C0B-FA8A1B60AB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2F1F55B-2711-4E3D-8DF3-B1BB34D5688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F84DCA8-8140-4EC6-A1F7-2FD9D4DE4613}">
      <dgm:prSet/>
      <dgm:spPr/>
      <dgm:t>
        <a:bodyPr/>
        <a:lstStyle/>
        <a:p>
          <a:r>
            <a:rPr lang="en-US"/>
            <a:t>Blood level: 2.0 to 2.5 mEq/L</a:t>
          </a:r>
        </a:p>
      </dgm:t>
    </dgm:pt>
    <dgm:pt modelId="{BC18EEFF-F46D-4C93-951E-CFA492B7ABAE}" type="parTrans" cxnId="{652C5CF3-FB16-4963-96D1-05ADDBBCB53F}">
      <dgm:prSet/>
      <dgm:spPr/>
      <dgm:t>
        <a:bodyPr/>
        <a:lstStyle/>
        <a:p>
          <a:endParaRPr lang="en-US"/>
        </a:p>
      </dgm:t>
    </dgm:pt>
    <dgm:pt modelId="{C28C57F3-C27A-444F-A96E-849A9FB7024C}" type="sibTrans" cxnId="{652C5CF3-FB16-4963-96D1-05ADDBBCB53F}">
      <dgm:prSet/>
      <dgm:spPr/>
      <dgm:t>
        <a:bodyPr/>
        <a:lstStyle/>
        <a:p>
          <a:endParaRPr lang="en-US"/>
        </a:p>
      </dgm:t>
    </dgm:pt>
    <dgm:pt modelId="{1EFD99F7-9535-4D47-ADAB-1FC66D0B28BB}">
      <dgm:prSet/>
      <dgm:spPr/>
      <dgm:t>
        <a:bodyPr/>
        <a:lstStyle/>
        <a:p>
          <a:r>
            <a:rPr lang="en-US"/>
            <a:t>Signs</a:t>
          </a:r>
        </a:p>
      </dgm:t>
    </dgm:pt>
    <dgm:pt modelId="{53C541EE-AC4B-4538-964F-96863CE655DB}" type="parTrans" cxnId="{A3F547D4-FFB2-4D39-A35E-3807AB2A4DEA}">
      <dgm:prSet/>
      <dgm:spPr/>
      <dgm:t>
        <a:bodyPr/>
        <a:lstStyle/>
        <a:p>
          <a:endParaRPr lang="en-US"/>
        </a:p>
      </dgm:t>
    </dgm:pt>
    <dgm:pt modelId="{35E3ADE2-90FA-4547-979A-F217A128230A}" type="sibTrans" cxnId="{A3F547D4-FFB2-4D39-A35E-3807AB2A4DEA}">
      <dgm:prSet/>
      <dgm:spPr/>
      <dgm:t>
        <a:bodyPr/>
        <a:lstStyle/>
        <a:p>
          <a:endParaRPr lang="en-US"/>
        </a:p>
      </dgm:t>
    </dgm:pt>
    <dgm:pt modelId="{77816D66-6D5D-46A1-B825-41FB619731F7}">
      <dgm:prSet/>
      <dgm:spPr/>
      <dgm:t>
        <a:bodyPr/>
        <a:lstStyle/>
        <a:p>
          <a:r>
            <a:rPr lang="en-US"/>
            <a:t>Ataxia</a:t>
          </a:r>
        </a:p>
      </dgm:t>
    </dgm:pt>
    <dgm:pt modelId="{FD3E50F1-FBEF-49B5-943A-BBCF672E1542}" type="parTrans" cxnId="{9987701B-C9BC-49A4-859B-217D512220E4}">
      <dgm:prSet/>
      <dgm:spPr/>
      <dgm:t>
        <a:bodyPr/>
        <a:lstStyle/>
        <a:p>
          <a:endParaRPr lang="en-US"/>
        </a:p>
      </dgm:t>
    </dgm:pt>
    <dgm:pt modelId="{8FB6C5A6-5442-48BB-A70C-4C7737ADBF1D}" type="sibTrans" cxnId="{9987701B-C9BC-49A4-859B-217D512220E4}">
      <dgm:prSet/>
      <dgm:spPr/>
      <dgm:t>
        <a:bodyPr/>
        <a:lstStyle/>
        <a:p>
          <a:endParaRPr lang="en-US"/>
        </a:p>
      </dgm:t>
    </dgm:pt>
    <dgm:pt modelId="{9220DE70-F982-4116-955C-BAAE449390BD}">
      <dgm:prSet/>
      <dgm:spPr/>
      <dgm:t>
        <a:bodyPr/>
        <a:lstStyle/>
        <a:p>
          <a:r>
            <a:rPr lang="en-US"/>
            <a:t>Blurred vision</a:t>
          </a:r>
        </a:p>
      </dgm:t>
    </dgm:pt>
    <dgm:pt modelId="{32ABD9BE-A148-4B0E-AB32-B9CBA10832B8}" type="parTrans" cxnId="{29708CB9-161F-4628-85BF-F0E849C7AFFB}">
      <dgm:prSet/>
      <dgm:spPr/>
      <dgm:t>
        <a:bodyPr/>
        <a:lstStyle/>
        <a:p>
          <a:endParaRPr lang="en-US"/>
        </a:p>
      </dgm:t>
    </dgm:pt>
    <dgm:pt modelId="{F97605B8-2644-4005-9EF3-7B77D2A13FEA}" type="sibTrans" cxnId="{29708CB9-161F-4628-85BF-F0E849C7AFFB}">
      <dgm:prSet/>
      <dgm:spPr/>
      <dgm:t>
        <a:bodyPr/>
        <a:lstStyle/>
        <a:p>
          <a:endParaRPr lang="en-US"/>
        </a:p>
      </dgm:t>
    </dgm:pt>
    <dgm:pt modelId="{E951A76D-9606-495F-9FFC-4CA77BEA7113}">
      <dgm:prSet/>
      <dgm:spPr/>
      <dgm:t>
        <a:bodyPr/>
        <a:lstStyle/>
        <a:p>
          <a:r>
            <a:rPr lang="en-US"/>
            <a:t>Clonic movements</a:t>
          </a:r>
        </a:p>
      </dgm:t>
    </dgm:pt>
    <dgm:pt modelId="{4EB87E82-47C2-4732-A37E-E23E604A9CD1}" type="parTrans" cxnId="{5644B23A-9F9F-4B81-A61F-7E11B27826C1}">
      <dgm:prSet/>
      <dgm:spPr/>
      <dgm:t>
        <a:bodyPr/>
        <a:lstStyle/>
        <a:p>
          <a:endParaRPr lang="en-US"/>
        </a:p>
      </dgm:t>
    </dgm:pt>
    <dgm:pt modelId="{9F9941A8-4A7D-4015-ACFC-1E0EC9A54730}" type="sibTrans" cxnId="{5644B23A-9F9F-4B81-A61F-7E11B27826C1}">
      <dgm:prSet/>
      <dgm:spPr/>
      <dgm:t>
        <a:bodyPr/>
        <a:lstStyle/>
        <a:p>
          <a:endParaRPr lang="en-US"/>
        </a:p>
      </dgm:t>
    </dgm:pt>
    <dgm:pt modelId="{1BD696DF-269A-4879-B11D-6A9834F7E72E}">
      <dgm:prSet/>
      <dgm:spPr/>
      <dgm:t>
        <a:bodyPr/>
        <a:lstStyle/>
        <a:p>
          <a:r>
            <a:rPr lang="en-US"/>
            <a:t>Large output of dilute urine</a:t>
          </a:r>
        </a:p>
      </dgm:t>
    </dgm:pt>
    <dgm:pt modelId="{6D0C6ACD-5C33-4679-8041-F9A12FB4EE0E}" type="parTrans" cxnId="{AE9B4CB3-499E-48F6-A809-CAB4064EFA08}">
      <dgm:prSet/>
      <dgm:spPr/>
      <dgm:t>
        <a:bodyPr/>
        <a:lstStyle/>
        <a:p>
          <a:endParaRPr lang="en-US"/>
        </a:p>
      </dgm:t>
    </dgm:pt>
    <dgm:pt modelId="{1972AC3A-98D8-4FE8-8147-A70E86C57D7E}" type="sibTrans" cxnId="{AE9B4CB3-499E-48F6-A809-CAB4064EFA08}">
      <dgm:prSet/>
      <dgm:spPr/>
      <dgm:t>
        <a:bodyPr/>
        <a:lstStyle/>
        <a:p>
          <a:endParaRPr lang="en-US"/>
        </a:p>
      </dgm:t>
    </dgm:pt>
    <dgm:pt modelId="{4790A384-6021-484B-A16C-A35F88C0C19B}">
      <dgm:prSet/>
      <dgm:spPr/>
      <dgm:t>
        <a:bodyPr/>
        <a:lstStyle/>
        <a:p>
          <a:r>
            <a:rPr lang="en-US"/>
            <a:t>Seizures</a:t>
          </a:r>
        </a:p>
      </dgm:t>
    </dgm:pt>
    <dgm:pt modelId="{2670235B-86F3-46E3-9B03-9FCF87AE3FCC}" type="parTrans" cxnId="{59250FAD-1E53-4868-AAA7-D20A7DF56625}">
      <dgm:prSet/>
      <dgm:spPr/>
      <dgm:t>
        <a:bodyPr/>
        <a:lstStyle/>
        <a:p>
          <a:endParaRPr lang="en-US"/>
        </a:p>
      </dgm:t>
    </dgm:pt>
    <dgm:pt modelId="{D646B7B9-C39E-44DB-8EA4-DA8AB9DBEC69}" type="sibTrans" cxnId="{59250FAD-1E53-4868-AAA7-D20A7DF56625}">
      <dgm:prSet/>
      <dgm:spPr/>
      <dgm:t>
        <a:bodyPr/>
        <a:lstStyle/>
        <a:p>
          <a:endParaRPr lang="en-US"/>
        </a:p>
      </dgm:t>
    </dgm:pt>
    <dgm:pt modelId="{B70B961E-747F-4A56-91D0-6526427E5711}">
      <dgm:prSet/>
      <dgm:spPr/>
      <dgm:t>
        <a:bodyPr/>
        <a:lstStyle/>
        <a:p>
          <a:r>
            <a:rPr lang="en-US"/>
            <a:t>Stupor</a:t>
          </a:r>
        </a:p>
      </dgm:t>
    </dgm:pt>
    <dgm:pt modelId="{60E7F7B4-794A-4BCD-B65F-9F9665D203EE}" type="parTrans" cxnId="{0FD60806-3FC1-4672-8B35-D77422E2A9BC}">
      <dgm:prSet/>
      <dgm:spPr/>
      <dgm:t>
        <a:bodyPr/>
        <a:lstStyle/>
        <a:p>
          <a:endParaRPr lang="en-US"/>
        </a:p>
      </dgm:t>
    </dgm:pt>
    <dgm:pt modelId="{62F33EE4-DCDB-4682-8CF6-4FF65825CACA}" type="sibTrans" cxnId="{0FD60806-3FC1-4672-8B35-D77422E2A9BC}">
      <dgm:prSet/>
      <dgm:spPr/>
      <dgm:t>
        <a:bodyPr/>
        <a:lstStyle/>
        <a:p>
          <a:endParaRPr lang="en-US"/>
        </a:p>
      </dgm:t>
    </dgm:pt>
    <dgm:pt modelId="{74509731-3865-4B30-BF3E-F05181F473C8}">
      <dgm:prSet/>
      <dgm:spPr/>
      <dgm:t>
        <a:bodyPr/>
        <a:lstStyle/>
        <a:p>
          <a:r>
            <a:rPr lang="en-US"/>
            <a:t>Severe hypotension</a:t>
          </a:r>
        </a:p>
      </dgm:t>
    </dgm:pt>
    <dgm:pt modelId="{8538CE06-EFAC-4A88-993C-76B563E17CEE}" type="parTrans" cxnId="{F31534A7-4613-46A4-83A2-27710DCF6DA2}">
      <dgm:prSet/>
      <dgm:spPr/>
      <dgm:t>
        <a:bodyPr/>
        <a:lstStyle/>
        <a:p>
          <a:endParaRPr lang="en-US"/>
        </a:p>
      </dgm:t>
    </dgm:pt>
    <dgm:pt modelId="{07AAA7F9-F0C5-42C3-825F-E52507696AA5}" type="sibTrans" cxnId="{F31534A7-4613-46A4-83A2-27710DCF6DA2}">
      <dgm:prSet/>
      <dgm:spPr/>
      <dgm:t>
        <a:bodyPr/>
        <a:lstStyle/>
        <a:p>
          <a:endParaRPr lang="en-US"/>
        </a:p>
      </dgm:t>
    </dgm:pt>
    <dgm:pt modelId="{F4EB8860-5D46-4748-8BB6-80AC5FF2EEDF}">
      <dgm:prSet/>
      <dgm:spPr/>
      <dgm:t>
        <a:bodyPr/>
        <a:lstStyle/>
        <a:p>
          <a:r>
            <a:rPr lang="en-US"/>
            <a:t>Coma</a:t>
          </a:r>
        </a:p>
      </dgm:t>
    </dgm:pt>
    <dgm:pt modelId="{0CCBE720-16AB-4B57-8A49-FBF1715B7680}" type="parTrans" cxnId="{D421BBCD-DFD1-4DA5-A40C-95137BF5062F}">
      <dgm:prSet/>
      <dgm:spPr/>
      <dgm:t>
        <a:bodyPr/>
        <a:lstStyle/>
        <a:p>
          <a:endParaRPr lang="en-US"/>
        </a:p>
      </dgm:t>
    </dgm:pt>
    <dgm:pt modelId="{C0B95A9A-4615-4E6C-97F6-F89920081DA8}" type="sibTrans" cxnId="{D421BBCD-DFD1-4DA5-A40C-95137BF5062F}">
      <dgm:prSet/>
      <dgm:spPr/>
      <dgm:t>
        <a:bodyPr/>
        <a:lstStyle/>
        <a:p>
          <a:endParaRPr lang="en-US"/>
        </a:p>
      </dgm:t>
    </dgm:pt>
    <dgm:pt modelId="{27010216-7978-47A6-B698-BD43F2A70826}">
      <dgm:prSet/>
      <dgm:spPr/>
      <dgm:t>
        <a:bodyPr/>
        <a:lstStyle/>
        <a:p>
          <a:r>
            <a:rPr lang="en-US"/>
            <a:t>Death </a:t>
          </a:r>
        </a:p>
      </dgm:t>
    </dgm:pt>
    <dgm:pt modelId="{EAA7A6CD-89D3-4345-A4F2-C3011EECD1D2}" type="parTrans" cxnId="{132376EB-E729-4986-B8C4-1A3F5238343D}">
      <dgm:prSet/>
      <dgm:spPr/>
      <dgm:t>
        <a:bodyPr/>
        <a:lstStyle/>
        <a:p>
          <a:endParaRPr lang="en-US"/>
        </a:p>
      </dgm:t>
    </dgm:pt>
    <dgm:pt modelId="{08C16681-F016-40C8-B20F-BE4311594710}" type="sibTrans" cxnId="{132376EB-E729-4986-B8C4-1A3F5238343D}">
      <dgm:prSet/>
      <dgm:spPr/>
      <dgm:t>
        <a:bodyPr/>
        <a:lstStyle/>
        <a:p>
          <a:endParaRPr lang="en-US"/>
        </a:p>
      </dgm:t>
    </dgm:pt>
    <dgm:pt modelId="{492DB45C-4670-4E49-ABED-278E69F93847}" type="pres">
      <dgm:prSet presAssocID="{D2F1F55B-2711-4E3D-8DF3-B1BB34D56888}" presName="linear" presStyleCnt="0">
        <dgm:presLayoutVars>
          <dgm:dir/>
          <dgm:animLvl val="lvl"/>
          <dgm:resizeHandles val="exact"/>
        </dgm:presLayoutVars>
      </dgm:prSet>
      <dgm:spPr/>
    </dgm:pt>
    <dgm:pt modelId="{201E273F-42BB-1240-AED8-BEC80895F5E9}" type="pres">
      <dgm:prSet presAssocID="{7F84DCA8-8140-4EC6-A1F7-2FD9D4DE4613}" presName="parentLin" presStyleCnt="0"/>
      <dgm:spPr/>
    </dgm:pt>
    <dgm:pt modelId="{E05CCAB4-DF66-7346-81F5-9670248BE7B5}" type="pres">
      <dgm:prSet presAssocID="{7F84DCA8-8140-4EC6-A1F7-2FD9D4DE4613}" presName="parentLeftMargin" presStyleLbl="node1" presStyleIdx="0" presStyleCnt="2"/>
      <dgm:spPr/>
    </dgm:pt>
    <dgm:pt modelId="{56C3E87B-32BD-2E41-B4B8-F0AF78268A92}" type="pres">
      <dgm:prSet presAssocID="{7F84DCA8-8140-4EC6-A1F7-2FD9D4DE4613}" presName="parentText" presStyleLbl="node1" presStyleIdx="0" presStyleCnt="2">
        <dgm:presLayoutVars>
          <dgm:chMax val="0"/>
          <dgm:bulletEnabled val="1"/>
        </dgm:presLayoutVars>
      </dgm:prSet>
      <dgm:spPr/>
    </dgm:pt>
    <dgm:pt modelId="{3B5C315B-5071-7344-970D-0C3F4DFACF56}" type="pres">
      <dgm:prSet presAssocID="{7F84DCA8-8140-4EC6-A1F7-2FD9D4DE4613}" presName="negativeSpace" presStyleCnt="0"/>
      <dgm:spPr/>
    </dgm:pt>
    <dgm:pt modelId="{42F8E618-6F54-5049-9484-FC69EAECD2B2}" type="pres">
      <dgm:prSet presAssocID="{7F84DCA8-8140-4EC6-A1F7-2FD9D4DE4613}" presName="childText" presStyleLbl="conFgAcc1" presStyleIdx="0" presStyleCnt="2">
        <dgm:presLayoutVars>
          <dgm:bulletEnabled val="1"/>
        </dgm:presLayoutVars>
      </dgm:prSet>
      <dgm:spPr/>
    </dgm:pt>
    <dgm:pt modelId="{2AE49AD3-3AE7-704E-A9D9-4F43EA629D47}" type="pres">
      <dgm:prSet presAssocID="{C28C57F3-C27A-444F-A96E-849A9FB7024C}" presName="spaceBetweenRectangles" presStyleCnt="0"/>
      <dgm:spPr/>
    </dgm:pt>
    <dgm:pt modelId="{DCDE1538-04B9-9044-A259-BF0AF5A125DA}" type="pres">
      <dgm:prSet presAssocID="{1EFD99F7-9535-4D47-ADAB-1FC66D0B28BB}" presName="parentLin" presStyleCnt="0"/>
      <dgm:spPr/>
    </dgm:pt>
    <dgm:pt modelId="{D6913616-05BD-6F46-96C2-C6E3707EB3C8}" type="pres">
      <dgm:prSet presAssocID="{1EFD99F7-9535-4D47-ADAB-1FC66D0B28BB}" presName="parentLeftMargin" presStyleLbl="node1" presStyleIdx="0" presStyleCnt="2"/>
      <dgm:spPr/>
    </dgm:pt>
    <dgm:pt modelId="{29662A92-F9D4-2540-B2B8-BAE8477364B7}" type="pres">
      <dgm:prSet presAssocID="{1EFD99F7-9535-4D47-ADAB-1FC66D0B28BB}" presName="parentText" presStyleLbl="node1" presStyleIdx="1" presStyleCnt="2">
        <dgm:presLayoutVars>
          <dgm:chMax val="0"/>
          <dgm:bulletEnabled val="1"/>
        </dgm:presLayoutVars>
      </dgm:prSet>
      <dgm:spPr/>
    </dgm:pt>
    <dgm:pt modelId="{4DDF7B5B-71F9-4A4C-B21B-D201B74EBFEE}" type="pres">
      <dgm:prSet presAssocID="{1EFD99F7-9535-4D47-ADAB-1FC66D0B28BB}" presName="negativeSpace" presStyleCnt="0"/>
      <dgm:spPr/>
    </dgm:pt>
    <dgm:pt modelId="{81D5E0F4-C265-364F-B23B-18EC89AE850F}" type="pres">
      <dgm:prSet presAssocID="{1EFD99F7-9535-4D47-ADAB-1FC66D0B28BB}" presName="childText" presStyleLbl="conFgAcc1" presStyleIdx="1" presStyleCnt="2">
        <dgm:presLayoutVars>
          <dgm:bulletEnabled val="1"/>
        </dgm:presLayoutVars>
      </dgm:prSet>
      <dgm:spPr/>
    </dgm:pt>
  </dgm:ptLst>
  <dgm:cxnLst>
    <dgm:cxn modelId="{0FD60806-3FC1-4672-8B35-D77422E2A9BC}" srcId="{1EFD99F7-9535-4D47-ADAB-1FC66D0B28BB}" destId="{B70B961E-747F-4A56-91D0-6526427E5711}" srcOrd="5" destOrd="0" parTransId="{60E7F7B4-794A-4BCD-B65F-9F9665D203EE}" sibTransId="{62F33EE4-DCDB-4682-8CF6-4FF65825CACA}"/>
    <dgm:cxn modelId="{CF1B7409-D16B-3B45-B553-25550D5063A9}" type="presOf" srcId="{4790A384-6021-484B-A16C-A35F88C0C19B}" destId="{81D5E0F4-C265-364F-B23B-18EC89AE850F}" srcOrd="0" destOrd="4" presId="urn:microsoft.com/office/officeart/2005/8/layout/list1"/>
    <dgm:cxn modelId="{7DC22D0D-BE80-6C4C-A350-E0381CC82D2D}" type="presOf" srcId="{1EFD99F7-9535-4D47-ADAB-1FC66D0B28BB}" destId="{29662A92-F9D4-2540-B2B8-BAE8477364B7}" srcOrd="1" destOrd="0" presId="urn:microsoft.com/office/officeart/2005/8/layout/list1"/>
    <dgm:cxn modelId="{D30C161A-D4D0-F541-9014-7E540D12217C}" type="presOf" srcId="{77816D66-6D5D-46A1-B825-41FB619731F7}" destId="{81D5E0F4-C265-364F-B23B-18EC89AE850F}" srcOrd="0" destOrd="0" presId="urn:microsoft.com/office/officeart/2005/8/layout/list1"/>
    <dgm:cxn modelId="{9987701B-C9BC-49A4-859B-217D512220E4}" srcId="{1EFD99F7-9535-4D47-ADAB-1FC66D0B28BB}" destId="{77816D66-6D5D-46A1-B825-41FB619731F7}" srcOrd="0" destOrd="0" parTransId="{FD3E50F1-FBEF-49B5-943A-BBCF672E1542}" sibTransId="{8FB6C5A6-5442-48BB-A70C-4C7737ADBF1D}"/>
    <dgm:cxn modelId="{F60B2728-F92A-724A-AB5F-C61152AF7803}" type="presOf" srcId="{D2F1F55B-2711-4E3D-8DF3-B1BB34D56888}" destId="{492DB45C-4670-4E49-ABED-278E69F93847}" srcOrd="0" destOrd="0" presId="urn:microsoft.com/office/officeart/2005/8/layout/list1"/>
    <dgm:cxn modelId="{7CFAE430-79C2-2F49-9E41-155346793C12}" type="presOf" srcId="{7F84DCA8-8140-4EC6-A1F7-2FD9D4DE4613}" destId="{E05CCAB4-DF66-7346-81F5-9670248BE7B5}" srcOrd="0" destOrd="0" presId="urn:microsoft.com/office/officeart/2005/8/layout/list1"/>
    <dgm:cxn modelId="{F613C133-328B-1A40-8740-937CE53CEAFF}" type="presOf" srcId="{27010216-7978-47A6-B698-BD43F2A70826}" destId="{81D5E0F4-C265-364F-B23B-18EC89AE850F}" srcOrd="0" destOrd="8" presId="urn:microsoft.com/office/officeart/2005/8/layout/list1"/>
    <dgm:cxn modelId="{5644B23A-9F9F-4B81-A61F-7E11B27826C1}" srcId="{1EFD99F7-9535-4D47-ADAB-1FC66D0B28BB}" destId="{E951A76D-9606-495F-9FFC-4CA77BEA7113}" srcOrd="2" destOrd="0" parTransId="{4EB87E82-47C2-4732-A37E-E23E604A9CD1}" sibTransId="{9F9941A8-4A7D-4015-ACFC-1E0EC9A54730}"/>
    <dgm:cxn modelId="{849FD149-66E9-BC4C-A751-BE4AA0066C8B}" type="presOf" srcId="{B70B961E-747F-4A56-91D0-6526427E5711}" destId="{81D5E0F4-C265-364F-B23B-18EC89AE850F}" srcOrd="0" destOrd="5" presId="urn:microsoft.com/office/officeart/2005/8/layout/list1"/>
    <dgm:cxn modelId="{B70E414B-BE02-EE43-A883-1C1AE2830FC2}" type="presOf" srcId="{1BD696DF-269A-4879-B11D-6A9834F7E72E}" destId="{81D5E0F4-C265-364F-B23B-18EC89AE850F}" srcOrd="0" destOrd="3" presId="urn:microsoft.com/office/officeart/2005/8/layout/list1"/>
    <dgm:cxn modelId="{CF61E56C-FC49-9B47-B11C-F124E8AB2A44}" type="presOf" srcId="{7F84DCA8-8140-4EC6-A1F7-2FD9D4DE4613}" destId="{56C3E87B-32BD-2E41-B4B8-F0AF78268A92}" srcOrd="1" destOrd="0" presId="urn:microsoft.com/office/officeart/2005/8/layout/list1"/>
    <dgm:cxn modelId="{674C2694-4085-084B-831E-36ABA55433C7}" type="presOf" srcId="{F4EB8860-5D46-4748-8BB6-80AC5FF2EEDF}" destId="{81D5E0F4-C265-364F-B23B-18EC89AE850F}" srcOrd="0" destOrd="7" presId="urn:microsoft.com/office/officeart/2005/8/layout/list1"/>
    <dgm:cxn modelId="{7A53C49A-BD92-BB4B-B245-05F92F362403}" type="presOf" srcId="{E951A76D-9606-495F-9FFC-4CA77BEA7113}" destId="{81D5E0F4-C265-364F-B23B-18EC89AE850F}" srcOrd="0" destOrd="2" presId="urn:microsoft.com/office/officeart/2005/8/layout/list1"/>
    <dgm:cxn modelId="{F31534A7-4613-46A4-83A2-27710DCF6DA2}" srcId="{1EFD99F7-9535-4D47-ADAB-1FC66D0B28BB}" destId="{74509731-3865-4B30-BF3E-F05181F473C8}" srcOrd="6" destOrd="0" parTransId="{8538CE06-EFAC-4A88-993C-76B563E17CEE}" sibTransId="{07AAA7F9-F0C5-42C3-825F-E52507696AA5}"/>
    <dgm:cxn modelId="{59250FAD-1E53-4868-AAA7-D20A7DF56625}" srcId="{1EFD99F7-9535-4D47-ADAB-1FC66D0B28BB}" destId="{4790A384-6021-484B-A16C-A35F88C0C19B}" srcOrd="4" destOrd="0" parTransId="{2670235B-86F3-46E3-9B03-9FCF87AE3FCC}" sibTransId="{D646B7B9-C39E-44DB-8EA4-DA8AB9DBEC69}"/>
    <dgm:cxn modelId="{AE9B4CB3-499E-48F6-A809-CAB4064EFA08}" srcId="{1EFD99F7-9535-4D47-ADAB-1FC66D0B28BB}" destId="{1BD696DF-269A-4879-B11D-6A9834F7E72E}" srcOrd="3" destOrd="0" parTransId="{6D0C6ACD-5C33-4679-8041-F9A12FB4EE0E}" sibTransId="{1972AC3A-98D8-4FE8-8147-A70E86C57D7E}"/>
    <dgm:cxn modelId="{29708CB9-161F-4628-85BF-F0E849C7AFFB}" srcId="{1EFD99F7-9535-4D47-ADAB-1FC66D0B28BB}" destId="{9220DE70-F982-4116-955C-BAAE449390BD}" srcOrd="1" destOrd="0" parTransId="{32ABD9BE-A148-4B0E-AB32-B9CBA10832B8}" sibTransId="{F97605B8-2644-4005-9EF3-7B77D2A13FEA}"/>
    <dgm:cxn modelId="{CC698CC8-6967-4C40-A886-C8FE4942D06B}" type="presOf" srcId="{9220DE70-F982-4116-955C-BAAE449390BD}" destId="{81D5E0F4-C265-364F-B23B-18EC89AE850F}" srcOrd="0" destOrd="1" presId="urn:microsoft.com/office/officeart/2005/8/layout/list1"/>
    <dgm:cxn modelId="{3A678AC9-0DE7-6B44-8199-E9AAB8C4A618}" type="presOf" srcId="{74509731-3865-4B30-BF3E-F05181F473C8}" destId="{81D5E0F4-C265-364F-B23B-18EC89AE850F}" srcOrd="0" destOrd="6" presId="urn:microsoft.com/office/officeart/2005/8/layout/list1"/>
    <dgm:cxn modelId="{D421BBCD-DFD1-4DA5-A40C-95137BF5062F}" srcId="{1EFD99F7-9535-4D47-ADAB-1FC66D0B28BB}" destId="{F4EB8860-5D46-4748-8BB6-80AC5FF2EEDF}" srcOrd="7" destOrd="0" parTransId="{0CCBE720-16AB-4B57-8A49-FBF1715B7680}" sibTransId="{C0B95A9A-4615-4E6C-97F6-F89920081DA8}"/>
    <dgm:cxn modelId="{A3F547D4-FFB2-4D39-A35E-3807AB2A4DEA}" srcId="{D2F1F55B-2711-4E3D-8DF3-B1BB34D56888}" destId="{1EFD99F7-9535-4D47-ADAB-1FC66D0B28BB}" srcOrd="1" destOrd="0" parTransId="{53C541EE-AC4B-4538-964F-96863CE655DB}" sibTransId="{35E3ADE2-90FA-4547-979A-F217A128230A}"/>
    <dgm:cxn modelId="{81698ED9-905D-024D-98D4-6699F9D25F4C}" type="presOf" srcId="{1EFD99F7-9535-4D47-ADAB-1FC66D0B28BB}" destId="{D6913616-05BD-6F46-96C2-C6E3707EB3C8}" srcOrd="0" destOrd="0" presId="urn:microsoft.com/office/officeart/2005/8/layout/list1"/>
    <dgm:cxn modelId="{132376EB-E729-4986-B8C4-1A3F5238343D}" srcId="{1EFD99F7-9535-4D47-ADAB-1FC66D0B28BB}" destId="{27010216-7978-47A6-B698-BD43F2A70826}" srcOrd="8" destOrd="0" parTransId="{EAA7A6CD-89D3-4345-A4F2-C3011EECD1D2}" sibTransId="{08C16681-F016-40C8-B20F-BE4311594710}"/>
    <dgm:cxn modelId="{652C5CF3-FB16-4963-96D1-05ADDBBCB53F}" srcId="{D2F1F55B-2711-4E3D-8DF3-B1BB34D56888}" destId="{7F84DCA8-8140-4EC6-A1F7-2FD9D4DE4613}" srcOrd="0" destOrd="0" parTransId="{BC18EEFF-F46D-4C93-951E-CFA492B7ABAE}" sibTransId="{C28C57F3-C27A-444F-A96E-849A9FB7024C}"/>
    <dgm:cxn modelId="{71330858-0377-DE47-9BF6-2BA82F685282}" type="presParOf" srcId="{492DB45C-4670-4E49-ABED-278E69F93847}" destId="{201E273F-42BB-1240-AED8-BEC80895F5E9}" srcOrd="0" destOrd="0" presId="urn:microsoft.com/office/officeart/2005/8/layout/list1"/>
    <dgm:cxn modelId="{131562F3-4105-DB43-907B-95212A5098DF}" type="presParOf" srcId="{201E273F-42BB-1240-AED8-BEC80895F5E9}" destId="{E05CCAB4-DF66-7346-81F5-9670248BE7B5}" srcOrd="0" destOrd="0" presId="urn:microsoft.com/office/officeart/2005/8/layout/list1"/>
    <dgm:cxn modelId="{BA8A7976-F199-CB4E-BA77-08A2FE18FB08}" type="presParOf" srcId="{201E273F-42BB-1240-AED8-BEC80895F5E9}" destId="{56C3E87B-32BD-2E41-B4B8-F0AF78268A92}" srcOrd="1" destOrd="0" presId="urn:microsoft.com/office/officeart/2005/8/layout/list1"/>
    <dgm:cxn modelId="{3A917CC0-41FB-5745-A5A7-E4D29F66397E}" type="presParOf" srcId="{492DB45C-4670-4E49-ABED-278E69F93847}" destId="{3B5C315B-5071-7344-970D-0C3F4DFACF56}" srcOrd="1" destOrd="0" presId="urn:microsoft.com/office/officeart/2005/8/layout/list1"/>
    <dgm:cxn modelId="{2567FE48-8F96-0444-97C5-2979642F237B}" type="presParOf" srcId="{492DB45C-4670-4E49-ABED-278E69F93847}" destId="{42F8E618-6F54-5049-9484-FC69EAECD2B2}" srcOrd="2" destOrd="0" presId="urn:microsoft.com/office/officeart/2005/8/layout/list1"/>
    <dgm:cxn modelId="{5C248D98-A5EB-4841-9077-CA293991B295}" type="presParOf" srcId="{492DB45C-4670-4E49-ABED-278E69F93847}" destId="{2AE49AD3-3AE7-704E-A9D9-4F43EA629D47}" srcOrd="3" destOrd="0" presId="urn:microsoft.com/office/officeart/2005/8/layout/list1"/>
    <dgm:cxn modelId="{8F47FF21-16D5-164F-9435-11CB999D89D6}" type="presParOf" srcId="{492DB45C-4670-4E49-ABED-278E69F93847}" destId="{DCDE1538-04B9-9044-A259-BF0AF5A125DA}" srcOrd="4" destOrd="0" presId="urn:microsoft.com/office/officeart/2005/8/layout/list1"/>
    <dgm:cxn modelId="{9178F378-2A13-9B4A-BE61-81D2617CF5D5}" type="presParOf" srcId="{DCDE1538-04B9-9044-A259-BF0AF5A125DA}" destId="{D6913616-05BD-6F46-96C2-C6E3707EB3C8}" srcOrd="0" destOrd="0" presId="urn:microsoft.com/office/officeart/2005/8/layout/list1"/>
    <dgm:cxn modelId="{EC63A179-9E62-B441-A920-933E56551957}" type="presParOf" srcId="{DCDE1538-04B9-9044-A259-BF0AF5A125DA}" destId="{29662A92-F9D4-2540-B2B8-BAE8477364B7}" srcOrd="1" destOrd="0" presId="urn:microsoft.com/office/officeart/2005/8/layout/list1"/>
    <dgm:cxn modelId="{FFBA80EA-DE58-7C42-B27B-FBB857A1E72E}" type="presParOf" srcId="{492DB45C-4670-4E49-ABED-278E69F93847}" destId="{4DDF7B5B-71F9-4A4C-B21B-D201B74EBFEE}" srcOrd="5" destOrd="0" presId="urn:microsoft.com/office/officeart/2005/8/layout/list1"/>
    <dgm:cxn modelId="{6E4B21CF-6276-5A46-BB58-CA173D3E0B0F}" type="presParOf" srcId="{492DB45C-4670-4E49-ABED-278E69F93847}" destId="{81D5E0F4-C265-364F-B23B-18EC89AE850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E4E2BE-6C38-490C-A433-69E83E740B6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4399205-F1ED-4344-86E2-B7E1403169E6}">
      <dgm:prSet/>
      <dgm:spPr/>
      <dgm:t>
        <a:bodyPr/>
        <a:lstStyle/>
        <a:p>
          <a:r>
            <a:rPr lang="en-US"/>
            <a:t>Blood level: &gt;2.5 mEq/L</a:t>
          </a:r>
        </a:p>
      </dgm:t>
    </dgm:pt>
    <dgm:pt modelId="{2EE9E82F-120B-4C0D-88D1-21DC58F4F34B}" type="parTrans" cxnId="{57E42B8A-5141-4B6B-8CD1-065E366CAD54}">
      <dgm:prSet/>
      <dgm:spPr/>
      <dgm:t>
        <a:bodyPr/>
        <a:lstStyle/>
        <a:p>
          <a:endParaRPr lang="en-US"/>
        </a:p>
      </dgm:t>
    </dgm:pt>
    <dgm:pt modelId="{EA8D299B-1C9E-4DE7-A4DF-F04441755E5D}" type="sibTrans" cxnId="{57E42B8A-5141-4B6B-8CD1-065E366CAD54}">
      <dgm:prSet/>
      <dgm:spPr/>
      <dgm:t>
        <a:bodyPr/>
        <a:lstStyle/>
        <a:p>
          <a:endParaRPr lang="en-US"/>
        </a:p>
      </dgm:t>
    </dgm:pt>
    <dgm:pt modelId="{608E6988-A95B-4342-B63E-85B582368BDA}">
      <dgm:prSet/>
      <dgm:spPr/>
      <dgm:t>
        <a:bodyPr/>
        <a:lstStyle/>
        <a:p>
          <a:r>
            <a:rPr lang="en-US"/>
            <a:t>Signs</a:t>
          </a:r>
        </a:p>
      </dgm:t>
    </dgm:pt>
    <dgm:pt modelId="{5FB6A26E-D300-4126-8387-B29F2EA1B841}" type="parTrans" cxnId="{52006DB1-CD50-4724-AC7F-A1277D3928FB}">
      <dgm:prSet/>
      <dgm:spPr/>
      <dgm:t>
        <a:bodyPr/>
        <a:lstStyle/>
        <a:p>
          <a:endParaRPr lang="en-US"/>
        </a:p>
      </dgm:t>
    </dgm:pt>
    <dgm:pt modelId="{D1B3227E-EA11-4449-B8DC-47BE9B1FFD8B}" type="sibTrans" cxnId="{52006DB1-CD50-4724-AC7F-A1277D3928FB}">
      <dgm:prSet/>
      <dgm:spPr/>
      <dgm:t>
        <a:bodyPr/>
        <a:lstStyle/>
        <a:p>
          <a:endParaRPr lang="en-US"/>
        </a:p>
      </dgm:t>
    </dgm:pt>
    <dgm:pt modelId="{9D78AC6C-550F-45D5-8EC7-71707E691ED0}">
      <dgm:prSet/>
      <dgm:spPr/>
      <dgm:t>
        <a:bodyPr/>
        <a:lstStyle/>
        <a:p>
          <a:r>
            <a:rPr lang="en-US"/>
            <a:t>Confusion</a:t>
          </a:r>
        </a:p>
      </dgm:t>
    </dgm:pt>
    <dgm:pt modelId="{FACE904D-F42B-4601-AC20-E045A95FABE2}" type="parTrans" cxnId="{42528092-534E-4778-A66E-2A2D3EF4F82E}">
      <dgm:prSet/>
      <dgm:spPr/>
      <dgm:t>
        <a:bodyPr/>
        <a:lstStyle/>
        <a:p>
          <a:endParaRPr lang="en-US"/>
        </a:p>
      </dgm:t>
    </dgm:pt>
    <dgm:pt modelId="{13AD2E4B-A923-479C-913B-287DBA8E3F50}" type="sibTrans" cxnId="{42528092-534E-4778-A66E-2A2D3EF4F82E}">
      <dgm:prSet/>
      <dgm:spPr/>
      <dgm:t>
        <a:bodyPr/>
        <a:lstStyle/>
        <a:p>
          <a:endParaRPr lang="en-US"/>
        </a:p>
      </dgm:t>
    </dgm:pt>
    <dgm:pt modelId="{1A7B73A9-4515-4D97-BD24-CE1A20263460}">
      <dgm:prSet/>
      <dgm:spPr/>
      <dgm:t>
        <a:bodyPr/>
        <a:lstStyle/>
        <a:p>
          <a:r>
            <a:rPr lang="en-US" dirty="0"/>
            <a:t>Incontinence of urine or feces</a:t>
          </a:r>
        </a:p>
      </dgm:t>
    </dgm:pt>
    <dgm:pt modelId="{47F20542-FE78-4CF8-B984-E7A5A3AB9A11}" type="parTrans" cxnId="{79B7B712-83C0-457B-B67A-96BD488B3850}">
      <dgm:prSet/>
      <dgm:spPr/>
      <dgm:t>
        <a:bodyPr/>
        <a:lstStyle/>
        <a:p>
          <a:endParaRPr lang="en-US"/>
        </a:p>
      </dgm:t>
    </dgm:pt>
    <dgm:pt modelId="{242A4C73-B230-4C6A-8FBA-53A8CDD2945D}" type="sibTrans" cxnId="{79B7B712-83C0-457B-B67A-96BD488B3850}">
      <dgm:prSet/>
      <dgm:spPr/>
      <dgm:t>
        <a:bodyPr/>
        <a:lstStyle/>
        <a:p>
          <a:endParaRPr lang="en-US"/>
        </a:p>
      </dgm:t>
    </dgm:pt>
    <dgm:pt modelId="{00A57732-2AFA-49B2-9CCD-54D9B75CB3E5}">
      <dgm:prSet/>
      <dgm:spPr/>
      <dgm:t>
        <a:bodyPr/>
        <a:lstStyle/>
        <a:p>
          <a:r>
            <a:rPr lang="en-US"/>
            <a:t>Coma</a:t>
          </a:r>
        </a:p>
      </dgm:t>
    </dgm:pt>
    <dgm:pt modelId="{57C007EB-0196-4833-8B7C-46866AC72F4E}" type="parTrans" cxnId="{538E8278-9E2C-4ED7-893A-73987330D0EB}">
      <dgm:prSet/>
      <dgm:spPr/>
      <dgm:t>
        <a:bodyPr/>
        <a:lstStyle/>
        <a:p>
          <a:endParaRPr lang="en-US"/>
        </a:p>
      </dgm:t>
    </dgm:pt>
    <dgm:pt modelId="{51123C04-D01C-4579-90C4-50588001003C}" type="sibTrans" cxnId="{538E8278-9E2C-4ED7-893A-73987330D0EB}">
      <dgm:prSet/>
      <dgm:spPr/>
      <dgm:t>
        <a:bodyPr/>
        <a:lstStyle/>
        <a:p>
          <a:endParaRPr lang="en-US"/>
        </a:p>
      </dgm:t>
    </dgm:pt>
    <dgm:pt modelId="{E3897CCF-FDFD-4E61-A49A-31FB58A850D2}">
      <dgm:prSet/>
      <dgm:spPr/>
      <dgm:t>
        <a:bodyPr/>
        <a:lstStyle/>
        <a:p>
          <a:r>
            <a:rPr lang="en-US"/>
            <a:t>Cardiac arrhythmias</a:t>
          </a:r>
        </a:p>
      </dgm:t>
    </dgm:pt>
    <dgm:pt modelId="{34A93F31-1115-43FD-89F1-7368D8338D92}" type="parTrans" cxnId="{904C1479-23C6-4957-8F77-8CA07F228FDD}">
      <dgm:prSet/>
      <dgm:spPr/>
      <dgm:t>
        <a:bodyPr/>
        <a:lstStyle/>
        <a:p>
          <a:endParaRPr lang="en-US"/>
        </a:p>
      </dgm:t>
    </dgm:pt>
    <dgm:pt modelId="{3DBC5F59-68E9-4C32-BB34-9CD59073D522}" type="sibTrans" cxnId="{904C1479-23C6-4957-8F77-8CA07F228FDD}">
      <dgm:prSet/>
      <dgm:spPr/>
      <dgm:t>
        <a:bodyPr/>
        <a:lstStyle/>
        <a:p>
          <a:endParaRPr lang="en-US"/>
        </a:p>
      </dgm:t>
    </dgm:pt>
    <dgm:pt modelId="{CF81FCC0-291B-4192-B22C-6EEAD179F323}">
      <dgm:prSet/>
      <dgm:spPr/>
      <dgm:t>
        <a:bodyPr/>
        <a:lstStyle/>
        <a:p>
          <a:r>
            <a:rPr lang="en-US"/>
            <a:t>Peripheral circulatory collapse</a:t>
          </a:r>
        </a:p>
      </dgm:t>
    </dgm:pt>
    <dgm:pt modelId="{10EAB278-1B76-4613-A730-6C8B494006BA}" type="parTrans" cxnId="{984F5094-097D-4D58-9635-F4AAA77B12AF}">
      <dgm:prSet/>
      <dgm:spPr/>
      <dgm:t>
        <a:bodyPr/>
        <a:lstStyle/>
        <a:p>
          <a:endParaRPr lang="en-US"/>
        </a:p>
      </dgm:t>
    </dgm:pt>
    <dgm:pt modelId="{6D66AE0E-7D68-471A-A36B-FFC5D9B93824}" type="sibTrans" cxnId="{984F5094-097D-4D58-9635-F4AAA77B12AF}">
      <dgm:prSet/>
      <dgm:spPr/>
      <dgm:t>
        <a:bodyPr/>
        <a:lstStyle/>
        <a:p>
          <a:endParaRPr lang="en-US"/>
        </a:p>
      </dgm:t>
    </dgm:pt>
    <dgm:pt modelId="{5CFC6DD9-7471-4630-A699-25EA56109767}">
      <dgm:prSet/>
      <dgm:spPr/>
      <dgm:t>
        <a:bodyPr/>
        <a:lstStyle/>
        <a:p>
          <a:r>
            <a:rPr lang="en-US"/>
            <a:t>Abdominal pain</a:t>
          </a:r>
        </a:p>
      </dgm:t>
    </dgm:pt>
    <dgm:pt modelId="{2B61FE0A-899D-4658-8E30-AE9112EEEA21}" type="parTrans" cxnId="{ADDEA9CF-9C13-474D-B531-A1A413917AFF}">
      <dgm:prSet/>
      <dgm:spPr/>
      <dgm:t>
        <a:bodyPr/>
        <a:lstStyle/>
        <a:p>
          <a:endParaRPr lang="en-US"/>
        </a:p>
      </dgm:t>
    </dgm:pt>
    <dgm:pt modelId="{6B92AE3C-8A97-4210-A09B-44055579F129}" type="sibTrans" cxnId="{ADDEA9CF-9C13-474D-B531-A1A413917AFF}">
      <dgm:prSet/>
      <dgm:spPr/>
      <dgm:t>
        <a:bodyPr/>
        <a:lstStyle/>
        <a:p>
          <a:endParaRPr lang="en-US"/>
        </a:p>
      </dgm:t>
    </dgm:pt>
    <dgm:pt modelId="{965DE234-D9A7-4D19-98A0-23EA56D16AD5}">
      <dgm:prSet/>
      <dgm:spPr/>
      <dgm:t>
        <a:bodyPr/>
        <a:lstStyle/>
        <a:p>
          <a:r>
            <a:rPr lang="en-US"/>
            <a:t>Proteinuria</a:t>
          </a:r>
        </a:p>
      </dgm:t>
    </dgm:pt>
    <dgm:pt modelId="{344584A4-D33F-41C8-BBA3-773FEADD66D0}" type="parTrans" cxnId="{38E7C1C0-825E-40EA-99C0-9D87107C3EFE}">
      <dgm:prSet/>
      <dgm:spPr/>
      <dgm:t>
        <a:bodyPr/>
        <a:lstStyle/>
        <a:p>
          <a:endParaRPr lang="en-US"/>
        </a:p>
      </dgm:t>
    </dgm:pt>
    <dgm:pt modelId="{128E9AFE-FA0A-4D82-AEEF-4BD47A4DEC1D}" type="sibTrans" cxnId="{38E7C1C0-825E-40EA-99C0-9D87107C3EFE}">
      <dgm:prSet/>
      <dgm:spPr/>
      <dgm:t>
        <a:bodyPr/>
        <a:lstStyle/>
        <a:p>
          <a:endParaRPr lang="en-US"/>
        </a:p>
      </dgm:t>
    </dgm:pt>
    <dgm:pt modelId="{39F92739-8E89-4BB3-A3ED-F6EB81CBBB9F}">
      <dgm:prSet/>
      <dgm:spPr/>
      <dgm:t>
        <a:bodyPr/>
        <a:lstStyle/>
        <a:p>
          <a:r>
            <a:rPr lang="en-US"/>
            <a:t>Oliguria</a:t>
          </a:r>
        </a:p>
      </dgm:t>
    </dgm:pt>
    <dgm:pt modelId="{4BB48EC1-6EED-4EFB-BC61-B0738B2D7B58}" type="parTrans" cxnId="{DFF1B642-5E3D-46F2-B14F-DFC0A7CB9B12}">
      <dgm:prSet/>
      <dgm:spPr/>
      <dgm:t>
        <a:bodyPr/>
        <a:lstStyle/>
        <a:p>
          <a:endParaRPr lang="en-US"/>
        </a:p>
      </dgm:t>
    </dgm:pt>
    <dgm:pt modelId="{D37F32B5-D062-4947-9DCB-0C1E065C4C67}" type="sibTrans" cxnId="{DFF1B642-5E3D-46F2-B14F-DFC0A7CB9B12}">
      <dgm:prSet/>
      <dgm:spPr/>
      <dgm:t>
        <a:bodyPr/>
        <a:lstStyle/>
        <a:p>
          <a:endParaRPr lang="en-US"/>
        </a:p>
      </dgm:t>
    </dgm:pt>
    <dgm:pt modelId="{5F79A0E2-9E56-4F61-B8C4-F321DB906E7D}">
      <dgm:prSet/>
      <dgm:spPr/>
      <dgm:t>
        <a:bodyPr/>
        <a:lstStyle/>
        <a:p>
          <a:r>
            <a:rPr lang="en-US"/>
            <a:t>Death</a:t>
          </a:r>
        </a:p>
      </dgm:t>
    </dgm:pt>
    <dgm:pt modelId="{E9B36B56-929D-41B2-9C83-6D33E3DF9E79}" type="parTrans" cxnId="{6AB14A0C-3938-4086-A4CE-74F07A6209B9}">
      <dgm:prSet/>
      <dgm:spPr/>
      <dgm:t>
        <a:bodyPr/>
        <a:lstStyle/>
        <a:p>
          <a:endParaRPr lang="en-US"/>
        </a:p>
      </dgm:t>
    </dgm:pt>
    <dgm:pt modelId="{D2A9A26B-EBE6-440A-A065-89E9540905F7}" type="sibTrans" cxnId="{6AB14A0C-3938-4086-A4CE-74F07A6209B9}">
      <dgm:prSet/>
      <dgm:spPr/>
      <dgm:t>
        <a:bodyPr/>
        <a:lstStyle/>
        <a:p>
          <a:endParaRPr lang="en-US"/>
        </a:p>
      </dgm:t>
    </dgm:pt>
    <dgm:pt modelId="{B6750085-FC07-404F-BA0D-721884F4E873}" type="pres">
      <dgm:prSet presAssocID="{5AE4E2BE-6C38-490C-A433-69E83E740B69}" presName="linear" presStyleCnt="0">
        <dgm:presLayoutVars>
          <dgm:dir/>
          <dgm:animLvl val="lvl"/>
          <dgm:resizeHandles val="exact"/>
        </dgm:presLayoutVars>
      </dgm:prSet>
      <dgm:spPr/>
    </dgm:pt>
    <dgm:pt modelId="{2D6E8B24-D695-5C48-A40E-7667CC52AB29}" type="pres">
      <dgm:prSet presAssocID="{34399205-F1ED-4344-86E2-B7E1403169E6}" presName="parentLin" presStyleCnt="0"/>
      <dgm:spPr/>
    </dgm:pt>
    <dgm:pt modelId="{5C2FB117-E660-A94E-97F6-CC3BF2EB7F3F}" type="pres">
      <dgm:prSet presAssocID="{34399205-F1ED-4344-86E2-B7E1403169E6}" presName="parentLeftMargin" presStyleLbl="node1" presStyleIdx="0" presStyleCnt="2"/>
      <dgm:spPr/>
    </dgm:pt>
    <dgm:pt modelId="{4840EEE7-70D9-DE49-8215-A130EE46B655}" type="pres">
      <dgm:prSet presAssocID="{34399205-F1ED-4344-86E2-B7E1403169E6}" presName="parentText" presStyleLbl="node1" presStyleIdx="0" presStyleCnt="2">
        <dgm:presLayoutVars>
          <dgm:chMax val="0"/>
          <dgm:bulletEnabled val="1"/>
        </dgm:presLayoutVars>
      </dgm:prSet>
      <dgm:spPr/>
    </dgm:pt>
    <dgm:pt modelId="{9B3FA292-8E59-EE4F-AC95-59BBF165B576}" type="pres">
      <dgm:prSet presAssocID="{34399205-F1ED-4344-86E2-B7E1403169E6}" presName="negativeSpace" presStyleCnt="0"/>
      <dgm:spPr/>
    </dgm:pt>
    <dgm:pt modelId="{34C087F6-80DA-A54E-A0D6-E07EEB01D067}" type="pres">
      <dgm:prSet presAssocID="{34399205-F1ED-4344-86E2-B7E1403169E6}" presName="childText" presStyleLbl="conFgAcc1" presStyleIdx="0" presStyleCnt="2">
        <dgm:presLayoutVars>
          <dgm:bulletEnabled val="1"/>
        </dgm:presLayoutVars>
      </dgm:prSet>
      <dgm:spPr/>
    </dgm:pt>
    <dgm:pt modelId="{9265A4AA-0FB2-634E-BBB6-9633FC400B3D}" type="pres">
      <dgm:prSet presAssocID="{EA8D299B-1C9E-4DE7-A4DF-F04441755E5D}" presName="spaceBetweenRectangles" presStyleCnt="0"/>
      <dgm:spPr/>
    </dgm:pt>
    <dgm:pt modelId="{38235CB6-6B87-9C42-9572-93787E9930CF}" type="pres">
      <dgm:prSet presAssocID="{608E6988-A95B-4342-B63E-85B582368BDA}" presName="parentLin" presStyleCnt="0"/>
      <dgm:spPr/>
    </dgm:pt>
    <dgm:pt modelId="{C84C1210-B686-C643-AB4E-212A1341AC99}" type="pres">
      <dgm:prSet presAssocID="{608E6988-A95B-4342-B63E-85B582368BDA}" presName="parentLeftMargin" presStyleLbl="node1" presStyleIdx="0" presStyleCnt="2"/>
      <dgm:spPr/>
    </dgm:pt>
    <dgm:pt modelId="{85BD4365-219D-E143-8A55-6012031C33DD}" type="pres">
      <dgm:prSet presAssocID="{608E6988-A95B-4342-B63E-85B582368BDA}" presName="parentText" presStyleLbl="node1" presStyleIdx="1" presStyleCnt="2">
        <dgm:presLayoutVars>
          <dgm:chMax val="0"/>
          <dgm:bulletEnabled val="1"/>
        </dgm:presLayoutVars>
      </dgm:prSet>
      <dgm:spPr/>
    </dgm:pt>
    <dgm:pt modelId="{EB984951-544E-D34D-B8C0-29F6934C4526}" type="pres">
      <dgm:prSet presAssocID="{608E6988-A95B-4342-B63E-85B582368BDA}" presName="negativeSpace" presStyleCnt="0"/>
      <dgm:spPr/>
    </dgm:pt>
    <dgm:pt modelId="{FF12B56D-E95E-3A43-84BC-507149659BCD}" type="pres">
      <dgm:prSet presAssocID="{608E6988-A95B-4342-B63E-85B582368BDA}" presName="childText" presStyleLbl="conFgAcc1" presStyleIdx="1" presStyleCnt="2">
        <dgm:presLayoutVars>
          <dgm:bulletEnabled val="1"/>
        </dgm:presLayoutVars>
      </dgm:prSet>
      <dgm:spPr/>
    </dgm:pt>
  </dgm:ptLst>
  <dgm:cxnLst>
    <dgm:cxn modelId="{6AB14A0C-3938-4086-A4CE-74F07A6209B9}" srcId="{608E6988-A95B-4342-B63E-85B582368BDA}" destId="{5F79A0E2-9E56-4F61-B8C4-F321DB906E7D}" srcOrd="8" destOrd="0" parTransId="{E9B36B56-929D-41B2-9C83-6D33E3DF9E79}" sibTransId="{D2A9A26B-EBE6-440A-A065-89E9540905F7}"/>
    <dgm:cxn modelId="{01184311-5C8C-B043-B9E7-517C5E2AABA9}" type="presOf" srcId="{5CFC6DD9-7471-4630-A699-25EA56109767}" destId="{FF12B56D-E95E-3A43-84BC-507149659BCD}" srcOrd="0" destOrd="5" presId="urn:microsoft.com/office/officeart/2005/8/layout/list1"/>
    <dgm:cxn modelId="{79B7B712-83C0-457B-B67A-96BD488B3850}" srcId="{608E6988-A95B-4342-B63E-85B582368BDA}" destId="{1A7B73A9-4515-4D97-BD24-CE1A20263460}" srcOrd="1" destOrd="0" parTransId="{47F20542-FE78-4CF8-B984-E7A5A3AB9A11}" sibTransId="{242A4C73-B230-4C6A-8FBA-53A8CDD2945D}"/>
    <dgm:cxn modelId="{097A791B-7671-714C-8DB5-9E5872F8F97E}" type="presOf" srcId="{1A7B73A9-4515-4D97-BD24-CE1A20263460}" destId="{FF12B56D-E95E-3A43-84BC-507149659BCD}" srcOrd="0" destOrd="1" presId="urn:microsoft.com/office/officeart/2005/8/layout/list1"/>
    <dgm:cxn modelId="{3A43C922-E19B-DF4E-8618-9B1C0193D139}" type="presOf" srcId="{39F92739-8E89-4BB3-A3ED-F6EB81CBBB9F}" destId="{FF12B56D-E95E-3A43-84BC-507149659BCD}" srcOrd="0" destOrd="7" presId="urn:microsoft.com/office/officeart/2005/8/layout/list1"/>
    <dgm:cxn modelId="{DFF1B642-5E3D-46F2-B14F-DFC0A7CB9B12}" srcId="{608E6988-A95B-4342-B63E-85B582368BDA}" destId="{39F92739-8E89-4BB3-A3ED-F6EB81CBBB9F}" srcOrd="7" destOrd="0" parTransId="{4BB48EC1-6EED-4EFB-BC61-B0738B2D7B58}" sibTransId="{D37F32B5-D062-4947-9DCB-0C1E065C4C67}"/>
    <dgm:cxn modelId="{55D1DD56-580A-424E-8BBE-C9A07A38D880}" type="presOf" srcId="{608E6988-A95B-4342-B63E-85B582368BDA}" destId="{85BD4365-219D-E143-8A55-6012031C33DD}" srcOrd="1" destOrd="0" presId="urn:microsoft.com/office/officeart/2005/8/layout/list1"/>
    <dgm:cxn modelId="{FB62965A-95CD-884D-ADA7-7F6B86024BE0}" type="presOf" srcId="{965DE234-D9A7-4D19-98A0-23EA56D16AD5}" destId="{FF12B56D-E95E-3A43-84BC-507149659BCD}" srcOrd="0" destOrd="6" presId="urn:microsoft.com/office/officeart/2005/8/layout/list1"/>
    <dgm:cxn modelId="{548B2267-DC4B-DE4A-BCB0-7036AACB8E90}" type="presOf" srcId="{608E6988-A95B-4342-B63E-85B582368BDA}" destId="{C84C1210-B686-C643-AB4E-212A1341AC99}" srcOrd="0" destOrd="0" presId="urn:microsoft.com/office/officeart/2005/8/layout/list1"/>
    <dgm:cxn modelId="{538E8278-9E2C-4ED7-893A-73987330D0EB}" srcId="{608E6988-A95B-4342-B63E-85B582368BDA}" destId="{00A57732-2AFA-49B2-9CCD-54D9B75CB3E5}" srcOrd="2" destOrd="0" parTransId="{57C007EB-0196-4833-8B7C-46866AC72F4E}" sibTransId="{51123C04-D01C-4579-90C4-50588001003C}"/>
    <dgm:cxn modelId="{904C1479-23C6-4957-8F77-8CA07F228FDD}" srcId="{608E6988-A95B-4342-B63E-85B582368BDA}" destId="{E3897CCF-FDFD-4E61-A49A-31FB58A850D2}" srcOrd="3" destOrd="0" parTransId="{34A93F31-1115-43FD-89F1-7368D8338D92}" sibTransId="{3DBC5F59-68E9-4C32-BB34-9CD59073D522}"/>
    <dgm:cxn modelId="{57E42B8A-5141-4B6B-8CD1-065E366CAD54}" srcId="{5AE4E2BE-6C38-490C-A433-69E83E740B69}" destId="{34399205-F1ED-4344-86E2-B7E1403169E6}" srcOrd="0" destOrd="0" parTransId="{2EE9E82F-120B-4C0D-88D1-21DC58F4F34B}" sibTransId="{EA8D299B-1C9E-4DE7-A4DF-F04441755E5D}"/>
    <dgm:cxn modelId="{42528092-534E-4778-A66E-2A2D3EF4F82E}" srcId="{608E6988-A95B-4342-B63E-85B582368BDA}" destId="{9D78AC6C-550F-45D5-8EC7-71707E691ED0}" srcOrd="0" destOrd="0" parTransId="{FACE904D-F42B-4601-AC20-E045A95FABE2}" sibTransId="{13AD2E4B-A923-479C-913B-287DBA8E3F50}"/>
    <dgm:cxn modelId="{984F5094-097D-4D58-9635-F4AAA77B12AF}" srcId="{608E6988-A95B-4342-B63E-85B582368BDA}" destId="{CF81FCC0-291B-4192-B22C-6EEAD179F323}" srcOrd="4" destOrd="0" parTransId="{10EAB278-1B76-4613-A730-6C8B494006BA}" sibTransId="{6D66AE0E-7D68-471A-A36B-FFC5D9B93824}"/>
    <dgm:cxn modelId="{52006DB1-CD50-4724-AC7F-A1277D3928FB}" srcId="{5AE4E2BE-6C38-490C-A433-69E83E740B69}" destId="{608E6988-A95B-4342-B63E-85B582368BDA}" srcOrd="1" destOrd="0" parTransId="{5FB6A26E-D300-4126-8387-B29F2EA1B841}" sibTransId="{D1B3227E-EA11-4449-B8DC-47BE9B1FFD8B}"/>
    <dgm:cxn modelId="{60F2FDB1-EEBD-D64A-9E60-F56A4FF6366E}" type="presOf" srcId="{5F79A0E2-9E56-4F61-B8C4-F321DB906E7D}" destId="{FF12B56D-E95E-3A43-84BC-507149659BCD}" srcOrd="0" destOrd="8" presId="urn:microsoft.com/office/officeart/2005/8/layout/list1"/>
    <dgm:cxn modelId="{38E7C1C0-825E-40EA-99C0-9D87107C3EFE}" srcId="{608E6988-A95B-4342-B63E-85B582368BDA}" destId="{965DE234-D9A7-4D19-98A0-23EA56D16AD5}" srcOrd="6" destOrd="0" parTransId="{344584A4-D33F-41C8-BBA3-773FEADD66D0}" sibTransId="{128E9AFE-FA0A-4D82-AEEF-4BD47A4DEC1D}"/>
    <dgm:cxn modelId="{ADDEA9CF-9C13-474D-B531-A1A413917AFF}" srcId="{608E6988-A95B-4342-B63E-85B582368BDA}" destId="{5CFC6DD9-7471-4630-A699-25EA56109767}" srcOrd="5" destOrd="0" parTransId="{2B61FE0A-899D-4658-8E30-AE9112EEEA21}" sibTransId="{6B92AE3C-8A97-4210-A09B-44055579F129}"/>
    <dgm:cxn modelId="{7B9B4FDA-4B2C-F643-9305-6C4949CF0972}" type="presOf" srcId="{E3897CCF-FDFD-4E61-A49A-31FB58A850D2}" destId="{FF12B56D-E95E-3A43-84BC-507149659BCD}" srcOrd="0" destOrd="3" presId="urn:microsoft.com/office/officeart/2005/8/layout/list1"/>
    <dgm:cxn modelId="{0266E7DB-B9E0-5044-8603-3507291EAB55}" type="presOf" srcId="{5AE4E2BE-6C38-490C-A433-69E83E740B69}" destId="{B6750085-FC07-404F-BA0D-721884F4E873}" srcOrd="0" destOrd="0" presId="urn:microsoft.com/office/officeart/2005/8/layout/list1"/>
    <dgm:cxn modelId="{F1AFFCE4-A25E-DF45-9326-720D67102A8A}" type="presOf" srcId="{9D78AC6C-550F-45D5-8EC7-71707E691ED0}" destId="{FF12B56D-E95E-3A43-84BC-507149659BCD}" srcOrd="0" destOrd="0" presId="urn:microsoft.com/office/officeart/2005/8/layout/list1"/>
    <dgm:cxn modelId="{B0C064EA-DE77-454A-8FCF-23CBBD61704B}" type="presOf" srcId="{34399205-F1ED-4344-86E2-B7E1403169E6}" destId="{4840EEE7-70D9-DE49-8215-A130EE46B655}" srcOrd="1" destOrd="0" presId="urn:microsoft.com/office/officeart/2005/8/layout/list1"/>
    <dgm:cxn modelId="{F7BE2BF1-A10C-FD4B-8974-85D0529BA197}" type="presOf" srcId="{34399205-F1ED-4344-86E2-B7E1403169E6}" destId="{5C2FB117-E660-A94E-97F6-CC3BF2EB7F3F}" srcOrd="0" destOrd="0" presId="urn:microsoft.com/office/officeart/2005/8/layout/list1"/>
    <dgm:cxn modelId="{8193C9F1-51F1-BA48-BD20-61A8BFB41442}" type="presOf" srcId="{CF81FCC0-291B-4192-B22C-6EEAD179F323}" destId="{FF12B56D-E95E-3A43-84BC-507149659BCD}" srcOrd="0" destOrd="4" presId="urn:microsoft.com/office/officeart/2005/8/layout/list1"/>
    <dgm:cxn modelId="{85F637F5-7EA6-FF49-B60B-B6898E618AB1}" type="presOf" srcId="{00A57732-2AFA-49B2-9CCD-54D9B75CB3E5}" destId="{FF12B56D-E95E-3A43-84BC-507149659BCD}" srcOrd="0" destOrd="2" presId="urn:microsoft.com/office/officeart/2005/8/layout/list1"/>
    <dgm:cxn modelId="{E625D1C9-CBE3-4B4D-AA3C-E575A7ED7FC1}" type="presParOf" srcId="{B6750085-FC07-404F-BA0D-721884F4E873}" destId="{2D6E8B24-D695-5C48-A40E-7667CC52AB29}" srcOrd="0" destOrd="0" presId="urn:microsoft.com/office/officeart/2005/8/layout/list1"/>
    <dgm:cxn modelId="{E685AAF8-D6EA-5940-A0D1-115AD8BE1EB2}" type="presParOf" srcId="{2D6E8B24-D695-5C48-A40E-7667CC52AB29}" destId="{5C2FB117-E660-A94E-97F6-CC3BF2EB7F3F}" srcOrd="0" destOrd="0" presId="urn:microsoft.com/office/officeart/2005/8/layout/list1"/>
    <dgm:cxn modelId="{E984B342-6AF3-344A-8231-D39A9C3DB897}" type="presParOf" srcId="{2D6E8B24-D695-5C48-A40E-7667CC52AB29}" destId="{4840EEE7-70D9-DE49-8215-A130EE46B655}" srcOrd="1" destOrd="0" presId="urn:microsoft.com/office/officeart/2005/8/layout/list1"/>
    <dgm:cxn modelId="{11D78E90-026C-134C-AE78-167FC098E912}" type="presParOf" srcId="{B6750085-FC07-404F-BA0D-721884F4E873}" destId="{9B3FA292-8E59-EE4F-AC95-59BBF165B576}" srcOrd="1" destOrd="0" presId="urn:microsoft.com/office/officeart/2005/8/layout/list1"/>
    <dgm:cxn modelId="{7858FE41-EEFF-A54C-9E7D-8717B3E52381}" type="presParOf" srcId="{B6750085-FC07-404F-BA0D-721884F4E873}" destId="{34C087F6-80DA-A54E-A0D6-E07EEB01D067}" srcOrd="2" destOrd="0" presId="urn:microsoft.com/office/officeart/2005/8/layout/list1"/>
    <dgm:cxn modelId="{9F71654E-9BB4-DF46-9E5B-9236F77E1EC0}" type="presParOf" srcId="{B6750085-FC07-404F-BA0D-721884F4E873}" destId="{9265A4AA-0FB2-634E-BBB6-9633FC400B3D}" srcOrd="3" destOrd="0" presId="urn:microsoft.com/office/officeart/2005/8/layout/list1"/>
    <dgm:cxn modelId="{712571F4-F64B-644F-B76D-A684B963B20E}" type="presParOf" srcId="{B6750085-FC07-404F-BA0D-721884F4E873}" destId="{38235CB6-6B87-9C42-9572-93787E9930CF}" srcOrd="4" destOrd="0" presId="urn:microsoft.com/office/officeart/2005/8/layout/list1"/>
    <dgm:cxn modelId="{BA0F6D3A-1273-C64D-BD38-74BCF4259464}" type="presParOf" srcId="{38235CB6-6B87-9C42-9572-93787E9930CF}" destId="{C84C1210-B686-C643-AB4E-212A1341AC99}" srcOrd="0" destOrd="0" presId="urn:microsoft.com/office/officeart/2005/8/layout/list1"/>
    <dgm:cxn modelId="{0F83D69A-475F-AD42-A342-AC1DD9E26CDB}" type="presParOf" srcId="{38235CB6-6B87-9C42-9572-93787E9930CF}" destId="{85BD4365-219D-E143-8A55-6012031C33DD}" srcOrd="1" destOrd="0" presId="urn:microsoft.com/office/officeart/2005/8/layout/list1"/>
    <dgm:cxn modelId="{CEFE82BD-298B-614B-8944-CB9EAE7AC6C1}" type="presParOf" srcId="{B6750085-FC07-404F-BA0D-721884F4E873}" destId="{EB984951-544E-D34D-B8C0-29F6934C4526}" srcOrd="5" destOrd="0" presId="urn:microsoft.com/office/officeart/2005/8/layout/list1"/>
    <dgm:cxn modelId="{19E438DE-8683-7C47-B837-90D918FB0942}" type="presParOf" srcId="{B6750085-FC07-404F-BA0D-721884F4E873}" destId="{FF12B56D-E95E-3A43-84BC-507149659BC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B18283B-2A8D-4F56-A2A8-3A257270263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248A366-7036-4C98-8771-510CA46CB4FB}">
      <dgm:prSet/>
      <dgm:spPr/>
      <dgm:t>
        <a:bodyPr/>
        <a:lstStyle/>
        <a:p>
          <a:r>
            <a:rPr lang="en-US" dirty="0"/>
            <a:t>Other common SE</a:t>
          </a:r>
        </a:p>
      </dgm:t>
    </dgm:pt>
    <dgm:pt modelId="{9C6CF018-D5D7-464A-AF55-2B3F02BE4083}" type="parTrans" cxnId="{052DFFCB-233D-4E42-A2D9-721041AC377D}">
      <dgm:prSet/>
      <dgm:spPr/>
      <dgm:t>
        <a:bodyPr/>
        <a:lstStyle/>
        <a:p>
          <a:endParaRPr lang="en-US"/>
        </a:p>
      </dgm:t>
    </dgm:pt>
    <dgm:pt modelId="{16051299-5FD1-43AB-B6C9-4B4E73A83C99}" type="sibTrans" cxnId="{052DFFCB-233D-4E42-A2D9-721041AC377D}">
      <dgm:prSet/>
      <dgm:spPr/>
      <dgm:t>
        <a:bodyPr/>
        <a:lstStyle/>
        <a:p>
          <a:endParaRPr lang="en-US"/>
        </a:p>
      </dgm:t>
    </dgm:pt>
    <dgm:pt modelId="{7416BBB2-08D8-4A90-A988-5E09831EF748}">
      <dgm:prSet/>
      <dgm:spPr/>
      <dgm:t>
        <a:bodyPr/>
        <a:lstStyle/>
        <a:p>
          <a:r>
            <a:rPr lang="en-US"/>
            <a:t>Drowsiness</a:t>
          </a:r>
        </a:p>
      </dgm:t>
    </dgm:pt>
    <dgm:pt modelId="{9A0AF5B7-BB7B-4BCA-9B69-BFDA9FFD1B63}" type="parTrans" cxnId="{11093740-7A36-424C-90F0-7938F5A5926E}">
      <dgm:prSet/>
      <dgm:spPr/>
      <dgm:t>
        <a:bodyPr/>
        <a:lstStyle/>
        <a:p>
          <a:endParaRPr lang="en-US"/>
        </a:p>
      </dgm:t>
    </dgm:pt>
    <dgm:pt modelId="{F493B7CE-243E-4680-A4F8-E5DA08847AF0}" type="sibTrans" cxnId="{11093740-7A36-424C-90F0-7938F5A5926E}">
      <dgm:prSet/>
      <dgm:spPr/>
      <dgm:t>
        <a:bodyPr/>
        <a:lstStyle/>
        <a:p>
          <a:endParaRPr lang="en-US"/>
        </a:p>
      </dgm:t>
    </dgm:pt>
    <dgm:pt modelId="{C5DBC819-3718-42B8-B23D-9B05D1C42818}">
      <dgm:prSet/>
      <dgm:spPr/>
      <dgm:t>
        <a:bodyPr/>
        <a:lstStyle/>
        <a:p>
          <a:r>
            <a:rPr lang="en-US"/>
            <a:t>Weakness</a:t>
          </a:r>
        </a:p>
      </dgm:t>
    </dgm:pt>
    <dgm:pt modelId="{D84EEA89-301E-42BE-BAEF-B0562CDEAC9B}" type="parTrans" cxnId="{46E1FC42-8EFC-4E00-A413-B32D584DEC6D}">
      <dgm:prSet/>
      <dgm:spPr/>
      <dgm:t>
        <a:bodyPr/>
        <a:lstStyle/>
        <a:p>
          <a:endParaRPr lang="en-US"/>
        </a:p>
      </dgm:t>
    </dgm:pt>
    <dgm:pt modelId="{9350A122-EC22-4A60-A1E0-9842109C11DC}" type="sibTrans" cxnId="{46E1FC42-8EFC-4E00-A413-B32D584DEC6D}">
      <dgm:prSet/>
      <dgm:spPr/>
      <dgm:t>
        <a:bodyPr/>
        <a:lstStyle/>
        <a:p>
          <a:endParaRPr lang="en-US"/>
        </a:p>
      </dgm:t>
    </dgm:pt>
    <dgm:pt modelId="{26C05F36-BD9E-43B2-A4F3-375495374C53}">
      <dgm:prSet/>
      <dgm:spPr/>
      <dgm:t>
        <a:bodyPr/>
        <a:lstStyle/>
        <a:p>
          <a:r>
            <a:rPr lang="en-US"/>
            <a:t>Blurred vision, dry mouth</a:t>
          </a:r>
        </a:p>
      </dgm:t>
    </dgm:pt>
    <dgm:pt modelId="{C8C6B681-BFAA-47DC-B431-E6DCC31E2BEF}" type="parTrans" cxnId="{3239B7A0-ABC1-4040-AEB0-300C775880E0}">
      <dgm:prSet/>
      <dgm:spPr/>
      <dgm:t>
        <a:bodyPr/>
        <a:lstStyle/>
        <a:p>
          <a:endParaRPr lang="en-US"/>
        </a:p>
      </dgm:t>
    </dgm:pt>
    <dgm:pt modelId="{874763D0-9655-423C-8BB5-ED408B505346}" type="sibTrans" cxnId="{3239B7A0-ABC1-4040-AEB0-300C775880E0}">
      <dgm:prSet/>
      <dgm:spPr/>
      <dgm:t>
        <a:bodyPr/>
        <a:lstStyle/>
        <a:p>
          <a:endParaRPr lang="en-US"/>
        </a:p>
      </dgm:t>
    </dgm:pt>
    <dgm:pt modelId="{4E493E8B-DA76-4D62-9F98-2A2EB15CC9DD}">
      <dgm:prSet/>
      <dgm:spPr/>
      <dgm:t>
        <a:bodyPr/>
        <a:lstStyle/>
        <a:p>
          <a:r>
            <a:rPr lang="en-US"/>
            <a:t>Fatigue</a:t>
          </a:r>
        </a:p>
      </dgm:t>
    </dgm:pt>
    <dgm:pt modelId="{56A4CBB5-2FE0-42C9-9413-BB26CD2F6354}" type="parTrans" cxnId="{5512C8F7-FDE8-42D7-B505-D1C5165B582F}">
      <dgm:prSet/>
      <dgm:spPr/>
      <dgm:t>
        <a:bodyPr/>
        <a:lstStyle/>
        <a:p>
          <a:endParaRPr lang="en-US"/>
        </a:p>
      </dgm:t>
    </dgm:pt>
    <dgm:pt modelId="{747D8CBB-BD71-4A7F-9F97-77985D1B4349}" type="sibTrans" cxnId="{5512C8F7-FDE8-42D7-B505-D1C5165B582F}">
      <dgm:prSet/>
      <dgm:spPr/>
      <dgm:t>
        <a:bodyPr/>
        <a:lstStyle/>
        <a:p>
          <a:endParaRPr lang="en-US"/>
        </a:p>
      </dgm:t>
    </dgm:pt>
    <dgm:pt modelId="{64888C35-1BC2-4846-A175-666ED290C9C1}">
      <dgm:prSet/>
      <dgm:spPr/>
      <dgm:t>
        <a:bodyPr/>
        <a:lstStyle/>
        <a:p>
          <a:r>
            <a:rPr lang="en-US"/>
            <a:t>Acne</a:t>
          </a:r>
        </a:p>
      </dgm:t>
    </dgm:pt>
    <dgm:pt modelId="{E1269CFA-F642-4137-9B15-37ECBA54EFEF}" type="parTrans" cxnId="{F7C421CF-4699-4FD7-A43E-A1D97599268E}">
      <dgm:prSet/>
      <dgm:spPr/>
      <dgm:t>
        <a:bodyPr/>
        <a:lstStyle/>
        <a:p>
          <a:endParaRPr lang="en-US"/>
        </a:p>
      </dgm:t>
    </dgm:pt>
    <dgm:pt modelId="{642492FF-DB46-4ED4-8B34-39417FBF2E97}" type="sibTrans" cxnId="{F7C421CF-4699-4FD7-A43E-A1D97599268E}">
      <dgm:prSet/>
      <dgm:spPr/>
      <dgm:t>
        <a:bodyPr/>
        <a:lstStyle/>
        <a:p>
          <a:endParaRPr lang="en-US"/>
        </a:p>
      </dgm:t>
    </dgm:pt>
    <dgm:pt modelId="{7AE3F672-4D96-4DA8-9582-40E5A867999C}">
      <dgm:prSet/>
      <dgm:spPr/>
      <dgm:t>
        <a:bodyPr/>
        <a:lstStyle/>
        <a:p>
          <a:r>
            <a:rPr lang="en-US"/>
            <a:t>Weight gain</a:t>
          </a:r>
        </a:p>
      </dgm:t>
    </dgm:pt>
    <dgm:pt modelId="{F783C3DF-83D4-45E1-AE95-A2B84D9E13E0}" type="parTrans" cxnId="{2F51F0AF-5D3A-455D-B2FD-13EA2CD6ED35}">
      <dgm:prSet/>
      <dgm:spPr/>
      <dgm:t>
        <a:bodyPr/>
        <a:lstStyle/>
        <a:p>
          <a:endParaRPr lang="en-US"/>
        </a:p>
      </dgm:t>
    </dgm:pt>
    <dgm:pt modelId="{80C499E4-1633-46D2-A83D-521DC68603A0}" type="sibTrans" cxnId="{2F51F0AF-5D3A-455D-B2FD-13EA2CD6ED35}">
      <dgm:prSet/>
      <dgm:spPr/>
      <dgm:t>
        <a:bodyPr/>
        <a:lstStyle/>
        <a:p>
          <a:endParaRPr lang="en-US"/>
        </a:p>
      </dgm:t>
    </dgm:pt>
    <dgm:pt modelId="{1936F22B-6D75-4E89-90F2-21633EA25606}">
      <dgm:prSet/>
      <dgm:spPr/>
      <dgm:t>
        <a:bodyPr/>
        <a:lstStyle/>
        <a:p>
          <a:r>
            <a:rPr lang="en-US"/>
            <a:t>Major Long-Term Risks</a:t>
          </a:r>
        </a:p>
      </dgm:t>
    </dgm:pt>
    <dgm:pt modelId="{3D310E26-97EB-49F3-B8FF-937FCE2C0EBF}" type="parTrans" cxnId="{A0EEDFCD-4A36-44F0-9F5B-3E5DFD02962A}">
      <dgm:prSet/>
      <dgm:spPr/>
      <dgm:t>
        <a:bodyPr/>
        <a:lstStyle/>
        <a:p>
          <a:endParaRPr lang="en-US"/>
        </a:p>
      </dgm:t>
    </dgm:pt>
    <dgm:pt modelId="{C40F49F5-238A-400A-8F14-DC285E820C20}" type="sibTrans" cxnId="{A0EEDFCD-4A36-44F0-9F5B-3E5DFD02962A}">
      <dgm:prSet/>
      <dgm:spPr/>
      <dgm:t>
        <a:bodyPr/>
        <a:lstStyle/>
        <a:p>
          <a:endParaRPr lang="en-US"/>
        </a:p>
      </dgm:t>
    </dgm:pt>
    <dgm:pt modelId="{9C52CE4B-00F3-4510-9A1A-0A9EAE280103}">
      <dgm:prSet/>
      <dgm:spPr/>
      <dgm:t>
        <a:bodyPr/>
        <a:lstStyle/>
        <a:p>
          <a:r>
            <a:rPr lang="en-US"/>
            <a:t>Hypothyroidism</a:t>
          </a:r>
        </a:p>
      </dgm:t>
    </dgm:pt>
    <dgm:pt modelId="{6051A5CD-518D-4164-9DAF-4096344EC237}" type="parTrans" cxnId="{951C12E8-3A3E-4D76-AB97-01D6DFCF1BBD}">
      <dgm:prSet/>
      <dgm:spPr/>
      <dgm:t>
        <a:bodyPr/>
        <a:lstStyle/>
        <a:p>
          <a:endParaRPr lang="en-US"/>
        </a:p>
      </dgm:t>
    </dgm:pt>
    <dgm:pt modelId="{3C4C7C70-7C60-4296-AB8C-5E39EE154791}" type="sibTrans" cxnId="{951C12E8-3A3E-4D76-AB97-01D6DFCF1BBD}">
      <dgm:prSet/>
      <dgm:spPr/>
      <dgm:t>
        <a:bodyPr/>
        <a:lstStyle/>
        <a:p>
          <a:endParaRPr lang="en-US"/>
        </a:p>
      </dgm:t>
    </dgm:pt>
    <dgm:pt modelId="{BA1B56D0-88DD-479A-AEC1-84314FC2F897}">
      <dgm:prSet/>
      <dgm:spPr/>
      <dgm:t>
        <a:bodyPr/>
        <a:lstStyle/>
        <a:p>
          <a:r>
            <a:rPr lang="en-US"/>
            <a:t>Impairment of kidneys</a:t>
          </a:r>
          <a:r>
            <a:rPr lang="ja-JP"/>
            <a:t>’</a:t>
          </a:r>
          <a:r>
            <a:rPr lang="en-US"/>
            <a:t> ability to concentrate urine</a:t>
          </a:r>
        </a:p>
      </dgm:t>
    </dgm:pt>
    <dgm:pt modelId="{13CB62BE-0576-4B63-AA61-4A91CEF8D6DC}" type="parTrans" cxnId="{6614CC3C-CE14-4608-A2DC-7DD9B722F403}">
      <dgm:prSet/>
      <dgm:spPr/>
      <dgm:t>
        <a:bodyPr/>
        <a:lstStyle/>
        <a:p>
          <a:endParaRPr lang="en-US"/>
        </a:p>
      </dgm:t>
    </dgm:pt>
    <dgm:pt modelId="{C49CD2F4-D90F-47EB-906D-492CEEB85405}" type="sibTrans" cxnId="{6614CC3C-CE14-4608-A2DC-7DD9B722F403}">
      <dgm:prSet/>
      <dgm:spPr/>
      <dgm:t>
        <a:bodyPr/>
        <a:lstStyle/>
        <a:p>
          <a:endParaRPr lang="en-US"/>
        </a:p>
      </dgm:t>
    </dgm:pt>
    <dgm:pt modelId="{5FF6B0A9-9C97-A941-BB36-DBDFFBBB50FC}" type="pres">
      <dgm:prSet presAssocID="{9B18283B-2A8D-4F56-A2A8-3A2572702637}" presName="linear" presStyleCnt="0">
        <dgm:presLayoutVars>
          <dgm:animLvl val="lvl"/>
          <dgm:resizeHandles val="exact"/>
        </dgm:presLayoutVars>
      </dgm:prSet>
      <dgm:spPr/>
    </dgm:pt>
    <dgm:pt modelId="{8D075E53-2B75-7C41-986F-1225AE21689C}" type="pres">
      <dgm:prSet presAssocID="{C248A366-7036-4C98-8771-510CA46CB4FB}" presName="parentText" presStyleLbl="node1" presStyleIdx="0" presStyleCnt="2">
        <dgm:presLayoutVars>
          <dgm:chMax val="0"/>
          <dgm:bulletEnabled val="1"/>
        </dgm:presLayoutVars>
      </dgm:prSet>
      <dgm:spPr/>
    </dgm:pt>
    <dgm:pt modelId="{B0B0F82F-83E2-AA48-9A10-19055D696267}" type="pres">
      <dgm:prSet presAssocID="{C248A366-7036-4C98-8771-510CA46CB4FB}" presName="childText" presStyleLbl="revTx" presStyleIdx="0" presStyleCnt="2">
        <dgm:presLayoutVars>
          <dgm:bulletEnabled val="1"/>
        </dgm:presLayoutVars>
      </dgm:prSet>
      <dgm:spPr/>
    </dgm:pt>
    <dgm:pt modelId="{3A5FFEB3-713A-BC46-AF67-DAFEFC84C353}" type="pres">
      <dgm:prSet presAssocID="{1936F22B-6D75-4E89-90F2-21633EA25606}" presName="parentText" presStyleLbl="node1" presStyleIdx="1" presStyleCnt="2">
        <dgm:presLayoutVars>
          <dgm:chMax val="0"/>
          <dgm:bulletEnabled val="1"/>
        </dgm:presLayoutVars>
      </dgm:prSet>
      <dgm:spPr/>
    </dgm:pt>
    <dgm:pt modelId="{487E7E63-C2CD-1046-820D-D67D95514912}" type="pres">
      <dgm:prSet presAssocID="{1936F22B-6D75-4E89-90F2-21633EA25606}" presName="childText" presStyleLbl="revTx" presStyleIdx="1" presStyleCnt="2">
        <dgm:presLayoutVars>
          <dgm:bulletEnabled val="1"/>
        </dgm:presLayoutVars>
      </dgm:prSet>
      <dgm:spPr/>
    </dgm:pt>
  </dgm:ptLst>
  <dgm:cxnLst>
    <dgm:cxn modelId="{92A5F01B-AF93-814F-8924-AD5E35230F14}" type="presOf" srcId="{C5DBC819-3718-42B8-B23D-9B05D1C42818}" destId="{B0B0F82F-83E2-AA48-9A10-19055D696267}" srcOrd="0" destOrd="1" presId="urn:microsoft.com/office/officeart/2005/8/layout/vList2"/>
    <dgm:cxn modelId="{DF932F31-D2CD-7948-B555-2704400EAA99}" type="presOf" srcId="{7416BBB2-08D8-4A90-A988-5E09831EF748}" destId="{B0B0F82F-83E2-AA48-9A10-19055D696267}" srcOrd="0" destOrd="0" presId="urn:microsoft.com/office/officeart/2005/8/layout/vList2"/>
    <dgm:cxn modelId="{6614CC3C-CE14-4608-A2DC-7DD9B722F403}" srcId="{1936F22B-6D75-4E89-90F2-21633EA25606}" destId="{BA1B56D0-88DD-479A-AEC1-84314FC2F897}" srcOrd="1" destOrd="0" parTransId="{13CB62BE-0576-4B63-AA61-4A91CEF8D6DC}" sibTransId="{C49CD2F4-D90F-47EB-906D-492CEEB85405}"/>
    <dgm:cxn modelId="{11093740-7A36-424C-90F0-7938F5A5926E}" srcId="{C248A366-7036-4C98-8771-510CA46CB4FB}" destId="{7416BBB2-08D8-4A90-A988-5E09831EF748}" srcOrd="0" destOrd="0" parTransId="{9A0AF5B7-BB7B-4BCA-9B69-BFDA9FFD1B63}" sibTransId="{F493B7CE-243E-4680-A4F8-E5DA08847AF0}"/>
    <dgm:cxn modelId="{46E1FC42-8EFC-4E00-A413-B32D584DEC6D}" srcId="{C248A366-7036-4C98-8771-510CA46CB4FB}" destId="{C5DBC819-3718-42B8-B23D-9B05D1C42818}" srcOrd="1" destOrd="0" parTransId="{D84EEA89-301E-42BE-BAEF-B0562CDEAC9B}" sibTransId="{9350A122-EC22-4A60-A1E0-9842109C11DC}"/>
    <dgm:cxn modelId="{0A38AD72-6F5B-EE48-AE95-86A3E7890CFD}" type="presOf" srcId="{4E493E8B-DA76-4D62-9F98-2A2EB15CC9DD}" destId="{B0B0F82F-83E2-AA48-9A10-19055D696267}" srcOrd="0" destOrd="3" presId="urn:microsoft.com/office/officeart/2005/8/layout/vList2"/>
    <dgm:cxn modelId="{966ED27E-F926-9E45-9648-83CD8C0F5C76}" type="presOf" srcId="{7AE3F672-4D96-4DA8-9582-40E5A867999C}" destId="{B0B0F82F-83E2-AA48-9A10-19055D696267}" srcOrd="0" destOrd="5" presId="urn:microsoft.com/office/officeart/2005/8/layout/vList2"/>
    <dgm:cxn modelId="{2031A182-EA75-B745-99BB-A6E4C13623AD}" type="presOf" srcId="{C248A366-7036-4C98-8771-510CA46CB4FB}" destId="{8D075E53-2B75-7C41-986F-1225AE21689C}" srcOrd="0" destOrd="0" presId="urn:microsoft.com/office/officeart/2005/8/layout/vList2"/>
    <dgm:cxn modelId="{3BA42087-E044-D44F-8B15-CD86992C67F5}" type="presOf" srcId="{BA1B56D0-88DD-479A-AEC1-84314FC2F897}" destId="{487E7E63-C2CD-1046-820D-D67D95514912}" srcOrd="0" destOrd="1" presId="urn:microsoft.com/office/officeart/2005/8/layout/vList2"/>
    <dgm:cxn modelId="{8CD0258B-E720-464D-BBFD-A97CFF5A80B9}" type="presOf" srcId="{9B18283B-2A8D-4F56-A2A8-3A2572702637}" destId="{5FF6B0A9-9C97-A941-BB36-DBDFFBBB50FC}" srcOrd="0" destOrd="0" presId="urn:microsoft.com/office/officeart/2005/8/layout/vList2"/>
    <dgm:cxn modelId="{3239B7A0-ABC1-4040-AEB0-300C775880E0}" srcId="{C248A366-7036-4C98-8771-510CA46CB4FB}" destId="{26C05F36-BD9E-43B2-A4F3-375495374C53}" srcOrd="2" destOrd="0" parTransId="{C8C6B681-BFAA-47DC-B431-E6DCC31E2BEF}" sibTransId="{874763D0-9655-423C-8BB5-ED408B505346}"/>
    <dgm:cxn modelId="{304C83A9-074A-144F-9790-0612E2248182}" type="presOf" srcId="{26C05F36-BD9E-43B2-A4F3-375495374C53}" destId="{B0B0F82F-83E2-AA48-9A10-19055D696267}" srcOrd="0" destOrd="2" presId="urn:microsoft.com/office/officeart/2005/8/layout/vList2"/>
    <dgm:cxn modelId="{2F51F0AF-5D3A-455D-B2FD-13EA2CD6ED35}" srcId="{C248A366-7036-4C98-8771-510CA46CB4FB}" destId="{7AE3F672-4D96-4DA8-9582-40E5A867999C}" srcOrd="5" destOrd="0" parTransId="{F783C3DF-83D4-45E1-AE95-A2B84D9E13E0}" sibTransId="{80C499E4-1633-46D2-A83D-521DC68603A0}"/>
    <dgm:cxn modelId="{64C432B4-D1BF-514B-A010-A95F8124ADCA}" type="presOf" srcId="{9C52CE4B-00F3-4510-9A1A-0A9EAE280103}" destId="{487E7E63-C2CD-1046-820D-D67D95514912}" srcOrd="0" destOrd="0" presId="urn:microsoft.com/office/officeart/2005/8/layout/vList2"/>
    <dgm:cxn modelId="{B0AB24CA-D32C-0F42-B6EA-8022A6D1CD7A}" type="presOf" srcId="{64888C35-1BC2-4846-A175-666ED290C9C1}" destId="{B0B0F82F-83E2-AA48-9A10-19055D696267}" srcOrd="0" destOrd="4" presId="urn:microsoft.com/office/officeart/2005/8/layout/vList2"/>
    <dgm:cxn modelId="{052DFFCB-233D-4E42-A2D9-721041AC377D}" srcId="{9B18283B-2A8D-4F56-A2A8-3A2572702637}" destId="{C248A366-7036-4C98-8771-510CA46CB4FB}" srcOrd="0" destOrd="0" parTransId="{9C6CF018-D5D7-464A-AF55-2B3F02BE4083}" sibTransId="{16051299-5FD1-43AB-B6C9-4B4E73A83C99}"/>
    <dgm:cxn modelId="{A0EEDFCD-4A36-44F0-9F5B-3E5DFD02962A}" srcId="{9B18283B-2A8D-4F56-A2A8-3A2572702637}" destId="{1936F22B-6D75-4E89-90F2-21633EA25606}" srcOrd="1" destOrd="0" parTransId="{3D310E26-97EB-49F3-B8FF-937FCE2C0EBF}" sibTransId="{C40F49F5-238A-400A-8F14-DC285E820C20}"/>
    <dgm:cxn modelId="{F7C421CF-4699-4FD7-A43E-A1D97599268E}" srcId="{C248A366-7036-4C98-8771-510CA46CB4FB}" destId="{64888C35-1BC2-4846-A175-666ED290C9C1}" srcOrd="4" destOrd="0" parTransId="{E1269CFA-F642-4137-9B15-37ECBA54EFEF}" sibTransId="{642492FF-DB46-4ED4-8B34-39417FBF2E97}"/>
    <dgm:cxn modelId="{951C12E8-3A3E-4D76-AB97-01D6DFCF1BBD}" srcId="{1936F22B-6D75-4E89-90F2-21633EA25606}" destId="{9C52CE4B-00F3-4510-9A1A-0A9EAE280103}" srcOrd="0" destOrd="0" parTransId="{6051A5CD-518D-4164-9DAF-4096344EC237}" sibTransId="{3C4C7C70-7C60-4296-AB8C-5E39EE154791}"/>
    <dgm:cxn modelId="{396CF7F6-08C2-B045-8BCD-8D7CB26915E8}" type="presOf" srcId="{1936F22B-6D75-4E89-90F2-21633EA25606}" destId="{3A5FFEB3-713A-BC46-AF67-DAFEFC84C353}" srcOrd="0" destOrd="0" presId="urn:microsoft.com/office/officeart/2005/8/layout/vList2"/>
    <dgm:cxn modelId="{5512C8F7-FDE8-42D7-B505-D1C5165B582F}" srcId="{C248A366-7036-4C98-8771-510CA46CB4FB}" destId="{4E493E8B-DA76-4D62-9F98-2A2EB15CC9DD}" srcOrd="3" destOrd="0" parTransId="{56A4CBB5-2FE0-42C9-9413-BB26CD2F6354}" sibTransId="{747D8CBB-BD71-4A7F-9F97-77985D1B4349}"/>
    <dgm:cxn modelId="{7C54CC60-7EDA-FC44-9CBA-33DBD08C305C}" type="presParOf" srcId="{5FF6B0A9-9C97-A941-BB36-DBDFFBBB50FC}" destId="{8D075E53-2B75-7C41-986F-1225AE21689C}" srcOrd="0" destOrd="0" presId="urn:microsoft.com/office/officeart/2005/8/layout/vList2"/>
    <dgm:cxn modelId="{9F71C341-FC1C-FC4A-A7DF-3F42E60D546B}" type="presParOf" srcId="{5FF6B0A9-9C97-A941-BB36-DBDFFBBB50FC}" destId="{B0B0F82F-83E2-AA48-9A10-19055D696267}" srcOrd="1" destOrd="0" presId="urn:microsoft.com/office/officeart/2005/8/layout/vList2"/>
    <dgm:cxn modelId="{DBC4B430-3D52-944A-91EE-82F2571927A3}" type="presParOf" srcId="{5FF6B0A9-9C97-A941-BB36-DBDFFBBB50FC}" destId="{3A5FFEB3-713A-BC46-AF67-DAFEFC84C353}" srcOrd="2" destOrd="0" presId="urn:microsoft.com/office/officeart/2005/8/layout/vList2"/>
    <dgm:cxn modelId="{8509CE29-6811-1F44-B89D-CC429C9D4430}" type="presParOf" srcId="{5FF6B0A9-9C97-A941-BB36-DBDFFBBB50FC}" destId="{487E7E63-C2CD-1046-820D-D67D9551491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AE123F1-6D06-48A1-84EF-99A098333920}"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AACD5F46-EDBC-405B-A7A6-EBCEA47B0376}">
      <dgm:prSet custT="1"/>
      <dgm:spPr/>
      <dgm:t>
        <a:bodyPr/>
        <a:lstStyle/>
        <a:p>
          <a:r>
            <a:rPr lang="en-US" sz="2400"/>
            <a:t>Cardiovascular disease</a:t>
          </a:r>
        </a:p>
      </dgm:t>
    </dgm:pt>
    <dgm:pt modelId="{9CC5204A-2261-4910-9A93-13F42B04A3A3}" type="parTrans" cxnId="{6506BBBE-B7ED-45B6-AA9E-53BB3381E637}">
      <dgm:prSet/>
      <dgm:spPr/>
      <dgm:t>
        <a:bodyPr/>
        <a:lstStyle/>
        <a:p>
          <a:endParaRPr lang="en-US"/>
        </a:p>
      </dgm:t>
    </dgm:pt>
    <dgm:pt modelId="{739F4EC8-DA7E-400C-90E2-E064AD441956}" type="sibTrans" cxnId="{6506BBBE-B7ED-45B6-AA9E-53BB3381E637}">
      <dgm:prSet/>
      <dgm:spPr/>
      <dgm:t>
        <a:bodyPr/>
        <a:lstStyle/>
        <a:p>
          <a:endParaRPr lang="en-US"/>
        </a:p>
      </dgm:t>
    </dgm:pt>
    <dgm:pt modelId="{FED76420-81A1-4F16-8FA6-DFED1C3D9951}">
      <dgm:prSet custT="1"/>
      <dgm:spPr/>
      <dgm:t>
        <a:bodyPr/>
        <a:lstStyle/>
        <a:p>
          <a:r>
            <a:rPr lang="en-US" sz="2400"/>
            <a:t>Brain damage</a:t>
          </a:r>
        </a:p>
      </dgm:t>
    </dgm:pt>
    <dgm:pt modelId="{791C15E3-9F7E-4487-95EE-30977CC5DEF7}" type="parTrans" cxnId="{BCBD5450-1932-4099-B9BB-AFD7C57E1F85}">
      <dgm:prSet/>
      <dgm:spPr/>
      <dgm:t>
        <a:bodyPr/>
        <a:lstStyle/>
        <a:p>
          <a:endParaRPr lang="en-US"/>
        </a:p>
      </dgm:t>
    </dgm:pt>
    <dgm:pt modelId="{CF3A39E1-2F84-446D-8916-18CC994B3583}" type="sibTrans" cxnId="{BCBD5450-1932-4099-B9BB-AFD7C57E1F85}">
      <dgm:prSet/>
      <dgm:spPr/>
      <dgm:t>
        <a:bodyPr/>
        <a:lstStyle/>
        <a:p>
          <a:endParaRPr lang="en-US"/>
        </a:p>
      </dgm:t>
    </dgm:pt>
    <dgm:pt modelId="{0DC7ADB1-EF78-4A57-A91A-BEEA762ABE5B}">
      <dgm:prSet custT="1"/>
      <dgm:spPr/>
      <dgm:t>
        <a:bodyPr/>
        <a:lstStyle/>
        <a:p>
          <a:r>
            <a:rPr lang="en-US" sz="2400"/>
            <a:t>Renal disease</a:t>
          </a:r>
        </a:p>
      </dgm:t>
    </dgm:pt>
    <dgm:pt modelId="{07C3ED6A-04ED-4BC3-95D7-18153609F166}" type="parTrans" cxnId="{66C461ED-8A53-48A2-862A-1156576BE816}">
      <dgm:prSet/>
      <dgm:spPr/>
      <dgm:t>
        <a:bodyPr/>
        <a:lstStyle/>
        <a:p>
          <a:endParaRPr lang="en-US"/>
        </a:p>
      </dgm:t>
    </dgm:pt>
    <dgm:pt modelId="{4DF9F486-41CC-487D-99C0-620984701204}" type="sibTrans" cxnId="{66C461ED-8A53-48A2-862A-1156576BE816}">
      <dgm:prSet/>
      <dgm:spPr/>
      <dgm:t>
        <a:bodyPr/>
        <a:lstStyle/>
        <a:p>
          <a:endParaRPr lang="en-US"/>
        </a:p>
      </dgm:t>
    </dgm:pt>
    <dgm:pt modelId="{BC5F5E7B-7ED3-4103-A665-3959D8B0BDD2}">
      <dgm:prSet custT="1"/>
      <dgm:spPr/>
      <dgm:t>
        <a:bodyPr/>
        <a:lstStyle/>
        <a:p>
          <a:r>
            <a:rPr lang="en-US" sz="2400"/>
            <a:t>Thyroid disease</a:t>
          </a:r>
        </a:p>
      </dgm:t>
    </dgm:pt>
    <dgm:pt modelId="{220750BC-72CE-46B0-BF0D-046A8BA6CF1E}" type="parTrans" cxnId="{AE8CF7B1-9E4C-42A2-AD33-18C90DF359B3}">
      <dgm:prSet/>
      <dgm:spPr/>
      <dgm:t>
        <a:bodyPr/>
        <a:lstStyle/>
        <a:p>
          <a:endParaRPr lang="en-US"/>
        </a:p>
      </dgm:t>
    </dgm:pt>
    <dgm:pt modelId="{F0CE7D1B-D203-4A59-BB9E-987D52BF0E87}" type="sibTrans" cxnId="{AE8CF7B1-9E4C-42A2-AD33-18C90DF359B3}">
      <dgm:prSet/>
      <dgm:spPr/>
      <dgm:t>
        <a:bodyPr/>
        <a:lstStyle/>
        <a:p>
          <a:endParaRPr lang="en-US"/>
        </a:p>
      </dgm:t>
    </dgm:pt>
    <dgm:pt modelId="{94DCB619-D5F8-4CBB-9078-9C692AD37A09}">
      <dgm:prSet custT="1"/>
      <dgm:spPr/>
      <dgm:t>
        <a:bodyPr/>
        <a:lstStyle/>
        <a:p>
          <a:r>
            <a:rPr lang="en-US" sz="2400" dirty="0"/>
            <a:t>Myasthenia gravis</a:t>
          </a:r>
        </a:p>
      </dgm:t>
    </dgm:pt>
    <dgm:pt modelId="{0CE71779-C622-4ABD-BABE-1E61B52841C9}" type="parTrans" cxnId="{E5E1CA58-9E3B-4005-9297-0FEA1E20DCA6}">
      <dgm:prSet/>
      <dgm:spPr/>
      <dgm:t>
        <a:bodyPr/>
        <a:lstStyle/>
        <a:p>
          <a:endParaRPr lang="en-US"/>
        </a:p>
      </dgm:t>
    </dgm:pt>
    <dgm:pt modelId="{127DFD50-6666-468D-B74F-1E488B2D3036}" type="sibTrans" cxnId="{E5E1CA58-9E3B-4005-9297-0FEA1E20DCA6}">
      <dgm:prSet/>
      <dgm:spPr/>
      <dgm:t>
        <a:bodyPr/>
        <a:lstStyle/>
        <a:p>
          <a:endParaRPr lang="en-US"/>
        </a:p>
      </dgm:t>
    </dgm:pt>
    <dgm:pt modelId="{9836B43E-62D9-43EB-92B2-60A5E919DC5B}">
      <dgm:prSet custT="1"/>
      <dgm:spPr/>
      <dgm:t>
        <a:bodyPr/>
        <a:lstStyle/>
        <a:p>
          <a:r>
            <a:rPr lang="en-US" sz="2400" dirty="0"/>
            <a:t>Pregnancy</a:t>
          </a:r>
        </a:p>
      </dgm:t>
    </dgm:pt>
    <dgm:pt modelId="{656BE8B1-2D8B-4D5E-881F-D210466EEB45}" type="parTrans" cxnId="{44CACFB8-1607-417F-BD00-B929EFB21C69}">
      <dgm:prSet/>
      <dgm:spPr/>
      <dgm:t>
        <a:bodyPr/>
        <a:lstStyle/>
        <a:p>
          <a:endParaRPr lang="en-US"/>
        </a:p>
      </dgm:t>
    </dgm:pt>
    <dgm:pt modelId="{499DC159-495F-47FF-9E81-DDA246B1D6A2}" type="sibTrans" cxnId="{44CACFB8-1607-417F-BD00-B929EFB21C69}">
      <dgm:prSet/>
      <dgm:spPr/>
      <dgm:t>
        <a:bodyPr/>
        <a:lstStyle/>
        <a:p>
          <a:endParaRPr lang="en-US"/>
        </a:p>
      </dgm:t>
    </dgm:pt>
    <dgm:pt modelId="{731AC7C9-C2BB-4601-851F-0D5AD1F77A9E}">
      <dgm:prSet custT="1"/>
      <dgm:spPr/>
      <dgm:t>
        <a:bodyPr/>
        <a:lstStyle/>
        <a:p>
          <a:r>
            <a:rPr lang="en-US" sz="2400"/>
            <a:t>Breastfeeding mothers</a:t>
          </a:r>
        </a:p>
      </dgm:t>
    </dgm:pt>
    <dgm:pt modelId="{A6D27BB6-D7FE-4FD2-902A-24071F59D4DE}" type="parTrans" cxnId="{3C195769-1A37-4C4D-AB2D-BA1C31C2A9A6}">
      <dgm:prSet/>
      <dgm:spPr/>
      <dgm:t>
        <a:bodyPr/>
        <a:lstStyle/>
        <a:p>
          <a:endParaRPr lang="en-US"/>
        </a:p>
      </dgm:t>
    </dgm:pt>
    <dgm:pt modelId="{6646949A-7467-4A08-9604-29C553ED7C96}" type="sibTrans" cxnId="{3C195769-1A37-4C4D-AB2D-BA1C31C2A9A6}">
      <dgm:prSet/>
      <dgm:spPr/>
      <dgm:t>
        <a:bodyPr/>
        <a:lstStyle/>
        <a:p>
          <a:endParaRPr lang="en-US"/>
        </a:p>
      </dgm:t>
    </dgm:pt>
    <dgm:pt modelId="{7FD8E6BF-6CA6-425D-B6C7-93CA524B25B0}">
      <dgm:prSet custT="1"/>
      <dgm:spPr/>
      <dgm:t>
        <a:bodyPr/>
        <a:lstStyle/>
        <a:p>
          <a:r>
            <a:rPr lang="en-US" sz="2400" dirty="0"/>
            <a:t>Children younger than 12 years</a:t>
          </a:r>
        </a:p>
      </dgm:t>
    </dgm:pt>
    <dgm:pt modelId="{1D5ED8F6-CC23-42C3-B674-9FA836145C48}" type="parTrans" cxnId="{2ACDB05B-3F50-4DC3-9131-B6DE201F0056}">
      <dgm:prSet/>
      <dgm:spPr/>
      <dgm:t>
        <a:bodyPr/>
        <a:lstStyle/>
        <a:p>
          <a:endParaRPr lang="en-US"/>
        </a:p>
      </dgm:t>
    </dgm:pt>
    <dgm:pt modelId="{602C5001-EB01-4C84-8111-856838286AC4}" type="sibTrans" cxnId="{2ACDB05B-3F50-4DC3-9131-B6DE201F0056}">
      <dgm:prSet/>
      <dgm:spPr/>
      <dgm:t>
        <a:bodyPr/>
        <a:lstStyle/>
        <a:p>
          <a:endParaRPr lang="en-US"/>
        </a:p>
      </dgm:t>
    </dgm:pt>
    <dgm:pt modelId="{671DF83E-12BF-4D46-BF87-EC06917DE9A1}" type="pres">
      <dgm:prSet presAssocID="{5AE123F1-6D06-48A1-84EF-99A098333920}" presName="linear" presStyleCnt="0">
        <dgm:presLayoutVars>
          <dgm:animLvl val="lvl"/>
          <dgm:resizeHandles val="exact"/>
        </dgm:presLayoutVars>
      </dgm:prSet>
      <dgm:spPr/>
    </dgm:pt>
    <dgm:pt modelId="{99449602-9366-774D-919D-6EF31B79F36F}" type="pres">
      <dgm:prSet presAssocID="{AACD5F46-EDBC-405B-A7A6-EBCEA47B0376}" presName="parentText" presStyleLbl="node1" presStyleIdx="0" presStyleCnt="8">
        <dgm:presLayoutVars>
          <dgm:chMax val="0"/>
          <dgm:bulletEnabled val="1"/>
        </dgm:presLayoutVars>
      </dgm:prSet>
      <dgm:spPr/>
    </dgm:pt>
    <dgm:pt modelId="{ED4D6687-657B-4443-8813-C4720CEC962B}" type="pres">
      <dgm:prSet presAssocID="{739F4EC8-DA7E-400C-90E2-E064AD441956}" presName="spacer" presStyleCnt="0"/>
      <dgm:spPr/>
    </dgm:pt>
    <dgm:pt modelId="{3004F1EB-BD94-4545-AF69-0AB4B0A7ACC8}" type="pres">
      <dgm:prSet presAssocID="{FED76420-81A1-4F16-8FA6-DFED1C3D9951}" presName="parentText" presStyleLbl="node1" presStyleIdx="1" presStyleCnt="8">
        <dgm:presLayoutVars>
          <dgm:chMax val="0"/>
          <dgm:bulletEnabled val="1"/>
        </dgm:presLayoutVars>
      </dgm:prSet>
      <dgm:spPr/>
    </dgm:pt>
    <dgm:pt modelId="{7BBFDF2C-E244-3043-A4E9-F6B867770E48}" type="pres">
      <dgm:prSet presAssocID="{CF3A39E1-2F84-446D-8916-18CC994B3583}" presName="spacer" presStyleCnt="0"/>
      <dgm:spPr/>
    </dgm:pt>
    <dgm:pt modelId="{924B8547-0847-404B-9E57-63D3331805CE}" type="pres">
      <dgm:prSet presAssocID="{0DC7ADB1-EF78-4A57-A91A-BEEA762ABE5B}" presName="parentText" presStyleLbl="node1" presStyleIdx="2" presStyleCnt="8">
        <dgm:presLayoutVars>
          <dgm:chMax val="0"/>
          <dgm:bulletEnabled val="1"/>
        </dgm:presLayoutVars>
      </dgm:prSet>
      <dgm:spPr/>
    </dgm:pt>
    <dgm:pt modelId="{993390B4-52D0-6140-9F5C-36B50BD0FCA5}" type="pres">
      <dgm:prSet presAssocID="{4DF9F486-41CC-487D-99C0-620984701204}" presName="spacer" presStyleCnt="0"/>
      <dgm:spPr/>
    </dgm:pt>
    <dgm:pt modelId="{884E2494-AEDD-7044-B6E8-F3E61CA68D64}" type="pres">
      <dgm:prSet presAssocID="{BC5F5E7B-7ED3-4103-A665-3959D8B0BDD2}" presName="parentText" presStyleLbl="node1" presStyleIdx="3" presStyleCnt="8">
        <dgm:presLayoutVars>
          <dgm:chMax val="0"/>
          <dgm:bulletEnabled val="1"/>
        </dgm:presLayoutVars>
      </dgm:prSet>
      <dgm:spPr/>
    </dgm:pt>
    <dgm:pt modelId="{BEFBDB59-F87D-8949-813F-2C472F16D8AB}" type="pres">
      <dgm:prSet presAssocID="{F0CE7D1B-D203-4A59-BB9E-987D52BF0E87}" presName="spacer" presStyleCnt="0"/>
      <dgm:spPr/>
    </dgm:pt>
    <dgm:pt modelId="{304A6B22-29AE-4546-9684-E0E0FC90CF8F}" type="pres">
      <dgm:prSet presAssocID="{94DCB619-D5F8-4CBB-9078-9C692AD37A09}" presName="parentText" presStyleLbl="node1" presStyleIdx="4" presStyleCnt="8">
        <dgm:presLayoutVars>
          <dgm:chMax val="0"/>
          <dgm:bulletEnabled val="1"/>
        </dgm:presLayoutVars>
      </dgm:prSet>
      <dgm:spPr/>
    </dgm:pt>
    <dgm:pt modelId="{31B04981-7664-794D-88BF-9AADCB65E6DD}" type="pres">
      <dgm:prSet presAssocID="{127DFD50-6666-468D-B74F-1E488B2D3036}" presName="spacer" presStyleCnt="0"/>
      <dgm:spPr/>
    </dgm:pt>
    <dgm:pt modelId="{C972780B-782B-1143-85DE-96302EC50048}" type="pres">
      <dgm:prSet presAssocID="{9836B43E-62D9-43EB-92B2-60A5E919DC5B}" presName="parentText" presStyleLbl="node1" presStyleIdx="5" presStyleCnt="8">
        <dgm:presLayoutVars>
          <dgm:chMax val="0"/>
          <dgm:bulletEnabled val="1"/>
        </dgm:presLayoutVars>
      </dgm:prSet>
      <dgm:spPr/>
    </dgm:pt>
    <dgm:pt modelId="{9E11F20F-8EFB-AD44-BD50-0CF1C69A8AB4}" type="pres">
      <dgm:prSet presAssocID="{499DC159-495F-47FF-9E81-DDA246B1D6A2}" presName="spacer" presStyleCnt="0"/>
      <dgm:spPr/>
    </dgm:pt>
    <dgm:pt modelId="{A6E13A11-8F6A-434D-99BB-C24282AEB77B}" type="pres">
      <dgm:prSet presAssocID="{731AC7C9-C2BB-4601-851F-0D5AD1F77A9E}" presName="parentText" presStyleLbl="node1" presStyleIdx="6" presStyleCnt="8">
        <dgm:presLayoutVars>
          <dgm:chMax val="0"/>
          <dgm:bulletEnabled val="1"/>
        </dgm:presLayoutVars>
      </dgm:prSet>
      <dgm:spPr/>
    </dgm:pt>
    <dgm:pt modelId="{7ED6F49E-0C3C-8B4B-B0CB-1CA917FBBE7A}" type="pres">
      <dgm:prSet presAssocID="{6646949A-7467-4A08-9604-29C553ED7C96}" presName="spacer" presStyleCnt="0"/>
      <dgm:spPr/>
    </dgm:pt>
    <dgm:pt modelId="{E31565B1-246F-8748-B717-4C2E70B0EB98}" type="pres">
      <dgm:prSet presAssocID="{7FD8E6BF-6CA6-425D-B6C7-93CA524B25B0}" presName="parentText" presStyleLbl="node1" presStyleIdx="7" presStyleCnt="8">
        <dgm:presLayoutVars>
          <dgm:chMax val="0"/>
          <dgm:bulletEnabled val="1"/>
        </dgm:presLayoutVars>
      </dgm:prSet>
      <dgm:spPr/>
    </dgm:pt>
  </dgm:ptLst>
  <dgm:cxnLst>
    <dgm:cxn modelId="{FA43C001-C4C8-754F-8D31-3537FFCF80AE}" type="presOf" srcId="{9836B43E-62D9-43EB-92B2-60A5E919DC5B}" destId="{C972780B-782B-1143-85DE-96302EC50048}" srcOrd="0" destOrd="0" presId="urn:microsoft.com/office/officeart/2005/8/layout/vList2"/>
    <dgm:cxn modelId="{1024292E-9500-D848-B6E5-32127BD2CC07}" type="presOf" srcId="{FED76420-81A1-4F16-8FA6-DFED1C3D9951}" destId="{3004F1EB-BD94-4545-AF69-0AB4B0A7ACC8}" srcOrd="0" destOrd="0" presId="urn:microsoft.com/office/officeart/2005/8/layout/vList2"/>
    <dgm:cxn modelId="{BCBD5450-1932-4099-B9BB-AFD7C57E1F85}" srcId="{5AE123F1-6D06-48A1-84EF-99A098333920}" destId="{FED76420-81A1-4F16-8FA6-DFED1C3D9951}" srcOrd="1" destOrd="0" parTransId="{791C15E3-9F7E-4487-95EE-30977CC5DEF7}" sibTransId="{CF3A39E1-2F84-446D-8916-18CC994B3583}"/>
    <dgm:cxn modelId="{E5E1CA58-9E3B-4005-9297-0FEA1E20DCA6}" srcId="{5AE123F1-6D06-48A1-84EF-99A098333920}" destId="{94DCB619-D5F8-4CBB-9078-9C692AD37A09}" srcOrd="4" destOrd="0" parTransId="{0CE71779-C622-4ABD-BABE-1E61B52841C9}" sibTransId="{127DFD50-6666-468D-B74F-1E488B2D3036}"/>
    <dgm:cxn modelId="{2ACDB05B-3F50-4DC3-9131-B6DE201F0056}" srcId="{5AE123F1-6D06-48A1-84EF-99A098333920}" destId="{7FD8E6BF-6CA6-425D-B6C7-93CA524B25B0}" srcOrd="7" destOrd="0" parTransId="{1D5ED8F6-CC23-42C3-B674-9FA836145C48}" sibTransId="{602C5001-EB01-4C84-8111-856838286AC4}"/>
    <dgm:cxn modelId="{3C195769-1A37-4C4D-AB2D-BA1C31C2A9A6}" srcId="{5AE123F1-6D06-48A1-84EF-99A098333920}" destId="{731AC7C9-C2BB-4601-851F-0D5AD1F77A9E}" srcOrd="6" destOrd="0" parTransId="{A6D27BB6-D7FE-4FD2-902A-24071F59D4DE}" sibTransId="{6646949A-7467-4A08-9604-29C553ED7C96}"/>
    <dgm:cxn modelId="{2468BF74-1CBA-6648-9AAA-84DEFE5D81B3}" type="presOf" srcId="{BC5F5E7B-7ED3-4103-A665-3959D8B0BDD2}" destId="{884E2494-AEDD-7044-B6E8-F3E61CA68D64}" srcOrd="0" destOrd="0" presId="urn:microsoft.com/office/officeart/2005/8/layout/vList2"/>
    <dgm:cxn modelId="{A0758077-2EDD-8D46-B614-CCF87175D6E0}" type="presOf" srcId="{AACD5F46-EDBC-405B-A7A6-EBCEA47B0376}" destId="{99449602-9366-774D-919D-6EF31B79F36F}" srcOrd="0" destOrd="0" presId="urn:microsoft.com/office/officeart/2005/8/layout/vList2"/>
    <dgm:cxn modelId="{8AD3B47D-0744-F249-8398-27F778C12059}" type="presOf" srcId="{0DC7ADB1-EF78-4A57-A91A-BEEA762ABE5B}" destId="{924B8547-0847-404B-9E57-63D3331805CE}" srcOrd="0" destOrd="0" presId="urn:microsoft.com/office/officeart/2005/8/layout/vList2"/>
    <dgm:cxn modelId="{CFC9AD8C-4476-6846-A33E-C15831BD71A8}" type="presOf" srcId="{7FD8E6BF-6CA6-425D-B6C7-93CA524B25B0}" destId="{E31565B1-246F-8748-B717-4C2E70B0EB98}" srcOrd="0" destOrd="0" presId="urn:microsoft.com/office/officeart/2005/8/layout/vList2"/>
    <dgm:cxn modelId="{AE8CF7B1-9E4C-42A2-AD33-18C90DF359B3}" srcId="{5AE123F1-6D06-48A1-84EF-99A098333920}" destId="{BC5F5E7B-7ED3-4103-A665-3959D8B0BDD2}" srcOrd="3" destOrd="0" parTransId="{220750BC-72CE-46B0-BF0D-046A8BA6CF1E}" sibTransId="{F0CE7D1B-D203-4A59-BB9E-987D52BF0E87}"/>
    <dgm:cxn modelId="{44CACFB8-1607-417F-BD00-B929EFB21C69}" srcId="{5AE123F1-6D06-48A1-84EF-99A098333920}" destId="{9836B43E-62D9-43EB-92B2-60A5E919DC5B}" srcOrd="5" destOrd="0" parTransId="{656BE8B1-2D8B-4D5E-881F-D210466EEB45}" sibTransId="{499DC159-495F-47FF-9E81-DDA246B1D6A2}"/>
    <dgm:cxn modelId="{629B3CBA-8A0D-FD48-82C1-065263540EBB}" type="presOf" srcId="{94DCB619-D5F8-4CBB-9078-9C692AD37A09}" destId="{304A6B22-29AE-4546-9684-E0E0FC90CF8F}" srcOrd="0" destOrd="0" presId="urn:microsoft.com/office/officeart/2005/8/layout/vList2"/>
    <dgm:cxn modelId="{6506BBBE-B7ED-45B6-AA9E-53BB3381E637}" srcId="{5AE123F1-6D06-48A1-84EF-99A098333920}" destId="{AACD5F46-EDBC-405B-A7A6-EBCEA47B0376}" srcOrd="0" destOrd="0" parTransId="{9CC5204A-2261-4910-9A93-13F42B04A3A3}" sibTransId="{739F4EC8-DA7E-400C-90E2-E064AD441956}"/>
    <dgm:cxn modelId="{D87002C7-9BF0-8C4B-8AA3-8A733458A0CC}" type="presOf" srcId="{5AE123F1-6D06-48A1-84EF-99A098333920}" destId="{671DF83E-12BF-4D46-BF87-EC06917DE9A1}" srcOrd="0" destOrd="0" presId="urn:microsoft.com/office/officeart/2005/8/layout/vList2"/>
    <dgm:cxn modelId="{F2E943E3-D54E-EE47-B6EE-E276A73C82A1}" type="presOf" srcId="{731AC7C9-C2BB-4601-851F-0D5AD1F77A9E}" destId="{A6E13A11-8F6A-434D-99BB-C24282AEB77B}" srcOrd="0" destOrd="0" presId="urn:microsoft.com/office/officeart/2005/8/layout/vList2"/>
    <dgm:cxn modelId="{66C461ED-8A53-48A2-862A-1156576BE816}" srcId="{5AE123F1-6D06-48A1-84EF-99A098333920}" destId="{0DC7ADB1-EF78-4A57-A91A-BEEA762ABE5B}" srcOrd="2" destOrd="0" parTransId="{07C3ED6A-04ED-4BC3-95D7-18153609F166}" sibTransId="{4DF9F486-41CC-487D-99C0-620984701204}"/>
    <dgm:cxn modelId="{0A822CDD-797F-FD4B-A8A1-9A92F1A6F84E}" type="presParOf" srcId="{671DF83E-12BF-4D46-BF87-EC06917DE9A1}" destId="{99449602-9366-774D-919D-6EF31B79F36F}" srcOrd="0" destOrd="0" presId="urn:microsoft.com/office/officeart/2005/8/layout/vList2"/>
    <dgm:cxn modelId="{6422E93E-E5FE-6C40-9DBF-9642F2115519}" type="presParOf" srcId="{671DF83E-12BF-4D46-BF87-EC06917DE9A1}" destId="{ED4D6687-657B-4443-8813-C4720CEC962B}" srcOrd="1" destOrd="0" presId="urn:microsoft.com/office/officeart/2005/8/layout/vList2"/>
    <dgm:cxn modelId="{5C4D56EB-3F3E-B644-A853-E52D1C9B9FD5}" type="presParOf" srcId="{671DF83E-12BF-4D46-BF87-EC06917DE9A1}" destId="{3004F1EB-BD94-4545-AF69-0AB4B0A7ACC8}" srcOrd="2" destOrd="0" presId="urn:microsoft.com/office/officeart/2005/8/layout/vList2"/>
    <dgm:cxn modelId="{51C25ED8-A22D-5646-94E4-06762ED22FF6}" type="presParOf" srcId="{671DF83E-12BF-4D46-BF87-EC06917DE9A1}" destId="{7BBFDF2C-E244-3043-A4E9-F6B867770E48}" srcOrd="3" destOrd="0" presId="urn:microsoft.com/office/officeart/2005/8/layout/vList2"/>
    <dgm:cxn modelId="{C0A9130C-76AE-EB48-8F4E-5F0FEA9E1B89}" type="presParOf" srcId="{671DF83E-12BF-4D46-BF87-EC06917DE9A1}" destId="{924B8547-0847-404B-9E57-63D3331805CE}" srcOrd="4" destOrd="0" presId="urn:microsoft.com/office/officeart/2005/8/layout/vList2"/>
    <dgm:cxn modelId="{996FCB9B-A58B-3147-AFBA-BD53F5F0E15B}" type="presParOf" srcId="{671DF83E-12BF-4D46-BF87-EC06917DE9A1}" destId="{993390B4-52D0-6140-9F5C-36B50BD0FCA5}" srcOrd="5" destOrd="0" presId="urn:microsoft.com/office/officeart/2005/8/layout/vList2"/>
    <dgm:cxn modelId="{C13F74FB-601E-1F49-A26F-BBCA72804496}" type="presParOf" srcId="{671DF83E-12BF-4D46-BF87-EC06917DE9A1}" destId="{884E2494-AEDD-7044-B6E8-F3E61CA68D64}" srcOrd="6" destOrd="0" presId="urn:microsoft.com/office/officeart/2005/8/layout/vList2"/>
    <dgm:cxn modelId="{D29C2664-1181-F94C-886D-B668B4904C70}" type="presParOf" srcId="{671DF83E-12BF-4D46-BF87-EC06917DE9A1}" destId="{BEFBDB59-F87D-8949-813F-2C472F16D8AB}" srcOrd="7" destOrd="0" presId="urn:microsoft.com/office/officeart/2005/8/layout/vList2"/>
    <dgm:cxn modelId="{E1BA4997-2E62-3A4D-8F69-0BE18CD72031}" type="presParOf" srcId="{671DF83E-12BF-4D46-BF87-EC06917DE9A1}" destId="{304A6B22-29AE-4546-9684-E0E0FC90CF8F}" srcOrd="8" destOrd="0" presId="urn:microsoft.com/office/officeart/2005/8/layout/vList2"/>
    <dgm:cxn modelId="{C58A4B3C-BA77-3C40-AE2A-095DE3DEA65B}" type="presParOf" srcId="{671DF83E-12BF-4D46-BF87-EC06917DE9A1}" destId="{31B04981-7664-794D-88BF-9AADCB65E6DD}" srcOrd="9" destOrd="0" presId="urn:microsoft.com/office/officeart/2005/8/layout/vList2"/>
    <dgm:cxn modelId="{E652B28D-6BC1-BE45-968E-CE4409AED970}" type="presParOf" srcId="{671DF83E-12BF-4D46-BF87-EC06917DE9A1}" destId="{C972780B-782B-1143-85DE-96302EC50048}" srcOrd="10" destOrd="0" presId="urn:microsoft.com/office/officeart/2005/8/layout/vList2"/>
    <dgm:cxn modelId="{35BCFF5B-9BE6-934A-A8E6-EA8FFB3E755D}" type="presParOf" srcId="{671DF83E-12BF-4D46-BF87-EC06917DE9A1}" destId="{9E11F20F-8EFB-AD44-BD50-0CF1C69A8AB4}" srcOrd="11" destOrd="0" presId="urn:microsoft.com/office/officeart/2005/8/layout/vList2"/>
    <dgm:cxn modelId="{D62334D2-1F82-4946-9C39-B21F8DACEF68}" type="presParOf" srcId="{671DF83E-12BF-4D46-BF87-EC06917DE9A1}" destId="{A6E13A11-8F6A-434D-99BB-C24282AEB77B}" srcOrd="12" destOrd="0" presId="urn:microsoft.com/office/officeart/2005/8/layout/vList2"/>
    <dgm:cxn modelId="{EFA6733A-72AC-4D4E-8FC8-06CA80729861}" type="presParOf" srcId="{671DF83E-12BF-4D46-BF87-EC06917DE9A1}" destId="{7ED6F49E-0C3C-8B4B-B0CB-1CA917FBBE7A}" srcOrd="13" destOrd="0" presId="urn:microsoft.com/office/officeart/2005/8/layout/vList2"/>
    <dgm:cxn modelId="{551493D6-C2F1-2742-BE19-61C80E429864}" type="presParOf" srcId="{671DF83E-12BF-4D46-BF87-EC06917DE9A1}" destId="{E31565B1-246F-8748-B717-4C2E70B0EB9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5DC5F32-931C-4227-A0B2-DA00DA5806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77C2B6D-DA74-4E89-BFE8-2C25CEE51252}">
      <dgm:prSet custT="1"/>
      <dgm:spPr/>
      <dgm:t>
        <a:bodyPr/>
        <a:lstStyle/>
        <a:p>
          <a:r>
            <a:rPr lang="en-US" sz="2400"/>
            <a:t>Effects of treatment </a:t>
          </a:r>
        </a:p>
      </dgm:t>
    </dgm:pt>
    <dgm:pt modelId="{A718D20D-7F92-4899-BF8F-C8E81F715804}" type="parTrans" cxnId="{720C6BCE-12DC-4F18-9F46-C2B324291654}">
      <dgm:prSet/>
      <dgm:spPr/>
      <dgm:t>
        <a:bodyPr/>
        <a:lstStyle/>
        <a:p>
          <a:endParaRPr lang="en-US"/>
        </a:p>
      </dgm:t>
    </dgm:pt>
    <dgm:pt modelId="{03042079-4538-482D-A7CC-A7F72F95F36E}" type="sibTrans" cxnId="{720C6BCE-12DC-4F18-9F46-C2B324291654}">
      <dgm:prSet/>
      <dgm:spPr/>
      <dgm:t>
        <a:bodyPr/>
        <a:lstStyle/>
        <a:p>
          <a:endParaRPr lang="en-US"/>
        </a:p>
      </dgm:t>
    </dgm:pt>
    <dgm:pt modelId="{CD2F8DF7-370A-4BCB-A8C6-FA3E0724EA77}">
      <dgm:prSet custT="1"/>
      <dgm:spPr/>
      <dgm:t>
        <a:bodyPr/>
        <a:lstStyle/>
        <a:p>
          <a:r>
            <a:rPr lang="en-US" sz="2400"/>
            <a:t>Need to monitor lithium blood levels</a:t>
          </a:r>
        </a:p>
      </dgm:t>
    </dgm:pt>
    <dgm:pt modelId="{87AD1F53-A2A5-463A-8E58-0D67778988D8}" type="parTrans" cxnId="{86BF7EF0-7C33-4A39-87BB-958B666B311C}">
      <dgm:prSet/>
      <dgm:spPr/>
      <dgm:t>
        <a:bodyPr/>
        <a:lstStyle/>
        <a:p>
          <a:endParaRPr lang="en-US"/>
        </a:p>
      </dgm:t>
    </dgm:pt>
    <dgm:pt modelId="{16612757-AF66-4CF7-8837-ABEA9C425C8A}" type="sibTrans" cxnId="{86BF7EF0-7C33-4A39-87BB-958B666B311C}">
      <dgm:prSet/>
      <dgm:spPr/>
      <dgm:t>
        <a:bodyPr/>
        <a:lstStyle/>
        <a:p>
          <a:endParaRPr lang="en-US"/>
        </a:p>
      </dgm:t>
    </dgm:pt>
    <dgm:pt modelId="{9609F472-284F-4CB1-9BD8-47BBE0653734}">
      <dgm:prSet custT="1"/>
      <dgm:spPr/>
      <dgm:t>
        <a:bodyPr/>
        <a:lstStyle/>
        <a:p>
          <a:r>
            <a:rPr lang="en-US" sz="2400"/>
            <a:t>Side effects and toxic effects</a:t>
          </a:r>
        </a:p>
      </dgm:t>
    </dgm:pt>
    <dgm:pt modelId="{5AEEBF95-8C3C-413A-8088-FFB7FD601843}" type="parTrans" cxnId="{761F82D3-FDEE-4389-819F-5CA3C8DE082F}">
      <dgm:prSet/>
      <dgm:spPr/>
      <dgm:t>
        <a:bodyPr/>
        <a:lstStyle/>
        <a:p>
          <a:endParaRPr lang="en-US"/>
        </a:p>
      </dgm:t>
    </dgm:pt>
    <dgm:pt modelId="{C73535D2-62BA-49BD-928C-EAF05E47E630}" type="sibTrans" cxnId="{761F82D3-FDEE-4389-819F-5CA3C8DE082F}">
      <dgm:prSet/>
      <dgm:spPr/>
      <dgm:t>
        <a:bodyPr/>
        <a:lstStyle/>
        <a:p>
          <a:endParaRPr lang="en-US"/>
        </a:p>
      </dgm:t>
    </dgm:pt>
    <dgm:pt modelId="{1B26FCCE-F271-478E-9616-50C5958F7775}">
      <dgm:prSet custT="1"/>
      <dgm:spPr/>
      <dgm:t>
        <a:bodyPr/>
        <a:lstStyle/>
        <a:p>
          <a:r>
            <a:rPr lang="en-US" sz="2400" dirty="0"/>
            <a:t>Effects of dietary salt and dehydration</a:t>
          </a:r>
        </a:p>
      </dgm:t>
    </dgm:pt>
    <dgm:pt modelId="{3E2C1D5E-967A-4BA5-9269-6DE8CA1D2FEC}" type="parTrans" cxnId="{21806EA5-4BC6-42A1-B5AB-52A7789EE936}">
      <dgm:prSet/>
      <dgm:spPr/>
      <dgm:t>
        <a:bodyPr/>
        <a:lstStyle/>
        <a:p>
          <a:endParaRPr lang="en-US"/>
        </a:p>
      </dgm:t>
    </dgm:pt>
    <dgm:pt modelId="{AF846568-104B-41B2-ADAF-0580B206C195}" type="sibTrans" cxnId="{21806EA5-4BC6-42A1-B5AB-52A7789EE936}">
      <dgm:prSet/>
      <dgm:spPr/>
      <dgm:t>
        <a:bodyPr/>
        <a:lstStyle/>
        <a:p>
          <a:endParaRPr lang="en-US"/>
        </a:p>
      </dgm:t>
    </dgm:pt>
    <dgm:pt modelId="{E807BC7F-BA4C-449D-97A0-25861778CF6A}">
      <dgm:prSet custT="1"/>
      <dgm:spPr/>
      <dgm:t>
        <a:bodyPr/>
        <a:lstStyle/>
        <a:p>
          <a:r>
            <a:rPr lang="en-US" sz="2400"/>
            <a:t>Caffeine effects</a:t>
          </a:r>
        </a:p>
      </dgm:t>
    </dgm:pt>
    <dgm:pt modelId="{6D25FEDE-4976-44F5-B603-16CAE116DCF4}" type="parTrans" cxnId="{C77160FB-21E1-4EC6-9CC7-1B4A3CC41F55}">
      <dgm:prSet/>
      <dgm:spPr/>
      <dgm:t>
        <a:bodyPr/>
        <a:lstStyle/>
        <a:p>
          <a:endParaRPr lang="en-US"/>
        </a:p>
      </dgm:t>
    </dgm:pt>
    <dgm:pt modelId="{2F570D60-F0A6-4923-BE4A-CDAE9CFE2440}" type="sibTrans" cxnId="{C77160FB-21E1-4EC6-9CC7-1B4A3CC41F55}">
      <dgm:prSet/>
      <dgm:spPr/>
      <dgm:t>
        <a:bodyPr/>
        <a:lstStyle/>
        <a:p>
          <a:endParaRPr lang="en-US"/>
        </a:p>
      </dgm:t>
    </dgm:pt>
    <dgm:pt modelId="{D814A593-EAEC-4FF6-A556-383A24619F18}">
      <dgm:prSet custT="1"/>
      <dgm:spPr/>
      <dgm:t>
        <a:bodyPr/>
        <a:lstStyle/>
        <a:p>
          <a:r>
            <a:rPr lang="en-US" sz="2400"/>
            <a:t>Check with physician before taking OTC medications</a:t>
          </a:r>
        </a:p>
      </dgm:t>
    </dgm:pt>
    <dgm:pt modelId="{E5B5C55B-3197-4ABF-A5B3-1EC8C3D94B6B}" type="parTrans" cxnId="{4BF01E57-3FFD-4D56-A19C-C2480BC97D30}">
      <dgm:prSet/>
      <dgm:spPr/>
      <dgm:t>
        <a:bodyPr/>
        <a:lstStyle/>
        <a:p>
          <a:endParaRPr lang="en-US"/>
        </a:p>
      </dgm:t>
    </dgm:pt>
    <dgm:pt modelId="{AA2ABD5E-99A4-4039-8413-1616BA93030D}" type="sibTrans" cxnId="{4BF01E57-3FFD-4D56-A19C-C2480BC97D30}">
      <dgm:prSet/>
      <dgm:spPr/>
      <dgm:t>
        <a:bodyPr/>
        <a:lstStyle/>
        <a:p>
          <a:endParaRPr lang="en-US"/>
        </a:p>
      </dgm:t>
    </dgm:pt>
    <dgm:pt modelId="{29BD9BA3-AC2C-4210-B237-56175DC5134F}">
      <dgm:prSet custT="1"/>
      <dgm:spPr/>
      <dgm:t>
        <a:bodyPr/>
        <a:lstStyle/>
        <a:p>
          <a:r>
            <a:rPr lang="en-US" sz="2400"/>
            <a:t>Take with food to decrease stomach irritation </a:t>
          </a:r>
        </a:p>
      </dgm:t>
    </dgm:pt>
    <dgm:pt modelId="{0DF9501F-F540-4E7E-B44D-967BC7448FF5}" type="parTrans" cxnId="{21C540FF-213B-418E-AFF5-E575F26455B3}">
      <dgm:prSet/>
      <dgm:spPr/>
      <dgm:t>
        <a:bodyPr/>
        <a:lstStyle/>
        <a:p>
          <a:endParaRPr lang="en-US"/>
        </a:p>
      </dgm:t>
    </dgm:pt>
    <dgm:pt modelId="{CE64C57C-0E45-464C-8F90-EEE250D0F7E1}" type="sibTrans" cxnId="{21C540FF-213B-418E-AFF5-E575F26455B3}">
      <dgm:prSet/>
      <dgm:spPr/>
      <dgm:t>
        <a:bodyPr/>
        <a:lstStyle/>
        <a:p>
          <a:endParaRPr lang="en-US"/>
        </a:p>
      </dgm:t>
    </dgm:pt>
    <dgm:pt modelId="{D8ECAC34-8B93-4996-9DCC-A7ED7B287EA6}">
      <dgm:prSet custT="1"/>
      <dgm:spPr/>
      <dgm:t>
        <a:bodyPr/>
        <a:lstStyle/>
        <a:p>
          <a:r>
            <a:rPr lang="en-US" sz="2400" dirty="0"/>
            <a:t>High fat helps-spoonful of peanut butter</a:t>
          </a:r>
        </a:p>
      </dgm:t>
    </dgm:pt>
    <dgm:pt modelId="{C6CD8968-70A0-44B8-A58E-E601226C6886}" type="parTrans" cxnId="{68028C5F-452C-4D82-828D-D0546BC4562F}">
      <dgm:prSet/>
      <dgm:spPr/>
      <dgm:t>
        <a:bodyPr/>
        <a:lstStyle/>
        <a:p>
          <a:endParaRPr lang="en-US"/>
        </a:p>
      </dgm:t>
    </dgm:pt>
    <dgm:pt modelId="{B7196449-782B-4159-A3A8-2E09280CE7C7}" type="sibTrans" cxnId="{68028C5F-452C-4D82-828D-D0546BC4562F}">
      <dgm:prSet/>
      <dgm:spPr/>
      <dgm:t>
        <a:bodyPr/>
        <a:lstStyle/>
        <a:p>
          <a:endParaRPr lang="en-US"/>
        </a:p>
      </dgm:t>
    </dgm:pt>
    <dgm:pt modelId="{55500C8A-73CA-D34A-B111-39CA9B9265F5}" type="pres">
      <dgm:prSet presAssocID="{35DC5F32-931C-4227-A0B2-DA00DA5806C0}" presName="linear" presStyleCnt="0">
        <dgm:presLayoutVars>
          <dgm:animLvl val="lvl"/>
          <dgm:resizeHandles val="exact"/>
        </dgm:presLayoutVars>
      </dgm:prSet>
      <dgm:spPr/>
    </dgm:pt>
    <dgm:pt modelId="{3BDBAB83-49B9-3141-B1AA-F92D32C36D49}" type="pres">
      <dgm:prSet presAssocID="{577C2B6D-DA74-4E89-BFE8-2C25CEE51252}" presName="parentText" presStyleLbl="node1" presStyleIdx="0" presStyleCnt="7">
        <dgm:presLayoutVars>
          <dgm:chMax val="0"/>
          <dgm:bulletEnabled val="1"/>
        </dgm:presLayoutVars>
      </dgm:prSet>
      <dgm:spPr/>
    </dgm:pt>
    <dgm:pt modelId="{75633FFB-D544-B642-B587-B487D2819111}" type="pres">
      <dgm:prSet presAssocID="{03042079-4538-482D-A7CC-A7F72F95F36E}" presName="spacer" presStyleCnt="0"/>
      <dgm:spPr/>
    </dgm:pt>
    <dgm:pt modelId="{259681E8-89A7-E54B-9876-852E0D5734AF}" type="pres">
      <dgm:prSet presAssocID="{CD2F8DF7-370A-4BCB-A8C6-FA3E0724EA77}" presName="parentText" presStyleLbl="node1" presStyleIdx="1" presStyleCnt="7">
        <dgm:presLayoutVars>
          <dgm:chMax val="0"/>
          <dgm:bulletEnabled val="1"/>
        </dgm:presLayoutVars>
      </dgm:prSet>
      <dgm:spPr/>
    </dgm:pt>
    <dgm:pt modelId="{54664328-395B-CD49-8FE5-34008F8A21FD}" type="pres">
      <dgm:prSet presAssocID="{16612757-AF66-4CF7-8837-ABEA9C425C8A}" presName="spacer" presStyleCnt="0"/>
      <dgm:spPr/>
    </dgm:pt>
    <dgm:pt modelId="{1434C6B5-E467-D04A-AE6A-234936E38003}" type="pres">
      <dgm:prSet presAssocID="{9609F472-284F-4CB1-9BD8-47BBE0653734}" presName="parentText" presStyleLbl="node1" presStyleIdx="2" presStyleCnt="7">
        <dgm:presLayoutVars>
          <dgm:chMax val="0"/>
          <dgm:bulletEnabled val="1"/>
        </dgm:presLayoutVars>
      </dgm:prSet>
      <dgm:spPr/>
    </dgm:pt>
    <dgm:pt modelId="{FBA9CA3E-3527-7B40-9077-7011D26684C9}" type="pres">
      <dgm:prSet presAssocID="{C73535D2-62BA-49BD-928C-EAF05E47E630}" presName="spacer" presStyleCnt="0"/>
      <dgm:spPr/>
    </dgm:pt>
    <dgm:pt modelId="{B7CE5020-B9F4-D844-A218-461084589519}" type="pres">
      <dgm:prSet presAssocID="{1B26FCCE-F271-478E-9616-50C5958F7775}" presName="parentText" presStyleLbl="node1" presStyleIdx="3" presStyleCnt="7">
        <dgm:presLayoutVars>
          <dgm:chMax val="0"/>
          <dgm:bulletEnabled val="1"/>
        </dgm:presLayoutVars>
      </dgm:prSet>
      <dgm:spPr/>
    </dgm:pt>
    <dgm:pt modelId="{E87C12F7-473B-2D4A-8B4F-D8827048E863}" type="pres">
      <dgm:prSet presAssocID="{AF846568-104B-41B2-ADAF-0580B206C195}" presName="spacer" presStyleCnt="0"/>
      <dgm:spPr/>
    </dgm:pt>
    <dgm:pt modelId="{295F65EF-A4B3-3248-90A3-E6292F075023}" type="pres">
      <dgm:prSet presAssocID="{E807BC7F-BA4C-449D-97A0-25861778CF6A}" presName="parentText" presStyleLbl="node1" presStyleIdx="4" presStyleCnt="7">
        <dgm:presLayoutVars>
          <dgm:chMax val="0"/>
          <dgm:bulletEnabled val="1"/>
        </dgm:presLayoutVars>
      </dgm:prSet>
      <dgm:spPr/>
    </dgm:pt>
    <dgm:pt modelId="{8CF6012B-8D53-1A40-82FE-76D883D49D2B}" type="pres">
      <dgm:prSet presAssocID="{2F570D60-F0A6-4923-BE4A-CDAE9CFE2440}" presName="spacer" presStyleCnt="0"/>
      <dgm:spPr/>
    </dgm:pt>
    <dgm:pt modelId="{EE208750-D674-6A40-B327-19C158B43ACC}" type="pres">
      <dgm:prSet presAssocID="{D814A593-EAEC-4FF6-A556-383A24619F18}" presName="parentText" presStyleLbl="node1" presStyleIdx="5" presStyleCnt="7">
        <dgm:presLayoutVars>
          <dgm:chMax val="0"/>
          <dgm:bulletEnabled val="1"/>
        </dgm:presLayoutVars>
      </dgm:prSet>
      <dgm:spPr/>
    </dgm:pt>
    <dgm:pt modelId="{E488A3AA-95CE-864A-8744-E1F8723F51EE}" type="pres">
      <dgm:prSet presAssocID="{AA2ABD5E-99A4-4039-8413-1616BA93030D}" presName="spacer" presStyleCnt="0"/>
      <dgm:spPr/>
    </dgm:pt>
    <dgm:pt modelId="{52595E22-4FCD-724B-9153-FAE8AA725B5A}" type="pres">
      <dgm:prSet presAssocID="{29BD9BA3-AC2C-4210-B237-56175DC5134F}" presName="parentText" presStyleLbl="node1" presStyleIdx="6" presStyleCnt="7">
        <dgm:presLayoutVars>
          <dgm:chMax val="0"/>
          <dgm:bulletEnabled val="1"/>
        </dgm:presLayoutVars>
      </dgm:prSet>
      <dgm:spPr/>
    </dgm:pt>
    <dgm:pt modelId="{46BF4BF3-BB46-504B-A332-86292C985408}" type="pres">
      <dgm:prSet presAssocID="{29BD9BA3-AC2C-4210-B237-56175DC5134F}" presName="childText" presStyleLbl="revTx" presStyleIdx="0" presStyleCnt="1">
        <dgm:presLayoutVars>
          <dgm:bulletEnabled val="1"/>
        </dgm:presLayoutVars>
      </dgm:prSet>
      <dgm:spPr/>
    </dgm:pt>
  </dgm:ptLst>
  <dgm:cxnLst>
    <dgm:cxn modelId="{CBFD8E03-FBF7-9143-9868-2FCC917D0B94}" type="presOf" srcId="{29BD9BA3-AC2C-4210-B237-56175DC5134F}" destId="{52595E22-4FCD-724B-9153-FAE8AA725B5A}" srcOrd="0" destOrd="0" presId="urn:microsoft.com/office/officeart/2005/8/layout/vList2"/>
    <dgm:cxn modelId="{0917432A-4D58-DC4E-BA4A-1E9B1A90063C}" type="presOf" srcId="{E807BC7F-BA4C-449D-97A0-25861778CF6A}" destId="{295F65EF-A4B3-3248-90A3-E6292F075023}" srcOrd="0" destOrd="0" presId="urn:microsoft.com/office/officeart/2005/8/layout/vList2"/>
    <dgm:cxn modelId="{57B8A44D-51EE-7748-A8CC-8340176526A6}" type="presOf" srcId="{D814A593-EAEC-4FF6-A556-383A24619F18}" destId="{EE208750-D674-6A40-B327-19C158B43ACC}" srcOrd="0" destOrd="0" presId="urn:microsoft.com/office/officeart/2005/8/layout/vList2"/>
    <dgm:cxn modelId="{4BF01E57-3FFD-4D56-A19C-C2480BC97D30}" srcId="{35DC5F32-931C-4227-A0B2-DA00DA5806C0}" destId="{D814A593-EAEC-4FF6-A556-383A24619F18}" srcOrd="5" destOrd="0" parTransId="{E5B5C55B-3197-4ABF-A5B3-1EC8C3D94B6B}" sibTransId="{AA2ABD5E-99A4-4039-8413-1616BA93030D}"/>
    <dgm:cxn modelId="{68028C5F-452C-4D82-828D-D0546BC4562F}" srcId="{29BD9BA3-AC2C-4210-B237-56175DC5134F}" destId="{D8ECAC34-8B93-4996-9DCC-A7ED7B287EA6}" srcOrd="0" destOrd="0" parTransId="{C6CD8968-70A0-44B8-A58E-E601226C6886}" sibTransId="{B7196449-782B-4159-A3A8-2E09280CE7C7}"/>
    <dgm:cxn modelId="{67D54B68-8A77-634C-B359-0D1C9539E097}" type="presOf" srcId="{35DC5F32-931C-4227-A0B2-DA00DA5806C0}" destId="{55500C8A-73CA-D34A-B111-39CA9B9265F5}" srcOrd="0" destOrd="0" presId="urn:microsoft.com/office/officeart/2005/8/layout/vList2"/>
    <dgm:cxn modelId="{ACB4D37B-9929-DA4B-A2C5-01303AEA34EC}" type="presOf" srcId="{577C2B6D-DA74-4E89-BFE8-2C25CEE51252}" destId="{3BDBAB83-49B9-3141-B1AA-F92D32C36D49}" srcOrd="0" destOrd="0" presId="urn:microsoft.com/office/officeart/2005/8/layout/vList2"/>
    <dgm:cxn modelId="{40E51E96-5B57-A649-8160-4563049DE4DB}" type="presOf" srcId="{1B26FCCE-F271-478E-9616-50C5958F7775}" destId="{B7CE5020-B9F4-D844-A218-461084589519}" srcOrd="0" destOrd="0" presId="urn:microsoft.com/office/officeart/2005/8/layout/vList2"/>
    <dgm:cxn modelId="{1029D8A4-663E-CB4F-8DAB-3DCC84B2D8DA}" type="presOf" srcId="{9609F472-284F-4CB1-9BD8-47BBE0653734}" destId="{1434C6B5-E467-D04A-AE6A-234936E38003}" srcOrd="0" destOrd="0" presId="urn:microsoft.com/office/officeart/2005/8/layout/vList2"/>
    <dgm:cxn modelId="{21806EA5-4BC6-42A1-B5AB-52A7789EE936}" srcId="{35DC5F32-931C-4227-A0B2-DA00DA5806C0}" destId="{1B26FCCE-F271-478E-9616-50C5958F7775}" srcOrd="3" destOrd="0" parTransId="{3E2C1D5E-967A-4BA5-9269-6DE8CA1D2FEC}" sibTransId="{AF846568-104B-41B2-ADAF-0580B206C195}"/>
    <dgm:cxn modelId="{B1D764B4-3FD6-4F4F-A647-C043FAAAFC12}" type="presOf" srcId="{CD2F8DF7-370A-4BCB-A8C6-FA3E0724EA77}" destId="{259681E8-89A7-E54B-9876-852E0D5734AF}" srcOrd="0" destOrd="0" presId="urn:microsoft.com/office/officeart/2005/8/layout/vList2"/>
    <dgm:cxn modelId="{EAC941C2-3FA3-8949-9054-75F15711CC03}" type="presOf" srcId="{D8ECAC34-8B93-4996-9DCC-A7ED7B287EA6}" destId="{46BF4BF3-BB46-504B-A332-86292C985408}" srcOrd="0" destOrd="0" presId="urn:microsoft.com/office/officeart/2005/8/layout/vList2"/>
    <dgm:cxn modelId="{720C6BCE-12DC-4F18-9F46-C2B324291654}" srcId="{35DC5F32-931C-4227-A0B2-DA00DA5806C0}" destId="{577C2B6D-DA74-4E89-BFE8-2C25CEE51252}" srcOrd="0" destOrd="0" parTransId="{A718D20D-7F92-4899-BF8F-C8E81F715804}" sibTransId="{03042079-4538-482D-A7CC-A7F72F95F36E}"/>
    <dgm:cxn modelId="{761F82D3-FDEE-4389-819F-5CA3C8DE082F}" srcId="{35DC5F32-931C-4227-A0B2-DA00DA5806C0}" destId="{9609F472-284F-4CB1-9BD8-47BBE0653734}" srcOrd="2" destOrd="0" parTransId="{5AEEBF95-8C3C-413A-8088-FFB7FD601843}" sibTransId="{C73535D2-62BA-49BD-928C-EAF05E47E630}"/>
    <dgm:cxn modelId="{86BF7EF0-7C33-4A39-87BB-958B666B311C}" srcId="{35DC5F32-931C-4227-A0B2-DA00DA5806C0}" destId="{CD2F8DF7-370A-4BCB-A8C6-FA3E0724EA77}" srcOrd="1" destOrd="0" parTransId="{87AD1F53-A2A5-463A-8E58-0D67778988D8}" sibTransId="{16612757-AF66-4CF7-8837-ABEA9C425C8A}"/>
    <dgm:cxn modelId="{C77160FB-21E1-4EC6-9CC7-1B4A3CC41F55}" srcId="{35DC5F32-931C-4227-A0B2-DA00DA5806C0}" destId="{E807BC7F-BA4C-449D-97A0-25861778CF6A}" srcOrd="4" destOrd="0" parTransId="{6D25FEDE-4976-44F5-B603-16CAE116DCF4}" sibTransId="{2F570D60-F0A6-4923-BE4A-CDAE9CFE2440}"/>
    <dgm:cxn modelId="{21C540FF-213B-418E-AFF5-E575F26455B3}" srcId="{35DC5F32-931C-4227-A0B2-DA00DA5806C0}" destId="{29BD9BA3-AC2C-4210-B237-56175DC5134F}" srcOrd="6" destOrd="0" parTransId="{0DF9501F-F540-4E7E-B44D-967BC7448FF5}" sibTransId="{CE64C57C-0E45-464C-8F90-EEE250D0F7E1}"/>
    <dgm:cxn modelId="{D736A11B-A409-0E44-AFA2-383DD4865F80}" type="presParOf" srcId="{55500C8A-73CA-D34A-B111-39CA9B9265F5}" destId="{3BDBAB83-49B9-3141-B1AA-F92D32C36D49}" srcOrd="0" destOrd="0" presId="urn:microsoft.com/office/officeart/2005/8/layout/vList2"/>
    <dgm:cxn modelId="{8B57E38B-2FE2-F44C-B7F7-59FA08B03469}" type="presParOf" srcId="{55500C8A-73CA-D34A-B111-39CA9B9265F5}" destId="{75633FFB-D544-B642-B587-B487D2819111}" srcOrd="1" destOrd="0" presId="urn:microsoft.com/office/officeart/2005/8/layout/vList2"/>
    <dgm:cxn modelId="{C8ABADF3-0F2A-8B49-8BDA-3EC0C4969DE5}" type="presParOf" srcId="{55500C8A-73CA-D34A-B111-39CA9B9265F5}" destId="{259681E8-89A7-E54B-9876-852E0D5734AF}" srcOrd="2" destOrd="0" presId="urn:microsoft.com/office/officeart/2005/8/layout/vList2"/>
    <dgm:cxn modelId="{46ECD03E-495C-234B-BFC1-35DF1AAA99F5}" type="presParOf" srcId="{55500C8A-73CA-D34A-B111-39CA9B9265F5}" destId="{54664328-395B-CD49-8FE5-34008F8A21FD}" srcOrd="3" destOrd="0" presId="urn:microsoft.com/office/officeart/2005/8/layout/vList2"/>
    <dgm:cxn modelId="{CE20C33F-05A4-3945-A034-FA01708CDB87}" type="presParOf" srcId="{55500C8A-73CA-D34A-B111-39CA9B9265F5}" destId="{1434C6B5-E467-D04A-AE6A-234936E38003}" srcOrd="4" destOrd="0" presId="urn:microsoft.com/office/officeart/2005/8/layout/vList2"/>
    <dgm:cxn modelId="{9FF09227-1DC4-AE43-A0A3-7410EE4C8394}" type="presParOf" srcId="{55500C8A-73CA-D34A-B111-39CA9B9265F5}" destId="{FBA9CA3E-3527-7B40-9077-7011D26684C9}" srcOrd="5" destOrd="0" presId="urn:microsoft.com/office/officeart/2005/8/layout/vList2"/>
    <dgm:cxn modelId="{D9C3C529-DCB1-6A4A-A472-911A990D11C3}" type="presParOf" srcId="{55500C8A-73CA-D34A-B111-39CA9B9265F5}" destId="{B7CE5020-B9F4-D844-A218-461084589519}" srcOrd="6" destOrd="0" presId="urn:microsoft.com/office/officeart/2005/8/layout/vList2"/>
    <dgm:cxn modelId="{87EB2007-25D1-1C4F-BB42-E5FAA6B567CF}" type="presParOf" srcId="{55500C8A-73CA-D34A-B111-39CA9B9265F5}" destId="{E87C12F7-473B-2D4A-8B4F-D8827048E863}" srcOrd="7" destOrd="0" presId="urn:microsoft.com/office/officeart/2005/8/layout/vList2"/>
    <dgm:cxn modelId="{CCB7DB18-432D-7840-8D85-509F4F61D9AB}" type="presParOf" srcId="{55500C8A-73CA-D34A-B111-39CA9B9265F5}" destId="{295F65EF-A4B3-3248-90A3-E6292F075023}" srcOrd="8" destOrd="0" presId="urn:microsoft.com/office/officeart/2005/8/layout/vList2"/>
    <dgm:cxn modelId="{BD6CB588-2786-D140-940E-73745B252CE3}" type="presParOf" srcId="{55500C8A-73CA-D34A-B111-39CA9B9265F5}" destId="{8CF6012B-8D53-1A40-82FE-76D883D49D2B}" srcOrd="9" destOrd="0" presId="urn:microsoft.com/office/officeart/2005/8/layout/vList2"/>
    <dgm:cxn modelId="{6C780FDB-D6D6-F64D-BEB4-38E1E5E08C86}" type="presParOf" srcId="{55500C8A-73CA-D34A-B111-39CA9B9265F5}" destId="{EE208750-D674-6A40-B327-19C158B43ACC}" srcOrd="10" destOrd="0" presId="urn:microsoft.com/office/officeart/2005/8/layout/vList2"/>
    <dgm:cxn modelId="{37CDD116-CE87-4C49-A1D5-8EB73361AA35}" type="presParOf" srcId="{55500C8A-73CA-D34A-B111-39CA9B9265F5}" destId="{E488A3AA-95CE-864A-8744-E1F8723F51EE}" srcOrd="11" destOrd="0" presId="urn:microsoft.com/office/officeart/2005/8/layout/vList2"/>
    <dgm:cxn modelId="{3590A3C2-3043-D14B-93A8-1EC6BF30B10E}" type="presParOf" srcId="{55500C8A-73CA-D34A-B111-39CA9B9265F5}" destId="{52595E22-4FCD-724B-9153-FAE8AA725B5A}" srcOrd="12" destOrd="0" presId="urn:microsoft.com/office/officeart/2005/8/layout/vList2"/>
    <dgm:cxn modelId="{642C1140-C4EB-424D-BDB9-ACBB4C5F14FC}" type="presParOf" srcId="{55500C8A-73CA-D34A-B111-39CA9B9265F5}" destId="{46BF4BF3-BB46-504B-A332-86292C985408}"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6C7075-3C10-4EFF-B7AF-65F819894D4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3E50EFF-8A04-4C0D-A154-BEC65F7A9BB3}">
      <dgm:prSet/>
      <dgm:spPr/>
      <dgm:t>
        <a:bodyPr/>
        <a:lstStyle/>
        <a:p>
          <a:r>
            <a:rPr lang="en-US"/>
            <a:t>Valproate (Depakote)</a:t>
          </a:r>
        </a:p>
      </dgm:t>
    </dgm:pt>
    <dgm:pt modelId="{73E2BB40-1823-430F-B5C7-912BEE10BFFF}" type="parTrans" cxnId="{9A8D211B-7A08-46B6-A653-20181177BFCB}">
      <dgm:prSet/>
      <dgm:spPr/>
      <dgm:t>
        <a:bodyPr/>
        <a:lstStyle/>
        <a:p>
          <a:endParaRPr lang="en-US"/>
        </a:p>
      </dgm:t>
    </dgm:pt>
    <dgm:pt modelId="{8202A4E5-CD31-49BA-B931-5329D7682E61}" type="sibTrans" cxnId="{9A8D211B-7A08-46B6-A653-20181177BFCB}">
      <dgm:prSet/>
      <dgm:spPr/>
      <dgm:t>
        <a:bodyPr/>
        <a:lstStyle/>
        <a:p>
          <a:endParaRPr lang="en-US"/>
        </a:p>
      </dgm:t>
    </dgm:pt>
    <dgm:pt modelId="{3C0665F3-942C-4F86-8D16-ED6A948DB884}">
      <dgm:prSet/>
      <dgm:spPr/>
      <dgm:t>
        <a:bodyPr/>
        <a:lstStyle/>
        <a:p>
          <a:r>
            <a:rPr lang="en-US"/>
            <a:t>Monitor liver function, platelets</a:t>
          </a:r>
        </a:p>
      </dgm:t>
    </dgm:pt>
    <dgm:pt modelId="{0CB850B4-E8A9-498F-AE0D-6ABC0031A428}" type="parTrans" cxnId="{95947777-E68A-43DE-ABBD-2D58229A962C}">
      <dgm:prSet/>
      <dgm:spPr/>
      <dgm:t>
        <a:bodyPr/>
        <a:lstStyle/>
        <a:p>
          <a:endParaRPr lang="en-US"/>
        </a:p>
      </dgm:t>
    </dgm:pt>
    <dgm:pt modelId="{8261D545-726B-42CD-914D-610491D7BFBA}" type="sibTrans" cxnId="{95947777-E68A-43DE-ABBD-2D58229A962C}">
      <dgm:prSet/>
      <dgm:spPr/>
      <dgm:t>
        <a:bodyPr/>
        <a:lstStyle/>
        <a:p>
          <a:endParaRPr lang="en-US"/>
        </a:p>
      </dgm:t>
    </dgm:pt>
    <dgm:pt modelId="{6AE4AB01-E00F-46D7-BD65-4B0FE9E097E9}">
      <dgm:prSet/>
      <dgm:spPr/>
      <dgm:t>
        <a:bodyPr/>
        <a:lstStyle/>
        <a:p>
          <a:r>
            <a:rPr lang="en-US"/>
            <a:t>Carbamazepine (Equetro)</a:t>
          </a:r>
        </a:p>
      </dgm:t>
    </dgm:pt>
    <dgm:pt modelId="{721E0963-10A9-4776-8C17-D703C48585DE}" type="parTrans" cxnId="{AB5CD533-A6F7-4D03-88AA-85D004D638D6}">
      <dgm:prSet/>
      <dgm:spPr/>
      <dgm:t>
        <a:bodyPr/>
        <a:lstStyle/>
        <a:p>
          <a:endParaRPr lang="en-US"/>
        </a:p>
      </dgm:t>
    </dgm:pt>
    <dgm:pt modelId="{6BC75F53-95A0-4E80-85EF-0D6E9F174164}" type="sibTrans" cxnId="{AB5CD533-A6F7-4D03-88AA-85D004D638D6}">
      <dgm:prSet/>
      <dgm:spPr/>
      <dgm:t>
        <a:bodyPr/>
        <a:lstStyle/>
        <a:p>
          <a:endParaRPr lang="en-US"/>
        </a:p>
      </dgm:t>
    </dgm:pt>
    <dgm:pt modelId="{9E1FAF80-7340-4F21-AB20-97F0EB240359}">
      <dgm:prSet/>
      <dgm:spPr/>
      <dgm:t>
        <a:bodyPr/>
        <a:lstStyle/>
        <a:p>
          <a:r>
            <a:rPr lang="en-US"/>
            <a:t>Drug interactions</a:t>
          </a:r>
        </a:p>
      </dgm:t>
    </dgm:pt>
    <dgm:pt modelId="{2C9E7277-9D0B-428A-AF9C-71F71BB607F8}" type="parTrans" cxnId="{9C4C1B5A-B1B1-4850-8753-2654BC3E5977}">
      <dgm:prSet/>
      <dgm:spPr/>
      <dgm:t>
        <a:bodyPr/>
        <a:lstStyle/>
        <a:p>
          <a:endParaRPr lang="en-US"/>
        </a:p>
      </dgm:t>
    </dgm:pt>
    <dgm:pt modelId="{B796D6BE-1A4C-42F0-9A86-F7868A71D7F7}" type="sibTrans" cxnId="{9C4C1B5A-B1B1-4850-8753-2654BC3E5977}">
      <dgm:prSet/>
      <dgm:spPr/>
      <dgm:t>
        <a:bodyPr/>
        <a:lstStyle/>
        <a:p>
          <a:endParaRPr lang="en-US"/>
        </a:p>
      </dgm:t>
    </dgm:pt>
    <dgm:pt modelId="{1EC53739-281E-403F-94D9-AC65A8C0CD30}">
      <dgm:prSet/>
      <dgm:spPr/>
      <dgm:t>
        <a:bodyPr/>
        <a:lstStyle/>
        <a:p>
          <a:r>
            <a:rPr lang="en-US"/>
            <a:t>Monitor CBC</a:t>
          </a:r>
        </a:p>
      </dgm:t>
    </dgm:pt>
    <dgm:pt modelId="{A56739DD-83B9-47B6-845A-018E9237D774}" type="parTrans" cxnId="{887B9EB9-78AA-44CD-B1F4-1825B95DB340}">
      <dgm:prSet/>
      <dgm:spPr/>
      <dgm:t>
        <a:bodyPr/>
        <a:lstStyle/>
        <a:p>
          <a:endParaRPr lang="en-US"/>
        </a:p>
      </dgm:t>
    </dgm:pt>
    <dgm:pt modelId="{C2B9CE24-4563-4532-86D5-2E6A18D95A1D}" type="sibTrans" cxnId="{887B9EB9-78AA-44CD-B1F4-1825B95DB340}">
      <dgm:prSet/>
      <dgm:spPr/>
      <dgm:t>
        <a:bodyPr/>
        <a:lstStyle/>
        <a:p>
          <a:endParaRPr lang="en-US"/>
        </a:p>
      </dgm:t>
    </dgm:pt>
    <dgm:pt modelId="{796BB538-BCA6-460C-9506-09837E9C3FAB}">
      <dgm:prSet/>
      <dgm:spPr/>
      <dgm:t>
        <a:bodyPr/>
        <a:lstStyle/>
        <a:p>
          <a:r>
            <a:rPr lang="en-US"/>
            <a:t>Asian ancestry – need genetic clearance to take d/t 10x greater risk for TENS</a:t>
          </a:r>
        </a:p>
      </dgm:t>
    </dgm:pt>
    <dgm:pt modelId="{2B7564EF-A258-40CD-8EB4-B600BD58C769}" type="parTrans" cxnId="{944DFA54-7127-464E-9B18-0005C555B018}">
      <dgm:prSet/>
      <dgm:spPr/>
      <dgm:t>
        <a:bodyPr/>
        <a:lstStyle/>
        <a:p>
          <a:endParaRPr lang="en-US"/>
        </a:p>
      </dgm:t>
    </dgm:pt>
    <dgm:pt modelId="{31188BD5-C8BE-45F5-8235-55A5D03B0CDB}" type="sibTrans" cxnId="{944DFA54-7127-464E-9B18-0005C555B018}">
      <dgm:prSet/>
      <dgm:spPr/>
      <dgm:t>
        <a:bodyPr/>
        <a:lstStyle/>
        <a:p>
          <a:endParaRPr lang="en-US"/>
        </a:p>
      </dgm:t>
    </dgm:pt>
    <dgm:pt modelId="{701A0918-6860-4928-91AB-8493BCD347CD}">
      <dgm:prSet/>
      <dgm:spPr/>
      <dgm:t>
        <a:bodyPr/>
        <a:lstStyle/>
        <a:p>
          <a:r>
            <a:rPr lang="en-US"/>
            <a:t>Lamotrigine (Lamictal)</a:t>
          </a:r>
        </a:p>
      </dgm:t>
    </dgm:pt>
    <dgm:pt modelId="{713B7BFB-2D16-457C-B05B-8CFAE48756C5}" type="parTrans" cxnId="{EFFF5079-B9D9-4C66-87A9-FEDBED855EAB}">
      <dgm:prSet/>
      <dgm:spPr/>
      <dgm:t>
        <a:bodyPr/>
        <a:lstStyle/>
        <a:p>
          <a:endParaRPr lang="en-US"/>
        </a:p>
      </dgm:t>
    </dgm:pt>
    <dgm:pt modelId="{27548131-DD9D-4601-99F5-70D214FEA0EF}" type="sibTrans" cxnId="{EFFF5079-B9D9-4C66-87A9-FEDBED855EAB}">
      <dgm:prSet/>
      <dgm:spPr/>
      <dgm:t>
        <a:bodyPr/>
        <a:lstStyle/>
        <a:p>
          <a:endParaRPr lang="en-US"/>
        </a:p>
      </dgm:t>
    </dgm:pt>
    <dgm:pt modelId="{FB21F4D8-2FD2-4499-A78F-DAA84DA0BFBB}">
      <dgm:prSet/>
      <dgm:spPr/>
      <dgm:t>
        <a:bodyPr/>
        <a:lstStyle/>
        <a:p>
          <a:r>
            <a:rPr lang="en-US"/>
            <a:t>Toxic rash can appear in up to 10% of patients</a:t>
          </a:r>
        </a:p>
      </dgm:t>
    </dgm:pt>
    <dgm:pt modelId="{202C854C-8D28-48DB-8DB4-DA89FBCBF88E}" type="parTrans" cxnId="{1AC662D4-1523-4A71-BFD8-8405688B0040}">
      <dgm:prSet/>
      <dgm:spPr/>
      <dgm:t>
        <a:bodyPr/>
        <a:lstStyle/>
        <a:p>
          <a:endParaRPr lang="en-US"/>
        </a:p>
      </dgm:t>
    </dgm:pt>
    <dgm:pt modelId="{A6D79864-D9A8-417C-92D2-B669BD626B50}" type="sibTrans" cxnId="{1AC662D4-1523-4A71-BFD8-8405688B0040}">
      <dgm:prSet/>
      <dgm:spPr/>
      <dgm:t>
        <a:bodyPr/>
        <a:lstStyle/>
        <a:p>
          <a:endParaRPr lang="en-US"/>
        </a:p>
      </dgm:t>
    </dgm:pt>
    <dgm:pt modelId="{C0CD0A1A-B693-4F53-8BA7-D54ED8B41E89}">
      <dgm:prSet/>
      <dgm:spPr/>
      <dgm:t>
        <a:bodyPr/>
        <a:lstStyle/>
        <a:p>
          <a:r>
            <a:rPr lang="en-US"/>
            <a:t>Discontinue if rash develops/contact prescriber</a:t>
          </a:r>
        </a:p>
      </dgm:t>
    </dgm:pt>
    <dgm:pt modelId="{9E4547EA-3AC2-443C-B822-BBEF7E2E9A81}" type="parTrans" cxnId="{4E3EA11E-D372-413D-A8D8-9B028EE463C3}">
      <dgm:prSet/>
      <dgm:spPr/>
      <dgm:t>
        <a:bodyPr/>
        <a:lstStyle/>
        <a:p>
          <a:endParaRPr lang="en-US"/>
        </a:p>
      </dgm:t>
    </dgm:pt>
    <dgm:pt modelId="{71C3E615-08E6-47A7-86C8-D40BE3C6EC21}" type="sibTrans" cxnId="{4E3EA11E-D372-413D-A8D8-9B028EE463C3}">
      <dgm:prSet/>
      <dgm:spPr/>
      <dgm:t>
        <a:bodyPr/>
        <a:lstStyle/>
        <a:p>
          <a:endParaRPr lang="en-US"/>
        </a:p>
      </dgm:t>
    </dgm:pt>
    <dgm:pt modelId="{1063DC30-8813-914E-A353-091E3257C816}" type="pres">
      <dgm:prSet presAssocID="{BF6C7075-3C10-4EFF-B7AF-65F819894D49}" presName="linear" presStyleCnt="0">
        <dgm:presLayoutVars>
          <dgm:animLvl val="lvl"/>
          <dgm:resizeHandles val="exact"/>
        </dgm:presLayoutVars>
      </dgm:prSet>
      <dgm:spPr/>
    </dgm:pt>
    <dgm:pt modelId="{08C1AC2E-7D3B-924E-ABD3-42CB19DE300A}" type="pres">
      <dgm:prSet presAssocID="{F3E50EFF-8A04-4C0D-A154-BEC65F7A9BB3}" presName="parentText" presStyleLbl="node1" presStyleIdx="0" presStyleCnt="3">
        <dgm:presLayoutVars>
          <dgm:chMax val="0"/>
          <dgm:bulletEnabled val="1"/>
        </dgm:presLayoutVars>
      </dgm:prSet>
      <dgm:spPr/>
    </dgm:pt>
    <dgm:pt modelId="{34EFA165-D3DF-9A4D-AA48-484469C8315B}" type="pres">
      <dgm:prSet presAssocID="{F3E50EFF-8A04-4C0D-A154-BEC65F7A9BB3}" presName="childText" presStyleLbl="revTx" presStyleIdx="0" presStyleCnt="3">
        <dgm:presLayoutVars>
          <dgm:bulletEnabled val="1"/>
        </dgm:presLayoutVars>
      </dgm:prSet>
      <dgm:spPr/>
    </dgm:pt>
    <dgm:pt modelId="{5BCA80BD-1F02-6F4F-AAB4-AD3A7513A550}" type="pres">
      <dgm:prSet presAssocID="{6AE4AB01-E00F-46D7-BD65-4B0FE9E097E9}" presName="parentText" presStyleLbl="node1" presStyleIdx="1" presStyleCnt="3">
        <dgm:presLayoutVars>
          <dgm:chMax val="0"/>
          <dgm:bulletEnabled val="1"/>
        </dgm:presLayoutVars>
      </dgm:prSet>
      <dgm:spPr/>
    </dgm:pt>
    <dgm:pt modelId="{98517C81-EB01-8C4E-A19D-8E7123DE0C65}" type="pres">
      <dgm:prSet presAssocID="{6AE4AB01-E00F-46D7-BD65-4B0FE9E097E9}" presName="childText" presStyleLbl="revTx" presStyleIdx="1" presStyleCnt="3">
        <dgm:presLayoutVars>
          <dgm:bulletEnabled val="1"/>
        </dgm:presLayoutVars>
      </dgm:prSet>
      <dgm:spPr/>
    </dgm:pt>
    <dgm:pt modelId="{AA7AF6F9-9494-A54E-B44E-629742050DC8}" type="pres">
      <dgm:prSet presAssocID="{701A0918-6860-4928-91AB-8493BCD347CD}" presName="parentText" presStyleLbl="node1" presStyleIdx="2" presStyleCnt="3">
        <dgm:presLayoutVars>
          <dgm:chMax val="0"/>
          <dgm:bulletEnabled val="1"/>
        </dgm:presLayoutVars>
      </dgm:prSet>
      <dgm:spPr/>
    </dgm:pt>
    <dgm:pt modelId="{7FB4463A-04C4-3D4C-9ED0-52B5894A17EA}" type="pres">
      <dgm:prSet presAssocID="{701A0918-6860-4928-91AB-8493BCD347CD}" presName="childText" presStyleLbl="revTx" presStyleIdx="2" presStyleCnt="3">
        <dgm:presLayoutVars>
          <dgm:bulletEnabled val="1"/>
        </dgm:presLayoutVars>
      </dgm:prSet>
      <dgm:spPr/>
    </dgm:pt>
  </dgm:ptLst>
  <dgm:cxnLst>
    <dgm:cxn modelId="{9A8D211B-7A08-46B6-A653-20181177BFCB}" srcId="{BF6C7075-3C10-4EFF-B7AF-65F819894D49}" destId="{F3E50EFF-8A04-4C0D-A154-BEC65F7A9BB3}" srcOrd="0" destOrd="0" parTransId="{73E2BB40-1823-430F-B5C7-912BEE10BFFF}" sibTransId="{8202A4E5-CD31-49BA-B931-5329D7682E61}"/>
    <dgm:cxn modelId="{4E3EA11E-D372-413D-A8D8-9B028EE463C3}" srcId="{701A0918-6860-4928-91AB-8493BCD347CD}" destId="{C0CD0A1A-B693-4F53-8BA7-D54ED8B41E89}" srcOrd="1" destOrd="0" parTransId="{9E4547EA-3AC2-443C-B822-BBEF7E2E9A81}" sibTransId="{71C3E615-08E6-47A7-86C8-D40BE3C6EC21}"/>
    <dgm:cxn modelId="{DDE23D26-5C36-1543-8DCA-E9E9BB353A66}" type="presOf" srcId="{F3E50EFF-8A04-4C0D-A154-BEC65F7A9BB3}" destId="{08C1AC2E-7D3B-924E-ABD3-42CB19DE300A}" srcOrd="0" destOrd="0" presId="urn:microsoft.com/office/officeart/2005/8/layout/vList2"/>
    <dgm:cxn modelId="{AB5CD533-A6F7-4D03-88AA-85D004D638D6}" srcId="{BF6C7075-3C10-4EFF-B7AF-65F819894D49}" destId="{6AE4AB01-E00F-46D7-BD65-4B0FE9E097E9}" srcOrd="1" destOrd="0" parTransId="{721E0963-10A9-4776-8C17-D703C48585DE}" sibTransId="{6BC75F53-95A0-4E80-85EF-0D6E9F174164}"/>
    <dgm:cxn modelId="{D3834C47-96BF-3D43-86DB-24B92D395E06}" type="presOf" srcId="{BF6C7075-3C10-4EFF-B7AF-65F819894D49}" destId="{1063DC30-8813-914E-A353-091E3257C816}" srcOrd="0" destOrd="0" presId="urn:microsoft.com/office/officeart/2005/8/layout/vList2"/>
    <dgm:cxn modelId="{944DFA54-7127-464E-9B18-0005C555B018}" srcId="{6AE4AB01-E00F-46D7-BD65-4B0FE9E097E9}" destId="{796BB538-BCA6-460C-9506-09837E9C3FAB}" srcOrd="2" destOrd="0" parTransId="{2B7564EF-A258-40CD-8EB4-B600BD58C769}" sibTransId="{31188BD5-C8BE-45F5-8235-55A5D03B0CDB}"/>
    <dgm:cxn modelId="{9C4C1B5A-B1B1-4850-8753-2654BC3E5977}" srcId="{6AE4AB01-E00F-46D7-BD65-4B0FE9E097E9}" destId="{9E1FAF80-7340-4F21-AB20-97F0EB240359}" srcOrd="0" destOrd="0" parTransId="{2C9E7277-9D0B-428A-AF9C-71F71BB607F8}" sibTransId="{B796D6BE-1A4C-42F0-9A86-F7868A71D7F7}"/>
    <dgm:cxn modelId="{95947777-E68A-43DE-ABBD-2D58229A962C}" srcId="{F3E50EFF-8A04-4C0D-A154-BEC65F7A9BB3}" destId="{3C0665F3-942C-4F86-8D16-ED6A948DB884}" srcOrd="0" destOrd="0" parTransId="{0CB850B4-E8A9-498F-AE0D-6ABC0031A428}" sibTransId="{8261D545-726B-42CD-914D-610491D7BFBA}"/>
    <dgm:cxn modelId="{EFFF5079-B9D9-4C66-87A9-FEDBED855EAB}" srcId="{BF6C7075-3C10-4EFF-B7AF-65F819894D49}" destId="{701A0918-6860-4928-91AB-8493BCD347CD}" srcOrd="2" destOrd="0" parTransId="{713B7BFB-2D16-457C-B05B-8CFAE48756C5}" sibTransId="{27548131-DD9D-4601-99F5-70D214FEA0EF}"/>
    <dgm:cxn modelId="{BC392B8D-1E33-2248-B5F2-44A4ACF0E547}" type="presOf" srcId="{6AE4AB01-E00F-46D7-BD65-4B0FE9E097E9}" destId="{5BCA80BD-1F02-6F4F-AAB4-AD3A7513A550}" srcOrd="0" destOrd="0" presId="urn:microsoft.com/office/officeart/2005/8/layout/vList2"/>
    <dgm:cxn modelId="{887B9EB9-78AA-44CD-B1F4-1825B95DB340}" srcId="{6AE4AB01-E00F-46D7-BD65-4B0FE9E097E9}" destId="{1EC53739-281E-403F-94D9-AC65A8C0CD30}" srcOrd="1" destOrd="0" parTransId="{A56739DD-83B9-47B6-845A-018E9237D774}" sibTransId="{C2B9CE24-4563-4532-86D5-2E6A18D95A1D}"/>
    <dgm:cxn modelId="{930BB0BC-B390-4442-B970-561DA80124AE}" type="presOf" srcId="{796BB538-BCA6-460C-9506-09837E9C3FAB}" destId="{98517C81-EB01-8C4E-A19D-8E7123DE0C65}" srcOrd="0" destOrd="2" presId="urn:microsoft.com/office/officeart/2005/8/layout/vList2"/>
    <dgm:cxn modelId="{B22BA9BE-F28C-6D49-A6B4-9C9E051F105F}" type="presOf" srcId="{FB21F4D8-2FD2-4499-A78F-DAA84DA0BFBB}" destId="{7FB4463A-04C4-3D4C-9ED0-52B5894A17EA}" srcOrd="0" destOrd="0" presId="urn:microsoft.com/office/officeart/2005/8/layout/vList2"/>
    <dgm:cxn modelId="{E3E505C3-3A3E-E042-A8D7-9AAEA0C1BB54}" type="presOf" srcId="{3C0665F3-942C-4F86-8D16-ED6A948DB884}" destId="{34EFA165-D3DF-9A4D-AA48-484469C8315B}" srcOrd="0" destOrd="0" presId="urn:microsoft.com/office/officeart/2005/8/layout/vList2"/>
    <dgm:cxn modelId="{D9BBFFC9-D9B9-FC44-ACD6-B657FACD9FEF}" type="presOf" srcId="{1EC53739-281E-403F-94D9-AC65A8C0CD30}" destId="{98517C81-EB01-8C4E-A19D-8E7123DE0C65}" srcOrd="0" destOrd="1" presId="urn:microsoft.com/office/officeart/2005/8/layout/vList2"/>
    <dgm:cxn modelId="{C760B5D2-A306-3A49-9C96-561F6CB06AAB}" type="presOf" srcId="{9E1FAF80-7340-4F21-AB20-97F0EB240359}" destId="{98517C81-EB01-8C4E-A19D-8E7123DE0C65}" srcOrd="0" destOrd="0" presId="urn:microsoft.com/office/officeart/2005/8/layout/vList2"/>
    <dgm:cxn modelId="{1AC662D4-1523-4A71-BFD8-8405688B0040}" srcId="{701A0918-6860-4928-91AB-8493BCD347CD}" destId="{FB21F4D8-2FD2-4499-A78F-DAA84DA0BFBB}" srcOrd="0" destOrd="0" parTransId="{202C854C-8D28-48DB-8DB4-DA89FBCBF88E}" sibTransId="{A6D79864-D9A8-417C-92D2-B669BD626B50}"/>
    <dgm:cxn modelId="{F9CF97E3-FE67-A540-A16E-E19922E14824}" type="presOf" srcId="{C0CD0A1A-B693-4F53-8BA7-D54ED8B41E89}" destId="{7FB4463A-04C4-3D4C-9ED0-52B5894A17EA}" srcOrd="0" destOrd="1" presId="urn:microsoft.com/office/officeart/2005/8/layout/vList2"/>
    <dgm:cxn modelId="{CB3978EE-654B-1445-A200-EA9E83492FC2}" type="presOf" srcId="{701A0918-6860-4928-91AB-8493BCD347CD}" destId="{AA7AF6F9-9494-A54E-B44E-629742050DC8}" srcOrd="0" destOrd="0" presId="urn:microsoft.com/office/officeart/2005/8/layout/vList2"/>
    <dgm:cxn modelId="{95B24EB8-38D7-8A46-A865-81F147CF6B4F}" type="presParOf" srcId="{1063DC30-8813-914E-A353-091E3257C816}" destId="{08C1AC2E-7D3B-924E-ABD3-42CB19DE300A}" srcOrd="0" destOrd="0" presId="urn:microsoft.com/office/officeart/2005/8/layout/vList2"/>
    <dgm:cxn modelId="{567CEC88-91FF-C64D-94DE-CA7E4C25F029}" type="presParOf" srcId="{1063DC30-8813-914E-A353-091E3257C816}" destId="{34EFA165-D3DF-9A4D-AA48-484469C8315B}" srcOrd="1" destOrd="0" presId="urn:microsoft.com/office/officeart/2005/8/layout/vList2"/>
    <dgm:cxn modelId="{67C599FD-8EDB-8B46-B9BC-69F72FD1BB73}" type="presParOf" srcId="{1063DC30-8813-914E-A353-091E3257C816}" destId="{5BCA80BD-1F02-6F4F-AAB4-AD3A7513A550}" srcOrd="2" destOrd="0" presId="urn:microsoft.com/office/officeart/2005/8/layout/vList2"/>
    <dgm:cxn modelId="{315B57C1-8906-084B-BDC5-82A4C867C7D3}" type="presParOf" srcId="{1063DC30-8813-914E-A353-091E3257C816}" destId="{98517C81-EB01-8C4E-A19D-8E7123DE0C65}" srcOrd="3" destOrd="0" presId="urn:microsoft.com/office/officeart/2005/8/layout/vList2"/>
    <dgm:cxn modelId="{7633EF10-A402-F240-8BA9-87307AD243F9}" type="presParOf" srcId="{1063DC30-8813-914E-A353-091E3257C816}" destId="{AA7AF6F9-9494-A54E-B44E-629742050DC8}" srcOrd="4" destOrd="0" presId="urn:microsoft.com/office/officeart/2005/8/layout/vList2"/>
    <dgm:cxn modelId="{8A44FCC1-28A9-3B49-A558-B41EA247E9A5}" type="presParOf" srcId="{1063DC30-8813-914E-A353-091E3257C816}" destId="{7FB4463A-04C4-3D4C-9ED0-52B5894A17E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766EF97-0EB2-4F74-ADCA-46B5C0B9C9CC}"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F21B8AE-1F32-4733-AB56-295C919B7F1C}">
      <dgm:prSet/>
      <dgm:spPr/>
      <dgm:t>
        <a:bodyPr/>
        <a:lstStyle/>
        <a:p>
          <a:r>
            <a:rPr lang="en-US"/>
            <a:t>Omega-3 Fatty Acids</a:t>
          </a:r>
        </a:p>
      </dgm:t>
    </dgm:pt>
    <dgm:pt modelId="{AF8BBABE-2533-432D-942E-BA34F0D0F1DC}" type="parTrans" cxnId="{DFDCB1FF-E068-4425-9EBF-1BBD11C1F925}">
      <dgm:prSet/>
      <dgm:spPr/>
      <dgm:t>
        <a:bodyPr/>
        <a:lstStyle/>
        <a:p>
          <a:endParaRPr lang="en-US"/>
        </a:p>
      </dgm:t>
    </dgm:pt>
    <dgm:pt modelId="{7975B2AD-8A2E-4170-AC02-18ACF62DAE31}" type="sibTrans" cxnId="{DFDCB1FF-E068-4425-9EBF-1BBD11C1F925}">
      <dgm:prSet/>
      <dgm:spPr/>
      <dgm:t>
        <a:bodyPr/>
        <a:lstStyle/>
        <a:p>
          <a:endParaRPr lang="en-US"/>
        </a:p>
      </dgm:t>
    </dgm:pt>
    <dgm:pt modelId="{1712B2BE-9915-4B9C-A2B8-2197DC8B0BBE}">
      <dgm:prSet/>
      <dgm:spPr/>
      <dgm:t>
        <a:bodyPr/>
        <a:lstStyle/>
        <a:p>
          <a:r>
            <a:rPr lang="en-US"/>
            <a:t>Cod liver oil</a:t>
          </a:r>
        </a:p>
      </dgm:t>
    </dgm:pt>
    <dgm:pt modelId="{505575F4-5EBB-4DE6-9925-69D129ECC9A3}" type="parTrans" cxnId="{1D0F2C94-2189-4424-A899-8ECBE3FF9B71}">
      <dgm:prSet/>
      <dgm:spPr/>
      <dgm:t>
        <a:bodyPr/>
        <a:lstStyle/>
        <a:p>
          <a:endParaRPr lang="en-US"/>
        </a:p>
      </dgm:t>
    </dgm:pt>
    <dgm:pt modelId="{1E69E2BC-1EE7-49DD-87D3-7E9679E4CEEF}" type="sibTrans" cxnId="{1D0F2C94-2189-4424-A899-8ECBE3FF9B71}">
      <dgm:prSet/>
      <dgm:spPr/>
      <dgm:t>
        <a:bodyPr/>
        <a:lstStyle/>
        <a:p>
          <a:endParaRPr lang="en-US"/>
        </a:p>
      </dgm:t>
    </dgm:pt>
    <dgm:pt modelId="{CE1B8C7C-87D5-4F45-A700-36D8D27D18AD}">
      <dgm:prSet/>
      <dgm:spPr/>
      <dgm:t>
        <a:bodyPr/>
        <a:lstStyle/>
        <a:p>
          <a:r>
            <a:rPr lang="en-US"/>
            <a:t>Fish oil</a:t>
          </a:r>
        </a:p>
      </dgm:t>
    </dgm:pt>
    <dgm:pt modelId="{7499157B-0F8E-40F1-8108-4E5B3BFF2EF9}" type="parTrans" cxnId="{3361AA06-BEA3-4C70-8234-412AC65637F9}">
      <dgm:prSet/>
      <dgm:spPr/>
      <dgm:t>
        <a:bodyPr/>
        <a:lstStyle/>
        <a:p>
          <a:endParaRPr lang="en-US"/>
        </a:p>
      </dgm:t>
    </dgm:pt>
    <dgm:pt modelId="{F38F9D0C-AAA2-459F-A9DD-1FEFAEB78AC5}" type="sibTrans" cxnId="{3361AA06-BEA3-4C70-8234-412AC65637F9}">
      <dgm:prSet/>
      <dgm:spPr/>
      <dgm:t>
        <a:bodyPr/>
        <a:lstStyle/>
        <a:p>
          <a:endParaRPr lang="en-US"/>
        </a:p>
      </dgm:t>
    </dgm:pt>
    <dgm:pt modelId="{675E6458-9618-4BC0-8CBA-73F4AAC9501A}">
      <dgm:prSet/>
      <dgm:spPr/>
      <dgm:t>
        <a:bodyPr/>
        <a:lstStyle/>
        <a:p>
          <a:r>
            <a:rPr lang="en-US" dirty="0"/>
            <a:t>No evidence to support use in treating mania</a:t>
          </a:r>
        </a:p>
      </dgm:t>
    </dgm:pt>
    <dgm:pt modelId="{C5C04E19-22A7-44D7-93D6-D2BF2CDE8A4F}" type="parTrans" cxnId="{DADF01B1-32D8-4904-8CA9-7C000272F98C}">
      <dgm:prSet/>
      <dgm:spPr/>
      <dgm:t>
        <a:bodyPr/>
        <a:lstStyle/>
        <a:p>
          <a:endParaRPr lang="en-US"/>
        </a:p>
      </dgm:t>
    </dgm:pt>
    <dgm:pt modelId="{9153DD04-1245-4658-B978-82C1E0E76537}" type="sibTrans" cxnId="{DADF01B1-32D8-4904-8CA9-7C000272F98C}">
      <dgm:prSet/>
      <dgm:spPr/>
      <dgm:t>
        <a:bodyPr/>
        <a:lstStyle/>
        <a:p>
          <a:endParaRPr lang="en-US"/>
        </a:p>
      </dgm:t>
    </dgm:pt>
    <dgm:pt modelId="{A06C121E-5790-40E1-B939-430E99DD6D48}">
      <dgm:prSet/>
      <dgm:spPr/>
      <dgm:t>
        <a:bodyPr/>
        <a:lstStyle/>
        <a:p>
          <a:r>
            <a:rPr lang="en-US"/>
            <a:t>Strong evidence they may improve depressive symptoms</a:t>
          </a:r>
        </a:p>
      </dgm:t>
    </dgm:pt>
    <dgm:pt modelId="{64431F43-9102-4E69-B7C7-4047BE48E5F0}" type="parTrans" cxnId="{67201067-284F-4FE3-BE76-AFD8E2978E92}">
      <dgm:prSet/>
      <dgm:spPr/>
      <dgm:t>
        <a:bodyPr/>
        <a:lstStyle/>
        <a:p>
          <a:endParaRPr lang="en-US"/>
        </a:p>
      </dgm:t>
    </dgm:pt>
    <dgm:pt modelId="{1517359D-C4D9-40A5-9A5F-1674A510C284}" type="sibTrans" cxnId="{67201067-284F-4FE3-BE76-AFD8E2978E92}">
      <dgm:prSet/>
      <dgm:spPr/>
      <dgm:t>
        <a:bodyPr/>
        <a:lstStyle/>
        <a:p>
          <a:endParaRPr lang="en-US"/>
        </a:p>
      </dgm:t>
    </dgm:pt>
    <dgm:pt modelId="{3CD14938-376C-C840-9DA7-071ACFDF03CA}" type="pres">
      <dgm:prSet presAssocID="{2766EF97-0EB2-4F74-ADCA-46B5C0B9C9CC}" presName="linear" presStyleCnt="0">
        <dgm:presLayoutVars>
          <dgm:dir/>
          <dgm:animLvl val="lvl"/>
          <dgm:resizeHandles val="exact"/>
        </dgm:presLayoutVars>
      </dgm:prSet>
      <dgm:spPr/>
    </dgm:pt>
    <dgm:pt modelId="{5BF8405F-9088-454B-88C8-66D6C715AC85}" type="pres">
      <dgm:prSet presAssocID="{AF21B8AE-1F32-4733-AB56-295C919B7F1C}" presName="parentLin" presStyleCnt="0"/>
      <dgm:spPr/>
    </dgm:pt>
    <dgm:pt modelId="{C4D68A25-6EBE-F54B-ACBC-523AA389C397}" type="pres">
      <dgm:prSet presAssocID="{AF21B8AE-1F32-4733-AB56-295C919B7F1C}" presName="parentLeftMargin" presStyleLbl="node1" presStyleIdx="0" presStyleCnt="3"/>
      <dgm:spPr/>
    </dgm:pt>
    <dgm:pt modelId="{E5039781-0265-5546-8169-67A581B076EA}" type="pres">
      <dgm:prSet presAssocID="{AF21B8AE-1F32-4733-AB56-295C919B7F1C}" presName="parentText" presStyleLbl="node1" presStyleIdx="0" presStyleCnt="3">
        <dgm:presLayoutVars>
          <dgm:chMax val="0"/>
          <dgm:bulletEnabled val="1"/>
        </dgm:presLayoutVars>
      </dgm:prSet>
      <dgm:spPr/>
    </dgm:pt>
    <dgm:pt modelId="{6D9B0561-4CDC-4241-BDD8-ED7E4556D569}" type="pres">
      <dgm:prSet presAssocID="{AF21B8AE-1F32-4733-AB56-295C919B7F1C}" presName="negativeSpace" presStyleCnt="0"/>
      <dgm:spPr/>
    </dgm:pt>
    <dgm:pt modelId="{A7B98642-8809-2742-AAAE-D23151039B8C}" type="pres">
      <dgm:prSet presAssocID="{AF21B8AE-1F32-4733-AB56-295C919B7F1C}" presName="childText" presStyleLbl="conFgAcc1" presStyleIdx="0" presStyleCnt="3">
        <dgm:presLayoutVars>
          <dgm:bulletEnabled val="1"/>
        </dgm:presLayoutVars>
      </dgm:prSet>
      <dgm:spPr/>
    </dgm:pt>
    <dgm:pt modelId="{16D93545-127D-9C47-B831-A3DB935AAFEE}" type="pres">
      <dgm:prSet presAssocID="{7975B2AD-8A2E-4170-AC02-18ACF62DAE31}" presName="spaceBetweenRectangles" presStyleCnt="0"/>
      <dgm:spPr/>
    </dgm:pt>
    <dgm:pt modelId="{80EF0F59-1072-DB4A-B59F-B7F4EE5A713D}" type="pres">
      <dgm:prSet presAssocID="{675E6458-9618-4BC0-8CBA-73F4AAC9501A}" presName="parentLin" presStyleCnt="0"/>
      <dgm:spPr/>
    </dgm:pt>
    <dgm:pt modelId="{EEAC5946-474F-9942-A624-9B7D0BCCA748}" type="pres">
      <dgm:prSet presAssocID="{675E6458-9618-4BC0-8CBA-73F4AAC9501A}" presName="parentLeftMargin" presStyleLbl="node1" presStyleIdx="0" presStyleCnt="3"/>
      <dgm:spPr/>
    </dgm:pt>
    <dgm:pt modelId="{C91CD289-5B79-D64F-9352-16B4EE98251C}" type="pres">
      <dgm:prSet presAssocID="{675E6458-9618-4BC0-8CBA-73F4AAC9501A}" presName="parentText" presStyleLbl="node1" presStyleIdx="1" presStyleCnt="3">
        <dgm:presLayoutVars>
          <dgm:chMax val="0"/>
          <dgm:bulletEnabled val="1"/>
        </dgm:presLayoutVars>
      </dgm:prSet>
      <dgm:spPr/>
    </dgm:pt>
    <dgm:pt modelId="{70016CE6-4A33-D344-8622-4AC6DC07F54C}" type="pres">
      <dgm:prSet presAssocID="{675E6458-9618-4BC0-8CBA-73F4AAC9501A}" presName="negativeSpace" presStyleCnt="0"/>
      <dgm:spPr/>
    </dgm:pt>
    <dgm:pt modelId="{18797E7F-A889-524C-B893-08793E4BE9EE}" type="pres">
      <dgm:prSet presAssocID="{675E6458-9618-4BC0-8CBA-73F4AAC9501A}" presName="childText" presStyleLbl="conFgAcc1" presStyleIdx="1" presStyleCnt="3">
        <dgm:presLayoutVars>
          <dgm:bulletEnabled val="1"/>
        </dgm:presLayoutVars>
      </dgm:prSet>
      <dgm:spPr/>
    </dgm:pt>
    <dgm:pt modelId="{0DEB56D1-2AC3-534D-BE14-D25E5E5778FE}" type="pres">
      <dgm:prSet presAssocID="{9153DD04-1245-4658-B978-82C1E0E76537}" presName="spaceBetweenRectangles" presStyleCnt="0"/>
      <dgm:spPr/>
    </dgm:pt>
    <dgm:pt modelId="{199AAEAF-C4C9-8646-A948-6DBC47ABCD64}" type="pres">
      <dgm:prSet presAssocID="{A06C121E-5790-40E1-B939-430E99DD6D48}" presName="parentLin" presStyleCnt="0"/>
      <dgm:spPr/>
    </dgm:pt>
    <dgm:pt modelId="{EA48B579-B955-7A42-8C2F-510B446FF5BF}" type="pres">
      <dgm:prSet presAssocID="{A06C121E-5790-40E1-B939-430E99DD6D48}" presName="parentLeftMargin" presStyleLbl="node1" presStyleIdx="1" presStyleCnt="3"/>
      <dgm:spPr/>
    </dgm:pt>
    <dgm:pt modelId="{9F0B9177-F08A-1C4A-987E-3F8909A689CE}" type="pres">
      <dgm:prSet presAssocID="{A06C121E-5790-40E1-B939-430E99DD6D48}" presName="parentText" presStyleLbl="node1" presStyleIdx="2" presStyleCnt="3">
        <dgm:presLayoutVars>
          <dgm:chMax val="0"/>
          <dgm:bulletEnabled val="1"/>
        </dgm:presLayoutVars>
      </dgm:prSet>
      <dgm:spPr/>
    </dgm:pt>
    <dgm:pt modelId="{DF23ADEB-B9B0-7A42-8EE4-18392F8ECAB2}" type="pres">
      <dgm:prSet presAssocID="{A06C121E-5790-40E1-B939-430E99DD6D48}" presName="negativeSpace" presStyleCnt="0"/>
      <dgm:spPr/>
    </dgm:pt>
    <dgm:pt modelId="{42CF0C61-16F3-CC42-89CC-83911CE69F9F}" type="pres">
      <dgm:prSet presAssocID="{A06C121E-5790-40E1-B939-430E99DD6D48}" presName="childText" presStyleLbl="conFgAcc1" presStyleIdx="2" presStyleCnt="3">
        <dgm:presLayoutVars>
          <dgm:bulletEnabled val="1"/>
        </dgm:presLayoutVars>
      </dgm:prSet>
      <dgm:spPr/>
    </dgm:pt>
  </dgm:ptLst>
  <dgm:cxnLst>
    <dgm:cxn modelId="{3361AA06-BEA3-4C70-8234-412AC65637F9}" srcId="{AF21B8AE-1F32-4733-AB56-295C919B7F1C}" destId="{CE1B8C7C-87D5-4F45-A700-36D8D27D18AD}" srcOrd="1" destOrd="0" parTransId="{7499157B-0F8E-40F1-8108-4E5B3BFF2EF9}" sibTransId="{F38F9D0C-AAA2-459F-A9DD-1FEFAEB78AC5}"/>
    <dgm:cxn modelId="{5F2AF320-A787-DE49-9F49-41ACB4B11E0D}" type="presOf" srcId="{A06C121E-5790-40E1-B939-430E99DD6D48}" destId="{9F0B9177-F08A-1C4A-987E-3F8909A689CE}" srcOrd="1" destOrd="0" presId="urn:microsoft.com/office/officeart/2005/8/layout/list1"/>
    <dgm:cxn modelId="{67DB822C-E727-3249-AC5E-6C6B6F19A12E}" type="presOf" srcId="{AF21B8AE-1F32-4733-AB56-295C919B7F1C}" destId="{C4D68A25-6EBE-F54B-ACBC-523AA389C397}" srcOrd="0" destOrd="0" presId="urn:microsoft.com/office/officeart/2005/8/layout/list1"/>
    <dgm:cxn modelId="{888BBB41-565D-114C-8556-6CEDE4084F44}" type="presOf" srcId="{675E6458-9618-4BC0-8CBA-73F4AAC9501A}" destId="{EEAC5946-474F-9942-A624-9B7D0BCCA748}" srcOrd="0" destOrd="0" presId="urn:microsoft.com/office/officeart/2005/8/layout/list1"/>
    <dgm:cxn modelId="{67201067-284F-4FE3-BE76-AFD8E2978E92}" srcId="{2766EF97-0EB2-4F74-ADCA-46B5C0B9C9CC}" destId="{A06C121E-5790-40E1-B939-430E99DD6D48}" srcOrd="2" destOrd="0" parTransId="{64431F43-9102-4E69-B7C7-4047BE48E5F0}" sibTransId="{1517359D-C4D9-40A5-9A5F-1674A510C284}"/>
    <dgm:cxn modelId="{FBBEF373-05B6-F549-86CD-8A9F8A18368D}" type="presOf" srcId="{675E6458-9618-4BC0-8CBA-73F4AAC9501A}" destId="{C91CD289-5B79-D64F-9352-16B4EE98251C}" srcOrd="1" destOrd="0" presId="urn:microsoft.com/office/officeart/2005/8/layout/list1"/>
    <dgm:cxn modelId="{8E972A86-FB60-B54D-B128-6FF5E0F8CCD8}" type="presOf" srcId="{2766EF97-0EB2-4F74-ADCA-46B5C0B9C9CC}" destId="{3CD14938-376C-C840-9DA7-071ACFDF03CA}" srcOrd="0" destOrd="0" presId="urn:microsoft.com/office/officeart/2005/8/layout/list1"/>
    <dgm:cxn modelId="{1D0F2C94-2189-4424-A899-8ECBE3FF9B71}" srcId="{AF21B8AE-1F32-4733-AB56-295C919B7F1C}" destId="{1712B2BE-9915-4B9C-A2B8-2197DC8B0BBE}" srcOrd="0" destOrd="0" parTransId="{505575F4-5EBB-4DE6-9925-69D129ECC9A3}" sibTransId="{1E69E2BC-1EE7-49DD-87D3-7E9679E4CEEF}"/>
    <dgm:cxn modelId="{DADF01B1-32D8-4904-8CA9-7C000272F98C}" srcId="{2766EF97-0EB2-4F74-ADCA-46B5C0B9C9CC}" destId="{675E6458-9618-4BC0-8CBA-73F4AAC9501A}" srcOrd="1" destOrd="0" parTransId="{C5C04E19-22A7-44D7-93D6-D2BF2CDE8A4F}" sibTransId="{9153DD04-1245-4658-B978-82C1E0E76537}"/>
    <dgm:cxn modelId="{5CBBB9B9-3DC7-E540-8E4B-030D0EF96ACA}" type="presOf" srcId="{AF21B8AE-1F32-4733-AB56-295C919B7F1C}" destId="{E5039781-0265-5546-8169-67A581B076EA}" srcOrd="1" destOrd="0" presId="urn:microsoft.com/office/officeart/2005/8/layout/list1"/>
    <dgm:cxn modelId="{C95BA6DB-6F19-4846-97F2-9D573D9A9A25}" type="presOf" srcId="{A06C121E-5790-40E1-B939-430E99DD6D48}" destId="{EA48B579-B955-7A42-8C2F-510B446FF5BF}" srcOrd="0" destOrd="0" presId="urn:microsoft.com/office/officeart/2005/8/layout/list1"/>
    <dgm:cxn modelId="{CB8E83E7-0DFD-0A48-BBFF-40ACBB69726F}" type="presOf" srcId="{CE1B8C7C-87D5-4F45-A700-36D8D27D18AD}" destId="{A7B98642-8809-2742-AAAE-D23151039B8C}" srcOrd="0" destOrd="1" presId="urn:microsoft.com/office/officeart/2005/8/layout/list1"/>
    <dgm:cxn modelId="{6FFE3AEB-9E42-AC4A-90B8-3563BB85D50C}" type="presOf" srcId="{1712B2BE-9915-4B9C-A2B8-2197DC8B0BBE}" destId="{A7B98642-8809-2742-AAAE-D23151039B8C}" srcOrd="0" destOrd="0" presId="urn:microsoft.com/office/officeart/2005/8/layout/list1"/>
    <dgm:cxn modelId="{DFDCB1FF-E068-4425-9EBF-1BBD11C1F925}" srcId="{2766EF97-0EB2-4F74-ADCA-46B5C0B9C9CC}" destId="{AF21B8AE-1F32-4733-AB56-295C919B7F1C}" srcOrd="0" destOrd="0" parTransId="{AF8BBABE-2533-432D-942E-BA34F0D0F1DC}" sibTransId="{7975B2AD-8A2E-4170-AC02-18ACF62DAE31}"/>
    <dgm:cxn modelId="{7A9D8ABF-5EC3-AD43-B54D-69E4B6A5FBA2}" type="presParOf" srcId="{3CD14938-376C-C840-9DA7-071ACFDF03CA}" destId="{5BF8405F-9088-454B-88C8-66D6C715AC85}" srcOrd="0" destOrd="0" presId="urn:microsoft.com/office/officeart/2005/8/layout/list1"/>
    <dgm:cxn modelId="{A5CD5696-8E55-6845-9F4B-3F6C9C060348}" type="presParOf" srcId="{5BF8405F-9088-454B-88C8-66D6C715AC85}" destId="{C4D68A25-6EBE-F54B-ACBC-523AA389C397}" srcOrd="0" destOrd="0" presId="urn:microsoft.com/office/officeart/2005/8/layout/list1"/>
    <dgm:cxn modelId="{8E5937C7-F1F4-0046-8F23-2D77C0DA8D91}" type="presParOf" srcId="{5BF8405F-9088-454B-88C8-66D6C715AC85}" destId="{E5039781-0265-5546-8169-67A581B076EA}" srcOrd="1" destOrd="0" presId="urn:microsoft.com/office/officeart/2005/8/layout/list1"/>
    <dgm:cxn modelId="{33C28EA1-47AF-ED4A-B261-382CB96BBAC9}" type="presParOf" srcId="{3CD14938-376C-C840-9DA7-071ACFDF03CA}" destId="{6D9B0561-4CDC-4241-BDD8-ED7E4556D569}" srcOrd="1" destOrd="0" presId="urn:microsoft.com/office/officeart/2005/8/layout/list1"/>
    <dgm:cxn modelId="{E22F2E65-A9B3-0743-9D63-0F19A285F1BE}" type="presParOf" srcId="{3CD14938-376C-C840-9DA7-071ACFDF03CA}" destId="{A7B98642-8809-2742-AAAE-D23151039B8C}" srcOrd="2" destOrd="0" presId="urn:microsoft.com/office/officeart/2005/8/layout/list1"/>
    <dgm:cxn modelId="{FD8489A0-3C36-664D-AA02-5BBAA130D40E}" type="presParOf" srcId="{3CD14938-376C-C840-9DA7-071ACFDF03CA}" destId="{16D93545-127D-9C47-B831-A3DB935AAFEE}" srcOrd="3" destOrd="0" presId="urn:microsoft.com/office/officeart/2005/8/layout/list1"/>
    <dgm:cxn modelId="{1074D4E8-56EC-554B-8B52-C6E2420584B1}" type="presParOf" srcId="{3CD14938-376C-C840-9DA7-071ACFDF03CA}" destId="{80EF0F59-1072-DB4A-B59F-B7F4EE5A713D}" srcOrd="4" destOrd="0" presId="urn:microsoft.com/office/officeart/2005/8/layout/list1"/>
    <dgm:cxn modelId="{1FF90F5D-5A70-ED44-BBF2-BE35F20D0AED}" type="presParOf" srcId="{80EF0F59-1072-DB4A-B59F-B7F4EE5A713D}" destId="{EEAC5946-474F-9942-A624-9B7D0BCCA748}" srcOrd="0" destOrd="0" presId="urn:microsoft.com/office/officeart/2005/8/layout/list1"/>
    <dgm:cxn modelId="{FD16A45D-578E-F245-9175-B126B3401822}" type="presParOf" srcId="{80EF0F59-1072-DB4A-B59F-B7F4EE5A713D}" destId="{C91CD289-5B79-D64F-9352-16B4EE98251C}" srcOrd="1" destOrd="0" presId="urn:microsoft.com/office/officeart/2005/8/layout/list1"/>
    <dgm:cxn modelId="{32607912-FAB9-7F4A-BE37-0F3C6A9875AC}" type="presParOf" srcId="{3CD14938-376C-C840-9DA7-071ACFDF03CA}" destId="{70016CE6-4A33-D344-8622-4AC6DC07F54C}" srcOrd="5" destOrd="0" presId="urn:microsoft.com/office/officeart/2005/8/layout/list1"/>
    <dgm:cxn modelId="{6A49B6C2-8488-FB45-8AE2-24746999710D}" type="presParOf" srcId="{3CD14938-376C-C840-9DA7-071ACFDF03CA}" destId="{18797E7F-A889-524C-B893-08793E4BE9EE}" srcOrd="6" destOrd="0" presId="urn:microsoft.com/office/officeart/2005/8/layout/list1"/>
    <dgm:cxn modelId="{7C954C5A-30E5-4B48-BB79-1BA28EC5F709}" type="presParOf" srcId="{3CD14938-376C-C840-9DA7-071ACFDF03CA}" destId="{0DEB56D1-2AC3-534D-BE14-D25E5E5778FE}" srcOrd="7" destOrd="0" presId="urn:microsoft.com/office/officeart/2005/8/layout/list1"/>
    <dgm:cxn modelId="{B82D0361-6FDB-2B43-807B-5F6F4AA22AB2}" type="presParOf" srcId="{3CD14938-376C-C840-9DA7-071ACFDF03CA}" destId="{199AAEAF-C4C9-8646-A948-6DBC47ABCD64}" srcOrd="8" destOrd="0" presId="urn:microsoft.com/office/officeart/2005/8/layout/list1"/>
    <dgm:cxn modelId="{A9001C26-B7B9-DB44-9F6A-B5B92FE2D48B}" type="presParOf" srcId="{199AAEAF-C4C9-8646-A948-6DBC47ABCD64}" destId="{EA48B579-B955-7A42-8C2F-510B446FF5BF}" srcOrd="0" destOrd="0" presId="urn:microsoft.com/office/officeart/2005/8/layout/list1"/>
    <dgm:cxn modelId="{0F4671AB-4113-0243-A704-1AF63F4CEC69}" type="presParOf" srcId="{199AAEAF-C4C9-8646-A948-6DBC47ABCD64}" destId="{9F0B9177-F08A-1C4A-987E-3F8909A689CE}" srcOrd="1" destOrd="0" presId="urn:microsoft.com/office/officeart/2005/8/layout/list1"/>
    <dgm:cxn modelId="{9B6347D4-7D28-6948-8074-9A7266359489}" type="presParOf" srcId="{3CD14938-376C-C840-9DA7-071ACFDF03CA}" destId="{DF23ADEB-B9B0-7A42-8EE4-18392F8ECAB2}" srcOrd="9" destOrd="0" presId="urn:microsoft.com/office/officeart/2005/8/layout/list1"/>
    <dgm:cxn modelId="{937D7C29-7620-6D43-84C2-56191FD8ADC8}" type="presParOf" srcId="{3CD14938-376C-C840-9DA7-071ACFDF03CA}" destId="{42CF0C61-16F3-CC42-89CC-83911CE69F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36F0F4A-D4CD-40CC-ABE6-0823F75B410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61259B0-15F5-4424-816D-502141549F75}">
      <dgm:prSet/>
      <dgm:spPr/>
      <dgm:t>
        <a:bodyPr/>
        <a:lstStyle/>
        <a:p>
          <a:r>
            <a:rPr lang="en-US"/>
            <a:t>Electroconvulsive Therapy (ECT)</a:t>
          </a:r>
        </a:p>
      </dgm:t>
    </dgm:pt>
    <dgm:pt modelId="{E1810D49-7A93-473C-9CC3-D4A98D280999}" type="parTrans" cxnId="{898FE75A-97C5-49B5-A16D-96B19BA66BB3}">
      <dgm:prSet/>
      <dgm:spPr/>
      <dgm:t>
        <a:bodyPr/>
        <a:lstStyle/>
        <a:p>
          <a:endParaRPr lang="en-US"/>
        </a:p>
      </dgm:t>
    </dgm:pt>
    <dgm:pt modelId="{E9705AE6-C26F-4D8C-9D0F-7D2E702DAD85}" type="sibTrans" cxnId="{898FE75A-97C5-49B5-A16D-96B19BA66BB3}">
      <dgm:prSet/>
      <dgm:spPr/>
      <dgm:t>
        <a:bodyPr/>
        <a:lstStyle/>
        <a:p>
          <a:endParaRPr lang="en-US"/>
        </a:p>
      </dgm:t>
    </dgm:pt>
    <dgm:pt modelId="{EDC73E35-A5A0-42F4-AA87-BA46B41F145F}">
      <dgm:prSet/>
      <dgm:spPr/>
      <dgm:t>
        <a:bodyPr/>
        <a:lstStyle/>
        <a:p>
          <a:r>
            <a:rPr lang="en-US"/>
            <a:t>Passes an electric current through the brain </a:t>
          </a:r>
        </a:p>
      </dgm:t>
    </dgm:pt>
    <dgm:pt modelId="{2D991982-25EA-4599-914D-0FAE65419CF2}" type="parTrans" cxnId="{159E2AE1-25E1-4A66-B0DC-B3CAF8DA0086}">
      <dgm:prSet/>
      <dgm:spPr/>
      <dgm:t>
        <a:bodyPr/>
        <a:lstStyle/>
        <a:p>
          <a:endParaRPr lang="en-US"/>
        </a:p>
      </dgm:t>
    </dgm:pt>
    <dgm:pt modelId="{846B2A95-FC00-42AB-A9F6-C06217CDA2FA}" type="sibTrans" cxnId="{159E2AE1-25E1-4A66-B0DC-B3CAF8DA0086}">
      <dgm:prSet/>
      <dgm:spPr/>
      <dgm:t>
        <a:bodyPr/>
        <a:lstStyle/>
        <a:p>
          <a:endParaRPr lang="en-US"/>
        </a:p>
      </dgm:t>
    </dgm:pt>
    <dgm:pt modelId="{521DD3A5-8CF1-4EEC-A3C8-426E3F4F12B2}">
      <dgm:prSet/>
      <dgm:spPr/>
      <dgm:t>
        <a:bodyPr/>
        <a:lstStyle/>
        <a:p>
          <a:r>
            <a:rPr lang="en-US" dirty="0"/>
            <a:t>Most commonly used with patients who have bipolar disorder with severe levels of depression </a:t>
          </a:r>
        </a:p>
      </dgm:t>
    </dgm:pt>
    <dgm:pt modelId="{C7B87F0D-0BC9-49AB-A581-D053348FD28B}" type="parTrans" cxnId="{058288A6-BA4C-4E48-B072-7239429AD288}">
      <dgm:prSet/>
      <dgm:spPr/>
      <dgm:t>
        <a:bodyPr/>
        <a:lstStyle/>
        <a:p>
          <a:endParaRPr lang="en-US"/>
        </a:p>
      </dgm:t>
    </dgm:pt>
    <dgm:pt modelId="{A939C3C0-417D-4FC4-B05F-A1E48F0237CB}" type="sibTrans" cxnId="{058288A6-BA4C-4E48-B072-7239429AD288}">
      <dgm:prSet/>
      <dgm:spPr/>
      <dgm:t>
        <a:bodyPr/>
        <a:lstStyle/>
        <a:p>
          <a:endParaRPr lang="en-US"/>
        </a:p>
      </dgm:t>
    </dgm:pt>
    <dgm:pt modelId="{E0DCE1C6-A5F5-4214-A159-A4AB4F3CE905}">
      <dgm:prSet/>
      <dgm:spPr/>
      <dgm:t>
        <a:bodyPr/>
        <a:lstStyle/>
        <a:p>
          <a:r>
            <a:rPr lang="en-US"/>
            <a:t>Repetitive Transcranial Magnetic Stimulation (rTMS)</a:t>
          </a:r>
        </a:p>
      </dgm:t>
    </dgm:pt>
    <dgm:pt modelId="{A1A8C502-9880-4D06-B51B-4802F255861E}" type="parTrans" cxnId="{3F776373-3727-46C7-94EA-2AE1388EF88D}">
      <dgm:prSet/>
      <dgm:spPr/>
      <dgm:t>
        <a:bodyPr/>
        <a:lstStyle/>
        <a:p>
          <a:endParaRPr lang="en-US"/>
        </a:p>
      </dgm:t>
    </dgm:pt>
    <dgm:pt modelId="{916EBECE-9BF4-4571-A19C-F447588305E1}" type="sibTrans" cxnId="{3F776373-3727-46C7-94EA-2AE1388EF88D}">
      <dgm:prSet/>
      <dgm:spPr/>
      <dgm:t>
        <a:bodyPr/>
        <a:lstStyle/>
        <a:p>
          <a:endParaRPr lang="en-US"/>
        </a:p>
      </dgm:t>
    </dgm:pt>
    <dgm:pt modelId="{15847639-07B6-4A14-939E-6752091FEB7D}">
      <dgm:prSet/>
      <dgm:spPr/>
      <dgm:t>
        <a:bodyPr/>
        <a:lstStyle/>
        <a:p>
          <a:r>
            <a:rPr lang="en-US"/>
            <a:t>FDA approval for treatment-resistant major depressive disorder, but has not been approved for bipolar depression  </a:t>
          </a:r>
        </a:p>
      </dgm:t>
    </dgm:pt>
    <dgm:pt modelId="{83B47582-3F29-40A9-8477-F9E097F54BCA}" type="parTrans" cxnId="{F16B3E6F-D21A-4488-9D68-3B3C6F79E33F}">
      <dgm:prSet/>
      <dgm:spPr/>
      <dgm:t>
        <a:bodyPr/>
        <a:lstStyle/>
        <a:p>
          <a:endParaRPr lang="en-US"/>
        </a:p>
      </dgm:t>
    </dgm:pt>
    <dgm:pt modelId="{4D558F44-A17E-4E16-B344-7EFF7525BBCA}" type="sibTrans" cxnId="{F16B3E6F-D21A-4488-9D68-3B3C6F79E33F}">
      <dgm:prSet/>
      <dgm:spPr/>
      <dgm:t>
        <a:bodyPr/>
        <a:lstStyle/>
        <a:p>
          <a:endParaRPr lang="en-US"/>
        </a:p>
      </dgm:t>
    </dgm:pt>
    <dgm:pt modelId="{4F19F81A-825E-9C43-BE33-4E88B30E22B7}" type="pres">
      <dgm:prSet presAssocID="{536F0F4A-D4CD-40CC-ABE6-0823F75B4108}" presName="Name0" presStyleCnt="0">
        <dgm:presLayoutVars>
          <dgm:dir/>
          <dgm:animLvl val="lvl"/>
          <dgm:resizeHandles val="exact"/>
        </dgm:presLayoutVars>
      </dgm:prSet>
      <dgm:spPr/>
    </dgm:pt>
    <dgm:pt modelId="{587DB755-C7F6-1C4F-AA5A-70940F0C228C}" type="pres">
      <dgm:prSet presAssocID="{D61259B0-15F5-4424-816D-502141549F75}" presName="composite" presStyleCnt="0"/>
      <dgm:spPr/>
    </dgm:pt>
    <dgm:pt modelId="{4D9FA3E9-8A7B-7945-AFA3-D8E9E4AFA5D0}" type="pres">
      <dgm:prSet presAssocID="{D61259B0-15F5-4424-816D-502141549F75}" presName="parTx" presStyleLbl="alignNode1" presStyleIdx="0" presStyleCnt="2">
        <dgm:presLayoutVars>
          <dgm:chMax val="0"/>
          <dgm:chPref val="0"/>
          <dgm:bulletEnabled val="1"/>
        </dgm:presLayoutVars>
      </dgm:prSet>
      <dgm:spPr/>
    </dgm:pt>
    <dgm:pt modelId="{020DFA9D-09DA-B543-817D-1BFBF61B4457}" type="pres">
      <dgm:prSet presAssocID="{D61259B0-15F5-4424-816D-502141549F75}" presName="desTx" presStyleLbl="alignAccFollowNode1" presStyleIdx="0" presStyleCnt="2">
        <dgm:presLayoutVars>
          <dgm:bulletEnabled val="1"/>
        </dgm:presLayoutVars>
      </dgm:prSet>
      <dgm:spPr/>
    </dgm:pt>
    <dgm:pt modelId="{8F6A2A4E-F7BD-4E4A-AFA6-F4D784A43AF6}" type="pres">
      <dgm:prSet presAssocID="{E9705AE6-C26F-4D8C-9D0F-7D2E702DAD85}" presName="space" presStyleCnt="0"/>
      <dgm:spPr/>
    </dgm:pt>
    <dgm:pt modelId="{0C588593-2DE6-A240-A0B9-9AFD5B4DB595}" type="pres">
      <dgm:prSet presAssocID="{E0DCE1C6-A5F5-4214-A159-A4AB4F3CE905}" presName="composite" presStyleCnt="0"/>
      <dgm:spPr/>
    </dgm:pt>
    <dgm:pt modelId="{D82FC857-0F8B-9A41-A957-3EFF9E551B99}" type="pres">
      <dgm:prSet presAssocID="{E0DCE1C6-A5F5-4214-A159-A4AB4F3CE905}" presName="parTx" presStyleLbl="alignNode1" presStyleIdx="1" presStyleCnt="2">
        <dgm:presLayoutVars>
          <dgm:chMax val="0"/>
          <dgm:chPref val="0"/>
          <dgm:bulletEnabled val="1"/>
        </dgm:presLayoutVars>
      </dgm:prSet>
      <dgm:spPr/>
    </dgm:pt>
    <dgm:pt modelId="{1DBB2528-EDC4-3645-864D-62CCB7A5AD24}" type="pres">
      <dgm:prSet presAssocID="{E0DCE1C6-A5F5-4214-A159-A4AB4F3CE905}" presName="desTx" presStyleLbl="alignAccFollowNode1" presStyleIdx="1" presStyleCnt="2">
        <dgm:presLayoutVars>
          <dgm:bulletEnabled val="1"/>
        </dgm:presLayoutVars>
      </dgm:prSet>
      <dgm:spPr/>
    </dgm:pt>
  </dgm:ptLst>
  <dgm:cxnLst>
    <dgm:cxn modelId="{498E5002-9879-C74D-8690-F641C7AC5EF5}" type="presOf" srcId="{EDC73E35-A5A0-42F4-AA87-BA46B41F145F}" destId="{020DFA9D-09DA-B543-817D-1BFBF61B4457}" srcOrd="0" destOrd="0" presId="urn:microsoft.com/office/officeart/2005/8/layout/hList1"/>
    <dgm:cxn modelId="{C98CE317-892A-C94D-A9D0-8CD0585E035B}" type="presOf" srcId="{D61259B0-15F5-4424-816D-502141549F75}" destId="{4D9FA3E9-8A7B-7945-AFA3-D8E9E4AFA5D0}" srcOrd="0" destOrd="0" presId="urn:microsoft.com/office/officeart/2005/8/layout/hList1"/>
    <dgm:cxn modelId="{9F1C6C25-0270-CC41-9CDF-F8ADF46A0E23}" type="presOf" srcId="{536F0F4A-D4CD-40CC-ABE6-0823F75B4108}" destId="{4F19F81A-825E-9C43-BE33-4E88B30E22B7}" srcOrd="0" destOrd="0" presId="urn:microsoft.com/office/officeart/2005/8/layout/hList1"/>
    <dgm:cxn modelId="{35F07039-CDE5-D24A-A5A2-E37D3941D154}" type="presOf" srcId="{15847639-07B6-4A14-939E-6752091FEB7D}" destId="{1DBB2528-EDC4-3645-864D-62CCB7A5AD24}" srcOrd="0" destOrd="0" presId="urn:microsoft.com/office/officeart/2005/8/layout/hList1"/>
    <dgm:cxn modelId="{898FE75A-97C5-49B5-A16D-96B19BA66BB3}" srcId="{536F0F4A-D4CD-40CC-ABE6-0823F75B4108}" destId="{D61259B0-15F5-4424-816D-502141549F75}" srcOrd="0" destOrd="0" parTransId="{E1810D49-7A93-473C-9CC3-D4A98D280999}" sibTransId="{E9705AE6-C26F-4D8C-9D0F-7D2E702DAD85}"/>
    <dgm:cxn modelId="{F16B3E6F-D21A-4488-9D68-3B3C6F79E33F}" srcId="{E0DCE1C6-A5F5-4214-A159-A4AB4F3CE905}" destId="{15847639-07B6-4A14-939E-6752091FEB7D}" srcOrd="0" destOrd="0" parTransId="{83B47582-3F29-40A9-8477-F9E097F54BCA}" sibTransId="{4D558F44-A17E-4E16-B344-7EFF7525BBCA}"/>
    <dgm:cxn modelId="{3F776373-3727-46C7-94EA-2AE1388EF88D}" srcId="{536F0F4A-D4CD-40CC-ABE6-0823F75B4108}" destId="{E0DCE1C6-A5F5-4214-A159-A4AB4F3CE905}" srcOrd="1" destOrd="0" parTransId="{A1A8C502-9880-4D06-B51B-4802F255861E}" sibTransId="{916EBECE-9BF4-4571-A19C-F447588305E1}"/>
    <dgm:cxn modelId="{04E1247C-7A8D-974A-BFAC-EB5B86BAC0F4}" type="presOf" srcId="{521DD3A5-8CF1-4EEC-A3C8-426E3F4F12B2}" destId="{020DFA9D-09DA-B543-817D-1BFBF61B4457}" srcOrd="0" destOrd="1" presId="urn:microsoft.com/office/officeart/2005/8/layout/hList1"/>
    <dgm:cxn modelId="{058288A6-BA4C-4E48-B072-7239429AD288}" srcId="{D61259B0-15F5-4424-816D-502141549F75}" destId="{521DD3A5-8CF1-4EEC-A3C8-426E3F4F12B2}" srcOrd="1" destOrd="0" parTransId="{C7B87F0D-0BC9-49AB-A581-D053348FD28B}" sibTransId="{A939C3C0-417D-4FC4-B05F-A1E48F0237CB}"/>
    <dgm:cxn modelId="{3E38FDAB-34B9-2D43-BCD9-48C48538F3D1}" type="presOf" srcId="{E0DCE1C6-A5F5-4214-A159-A4AB4F3CE905}" destId="{D82FC857-0F8B-9A41-A957-3EFF9E551B99}" srcOrd="0" destOrd="0" presId="urn:microsoft.com/office/officeart/2005/8/layout/hList1"/>
    <dgm:cxn modelId="{159E2AE1-25E1-4A66-B0DC-B3CAF8DA0086}" srcId="{D61259B0-15F5-4424-816D-502141549F75}" destId="{EDC73E35-A5A0-42F4-AA87-BA46B41F145F}" srcOrd="0" destOrd="0" parTransId="{2D991982-25EA-4599-914D-0FAE65419CF2}" sibTransId="{846B2A95-FC00-42AB-A9F6-C06217CDA2FA}"/>
    <dgm:cxn modelId="{C753D259-66D6-DE44-9AEF-40226EC2B400}" type="presParOf" srcId="{4F19F81A-825E-9C43-BE33-4E88B30E22B7}" destId="{587DB755-C7F6-1C4F-AA5A-70940F0C228C}" srcOrd="0" destOrd="0" presId="urn:microsoft.com/office/officeart/2005/8/layout/hList1"/>
    <dgm:cxn modelId="{D951C839-D5A6-4B4A-823C-658E80963110}" type="presParOf" srcId="{587DB755-C7F6-1C4F-AA5A-70940F0C228C}" destId="{4D9FA3E9-8A7B-7945-AFA3-D8E9E4AFA5D0}" srcOrd="0" destOrd="0" presId="urn:microsoft.com/office/officeart/2005/8/layout/hList1"/>
    <dgm:cxn modelId="{494FD9D0-6E75-7F4C-B0F0-A1DF964CD645}" type="presParOf" srcId="{587DB755-C7F6-1C4F-AA5A-70940F0C228C}" destId="{020DFA9D-09DA-B543-817D-1BFBF61B4457}" srcOrd="1" destOrd="0" presId="urn:microsoft.com/office/officeart/2005/8/layout/hList1"/>
    <dgm:cxn modelId="{C7F35CFE-E7F8-9A4E-A19C-847FAB8CB3A3}" type="presParOf" srcId="{4F19F81A-825E-9C43-BE33-4E88B30E22B7}" destId="{8F6A2A4E-F7BD-4E4A-AFA6-F4D784A43AF6}" srcOrd="1" destOrd="0" presId="urn:microsoft.com/office/officeart/2005/8/layout/hList1"/>
    <dgm:cxn modelId="{FD80EB3B-8A6F-3F46-A53B-72607737C787}" type="presParOf" srcId="{4F19F81A-825E-9C43-BE33-4E88B30E22B7}" destId="{0C588593-2DE6-A240-A0B9-9AFD5B4DB595}" srcOrd="2" destOrd="0" presId="urn:microsoft.com/office/officeart/2005/8/layout/hList1"/>
    <dgm:cxn modelId="{EFB865F0-8955-B642-B070-1CFA3AAC59F8}" type="presParOf" srcId="{0C588593-2DE6-A240-A0B9-9AFD5B4DB595}" destId="{D82FC857-0F8B-9A41-A957-3EFF9E551B99}" srcOrd="0" destOrd="0" presId="urn:microsoft.com/office/officeart/2005/8/layout/hList1"/>
    <dgm:cxn modelId="{21593ED3-CBB4-A94E-9459-E9949C5033AD}" type="presParOf" srcId="{0C588593-2DE6-A240-A0B9-9AFD5B4DB595}" destId="{1DBB2528-EDC4-3645-864D-62CCB7A5AD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936A1BC-4F21-4E2F-9578-27A234F4D9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94DFE58-0A8E-42D5-8E6A-CAC68908B321}">
      <dgm:prSet/>
      <dgm:spPr/>
      <dgm:t>
        <a:bodyPr/>
        <a:lstStyle/>
        <a:p>
          <a:r>
            <a:rPr lang="en-US"/>
            <a:t>Cognitive-Behavioral Therapy (CBT)</a:t>
          </a:r>
        </a:p>
      </dgm:t>
    </dgm:pt>
    <dgm:pt modelId="{00D5D9CF-5E88-41D1-A04A-D0711EBAE9E9}" type="parTrans" cxnId="{10A8537C-E17E-4BD6-8167-12D50761B8C1}">
      <dgm:prSet/>
      <dgm:spPr/>
      <dgm:t>
        <a:bodyPr/>
        <a:lstStyle/>
        <a:p>
          <a:endParaRPr lang="en-US"/>
        </a:p>
      </dgm:t>
    </dgm:pt>
    <dgm:pt modelId="{9516329D-4F68-4247-BE97-542F70332FAC}" type="sibTrans" cxnId="{10A8537C-E17E-4BD6-8167-12D50761B8C1}">
      <dgm:prSet/>
      <dgm:spPr/>
      <dgm:t>
        <a:bodyPr/>
        <a:lstStyle/>
        <a:p>
          <a:endParaRPr lang="en-US"/>
        </a:p>
      </dgm:t>
    </dgm:pt>
    <dgm:pt modelId="{F02CBE9A-2B55-4B38-853C-E87850CC0EBF}">
      <dgm:prSet/>
      <dgm:spPr/>
      <dgm:t>
        <a:bodyPr/>
        <a:lstStyle/>
        <a:p>
          <a:r>
            <a:rPr lang="en-US" dirty="0"/>
            <a:t>Usually, an adjunct to pharmacotherapy </a:t>
          </a:r>
        </a:p>
      </dgm:t>
    </dgm:pt>
    <dgm:pt modelId="{4952C9CA-C9AD-49ED-AD22-8D7BAE095601}" type="parTrans" cxnId="{EF49197E-D458-46F9-BC3A-FBB13E7EDD65}">
      <dgm:prSet/>
      <dgm:spPr/>
      <dgm:t>
        <a:bodyPr/>
        <a:lstStyle/>
        <a:p>
          <a:endParaRPr lang="en-US"/>
        </a:p>
      </dgm:t>
    </dgm:pt>
    <dgm:pt modelId="{5B96D250-A2BE-42AF-AC9D-026B636F9112}" type="sibTrans" cxnId="{EF49197E-D458-46F9-BC3A-FBB13E7EDD65}">
      <dgm:prSet/>
      <dgm:spPr/>
      <dgm:t>
        <a:bodyPr/>
        <a:lstStyle/>
        <a:p>
          <a:endParaRPr lang="en-US"/>
        </a:p>
      </dgm:t>
    </dgm:pt>
    <dgm:pt modelId="{5788796F-C879-4F51-84A4-305C81E55227}">
      <dgm:prSet/>
      <dgm:spPr/>
      <dgm:t>
        <a:bodyPr/>
        <a:lstStyle/>
        <a:p>
          <a:r>
            <a:rPr lang="en-US" dirty="0"/>
            <a:t>Interpersonal and Social Rhythm Therapy</a:t>
          </a:r>
        </a:p>
      </dgm:t>
    </dgm:pt>
    <dgm:pt modelId="{095C587C-DFDD-4195-94C3-7A008270C34C}" type="parTrans" cxnId="{1BBD5AE5-0ADE-46FC-8579-EB6C15DE0A0B}">
      <dgm:prSet/>
      <dgm:spPr/>
      <dgm:t>
        <a:bodyPr/>
        <a:lstStyle/>
        <a:p>
          <a:endParaRPr lang="en-US"/>
        </a:p>
      </dgm:t>
    </dgm:pt>
    <dgm:pt modelId="{A5296879-D90D-451E-90FE-FDF072029287}" type="sibTrans" cxnId="{1BBD5AE5-0ADE-46FC-8579-EB6C15DE0A0B}">
      <dgm:prSet/>
      <dgm:spPr/>
      <dgm:t>
        <a:bodyPr/>
        <a:lstStyle/>
        <a:p>
          <a:endParaRPr lang="en-US"/>
        </a:p>
      </dgm:t>
    </dgm:pt>
    <dgm:pt modelId="{CEF30865-B27C-4FA7-AE03-0E1594537FE1}">
      <dgm:prSet/>
      <dgm:spPr/>
      <dgm:t>
        <a:bodyPr/>
        <a:lstStyle/>
        <a:p>
          <a:r>
            <a:rPr lang="en-US"/>
            <a:t>Aims to regulate social routines and stabilize interpersonal relationships to improve depression and prevent relapse </a:t>
          </a:r>
        </a:p>
      </dgm:t>
    </dgm:pt>
    <dgm:pt modelId="{D104A1ED-1C77-4EBD-8026-0EDCE366E19D}" type="parTrans" cxnId="{BADF31AC-05B4-4814-A8F1-CABD51C7CD4C}">
      <dgm:prSet/>
      <dgm:spPr/>
      <dgm:t>
        <a:bodyPr/>
        <a:lstStyle/>
        <a:p>
          <a:endParaRPr lang="en-US"/>
        </a:p>
      </dgm:t>
    </dgm:pt>
    <dgm:pt modelId="{3B6A329E-C229-4710-9411-173318C67B2B}" type="sibTrans" cxnId="{BADF31AC-05B4-4814-A8F1-CABD51C7CD4C}">
      <dgm:prSet/>
      <dgm:spPr/>
      <dgm:t>
        <a:bodyPr/>
        <a:lstStyle/>
        <a:p>
          <a:endParaRPr lang="en-US"/>
        </a:p>
      </dgm:t>
    </dgm:pt>
    <dgm:pt modelId="{02107EDE-31DC-49F6-99F3-01820DEE1455}">
      <dgm:prSet/>
      <dgm:spPr/>
      <dgm:t>
        <a:bodyPr/>
        <a:lstStyle/>
        <a:p>
          <a:r>
            <a:rPr lang="en-US"/>
            <a:t>Family-Focused Therapy</a:t>
          </a:r>
        </a:p>
      </dgm:t>
    </dgm:pt>
    <dgm:pt modelId="{A1800287-DE12-4ABB-9E93-9EC73BF3A405}" type="parTrans" cxnId="{90A3DFFA-C08A-43C8-A8D6-B14AE0E87671}">
      <dgm:prSet/>
      <dgm:spPr/>
      <dgm:t>
        <a:bodyPr/>
        <a:lstStyle/>
        <a:p>
          <a:endParaRPr lang="en-US"/>
        </a:p>
      </dgm:t>
    </dgm:pt>
    <dgm:pt modelId="{C8E607F0-140F-4C61-BAC1-761C93A65BED}" type="sibTrans" cxnId="{90A3DFFA-C08A-43C8-A8D6-B14AE0E87671}">
      <dgm:prSet/>
      <dgm:spPr/>
      <dgm:t>
        <a:bodyPr/>
        <a:lstStyle/>
        <a:p>
          <a:endParaRPr lang="en-US"/>
        </a:p>
      </dgm:t>
    </dgm:pt>
    <dgm:pt modelId="{9CA1AF2B-62A2-4983-9934-206997ACF300}">
      <dgm:prSet/>
      <dgm:spPr/>
      <dgm:t>
        <a:bodyPr/>
        <a:lstStyle/>
        <a:p>
          <a:r>
            <a:rPr lang="en-US"/>
            <a:t>Helps improve communication among family members </a:t>
          </a:r>
        </a:p>
      </dgm:t>
    </dgm:pt>
    <dgm:pt modelId="{3A7DB20B-6711-461C-AF13-13C768869AFF}" type="parTrans" cxnId="{F7D3E6AA-B333-499D-B0CD-6BABA7567A7B}">
      <dgm:prSet/>
      <dgm:spPr/>
      <dgm:t>
        <a:bodyPr/>
        <a:lstStyle/>
        <a:p>
          <a:endParaRPr lang="en-US"/>
        </a:p>
      </dgm:t>
    </dgm:pt>
    <dgm:pt modelId="{9081C37C-B673-452E-B4C1-8BBDF4E2B117}" type="sibTrans" cxnId="{F7D3E6AA-B333-499D-B0CD-6BABA7567A7B}">
      <dgm:prSet/>
      <dgm:spPr/>
      <dgm:t>
        <a:bodyPr/>
        <a:lstStyle/>
        <a:p>
          <a:endParaRPr lang="en-US"/>
        </a:p>
      </dgm:t>
    </dgm:pt>
    <dgm:pt modelId="{D2217FA6-26A5-ED4D-9FC7-C0A0DC7D6824}" type="pres">
      <dgm:prSet presAssocID="{6936A1BC-4F21-4E2F-9578-27A234F4D912}" presName="linear" presStyleCnt="0">
        <dgm:presLayoutVars>
          <dgm:animLvl val="lvl"/>
          <dgm:resizeHandles val="exact"/>
        </dgm:presLayoutVars>
      </dgm:prSet>
      <dgm:spPr/>
    </dgm:pt>
    <dgm:pt modelId="{097E2191-31EA-F743-8C75-E841C0A267E8}" type="pres">
      <dgm:prSet presAssocID="{594DFE58-0A8E-42D5-8E6A-CAC68908B321}" presName="parentText" presStyleLbl="node1" presStyleIdx="0" presStyleCnt="3">
        <dgm:presLayoutVars>
          <dgm:chMax val="0"/>
          <dgm:bulletEnabled val="1"/>
        </dgm:presLayoutVars>
      </dgm:prSet>
      <dgm:spPr/>
    </dgm:pt>
    <dgm:pt modelId="{1238B7E3-8F45-DF4C-9498-8E40EB2ED022}" type="pres">
      <dgm:prSet presAssocID="{594DFE58-0A8E-42D5-8E6A-CAC68908B321}" presName="childText" presStyleLbl="revTx" presStyleIdx="0" presStyleCnt="3">
        <dgm:presLayoutVars>
          <dgm:bulletEnabled val="1"/>
        </dgm:presLayoutVars>
      </dgm:prSet>
      <dgm:spPr/>
    </dgm:pt>
    <dgm:pt modelId="{9FBFEC30-9860-FE40-924A-DE94CCA0687D}" type="pres">
      <dgm:prSet presAssocID="{5788796F-C879-4F51-84A4-305C81E55227}" presName="parentText" presStyleLbl="node1" presStyleIdx="1" presStyleCnt="3">
        <dgm:presLayoutVars>
          <dgm:chMax val="0"/>
          <dgm:bulletEnabled val="1"/>
        </dgm:presLayoutVars>
      </dgm:prSet>
      <dgm:spPr/>
    </dgm:pt>
    <dgm:pt modelId="{504CA220-9DA7-4544-8217-31347C7875D3}" type="pres">
      <dgm:prSet presAssocID="{5788796F-C879-4F51-84A4-305C81E55227}" presName="childText" presStyleLbl="revTx" presStyleIdx="1" presStyleCnt="3">
        <dgm:presLayoutVars>
          <dgm:bulletEnabled val="1"/>
        </dgm:presLayoutVars>
      </dgm:prSet>
      <dgm:spPr/>
    </dgm:pt>
    <dgm:pt modelId="{A80E4C3D-7F23-334B-BD13-2A5451BC93E6}" type="pres">
      <dgm:prSet presAssocID="{02107EDE-31DC-49F6-99F3-01820DEE1455}" presName="parentText" presStyleLbl="node1" presStyleIdx="2" presStyleCnt="3">
        <dgm:presLayoutVars>
          <dgm:chMax val="0"/>
          <dgm:bulletEnabled val="1"/>
        </dgm:presLayoutVars>
      </dgm:prSet>
      <dgm:spPr/>
    </dgm:pt>
    <dgm:pt modelId="{0E4F00CA-D897-E242-A0B5-C1C328DBB187}" type="pres">
      <dgm:prSet presAssocID="{02107EDE-31DC-49F6-99F3-01820DEE1455}" presName="childText" presStyleLbl="revTx" presStyleIdx="2" presStyleCnt="3">
        <dgm:presLayoutVars>
          <dgm:bulletEnabled val="1"/>
        </dgm:presLayoutVars>
      </dgm:prSet>
      <dgm:spPr/>
    </dgm:pt>
  </dgm:ptLst>
  <dgm:cxnLst>
    <dgm:cxn modelId="{A7ACB802-7583-B14F-927E-CC7C65186A81}" type="presOf" srcId="{02107EDE-31DC-49F6-99F3-01820DEE1455}" destId="{A80E4C3D-7F23-334B-BD13-2A5451BC93E6}" srcOrd="0" destOrd="0" presId="urn:microsoft.com/office/officeart/2005/8/layout/vList2"/>
    <dgm:cxn modelId="{80405C25-FE59-9A42-8878-35BAE489A10D}" type="presOf" srcId="{6936A1BC-4F21-4E2F-9578-27A234F4D912}" destId="{D2217FA6-26A5-ED4D-9FC7-C0A0DC7D6824}" srcOrd="0" destOrd="0" presId="urn:microsoft.com/office/officeart/2005/8/layout/vList2"/>
    <dgm:cxn modelId="{74D7BF2B-8725-EB49-8360-B80B33906A44}" type="presOf" srcId="{5788796F-C879-4F51-84A4-305C81E55227}" destId="{9FBFEC30-9860-FE40-924A-DE94CCA0687D}" srcOrd="0" destOrd="0" presId="urn:microsoft.com/office/officeart/2005/8/layout/vList2"/>
    <dgm:cxn modelId="{F77C9B73-2988-ED49-ADC5-F7A85CFE0BB6}" type="presOf" srcId="{F02CBE9A-2B55-4B38-853C-E87850CC0EBF}" destId="{1238B7E3-8F45-DF4C-9498-8E40EB2ED022}" srcOrd="0" destOrd="0" presId="urn:microsoft.com/office/officeart/2005/8/layout/vList2"/>
    <dgm:cxn modelId="{10A8537C-E17E-4BD6-8167-12D50761B8C1}" srcId="{6936A1BC-4F21-4E2F-9578-27A234F4D912}" destId="{594DFE58-0A8E-42D5-8E6A-CAC68908B321}" srcOrd="0" destOrd="0" parTransId="{00D5D9CF-5E88-41D1-A04A-D0711EBAE9E9}" sibTransId="{9516329D-4F68-4247-BE97-542F70332FAC}"/>
    <dgm:cxn modelId="{EF49197E-D458-46F9-BC3A-FBB13E7EDD65}" srcId="{594DFE58-0A8E-42D5-8E6A-CAC68908B321}" destId="{F02CBE9A-2B55-4B38-853C-E87850CC0EBF}" srcOrd="0" destOrd="0" parTransId="{4952C9CA-C9AD-49ED-AD22-8D7BAE095601}" sibTransId="{5B96D250-A2BE-42AF-AC9D-026B636F9112}"/>
    <dgm:cxn modelId="{79B9528A-7598-D941-AAA8-DA49EAB43FFD}" type="presOf" srcId="{594DFE58-0A8E-42D5-8E6A-CAC68908B321}" destId="{097E2191-31EA-F743-8C75-E841C0A267E8}" srcOrd="0" destOrd="0" presId="urn:microsoft.com/office/officeart/2005/8/layout/vList2"/>
    <dgm:cxn modelId="{4C95909F-4228-5D45-BE06-1FED19EB5979}" type="presOf" srcId="{CEF30865-B27C-4FA7-AE03-0E1594537FE1}" destId="{504CA220-9DA7-4544-8217-31347C7875D3}" srcOrd="0" destOrd="0" presId="urn:microsoft.com/office/officeart/2005/8/layout/vList2"/>
    <dgm:cxn modelId="{F7D3E6AA-B333-499D-B0CD-6BABA7567A7B}" srcId="{02107EDE-31DC-49F6-99F3-01820DEE1455}" destId="{9CA1AF2B-62A2-4983-9934-206997ACF300}" srcOrd="0" destOrd="0" parTransId="{3A7DB20B-6711-461C-AF13-13C768869AFF}" sibTransId="{9081C37C-B673-452E-B4C1-8BBDF4E2B117}"/>
    <dgm:cxn modelId="{BADF31AC-05B4-4814-A8F1-CABD51C7CD4C}" srcId="{5788796F-C879-4F51-84A4-305C81E55227}" destId="{CEF30865-B27C-4FA7-AE03-0E1594537FE1}" srcOrd="0" destOrd="0" parTransId="{D104A1ED-1C77-4EBD-8026-0EDCE366E19D}" sibTransId="{3B6A329E-C229-4710-9411-173318C67B2B}"/>
    <dgm:cxn modelId="{F59713C0-838C-EE4D-9243-404CBDC9D893}" type="presOf" srcId="{9CA1AF2B-62A2-4983-9934-206997ACF300}" destId="{0E4F00CA-D897-E242-A0B5-C1C328DBB187}" srcOrd="0" destOrd="0" presId="urn:microsoft.com/office/officeart/2005/8/layout/vList2"/>
    <dgm:cxn modelId="{1BBD5AE5-0ADE-46FC-8579-EB6C15DE0A0B}" srcId="{6936A1BC-4F21-4E2F-9578-27A234F4D912}" destId="{5788796F-C879-4F51-84A4-305C81E55227}" srcOrd="1" destOrd="0" parTransId="{095C587C-DFDD-4195-94C3-7A008270C34C}" sibTransId="{A5296879-D90D-451E-90FE-FDF072029287}"/>
    <dgm:cxn modelId="{90A3DFFA-C08A-43C8-A8D6-B14AE0E87671}" srcId="{6936A1BC-4F21-4E2F-9578-27A234F4D912}" destId="{02107EDE-31DC-49F6-99F3-01820DEE1455}" srcOrd="2" destOrd="0" parTransId="{A1800287-DE12-4ABB-9E93-9EC73BF3A405}" sibTransId="{C8E607F0-140F-4C61-BAC1-761C93A65BED}"/>
    <dgm:cxn modelId="{D681B27E-4C0A-C344-B27D-852A0CC06241}" type="presParOf" srcId="{D2217FA6-26A5-ED4D-9FC7-C0A0DC7D6824}" destId="{097E2191-31EA-F743-8C75-E841C0A267E8}" srcOrd="0" destOrd="0" presId="urn:microsoft.com/office/officeart/2005/8/layout/vList2"/>
    <dgm:cxn modelId="{95DB5E82-0EA0-2F43-93D1-4BA64BF13480}" type="presParOf" srcId="{D2217FA6-26A5-ED4D-9FC7-C0A0DC7D6824}" destId="{1238B7E3-8F45-DF4C-9498-8E40EB2ED022}" srcOrd="1" destOrd="0" presId="urn:microsoft.com/office/officeart/2005/8/layout/vList2"/>
    <dgm:cxn modelId="{50C4AE63-744F-8441-AC27-165F79804A88}" type="presParOf" srcId="{D2217FA6-26A5-ED4D-9FC7-C0A0DC7D6824}" destId="{9FBFEC30-9860-FE40-924A-DE94CCA0687D}" srcOrd="2" destOrd="0" presId="urn:microsoft.com/office/officeart/2005/8/layout/vList2"/>
    <dgm:cxn modelId="{7394D6CF-6FB5-394A-8DE0-C0CA054F3391}" type="presParOf" srcId="{D2217FA6-26A5-ED4D-9FC7-C0A0DC7D6824}" destId="{504CA220-9DA7-4544-8217-31347C7875D3}" srcOrd="3" destOrd="0" presId="urn:microsoft.com/office/officeart/2005/8/layout/vList2"/>
    <dgm:cxn modelId="{A262E9EB-050E-0846-87A1-988FF47F536F}" type="presParOf" srcId="{D2217FA6-26A5-ED4D-9FC7-C0A0DC7D6824}" destId="{A80E4C3D-7F23-334B-BD13-2A5451BC93E6}" srcOrd="4" destOrd="0" presId="urn:microsoft.com/office/officeart/2005/8/layout/vList2"/>
    <dgm:cxn modelId="{4DBC4844-EF0E-E24F-8D43-606638A9038B}" type="presParOf" srcId="{D2217FA6-26A5-ED4D-9FC7-C0A0DC7D6824}" destId="{0E4F00CA-D897-E242-A0B5-C1C328DBB18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E263D-401B-4B66-8167-6F0706DC68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EE7B4A9-20DC-4A7A-A00E-C7DF969523C1}">
      <dgm:prSet/>
      <dgm:spPr/>
      <dgm:t>
        <a:bodyPr/>
        <a:lstStyle/>
        <a:p>
          <a:r>
            <a:rPr lang="en-US"/>
            <a:t>Mania</a:t>
          </a:r>
        </a:p>
      </dgm:t>
    </dgm:pt>
    <dgm:pt modelId="{1C3DDB6E-FBA4-47FF-96FA-2265B6A8C315}" type="parTrans" cxnId="{C4A200A5-5B61-4E9F-B508-105F7DEC6785}">
      <dgm:prSet/>
      <dgm:spPr/>
      <dgm:t>
        <a:bodyPr/>
        <a:lstStyle/>
        <a:p>
          <a:endParaRPr lang="en-US"/>
        </a:p>
      </dgm:t>
    </dgm:pt>
    <dgm:pt modelId="{007FE4DB-D7F4-4866-83CC-92C12A7D2695}" type="sibTrans" cxnId="{C4A200A5-5B61-4E9F-B508-105F7DEC6785}">
      <dgm:prSet/>
      <dgm:spPr/>
      <dgm:t>
        <a:bodyPr/>
        <a:lstStyle/>
        <a:p>
          <a:endParaRPr lang="en-US"/>
        </a:p>
      </dgm:t>
    </dgm:pt>
    <dgm:pt modelId="{9B3754D8-FD40-471F-AF23-39187FB0FA1F}">
      <dgm:prSet/>
      <dgm:spPr/>
      <dgm:t>
        <a:bodyPr/>
        <a:lstStyle/>
        <a:p>
          <a:r>
            <a:rPr lang="en-US"/>
            <a:t>Behavior severe enough to cause </a:t>
          </a:r>
          <a:r>
            <a:rPr lang="en-US" i="1"/>
            <a:t>marked</a:t>
          </a:r>
          <a:r>
            <a:rPr lang="en-US"/>
            <a:t> impairment in occupational activities, usual social activities, or relationships</a:t>
          </a:r>
        </a:p>
      </dgm:t>
    </dgm:pt>
    <dgm:pt modelId="{63854A49-E22C-41DB-B6ED-C74977210DE9}" type="parTrans" cxnId="{672B4C4A-C4BB-44A7-B777-C801517954DA}">
      <dgm:prSet/>
      <dgm:spPr/>
      <dgm:t>
        <a:bodyPr/>
        <a:lstStyle/>
        <a:p>
          <a:endParaRPr lang="en-US"/>
        </a:p>
      </dgm:t>
    </dgm:pt>
    <dgm:pt modelId="{B4740354-BC6E-49A0-BCE9-9F8854269A4F}" type="sibTrans" cxnId="{672B4C4A-C4BB-44A7-B777-C801517954DA}">
      <dgm:prSet/>
      <dgm:spPr/>
      <dgm:t>
        <a:bodyPr/>
        <a:lstStyle/>
        <a:p>
          <a:endParaRPr lang="en-US"/>
        </a:p>
      </dgm:t>
    </dgm:pt>
    <dgm:pt modelId="{88AC6CFF-7F8C-4406-AF22-1A3CCF642755}">
      <dgm:prSet/>
      <dgm:spPr/>
      <dgm:t>
        <a:bodyPr/>
        <a:lstStyle/>
        <a:p>
          <a:r>
            <a:rPr lang="en-US" dirty="0"/>
            <a:t>Necessitates hospitalization to prevent harm to self or others, or there are </a:t>
          </a:r>
          <a:r>
            <a:rPr lang="en-US" b="1" i="1" dirty="0"/>
            <a:t>psychotic</a:t>
          </a:r>
          <a:r>
            <a:rPr lang="en-US" dirty="0"/>
            <a:t> features</a:t>
          </a:r>
        </a:p>
      </dgm:t>
    </dgm:pt>
    <dgm:pt modelId="{05629062-C660-4595-809A-E02CB61F21D6}" type="parTrans" cxnId="{1FA8DC8E-7B0F-4749-9C44-7C17240E30BE}">
      <dgm:prSet/>
      <dgm:spPr/>
      <dgm:t>
        <a:bodyPr/>
        <a:lstStyle/>
        <a:p>
          <a:endParaRPr lang="en-US"/>
        </a:p>
      </dgm:t>
    </dgm:pt>
    <dgm:pt modelId="{9C971808-5C67-4665-A6E5-966FF7E619EB}" type="sibTrans" cxnId="{1FA8DC8E-7B0F-4749-9C44-7C17240E30BE}">
      <dgm:prSet/>
      <dgm:spPr/>
      <dgm:t>
        <a:bodyPr/>
        <a:lstStyle/>
        <a:p>
          <a:endParaRPr lang="en-US"/>
        </a:p>
      </dgm:t>
    </dgm:pt>
    <dgm:pt modelId="{28BC7DA2-D5C8-439F-ABF6-781EF6FAC0E9}">
      <dgm:prSet/>
      <dgm:spPr/>
      <dgm:t>
        <a:bodyPr/>
        <a:lstStyle/>
        <a:p>
          <a:r>
            <a:rPr lang="en-US"/>
            <a:t>Symptoms not due to substance abuse, medications or other medical condition</a:t>
          </a:r>
        </a:p>
      </dgm:t>
    </dgm:pt>
    <dgm:pt modelId="{F338700A-3BE0-4B8A-B4BD-4128206A228C}" type="parTrans" cxnId="{20AF7757-751E-423A-85BE-C25654735133}">
      <dgm:prSet/>
      <dgm:spPr/>
      <dgm:t>
        <a:bodyPr/>
        <a:lstStyle/>
        <a:p>
          <a:endParaRPr lang="en-US"/>
        </a:p>
      </dgm:t>
    </dgm:pt>
    <dgm:pt modelId="{7B78E59D-B4D1-4B16-821B-DF91BDBEC3EC}" type="sibTrans" cxnId="{20AF7757-751E-423A-85BE-C25654735133}">
      <dgm:prSet/>
      <dgm:spPr/>
      <dgm:t>
        <a:bodyPr/>
        <a:lstStyle/>
        <a:p>
          <a:endParaRPr lang="en-US"/>
        </a:p>
      </dgm:t>
    </dgm:pt>
    <dgm:pt modelId="{C8FB47C2-3714-42A6-96AC-A682B818472B}">
      <dgm:prSet/>
      <dgm:spPr/>
      <dgm:t>
        <a:bodyPr/>
        <a:lstStyle/>
        <a:p>
          <a:r>
            <a:rPr lang="en-US"/>
            <a:t>Hypomania</a:t>
          </a:r>
        </a:p>
      </dgm:t>
    </dgm:pt>
    <dgm:pt modelId="{B7B5C7E7-76C8-436E-B4AC-0117B718C82F}" type="parTrans" cxnId="{8573F030-8849-4CDF-9DD9-81DF76CDEF3E}">
      <dgm:prSet/>
      <dgm:spPr/>
      <dgm:t>
        <a:bodyPr/>
        <a:lstStyle/>
        <a:p>
          <a:endParaRPr lang="en-US"/>
        </a:p>
      </dgm:t>
    </dgm:pt>
    <dgm:pt modelId="{6B5F5303-32B7-4C37-ABAF-F1DFFA00612C}" type="sibTrans" cxnId="{8573F030-8849-4CDF-9DD9-81DF76CDEF3E}">
      <dgm:prSet/>
      <dgm:spPr/>
      <dgm:t>
        <a:bodyPr/>
        <a:lstStyle/>
        <a:p>
          <a:endParaRPr lang="en-US"/>
        </a:p>
      </dgm:t>
    </dgm:pt>
    <dgm:pt modelId="{7A6B44F3-A355-4AB3-A59A-3786E0B36B72}">
      <dgm:prSet/>
      <dgm:spPr/>
      <dgm:t>
        <a:bodyPr/>
        <a:lstStyle/>
        <a:p>
          <a:r>
            <a:rPr lang="en-US" dirty="0"/>
            <a:t>A lower-level and less dramatic mania </a:t>
          </a:r>
        </a:p>
      </dgm:t>
    </dgm:pt>
    <dgm:pt modelId="{6821CC58-07B4-4588-BBD0-210987670B04}" type="parTrans" cxnId="{C4DF2F97-676F-4C3C-B7BF-59822C296C06}">
      <dgm:prSet/>
      <dgm:spPr/>
      <dgm:t>
        <a:bodyPr/>
        <a:lstStyle/>
        <a:p>
          <a:endParaRPr lang="en-US"/>
        </a:p>
      </dgm:t>
    </dgm:pt>
    <dgm:pt modelId="{BE0F344C-B9BC-47A3-B876-55CB86C160D5}" type="sibTrans" cxnId="{C4DF2F97-676F-4C3C-B7BF-59822C296C06}">
      <dgm:prSet/>
      <dgm:spPr/>
      <dgm:t>
        <a:bodyPr/>
        <a:lstStyle/>
        <a:p>
          <a:endParaRPr lang="en-US"/>
        </a:p>
      </dgm:t>
    </dgm:pt>
    <dgm:pt modelId="{FE4ADB0E-639D-4AC3-A190-46DFF493E089}">
      <dgm:prSet/>
      <dgm:spPr/>
      <dgm:t>
        <a:bodyPr/>
        <a:lstStyle/>
        <a:p>
          <a:r>
            <a:rPr lang="en-US"/>
            <a:t>Tends to be euphoric and often increases functioning </a:t>
          </a:r>
        </a:p>
      </dgm:t>
    </dgm:pt>
    <dgm:pt modelId="{4C7DC679-BC7C-4D91-9FED-5F29EE3B9A4B}" type="parTrans" cxnId="{4EF220C9-A0D5-4C1D-BB04-2ACFA5BB41E5}">
      <dgm:prSet/>
      <dgm:spPr/>
      <dgm:t>
        <a:bodyPr/>
        <a:lstStyle/>
        <a:p>
          <a:endParaRPr lang="en-US"/>
        </a:p>
      </dgm:t>
    </dgm:pt>
    <dgm:pt modelId="{4011EA89-B6B8-47B4-BD0F-00B6FB03D2B0}" type="sibTrans" cxnId="{4EF220C9-A0D5-4C1D-BB04-2ACFA5BB41E5}">
      <dgm:prSet/>
      <dgm:spPr/>
      <dgm:t>
        <a:bodyPr/>
        <a:lstStyle/>
        <a:p>
          <a:endParaRPr lang="en-US"/>
        </a:p>
      </dgm:t>
    </dgm:pt>
    <dgm:pt modelId="{E74098AD-B465-4E7C-9DC5-F0FE4E9CE2DC}">
      <dgm:prSet/>
      <dgm:spPr/>
      <dgm:t>
        <a:bodyPr/>
        <a:lstStyle/>
        <a:p>
          <a:r>
            <a:rPr lang="en-US"/>
            <a:t>Usually accompanied by excessive activity and energy </a:t>
          </a:r>
        </a:p>
      </dgm:t>
    </dgm:pt>
    <dgm:pt modelId="{413CE631-304C-476C-A97C-B32E2E74B75D}" type="parTrans" cxnId="{3ADD4595-B805-4CF1-B5DA-2310FB51F78F}">
      <dgm:prSet/>
      <dgm:spPr/>
      <dgm:t>
        <a:bodyPr/>
        <a:lstStyle/>
        <a:p>
          <a:endParaRPr lang="en-US"/>
        </a:p>
      </dgm:t>
    </dgm:pt>
    <dgm:pt modelId="{C7375BB9-13BA-459D-AC42-4A0251DA327C}" type="sibTrans" cxnId="{3ADD4595-B805-4CF1-B5DA-2310FB51F78F}">
      <dgm:prSet/>
      <dgm:spPr/>
      <dgm:t>
        <a:bodyPr/>
        <a:lstStyle/>
        <a:p>
          <a:endParaRPr lang="en-US"/>
        </a:p>
      </dgm:t>
    </dgm:pt>
    <dgm:pt modelId="{168D8AD7-D526-C543-A6E1-9E394B93C061}" type="pres">
      <dgm:prSet presAssocID="{B22E263D-401B-4B66-8167-6F0706DC681B}" presName="linear" presStyleCnt="0">
        <dgm:presLayoutVars>
          <dgm:dir/>
          <dgm:animLvl val="lvl"/>
          <dgm:resizeHandles val="exact"/>
        </dgm:presLayoutVars>
      </dgm:prSet>
      <dgm:spPr/>
    </dgm:pt>
    <dgm:pt modelId="{10822A76-CF1E-D64F-9233-59348A2135F0}" type="pres">
      <dgm:prSet presAssocID="{0EE7B4A9-20DC-4A7A-A00E-C7DF969523C1}" presName="parentLin" presStyleCnt="0"/>
      <dgm:spPr/>
    </dgm:pt>
    <dgm:pt modelId="{07CC78EF-5CB2-F440-A2AE-0882A95D242D}" type="pres">
      <dgm:prSet presAssocID="{0EE7B4A9-20DC-4A7A-A00E-C7DF969523C1}" presName="parentLeftMargin" presStyleLbl="node1" presStyleIdx="0" presStyleCnt="2"/>
      <dgm:spPr/>
    </dgm:pt>
    <dgm:pt modelId="{BD6F7334-262B-2C4D-9790-E6DD00B40EED}" type="pres">
      <dgm:prSet presAssocID="{0EE7B4A9-20DC-4A7A-A00E-C7DF969523C1}" presName="parentText" presStyleLbl="node1" presStyleIdx="0" presStyleCnt="2">
        <dgm:presLayoutVars>
          <dgm:chMax val="0"/>
          <dgm:bulletEnabled val="1"/>
        </dgm:presLayoutVars>
      </dgm:prSet>
      <dgm:spPr/>
    </dgm:pt>
    <dgm:pt modelId="{24BAA02A-2E02-9B4D-97BD-C36FC5A738D5}" type="pres">
      <dgm:prSet presAssocID="{0EE7B4A9-20DC-4A7A-A00E-C7DF969523C1}" presName="negativeSpace" presStyleCnt="0"/>
      <dgm:spPr/>
    </dgm:pt>
    <dgm:pt modelId="{46515133-448F-BC42-BC46-64164DB82513}" type="pres">
      <dgm:prSet presAssocID="{0EE7B4A9-20DC-4A7A-A00E-C7DF969523C1}" presName="childText" presStyleLbl="conFgAcc1" presStyleIdx="0" presStyleCnt="2">
        <dgm:presLayoutVars>
          <dgm:bulletEnabled val="1"/>
        </dgm:presLayoutVars>
      </dgm:prSet>
      <dgm:spPr/>
    </dgm:pt>
    <dgm:pt modelId="{45A6B83F-FB6E-9745-8A7A-60668C8A8030}" type="pres">
      <dgm:prSet presAssocID="{007FE4DB-D7F4-4866-83CC-92C12A7D2695}" presName="spaceBetweenRectangles" presStyleCnt="0"/>
      <dgm:spPr/>
    </dgm:pt>
    <dgm:pt modelId="{D762F0D4-B71B-D04E-B864-4D77247B0223}" type="pres">
      <dgm:prSet presAssocID="{C8FB47C2-3714-42A6-96AC-A682B818472B}" presName="parentLin" presStyleCnt="0"/>
      <dgm:spPr/>
    </dgm:pt>
    <dgm:pt modelId="{730E1D17-D090-2B49-AFD1-BF70D533E2A5}" type="pres">
      <dgm:prSet presAssocID="{C8FB47C2-3714-42A6-96AC-A682B818472B}" presName="parentLeftMargin" presStyleLbl="node1" presStyleIdx="0" presStyleCnt="2"/>
      <dgm:spPr/>
    </dgm:pt>
    <dgm:pt modelId="{ACB0D84B-4459-2442-B89C-68615092D3B4}" type="pres">
      <dgm:prSet presAssocID="{C8FB47C2-3714-42A6-96AC-A682B818472B}" presName="parentText" presStyleLbl="node1" presStyleIdx="1" presStyleCnt="2">
        <dgm:presLayoutVars>
          <dgm:chMax val="0"/>
          <dgm:bulletEnabled val="1"/>
        </dgm:presLayoutVars>
      </dgm:prSet>
      <dgm:spPr/>
    </dgm:pt>
    <dgm:pt modelId="{AAA994E1-32F3-5944-BAE1-FC019CD9FFAC}" type="pres">
      <dgm:prSet presAssocID="{C8FB47C2-3714-42A6-96AC-A682B818472B}" presName="negativeSpace" presStyleCnt="0"/>
      <dgm:spPr/>
    </dgm:pt>
    <dgm:pt modelId="{1F75411F-9AEC-984A-BB4E-2B723ED409E0}" type="pres">
      <dgm:prSet presAssocID="{C8FB47C2-3714-42A6-96AC-A682B818472B}" presName="childText" presStyleLbl="conFgAcc1" presStyleIdx="1" presStyleCnt="2">
        <dgm:presLayoutVars>
          <dgm:bulletEnabled val="1"/>
        </dgm:presLayoutVars>
      </dgm:prSet>
      <dgm:spPr/>
    </dgm:pt>
  </dgm:ptLst>
  <dgm:cxnLst>
    <dgm:cxn modelId="{2EBBFD01-24BE-7D48-A46B-CCC644319D10}" type="presOf" srcId="{E74098AD-B465-4E7C-9DC5-F0FE4E9CE2DC}" destId="{1F75411F-9AEC-984A-BB4E-2B723ED409E0}" srcOrd="0" destOrd="2" presId="urn:microsoft.com/office/officeart/2005/8/layout/list1"/>
    <dgm:cxn modelId="{87669A09-56DA-914C-8F53-269B28B28A14}" type="presOf" srcId="{88AC6CFF-7F8C-4406-AF22-1A3CCF642755}" destId="{46515133-448F-BC42-BC46-64164DB82513}" srcOrd="0" destOrd="1" presId="urn:microsoft.com/office/officeart/2005/8/layout/list1"/>
    <dgm:cxn modelId="{CDC13F17-AFB8-B44B-B1CE-D0BF7E327AF7}" type="presOf" srcId="{28BC7DA2-D5C8-439F-ABF6-781EF6FAC0E9}" destId="{46515133-448F-BC42-BC46-64164DB82513}" srcOrd="0" destOrd="2" presId="urn:microsoft.com/office/officeart/2005/8/layout/list1"/>
    <dgm:cxn modelId="{8573F030-8849-4CDF-9DD9-81DF76CDEF3E}" srcId="{B22E263D-401B-4B66-8167-6F0706DC681B}" destId="{C8FB47C2-3714-42A6-96AC-A682B818472B}" srcOrd="1" destOrd="0" parTransId="{B7B5C7E7-76C8-436E-B4AC-0117B718C82F}" sibTransId="{6B5F5303-32B7-4C37-ABAF-F1DFFA00612C}"/>
    <dgm:cxn modelId="{FDE66644-234B-7C40-81B4-417FF85A7B1D}" type="presOf" srcId="{FE4ADB0E-639D-4AC3-A190-46DFF493E089}" destId="{1F75411F-9AEC-984A-BB4E-2B723ED409E0}" srcOrd="0" destOrd="1" presId="urn:microsoft.com/office/officeart/2005/8/layout/list1"/>
    <dgm:cxn modelId="{672B4C4A-C4BB-44A7-B777-C801517954DA}" srcId="{0EE7B4A9-20DC-4A7A-A00E-C7DF969523C1}" destId="{9B3754D8-FD40-471F-AF23-39187FB0FA1F}" srcOrd="0" destOrd="0" parTransId="{63854A49-E22C-41DB-B6ED-C74977210DE9}" sibTransId="{B4740354-BC6E-49A0-BCE9-9F8854269A4F}"/>
    <dgm:cxn modelId="{20AF7757-751E-423A-85BE-C25654735133}" srcId="{0EE7B4A9-20DC-4A7A-A00E-C7DF969523C1}" destId="{28BC7DA2-D5C8-439F-ABF6-781EF6FAC0E9}" srcOrd="2" destOrd="0" parTransId="{F338700A-3BE0-4B8A-B4BD-4128206A228C}" sibTransId="{7B78E59D-B4D1-4B16-821B-DF91BDBEC3EC}"/>
    <dgm:cxn modelId="{5165C580-3990-5A43-93FB-EE29CC5FFCA6}" type="presOf" srcId="{C8FB47C2-3714-42A6-96AC-A682B818472B}" destId="{730E1D17-D090-2B49-AFD1-BF70D533E2A5}" srcOrd="0" destOrd="0" presId="urn:microsoft.com/office/officeart/2005/8/layout/list1"/>
    <dgm:cxn modelId="{1FA8DC8E-7B0F-4749-9C44-7C17240E30BE}" srcId="{0EE7B4A9-20DC-4A7A-A00E-C7DF969523C1}" destId="{88AC6CFF-7F8C-4406-AF22-1A3CCF642755}" srcOrd="1" destOrd="0" parTransId="{05629062-C660-4595-809A-E02CB61F21D6}" sibTransId="{9C971808-5C67-4665-A6E5-966FF7E619EB}"/>
    <dgm:cxn modelId="{3ADD4595-B805-4CF1-B5DA-2310FB51F78F}" srcId="{C8FB47C2-3714-42A6-96AC-A682B818472B}" destId="{E74098AD-B465-4E7C-9DC5-F0FE4E9CE2DC}" srcOrd="2" destOrd="0" parTransId="{413CE631-304C-476C-A97C-B32E2E74B75D}" sibTransId="{C7375BB9-13BA-459D-AC42-4A0251DA327C}"/>
    <dgm:cxn modelId="{C4DF2F97-676F-4C3C-B7BF-59822C296C06}" srcId="{C8FB47C2-3714-42A6-96AC-A682B818472B}" destId="{7A6B44F3-A355-4AB3-A59A-3786E0B36B72}" srcOrd="0" destOrd="0" parTransId="{6821CC58-07B4-4588-BBD0-210987670B04}" sibTransId="{BE0F344C-B9BC-47A3-B876-55CB86C160D5}"/>
    <dgm:cxn modelId="{25ABE49F-8E04-BE4A-99E9-DA3902D5C211}" type="presOf" srcId="{0EE7B4A9-20DC-4A7A-A00E-C7DF969523C1}" destId="{BD6F7334-262B-2C4D-9790-E6DD00B40EED}" srcOrd="1" destOrd="0" presId="urn:microsoft.com/office/officeart/2005/8/layout/list1"/>
    <dgm:cxn modelId="{287A5CA3-B9DF-904A-99B9-C1FACA6339E1}" type="presOf" srcId="{7A6B44F3-A355-4AB3-A59A-3786E0B36B72}" destId="{1F75411F-9AEC-984A-BB4E-2B723ED409E0}" srcOrd="0" destOrd="0" presId="urn:microsoft.com/office/officeart/2005/8/layout/list1"/>
    <dgm:cxn modelId="{C4A200A5-5B61-4E9F-B508-105F7DEC6785}" srcId="{B22E263D-401B-4B66-8167-6F0706DC681B}" destId="{0EE7B4A9-20DC-4A7A-A00E-C7DF969523C1}" srcOrd="0" destOrd="0" parTransId="{1C3DDB6E-FBA4-47FF-96FA-2265B6A8C315}" sibTransId="{007FE4DB-D7F4-4866-83CC-92C12A7D2695}"/>
    <dgm:cxn modelId="{3551EDBC-3BB7-1642-8DA3-3D4CA2716139}" type="presOf" srcId="{0EE7B4A9-20DC-4A7A-A00E-C7DF969523C1}" destId="{07CC78EF-5CB2-F440-A2AE-0882A95D242D}" srcOrd="0" destOrd="0" presId="urn:microsoft.com/office/officeart/2005/8/layout/list1"/>
    <dgm:cxn modelId="{4EF220C9-A0D5-4C1D-BB04-2ACFA5BB41E5}" srcId="{C8FB47C2-3714-42A6-96AC-A682B818472B}" destId="{FE4ADB0E-639D-4AC3-A190-46DFF493E089}" srcOrd="1" destOrd="0" parTransId="{4C7DC679-BC7C-4D91-9FED-5F29EE3B9A4B}" sibTransId="{4011EA89-B6B8-47B4-BD0F-00B6FB03D2B0}"/>
    <dgm:cxn modelId="{04E437D8-1FE6-9941-B913-CBDF534A9B52}" type="presOf" srcId="{9B3754D8-FD40-471F-AF23-39187FB0FA1F}" destId="{46515133-448F-BC42-BC46-64164DB82513}" srcOrd="0" destOrd="0" presId="urn:microsoft.com/office/officeart/2005/8/layout/list1"/>
    <dgm:cxn modelId="{64E7FFDF-8724-1446-8F67-2A3174A417F7}" type="presOf" srcId="{B22E263D-401B-4B66-8167-6F0706DC681B}" destId="{168D8AD7-D526-C543-A6E1-9E394B93C061}" srcOrd="0" destOrd="0" presId="urn:microsoft.com/office/officeart/2005/8/layout/list1"/>
    <dgm:cxn modelId="{F5A461FD-3B54-5A47-BFF5-F29EBB91FB3B}" type="presOf" srcId="{C8FB47C2-3714-42A6-96AC-A682B818472B}" destId="{ACB0D84B-4459-2442-B89C-68615092D3B4}" srcOrd="1" destOrd="0" presId="urn:microsoft.com/office/officeart/2005/8/layout/list1"/>
    <dgm:cxn modelId="{132B6F6E-AC21-E348-B7D8-DFC75221231D}" type="presParOf" srcId="{168D8AD7-D526-C543-A6E1-9E394B93C061}" destId="{10822A76-CF1E-D64F-9233-59348A2135F0}" srcOrd="0" destOrd="0" presId="urn:microsoft.com/office/officeart/2005/8/layout/list1"/>
    <dgm:cxn modelId="{F7BCA369-230A-D547-8105-2957067DE4DC}" type="presParOf" srcId="{10822A76-CF1E-D64F-9233-59348A2135F0}" destId="{07CC78EF-5CB2-F440-A2AE-0882A95D242D}" srcOrd="0" destOrd="0" presId="urn:microsoft.com/office/officeart/2005/8/layout/list1"/>
    <dgm:cxn modelId="{DB531E05-FE2F-CD40-8160-1DA88E32CC15}" type="presParOf" srcId="{10822A76-CF1E-D64F-9233-59348A2135F0}" destId="{BD6F7334-262B-2C4D-9790-E6DD00B40EED}" srcOrd="1" destOrd="0" presId="urn:microsoft.com/office/officeart/2005/8/layout/list1"/>
    <dgm:cxn modelId="{5A21B08F-8AE4-C044-9032-61CBBDC3BE4F}" type="presParOf" srcId="{168D8AD7-D526-C543-A6E1-9E394B93C061}" destId="{24BAA02A-2E02-9B4D-97BD-C36FC5A738D5}" srcOrd="1" destOrd="0" presId="urn:microsoft.com/office/officeart/2005/8/layout/list1"/>
    <dgm:cxn modelId="{23A7413B-CF7D-9646-9AFD-8FB092AF9865}" type="presParOf" srcId="{168D8AD7-D526-C543-A6E1-9E394B93C061}" destId="{46515133-448F-BC42-BC46-64164DB82513}" srcOrd="2" destOrd="0" presId="urn:microsoft.com/office/officeart/2005/8/layout/list1"/>
    <dgm:cxn modelId="{E00A3BC4-21FE-804D-936E-95919108F131}" type="presParOf" srcId="{168D8AD7-D526-C543-A6E1-9E394B93C061}" destId="{45A6B83F-FB6E-9745-8A7A-60668C8A8030}" srcOrd="3" destOrd="0" presId="urn:microsoft.com/office/officeart/2005/8/layout/list1"/>
    <dgm:cxn modelId="{B459E115-2F85-0A42-BC4B-4A5E32076103}" type="presParOf" srcId="{168D8AD7-D526-C543-A6E1-9E394B93C061}" destId="{D762F0D4-B71B-D04E-B864-4D77247B0223}" srcOrd="4" destOrd="0" presId="urn:microsoft.com/office/officeart/2005/8/layout/list1"/>
    <dgm:cxn modelId="{1A855175-AEB8-6A4B-8597-2F43811A1A8A}" type="presParOf" srcId="{D762F0D4-B71B-D04E-B864-4D77247B0223}" destId="{730E1D17-D090-2B49-AFD1-BF70D533E2A5}" srcOrd="0" destOrd="0" presId="urn:microsoft.com/office/officeart/2005/8/layout/list1"/>
    <dgm:cxn modelId="{7591E9DF-5940-7D4A-967D-0E4F54FF7ACA}" type="presParOf" srcId="{D762F0D4-B71B-D04E-B864-4D77247B0223}" destId="{ACB0D84B-4459-2442-B89C-68615092D3B4}" srcOrd="1" destOrd="0" presId="urn:microsoft.com/office/officeart/2005/8/layout/list1"/>
    <dgm:cxn modelId="{9CA7C6DC-8F44-BF49-82A6-7294C5114FCF}" type="presParOf" srcId="{168D8AD7-D526-C543-A6E1-9E394B93C061}" destId="{AAA994E1-32F3-5944-BAE1-FC019CD9FFAC}" srcOrd="5" destOrd="0" presId="urn:microsoft.com/office/officeart/2005/8/layout/list1"/>
    <dgm:cxn modelId="{EC91B8DC-A2EB-FB41-B90E-C35FC055301A}" type="presParOf" srcId="{168D8AD7-D526-C543-A6E1-9E394B93C061}" destId="{1F75411F-9AEC-984A-BB4E-2B723ED409E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80B5D5-7866-4600-A9AE-657C277E38A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D0DE7E8-F23F-401D-A212-85BECF1D3FD6}">
      <dgm:prSet custT="1"/>
      <dgm:spPr/>
      <dgm:t>
        <a:bodyPr/>
        <a:lstStyle/>
        <a:p>
          <a:r>
            <a:rPr lang="en-US" sz="2000" dirty="0"/>
            <a:t>Lifetime risk for overall: nearly 4%</a:t>
          </a:r>
        </a:p>
      </dgm:t>
    </dgm:pt>
    <dgm:pt modelId="{4E9A1D52-99CE-41EE-9229-34C725CFBAD2}" type="parTrans" cxnId="{B3C21C84-096E-414D-B3A8-F826E440E864}">
      <dgm:prSet/>
      <dgm:spPr/>
      <dgm:t>
        <a:bodyPr/>
        <a:lstStyle/>
        <a:p>
          <a:endParaRPr lang="en-US"/>
        </a:p>
      </dgm:t>
    </dgm:pt>
    <dgm:pt modelId="{94A4D089-1B79-40B7-8A76-030CDB25C624}" type="sibTrans" cxnId="{B3C21C84-096E-414D-B3A8-F826E440E864}">
      <dgm:prSet/>
      <dgm:spPr/>
      <dgm:t>
        <a:bodyPr/>
        <a:lstStyle/>
        <a:p>
          <a:endParaRPr lang="en-US"/>
        </a:p>
      </dgm:t>
    </dgm:pt>
    <dgm:pt modelId="{93F0436D-3763-4CED-AD5A-89904D0563EC}">
      <dgm:prSet custT="1"/>
      <dgm:spPr/>
      <dgm:t>
        <a:bodyPr/>
        <a:lstStyle/>
        <a:p>
          <a:r>
            <a:rPr lang="en-US" sz="2000" dirty="0"/>
            <a:t>Men &amp; women: nearly equal rates</a:t>
          </a:r>
        </a:p>
      </dgm:t>
    </dgm:pt>
    <dgm:pt modelId="{35EA4D76-0AAA-44CA-854F-C11B9A6BDBA5}" type="parTrans" cxnId="{AA58ED99-90F7-44E4-B68F-E5BA8AE4FA7D}">
      <dgm:prSet/>
      <dgm:spPr/>
      <dgm:t>
        <a:bodyPr/>
        <a:lstStyle/>
        <a:p>
          <a:endParaRPr lang="en-US"/>
        </a:p>
      </dgm:t>
    </dgm:pt>
    <dgm:pt modelId="{83EEF9D3-90DB-460E-89E7-07DB57ADEA90}" type="sibTrans" cxnId="{AA58ED99-90F7-44E4-B68F-E5BA8AE4FA7D}">
      <dgm:prSet/>
      <dgm:spPr/>
      <dgm:t>
        <a:bodyPr/>
        <a:lstStyle/>
        <a:p>
          <a:endParaRPr lang="en-US"/>
        </a:p>
      </dgm:t>
    </dgm:pt>
    <dgm:pt modelId="{5B768EAF-19BE-48EA-86F2-64760331CEBD}">
      <dgm:prSet custT="1"/>
      <dgm:spPr/>
      <dgm:t>
        <a:bodyPr/>
        <a:lstStyle/>
        <a:p>
          <a:r>
            <a:rPr lang="en-US" sz="2000" dirty="0"/>
            <a:t>Severe postpartum psychosis = 4X greater risk</a:t>
          </a:r>
        </a:p>
      </dgm:t>
    </dgm:pt>
    <dgm:pt modelId="{8B8C8769-5343-49E1-BF05-18FE1D5B3F68}" type="parTrans" cxnId="{3B9BD26E-E1FC-4D8C-ADEB-781861E68D48}">
      <dgm:prSet/>
      <dgm:spPr/>
      <dgm:t>
        <a:bodyPr/>
        <a:lstStyle/>
        <a:p>
          <a:endParaRPr lang="en-US"/>
        </a:p>
      </dgm:t>
    </dgm:pt>
    <dgm:pt modelId="{E48F6041-9789-47DC-B389-AB88A684223A}" type="sibTrans" cxnId="{3B9BD26E-E1FC-4D8C-ADEB-781861E68D48}">
      <dgm:prSet/>
      <dgm:spPr/>
      <dgm:t>
        <a:bodyPr/>
        <a:lstStyle/>
        <a:p>
          <a:endParaRPr lang="en-US"/>
        </a:p>
      </dgm:t>
    </dgm:pt>
    <dgm:pt modelId="{322AFCC8-FE09-49F2-9B5A-D261E99EA705}">
      <dgm:prSet custT="1"/>
      <dgm:spPr/>
      <dgm:t>
        <a:bodyPr/>
        <a:lstStyle/>
        <a:p>
          <a:r>
            <a:rPr lang="en-US" sz="2000" dirty="0"/>
            <a:t>Children &amp; adolescents</a:t>
          </a:r>
        </a:p>
      </dgm:t>
    </dgm:pt>
    <dgm:pt modelId="{2513EE09-266C-477E-81EF-1EF480496C71}" type="parTrans" cxnId="{422873A6-3B07-486C-B1FD-FE1AEE7BEF57}">
      <dgm:prSet/>
      <dgm:spPr/>
      <dgm:t>
        <a:bodyPr/>
        <a:lstStyle/>
        <a:p>
          <a:endParaRPr lang="en-US"/>
        </a:p>
      </dgm:t>
    </dgm:pt>
    <dgm:pt modelId="{56CAC00C-DA76-499A-B5E7-A0F3472FF836}" type="sibTrans" cxnId="{422873A6-3B07-486C-B1FD-FE1AEE7BEF57}">
      <dgm:prSet/>
      <dgm:spPr/>
      <dgm:t>
        <a:bodyPr/>
        <a:lstStyle/>
        <a:p>
          <a:endParaRPr lang="en-US"/>
        </a:p>
      </dgm:t>
    </dgm:pt>
    <dgm:pt modelId="{BF82F5A9-C02F-4EF9-9533-23AB59F42D83}">
      <dgm:prSet custT="1"/>
      <dgm:spPr/>
      <dgm:t>
        <a:bodyPr/>
        <a:lstStyle/>
        <a:p>
          <a:r>
            <a:rPr lang="en-US" sz="2000" dirty="0"/>
            <a:t>Disruptive mood dysregulation disorder </a:t>
          </a:r>
        </a:p>
      </dgm:t>
    </dgm:pt>
    <dgm:pt modelId="{347C357D-C96A-4C7D-B6FA-B7762216B3A1}" type="parTrans" cxnId="{CAA9CBA9-6052-447B-8BF5-B9ED84677A1D}">
      <dgm:prSet/>
      <dgm:spPr/>
      <dgm:t>
        <a:bodyPr/>
        <a:lstStyle/>
        <a:p>
          <a:endParaRPr lang="en-US"/>
        </a:p>
      </dgm:t>
    </dgm:pt>
    <dgm:pt modelId="{E34F59D2-8E07-43DB-81C7-F7724A33D3F4}" type="sibTrans" cxnId="{CAA9CBA9-6052-447B-8BF5-B9ED84677A1D}">
      <dgm:prSet/>
      <dgm:spPr/>
      <dgm:t>
        <a:bodyPr/>
        <a:lstStyle/>
        <a:p>
          <a:endParaRPr lang="en-US"/>
        </a:p>
      </dgm:t>
    </dgm:pt>
    <dgm:pt modelId="{528942A8-C76F-4E9F-9CC8-911FED758833}">
      <dgm:prSet custT="1"/>
      <dgm:spPr/>
      <dgm:t>
        <a:bodyPr/>
        <a:lstStyle/>
        <a:p>
          <a:r>
            <a:rPr lang="en-US" sz="2000" dirty="0"/>
            <a:t>Cyclothymic disorder</a:t>
          </a:r>
        </a:p>
      </dgm:t>
    </dgm:pt>
    <dgm:pt modelId="{E1FEBCB7-51C0-40C4-A493-92AF79FA784F}" type="parTrans" cxnId="{0B3895C5-5C75-481B-B262-D6923D2E4EE5}">
      <dgm:prSet/>
      <dgm:spPr/>
      <dgm:t>
        <a:bodyPr/>
        <a:lstStyle/>
        <a:p>
          <a:endParaRPr lang="en-US"/>
        </a:p>
      </dgm:t>
    </dgm:pt>
    <dgm:pt modelId="{51CAD9CC-626D-4370-9FDD-29C545B94F7C}" type="sibTrans" cxnId="{0B3895C5-5C75-481B-B262-D6923D2E4EE5}">
      <dgm:prSet/>
      <dgm:spPr/>
      <dgm:t>
        <a:bodyPr/>
        <a:lstStyle/>
        <a:p>
          <a:endParaRPr lang="en-US"/>
        </a:p>
      </dgm:t>
    </dgm:pt>
    <dgm:pt modelId="{E680A4EC-5F22-4C0B-B6F7-3A6647714048}">
      <dgm:prSet custT="1"/>
      <dgm:spPr/>
      <dgm:t>
        <a:bodyPr/>
        <a:lstStyle/>
        <a:p>
          <a:r>
            <a:rPr lang="en-US" sz="2000" dirty="0"/>
            <a:t>Usually begins in adolescence/early adulthood</a:t>
          </a:r>
        </a:p>
      </dgm:t>
    </dgm:pt>
    <dgm:pt modelId="{D4228DA4-0CA4-43AF-AFE1-A79EE231F614}" type="parTrans" cxnId="{199565D0-2010-44E7-9B00-1892488BA05E}">
      <dgm:prSet/>
      <dgm:spPr/>
      <dgm:t>
        <a:bodyPr/>
        <a:lstStyle/>
        <a:p>
          <a:endParaRPr lang="en-US"/>
        </a:p>
      </dgm:t>
    </dgm:pt>
    <dgm:pt modelId="{BBEE4D1A-5F99-4EFB-85B8-30237A8590BB}" type="sibTrans" cxnId="{199565D0-2010-44E7-9B00-1892488BA05E}">
      <dgm:prSet/>
      <dgm:spPr/>
      <dgm:t>
        <a:bodyPr/>
        <a:lstStyle/>
        <a:p>
          <a:endParaRPr lang="en-US"/>
        </a:p>
      </dgm:t>
    </dgm:pt>
    <dgm:pt modelId="{057574D7-B715-4350-969C-7FC53C301EE2}">
      <dgm:prSet custT="1"/>
      <dgm:spPr/>
      <dgm:t>
        <a:bodyPr/>
        <a:lstStyle/>
        <a:p>
          <a:r>
            <a:rPr lang="en-US" sz="2000" dirty="0"/>
            <a:t>50% risk of subsequent bipolar I or II</a:t>
          </a:r>
        </a:p>
      </dgm:t>
    </dgm:pt>
    <dgm:pt modelId="{6BC3BAF9-8AF7-40FA-9AB2-68B3B5663EB0}" type="parTrans" cxnId="{43F97481-CFD6-4F6A-B566-61BE414BD1F1}">
      <dgm:prSet/>
      <dgm:spPr/>
      <dgm:t>
        <a:bodyPr/>
        <a:lstStyle/>
        <a:p>
          <a:endParaRPr lang="en-US"/>
        </a:p>
      </dgm:t>
    </dgm:pt>
    <dgm:pt modelId="{F59FBC19-F279-4625-A084-7CFC98924309}" type="sibTrans" cxnId="{43F97481-CFD6-4F6A-B566-61BE414BD1F1}">
      <dgm:prSet/>
      <dgm:spPr/>
      <dgm:t>
        <a:bodyPr/>
        <a:lstStyle/>
        <a:p>
          <a:endParaRPr lang="en-US"/>
        </a:p>
      </dgm:t>
    </dgm:pt>
    <dgm:pt modelId="{A0570B1A-E41A-DB46-A493-22D81C9E6FF8}" type="pres">
      <dgm:prSet presAssocID="{0980B5D5-7866-4600-A9AE-657C277E38A3}" presName="linear" presStyleCnt="0">
        <dgm:presLayoutVars>
          <dgm:dir/>
          <dgm:animLvl val="lvl"/>
          <dgm:resizeHandles val="exact"/>
        </dgm:presLayoutVars>
      </dgm:prSet>
      <dgm:spPr/>
    </dgm:pt>
    <dgm:pt modelId="{D0C288ED-C638-794D-A870-FF032F30C91D}" type="pres">
      <dgm:prSet presAssocID="{BD0DE7E8-F23F-401D-A212-85BECF1D3FD6}" presName="parentLin" presStyleCnt="0"/>
      <dgm:spPr/>
    </dgm:pt>
    <dgm:pt modelId="{1640549C-B006-9A45-B723-D33BF4B37304}" type="pres">
      <dgm:prSet presAssocID="{BD0DE7E8-F23F-401D-A212-85BECF1D3FD6}" presName="parentLeftMargin" presStyleLbl="node1" presStyleIdx="0" presStyleCnt="5"/>
      <dgm:spPr/>
    </dgm:pt>
    <dgm:pt modelId="{4D976007-F331-0A42-AE1B-7D068EDDD21E}" type="pres">
      <dgm:prSet presAssocID="{BD0DE7E8-F23F-401D-A212-85BECF1D3FD6}" presName="parentText" presStyleLbl="node1" presStyleIdx="0" presStyleCnt="5" custScaleX="108501" custLinFactNeighborX="-12825" custLinFactNeighborY="3438">
        <dgm:presLayoutVars>
          <dgm:chMax val="0"/>
          <dgm:bulletEnabled val="1"/>
        </dgm:presLayoutVars>
      </dgm:prSet>
      <dgm:spPr/>
    </dgm:pt>
    <dgm:pt modelId="{132F92E4-BB3A-C94B-8453-EBEE98591E06}" type="pres">
      <dgm:prSet presAssocID="{BD0DE7E8-F23F-401D-A212-85BECF1D3FD6}" presName="negativeSpace" presStyleCnt="0"/>
      <dgm:spPr/>
    </dgm:pt>
    <dgm:pt modelId="{599FE08B-BEB0-AC45-A3E1-C554F2419DDF}" type="pres">
      <dgm:prSet presAssocID="{BD0DE7E8-F23F-401D-A212-85BECF1D3FD6}" presName="childText" presStyleLbl="conFgAcc1" presStyleIdx="0" presStyleCnt="5">
        <dgm:presLayoutVars>
          <dgm:bulletEnabled val="1"/>
        </dgm:presLayoutVars>
      </dgm:prSet>
      <dgm:spPr/>
    </dgm:pt>
    <dgm:pt modelId="{1C92F389-858B-714B-ABC4-000D693BE9B0}" type="pres">
      <dgm:prSet presAssocID="{94A4D089-1B79-40B7-8A76-030CDB25C624}" presName="spaceBetweenRectangles" presStyleCnt="0"/>
      <dgm:spPr/>
    </dgm:pt>
    <dgm:pt modelId="{62800243-C692-8C47-83F4-D136E731F7BE}" type="pres">
      <dgm:prSet presAssocID="{93F0436D-3763-4CED-AD5A-89904D0563EC}" presName="parentLin" presStyleCnt="0"/>
      <dgm:spPr/>
    </dgm:pt>
    <dgm:pt modelId="{21C29D14-69C1-E941-B5AD-900A06083297}" type="pres">
      <dgm:prSet presAssocID="{93F0436D-3763-4CED-AD5A-89904D0563EC}" presName="parentLeftMargin" presStyleLbl="node1" presStyleIdx="0" presStyleCnt="5"/>
      <dgm:spPr/>
    </dgm:pt>
    <dgm:pt modelId="{8F7AE4B5-EF6C-894D-A71C-4DC6FC0DF99A}" type="pres">
      <dgm:prSet presAssocID="{93F0436D-3763-4CED-AD5A-89904D0563EC}" presName="parentText" presStyleLbl="node1" presStyleIdx="1" presStyleCnt="5" custScaleX="108501" custLinFactNeighborX="9466">
        <dgm:presLayoutVars>
          <dgm:chMax val="0"/>
          <dgm:bulletEnabled val="1"/>
        </dgm:presLayoutVars>
      </dgm:prSet>
      <dgm:spPr/>
    </dgm:pt>
    <dgm:pt modelId="{6BFD4E0A-F86E-D440-B17E-B27A4E2A4518}" type="pres">
      <dgm:prSet presAssocID="{93F0436D-3763-4CED-AD5A-89904D0563EC}" presName="negativeSpace" presStyleCnt="0"/>
      <dgm:spPr/>
    </dgm:pt>
    <dgm:pt modelId="{CFB85894-ADEF-8246-96A7-9AABA227C707}" type="pres">
      <dgm:prSet presAssocID="{93F0436D-3763-4CED-AD5A-89904D0563EC}" presName="childText" presStyleLbl="conFgAcc1" presStyleIdx="1" presStyleCnt="5">
        <dgm:presLayoutVars>
          <dgm:bulletEnabled val="1"/>
        </dgm:presLayoutVars>
      </dgm:prSet>
      <dgm:spPr/>
    </dgm:pt>
    <dgm:pt modelId="{7D863F4B-CED1-F343-873D-32020461FA71}" type="pres">
      <dgm:prSet presAssocID="{83EEF9D3-90DB-460E-89E7-07DB57ADEA90}" presName="spaceBetweenRectangles" presStyleCnt="0"/>
      <dgm:spPr/>
    </dgm:pt>
    <dgm:pt modelId="{24B8F06E-473D-9142-A041-556ED31A6AAE}" type="pres">
      <dgm:prSet presAssocID="{5B768EAF-19BE-48EA-86F2-64760331CEBD}" presName="parentLin" presStyleCnt="0"/>
      <dgm:spPr/>
    </dgm:pt>
    <dgm:pt modelId="{15EC125C-30F2-2F40-AC4F-7387878CA697}" type="pres">
      <dgm:prSet presAssocID="{5B768EAF-19BE-48EA-86F2-64760331CEBD}" presName="parentLeftMargin" presStyleLbl="node1" presStyleIdx="1" presStyleCnt="5"/>
      <dgm:spPr/>
    </dgm:pt>
    <dgm:pt modelId="{7E0E9910-9931-7C4A-A8EB-BF848A8AD69C}" type="pres">
      <dgm:prSet presAssocID="{5B768EAF-19BE-48EA-86F2-64760331CEBD}" presName="parentText" presStyleLbl="node1" presStyleIdx="2" presStyleCnt="5" custScaleX="108791">
        <dgm:presLayoutVars>
          <dgm:chMax val="0"/>
          <dgm:bulletEnabled val="1"/>
        </dgm:presLayoutVars>
      </dgm:prSet>
      <dgm:spPr/>
    </dgm:pt>
    <dgm:pt modelId="{2354B813-2E71-6B4C-A77B-8DE82ECAE928}" type="pres">
      <dgm:prSet presAssocID="{5B768EAF-19BE-48EA-86F2-64760331CEBD}" presName="negativeSpace" presStyleCnt="0"/>
      <dgm:spPr/>
    </dgm:pt>
    <dgm:pt modelId="{3FA3D4D7-EAFF-894E-9B51-531CF52FC619}" type="pres">
      <dgm:prSet presAssocID="{5B768EAF-19BE-48EA-86F2-64760331CEBD}" presName="childText" presStyleLbl="conFgAcc1" presStyleIdx="2" presStyleCnt="5">
        <dgm:presLayoutVars>
          <dgm:bulletEnabled val="1"/>
        </dgm:presLayoutVars>
      </dgm:prSet>
      <dgm:spPr/>
    </dgm:pt>
    <dgm:pt modelId="{EFB47E8B-CC7E-B242-941A-12F6C5A5D93C}" type="pres">
      <dgm:prSet presAssocID="{E48F6041-9789-47DC-B389-AB88A684223A}" presName="spaceBetweenRectangles" presStyleCnt="0"/>
      <dgm:spPr/>
    </dgm:pt>
    <dgm:pt modelId="{D01A9577-555D-1A49-BEC7-8FD28BE1F1CB}" type="pres">
      <dgm:prSet presAssocID="{322AFCC8-FE09-49F2-9B5A-D261E99EA705}" presName="parentLin" presStyleCnt="0"/>
      <dgm:spPr/>
    </dgm:pt>
    <dgm:pt modelId="{9974F498-1319-124A-9288-8BAFA8DAF442}" type="pres">
      <dgm:prSet presAssocID="{322AFCC8-FE09-49F2-9B5A-D261E99EA705}" presName="parentLeftMargin" presStyleLbl="node1" presStyleIdx="2" presStyleCnt="5"/>
      <dgm:spPr/>
    </dgm:pt>
    <dgm:pt modelId="{A547FD18-29B3-EC45-8259-D0E799E2FE2A}" type="pres">
      <dgm:prSet presAssocID="{322AFCC8-FE09-49F2-9B5A-D261E99EA705}" presName="parentText" presStyleLbl="node1" presStyleIdx="3" presStyleCnt="5" custScaleX="108501">
        <dgm:presLayoutVars>
          <dgm:chMax val="0"/>
          <dgm:bulletEnabled val="1"/>
        </dgm:presLayoutVars>
      </dgm:prSet>
      <dgm:spPr/>
    </dgm:pt>
    <dgm:pt modelId="{8ED3903E-5412-0845-9024-16E05122E741}" type="pres">
      <dgm:prSet presAssocID="{322AFCC8-FE09-49F2-9B5A-D261E99EA705}" presName="negativeSpace" presStyleCnt="0"/>
      <dgm:spPr/>
    </dgm:pt>
    <dgm:pt modelId="{C69152D9-C889-5743-993C-68215EE5E817}" type="pres">
      <dgm:prSet presAssocID="{322AFCC8-FE09-49F2-9B5A-D261E99EA705}" presName="childText" presStyleLbl="conFgAcc1" presStyleIdx="3" presStyleCnt="5">
        <dgm:presLayoutVars>
          <dgm:bulletEnabled val="1"/>
        </dgm:presLayoutVars>
      </dgm:prSet>
      <dgm:spPr/>
    </dgm:pt>
    <dgm:pt modelId="{BA328AC1-477B-674F-9226-B8AA20A7B448}" type="pres">
      <dgm:prSet presAssocID="{56CAC00C-DA76-499A-B5E7-A0F3472FF836}" presName="spaceBetweenRectangles" presStyleCnt="0"/>
      <dgm:spPr/>
    </dgm:pt>
    <dgm:pt modelId="{9C894617-7CB4-8C43-977A-8C93D392A8FE}" type="pres">
      <dgm:prSet presAssocID="{528942A8-C76F-4E9F-9CC8-911FED758833}" presName="parentLin" presStyleCnt="0"/>
      <dgm:spPr/>
    </dgm:pt>
    <dgm:pt modelId="{23296242-22A8-0E48-8733-D508D4E510E9}" type="pres">
      <dgm:prSet presAssocID="{528942A8-C76F-4E9F-9CC8-911FED758833}" presName="parentLeftMargin" presStyleLbl="node1" presStyleIdx="3" presStyleCnt="5"/>
      <dgm:spPr/>
    </dgm:pt>
    <dgm:pt modelId="{FE0A3B78-C4AB-BE4E-9722-5E0151289E43}" type="pres">
      <dgm:prSet presAssocID="{528942A8-C76F-4E9F-9CC8-911FED758833}" presName="parentText" presStyleLbl="node1" presStyleIdx="4" presStyleCnt="5" custScaleX="108503">
        <dgm:presLayoutVars>
          <dgm:chMax val="0"/>
          <dgm:bulletEnabled val="1"/>
        </dgm:presLayoutVars>
      </dgm:prSet>
      <dgm:spPr/>
    </dgm:pt>
    <dgm:pt modelId="{40D94E28-B70C-844B-8194-E5028AE4D338}" type="pres">
      <dgm:prSet presAssocID="{528942A8-C76F-4E9F-9CC8-911FED758833}" presName="negativeSpace" presStyleCnt="0"/>
      <dgm:spPr/>
    </dgm:pt>
    <dgm:pt modelId="{4BD7C669-51EC-A046-BFFC-69BD988454B3}" type="pres">
      <dgm:prSet presAssocID="{528942A8-C76F-4E9F-9CC8-911FED758833}" presName="childText" presStyleLbl="conFgAcc1" presStyleIdx="4" presStyleCnt="5">
        <dgm:presLayoutVars>
          <dgm:bulletEnabled val="1"/>
        </dgm:presLayoutVars>
      </dgm:prSet>
      <dgm:spPr/>
    </dgm:pt>
  </dgm:ptLst>
  <dgm:cxnLst>
    <dgm:cxn modelId="{F7174104-2F78-3048-BF6C-33EC4ACDD55B}" type="presOf" srcId="{BD0DE7E8-F23F-401D-A212-85BECF1D3FD6}" destId="{4D976007-F331-0A42-AE1B-7D068EDDD21E}" srcOrd="1" destOrd="0" presId="urn:microsoft.com/office/officeart/2005/8/layout/list1"/>
    <dgm:cxn modelId="{7E9F8B0C-8DC8-594D-8DD3-F42B79F4E6EE}" type="presOf" srcId="{5B768EAF-19BE-48EA-86F2-64760331CEBD}" destId="{7E0E9910-9931-7C4A-A8EB-BF848A8AD69C}" srcOrd="1" destOrd="0" presId="urn:microsoft.com/office/officeart/2005/8/layout/list1"/>
    <dgm:cxn modelId="{A8E01D14-9506-314A-9DA5-E27C34616936}" type="presOf" srcId="{BD0DE7E8-F23F-401D-A212-85BECF1D3FD6}" destId="{1640549C-B006-9A45-B723-D33BF4B37304}" srcOrd="0" destOrd="0" presId="urn:microsoft.com/office/officeart/2005/8/layout/list1"/>
    <dgm:cxn modelId="{F741663B-C455-1A4D-B3F1-9E2A8BEE9C75}" type="presOf" srcId="{057574D7-B715-4350-969C-7FC53C301EE2}" destId="{4BD7C669-51EC-A046-BFFC-69BD988454B3}" srcOrd="0" destOrd="1" presId="urn:microsoft.com/office/officeart/2005/8/layout/list1"/>
    <dgm:cxn modelId="{6EEEEC3F-99B7-5A46-B75F-75716CE02A53}" type="presOf" srcId="{E680A4EC-5F22-4C0B-B6F7-3A6647714048}" destId="{4BD7C669-51EC-A046-BFFC-69BD988454B3}" srcOrd="0" destOrd="0" presId="urn:microsoft.com/office/officeart/2005/8/layout/list1"/>
    <dgm:cxn modelId="{5D898944-B094-6D4D-AC6D-50A71F94DFE2}" type="presOf" srcId="{322AFCC8-FE09-49F2-9B5A-D261E99EA705}" destId="{9974F498-1319-124A-9288-8BAFA8DAF442}" srcOrd="0" destOrd="0" presId="urn:microsoft.com/office/officeart/2005/8/layout/list1"/>
    <dgm:cxn modelId="{EB184B6D-A04D-A349-813B-5A9B34C2705A}" type="presOf" srcId="{5B768EAF-19BE-48EA-86F2-64760331CEBD}" destId="{15EC125C-30F2-2F40-AC4F-7387878CA697}" srcOrd="0" destOrd="0" presId="urn:microsoft.com/office/officeart/2005/8/layout/list1"/>
    <dgm:cxn modelId="{3B9BD26E-E1FC-4D8C-ADEB-781861E68D48}" srcId="{0980B5D5-7866-4600-A9AE-657C277E38A3}" destId="{5B768EAF-19BE-48EA-86F2-64760331CEBD}" srcOrd="2" destOrd="0" parTransId="{8B8C8769-5343-49E1-BF05-18FE1D5B3F68}" sibTransId="{E48F6041-9789-47DC-B389-AB88A684223A}"/>
    <dgm:cxn modelId="{461E0B77-789A-5F4B-8E24-9E90FA1679A9}" type="presOf" srcId="{93F0436D-3763-4CED-AD5A-89904D0563EC}" destId="{8F7AE4B5-EF6C-894D-A71C-4DC6FC0DF99A}" srcOrd="1" destOrd="0" presId="urn:microsoft.com/office/officeart/2005/8/layout/list1"/>
    <dgm:cxn modelId="{9998827D-AF8E-7C4B-9E2B-DB97E9A20D58}" type="presOf" srcId="{322AFCC8-FE09-49F2-9B5A-D261E99EA705}" destId="{A547FD18-29B3-EC45-8259-D0E799E2FE2A}" srcOrd="1" destOrd="0" presId="urn:microsoft.com/office/officeart/2005/8/layout/list1"/>
    <dgm:cxn modelId="{43F97481-CFD6-4F6A-B566-61BE414BD1F1}" srcId="{528942A8-C76F-4E9F-9CC8-911FED758833}" destId="{057574D7-B715-4350-969C-7FC53C301EE2}" srcOrd="1" destOrd="0" parTransId="{6BC3BAF9-8AF7-40FA-9AB2-68B3B5663EB0}" sibTransId="{F59FBC19-F279-4625-A084-7CFC98924309}"/>
    <dgm:cxn modelId="{B3C21C84-096E-414D-B3A8-F826E440E864}" srcId="{0980B5D5-7866-4600-A9AE-657C277E38A3}" destId="{BD0DE7E8-F23F-401D-A212-85BECF1D3FD6}" srcOrd="0" destOrd="0" parTransId="{4E9A1D52-99CE-41EE-9229-34C725CFBAD2}" sibTransId="{94A4D089-1B79-40B7-8A76-030CDB25C624}"/>
    <dgm:cxn modelId="{68730692-EE80-454D-BB86-2B6AD8EE2925}" type="presOf" srcId="{93F0436D-3763-4CED-AD5A-89904D0563EC}" destId="{21C29D14-69C1-E941-B5AD-900A06083297}" srcOrd="0" destOrd="0" presId="urn:microsoft.com/office/officeart/2005/8/layout/list1"/>
    <dgm:cxn modelId="{71F6E095-A6A6-874D-BC59-D6C97308EDD5}" type="presOf" srcId="{0980B5D5-7866-4600-A9AE-657C277E38A3}" destId="{A0570B1A-E41A-DB46-A493-22D81C9E6FF8}" srcOrd="0" destOrd="0" presId="urn:microsoft.com/office/officeart/2005/8/layout/list1"/>
    <dgm:cxn modelId="{AA58ED99-90F7-44E4-B68F-E5BA8AE4FA7D}" srcId="{0980B5D5-7866-4600-A9AE-657C277E38A3}" destId="{93F0436D-3763-4CED-AD5A-89904D0563EC}" srcOrd="1" destOrd="0" parTransId="{35EA4D76-0AAA-44CA-854F-C11B9A6BDBA5}" sibTransId="{83EEF9D3-90DB-460E-89E7-07DB57ADEA90}"/>
    <dgm:cxn modelId="{422873A6-3B07-486C-B1FD-FE1AEE7BEF57}" srcId="{0980B5D5-7866-4600-A9AE-657C277E38A3}" destId="{322AFCC8-FE09-49F2-9B5A-D261E99EA705}" srcOrd="3" destOrd="0" parTransId="{2513EE09-266C-477E-81EF-1EF480496C71}" sibTransId="{56CAC00C-DA76-499A-B5E7-A0F3472FF836}"/>
    <dgm:cxn modelId="{CAA9CBA9-6052-447B-8BF5-B9ED84677A1D}" srcId="{322AFCC8-FE09-49F2-9B5A-D261E99EA705}" destId="{BF82F5A9-C02F-4EF9-9533-23AB59F42D83}" srcOrd="0" destOrd="0" parTransId="{347C357D-C96A-4C7D-B6FA-B7762216B3A1}" sibTransId="{E34F59D2-8E07-43DB-81C7-F7724A33D3F4}"/>
    <dgm:cxn modelId="{D82654AB-73CF-BE4C-8CEE-50936F99477D}" type="presOf" srcId="{528942A8-C76F-4E9F-9CC8-911FED758833}" destId="{23296242-22A8-0E48-8733-D508D4E510E9}" srcOrd="0" destOrd="0" presId="urn:microsoft.com/office/officeart/2005/8/layout/list1"/>
    <dgm:cxn modelId="{6449F6BE-D33F-8844-8930-B70C39010081}" type="presOf" srcId="{528942A8-C76F-4E9F-9CC8-911FED758833}" destId="{FE0A3B78-C4AB-BE4E-9722-5E0151289E43}" srcOrd="1" destOrd="0" presId="urn:microsoft.com/office/officeart/2005/8/layout/list1"/>
    <dgm:cxn modelId="{0B3895C5-5C75-481B-B262-D6923D2E4EE5}" srcId="{0980B5D5-7866-4600-A9AE-657C277E38A3}" destId="{528942A8-C76F-4E9F-9CC8-911FED758833}" srcOrd="4" destOrd="0" parTransId="{E1FEBCB7-51C0-40C4-A493-92AF79FA784F}" sibTransId="{51CAD9CC-626D-4370-9FDD-29C545B94F7C}"/>
    <dgm:cxn modelId="{199565D0-2010-44E7-9B00-1892488BA05E}" srcId="{528942A8-C76F-4E9F-9CC8-911FED758833}" destId="{E680A4EC-5F22-4C0B-B6F7-3A6647714048}" srcOrd="0" destOrd="0" parTransId="{D4228DA4-0CA4-43AF-AFE1-A79EE231F614}" sibTransId="{BBEE4D1A-5F99-4EFB-85B8-30237A8590BB}"/>
    <dgm:cxn modelId="{5E3C46F1-4960-514C-BE0E-8D6D9EBE5806}" type="presOf" srcId="{BF82F5A9-C02F-4EF9-9533-23AB59F42D83}" destId="{C69152D9-C889-5743-993C-68215EE5E817}" srcOrd="0" destOrd="0" presId="urn:microsoft.com/office/officeart/2005/8/layout/list1"/>
    <dgm:cxn modelId="{BDD5E7EF-1D62-F142-81F9-96335BA59AD0}" type="presParOf" srcId="{A0570B1A-E41A-DB46-A493-22D81C9E6FF8}" destId="{D0C288ED-C638-794D-A870-FF032F30C91D}" srcOrd="0" destOrd="0" presId="urn:microsoft.com/office/officeart/2005/8/layout/list1"/>
    <dgm:cxn modelId="{A620A2A8-1B16-DD48-875C-658D44272D9C}" type="presParOf" srcId="{D0C288ED-C638-794D-A870-FF032F30C91D}" destId="{1640549C-B006-9A45-B723-D33BF4B37304}" srcOrd="0" destOrd="0" presId="urn:microsoft.com/office/officeart/2005/8/layout/list1"/>
    <dgm:cxn modelId="{F0011862-62A1-7D44-AF37-131B306AD611}" type="presParOf" srcId="{D0C288ED-C638-794D-A870-FF032F30C91D}" destId="{4D976007-F331-0A42-AE1B-7D068EDDD21E}" srcOrd="1" destOrd="0" presId="urn:microsoft.com/office/officeart/2005/8/layout/list1"/>
    <dgm:cxn modelId="{BDD82EE6-7E50-FF47-9F58-D29EBB4720A8}" type="presParOf" srcId="{A0570B1A-E41A-DB46-A493-22D81C9E6FF8}" destId="{132F92E4-BB3A-C94B-8453-EBEE98591E06}" srcOrd="1" destOrd="0" presId="urn:microsoft.com/office/officeart/2005/8/layout/list1"/>
    <dgm:cxn modelId="{B08DDA2C-BD14-5241-B845-3E016EA75611}" type="presParOf" srcId="{A0570B1A-E41A-DB46-A493-22D81C9E6FF8}" destId="{599FE08B-BEB0-AC45-A3E1-C554F2419DDF}" srcOrd="2" destOrd="0" presId="urn:microsoft.com/office/officeart/2005/8/layout/list1"/>
    <dgm:cxn modelId="{AAA23357-8A21-1841-996E-6E5AFABE1004}" type="presParOf" srcId="{A0570B1A-E41A-DB46-A493-22D81C9E6FF8}" destId="{1C92F389-858B-714B-ABC4-000D693BE9B0}" srcOrd="3" destOrd="0" presId="urn:microsoft.com/office/officeart/2005/8/layout/list1"/>
    <dgm:cxn modelId="{CD136222-8C64-CF4A-B110-2DF3076B98B6}" type="presParOf" srcId="{A0570B1A-E41A-DB46-A493-22D81C9E6FF8}" destId="{62800243-C692-8C47-83F4-D136E731F7BE}" srcOrd="4" destOrd="0" presId="urn:microsoft.com/office/officeart/2005/8/layout/list1"/>
    <dgm:cxn modelId="{410CE94D-D2F0-314C-A363-A8C1B7A0FDBA}" type="presParOf" srcId="{62800243-C692-8C47-83F4-D136E731F7BE}" destId="{21C29D14-69C1-E941-B5AD-900A06083297}" srcOrd="0" destOrd="0" presId="urn:microsoft.com/office/officeart/2005/8/layout/list1"/>
    <dgm:cxn modelId="{C0E18E1F-D276-F842-B03C-E3E297EFD991}" type="presParOf" srcId="{62800243-C692-8C47-83F4-D136E731F7BE}" destId="{8F7AE4B5-EF6C-894D-A71C-4DC6FC0DF99A}" srcOrd="1" destOrd="0" presId="urn:microsoft.com/office/officeart/2005/8/layout/list1"/>
    <dgm:cxn modelId="{BDE3F0BE-78E0-8440-B8B8-41EDE367B5F9}" type="presParOf" srcId="{A0570B1A-E41A-DB46-A493-22D81C9E6FF8}" destId="{6BFD4E0A-F86E-D440-B17E-B27A4E2A4518}" srcOrd="5" destOrd="0" presId="urn:microsoft.com/office/officeart/2005/8/layout/list1"/>
    <dgm:cxn modelId="{B1236545-1552-C84B-8FAA-1166077AD8CA}" type="presParOf" srcId="{A0570B1A-E41A-DB46-A493-22D81C9E6FF8}" destId="{CFB85894-ADEF-8246-96A7-9AABA227C707}" srcOrd="6" destOrd="0" presId="urn:microsoft.com/office/officeart/2005/8/layout/list1"/>
    <dgm:cxn modelId="{2AE10C78-F508-5642-9729-0396930D27FC}" type="presParOf" srcId="{A0570B1A-E41A-DB46-A493-22D81C9E6FF8}" destId="{7D863F4B-CED1-F343-873D-32020461FA71}" srcOrd="7" destOrd="0" presId="urn:microsoft.com/office/officeart/2005/8/layout/list1"/>
    <dgm:cxn modelId="{38DCFFFB-0574-CE43-8C36-0542F161AFD8}" type="presParOf" srcId="{A0570B1A-E41A-DB46-A493-22D81C9E6FF8}" destId="{24B8F06E-473D-9142-A041-556ED31A6AAE}" srcOrd="8" destOrd="0" presId="urn:microsoft.com/office/officeart/2005/8/layout/list1"/>
    <dgm:cxn modelId="{1A510FEC-32B8-5248-9EE1-40B2D795EF8A}" type="presParOf" srcId="{24B8F06E-473D-9142-A041-556ED31A6AAE}" destId="{15EC125C-30F2-2F40-AC4F-7387878CA697}" srcOrd="0" destOrd="0" presId="urn:microsoft.com/office/officeart/2005/8/layout/list1"/>
    <dgm:cxn modelId="{0674F634-ACB9-E64B-8575-A37337DA620C}" type="presParOf" srcId="{24B8F06E-473D-9142-A041-556ED31A6AAE}" destId="{7E0E9910-9931-7C4A-A8EB-BF848A8AD69C}" srcOrd="1" destOrd="0" presId="urn:microsoft.com/office/officeart/2005/8/layout/list1"/>
    <dgm:cxn modelId="{19D551DD-D2B6-9649-BD7D-09C52B69F421}" type="presParOf" srcId="{A0570B1A-E41A-DB46-A493-22D81C9E6FF8}" destId="{2354B813-2E71-6B4C-A77B-8DE82ECAE928}" srcOrd="9" destOrd="0" presId="urn:microsoft.com/office/officeart/2005/8/layout/list1"/>
    <dgm:cxn modelId="{F998170E-0581-F942-9A8D-B4D6CF8610A6}" type="presParOf" srcId="{A0570B1A-E41A-DB46-A493-22D81C9E6FF8}" destId="{3FA3D4D7-EAFF-894E-9B51-531CF52FC619}" srcOrd="10" destOrd="0" presId="urn:microsoft.com/office/officeart/2005/8/layout/list1"/>
    <dgm:cxn modelId="{3D42AF7B-200E-AF4B-94C5-AEBE6C22A183}" type="presParOf" srcId="{A0570B1A-E41A-DB46-A493-22D81C9E6FF8}" destId="{EFB47E8B-CC7E-B242-941A-12F6C5A5D93C}" srcOrd="11" destOrd="0" presId="urn:microsoft.com/office/officeart/2005/8/layout/list1"/>
    <dgm:cxn modelId="{541EEB22-F443-E54F-8E7A-A045BB79EDE7}" type="presParOf" srcId="{A0570B1A-E41A-DB46-A493-22D81C9E6FF8}" destId="{D01A9577-555D-1A49-BEC7-8FD28BE1F1CB}" srcOrd="12" destOrd="0" presId="urn:microsoft.com/office/officeart/2005/8/layout/list1"/>
    <dgm:cxn modelId="{D5E291F4-79AF-F743-A95E-F69780A8A41D}" type="presParOf" srcId="{D01A9577-555D-1A49-BEC7-8FD28BE1F1CB}" destId="{9974F498-1319-124A-9288-8BAFA8DAF442}" srcOrd="0" destOrd="0" presId="urn:microsoft.com/office/officeart/2005/8/layout/list1"/>
    <dgm:cxn modelId="{F6D734D8-9C1B-4247-A023-AFE1C54CE218}" type="presParOf" srcId="{D01A9577-555D-1A49-BEC7-8FD28BE1F1CB}" destId="{A547FD18-29B3-EC45-8259-D0E799E2FE2A}" srcOrd="1" destOrd="0" presId="urn:microsoft.com/office/officeart/2005/8/layout/list1"/>
    <dgm:cxn modelId="{4A3FC857-4CF4-E841-A42A-CAB0E395DDB3}" type="presParOf" srcId="{A0570B1A-E41A-DB46-A493-22D81C9E6FF8}" destId="{8ED3903E-5412-0845-9024-16E05122E741}" srcOrd="13" destOrd="0" presId="urn:microsoft.com/office/officeart/2005/8/layout/list1"/>
    <dgm:cxn modelId="{3F7D510C-0C0E-734E-93CB-A6DA790999B5}" type="presParOf" srcId="{A0570B1A-E41A-DB46-A493-22D81C9E6FF8}" destId="{C69152D9-C889-5743-993C-68215EE5E817}" srcOrd="14" destOrd="0" presId="urn:microsoft.com/office/officeart/2005/8/layout/list1"/>
    <dgm:cxn modelId="{C78EDD85-29A3-3944-8659-E7BBF7DCABBC}" type="presParOf" srcId="{A0570B1A-E41A-DB46-A493-22D81C9E6FF8}" destId="{BA328AC1-477B-674F-9226-B8AA20A7B448}" srcOrd="15" destOrd="0" presId="urn:microsoft.com/office/officeart/2005/8/layout/list1"/>
    <dgm:cxn modelId="{CF2171B0-3EB8-A342-8CE4-497D020AFF16}" type="presParOf" srcId="{A0570B1A-E41A-DB46-A493-22D81C9E6FF8}" destId="{9C894617-7CB4-8C43-977A-8C93D392A8FE}" srcOrd="16" destOrd="0" presId="urn:microsoft.com/office/officeart/2005/8/layout/list1"/>
    <dgm:cxn modelId="{F2CAE54A-C116-AD42-9EBD-9F85C5BED6EC}" type="presParOf" srcId="{9C894617-7CB4-8C43-977A-8C93D392A8FE}" destId="{23296242-22A8-0E48-8733-D508D4E510E9}" srcOrd="0" destOrd="0" presId="urn:microsoft.com/office/officeart/2005/8/layout/list1"/>
    <dgm:cxn modelId="{CB9640C4-AAF6-644B-B1C7-B196566B8F5D}" type="presParOf" srcId="{9C894617-7CB4-8C43-977A-8C93D392A8FE}" destId="{FE0A3B78-C4AB-BE4E-9722-5E0151289E43}" srcOrd="1" destOrd="0" presId="urn:microsoft.com/office/officeart/2005/8/layout/list1"/>
    <dgm:cxn modelId="{BBA2A58C-9CC9-1E4A-9D0E-846EF06858BB}" type="presParOf" srcId="{A0570B1A-E41A-DB46-A493-22D81C9E6FF8}" destId="{40D94E28-B70C-844B-8194-E5028AE4D338}" srcOrd="17" destOrd="0" presId="urn:microsoft.com/office/officeart/2005/8/layout/list1"/>
    <dgm:cxn modelId="{3AE4AA1F-4A5F-B14A-9D9D-F5D87DE52F0D}" type="presParOf" srcId="{A0570B1A-E41A-DB46-A493-22D81C9E6FF8}" destId="{4BD7C669-51EC-A046-BFFC-69BD988454B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59DAEC-2782-4304-BB2C-64622D699BC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DB12646-EF04-45F0-B009-EC28F3C78183}">
      <dgm:prSet/>
      <dgm:spPr/>
      <dgm:t>
        <a:bodyPr/>
        <a:lstStyle/>
        <a:p>
          <a:r>
            <a:rPr lang="en-US"/>
            <a:t>Anxiety</a:t>
          </a:r>
        </a:p>
      </dgm:t>
    </dgm:pt>
    <dgm:pt modelId="{7AFEE8D5-DBA5-41B3-B6E7-CD8E0F7E663C}" type="parTrans" cxnId="{012C451D-011A-42F9-8E17-61A04567E3C5}">
      <dgm:prSet/>
      <dgm:spPr/>
      <dgm:t>
        <a:bodyPr/>
        <a:lstStyle/>
        <a:p>
          <a:endParaRPr lang="en-US"/>
        </a:p>
      </dgm:t>
    </dgm:pt>
    <dgm:pt modelId="{44C36DDA-46B8-40D6-AC86-1915054059B1}" type="sibTrans" cxnId="{012C451D-011A-42F9-8E17-61A04567E3C5}">
      <dgm:prSet/>
      <dgm:spPr/>
      <dgm:t>
        <a:bodyPr/>
        <a:lstStyle/>
        <a:p>
          <a:endParaRPr lang="en-US"/>
        </a:p>
      </dgm:t>
    </dgm:pt>
    <dgm:pt modelId="{A84D0FCD-5A1F-4DA8-8807-236844DF343B}">
      <dgm:prSet/>
      <dgm:spPr/>
      <dgm:t>
        <a:bodyPr/>
        <a:lstStyle/>
        <a:p>
          <a:r>
            <a:rPr lang="en-US"/>
            <a:t>Panic attacks</a:t>
          </a:r>
        </a:p>
      </dgm:t>
    </dgm:pt>
    <dgm:pt modelId="{91BC1068-10E9-4CB2-B923-CCA05AEC98FA}" type="parTrans" cxnId="{FBBB7D9F-7025-4090-BF9C-F6B29849F516}">
      <dgm:prSet/>
      <dgm:spPr/>
      <dgm:t>
        <a:bodyPr/>
        <a:lstStyle/>
        <a:p>
          <a:endParaRPr lang="en-US"/>
        </a:p>
      </dgm:t>
    </dgm:pt>
    <dgm:pt modelId="{F832B0F2-CBFF-40C9-A562-26532305B384}" type="sibTrans" cxnId="{FBBB7D9F-7025-4090-BF9C-F6B29849F516}">
      <dgm:prSet/>
      <dgm:spPr/>
      <dgm:t>
        <a:bodyPr/>
        <a:lstStyle/>
        <a:p>
          <a:endParaRPr lang="en-US"/>
        </a:p>
      </dgm:t>
    </dgm:pt>
    <dgm:pt modelId="{5190478D-693C-478E-B6A1-4CDA5136C230}">
      <dgm:prSet/>
      <dgm:spPr/>
      <dgm:t>
        <a:bodyPr/>
        <a:lstStyle/>
        <a:p>
          <a:r>
            <a:rPr lang="en-US"/>
            <a:t>Substance abuse</a:t>
          </a:r>
        </a:p>
      </dgm:t>
    </dgm:pt>
    <dgm:pt modelId="{31DF4F36-0863-4B3C-BF3E-A4309F0ECF2A}" type="parTrans" cxnId="{336F90F6-5C80-4B07-8132-801C2F84F56C}">
      <dgm:prSet/>
      <dgm:spPr/>
      <dgm:t>
        <a:bodyPr/>
        <a:lstStyle/>
        <a:p>
          <a:endParaRPr lang="en-US"/>
        </a:p>
      </dgm:t>
    </dgm:pt>
    <dgm:pt modelId="{ADD3E78A-33E2-47BB-9331-89065EC53C67}" type="sibTrans" cxnId="{336F90F6-5C80-4B07-8132-801C2F84F56C}">
      <dgm:prSet/>
      <dgm:spPr/>
      <dgm:t>
        <a:bodyPr/>
        <a:lstStyle/>
        <a:p>
          <a:endParaRPr lang="en-US"/>
        </a:p>
      </dgm:t>
    </dgm:pt>
    <dgm:pt modelId="{83051EA7-2FED-4C07-9FCA-7DDA3CADD504}">
      <dgm:prSet/>
      <dgm:spPr/>
      <dgm:t>
        <a:bodyPr/>
        <a:lstStyle/>
        <a:p>
          <a:r>
            <a:rPr lang="en-US"/>
            <a:t>Social Phobia</a:t>
          </a:r>
        </a:p>
      </dgm:t>
    </dgm:pt>
    <dgm:pt modelId="{A231C7BE-B134-49D2-910A-70799C450772}" type="parTrans" cxnId="{7F036B0C-1DC2-4090-93E2-8C50AF29FB5A}">
      <dgm:prSet/>
      <dgm:spPr/>
      <dgm:t>
        <a:bodyPr/>
        <a:lstStyle/>
        <a:p>
          <a:endParaRPr lang="en-US"/>
        </a:p>
      </dgm:t>
    </dgm:pt>
    <dgm:pt modelId="{DBED1364-F6B4-4743-BD4B-31963A77E9F2}" type="sibTrans" cxnId="{7F036B0C-1DC2-4090-93E2-8C50AF29FB5A}">
      <dgm:prSet/>
      <dgm:spPr/>
      <dgm:t>
        <a:bodyPr/>
        <a:lstStyle/>
        <a:p>
          <a:endParaRPr lang="en-US"/>
        </a:p>
      </dgm:t>
    </dgm:pt>
    <dgm:pt modelId="{D30C2D6F-A017-4CAE-B210-FEA12158BED8}">
      <dgm:prSet/>
      <dgm:spPr/>
      <dgm:t>
        <a:bodyPr/>
        <a:lstStyle/>
        <a:p>
          <a:r>
            <a:rPr lang="en-US"/>
            <a:t>Specific Phobia</a:t>
          </a:r>
        </a:p>
      </dgm:t>
    </dgm:pt>
    <dgm:pt modelId="{17B864E4-F733-4B62-8C83-0A54FE67D02E}" type="parTrans" cxnId="{73A7F175-9794-4F24-80F4-0C46DFDD7437}">
      <dgm:prSet/>
      <dgm:spPr/>
      <dgm:t>
        <a:bodyPr/>
        <a:lstStyle/>
        <a:p>
          <a:endParaRPr lang="en-US"/>
        </a:p>
      </dgm:t>
    </dgm:pt>
    <dgm:pt modelId="{79EC9A09-0163-406B-BF09-159E50F48A80}" type="sibTrans" cxnId="{73A7F175-9794-4F24-80F4-0C46DFDD7437}">
      <dgm:prSet/>
      <dgm:spPr/>
      <dgm:t>
        <a:bodyPr/>
        <a:lstStyle/>
        <a:p>
          <a:endParaRPr lang="en-US"/>
        </a:p>
      </dgm:t>
    </dgm:pt>
    <dgm:pt modelId="{EA53D50C-5187-4BFC-98F4-783953352645}">
      <dgm:prSet/>
      <dgm:spPr/>
      <dgm:t>
        <a:bodyPr/>
        <a:lstStyle/>
        <a:p>
          <a:r>
            <a:rPr lang="en-US"/>
            <a:t>Borderline Personality disorder</a:t>
          </a:r>
        </a:p>
      </dgm:t>
    </dgm:pt>
    <dgm:pt modelId="{334074B7-21F0-469A-8157-E8B57C6EED8B}" type="parTrans" cxnId="{97E92159-BCC5-4FC0-9668-53431BEA4A51}">
      <dgm:prSet/>
      <dgm:spPr/>
      <dgm:t>
        <a:bodyPr/>
        <a:lstStyle/>
        <a:p>
          <a:endParaRPr lang="en-US"/>
        </a:p>
      </dgm:t>
    </dgm:pt>
    <dgm:pt modelId="{A031C74F-EDDB-476B-A442-2AA2D8D1A045}" type="sibTrans" cxnId="{97E92159-BCC5-4FC0-9668-53431BEA4A51}">
      <dgm:prSet/>
      <dgm:spPr/>
      <dgm:t>
        <a:bodyPr/>
        <a:lstStyle/>
        <a:p>
          <a:endParaRPr lang="en-US"/>
        </a:p>
      </dgm:t>
    </dgm:pt>
    <dgm:pt modelId="{E0397F28-DABC-4E8D-9FE5-83BF2201E9F7}">
      <dgm:prSet/>
      <dgm:spPr/>
      <dgm:t>
        <a:bodyPr/>
        <a:lstStyle/>
        <a:p>
          <a:r>
            <a:rPr lang="en-US"/>
            <a:t>Seasonal Affective disorder</a:t>
          </a:r>
        </a:p>
      </dgm:t>
    </dgm:pt>
    <dgm:pt modelId="{7F5BCF21-D6AB-419E-81DB-B643492A3CB5}" type="parTrans" cxnId="{607AAF09-C3C1-4F92-BFBA-C0029EA868A1}">
      <dgm:prSet/>
      <dgm:spPr/>
      <dgm:t>
        <a:bodyPr/>
        <a:lstStyle/>
        <a:p>
          <a:endParaRPr lang="en-US"/>
        </a:p>
      </dgm:t>
    </dgm:pt>
    <dgm:pt modelId="{1B85807A-85D9-4AB3-92FE-8B7DB5EA4391}" type="sibTrans" cxnId="{607AAF09-C3C1-4F92-BFBA-C0029EA868A1}">
      <dgm:prSet/>
      <dgm:spPr/>
      <dgm:t>
        <a:bodyPr/>
        <a:lstStyle/>
        <a:p>
          <a:endParaRPr lang="en-US"/>
        </a:p>
      </dgm:t>
    </dgm:pt>
    <dgm:pt modelId="{37D47E05-399A-4751-8A04-F5182F76C097}">
      <dgm:prSet/>
      <dgm:spPr/>
      <dgm:t>
        <a:bodyPr/>
        <a:lstStyle/>
        <a:p>
          <a:r>
            <a:rPr lang="en-US"/>
            <a:t>ADHD</a:t>
          </a:r>
        </a:p>
      </dgm:t>
    </dgm:pt>
    <dgm:pt modelId="{4FCA218B-E84C-49D4-A897-B054B060C4A3}" type="parTrans" cxnId="{5A06603C-5EE8-48DF-A6C3-EC735C9987E2}">
      <dgm:prSet/>
      <dgm:spPr/>
      <dgm:t>
        <a:bodyPr/>
        <a:lstStyle/>
        <a:p>
          <a:endParaRPr lang="en-US"/>
        </a:p>
      </dgm:t>
    </dgm:pt>
    <dgm:pt modelId="{C03E8056-5E35-4EE5-AFD2-12F93AFF9F59}" type="sibTrans" cxnId="{5A06603C-5EE8-48DF-A6C3-EC735C9987E2}">
      <dgm:prSet/>
      <dgm:spPr/>
      <dgm:t>
        <a:bodyPr/>
        <a:lstStyle/>
        <a:p>
          <a:endParaRPr lang="en-US"/>
        </a:p>
      </dgm:t>
    </dgm:pt>
    <dgm:pt modelId="{8D014E28-D17A-B948-82C7-598A121056A9}" type="pres">
      <dgm:prSet presAssocID="{C159DAEC-2782-4304-BB2C-64622D699BCA}" presName="diagram" presStyleCnt="0">
        <dgm:presLayoutVars>
          <dgm:dir/>
          <dgm:resizeHandles val="exact"/>
        </dgm:presLayoutVars>
      </dgm:prSet>
      <dgm:spPr/>
    </dgm:pt>
    <dgm:pt modelId="{45417AC6-ADF2-9146-A795-3EF592DC26E3}" type="pres">
      <dgm:prSet presAssocID="{1DB12646-EF04-45F0-B009-EC28F3C78183}" presName="node" presStyleLbl="node1" presStyleIdx="0" presStyleCnt="8">
        <dgm:presLayoutVars>
          <dgm:bulletEnabled val="1"/>
        </dgm:presLayoutVars>
      </dgm:prSet>
      <dgm:spPr/>
    </dgm:pt>
    <dgm:pt modelId="{0F87451F-CF54-A74A-AD48-09701EA92E68}" type="pres">
      <dgm:prSet presAssocID="{44C36DDA-46B8-40D6-AC86-1915054059B1}" presName="sibTrans" presStyleCnt="0"/>
      <dgm:spPr/>
    </dgm:pt>
    <dgm:pt modelId="{E3C8F037-4BBC-4D47-975C-DCE7FFBD7E74}" type="pres">
      <dgm:prSet presAssocID="{A84D0FCD-5A1F-4DA8-8807-236844DF343B}" presName="node" presStyleLbl="node1" presStyleIdx="1" presStyleCnt="8">
        <dgm:presLayoutVars>
          <dgm:bulletEnabled val="1"/>
        </dgm:presLayoutVars>
      </dgm:prSet>
      <dgm:spPr/>
    </dgm:pt>
    <dgm:pt modelId="{4A27A04B-A85F-424A-BB59-E8C38A16249A}" type="pres">
      <dgm:prSet presAssocID="{F832B0F2-CBFF-40C9-A562-26532305B384}" presName="sibTrans" presStyleCnt="0"/>
      <dgm:spPr/>
    </dgm:pt>
    <dgm:pt modelId="{71A24BED-EA38-364C-982F-D38717A20AC7}" type="pres">
      <dgm:prSet presAssocID="{5190478D-693C-478E-B6A1-4CDA5136C230}" presName="node" presStyleLbl="node1" presStyleIdx="2" presStyleCnt="8">
        <dgm:presLayoutVars>
          <dgm:bulletEnabled val="1"/>
        </dgm:presLayoutVars>
      </dgm:prSet>
      <dgm:spPr/>
    </dgm:pt>
    <dgm:pt modelId="{41621221-7900-CB42-BA82-96B54C33478B}" type="pres">
      <dgm:prSet presAssocID="{ADD3E78A-33E2-47BB-9331-89065EC53C67}" presName="sibTrans" presStyleCnt="0"/>
      <dgm:spPr/>
    </dgm:pt>
    <dgm:pt modelId="{E38A090E-72D1-E748-BD9A-A1B8354CB64B}" type="pres">
      <dgm:prSet presAssocID="{83051EA7-2FED-4C07-9FCA-7DDA3CADD504}" presName="node" presStyleLbl="node1" presStyleIdx="3" presStyleCnt="8">
        <dgm:presLayoutVars>
          <dgm:bulletEnabled val="1"/>
        </dgm:presLayoutVars>
      </dgm:prSet>
      <dgm:spPr/>
    </dgm:pt>
    <dgm:pt modelId="{70861A4C-12DC-854B-877D-75ADCED1B9A6}" type="pres">
      <dgm:prSet presAssocID="{DBED1364-F6B4-4743-BD4B-31963A77E9F2}" presName="sibTrans" presStyleCnt="0"/>
      <dgm:spPr/>
    </dgm:pt>
    <dgm:pt modelId="{BAF805CB-562C-E841-85B8-A22F223EDA47}" type="pres">
      <dgm:prSet presAssocID="{D30C2D6F-A017-4CAE-B210-FEA12158BED8}" presName="node" presStyleLbl="node1" presStyleIdx="4" presStyleCnt="8">
        <dgm:presLayoutVars>
          <dgm:bulletEnabled val="1"/>
        </dgm:presLayoutVars>
      </dgm:prSet>
      <dgm:spPr/>
    </dgm:pt>
    <dgm:pt modelId="{5398F2AE-0474-1D4D-B007-458552585B35}" type="pres">
      <dgm:prSet presAssocID="{79EC9A09-0163-406B-BF09-159E50F48A80}" presName="sibTrans" presStyleCnt="0"/>
      <dgm:spPr/>
    </dgm:pt>
    <dgm:pt modelId="{D885BC8F-8080-7740-B788-44C754A0D1AF}" type="pres">
      <dgm:prSet presAssocID="{EA53D50C-5187-4BFC-98F4-783953352645}" presName="node" presStyleLbl="node1" presStyleIdx="5" presStyleCnt="8">
        <dgm:presLayoutVars>
          <dgm:bulletEnabled val="1"/>
        </dgm:presLayoutVars>
      </dgm:prSet>
      <dgm:spPr/>
    </dgm:pt>
    <dgm:pt modelId="{8121EC92-B484-7D49-8D7A-CA66833C4867}" type="pres">
      <dgm:prSet presAssocID="{A031C74F-EDDB-476B-A442-2AA2D8D1A045}" presName="sibTrans" presStyleCnt="0"/>
      <dgm:spPr/>
    </dgm:pt>
    <dgm:pt modelId="{705D24B1-7126-8148-BA63-8E7ED5667D6E}" type="pres">
      <dgm:prSet presAssocID="{E0397F28-DABC-4E8D-9FE5-83BF2201E9F7}" presName="node" presStyleLbl="node1" presStyleIdx="6" presStyleCnt="8">
        <dgm:presLayoutVars>
          <dgm:bulletEnabled val="1"/>
        </dgm:presLayoutVars>
      </dgm:prSet>
      <dgm:spPr/>
    </dgm:pt>
    <dgm:pt modelId="{C141E1FC-B021-A347-B7E6-43FE5CC110EC}" type="pres">
      <dgm:prSet presAssocID="{1B85807A-85D9-4AB3-92FE-8B7DB5EA4391}" presName="sibTrans" presStyleCnt="0"/>
      <dgm:spPr/>
    </dgm:pt>
    <dgm:pt modelId="{4B1473C0-4110-EE41-8890-BBBDC5DD8E4B}" type="pres">
      <dgm:prSet presAssocID="{37D47E05-399A-4751-8A04-F5182F76C097}" presName="node" presStyleLbl="node1" presStyleIdx="7" presStyleCnt="8">
        <dgm:presLayoutVars>
          <dgm:bulletEnabled val="1"/>
        </dgm:presLayoutVars>
      </dgm:prSet>
      <dgm:spPr/>
    </dgm:pt>
  </dgm:ptLst>
  <dgm:cxnLst>
    <dgm:cxn modelId="{607AAF09-C3C1-4F92-BFBA-C0029EA868A1}" srcId="{C159DAEC-2782-4304-BB2C-64622D699BCA}" destId="{E0397F28-DABC-4E8D-9FE5-83BF2201E9F7}" srcOrd="6" destOrd="0" parTransId="{7F5BCF21-D6AB-419E-81DB-B643492A3CB5}" sibTransId="{1B85807A-85D9-4AB3-92FE-8B7DB5EA4391}"/>
    <dgm:cxn modelId="{7F036B0C-1DC2-4090-93E2-8C50AF29FB5A}" srcId="{C159DAEC-2782-4304-BB2C-64622D699BCA}" destId="{83051EA7-2FED-4C07-9FCA-7DDA3CADD504}" srcOrd="3" destOrd="0" parTransId="{A231C7BE-B134-49D2-910A-70799C450772}" sibTransId="{DBED1364-F6B4-4743-BD4B-31963A77E9F2}"/>
    <dgm:cxn modelId="{0D653013-C34D-FB4C-A414-62CE405CAA22}" type="presOf" srcId="{EA53D50C-5187-4BFC-98F4-783953352645}" destId="{D885BC8F-8080-7740-B788-44C754A0D1AF}" srcOrd="0" destOrd="0" presId="urn:microsoft.com/office/officeart/2005/8/layout/default"/>
    <dgm:cxn modelId="{012C451D-011A-42F9-8E17-61A04567E3C5}" srcId="{C159DAEC-2782-4304-BB2C-64622D699BCA}" destId="{1DB12646-EF04-45F0-B009-EC28F3C78183}" srcOrd="0" destOrd="0" parTransId="{7AFEE8D5-DBA5-41B3-B6E7-CD8E0F7E663C}" sibTransId="{44C36DDA-46B8-40D6-AC86-1915054059B1}"/>
    <dgm:cxn modelId="{5A06603C-5EE8-48DF-A6C3-EC735C9987E2}" srcId="{C159DAEC-2782-4304-BB2C-64622D699BCA}" destId="{37D47E05-399A-4751-8A04-F5182F76C097}" srcOrd="7" destOrd="0" parTransId="{4FCA218B-E84C-49D4-A897-B054B060C4A3}" sibTransId="{C03E8056-5E35-4EE5-AFD2-12F93AFF9F59}"/>
    <dgm:cxn modelId="{BF9A9048-236E-C242-8669-8B96CDE36DBF}" type="presOf" srcId="{37D47E05-399A-4751-8A04-F5182F76C097}" destId="{4B1473C0-4110-EE41-8890-BBBDC5DD8E4B}" srcOrd="0" destOrd="0" presId="urn:microsoft.com/office/officeart/2005/8/layout/default"/>
    <dgm:cxn modelId="{97E92159-BCC5-4FC0-9668-53431BEA4A51}" srcId="{C159DAEC-2782-4304-BB2C-64622D699BCA}" destId="{EA53D50C-5187-4BFC-98F4-783953352645}" srcOrd="5" destOrd="0" parTransId="{334074B7-21F0-469A-8157-E8B57C6EED8B}" sibTransId="{A031C74F-EDDB-476B-A442-2AA2D8D1A045}"/>
    <dgm:cxn modelId="{8A0B3D74-EF5B-F246-9078-F6B36321BEFC}" type="presOf" srcId="{5190478D-693C-478E-B6A1-4CDA5136C230}" destId="{71A24BED-EA38-364C-982F-D38717A20AC7}" srcOrd="0" destOrd="0" presId="urn:microsoft.com/office/officeart/2005/8/layout/default"/>
    <dgm:cxn modelId="{73A7F175-9794-4F24-80F4-0C46DFDD7437}" srcId="{C159DAEC-2782-4304-BB2C-64622D699BCA}" destId="{D30C2D6F-A017-4CAE-B210-FEA12158BED8}" srcOrd="4" destOrd="0" parTransId="{17B864E4-F733-4B62-8C83-0A54FE67D02E}" sibTransId="{79EC9A09-0163-406B-BF09-159E50F48A80}"/>
    <dgm:cxn modelId="{B3A23577-F307-8948-8348-5A0075604940}" type="presOf" srcId="{1DB12646-EF04-45F0-B009-EC28F3C78183}" destId="{45417AC6-ADF2-9146-A795-3EF592DC26E3}" srcOrd="0" destOrd="0" presId="urn:microsoft.com/office/officeart/2005/8/layout/default"/>
    <dgm:cxn modelId="{6264D87A-D8F1-4C4E-A5A0-F24714B2799F}" type="presOf" srcId="{D30C2D6F-A017-4CAE-B210-FEA12158BED8}" destId="{BAF805CB-562C-E841-85B8-A22F223EDA47}" srcOrd="0" destOrd="0" presId="urn:microsoft.com/office/officeart/2005/8/layout/default"/>
    <dgm:cxn modelId="{F0A59992-796A-9048-B272-818AD59A57D5}" type="presOf" srcId="{E0397F28-DABC-4E8D-9FE5-83BF2201E9F7}" destId="{705D24B1-7126-8148-BA63-8E7ED5667D6E}" srcOrd="0" destOrd="0" presId="urn:microsoft.com/office/officeart/2005/8/layout/default"/>
    <dgm:cxn modelId="{FBBB7D9F-7025-4090-BF9C-F6B29849F516}" srcId="{C159DAEC-2782-4304-BB2C-64622D699BCA}" destId="{A84D0FCD-5A1F-4DA8-8807-236844DF343B}" srcOrd="1" destOrd="0" parTransId="{91BC1068-10E9-4CB2-B923-CCA05AEC98FA}" sibTransId="{F832B0F2-CBFF-40C9-A562-26532305B384}"/>
    <dgm:cxn modelId="{206027F0-D0D1-104B-B0D0-145C034C4238}" type="presOf" srcId="{C159DAEC-2782-4304-BB2C-64622D699BCA}" destId="{8D014E28-D17A-B948-82C7-598A121056A9}" srcOrd="0" destOrd="0" presId="urn:microsoft.com/office/officeart/2005/8/layout/default"/>
    <dgm:cxn modelId="{F023BDF1-D366-5E49-A03C-77289E50B71C}" type="presOf" srcId="{83051EA7-2FED-4C07-9FCA-7DDA3CADD504}" destId="{E38A090E-72D1-E748-BD9A-A1B8354CB64B}" srcOrd="0" destOrd="0" presId="urn:microsoft.com/office/officeart/2005/8/layout/default"/>
    <dgm:cxn modelId="{336F90F6-5C80-4B07-8132-801C2F84F56C}" srcId="{C159DAEC-2782-4304-BB2C-64622D699BCA}" destId="{5190478D-693C-478E-B6A1-4CDA5136C230}" srcOrd="2" destOrd="0" parTransId="{31DF4F36-0863-4B3C-BF3E-A4309F0ECF2A}" sibTransId="{ADD3E78A-33E2-47BB-9331-89065EC53C67}"/>
    <dgm:cxn modelId="{A67E9FFA-357E-2E4A-8430-6499A6530942}" type="presOf" srcId="{A84D0FCD-5A1F-4DA8-8807-236844DF343B}" destId="{E3C8F037-4BBC-4D47-975C-DCE7FFBD7E74}" srcOrd="0" destOrd="0" presId="urn:microsoft.com/office/officeart/2005/8/layout/default"/>
    <dgm:cxn modelId="{B4C70167-88CC-0D44-B08B-0DE6F05EE64A}" type="presParOf" srcId="{8D014E28-D17A-B948-82C7-598A121056A9}" destId="{45417AC6-ADF2-9146-A795-3EF592DC26E3}" srcOrd="0" destOrd="0" presId="urn:microsoft.com/office/officeart/2005/8/layout/default"/>
    <dgm:cxn modelId="{1D16C0F0-6EA6-8F46-AE68-E77CAC478605}" type="presParOf" srcId="{8D014E28-D17A-B948-82C7-598A121056A9}" destId="{0F87451F-CF54-A74A-AD48-09701EA92E68}" srcOrd="1" destOrd="0" presId="urn:microsoft.com/office/officeart/2005/8/layout/default"/>
    <dgm:cxn modelId="{F82A631A-5AEE-564B-9101-3912F4D41DBA}" type="presParOf" srcId="{8D014E28-D17A-B948-82C7-598A121056A9}" destId="{E3C8F037-4BBC-4D47-975C-DCE7FFBD7E74}" srcOrd="2" destOrd="0" presId="urn:microsoft.com/office/officeart/2005/8/layout/default"/>
    <dgm:cxn modelId="{FC4AB102-32DF-CE4B-886F-B818A59A6197}" type="presParOf" srcId="{8D014E28-D17A-B948-82C7-598A121056A9}" destId="{4A27A04B-A85F-424A-BB59-E8C38A16249A}" srcOrd="3" destOrd="0" presId="urn:microsoft.com/office/officeart/2005/8/layout/default"/>
    <dgm:cxn modelId="{1B9FF049-481E-A74A-BA90-73CB24C209B8}" type="presParOf" srcId="{8D014E28-D17A-B948-82C7-598A121056A9}" destId="{71A24BED-EA38-364C-982F-D38717A20AC7}" srcOrd="4" destOrd="0" presId="urn:microsoft.com/office/officeart/2005/8/layout/default"/>
    <dgm:cxn modelId="{2F677DAA-6F1E-914A-97D1-3F5DF84441B5}" type="presParOf" srcId="{8D014E28-D17A-B948-82C7-598A121056A9}" destId="{41621221-7900-CB42-BA82-96B54C33478B}" srcOrd="5" destOrd="0" presId="urn:microsoft.com/office/officeart/2005/8/layout/default"/>
    <dgm:cxn modelId="{64C5CF67-4158-734B-BFC7-635E3F1309E0}" type="presParOf" srcId="{8D014E28-D17A-B948-82C7-598A121056A9}" destId="{E38A090E-72D1-E748-BD9A-A1B8354CB64B}" srcOrd="6" destOrd="0" presId="urn:microsoft.com/office/officeart/2005/8/layout/default"/>
    <dgm:cxn modelId="{CEC0A5F5-1633-994D-98B1-220FC6572E2D}" type="presParOf" srcId="{8D014E28-D17A-B948-82C7-598A121056A9}" destId="{70861A4C-12DC-854B-877D-75ADCED1B9A6}" srcOrd="7" destOrd="0" presId="urn:microsoft.com/office/officeart/2005/8/layout/default"/>
    <dgm:cxn modelId="{DA96B341-9633-F642-86A1-08FE21FC1443}" type="presParOf" srcId="{8D014E28-D17A-B948-82C7-598A121056A9}" destId="{BAF805CB-562C-E841-85B8-A22F223EDA47}" srcOrd="8" destOrd="0" presId="urn:microsoft.com/office/officeart/2005/8/layout/default"/>
    <dgm:cxn modelId="{F5CEB6D5-D87C-DD4A-98F4-DD354D681A0D}" type="presParOf" srcId="{8D014E28-D17A-B948-82C7-598A121056A9}" destId="{5398F2AE-0474-1D4D-B007-458552585B35}" srcOrd="9" destOrd="0" presId="urn:microsoft.com/office/officeart/2005/8/layout/default"/>
    <dgm:cxn modelId="{7981805B-6A50-7A41-9F5B-51EA1FC20104}" type="presParOf" srcId="{8D014E28-D17A-B948-82C7-598A121056A9}" destId="{D885BC8F-8080-7740-B788-44C754A0D1AF}" srcOrd="10" destOrd="0" presId="urn:microsoft.com/office/officeart/2005/8/layout/default"/>
    <dgm:cxn modelId="{BD55AFBF-96B2-8344-98F5-BCC553C327E1}" type="presParOf" srcId="{8D014E28-D17A-B948-82C7-598A121056A9}" destId="{8121EC92-B484-7D49-8D7A-CA66833C4867}" srcOrd="11" destOrd="0" presId="urn:microsoft.com/office/officeart/2005/8/layout/default"/>
    <dgm:cxn modelId="{48B59946-F1D9-E942-A318-9C36862D2224}" type="presParOf" srcId="{8D014E28-D17A-B948-82C7-598A121056A9}" destId="{705D24B1-7126-8148-BA63-8E7ED5667D6E}" srcOrd="12" destOrd="0" presId="urn:microsoft.com/office/officeart/2005/8/layout/default"/>
    <dgm:cxn modelId="{F5AEEEB4-7EB3-6F4C-B7C9-46D012F956B6}" type="presParOf" srcId="{8D014E28-D17A-B948-82C7-598A121056A9}" destId="{C141E1FC-B021-A347-B7E6-43FE5CC110EC}" srcOrd="13" destOrd="0" presId="urn:microsoft.com/office/officeart/2005/8/layout/default"/>
    <dgm:cxn modelId="{30BFC314-7133-FF40-876E-9929604B22C3}" type="presParOf" srcId="{8D014E28-D17A-B948-82C7-598A121056A9}" destId="{4B1473C0-4110-EE41-8890-BBBDC5DD8E4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529E7D-89C6-4E7F-9001-A31AFC0950E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6390635-85F9-4908-B03F-514590FF8E51}">
      <dgm:prSet/>
      <dgm:spPr/>
      <dgm:t>
        <a:bodyPr/>
        <a:lstStyle/>
        <a:p>
          <a:r>
            <a:rPr lang="en-US"/>
            <a:t>75% of individuals with bipolar II have comorbid anxiety disorders</a:t>
          </a:r>
        </a:p>
      </dgm:t>
    </dgm:pt>
    <dgm:pt modelId="{31A16714-88F0-4F03-9DA9-1F25D1F59910}" type="parTrans" cxnId="{F363412F-BB5F-419F-9424-9D02786E4BD8}">
      <dgm:prSet/>
      <dgm:spPr/>
      <dgm:t>
        <a:bodyPr/>
        <a:lstStyle/>
        <a:p>
          <a:endParaRPr lang="en-US"/>
        </a:p>
      </dgm:t>
    </dgm:pt>
    <dgm:pt modelId="{C833325C-3CC0-40F7-84B6-AA5797AB2ACD}" type="sibTrans" cxnId="{F363412F-BB5F-419F-9424-9D02786E4BD8}">
      <dgm:prSet/>
      <dgm:spPr/>
      <dgm:t>
        <a:bodyPr/>
        <a:lstStyle/>
        <a:p>
          <a:endParaRPr lang="en-US"/>
        </a:p>
      </dgm:t>
    </dgm:pt>
    <dgm:pt modelId="{7493730F-3FE8-4CD7-89F6-F488BDC842AA}">
      <dgm:prSet/>
      <dgm:spPr/>
      <dgm:t>
        <a:bodyPr/>
        <a:lstStyle/>
        <a:p>
          <a:r>
            <a:rPr lang="en-US" dirty="0"/>
            <a:t>Eating disorders, particularly binge-eating disorder</a:t>
          </a:r>
        </a:p>
      </dgm:t>
    </dgm:pt>
    <dgm:pt modelId="{C26BD03F-5309-40EB-AD82-A6FB4E2B149D}" type="parTrans" cxnId="{63C55B74-4DBA-45EE-AB68-39CF1C572099}">
      <dgm:prSet/>
      <dgm:spPr/>
      <dgm:t>
        <a:bodyPr/>
        <a:lstStyle/>
        <a:p>
          <a:endParaRPr lang="en-US"/>
        </a:p>
      </dgm:t>
    </dgm:pt>
    <dgm:pt modelId="{17FD838C-36DA-420E-A1DF-D85F4A879880}" type="sibTrans" cxnId="{63C55B74-4DBA-45EE-AB68-39CF1C572099}">
      <dgm:prSet/>
      <dgm:spPr/>
      <dgm:t>
        <a:bodyPr/>
        <a:lstStyle/>
        <a:p>
          <a:endParaRPr lang="en-US"/>
        </a:p>
      </dgm:t>
    </dgm:pt>
    <dgm:pt modelId="{AFCDAFBB-891D-4C95-BEC6-5C22AA297B7F}">
      <dgm:prSet/>
      <dgm:spPr/>
      <dgm:t>
        <a:bodyPr/>
        <a:lstStyle/>
        <a:p>
          <a:r>
            <a:rPr lang="en-US"/>
            <a:t>Substance use disorders</a:t>
          </a:r>
        </a:p>
      </dgm:t>
    </dgm:pt>
    <dgm:pt modelId="{73E49879-1292-44F3-AB84-A5140456CBFE}" type="parTrans" cxnId="{030CB065-7F68-4214-909B-D68295148396}">
      <dgm:prSet/>
      <dgm:spPr/>
      <dgm:t>
        <a:bodyPr/>
        <a:lstStyle/>
        <a:p>
          <a:endParaRPr lang="en-US"/>
        </a:p>
      </dgm:t>
    </dgm:pt>
    <dgm:pt modelId="{E81274BC-AD8C-492C-B6BF-DCFCE4994B55}" type="sibTrans" cxnId="{030CB065-7F68-4214-909B-D68295148396}">
      <dgm:prSet/>
      <dgm:spPr/>
      <dgm:t>
        <a:bodyPr/>
        <a:lstStyle/>
        <a:p>
          <a:endParaRPr lang="en-US"/>
        </a:p>
      </dgm:t>
    </dgm:pt>
    <dgm:pt modelId="{0205D50D-7156-2B4E-A62D-8B1CC447EB7E}" type="pres">
      <dgm:prSet presAssocID="{10529E7D-89C6-4E7F-9001-A31AFC0950E9}" presName="diagram" presStyleCnt="0">
        <dgm:presLayoutVars>
          <dgm:dir/>
          <dgm:resizeHandles val="exact"/>
        </dgm:presLayoutVars>
      </dgm:prSet>
      <dgm:spPr/>
    </dgm:pt>
    <dgm:pt modelId="{43A71EBB-B952-244B-A24B-CAECB5751E36}" type="pres">
      <dgm:prSet presAssocID="{66390635-85F9-4908-B03F-514590FF8E51}" presName="node" presStyleLbl="node1" presStyleIdx="0" presStyleCnt="3">
        <dgm:presLayoutVars>
          <dgm:bulletEnabled val="1"/>
        </dgm:presLayoutVars>
      </dgm:prSet>
      <dgm:spPr/>
    </dgm:pt>
    <dgm:pt modelId="{8DDE8868-6997-EA40-8843-EADC269BECD1}" type="pres">
      <dgm:prSet presAssocID="{C833325C-3CC0-40F7-84B6-AA5797AB2ACD}" presName="sibTrans" presStyleCnt="0"/>
      <dgm:spPr/>
    </dgm:pt>
    <dgm:pt modelId="{81ECF901-4EE3-BC42-BB5C-1897FB2068EA}" type="pres">
      <dgm:prSet presAssocID="{7493730F-3FE8-4CD7-89F6-F488BDC842AA}" presName="node" presStyleLbl="node1" presStyleIdx="1" presStyleCnt="3">
        <dgm:presLayoutVars>
          <dgm:bulletEnabled val="1"/>
        </dgm:presLayoutVars>
      </dgm:prSet>
      <dgm:spPr/>
    </dgm:pt>
    <dgm:pt modelId="{E2E9B35F-ECAC-4146-B870-0BBBACB890DB}" type="pres">
      <dgm:prSet presAssocID="{17FD838C-36DA-420E-A1DF-D85F4A879880}" presName="sibTrans" presStyleCnt="0"/>
      <dgm:spPr/>
    </dgm:pt>
    <dgm:pt modelId="{D6B2C3BF-814D-DD44-AC66-E0C667C648D5}" type="pres">
      <dgm:prSet presAssocID="{AFCDAFBB-891D-4C95-BEC6-5C22AA297B7F}" presName="node" presStyleLbl="node1" presStyleIdx="2" presStyleCnt="3">
        <dgm:presLayoutVars>
          <dgm:bulletEnabled val="1"/>
        </dgm:presLayoutVars>
      </dgm:prSet>
      <dgm:spPr/>
    </dgm:pt>
  </dgm:ptLst>
  <dgm:cxnLst>
    <dgm:cxn modelId="{F363412F-BB5F-419F-9424-9D02786E4BD8}" srcId="{10529E7D-89C6-4E7F-9001-A31AFC0950E9}" destId="{66390635-85F9-4908-B03F-514590FF8E51}" srcOrd="0" destOrd="0" parTransId="{31A16714-88F0-4F03-9DA9-1F25D1F59910}" sibTransId="{C833325C-3CC0-40F7-84B6-AA5797AB2ACD}"/>
    <dgm:cxn modelId="{86443F32-7B5A-E84B-B035-FB7A766F0554}" type="presOf" srcId="{10529E7D-89C6-4E7F-9001-A31AFC0950E9}" destId="{0205D50D-7156-2B4E-A62D-8B1CC447EB7E}" srcOrd="0" destOrd="0" presId="urn:microsoft.com/office/officeart/2005/8/layout/default"/>
    <dgm:cxn modelId="{CC051E5D-A602-AD45-A109-32CB9895DEB1}" type="presOf" srcId="{7493730F-3FE8-4CD7-89F6-F488BDC842AA}" destId="{81ECF901-4EE3-BC42-BB5C-1897FB2068EA}" srcOrd="0" destOrd="0" presId="urn:microsoft.com/office/officeart/2005/8/layout/default"/>
    <dgm:cxn modelId="{030CB065-7F68-4214-909B-D68295148396}" srcId="{10529E7D-89C6-4E7F-9001-A31AFC0950E9}" destId="{AFCDAFBB-891D-4C95-BEC6-5C22AA297B7F}" srcOrd="2" destOrd="0" parTransId="{73E49879-1292-44F3-AB84-A5140456CBFE}" sibTransId="{E81274BC-AD8C-492C-B6BF-DCFCE4994B55}"/>
    <dgm:cxn modelId="{63C55B74-4DBA-45EE-AB68-39CF1C572099}" srcId="{10529E7D-89C6-4E7F-9001-A31AFC0950E9}" destId="{7493730F-3FE8-4CD7-89F6-F488BDC842AA}" srcOrd="1" destOrd="0" parTransId="{C26BD03F-5309-40EB-AD82-A6FB4E2B149D}" sibTransId="{17FD838C-36DA-420E-A1DF-D85F4A879880}"/>
    <dgm:cxn modelId="{48AC299D-93AC-4342-A593-CEB2162CB7B7}" type="presOf" srcId="{66390635-85F9-4908-B03F-514590FF8E51}" destId="{43A71EBB-B952-244B-A24B-CAECB5751E36}" srcOrd="0" destOrd="0" presId="urn:microsoft.com/office/officeart/2005/8/layout/default"/>
    <dgm:cxn modelId="{0BB431F6-778F-3E40-B842-16CB8CBEF99E}" type="presOf" srcId="{AFCDAFBB-891D-4C95-BEC6-5C22AA297B7F}" destId="{D6B2C3BF-814D-DD44-AC66-E0C667C648D5}" srcOrd="0" destOrd="0" presId="urn:microsoft.com/office/officeart/2005/8/layout/default"/>
    <dgm:cxn modelId="{8DCEE4CD-1977-C146-A700-134CF34D66FD}" type="presParOf" srcId="{0205D50D-7156-2B4E-A62D-8B1CC447EB7E}" destId="{43A71EBB-B952-244B-A24B-CAECB5751E36}" srcOrd="0" destOrd="0" presId="urn:microsoft.com/office/officeart/2005/8/layout/default"/>
    <dgm:cxn modelId="{E847CFA4-D6CE-C148-91BF-3161DC75A6E7}" type="presParOf" srcId="{0205D50D-7156-2B4E-A62D-8B1CC447EB7E}" destId="{8DDE8868-6997-EA40-8843-EADC269BECD1}" srcOrd="1" destOrd="0" presId="urn:microsoft.com/office/officeart/2005/8/layout/default"/>
    <dgm:cxn modelId="{21ED355C-A171-9949-82E8-9A155F4CD3AD}" type="presParOf" srcId="{0205D50D-7156-2B4E-A62D-8B1CC447EB7E}" destId="{81ECF901-4EE3-BC42-BB5C-1897FB2068EA}" srcOrd="2" destOrd="0" presId="urn:microsoft.com/office/officeart/2005/8/layout/default"/>
    <dgm:cxn modelId="{D1741556-B8FF-5040-BCA5-26CC323CBC6E}" type="presParOf" srcId="{0205D50D-7156-2B4E-A62D-8B1CC447EB7E}" destId="{E2E9B35F-ECAC-4146-B870-0BBBACB890DB}" srcOrd="3" destOrd="0" presId="urn:microsoft.com/office/officeart/2005/8/layout/default"/>
    <dgm:cxn modelId="{BC7B5E52-5FAF-164C-A08C-EF7A2332384A}" type="presParOf" srcId="{0205D50D-7156-2B4E-A62D-8B1CC447EB7E}" destId="{D6B2C3BF-814D-DD44-AC66-E0C667C648D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529E7D-89C6-4E7F-9001-A31AFC0950E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6390635-85F9-4908-B03F-514590FF8E51}">
      <dgm:prSet/>
      <dgm:spPr/>
      <dgm:t>
        <a:bodyPr/>
        <a:lstStyle/>
        <a:p>
          <a:r>
            <a:rPr lang="en-US" altLang="en-US" dirty="0"/>
            <a:t>Substance use disorders common </a:t>
          </a:r>
          <a:endParaRPr lang="en-US" dirty="0"/>
        </a:p>
      </dgm:t>
    </dgm:pt>
    <dgm:pt modelId="{31A16714-88F0-4F03-9DA9-1F25D1F59910}" type="parTrans" cxnId="{F363412F-BB5F-419F-9424-9D02786E4BD8}">
      <dgm:prSet/>
      <dgm:spPr/>
      <dgm:t>
        <a:bodyPr/>
        <a:lstStyle/>
        <a:p>
          <a:endParaRPr lang="en-US"/>
        </a:p>
      </dgm:t>
    </dgm:pt>
    <dgm:pt modelId="{C833325C-3CC0-40F7-84B6-AA5797AB2ACD}" type="sibTrans" cxnId="{F363412F-BB5F-419F-9424-9D02786E4BD8}">
      <dgm:prSet/>
      <dgm:spPr/>
      <dgm:t>
        <a:bodyPr/>
        <a:lstStyle/>
        <a:p>
          <a:endParaRPr lang="en-US"/>
        </a:p>
      </dgm:t>
    </dgm:pt>
    <dgm:pt modelId="{7493730F-3FE8-4CD7-89F6-F488BDC842AA}">
      <dgm:prSet/>
      <dgm:spPr/>
      <dgm:t>
        <a:bodyPr/>
        <a:lstStyle/>
        <a:p>
          <a:r>
            <a:rPr lang="en-US" altLang="en-US" dirty="0"/>
            <a:t>Sleep disorders </a:t>
          </a:r>
          <a:endParaRPr lang="en-US" dirty="0"/>
        </a:p>
      </dgm:t>
    </dgm:pt>
    <dgm:pt modelId="{C26BD03F-5309-40EB-AD82-A6FB4E2B149D}" type="parTrans" cxnId="{63C55B74-4DBA-45EE-AB68-39CF1C572099}">
      <dgm:prSet/>
      <dgm:spPr/>
      <dgm:t>
        <a:bodyPr/>
        <a:lstStyle/>
        <a:p>
          <a:endParaRPr lang="en-US"/>
        </a:p>
      </dgm:t>
    </dgm:pt>
    <dgm:pt modelId="{17FD838C-36DA-420E-A1DF-D85F4A879880}" type="sibTrans" cxnId="{63C55B74-4DBA-45EE-AB68-39CF1C572099}">
      <dgm:prSet/>
      <dgm:spPr/>
      <dgm:t>
        <a:bodyPr/>
        <a:lstStyle/>
        <a:p>
          <a:endParaRPr lang="en-US"/>
        </a:p>
      </dgm:t>
    </dgm:pt>
    <dgm:pt modelId="{AFCDAFBB-891D-4C95-BEC6-5C22AA297B7F}">
      <dgm:prSet/>
      <dgm:spPr/>
      <dgm:t>
        <a:bodyPr/>
        <a:lstStyle/>
        <a:p>
          <a:r>
            <a:rPr lang="en-US" altLang="en-US" dirty="0"/>
            <a:t>Attention-deficit/hyperactivity disorder more common among children with cyclothymic disorder than with other mental health conditions </a:t>
          </a:r>
          <a:endParaRPr lang="en-US" dirty="0"/>
        </a:p>
      </dgm:t>
    </dgm:pt>
    <dgm:pt modelId="{73E49879-1292-44F3-AB84-A5140456CBFE}" type="parTrans" cxnId="{030CB065-7F68-4214-909B-D68295148396}">
      <dgm:prSet/>
      <dgm:spPr/>
      <dgm:t>
        <a:bodyPr/>
        <a:lstStyle/>
        <a:p>
          <a:endParaRPr lang="en-US"/>
        </a:p>
      </dgm:t>
    </dgm:pt>
    <dgm:pt modelId="{E81274BC-AD8C-492C-B6BF-DCFCE4994B55}" type="sibTrans" cxnId="{030CB065-7F68-4214-909B-D68295148396}">
      <dgm:prSet/>
      <dgm:spPr/>
      <dgm:t>
        <a:bodyPr/>
        <a:lstStyle/>
        <a:p>
          <a:endParaRPr lang="en-US"/>
        </a:p>
      </dgm:t>
    </dgm:pt>
    <dgm:pt modelId="{EDF90E14-9B2A-684B-AE3C-2E0F7215FAF6}" type="pres">
      <dgm:prSet presAssocID="{10529E7D-89C6-4E7F-9001-A31AFC0950E9}" presName="diagram" presStyleCnt="0">
        <dgm:presLayoutVars>
          <dgm:dir/>
          <dgm:resizeHandles val="exact"/>
        </dgm:presLayoutVars>
      </dgm:prSet>
      <dgm:spPr/>
    </dgm:pt>
    <dgm:pt modelId="{9BE494DF-8346-EB40-86D2-5F610C66E359}" type="pres">
      <dgm:prSet presAssocID="{66390635-85F9-4908-B03F-514590FF8E51}" presName="node" presStyleLbl="node1" presStyleIdx="0" presStyleCnt="3">
        <dgm:presLayoutVars>
          <dgm:bulletEnabled val="1"/>
        </dgm:presLayoutVars>
      </dgm:prSet>
      <dgm:spPr/>
    </dgm:pt>
    <dgm:pt modelId="{70853ACC-F4D4-2B40-BD54-3ED5081775CD}" type="pres">
      <dgm:prSet presAssocID="{C833325C-3CC0-40F7-84B6-AA5797AB2ACD}" presName="sibTrans" presStyleCnt="0"/>
      <dgm:spPr/>
    </dgm:pt>
    <dgm:pt modelId="{6BDAB325-422E-774D-A52A-474D678DB3F7}" type="pres">
      <dgm:prSet presAssocID="{7493730F-3FE8-4CD7-89F6-F488BDC842AA}" presName="node" presStyleLbl="node1" presStyleIdx="1" presStyleCnt="3">
        <dgm:presLayoutVars>
          <dgm:bulletEnabled val="1"/>
        </dgm:presLayoutVars>
      </dgm:prSet>
      <dgm:spPr/>
    </dgm:pt>
    <dgm:pt modelId="{1CE0C8CE-F64D-5A4F-8778-66F3AE1410BF}" type="pres">
      <dgm:prSet presAssocID="{17FD838C-36DA-420E-A1DF-D85F4A879880}" presName="sibTrans" presStyleCnt="0"/>
      <dgm:spPr/>
    </dgm:pt>
    <dgm:pt modelId="{D1A0C7FC-115A-0840-9010-2FB735AF1E57}" type="pres">
      <dgm:prSet presAssocID="{AFCDAFBB-891D-4C95-BEC6-5C22AA297B7F}" presName="node" presStyleLbl="node1" presStyleIdx="2" presStyleCnt="3">
        <dgm:presLayoutVars>
          <dgm:bulletEnabled val="1"/>
        </dgm:presLayoutVars>
      </dgm:prSet>
      <dgm:spPr/>
    </dgm:pt>
  </dgm:ptLst>
  <dgm:cxnLst>
    <dgm:cxn modelId="{F363412F-BB5F-419F-9424-9D02786E4BD8}" srcId="{10529E7D-89C6-4E7F-9001-A31AFC0950E9}" destId="{66390635-85F9-4908-B03F-514590FF8E51}" srcOrd="0" destOrd="0" parTransId="{31A16714-88F0-4F03-9DA9-1F25D1F59910}" sibTransId="{C833325C-3CC0-40F7-84B6-AA5797AB2ACD}"/>
    <dgm:cxn modelId="{A622A042-A456-8A48-B198-B25F88D6C6E0}" type="presOf" srcId="{66390635-85F9-4908-B03F-514590FF8E51}" destId="{9BE494DF-8346-EB40-86D2-5F610C66E359}" srcOrd="0" destOrd="0" presId="urn:microsoft.com/office/officeart/2005/8/layout/default"/>
    <dgm:cxn modelId="{030CB065-7F68-4214-909B-D68295148396}" srcId="{10529E7D-89C6-4E7F-9001-A31AFC0950E9}" destId="{AFCDAFBB-891D-4C95-BEC6-5C22AA297B7F}" srcOrd="2" destOrd="0" parTransId="{73E49879-1292-44F3-AB84-A5140456CBFE}" sibTransId="{E81274BC-AD8C-492C-B6BF-DCFCE4994B55}"/>
    <dgm:cxn modelId="{63C55B74-4DBA-45EE-AB68-39CF1C572099}" srcId="{10529E7D-89C6-4E7F-9001-A31AFC0950E9}" destId="{7493730F-3FE8-4CD7-89F6-F488BDC842AA}" srcOrd="1" destOrd="0" parTransId="{C26BD03F-5309-40EB-AD82-A6FB4E2B149D}" sibTransId="{17FD838C-36DA-420E-A1DF-D85F4A879880}"/>
    <dgm:cxn modelId="{62190983-3C58-E942-A3D2-8D2D08CF9A33}" type="presOf" srcId="{10529E7D-89C6-4E7F-9001-A31AFC0950E9}" destId="{EDF90E14-9B2A-684B-AE3C-2E0F7215FAF6}" srcOrd="0" destOrd="0" presId="urn:microsoft.com/office/officeart/2005/8/layout/default"/>
    <dgm:cxn modelId="{2B25778D-2ECB-E847-A19F-45586F678BB9}" type="presOf" srcId="{AFCDAFBB-891D-4C95-BEC6-5C22AA297B7F}" destId="{D1A0C7FC-115A-0840-9010-2FB735AF1E57}" srcOrd="0" destOrd="0" presId="urn:microsoft.com/office/officeart/2005/8/layout/default"/>
    <dgm:cxn modelId="{4D866CD9-ECBE-AB49-B916-866CB1BD21FB}" type="presOf" srcId="{7493730F-3FE8-4CD7-89F6-F488BDC842AA}" destId="{6BDAB325-422E-774D-A52A-474D678DB3F7}" srcOrd="0" destOrd="0" presId="urn:microsoft.com/office/officeart/2005/8/layout/default"/>
    <dgm:cxn modelId="{25495C34-2D2B-774B-8565-04677B442F91}" type="presParOf" srcId="{EDF90E14-9B2A-684B-AE3C-2E0F7215FAF6}" destId="{9BE494DF-8346-EB40-86D2-5F610C66E359}" srcOrd="0" destOrd="0" presId="urn:microsoft.com/office/officeart/2005/8/layout/default"/>
    <dgm:cxn modelId="{AD4804F5-9688-8740-9832-BCBEFDCCE7BA}" type="presParOf" srcId="{EDF90E14-9B2A-684B-AE3C-2E0F7215FAF6}" destId="{70853ACC-F4D4-2B40-BD54-3ED5081775CD}" srcOrd="1" destOrd="0" presId="urn:microsoft.com/office/officeart/2005/8/layout/default"/>
    <dgm:cxn modelId="{7A4DFA81-571D-CE4F-98DA-73FEC8885DE6}" type="presParOf" srcId="{EDF90E14-9B2A-684B-AE3C-2E0F7215FAF6}" destId="{6BDAB325-422E-774D-A52A-474D678DB3F7}" srcOrd="2" destOrd="0" presId="urn:microsoft.com/office/officeart/2005/8/layout/default"/>
    <dgm:cxn modelId="{DFF6445E-E3F1-534B-8908-C25B1793F848}" type="presParOf" srcId="{EDF90E14-9B2A-684B-AE3C-2E0F7215FAF6}" destId="{1CE0C8CE-F64D-5A4F-8778-66F3AE1410BF}" srcOrd="3" destOrd="0" presId="urn:microsoft.com/office/officeart/2005/8/layout/default"/>
    <dgm:cxn modelId="{D571A9D0-ACB4-874F-B0CC-C4CD92EA6C9B}" type="presParOf" srcId="{EDF90E14-9B2A-684B-AE3C-2E0F7215FAF6}" destId="{D1A0C7FC-115A-0840-9010-2FB735AF1E5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17E7B2-3868-43F1-ABDB-499D65CC68D7}"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69C3AB0E-8055-4C86-92C8-CFEA792544DE}">
      <dgm:prSet/>
      <dgm:spPr/>
      <dgm:t>
        <a:bodyPr/>
        <a:lstStyle/>
        <a:p>
          <a:r>
            <a:rPr lang="en-US"/>
            <a:t>Stress</a:t>
          </a:r>
        </a:p>
      </dgm:t>
    </dgm:pt>
    <dgm:pt modelId="{E459A123-F311-469C-843D-7CF87FDE11B8}" type="parTrans" cxnId="{E92C12EE-D2B1-4EB3-8B50-D24A594289ED}">
      <dgm:prSet/>
      <dgm:spPr/>
      <dgm:t>
        <a:bodyPr/>
        <a:lstStyle/>
        <a:p>
          <a:endParaRPr lang="en-US"/>
        </a:p>
      </dgm:t>
    </dgm:pt>
    <dgm:pt modelId="{63C47C3B-84D9-4BD5-9A29-A14BC97F3C8F}" type="sibTrans" cxnId="{E92C12EE-D2B1-4EB3-8B50-D24A594289ED}">
      <dgm:prSet/>
      <dgm:spPr/>
      <dgm:t>
        <a:bodyPr/>
        <a:lstStyle/>
        <a:p>
          <a:endParaRPr lang="en-US"/>
        </a:p>
      </dgm:t>
    </dgm:pt>
    <dgm:pt modelId="{F5730A9E-F3BE-4792-A156-2C40EDB2E34D}">
      <dgm:prSet/>
      <dgm:spPr/>
      <dgm:t>
        <a:bodyPr/>
        <a:lstStyle/>
        <a:p>
          <a:r>
            <a:rPr lang="en-US"/>
            <a:t>Education</a:t>
          </a:r>
        </a:p>
      </dgm:t>
    </dgm:pt>
    <dgm:pt modelId="{6262E988-1CDE-42AA-AB93-DCFEE7055893}" type="parTrans" cxnId="{08958825-548B-4D6F-ABEC-DBC24632678C}">
      <dgm:prSet/>
      <dgm:spPr/>
      <dgm:t>
        <a:bodyPr/>
        <a:lstStyle/>
        <a:p>
          <a:endParaRPr lang="en-US"/>
        </a:p>
      </dgm:t>
    </dgm:pt>
    <dgm:pt modelId="{D5D88DC2-23FF-434B-AD16-6D4213D2AE51}" type="sibTrans" cxnId="{08958825-548B-4D6F-ABEC-DBC24632678C}">
      <dgm:prSet/>
      <dgm:spPr/>
      <dgm:t>
        <a:bodyPr/>
        <a:lstStyle/>
        <a:p>
          <a:endParaRPr lang="en-US"/>
        </a:p>
      </dgm:t>
    </dgm:pt>
    <dgm:pt modelId="{D6571F97-1299-4A30-9F77-EECB989C86B0}">
      <dgm:prSet/>
      <dgm:spPr/>
      <dgm:t>
        <a:bodyPr/>
        <a:lstStyle/>
        <a:p>
          <a:r>
            <a:rPr lang="en-US"/>
            <a:t>Occupation</a:t>
          </a:r>
        </a:p>
      </dgm:t>
    </dgm:pt>
    <dgm:pt modelId="{80879920-A9BB-4B7A-80D7-C581DEC3118E}" type="parTrans" cxnId="{D7CDE271-8560-451A-8BC3-34203665610B}">
      <dgm:prSet/>
      <dgm:spPr/>
      <dgm:t>
        <a:bodyPr/>
        <a:lstStyle/>
        <a:p>
          <a:endParaRPr lang="en-US"/>
        </a:p>
      </dgm:t>
    </dgm:pt>
    <dgm:pt modelId="{BCB82ED0-B2DA-4C0A-B026-5F110A8C7FEE}" type="sibTrans" cxnId="{D7CDE271-8560-451A-8BC3-34203665610B}">
      <dgm:prSet/>
      <dgm:spPr/>
      <dgm:t>
        <a:bodyPr/>
        <a:lstStyle/>
        <a:p>
          <a:endParaRPr lang="en-US"/>
        </a:p>
      </dgm:t>
    </dgm:pt>
    <dgm:pt modelId="{F042CEE6-46E9-444B-B491-5ACE0CB0DEF8}">
      <dgm:prSet/>
      <dgm:spPr/>
      <dgm:t>
        <a:bodyPr/>
        <a:lstStyle/>
        <a:p>
          <a:r>
            <a:rPr lang="en-US"/>
            <a:t>Economic status</a:t>
          </a:r>
        </a:p>
      </dgm:t>
    </dgm:pt>
    <dgm:pt modelId="{D0166C91-0D5D-4DFB-B1F1-AE2F70909B50}" type="parTrans" cxnId="{8E339233-7458-462D-9756-2C9132D7A3BA}">
      <dgm:prSet/>
      <dgm:spPr/>
      <dgm:t>
        <a:bodyPr/>
        <a:lstStyle/>
        <a:p>
          <a:endParaRPr lang="en-US"/>
        </a:p>
      </dgm:t>
    </dgm:pt>
    <dgm:pt modelId="{235C7CAD-DEBC-4A02-A4D9-B099AF563246}" type="sibTrans" cxnId="{8E339233-7458-462D-9756-2C9132D7A3BA}">
      <dgm:prSet/>
      <dgm:spPr/>
      <dgm:t>
        <a:bodyPr/>
        <a:lstStyle/>
        <a:p>
          <a:endParaRPr lang="en-US"/>
        </a:p>
      </dgm:t>
    </dgm:pt>
    <dgm:pt modelId="{62463A7E-E8DE-4F67-B6E2-D668A040234F}">
      <dgm:prSet/>
      <dgm:spPr/>
      <dgm:t>
        <a:bodyPr/>
        <a:lstStyle/>
        <a:p>
          <a:r>
            <a:rPr lang="en-US"/>
            <a:t>Creativity</a:t>
          </a:r>
        </a:p>
      </dgm:t>
    </dgm:pt>
    <dgm:pt modelId="{56C223A3-4C91-4D5E-ABCA-144498D0CE4F}" type="parTrans" cxnId="{1CE1140F-D852-468B-AC71-3EDC7EC8C158}">
      <dgm:prSet/>
      <dgm:spPr/>
      <dgm:t>
        <a:bodyPr/>
        <a:lstStyle/>
        <a:p>
          <a:endParaRPr lang="en-US"/>
        </a:p>
      </dgm:t>
    </dgm:pt>
    <dgm:pt modelId="{63984BB9-7385-4DAA-8056-F5379849B000}" type="sibTrans" cxnId="{1CE1140F-D852-468B-AC71-3EDC7EC8C158}">
      <dgm:prSet/>
      <dgm:spPr/>
      <dgm:t>
        <a:bodyPr/>
        <a:lstStyle/>
        <a:p>
          <a:endParaRPr lang="en-US"/>
        </a:p>
      </dgm:t>
    </dgm:pt>
    <dgm:pt modelId="{8376F494-4E89-495E-9527-C1702B54B238}" type="pres">
      <dgm:prSet presAssocID="{3B17E7B2-3868-43F1-ABDB-499D65CC68D7}" presName="root" presStyleCnt="0">
        <dgm:presLayoutVars>
          <dgm:dir/>
          <dgm:resizeHandles val="exact"/>
        </dgm:presLayoutVars>
      </dgm:prSet>
      <dgm:spPr/>
    </dgm:pt>
    <dgm:pt modelId="{A69B6512-EEE5-4B20-ABAE-E8D554301227}" type="pres">
      <dgm:prSet presAssocID="{3B17E7B2-3868-43F1-ABDB-499D65CC68D7}" presName="container" presStyleCnt="0">
        <dgm:presLayoutVars>
          <dgm:dir/>
          <dgm:resizeHandles val="exact"/>
        </dgm:presLayoutVars>
      </dgm:prSet>
      <dgm:spPr/>
    </dgm:pt>
    <dgm:pt modelId="{1E0CDE6D-DDBF-433C-ABF2-2650D78A2E3E}" type="pres">
      <dgm:prSet presAssocID="{69C3AB0E-8055-4C86-92C8-CFEA792544DE}" presName="compNode" presStyleCnt="0"/>
      <dgm:spPr/>
    </dgm:pt>
    <dgm:pt modelId="{04CE61A0-2934-42F3-BF12-0074DB0C0E37}" type="pres">
      <dgm:prSet presAssocID="{69C3AB0E-8055-4C86-92C8-CFEA792544DE}" presName="iconBgRect" presStyleLbl="bgShp" presStyleIdx="0" presStyleCnt="5"/>
      <dgm:spPr/>
    </dgm:pt>
    <dgm:pt modelId="{4AB6F4B0-B485-407B-81CC-3E83C8A12EFD}" type="pres">
      <dgm:prSet presAssocID="{69C3AB0E-8055-4C86-92C8-CFEA792544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ried Face with No Fill"/>
        </a:ext>
      </dgm:extLst>
    </dgm:pt>
    <dgm:pt modelId="{FD852A71-A96A-4CD9-BA80-ABD83DA96721}" type="pres">
      <dgm:prSet presAssocID="{69C3AB0E-8055-4C86-92C8-CFEA792544DE}" presName="spaceRect" presStyleCnt="0"/>
      <dgm:spPr/>
    </dgm:pt>
    <dgm:pt modelId="{34BC9FDC-329E-4BBC-B4B8-0FABB1DABA18}" type="pres">
      <dgm:prSet presAssocID="{69C3AB0E-8055-4C86-92C8-CFEA792544DE}" presName="textRect" presStyleLbl="revTx" presStyleIdx="0" presStyleCnt="5">
        <dgm:presLayoutVars>
          <dgm:chMax val="1"/>
          <dgm:chPref val="1"/>
        </dgm:presLayoutVars>
      </dgm:prSet>
      <dgm:spPr/>
    </dgm:pt>
    <dgm:pt modelId="{1A3D5F3C-1733-4B91-BEB5-9EEB3D5FADDA}" type="pres">
      <dgm:prSet presAssocID="{63C47C3B-84D9-4BD5-9A29-A14BC97F3C8F}" presName="sibTrans" presStyleLbl="sibTrans2D1" presStyleIdx="0" presStyleCnt="0"/>
      <dgm:spPr/>
    </dgm:pt>
    <dgm:pt modelId="{01A0D828-8E32-4726-A72F-3E4BEF18EC2B}" type="pres">
      <dgm:prSet presAssocID="{F5730A9E-F3BE-4792-A156-2C40EDB2E34D}" presName="compNode" presStyleCnt="0"/>
      <dgm:spPr/>
    </dgm:pt>
    <dgm:pt modelId="{4EA9C7AB-9B1A-4E2D-81CA-71F1C10753A7}" type="pres">
      <dgm:prSet presAssocID="{F5730A9E-F3BE-4792-A156-2C40EDB2E34D}" presName="iconBgRect" presStyleLbl="bgShp" presStyleIdx="1" presStyleCnt="5"/>
      <dgm:spPr/>
    </dgm:pt>
    <dgm:pt modelId="{97F783CE-99FE-4298-A027-76969B7948EB}" type="pres">
      <dgm:prSet presAssocID="{F5730A9E-F3BE-4792-A156-2C40EDB2E3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550DA09-A912-416F-948E-620E216BA417}" type="pres">
      <dgm:prSet presAssocID="{F5730A9E-F3BE-4792-A156-2C40EDB2E34D}" presName="spaceRect" presStyleCnt="0"/>
      <dgm:spPr/>
    </dgm:pt>
    <dgm:pt modelId="{3887F070-33D0-400D-B23D-2B4DB4BC18F2}" type="pres">
      <dgm:prSet presAssocID="{F5730A9E-F3BE-4792-A156-2C40EDB2E34D}" presName="textRect" presStyleLbl="revTx" presStyleIdx="1" presStyleCnt="5">
        <dgm:presLayoutVars>
          <dgm:chMax val="1"/>
          <dgm:chPref val="1"/>
        </dgm:presLayoutVars>
      </dgm:prSet>
      <dgm:spPr/>
    </dgm:pt>
    <dgm:pt modelId="{DCD661DC-F4D0-442C-9837-8016B749CF4E}" type="pres">
      <dgm:prSet presAssocID="{D5D88DC2-23FF-434B-AD16-6D4213D2AE51}" presName="sibTrans" presStyleLbl="sibTrans2D1" presStyleIdx="0" presStyleCnt="0"/>
      <dgm:spPr/>
    </dgm:pt>
    <dgm:pt modelId="{2B8A652A-73FA-4F99-801F-E06F23281235}" type="pres">
      <dgm:prSet presAssocID="{D6571F97-1299-4A30-9F77-EECB989C86B0}" presName="compNode" presStyleCnt="0"/>
      <dgm:spPr/>
    </dgm:pt>
    <dgm:pt modelId="{DDC7BC1F-8641-4798-8EBE-C0C581866CC1}" type="pres">
      <dgm:prSet presAssocID="{D6571F97-1299-4A30-9F77-EECB989C86B0}" presName="iconBgRect" presStyleLbl="bgShp" presStyleIdx="2" presStyleCnt="5"/>
      <dgm:spPr/>
    </dgm:pt>
    <dgm:pt modelId="{5F98564C-040F-459F-A14E-34B7EC167869}" type="pres">
      <dgm:prSet presAssocID="{D6571F97-1299-4A30-9F77-EECB989C86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wboy"/>
        </a:ext>
      </dgm:extLst>
    </dgm:pt>
    <dgm:pt modelId="{3E4D8610-D5D6-4EF5-A7E4-5ACEFEB71F35}" type="pres">
      <dgm:prSet presAssocID="{D6571F97-1299-4A30-9F77-EECB989C86B0}" presName="spaceRect" presStyleCnt="0"/>
      <dgm:spPr/>
    </dgm:pt>
    <dgm:pt modelId="{D1B39AE3-7EAA-470A-9B8B-796326A9B925}" type="pres">
      <dgm:prSet presAssocID="{D6571F97-1299-4A30-9F77-EECB989C86B0}" presName="textRect" presStyleLbl="revTx" presStyleIdx="2" presStyleCnt="5">
        <dgm:presLayoutVars>
          <dgm:chMax val="1"/>
          <dgm:chPref val="1"/>
        </dgm:presLayoutVars>
      </dgm:prSet>
      <dgm:spPr/>
    </dgm:pt>
    <dgm:pt modelId="{E999B802-04B4-4616-80E3-19007284F1B7}" type="pres">
      <dgm:prSet presAssocID="{BCB82ED0-B2DA-4C0A-B026-5F110A8C7FEE}" presName="sibTrans" presStyleLbl="sibTrans2D1" presStyleIdx="0" presStyleCnt="0"/>
      <dgm:spPr/>
    </dgm:pt>
    <dgm:pt modelId="{AA56C11E-18A4-4488-9E95-F4594A051C06}" type="pres">
      <dgm:prSet presAssocID="{F042CEE6-46E9-444B-B491-5ACE0CB0DEF8}" presName="compNode" presStyleCnt="0"/>
      <dgm:spPr/>
    </dgm:pt>
    <dgm:pt modelId="{DF167D3D-ADA4-4E07-990B-1A051CAB22EA}" type="pres">
      <dgm:prSet presAssocID="{F042CEE6-46E9-444B-B491-5ACE0CB0DEF8}" presName="iconBgRect" presStyleLbl="bgShp" presStyleIdx="3" presStyleCnt="5"/>
      <dgm:spPr/>
    </dgm:pt>
    <dgm:pt modelId="{D885DE01-FE21-4DCD-B13E-5E4B76C7AEC5}" type="pres">
      <dgm:prSet presAssocID="{F042CEE6-46E9-444B-B491-5ACE0CB0DEF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12288104-1535-40AB-8FBE-F54A0397B509}" type="pres">
      <dgm:prSet presAssocID="{F042CEE6-46E9-444B-B491-5ACE0CB0DEF8}" presName="spaceRect" presStyleCnt="0"/>
      <dgm:spPr/>
    </dgm:pt>
    <dgm:pt modelId="{39446635-F363-40DC-9E02-70BE8F170A78}" type="pres">
      <dgm:prSet presAssocID="{F042CEE6-46E9-444B-B491-5ACE0CB0DEF8}" presName="textRect" presStyleLbl="revTx" presStyleIdx="3" presStyleCnt="5">
        <dgm:presLayoutVars>
          <dgm:chMax val="1"/>
          <dgm:chPref val="1"/>
        </dgm:presLayoutVars>
      </dgm:prSet>
      <dgm:spPr/>
    </dgm:pt>
    <dgm:pt modelId="{7E2A69A2-0833-4C37-8386-678475B01E96}" type="pres">
      <dgm:prSet presAssocID="{235C7CAD-DEBC-4A02-A4D9-B099AF563246}" presName="sibTrans" presStyleLbl="sibTrans2D1" presStyleIdx="0" presStyleCnt="0"/>
      <dgm:spPr/>
    </dgm:pt>
    <dgm:pt modelId="{4EAE786F-0302-46CB-8912-B61F43F17B40}" type="pres">
      <dgm:prSet presAssocID="{62463A7E-E8DE-4F67-B6E2-D668A040234F}" presName="compNode" presStyleCnt="0"/>
      <dgm:spPr/>
    </dgm:pt>
    <dgm:pt modelId="{127047F9-2A32-4AFD-8468-8C2F9D723EA2}" type="pres">
      <dgm:prSet presAssocID="{62463A7E-E8DE-4F67-B6E2-D668A040234F}" presName="iconBgRect" presStyleLbl="bgShp" presStyleIdx="4" presStyleCnt="5"/>
      <dgm:spPr/>
    </dgm:pt>
    <dgm:pt modelId="{20C2CC8B-E94D-48D7-A768-3800406FE576}" type="pres">
      <dgm:prSet presAssocID="{62463A7E-E8DE-4F67-B6E2-D668A040234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Brainstorm"/>
        </a:ext>
      </dgm:extLst>
    </dgm:pt>
    <dgm:pt modelId="{8CF7DF75-D895-46EF-B08C-82925023B1E1}" type="pres">
      <dgm:prSet presAssocID="{62463A7E-E8DE-4F67-B6E2-D668A040234F}" presName="spaceRect" presStyleCnt="0"/>
      <dgm:spPr/>
    </dgm:pt>
    <dgm:pt modelId="{ABA5D03B-E5D1-467A-A03A-5D7B834DAEBB}" type="pres">
      <dgm:prSet presAssocID="{62463A7E-E8DE-4F67-B6E2-D668A040234F}" presName="textRect" presStyleLbl="revTx" presStyleIdx="4" presStyleCnt="5">
        <dgm:presLayoutVars>
          <dgm:chMax val="1"/>
          <dgm:chPref val="1"/>
        </dgm:presLayoutVars>
      </dgm:prSet>
      <dgm:spPr/>
    </dgm:pt>
  </dgm:ptLst>
  <dgm:cxnLst>
    <dgm:cxn modelId="{1CE1140F-D852-468B-AC71-3EDC7EC8C158}" srcId="{3B17E7B2-3868-43F1-ABDB-499D65CC68D7}" destId="{62463A7E-E8DE-4F67-B6E2-D668A040234F}" srcOrd="4" destOrd="0" parTransId="{56C223A3-4C91-4D5E-ABCA-144498D0CE4F}" sibTransId="{63984BB9-7385-4DAA-8056-F5379849B000}"/>
    <dgm:cxn modelId="{08958825-548B-4D6F-ABEC-DBC24632678C}" srcId="{3B17E7B2-3868-43F1-ABDB-499D65CC68D7}" destId="{F5730A9E-F3BE-4792-A156-2C40EDB2E34D}" srcOrd="1" destOrd="0" parTransId="{6262E988-1CDE-42AA-AB93-DCFEE7055893}" sibTransId="{D5D88DC2-23FF-434B-AD16-6D4213D2AE51}"/>
    <dgm:cxn modelId="{6F52002C-8B80-448B-AAB3-5618A55D30A7}" type="presOf" srcId="{F5730A9E-F3BE-4792-A156-2C40EDB2E34D}" destId="{3887F070-33D0-400D-B23D-2B4DB4BC18F2}" srcOrd="0" destOrd="0" presId="urn:microsoft.com/office/officeart/2018/2/layout/IconCircleList"/>
    <dgm:cxn modelId="{8E339233-7458-462D-9756-2C9132D7A3BA}" srcId="{3B17E7B2-3868-43F1-ABDB-499D65CC68D7}" destId="{F042CEE6-46E9-444B-B491-5ACE0CB0DEF8}" srcOrd="3" destOrd="0" parTransId="{D0166C91-0D5D-4DFB-B1F1-AE2F70909B50}" sibTransId="{235C7CAD-DEBC-4A02-A4D9-B099AF563246}"/>
    <dgm:cxn modelId="{8026DA33-8719-423F-93B0-9354A266545F}" type="presOf" srcId="{63C47C3B-84D9-4BD5-9A29-A14BC97F3C8F}" destId="{1A3D5F3C-1733-4B91-BEB5-9EEB3D5FADDA}" srcOrd="0" destOrd="0" presId="urn:microsoft.com/office/officeart/2018/2/layout/IconCircleList"/>
    <dgm:cxn modelId="{77F03C3E-7EBA-47BE-9E15-8CE165BE7EB7}" type="presOf" srcId="{69C3AB0E-8055-4C86-92C8-CFEA792544DE}" destId="{34BC9FDC-329E-4BBC-B4B8-0FABB1DABA18}" srcOrd="0" destOrd="0" presId="urn:microsoft.com/office/officeart/2018/2/layout/IconCircleList"/>
    <dgm:cxn modelId="{97ADF647-A9E9-48EF-84B6-8924C2162173}" type="presOf" srcId="{3B17E7B2-3868-43F1-ABDB-499D65CC68D7}" destId="{8376F494-4E89-495E-9527-C1702B54B238}" srcOrd="0" destOrd="0" presId="urn:microsoft.com/office/officeart/2018/2/layout/IconCircleList"/>
    <dgm:cxn modelId="{316F5370-580D-4040-B733-F868F1BF6AA7}" type="presOf" srcId="{F042CEE6-46E9-444B-B491-5ACE0CB0DEF8}" destId="{39446635-F363-40DC-9E02-70BE8F170A78}" srcOrd="0" destOrd="0" presId="urn:microsoft.com/office/officeart/2018/2/layout/IconCircleList"/>
    <dgm:cxn modelId="{D7CDE271-8560-451A-8BC3-34203665610B}" srcId="{3B17E7B2-3868-43F1-ABDB-499D65CC68D7}" destId="{D6571F97-1299-4A30-9F77-EECB989C86B0}" srcOrd="2" destOrd="0" parTransId="{80879920-A9BB-4B7A-80D7-C581DEC3118E}" sibTransId="{BCB82ED0-B2DA-4C0A-B026-5F110A8C7FEE}"/>
    <dgm:cxn modelId="{1CD9F276-7492-4813-8B61-B499FD0B10C9}" type="presOf" srcId="{D6571F97-1299-4A30-9F77-EECB989C86B0}" destId="{D1B39AE3-7EAA-470A-9B8B-796326A9B925}" srcOrd="0" destOrd="0" presId="urn:microsoft.com/office/officeart/2018/2/layout/IconCircleList"/>
    <dgm:cxn modelId="{8B5A4FA1-24C9-42ED-BCF7-DDD6FB4C528D}" type="presOf" srcId="{BCB82ED0-B2DA-4C0A-B026-5F110A8C7FEE}" destId="{E999B802-04B4-4616-80E3-19007284F1B7}" srcOrd="0" destOrd="0" presId="urn:microsoft.com/office/officeart/2018/2/layout/IconCircleList"/>
    <dgm:cxn modelId="{5A996BAC-B3F7-4C14-8E48-D942F13B3B79}" type="presOf" srcId="{235C7CAD-DEBC-4A02-A4D9-B099AF563246}" destId="{7E2A69A2-0833-4C37-8386-678475B01E96}" srcOrd="0" destOrd="0" presId="urn:microsoft.com/office/officeart/2018/2/layout/IconCircleList"/>
    <dgm:cxn modelId="{645C3DC6-4126-4804-909A-454D93A0ADA9}" type="presOf" srcId="{D5D88DC2-23FF-434B-AD16-6D4213D2AE51}" destId="{DCD661DC-F4D0-442C-9837-8016B749CF4E}" srcOrd="0" destOrd="0" presId="urn:microsoft.com/office/officeart/2018/2/layout/IconCircleList"/>
    <dgm:cxn modelId="{513BCFC8-CF82-46EA-B938-3A6B54C00E8B}" type="presOf" srcId="{62463A7E-E8DE-4F67-B6E2-D668A040234F}" destId="{ABA5D03B-E5D1-467A-A03A-5D7B834DAEBB}" srcOrd="0" destOrd="0" presId="urn:microsoft.com/office/officeart/2018/2/layout/IconCircleList"/>
    <dgm:cxn modelId="{E92C12EE-D2B1-4EB3-8B50-D24A594289ED}" srcId="{3B17E7B2-3868-43F1-ABDB-499D65CC68D7}" destId="{69C3AB0E-8055-4C86-92C8-CFEA792544DE}" srcOrd="0" destOrd="0" parTransId="{E459A123-F311-469C-843D-7CF87FDE11B8}" sibTransId="{63C47C3B-84D9-4BD5-9A29-A14BC97F3C8F}"/>
    <dgm:cxn modelId="{1AE42DA0-FCBD-4515-9D1C-20A144A7E73E}" type="presParOf" srcId="{8376F494-4E89-495E-9527-C1702B54B238}" destId="{A69B6512-EEE5-4B20-ABAE-E8D554301227}" srcOrd="0" destOrd="0" presId="urn:microsoft.com/office/officeart/2018/2/layout/IconCircleList"/>
    <dgm:cxn modelId="{18AF757B-856E-4E79-9242-2DF8E9602DF2}" type="presParOf" srcId="{A69B6512-EEE5-4B20-ABAE-E8D554301227}" destId="{1E0CDE6D-DDBF-433C-ABF2-2650D78A2E3E}" srcOrd="0" destOrd="0" presId="urn:microsoft.com/office/officeart/2018/2/layout/IconCircleList"/>
    <dgm:cxn modelId="{F2D6404E-3AE4-4090-9789-E7A8C64B7A0E}" type="presParOf" srcId="{1E0CDE6D-DDBF-433C-ABF2-2650D78A2E3E}" destId="{04CE61A0-2934-42F3-BF12-0074DB0C0E37}" srcOrd="0" destOrd="0" presId="urn:microsoft.com/office/officeart/2018/2/layout/IconCircleList"/>
    <dgm:cxn modelId="{FB2B0822-2AEA-42BC-8A9F-BCEAA6096B92}" type="presParOf" srcId="{1E0CDE6D-DDBF-433C-ABF2-2650D78A2E3E}" destId="{4AB6F4B0-B485-407B-81CC-3E83C8A12EFD}" srcOrd="1" destOrd="0" presId="urn:microsoft.com/office/officeart/2018/2/layout/IconCircleList"/>
    <dgm:cxn modelId="{86DAA916-5469-413C-8DB0-87932E681CEA}" type="presParOf" srcId="{1E0CDE6D-DDBF-433C-ABF2-2650D78A2E3E}" destId="{FD852A71-A96A-4CD9-BA80-ABD83DA96721}" srcOrd="2" destOrd="0" presId="urn:microsoft.com/office/officeart/2018/2/layout/IconCircleList"/>
    <dgm:cxn modelId="{B2763398-1283-442C-8199-3DE581A8DDFC}" type="presParOf" srcId="{1E0CDE6D-DDBF-433C-ABF2-2650D78A2E3E}" destId="{34BC9FDC-329E-4BBC-B4B8-0FABB1DABA18}" srcOrd="3" destOrd="0" presId="urn:microsoft.com/office/officeart/2018/2/layout/IconCircleList"/>
    <dgm:cxn modelId="{BFF870D9-4941-4CA0-90E3-0286FA12D663}" type="presParOf" srcId="{A69B6512-EEE5-4B20-ABAE-E8D554301227}" destId="{1A3D5F3C-1733-4B91-BEB5-9EEB3D5FADDA}" srcOrd="1" destOrd="0" presId="urn:microsoft.com/office/officeart/2018/2/layout/IconCircleList"/>
    <dgm:cxn modelId="{0E9B02B9-21ED-4F30-900F-F6D1062BFB6C}" type="presParOf" srcId="{A69B6512-EEE5-4B20-ABAE-E8D554301227}" destId="{01A0D828-8E32-4726-A72F-3E4BEF18EC2B}" srcOrd="2" destOrd="0" presId="urn:microsoft.com/office/officeart/2018/2/layout/IconCircleList"/>
    <dgm:cxn modelId="{09A6B8E4-12F3-4A50-92F5-F6D233F47E82}" type="presParOf" srcId="{01A0D828-8E32-4726-A72F-3E4BEF18EC2B}" destId="{4EA9C7AB-9B1A-4E2D-81CA-71F1C10753A7}" srcOrd="0" destOrd="0" presId="urn:microsoft.com/office/officeart/2018/2/layout/IconCircleList"/>
    <dgm:cxn modelId="{0E4FAA31-1675-4B16-83DC-900B8A291F43}" type="presParOf" srcId="{01A0D828-8E32-4726-A72F-3E4BEF18EC2B}" destId="{97F783CE-99FE-4298-A027-76969B7948EB}" srcOrd="1" destOrd="0" presId="urn:microsoft.com/office/officeart/2018/2/layout/IconCircleList"/>
    <dgm:cxn modelId="{E4EB5B75-8EE5-4E52-9F60-8C8C60803964}" type="presParOf" srcId="{01A0D828-8E32-4726-A72F-3E4BEF18EC2B}" destId="{7550DA09-A912-416F-948E-620E216BA417}" srcOrd="2" destOrd="0" presId="urn:microsoft.com/office/officeart/2018/2/layout/IconCircleList"/>
    <dgm:cxn modelId="{CC825358-D712-4994-A321-E598DF658642}" type="presParOf" srcId="{01A0D828-8E32-4726-A72F-3E4BEF18EC2B}" destId="{3887F070-33D0-400D-B23D-2B4DB4BC18F2}" srcOrd="3" destOrd="0" presId="urn:microsoft.com/office/officeart/2018/2/layout/IconCircleList"/>
    <dgm:cxn modelId="{72C57883-A517-4DBC-A297-1859CD65F339}" type="presParOf" srcId="{A69B6512-EEE5-4B20-ABAE-E8D554301227}" destId="{DCD661DC-F4D0-442C-9837-8016B749CF4E}" srcOrd="3" destOrd="0" presId="urn:microsoft.com/office/officeart/2018/2/layout/IconCircleList"/>
    <dgm:cxn modelId="{D1CAA93B-437C-4263-9DCB-E177483812F9}" type="presParOf" srcId="{A69B6512-EEE5-4B20-ABAE-E8D554301227}" destId="{2B8A652A-73FA-4F99-801F-E06F23281235}" srcOrd="4" destOrd="0" presId="urn:microsoft.com/office/officeart/2018/2/layout/IconCircleList"/>
    <dgm:cxn modelId="{06F6FEF4-03B4-4B9E-B356-8FEBE81DCAA2}" type="presParOf" srcId="{2B8A652A-73FA-4F99-801F-E06F23281235}" destId="{DDC7BC1F-8641-4798-8EBE-C0C581866CC1}" srcOrd="0" destOrd="0" presId="urn:microsoft.com/office/officeart/2018/2/layout/IconCircleList"/>
    <dgm:cxn modelId="{BE7E2FD4-0E5D-4698-A586-010F71762E81}" type="presParOf" srcId="{2B8A652A-73FA-4F99-801F-E06F23281235}" destId="{5F98564C-040F-459F-A14E-34B7EC167869}" srcOrd="1" destOrd="0" presId="urn:microsoft.com/office/officeart/2018/2/layout/IconCircleList"/>
    <dgm:cxn modelId="{C814ACD6-21BB-45E7-9C5A-44019C815862}" type="presParOf" srcId="{2B8A652A-73FA-4F99-801F-E06F23281235}" destId="{3E4D8610-D5D6-4EF5-A7E4-5ACEFEB71F35}" srcOrd="2" destOrd="0" presId="urn:microsoft.com/office/officeart/2018/2/layout/IconCircleList"/>
    <dgm:cxn modelId="{F35F1667-0D3B-4B61-A19D-8C4A259263DC}" type="presParOf" srcId="{2B8A652A-73FA-4F99-801F-E06F23281235}" destId="{D1B39AE3-7EAA-470A-9B8B-796326A9B925}" srcOrd="3" destOrd="0" presId="urn:microsoft.com/office/officeart/2018/2/layout/IconCircleList"/>
    <dgm:cxn modelId="{094AC942-1F83-42F1-9325-35D0856B339E}" type="presParOf" srcId="{A69B6512-EEE5-4B20-ABAE-E8D554301227}" destId="{E999B802-04B4-4616-80E3-19007284F1B7}" srcOrd="5" destOrd="0" presId="urn:microsoft.com/office/officeart/2018/2/layout/IconCircleList"/>
    <dgm:cxn modelId="{A6BF9C4F-9BA3-4A52-82D1-EE9C7DE83132}" type="presParOf" srcId="{A69B6512-EEE5-4B20-ABAE-E8D554301227}" destId="{AA56C11E-18A4-4488-9E95-F4594A051C06}" srcOrd="6" destOrd="0" presId="urn:microsoft.com/office/officeart/2018/2/layout/IconCircleList"/>
    <dgm:cxn modelId="{B8DE9DD1-98DE-486C-A184-E3F2F1B00FAF}" type="presParOf" srcId="{AA56C11E-18A4-4488-9E95-F4594A051C06}" destId="{DF167D3D-ADA4-4E07-990B-1A051CAB22EA}" srcOrd="0" destOrd="0" presId="urn:microsoft.com/office/officeart/2018/2/layout/IconCircleList"/>
    <dgm:cxn modelId="{B5636934-B6CD-4EA8-8999-123E76735E99}" type="presParOf" srcId="{AA56C11E-18A4-4488-9E95-F4594A051C06}" destId="{D885DE01-FE21-4DCD-B13E-5E4B76C7AEC5}" srcOrd="1" destOrd="0" presId="urn:microsoft.com/office/officeart/2018/2/layout/IconCircleList"/>
    <dgm:cxn modelId="{448DE962-BB07-49AE-95B2-7096D4F9323D}" type="presParOf" srcId="{AA56C11E-18A4-4488-9E95-F4594A051C06}" destId="{12288104-1535-40AB-8FBE-F54A0397B509}" srcOrd="2" destOrd="0" presId="urn:microsoft.com/office/officeart/2018/2/layout/IconCircleList"/>
    <dgm:cxn modelId="{7504DFCA-6224-4A6F-828A-C666553BC6DE}" type="presParOf" srcId="{AA56C11E-18A4-4488-9E95-F4594A051C06}" destId="{39446635-F363-40DC-9E02-70BE8F170A78}" srcOrd="3" destOrd="0" presId="urn:microsoft.com/office/officeart/2018/2/layout/IconCircleList"/>
    <dgm:cxn modelId="{EC8B42CA-BBB1-47FF-997B-315F23B9E899}" type="presParOf" srcId="{A69B6512-EEE5-4B20-ABAE-E8D554301227}" destId="{7E2A69A2-0833-4C37-8386-678475B01E96}" srcOrd="7" destOrd="0" presId="urn:microsoft.com/office/officeart/2018/2/layout/IconCircleList"/>
    <dgm:cxn modelId="{AB1882EF-401E-4E34-8A0A-EF4E64CC1444}" type="presParOf" srcId="{A69B6512-EEE5-4B20-ABAE-E8D554301227}" destId="{4EAE786F-0302-46CB-8912-B61F43F17B40}" srcOrd="8" destOrd="0" presId="urn:microsoft.com/office/officeart/2018/2/layout/IconCircleList"/>
    <dgm:cxn modelId="{962C9FFE-099F-41E5-9D5D-E65D906BCE02}" type="presParOf" srcId="{4EAE786F-0302-46CB-8912-B61F43F17B40}" destId="{127047F9-2A32-4AFD-8468-8C2F9D723EA2}" srcOrd="0" destOrd="0" presId="urn:microsoft.com/office/officeart/2018/2/layout/IconCircleList"/>
    <dgm:cxn modelId="{42E5BC5B-89CA-448C-A774-6EED58BCA747}" type="presParOf" srcId="{4EAE786F-0302-46CB-8912-B61F43F17B40}" destId="{20C2CC8B-E94D-48D7-A768-3800406FE576}" srcOrd="1" destOrd="0" presId="urn:microsoft.com/office/officeart/2018/2/layout/IconCircleList"/>
    <dgm:cxn modelId="{C678721F-D6AA-4B2C-99BF-AC8599DBE8FF}" type="presParOf" srcId="{4EAE786F-0302-46CB-8912-B61F43F17B40}" destId="{8CF7DF75-D895-46EF-B08C-82925023B1E1}" srcOrd="2" destOrd="0" presId="urn:microsoft.com/office/officeart/2018/2/layout/IconCircleList"/>
    <dgm:cxn modelId="{8A2508E1-83B1-45EC-B3F6-648960115F7D}" type="presParOf" srcId="{4EAE786F-0302-46CB-8912-B61F43F17B40}" destId="{ABA5D03B-E5D1-467A-A03A-5D7B834DAEB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7EB747-5431-4AE0-8E98-0E658BFF37E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07B9B27-CA19-4EAA-A2CC-5F6125DF7EFD}">
      <dgm:prSet/>
      <dgm:spPr/>
      <dgm:t>
        <a:bodyPr/>
        <a:lstStyle/>
        <a:p>
          <a:r>
            <a:rPr lang="en-US" dirty="0"/>
            <a:t>Thought processes and speech patterns</a:t>
          </a:r>
        </a:p>
      </dgm:t>
    </dgm:pt>
    <dgm:pt modelId="{B4758E2C-A2AD-4A13-9CA2-2F57FCF92F6C}" type="parTrans" cxnId="{D667183D-8145-4840-B259-7465DF92B98E}">
      <dgm:prSet/>
      <dgm:spPr/>
      <dgm:t>
        <a:bodyPr/>
        <a:lstStyle/>
        <a:p>
          <a:endParaRPr lang="en-US"/>
        </a:p>
      </dgm:t>
    </dgm:pt>
    <dgm:pt modelId="{C3AF66F9-27E0-4D59-9D7E-6F63C4FC300E}" type="sibTrans" cxnId="{D667183D-8145-4840-B259-7465DF92B98E}">
      <dgm:prSet/>
      <dgm:spPr/>
      <dgm:t>
        <a:bodyPr/>
        <a:lstStyle/>
        <a:p>
          <a:endParaRPr lang="en-US"/>
        </a:p>
      </dgm:t>
    </dgm:pt>
    <dgm:pt modelId="{F2141BBA-8D54-4499-B929-B3D9EAB2B470}">
      <dgm:prSet/>
      <dgm:spPr/>
      <dgm:t>
        <a:bodyPr/>
        <a:lstStyle/>
        <a:p>
          <a:r>
            <a:rPr lang="en-US" dirty="0"/>
            <a:t>Pressured speech</a:t>
          </a:r>
        </a:p>
      </dgm:t>
    </dgm:pt>
    <dgm:pt modelId="{D24D8046-9C7F-43C3-AED0-B39B35A80322}" type="parTrans" cxnId="{42F2CF57-C9C0-40B0-AF12-F4C7DC7C40E5}">
      <dgm:prSet/>
      <dgm:spPr/>
      <dgm:t>
        <a:bodyPr/>
        <a:lstStyle/>
        <a:p>
          <a:endParaRPr lang="en-US"/>
        </a:p>
      </dgm:t>
    </dgm:pt>
    <dgm:pt modelId="{31B254B2-689B-45A3-BC2C-D7AC3143324B}" type="sibTrans" cxnId="{42F2CF57-C9C0-40B0-AF12-F4C7DC7C40E5}">
      <dgm:prSet/>
      <dgm:spPr/>
      <dgm:t>
        <a:bodyPr/>
        <a:lstStyle/>
        <a:p>
          <a:endParaRPr lang="en-US"/>
        </a:p>
      </dgm:t>
    </dgm:pt>
    <dgm:pt modelId="{6205DABA-FFB2-4291-A0D2-47AEE442B18C}">
      <dgm:prSet/>
      <dgm:spPr/>
      <dgm:t>
        <a:bodyPr/>
        <a:lstStyle/>
        <a:p>
          <a:r>
            <a:rPr lang="en-US" dirty="0"/>
            <a:t>Circumstantial speech</a:t>
          </a:r>
        </a:p>
      </dgm:t>
    </dgm:pt>
    <dgm:pt modelId="{0338E80A-A633-4C7F-B26A-2AA88F7A38BB}" type="parTrans" cxnId="{FB8A2653-1081-4668-85F0-292115186AD9}">
      <dgm:prSet/>
      <dgm:spPr/>
      <dgm:t>
        <a:bodyPr/>
        <a:lstStyle/>
        <a:p>
          <a:endParaRPr lang="en-US"/>
        </a:p>
      </dgm:t>
    </dgm:pt>
    <dgm:pt modelId="{588289FA-A3A0-49EF-AE37-F31803B52F28}" type="sibTrans" cxnId="{FB8A2653-1081-4668-85F0-292115186AD9}">
      <dgm:prSet/>
      <dgm:spPr/>
      <dgm:t>
        <a:bodyPr/>
        <a:lstStyle/>
        <a:p>
          <a:endParaRPr lang="en-US"/>
        </a:p>
      </dgm:t>
    </dgm:pt>
    <dgm:pt modelId="{D60F833F-022D-4A61-ACFE-0B5FDC102C76}">
      <dgm:prSet/>
      <dgm:spPr/>
      <dgm:t>
        <a:bodyPr/>
        <a:lstStyle/>
        <a:p>
          <a:r>
            <a:rPr lang="en-US"/>
            <a:t>Tangential speech</a:t>
          </a:r>
        </a:p>
      </dgm:t>
    </dgm:pt>
    <dgm:pt modelId="{4DBE61D3-1FE8-4173-82C1-C751DA4A3231}" type="parTrans" cxnId="{BBC2A7EB-E32B-4A6E-B670-873BCEB2BED4}">
      <dgm:prSet/>
      <dgm:spPr/>
      <dgm:t>
        <a:bodyPr/>
        <a:lstStyle/>
        <a:p>
          <a:endParaRPr lang="en-US"/>
        </a:p>
      </dgm:t>
    </dgm:pt>
    <dgm:pt modelId="{4EA33689-DE8C-47C0-AA75-A55F8BF693D6}" type="sibTrans" cxnId="{BBC2A7EB-E32B-4A6E-B670-873BCEB2BED4}">
      <dgm:prSet/>
      <dgm:spPr/>
      <dgm:t>
        <a:bodyPr/>
        <a:lstStyle/>
        <a:p>
          <a:endParaRPr lang="en-US"/>
        </a:p>
      </dgm:t>
    </dgm:pt>
    <dgm:pt modelId="{D20DD84C-C9D9-4820-A741-D0188E2D557E}">
      <dgm:prSet/>
      <dgm:spPr/>
      <dgm:t>
        <a:bodyPr/>
        <a:lstStyle/>
        <a:p>
          <a:r>
            <a:rPr lang="en-US"/>
            <a:t>Loose associations</a:t>
          </a:r>
        </a:p>
      </dgm:t>
    </dgm:pt>
    <dgm:pt modelId="{3BC29A9A-7510-46EF-AC22-160774D62B01}" type="parTrans" cxnId="{AC3312A8-AB1D-4332-8D93-BE2CA270E798}">
      <dgm:prSet/>
      <dgm:spPr/>
      <dgm:t>
        <a:bodyPr/>
        <a:lstStyle/>
        <a:p>
          <a:endParaRPr lang="en-US"/>
        </a:p>
      </dgm:t>
    </dgm:pt>
    <dgm:pt modelId="{C90B90A1-A574-498A-B8F3-A665790A0DF8}" type="sibTrans" cxnId="{AC3312A8-AB1D-4332-8D93-BE2CA270E798}">
      <dgm:prSet/>
      <dgm:spPr/>
      <dgm:t>
        <a:bodyPr/>
        <a:lstStyle/>
        <a:p>
          <a:endParaRPr lang="en-US"/>
        </a:p>
      </dgm:t>
    </dgm:pt>
    <dgm:pt modelId="{1669939D-7ABF-4A9A-8326-B693102FD8C4}">
      <dgm:prSet/>
      <dgm:spPr/>
      <dgm:t>
        <a:bodyPr/>
        <a:lstStyle/>
        <a:p>
          <a:r>
            <a:rPr lang="en-US"/>
            <a:t>Flight of ideas</a:t>
          </a:r>
        </a:p>
      </dgm:t>
    </dgm:pt>
    <dgm:pt modelId="{C36DCD45-CB26-4C82-8C36-1D134F3A869B}" type="parTrans" cxnId="{5FCED117-1D15-478B-ADB6-2C7E6A830826}">
      <dgm:prSet/>
      <dgm:spPr/>
      <dgm:t>
        <a:bodyPr/>
        <a:lstStyle/>
        <a:p>
          <a:endParaRPr lang="en-US"/>
        </a:p>
      </dgm:t>
    </dgm:pt>
    <dgm:pt modelId="{34E6E3B8-8749-4F95-BCA6-B009E0EFF01E}" type="sibTrans" cxnId="{5FCED117-1D15-478B-ADB6-2C7E6A830826}">
      <dgm:prSet/>
      <dgm:spPr/>
      <dgm:t>
        <a:bodyPr/>
        <a:lstStyle/>
        <a:p>
          <a:endParaRPr lang="en-US"/>
        </a:p>
      </dgm:t>
    </dgm:pt>
    <dgm:pt modelId="{B0D8EC56-9B86-4C99-9AC7-2A7876C10FFA}">
      <dgm:prSet/>
      <dgm:spPr/>
      <dgm:t>
        <a:bodyPr/>
        <a:lstStyle/>
        <a:p>
          <a:r>
            <a:rPr lang="en-US"/>
            <a:t>Clang associations</a:t>
          </a:r>
        </a:p>
      </dgm:t>
    </dgm:pt>
    <dgm:pt modelId="{72FC4F0B-BCB7-49C1-AC8D-3013EA364B75}" type="parTrans" cxnId="{D628E832-F7EB-4BA6-AFD1-D2ED229F71F1}">
      <dgm:prSet/>
      <dgm:spPr/>
      <dgm:t>
        <a:bodyPr/>
        <a:lstStyle/>
        <a:p>
          <a:endParaRPr lang="en-US"/>
        </a:p>
      </dgm:t>
    </dgm:pt>
    <dgm:pt modelId="{DDAAC2B0-1AE8-4488-AFA7-DBA01874B30F}" type="sibTrans" cxnId="{D628E832-F7EB-4BA6-AFD1-D2ED229F71F1}">
      <dgm:prSet/>
      <dgm:spPr/>
      <dgm:t>
        <a:bodyPr/>
        <a:lstStyle/>
        <a:p>
          <a:endParaRPr lang="en-US"/>
        </a:p>
      </dgm:t>
    </dgm:pt>
    <dgm:pt modelId="{DDC7479C-9ABD-4FD0-A685-779437862C3F}">
      <dgm:prSet/>
      <dgm:spPr/>
      <dgm:t>
        <a:bodyPr/>
        <a:lstStyle/>
        <a:p>
          <a:r>
            <a:rPr lang="en-US"/>
            <a:t>Thought content</a:t>
          </a:r>
        </a:p>
      </dgm:t>
    </dgm:pt>
    <dgm:pt modelId="{86A06CB5-60ED-4C2D-94CD-FE2CF7C2C9D7}" type="parTrans" cxnId="{8984CD5D-E48F-4347-A12C-D738C21C6BAE}">
      <dgm:prSet/>
      <dgm:spPr/>
      <dgm:t>
        <a:bodyPr/>
        <a:lstStyle/>
        <a:p>
          <a:endParaRPr lang="en-US"/>
        </a:p>
      </dgm:t>
    </dgm:pt>
    <dgm:pt modelId="{9E2860D0-2BEB-4B3B-999E-217EE4D8EFB7}" type="sibTrans" cxnId="{8984CD5D-E48F-4347-A12C-D738C21C6BAE}">
      <dgm:prSet/>
      <dgm:spPr/>
      <dgm:t>
        <a:bodyPr/>
        <a:lstStyle/>
        <a:p>
          <a:endParaRPr lang="en-US"/>
        </a:p>
      </dgm:t>
    </dgm:pt>
    <dgm:pt modelId="{3A580556-3EF7-40E1-BFB9-B06D5ED2671F}">
      <dgm:prSet/>
      <dgm:spPr/>
      <dgm:t>
        <a:bodyPr/>
        <a:lstStyle/>
        <a:p>
          <a:r>
            <a:rPr lang="en-US"/>
            <a:t>Grandiose delusions</a:t>
          </a:r>
        </a:p>
      </dgm:t>
    </dgm:pt>
    <dgm:pt modelId="{9EF49496-2920-4C6B-9E86-1988153AFF56}" type="parTrans" cxnId="{D4C03F54-477D-42CD-A58B-D965A72DB29F}">
      <dgm:prSet/>
      <dgm:spPr/>
      <dgm:t>
        <a:bodyPr/>
        <a:lstStyle/>
        <a:p>
          <a:endParaRPr lang="en-US"/>
        </a:p>
      </dgm:t>
    </dgm:pt>
    <dgm:pt modelId="{AC54DA46-CF1E-4CB8-B365-5AED092AA46D}" type="sibTrans" cxnId="{D4C03F54-477D-42CD-A58B-D965A72DB29F}">
      <dgm:prSet/>
      <dgm:spPr/>
      <dgm:t>
        <a:bodyPr/>
        <a:lstStyle/>
        <a:p>
          <a:endParaRPr lang="en-US"/>
        </a:p>
      </dgm:t>
    </dgm:pt>
    <dgm:pt modelId="{DA1E2A4A-31E8-4898-A45F-00E49E8C0453}">
      <dgm:prSet/>
      <dgm:spPr/>
      <dgm:t>
        <a:bodyPr/>
        <a:lstStyle/>
        <a:p>
          <a:r>
            <a:rPr lang="en-US" dirty="0"/>
            <a:t>Persecutory delusions</a:t>
          </a:r>
        </a:p>
      </dgm:t>
    </dgm:pt>
    <dgm:pt modelId="{1D6D1B9D-D376-4930-8952-40D386A90D5E}" type="parTrans" cxnId="{3023D684-E862-44BF-B894-CBD7C3787F67}">
      <dgm:prSet/>
      <dgm:spPr/>
      <dgm:t>
        <a:bodyPr/>
        <a:lstStyle/>
        <a:p>
          <a:endParaRPr lang="en-US"/>
        </a:p>
      </dgm:t>
    </dgm:pt>
    <dgm:pt modelId="{C21D4F63-D065-45CC-A339-38E7531847F1}" type="sibTrans" cxnId="{3023D684-E862-44BF-B894-CBD7C3787F67}">
      <dgm:prSet/>
      <dgm:spPr/>
      <dgm:t>
        <a:bodyPr/>
        <a:lstStyle/>
        <a:p>
          <a:endParaRPr lang="en-US"/>
        </a:p>
      </dgm:t>
    </dgm:pt>
    <dgm:pt modelId="{1FB3CBD8-0B42-9142-AC37-E7C35FC39E65}">
      <dgm:prSet/>
      <dgm:spPr/>
      <dgm:t>
        <a:bodyPr/>
        <a:lstStyle/>
        <a:p>
          <a:r>
            <a:rPr lang="en-US" dirty="0"/>
            <a:t>Behavior</a:t>
          </a:r>
        </a:p>
      </dgm:t>
    </dgm:pt>
    <dgm:pt modelId="{0BF3CE93-704E-9045-A4F3-8D738E94A6B0}" type="parTrans" cxnId="{E327DD5C-D8BF-EA47-90F7-57C4DC5A4AB3}">
      <dgm:prSet/>
      <dgm:spPr/>
    </dgm:pt>
    <dgm:pt modelId="{B5A5797F-0536-E646-AC2A-715D4145748F}" type="sibTrans" cxnId="{E327DD5C-D8BF-EA47-90F7-57C4DC5A4AB3}">
      <dgm:prSet/>
      <dgm:spPr/>
    </dgm:pt>
    <dgm:pt modelId="{7E9F5531-1B56-B446-AF1A-9367FE6F4A4F}">
      <dgm:prSet/>
      <dgm:spPr/>
      <dgm:t>
        <a:bodyPr/>
        <a:lstStyle/>
        <a:p>
          <a:r>
            <a:rPr lang="en-US" dirty="0"/>
            <a:t>Manipulative, demanding</a:t>
          </a:r>
        </a:p>
      </dgm:t>
    </dgm:pt>
    <dgm:pt modelId="{144879FE-CBF9-5146-AFB1-6987045403AE}" type="parTrans" cxnId="{80770E54-8362-854E-A38D-E269B5AA5E29}">
      <dgm:prSet/>
      <dgm:spPr/>
      <dgm:t>
        <a:bodyPr/>
        <a:lstStyle/>
        <a:p>
          <a:endParaRPr lang="en-US"/>
        </a:p>
      </dgm:t>
    </dgm:pt>
    <dgm:pt modelId="{49F14952-3B37-F742-BE48-DB4C418F63DA}" type="sibTrans" cxnId="{80770E54-8362-854E-A38D-E269B5AA5E29}">
      <dgm:prSet/>
      <dgm:spPr/>
      <dgm:t>
        <a:bodyPr/>
        <a:lstStyle/>
        <a:p>
          <a:endParaRPr lang="en-US"/>
        </a:p>
      </dgm:t>
    </dgm:pt>
    <dgm:pt modelId="{BC19760E-8BB4-FC4F-B2C0-405FF4B8CD62}">
      <dgm:prSet/>
      <dgm:spPr/>
      <dgm:t>
        <a:bodyPr/>
        <a:lstStyle/>
        <a:p>
          <a:r>
            <a:rPr lang="en-US" dirty="0"/>
            <a:t>Splitting</a:t>
          </a:r>
        </a:p>
      </dgm:t>
    </dgm:pt>
    <dgm:pt modelId="{774B0FFA-C3B4-7940-B196-8ACDC302B6E3}" type="parTrans" cxnId="{CEC2E939-7521-F94C-902E-7D4FE1BEC611}">
      <dgm:prSet/>
      <dgm:spPr/>
      <dgm:t>
        <a:bodyPr/>
        <a:lstStyle/>
        <a:p>
          <a:endParaRPr lang="en-US"/>
        </a:p>
      </dgm:t>
    </dgm:pt>
    <dgm:pt modelId="{D569E41C-AFB2-AC48-9761-1AB090F3F8EF}" type="sibTrans" cxnId="{CEC2E939-7521-F94C-902E-7D4FE1BEC611}">
      <dgm:prSet/>
      <dgm:spPr/>
      <dgm:t>
        <a:bodyPr/>
        <a:lstStyle/>
        <a:p>
          <a:endParaRPr lang="en-US"/>
        </a:p>
      </dgm:t>
    </dgm:pt>
    <dgm:pt modelId="{7B889CAC-105E-4F41-9B09-CF248484C757}" type="pres">
      <dgm:prSet presAssocID="{417EB747-5431-4AE0-8E98-0E658BFF37E6}" presName="linear" presStyleCnt="0">
        <dgm:presLayoutVars>
          <dgm:dir/>
          <dgm:animLvl val="lvl"/>
          <dgm:resizeHandles val="exact"/>
        </dgm:presLayoutVars>
      </dgm:prSet>
      <dgm:spPr/>
    </dgm:pt>
    <dgm:pt modelId="{031EBF4D-E107-6742-B098-2AED4320348F}" type="pres">
      <dgm:prSet presAssocID="{107B9B27-CA19-4EAA-A2CC-5F6125DF7EFD}" presName="parentLin" presStyleCnt="0"/>
      <dgm:spPr/>
    </dgm:pt>
    <dgm:pt modelId="{C49B0B38-70E4-FE4E-A9FE-4449972B8FD3}" type="pres">
      <dgm:prSet presAssocID="{107B9B27-CA19-4EAA-A2CC-5F6125DF7EFD}" presName="parentLeftMargin" presStyleLbl="node1" presStyleIdx="0" presStyleCnt="3"/>
      <dgm:spPr/>
    </dgm:pt>
    <dgm:pt modelId="{4BCD5E10-3387-FE41-B2F4-7D4C0627E970}" type="pres">
      <dgm:prSet presAssocID="{107B9B27-CA19-4EAA-A2CC-5F6125DF7EFD}" presName="parentText" presStyleLbl="node1" presStyleIdx="0" presStyleCnt="3">
        <dgm:presLayoutVars>
          <dgm:chMax val="0"/>
          <dgm:bulletEnabled val="1"/>
        </dgm:presLayoutVars>
      </dgm:prSet>
      <dgm:spPr/>
    </dgm:pt>
    <dgm:pt modelId="{238E1E1D-D8C2-2543-97AA-F53B6677A1DE}" type="pres">
      <dgm:prSet presAssocID="{107B9B27-CA19-4EAA-A2CC-5F6125DF7EFD}" presName="negativeSpace" presStyleCnt="0"/>
      <dgm:spPr/>
    </dgm:pt>
    <dgm:pt modelId="{76022525-76AF-0F47-AD1F-1E770A4EA5BC}" type="pres">
      <dgm:prSet presAssocID="{107B9B27-CA19-4EAA-A2CC-5F6125DF7EFD}" presName="childText" presStyleLbl="conFgAcc1" presStyleIdx="0" presStyleCnt="3">
        <dgm:presLayoutVars>
          <dgm:bulletEnabled val="1"/>
        </dgm:presLayoutVars>
      </dgm:prSet>
      <dgm:spPr/>
    </dgm:pt>
    <dgm:pt modelId="{670F9E09-05E6-1C49-80EC-44144117D36A}" type="pres">
      <dgm:prSet presAssocID="{C3AF66F9-27E0-4D59-9D7E-6F63C4FC300E}" presName="spaceBetweenRectangles" presStyleCnt="0"/>
      <dgm:spPr/>
    </dgm:pt>
    <dgm:pt modelId="{10D5921E-ADD2-2847-ADD5-514D7CBBA1C0}" type="pres">
      <dgm:prSet presAssocID="{DDC7479C-9ABD-4FD0-A685-779437862C3F}" presName="parentLin" presStyleCnt="0"/>
      <dgm:spPr/>
    </dgm:pt>
    <dgm:pt modelId="{3E32309A-47D2-AF4B-9A67-E5D12319162B}" type="pres">
      <dgm:prSet presAssocID="{DDC7479C-9ABD-4FD0-A685-779437862C3F}" presName="parentLeftMargin" presStyleLbl="node1" presStyleIdx="0" presStyleCnt="3"/>
      <dgm:spPr/>
    </dgm:pt>
    <dgm:pt modelId="{0755A57C-B0A3-AB41-8144-F45CB148254E}" type="pres">
      <dgm:prSet presAssocID="{DDC7479C-9ABD-4FD0-A685-779437862C3F}" presName="parentText" presStyleLbl="node1" presStyleIdx="1" presStyleCnt="3">
        <dgm:presLayoutVars>
          <dgm:chMax val="0"/>
          <dgm:bulletEnabled val="1"/>
        </dgm:presLayoutVars>
      </dgm:prSet>
      <dgm:spPr/>
    </dgm:pt>
    <dgm:pt modelId="{0186E040-2D8C-E844-9E7E-7F1C435A8C02}" type="pres">
      <dgm:prSet presAssocID="{DDC7479C-9ABD-4FD0-A685-779437862C3F}" presName="negativeSpace" presStyleCnt="0"/>
      <dgm:spPr/>
    </dgm:pt>
    <dgm:pt modelId="{FD198D42-B390-C846-B426-C5EA7B5DD428}" type="pres">
      <dgm:prSet presAssocID="{DDC7479C-9ABD-4FD0-A685-779437862C3F}" presName="childText" presStyleLbl="conFgAcc1" presStyleIdx="1" presStyleCnt="3">
        <dgm:presLayoutVars>
          <dgm:bulletEnabled val="1"/>
        </dgm:presLayoutVars>
      </dgm:prSet>
      <dgm:spPr/>
    </dgm:pt>
    <dgm:pt modelId="{1A77A6AE-90C5-8C47-8060-21F954516A40}" type="pres">
      <dgm:prSet presAssocID="{9E2860D0-2BEB-4B3B-999E-217EE4D8EFB7}" presName="spaceBetweenRectangles" presStyleCnt="0"/>
      <dgm:spPr/>
    </dgm:pt>
    <dgm:pt modelId="{463EB803-DD1B-6649-96EF-2E3349FC735C}" type="pres">
      <dgm:prSet presAssocID="{1FB3CBD8-0B42-9142-AC37-E7C35FC39E65}" presName="parentLin" presStyleCnt="0"/>
      <dgm:spPr/>
    </dgm:pt>
    <dgm:pt modelId="{95685A9D-B6FD-A84A-A3BD-8A455C005CB3}" type="pres">
      <dgm:prSet presAssocID="{1FB3CBD8-0B42-9142-AC37-E7C35FC39E65}" presName="parentLeftMargin" presStyleLbl="node1" presStyleIdx="1" presStyleCnt="3"/>
      <dgm:spPr/>
    </dgm:pt>
    <dgm:pt modelId="{1566024D-A328-434E-A276-4766B83E807E}" type="pres">
      <dgm:prSet presAssocID="{1FB3CBD8-0B42-9142-AC37-E7C35FC39E65}" presName="parentText" presStyleLbl="node1" presStyleIdx="2" presStyleCnt="3">
        <dgm:presLayoutVars>
          <dgm:chMax val="0"/>
          <dgm:bulletEnabled val="1"/>
        </dgm:presLayoutVars>
      </dgm:prSet>
      <dgm:spPr/>
    </dgm:pt>
    <dgm:pt modelId="{232E49B2-5DF2-8240-BD2B-FB42D089C2C7}" type="pres">
      <dgm:prSet presAssocID="{1FB3CBD8-0B42-9142-AC37-E7C35FC39E65}" presName="negativeSpace" presStyleCnt="0"/>
      <dgm:spPr/>
    </dgm:pt>
    <dgm:pt modelId="{D97A8C0F-C3A7-AD42-AEEC-8448E8FFC539}" type="pres">
      <dgm:prSet presAssocID="{1FB3CBD8-0B42-9142-AC37-E7C35FC39E65}" presName="childText" presStyleLbl="conFgAcc1" presStyleIdx="2" presStyleCnt="3">
        <dgm:presLayoutVars>
          <dgm:bulletEnabled val="1"/>
        </dgm:presLayoutVars>
      </dgm:prSet>
      <dgm:spPr/>
    </dgm:pt>
  </dgm:ptLst>
  <dgm:cxnLst>
    <dgm:cxn modelId="{9C072C0B-6156-2240-B0DA-C12887F42261}" type="presOf" srcId="{F2141BBA-8D54-4499-B929-B3D9EAB2B470}" destId="{76022525-76AF-0F47-AD1F-1E770A4EA5BC}" srcOrd="0" destOrd="0" presId="urn:microsoft.com/office/officeart/2005/8/layout/list1"/>
    <dgm:cxn modelId="{5FCED117-1D15-478B-ADB6-2C7E6A830826}" srcId="{107B9B27-CA19-4EAA-A2CC-5F6125DF7EFD}" destId="{1669939D-7ABF-4A9A-8326-B693102FD8C4}" srcOrd="4" destOrd="0" parTransId="{C36DCD45-CB26-4C82-8C36-1D134F3A869B}" sibTransId="{34E6E3B8-8749-4F95-BCA6-B009E0EFF01E}"/>
    <dgm:cxn modelId="{165B551C-870C-624A-8422-3C647CE0B864}" type="presOf" srcId="{417EB747-5431-4AE0-8E98-0E658BFF37E6}" destId="{7B889CAC-105E-4F41-9B09-CF248484C757}" srcOrd="0" destOrd="0" presId="urn:microsoft.com/office/officeart/2005/8/layout/list1"/>
    <dgm:cxn modelId="{4F2EC222-6184-8B4F-AA95-992966D218AB}" type="presOf" srcId="{DDC7479C-9ABD-4FD0-A685-779437862C3F}" destId="{3E32309A-47D2-AF4B-9A67-E5D12319162B}" srcOrd="0" destOrd="0" presId="urn:microsoft.com/office/officeart/2005/8/layout/list1"/>
    <dgm:cxn modelId="{C3CD0D25-723E-0042-82E2-612E947F1832}" type="presOf" srcId="{D60F833F-022D-4A61-ACFE-0B5FDC102C76}" destId="{76022525-76AF-0F47-AD1F-1E770A4EA5BC}" srcOrd="0" destOrd="2" presId="urn:microsoft.com/office/officeart/2005/8/layout/list1"/>
    <dgm:cxn modelId="{42154426-801E-0844-9100-251A75126859}" type="presOf" srcId="{107B9B27-CA19-4EAA-A2CC-5F6125DF7EFD}" destId="{4BCD5E10-3387-FE41-B2F4-7D4C0627E970}" srcOrd="1" destOrd="0" presId="urn:microsoft.com/office/officeart/2005/8/layout/list1"/>
    <dgm:cxn modelId="{319B7F32-9B53-DF4B-81DB-34C96B287939}" type="presOf" srcId="{107B9B27-CA19-4EAA-A2CC-5F6125DF7EFD}" destId="{C49B0B38-70E4-FE4E-A9FE-4449972B8FD3}" srcOrd="0" destOrd="0" presId="urn:microsoft.com/office/officeart/2005/8/layout/list1"/>
    <dgm:cxn modelId="{D628E832-F7EB-4BA6-AFD1-D2ED229F71F1}" srcId="{107B9B27-CA19-4EAA-A2CC-5F6125DF7EFD}" destId="{B0D8EC56-9B86-4C99-9AC7-2A7876C10FFA}" srcOrd="5" destOrd="0" parTransId="{72FC4F0B-BCB7-49C1-AC8D-3013EA364B75}" sibTransId="{DDAAC2B0-1AE8-4488-AFA7-DBA01874B30F}"/>
    <dgm:cxn modelId="{CEC2E939-7521-F94C-902E-7D4FE1BEC611}" srcId="{1FB3CBD8-0B42-9142-AC37-E7C35FC39E65}" destId="{BC19760E-8BB4-FC4F-B2C0-405FF4B8CD62}" srcOrd="1" destOrd="0" parTransId="{774B0FFA-C3B4-7940-B196-8ACDC302B6E3}" sibTransId="{D569E41C-AFB2-AC48-9761-1AB090F3F8EF}"/>
    <dgm:cxn modelId="{D326333B-4B98-BA44-8F63-1B193D73E66F}" type="presOf" srcId="{3A580556-3EF7-40E1-BFB9-B06D5ED2671F}" destId="{FD198D42-B390-C846-B426-C5EA7B5DD428}" srcOrd="0" destOrd="0" presId="urn:microsoft.com/office/officeart/2005/8/layout/list1"/>
    <dgm:cxn modelId="{D667183D-8145-4840-B259-7465DF92B98E}" srcId="{417EB747-5431-4AE0-8E98-0E658BFF37E6}" destId="{107B9B27-CA19-4EAA-A2CC-5F6125DF7EFD}" srcOrd="0" destOrd="0" parTransId="{B4758E2C-A2AD-4A13-9CA2-2F57FCF92F6C}" sibTransId="{C3AF66F9-27E0-4D59-9D7E-6F63C4FC300E}"/>
    <dgm:cxn modelId="{6725323D-918B-214A-9F13-842800E79360}" type="presOf" srcId="{DDC7479C-9ABD-4FD0-A685-779437862C3F}" destId="{0755A57C-B0A3-AB41-8144-F45CB148254E}" srcOrd="1" destOrd="0" presId="urn:microsoft.com/office/officeart/2005/8/layout/list1"/>
    <dgm:cxn modelId="{B330DD3F-0385-6C4F-9869-36F514C271C5}" type="presOf" srcId="{B0D8EC56-9B86-4C99-9AC7-2A7876C10FFA}" destId="{76022525-76AF-0F47-AD1F-1E770A4EA5BC}" srcOrd="0" destOrd="5" presId="urn:microsoft.com/office/officeart/2005/8/layout/list1"/>
    <dgm:cxn modelId="{C7B7D742-5507-7047-94CD-316F9F8EBB64}" type="presOf" srcId="{6205DABA-FFB2-4291-A0D2-47AEE442B18C}" destId="{76022525-76AF-0F47-AD1F-1E770A4EA5BC}" srcOrd="0" destOrd="1" presId="urn:microsoft.com/office/officeart/2005/8/layout/list1"/>
    <dgm:cxn modelId="{FB8A2653-1081-4668-85F0-292115186AD9}" srcId="{107B9B27-CA19-4EAA-A2CC-5F6125DF7EFD}" destId="{6205DABA-FFB2-4291-A0D2-47AEE442B18C}" srcOrd="1" destOrd="0" parTransId="{0338E80A-A633-4C7F-B26A-2AA88F7A38BB}" sibTransId="{588289FA-A3A0-49EF-AE37-F31803B52F28}"/>
    <dgm:cxn modelId="{80770E54-8362-854E-A38D-E269B5AA5E29}" srcId="{1FB3CBD8-0B42-9142-AC37-E7C35FC39E65}" destId="{7E9F5531-1B56-B446-AF1A-9367FE6F4A4F}" srcOrd="0" destOrd="0" parTransId="{144879FE-CBF9-5146-AFB1-6987045403AE}" sibTransId="{49F14952-3B37-F742-BE48-DB4C418F63DA}"/>
    <dgm:cxn modelId="{D4C03F54-477D-42CD-A58B-D965A72DB29F}" srcId="{DDC7479C-9ABD-4FD0-A685-779437862C3F}" destId="{3A580556-3EF7-40E1-BFB9-B06D5ED2671F}" srcOrd="0" destOrd="0" parTransId="{9EF49496-2920-4C6B-9E86-1988153AFF56}" sibTransId="{AC54DA46-CF1E-4CB8-B365-5AED092AA46D}"/>
    <dgm:cxn modelId="{42F2CF57-C9C0-40B0-AF12-F4C7DC7C40E5}" srcId="{107B9B27-CA19-4EAA-A2CC-5F6125DF7EFD}" destId="{F2141BBA-8D54-4499-B929-B3D9EAB2B470}" srcOrd="0" destOrd="0" parTransId="{D24D8046-9C7F-43C3-AED0-B39B35A80322}" sibTransId="{31B254B2-689B-45A3-BC2C-D7AC3143324B}"/>
    <dgm:cxn modelId="{E327DD5C-D8BF-EA47-90F7-57C4DC5A4AB3}" srcId="{417EB747-5431-4AE0-8E98-0E658BFF37E6}" destId="{1FB3CBD8-0B42-9142-AC37-E7C35FC39E65}" srcOrd="2" destOrd="0" parTransId="{0BF3CE93-704E-9045-A4F3-8D738E94A6B0}" sibTransId="{B5A5797F-0536-E646-AC2A-715D4145748F}"/>
    <dgm:cxn modelId="{8984CD5D-E48F-4347-A12C-D738C21C6BAE}" srcId="{417EB747-5431-4AE0-8E98-0E658BFF37E6}" destId="{DDC7479C-9ABD-4FD0-A685-779437862C3F}" srcOrd="1" destOrd="0" parTransId="{86A06CB5-60ED-4C2D-94CD-FE2CF7C2C9D7}" sibTransId="{9E2860D0-2BEB-4B3B-999E-217EE4D8EFB7}"/>
    <dgm:cxn modelId="{5F518D62-1280-8F43-83FD-61F2D97BC245}" type="presOf" srcId="{D20DD84C-C9D9-4820-A741-D0188E2D557E}" destId="{76022525-76AF-0F47-AD1F-1E770A4EA5BC}" srcOrd="0" destOrd="3" presId="urn:microsoft.com/office/officeart/2005/8/layout/list1"/>
    <dgm:cxn modelId="{C652D46D-429B-4149-A6E3-6F49404C234B}" type="presOf" srcId="{DA1E2A4A-31E8-4898-A45F-00E49E8C0453}" destId="{FD198D42-B390-C846-B426-C5EA7B5DD428}" srcOrd="0" destOrd="1" presId="urn:microsoft.com/office/officeart/2005/8/layout/list1"/>
    <dgm:cxn modelId="{2269EE73-3BDD-0346-9ACE-3C47AA6BBF91}" type="presOf" srcId="{1FB3CBD8-0B42-9142-AC37-E7C35FC39E65}" destId="{1566024D-A328-434E-A276-4766B83E807E}" srcOrd="1" destOrd="0" presId="urn:microsoft.com/office/officeart/2005/8/layout/list1"/>
    <dgm:cxn modelId="{3023D684-E862-44BF-B894-CBD7C3787F67}" srcId="{DDC7479C-9ABD-4FD0-A685-779437862C3F}" destId="{DA1E2A4A-31E8-4898-A45F-00E49E8C0453}" srcOrd="1" destOrd="0" parTransId="{1D6D1B9D-D376-4930-8952-40D386A90D5E}" sibTransId="{C21D4F63-D065-45CC-A339-38E7531847F1}"/>
    <dgm:cxn modelId="{A36D3488-A313-4B48-AAA2-5FD76D68B122}" type="presOf" srcId="{1669939D-7ABF-4A9A-8326-B693102FD8C4}" destId="{76022525-76AF-0F47-AD1F-1E770A4EA5BC}" srcOrd="0" destOrd="4" presId="urn:microsoft.com/office/officeart/2005/8/layout/list1"/>
    <dgm:cxn modelId="{ACE14199-CEB9-B34D-BBDC-EF2D27F490BB}" type="presOf" srcId="{1FB3CBD8-0B42-9142-AC37-E7C35FC39E65}" destId="{95685A9D-B6FD-A84A-A3BD-8A455C005CB3}" srcOrd="0" destOrd="0" presId="urn:microsoft.com/office/officeart/2005/8/layout/list1"/>
    <dgm:cxn modelId="{AC3312A8-AB1D-4332-8D93-BE2CA270E798}" srcId="{107B9B27-CA19-4EAA-A2CC-5F6125DF7EFD}" destId="{D20DD84C-C9D9-4820-A741-D0188E2D557E}" srcOrd="3" destOrd="0" parTransId="{3BC29A9A-7510-46EF-AC22-160774D62B01}" sibTransId="{C90B90A1-A574-498A-B8F3-A665790A0DF8}"/>
    <dgm:cxn modelId="{BBC2A7EB-E32B-4A6E-B670-873BCEB2BED4}" srcId="{107B9B27-CA19-4EAA-A2CC-5F6125DF7EFD}" destId="{D60F833F-022D-4A61-ACFE-0B5FDC102C76}" srcOrd="2" destOrd="0" parTransId="{4DBE61D3-1FE8-4173-82C1-C751DA4A3231}" sibTransId="{4EA33689-DE8C-47C0-AA75-A55F8BF693D6}"/>
    <dgm:cxn modelId="{AF5132F2-84D2-F04C-88EA-E70207F34895}" type="presOf" srcId="{7E9F5531-1B56-B446-AF1A-9367FE6F4A4F}" destId="{D97A8C0F-C3A7-AD42-AEEC-8448E8FFC539}" srcOrd="0" destOrd="0" presId="urn:microsoft.com/office/officeart/2005/8/layout/list1"/>
    <dgm:cxn modelId="{0CC8BCF5-7101-EC4B-AD4B-D394653D4FEA}" type="presOf" srcId="{BC19760E-8BB4-FC4F-B2C0-405FF4B8CD62}" destId="{D97A8C0F-C3A7-AD42-AEEC-8448E8FFC539}" srcOrd="0" destOrd="1" presId="urn:microsoft.com/office/officeart/2005/8/layout/list1"/>
    <dgm:cxn modelId="{3A40FA68-F0ED-8A42-90B2-CF722B114A8C}" type="presParOf" srcId="{7B889CAC-105E-4F41-9B09-CF248484C757}" destId="{031EBF4D-E107-6742-B098-2AED4320348F}" srcOrd="0" destOrd="0" presId="urn:microsoft.com/office/officeart/2005/8/layout/list1"/>
    <dgm:cxn modelId="{7351364D-178E-CD48-BE5E-DCA71B8E0946}" type="presParOf" srcId="{031EBF4D-E107-6742-B098-2AED4320348F}" destId="{C49B0B38-70E4-FE4E-A9FE-4449972B8FD3}" srcOrd="0" destOrd="0" presId="urn:microsoft.com/office/officeart/2005/8/layout/list1"/>
    <dgm:cxn modelId="{8A8AC579-0854-EF4A-9445-026F717F6CD6}" type="presParOf" srcId="{031EBF4D-E107-6742-B098-2AED4320348F}" destId="{4BCD5E10-3387-FE41-B2F4-7D4C0627E970}" srcOrd="1" destOrd="0" presId="urn:microsoft.com/office/officeart/2005/8/layout/list1"/>
    <dgm:cxn modelId="{DDD0B02E-D63C-7C4B-897B-5A4B62BE8371}" type="presParOf" srcId="{7B889CAC-105E-4F41-9B09-CF248484C757}" destId="{238E1E1D-D8C2-2543-97AA-F53B6677A1DE}" srcOrd="1" destOrd="0" presId="urn:microsoft.com/office/officeart/2005/8/layout/list1"/>
    <dgm:cxn modelId="{1BAB8289-DDFB-2042-A591-7CC79215FC46}" type="presParOf" srcId="{7B889CAC-105E-4F41-9B09-CF248484C757}" destId="{76022525-76AF-0F47-AD1F-1E770A4EA5BC}" srcOrd="2" destOrd="0" presId="urn:microsoft.com/office/officeart/2005/8/layout/list1"/>
    <dgm:cxn modelId="{5E2E6D44-B6FF-0849-A126-D21332A1460E}" type="presParOf" srcId="{7B889CAC-105E-4F41-9B09-CF248484C757}" destId="{670F9E09-05E6-1C49-80EC-44144117D36A}" srcOrd="3" destOrd="0" presId="urn:microsoft.com/office/officeart/2005/8/layout/list1"/>
    <dgm:cxn modelId="{F72E1CAB-5DEA-3E41-AABA-A9570B24E66B}" type="presParOf" srcId="{7B889CAC-105E-4F41-9B09-CF248484C757}" destId="{10D5921E-ADD2-2847-ADD5-514D7CBBA1C0}" srcOrd="4" destOrd="0" presId="urn:microsoft.com/office/officeart/2005/8/layout/list1"/>
    <dgm:cxn modelId="{63F3498D-F8BE-4741-AA37-722D6146FBA7}" type="presParOf" srcId="{10D5921E-ADD2-2847-ADD5-514D7CBBA1C0}" destId="{3E32309A-47D2-AF4B-9A67-E5D12319162B}" srcOrd="0" destOrd="0" presId="urn:microsoft.com/office/officeart/2005/8/layout/list1"/>
    <dgm:cxn modelId="{802B798C-A045-EB47-A92A-FDFD28A7B000}" type="presParOf" srcId="{10D5921E-ADD2-2847-ADD5-514D7CBBA1C0}" destId="{0755A57C-B0A3-AB41-8144-F45CB148254E}" srcOrd="1" destOrd="0" presId="urn:microsoft.com/office/officeart/2005/8/layout/list1"/>
    <dgm:cxn modelId="{772925B7-E206-A641-8D4C-D27112695E96}" type="presParOf" srcId="{7B889CAC-105E-4F41-9B09-CF248484C757}" destId="{0186E040-2D8C-E844-9E7E-7F1C435A8C02}" srcOrd="5" destOrd="0" presId="urn:microsoft.com/office/officeart/2005/8/layout/list1"/>
    <dgm:cxn modelId="{917F5515-06FB-714A-A980-31A6126B2BE4}" type="presParOf" srcId="{7B889CAC-105E-4F41-9B09-CF248484C757}" destId="{FD198D42-B390-C846-B426-C5EA7B5DD428}" srcOrd="6" destOrd="0" presId="urn:microsoft.com/office/officeart/2005/8/layout/list1"/>
    <dgm:cxn modelId="{B107D588-8FBD-6241-AFF3-01AB1676EF84}" type="presParOf" srcId="{7B889CAC-105E-4F41-9B09-CF248484C757}" destId="{1A77A6AE-90C5-8C47-8060-21F954516A40}" srcOrd="7" destOrd="0" presId="urn:microsoft.com/office/officeart/2005/8/layout/list1"/>
    <dgm:cxn modelId="{C12CE219-89D8-7A4F-BB0F-75B595B4CC2E}" type="presParOf" srcId="{7B889CAC-105E-4F41-9B09-CF248484C757}" destId="{463EB803-DD1B-6649-96EF-2E3349FC735C}" srcOrd="8" destOrd="0" presId="urn:microsoft.com/office/officeart/2005/8/layout/list1"/>
    <dgm:cxn modelId="{B1AFBB5E-DE50-F04C-85BF-6E4B3F1272A0}" type="presParOf" srcId="{463EB803-DD1B-6649-96EF-2E3349FC735C}" destId="{95685A9D-B6FD-A84A-A3BD-8A455C005CB3}" srcOrd="0" destOrd="0" presId="urn:microsoft.com/office/officeart/2005/8/layout/list1"/>
    <dgm:cxn modelId="{98E47D35-B10C-5342-8897-DA9D3C96FC87}" type="presParOf" srcId="{463EB803-DD1B-6649-96EF-2E3349FC735C}" destId="{1566024D-A328-434E-A276-4766B83E807E}" srcOrd="1" destOrd="0" presId="urn:microsoft.com/office/officeart/2005/8/layout/list1"/>
    <dgm:cxn modelId="{F5469EC8-015D-0442-BBC9-56A9F1D0278D}" type="presParOf" srcId="{7B889CAC-105E-4F41-9B09-CF248484C757}" destId="{232E49B2-5DF2-8240-BD2B-FB42D089C2C7}" srcOrd="9" destOrd="0" presId="urn:microsoft.com/office/officeart/2005/8/layout/list1"/>
    <dgm:cxn modelId="{D48F272C-7C44-5F4D-AC29-167F8AD3B5D8}" type="presParOf" srcId="{7B889CAC-105E-4F41-9B09-CF248484C757}" destId="{D97A8C0F-C3A7-AD42-AEEC-8448E8FFC53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68467-9754-2840-B2D0-99AA01D29CE6}">
      <dsp:nvSpPr>
        <dsp:cNvPr id="0" name=""/>
        <dsp:cNvSpPr/>
      </dsp:nvSpPr>
      <dsp:spPr>
        <a:xfrm>
          <a:off x="0" y="272"/>
          <a:ext cx="8515350" cy="5616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Bipolar I disorder</a:t>
          </a:r>
        </a:p>
      </dsp:txBody>
      <dsp:txXfrm>
        <a:off x="27415" y="27687"/>
        <a:ext cx="8460520" cy="506770"/>
      </dsp:txXfrm>
    </dsp:sp>
    <dsp:sp modelId="{861FDC5D-7681-6749-811B-50CA694503C9}">
      <dsp:nvSpPr>
        <dsp:cNvPr id="0" name=""/>
        <dsp:cNvSpPr/>
      </dsp:nvSpPr>
      <dsp:spPr>
        <a:xfrm>
          <a:off x="0" y="561872"/>
          <a:ext cx="8515350" cy="915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Most severe form</a:t>
          </a:r>
        </a:p>
        <a:p>
          <a:pPr marL="228600" lvl="1" indent="-228600" algn="l" defTabSz="889000">
            <a:lnSpc>
              <a:spcPct val="90000"/>
            </a:lnSpc>
            <a:spcBef>
              <a:spcPct val="0"/>
            </a:spcBef>
            <a:spcAft>
              <a:spcPct val="20000"/>
            </a:spcAft>
            <a:buChar char="•"/>
          </a:pPr>
          <a:r>
            <a:rPr lang="en-US" sz="2000" kern="1200" dirty="0"/>
            <a:t>Highest mortality rate of the three</a:t>
          </a:r>
        </a:p>
        <a:p>
          <a:pPr marL="228600" lvl="1" indent="-228600" algn="l" defTabSz="889000">
            <a:lnSpc>
              <a:spcPct val="90000"/>
            </a:lnSpc>
            <a:spcBef>
              <a:spcPct val="0"/>
            </a:spcBef>
            <a:spcAft>
              <a:spcPct val="20000"/>
            </a:spcAft>
            <a:buChar char="•"/>
          </a:pPr>
          <a:r>
            <a:rPr lang="en-US" sz="2000" b="1" kern="1200" dirty="0"/>
            <a:t>Mania</a:t>
          </a:r>
          <a:r>
            <a:rPr lang="en-US" sz="2000" kern="1200" dirty="0"/>
            <a:t> alternates with major depressive disorder</a:t>
          </a:r>
        </a:p>
      </dsp:txBody>
      <dsp:txXfrm>
        <a:off x="0" y="561872"/>
        <a:ext cx="8515350" cy="915975"/>
      </dsp:txXfrm>
    </dsp:sp>
    <dsp:sp modelId="{755B43E3-1EEC-C746-B38E-7BB2FE82C302}">
      <dsp:nvSpPr>
        <dsp:cNvPr id="0" name=""/>
        <dsp:cNvSpPr/>
      </dsp:nvSpPr>
      <dsp:spPr>
        <a:xfrm>
          <a:off x="0" y="1477847"/>
          <a:ext cx="8515350" cy="56160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Bipolar II disorder</a:t>
          </a:r>
        </a:p>
      </dsp:txBody>
      <dsp:txXfrm>
        <a:off x="27415" y="1505262"/>
        <a:ext cx="8460520" cy="506770"/>
      </dsp:txXfrm>
    </dsp:sp>
    <dsp:sp modelId="{5001D034-C6EC-884C-ABC9-64AAA80A29B7}">
      <dsp:nvSpPr>
        <dsp:cNvPr id="0" name=""/>
        <dsp:cNvSpPr/>
      </dsp:nvSpPr>
      <dsp:spPr>
        <a:xfrm>
          <a:off x="0" y="2039447"/>
          <a:ext cx="8515350" cy="6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At least 1 </a:t>
          </a:r>
          <a:r>
            <a:rPr lang="en-US" sz="2000" b="1" kern="1200" dirty="0"/>
            <a:t>hypomanic</a:t>
          </a:r>
          <a:r>
            <a:rPr lang="en-US" sz="2000" kern="1200" dirty="0"/>
            <a:t> episode</a:t>
          </a:r>
        </a:p>
        <a:p>
          <a:pPr marL="228600" lvl="1" indent="-228600" algn="l" defTabSz="889000">
            <a:lnSpc>
              <a:spcPct val="90000"/>
            </a:lnSpc>
            <a:spcBef>
              <a:spcPct val="0"/>
            </a:spcBef>
            <a:spcAft>
              <a:spcPct val="20000"/>
            </a:spcAft>
            <a:buChar char="•"/>
          </a:pPr>
          <a:r>
            <a:rPr lang="en-US" sz="2000" kern="1200" dirty="0"/>
            <a:t>At least 1 major depressive episode</a:t>
          </a:r>
        </a:p>
      </dsp:txBody>
      <dsp:txXfrm>
        <a:off x="0" y="2039447"/>
        <a:ext cx="8515350" cy="605475"/>
      </dsp:txXfrm>
    </dsp:sp>
    <dsp:sp modelId="{D5D989AD-BE6F-4243-8179-B56D0716F62F}">
      <dsp:nvSpPr>
        <dsp:cNvPr id="0" name=""/>
        <dsp:cNvSpPr/>
      </dsp:nvSpPr>
      <dsp:spPr>
        <a:xfrm>
          <a:off x="0" y="2644922"/>
          <a:ext cx="8515350" cy="56160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Cyclothymic disorder</a:t>
          </a:r>
        </a:p>
      </dsp:txBody>
      <dsp:txXfrm>
        <a:off x="27415" y="2672337"/>
        <a:ext cx="8460520" cy="506770"/>
      </dsp:txXfrm>
    </dsp:sp>
    <dsp:sp modelId="{DEC1B184-D4F1-1747-A4FB-F793CCC92C4F}">
      <dsp:nvSpPr>
        <dsp:cNvPr id="0" name=""/>
        <dsp:cNvSpPr/>
      </dsp:nvSpPr>
      <dsp:spPr>
        <a:xfrm>
          <a:off x="0" y="3206522"/>
          <a:ext cx="851535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Hypomania</a:t>
          </a:r>
          <a:r>
            <a:rPr lang="en-US" sz="2000" kern="1200" dirty="0"/>
            <a:t> alternates with symptoms of mild to moderate or no depression for at least 2 years (adults)</a:t>
          </a:r>
        </a:p>
        <a:p>
          <a:pPr marL="228600" lvl="1" indent="-228600" algn="l" defTabSz="889000">
            <a:lnSpc>
              <a:spcPct val="90000"/>
            </a:lnSpc>
            <a:spcBef>
              <a:spcPct val="0"/>
            </a:spcBef>
            <a:spcAft>
              <a:spcPct val="20000"/>
            </a:spcAft>
            <a:buChar char="•"/>
          </a:pPr>
          <a:r>
            <a:rPr lang="en-US" sz="2000" kern="1200" dirty="0"/>
            <a:t>Rapid cycling possible</a:t>
          </a:r>
        </a:p>
      </dsp:txBody>
      <dsp:txXfrm>
        <a:off x="0" y="3206522"/>
        <a:ext cx="8515350" cy="8538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54485-E1FC-1A4A-914C-6AF666F8C89E}">
      <dsp:nvSpPr>
        <dsp:cNvPr id="0" name=""/>
        <dsp:cNvSpPr/>
      </dsp:nvSpPr>
      <dsp:spPr>
        <a:xfrm>
          <a:off x="0" y="24175"/>
          <a:ext cx="4537353" cy="84093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Danger to self or others</a:t>
          </a:r>
        </a:p>
      </dsp:txBody>
      <dsp:txXfrm>
        <a:off x="41051" y="65226"/>
        <a:ext cx="4455251" cy="758835"/>
      </dsp:txXfrm>
    </dsp:sp>
    <dsp:sp modelId="{46D41121-D23A-AE47-990B-ACE7406A0FB1}">
      <dsp:nvSpPr>
        <dsp:cNvPr id="0" name=""/>
        <dsp:cNvSpPr/>
      </dsp:nvSpPr>
      <dsp:spPr>
        <a:xfrm>
          <a:off x="0" y="931352"/>
          <a:ext cx="4537353" cy="840937"/>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Need for protection from uninhibited behaviors</a:t>
          </a:r>
        </a:p>
      </dsp:txBody>
      <dsp:txXfrm>
        <a:off x="41051" y="972403"/>
        <a:ext cx="4455251" cy="758835"/>
      </dsp:txXfrm>
    </dsp:sp>
    <dsp:sp modelId="{E3079427-3A53-0D4D-BC93-2EA08CD6263D}">
      <dsp:nvSpPr>
        <dsp:cNvPr id="0" name=""/>
        <dsp:cNvSpPr/>
      </dsp:nvSpPr>
      <dsp:spPr>
        <a:xfrm>
          <a:off x="0" y="1838530"/>
          <a:ext cx="4537353" cy="840937"/>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Need for hospitalization</a:t>
          </a:r>
        </a:p>
      </dsp:txBody>
      <dsp:txXfrm>
        <a:off x="41051" y="1879581"/>
        <a:ext cx="4455251" cy="758835"/>
      </dsp:txXfrm>
    </dsp:sp>
    <dsp:sp modelId="{67165981-0423-8F47-BFB6-EFD3DDFE7106}">
      <dsp:nvSpPr>
        <dsp:cNvPr id="0" name=""/>
        <dsp:cNvSpPr/>
      </dsp:nvSpPr>
      <dsp:spPr>
        <a:xfrm>
          <a:off x="0" y="2745708"/>
          <a:ext cx="4537353" cy="840937"/>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Medical status</a:t>
          </a:r>
        </a:p>
      </dsp:txBody>
      <dsp:txXfrm>
        <a:off x="41051" y="2786759"/>
        <a:ext cx="4455251" cy="758835"/>
      </dsp:txXfrm>
    </dsp:sp>
    <dsp:sp modelId="{3DB1CACE-F192-DF4B-8D85-3BD61E5D7CE2}">
      <dsp:nvSpPr>
        <dsp:cNvPr id="0" name=""/>
        <dsp:cNvSpPr/>
      </dsp:nvSpPr>
      <dsp:spPr>
        <a:xfrm>
          <a:off x="0" y="3652885"/>
          <a:ext cx="4537353" cy="840937"/>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Coexisting medical conditions</a:t>
          </a:r>
        </a:p>
      </dsp:txBody>
      <dsp:txXfrm>
        <a:off x="41051" y="3693936"/>
        <a:ext cx="4455251" cy="758835"/>
      </dsp:txXfrm>
    </dsp:sp>
    <dsp:sp modelId="{BC8F3071-3219-7D47-9FA8-058A5D678F9C}">
      <dsp:nvSpPr>
        <dsp:cNvPr id="0" name=""/>
        <dsp:cNvSpPr/>
      </dsp:nvSpPr>
      <dsp:spPr>
        <a:xfrm>
          <a:off x="0" y="4560063"/>
          <a:ext cx="4537353" cy="840937"/>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Family</a:t>
          </a:r>
          <a:r>
            <a:rPr lang="ja-JP" sz="2300" kern="1200"/>
            <a:t>’</a:t>
          </a:r>
          <a:r>
            <a:rPr lang="en-US" sz="2300" kern="1200" dirty="0"/>
            <a:t>s understanding </a:t>
          </a:r>
        </a:p>
      </dsp:txBody>
      <dsp:txXfrm>
        <a:off x="41051" y="4601114"/>
        <a:ext cx="4455251" cy="7588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E9418-7B9A-234B-A22A-B0418A2EB882}">
      <dsp:nvSpPr>
        <dsp:cNvPr id="0" name=""/>
        <dsp:cNvSpPr/>
      </dsp:nvSpPr>
      <dsp:spPr>
        <a:xfrm>
          <a:off x="451713" y="381"/>
          <a:ext cx="2095119" cy="125707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Risk for injury</a:t>
          </a:r>
        </a:p>
      </dsp:txBody>
      <dsp:txXfrm>
        <a:off x="451713" y="381"/>
        <a:ext cx="2095119" cy="1257071"/>
      </dsp:txXfrm>
    </dsp:sp>
    <dsp:sp modelId="{F75765AC-1CB3-D340-81A2-D1316D57954C}">
      <dsp:nvSpPr>
        <dsp:cNvPr id="0" name=""/>
        <dsp:cNvSpPr/>
      </dsp:nvSpPr>
      <dsp:spPr>
        <a:xfrm>
          <a:off x="2756344" y="381"/>
          <a:ext cx="2095119" cy="125707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Risk for violence </a:t>
          </a:r>
        </a:p>
      </dsp:txBody>
      <dsp:txXfrm>
        <a:off x="2756344" y="381"/>
        <a:ext cx="2095119" cy="1257071"/>
      </dsp:txXfrm>
    </dsp:sp>
    <dsp:sp modelId="{7AC14F4B-C437-6E42-A13E-5D26199F3BE9}">
      <dsp:nvSpPr>
        <dsp:cNvPr id="0" name=""/>
        <dsp:cNvSpPr/>
      </dsp:nvSpPr>
      <dsp:spPr>
        <a:xfrm>
          <a:off x="5060975" y="381"/>
          <a:ext cx="2095119" cy="125707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Sleep deprivation</a:t>
          </a:r>
        </a:p>
      </dsp:txBody>
      <dsp:txXfrm>
        <a:off x="5060975" y="381"/>
        <a:ext cx="2095119" cy="1257071"/>
      </dsp:txXfrm>
    </dsp:sp>
    <dsp:sp modelId="{DC0C06CC-203E-5944-B951-1D5D974421B1}">
      <dsp:nvSpPr>
        <dsp:cNvPr id="0" name=""/>
        <dsp:cNvSpPr/>
      </dsp:nvSpPr>
      <dsp:spPr>
        <a:xfrm>
          <a:off x="451713" y="1466964"/>
          <a:ext cx="2095119" cy="125707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Impaired cognition</a:t>
          </a:r>
        </a:p>
      </dsp:txBody>
      <dsp:txXfrm>
        <a:off x="451713" y="1466964"/>
        <a:ext cx="2095119" cy="1257071"/>
      </dsp:txXfrm>
    </dsp:sp>
    <dsp:sp modelId="{FD235DBF-72D9-BA43-B9CB-5A02881CC33C}">
      <dsp:nvSpPr>
        <dsp:cNvPr id="0" name=""/>
        <dsp:cNvSpPr/>
      </dsp:nvSpPr>
      <dsp:spPr>
        <a:xfrm>
          <a:off x="2756344" y="1466964"/>
          <a:ext cx="2095119" cy="125707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Impaired concentration</a:t>
          </a:r>
        </a:p>
      </dsp:txBody>
      <dsp:txXfrm>
        <a:off x="2756344" y="1466964"/>
        <a:ext cx="2095119" cy="1257071"/>
      </dsp:txXfrm>
    </dsp:sp>
    <dsp:sp modelId="{A229CF85-2875-4A4B-9EB7-68C4290B9F7F}">
      <dsp:nvSpPr>
        <dsp:cNvPr id="0" name=""/>
        <dsp:cNvSpPr/>
      </dsp:nvSpPr>
      <dsp:spPr>
        <a:xfrm>
          <a:off x="5060975" y="1466964"/>
          <a:ext cx="2095119" cy="125707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Self-care deficit (feeding, bathing, dressing) </a:t>
          </a:r>
        </a:p>
      </dsp:txBody>
      <dsp:txXfrm>
        <a:off x="5060975" y="1466964"/>
        <a:ext cx="2095119" cy="1257071"/>
      </dsp:txXfrm>
    </dsp:sp>
    <dsp:sp modelId="{64E5CA3C-41D1-DA43-9A40-173AC92396F5}">
      <dsp:nvSpPr>
        <dsp:cNvPr id="0" name=""/>
        <dsp:cNvSpPr/>
      </dsp:nvSpPr>
      <dsp:spPr>
        <a:xfrm>
          <a:off x="2756344" y="2933547"/>
          <a:ext cx="2095119" cy="125707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Impaired socialization </a:t>
          </a:r>
        </a:p>
      </dsp:txBody>
      <dsp:txXfrm>
        <a:off x="2756344" y="2933547"/>
        <a:ext cx="2095119" cy="12570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6310-C6E0-784A-9956-FCBFBBAF6999}">
      <dsp:nvSpPr>
        <dsp:cNvPr id="0" name=""/>
        <dsp:cNvSpPr/>
      </dsp:nvSpPr>
      <dsp:spPr>
        <a:xfrm>
          <a:off x="0" y="0"/>
          <a:ext cx="6196667"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Provides safety for a person experiencing acute mania</a:t>
          </a:r>
        </a:p>
      </dsp:txBody>
      <dsp:txXfrm>
        <a:off x="35346" y="35346"/>
        <a:ext cx="4894418" cy="1136125"/>
      </dsp:txXfrm>
    </dsp:sp>
    <dsp:sp modelId="{FAB37966-0B2F-7249-A842-1BD20ECB159A}">
      <dsp:nvSpPr>
        <dsp:cNvPr id="0" name=""/>
        <dsp:cNvSpPr/>
      </dsp:nvSpPr>
      <dsp:spPr>
        <a:xfrm>
          <a:off x="546764" y="1407953"/>
          <a:ext cx="6196667"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Imposes external control on destructive behaviors</a:t>
          </a:r>
        </a:p>
      </dsp:txBody>
      <dsp:txXfrm>
        <a:off x="582110" y="1443299"/>
        <a:ext cx="4794779" cy="1136125"/>
      </dsp:txXfrm>
    </dsp:sp>
    <dsp:sp modelId="{A2C5326C-9AC1-8B4D-9ACB-DE29F936CDAE}">
      <dsp:nvSpPr>
        <dsp:cNvPr id="0" name=""/>
        <dsp:cNvSpPr/>
      </dsp:nvSpPr>
      <dsp:spPr>
        <a:xfrm>
          <a:off x="1093529" y="2815907"/>
          <a:ext cx="6196667"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Provides medication for stabilization </a:t>
          </a:r>
        </a:p>
      </dsp:txBody>
      <dsp:txXfrm>
        <a:off x="1128875" y="2851253"/>
        <a:ext cx="4794779" cy="1136125"/>
      </dsp:txXfrm>
    </dsp:sp>
    <dsp:sp modelId="{9599A938-3643-3D4E-9CE1-2D586A1502D6}">
      <dsp:nvSpPr>
        <dsp:cNvPr id="0" name=""/>
        <dsp:cNvSpPr/>
      </dsp:nvSpPr>
      <dsp:spPr>
        <a:xfrm>
          <a:off x="5412236"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88733" y="915169"/>
        <a:ext cx="431437" cy="590284"/>
      </dsp:txXfrm>
    </dsp:sp>
    <dsp:sp modelId="{0182B6F2-8DC0-2C44-A320-FE77063DE9E5}">
      <dsp:nvSpPr>
        <dsp:cNvPr id="0" name=""/>
        <dsp:cNvSpPr/>
      </dsp:nvSpPr>
      <dsp:spPr>
        <a:xfrm>
          <a:off x="595900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35497" y="2315078"/>
        <a:ext cx="431437" cy="5902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223E-95FC-7B4E-85A3-EA203D9C4973}">
      <dsp:nvSpPr>
        <dsp:cNvPr id="0" name=""/>
        <dsp:cNvSpPr/>
      </dsp:nvSpPr>
      <dsp:spPr>
        <a:xfrm>
          <a:off x="0" y="62780"/>
          <a:ext cx="5067300" cy="87267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Low level of stimuli</a:t>
          </a:r>
        </a:p>
      </dsp:txBody>
      <dsp:txXfrm>
        <a:off x="42600" y="105380"/>
        <a:ext cx="4982100" cy="787473"/>
      </dsp:txXfrm>
    </dsp:sp>
    <dsp:sp modelId="{0089954E-86F0-6444-BB7A-949A1018DC6A}">
      <dsp:nvSpPr>
        <dsp:cNvPr id="0" name=""/>
        <dsp:cNvSpPr/>
      </dsp:nvSpPr>
      <dsp:spPr>
        <a:xfrm>
          <a:off x="0" y="1004574"/>
          <a:ext cx="5067300" cy="872673"/>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Structured solitary activities or with staff</a:t>
          </a:r>
        </a:p>
      </dsp:txBody>
      <dsp:txXfrm>
        <a:off x="42600" y="1047174"/>
        <a:ext cx="4982100" cy="787473"/>
      </dsp:txXfrm>
    </dsp:sp>
    <dsp:sp modelId="{EC3E16C6-6A72-EF46-B3E0-708F6DE601D2}">
      <dsp:nvSpPr>
        <dsp:cNvPr id="0" name=""/>
        <dsp:cNvSpPr/>
      </dsp:nvSpPr>
      <dsp:spPr>
        <a:xfrm>
          <a:off x="0" y="1946368"/>
          <a:ext cx="5067300" cy="872673"/>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Redirect violent behavior</a:t>
          </a:r>
        </a:p>
      </dsp:txBody>
      <dsp:txXfrm>
        <a:off x="42600" y="1988968"/>
        <a:ext cx="4982100" cy="787473"/>
      </dsp:txXfrm>
    </dsp:sp>
    <dsp:sp modelId="{FE52C674-CCF7-3F47-8520-F48149F4DBE2}">
      <dsp:nvSpPr>
        <dsp:cNvPr id="0" name=""/>
        <dsp:cNvSpPr/>
      </dsp:nvSpPr>
      <dsp:spPr>
        <a:xfrm>
          <a:off x="0" y="2888162"/>
          <a:ext cx="5067300" cy="872673"/>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Minimize physical harm – medication, seclusion, restraints</a:t>
          </a:r>
        </a:p>
      </dsp:txBody>
      <dsp:txXfrm>
        <a:off x="42600" y="2930762"/>
        <a:ext cx="4982100" cy="787473"/>
      </dsp:txXfrm>
    </dsp:sp>
    <dsp:sp modelId="{0840456C-492C-6F4B-8A69-606E56ADE3B9}">
      <dsp:nvSpPr>
        <dsp:cNvPr id="0" name=""/>
        <dsp:cNvSpPr/>
      </dsp:nvSpPr>
      <dsp:spPr>
        <a:xfrm>
          <a:off x="0" y="3829955"/>
          <a:ext cx="5067300" cy="872673"/>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Observe for medication side effects/toxicity</a:t>
          </a:r>
        </a:p>
      </dsp:txBody>
      <dsp:txXfrm>
        <a:off x="42600" y="3872555"/>
        <a:ext cx="4982100" cy="787473"/>
      </dsp:txXfrm>
    </dsp:sp>
    <dsp:sp modelId="{D5AEE321-0BED-AF41-87EC-CE4D7BCB4688}">
      <dsp:nvSpPr>
        <dsp:cNvPr id="0" name=""/>
        <dsp:cNvSpPr/>
      </dsp:nvSpPr>
      <dsp:spPr>
        <a:xfrm>
          <a:off x="0" y="4771749"/>
          <a:ext cx="5067300" cy="872673"/>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Protect from consequences of behavior</a:t>
          </a:r>
        </a:p>
      </dsp:txBody>
      <dsp:txXfrm>
        <a:off x="42600" y="4814349"/>
        <a:ext cx="4982100" cy="787473"/>
      </dsp:txXfrm>
    </dsp:sp>
    <dsp:sp modelId="{4C053E47-7E14-D44C-A4F5-8E679A90444C}">
      <dsp:nvSpPr>
        <dsp:cNvPr id="0" name=""/>
        <dsp:cNvSpPr/>
      </dsp:nvSpPr>
      <dsp:spPr>
        <a:xfrm>
          <a:off x="0" y="5644423"/>
          <a:ext cx="50673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Such as giving away possessions, spending all money, disrobing</a:t>
          </a:r>
        </a:p>
      </dsp:txBody>
      <dsp:txXfrm>
        <a:off x="0" y="5644423"/>
        <a:ext cx="5067300" cy="496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8CC9-458A-9C44-9E32-9E7CFA7E4772}">
      <dsp:nvSpPr>
        <dsp:cNvPr id="0" name=""/>
        <dsp:cNvSpPr/>
      </dsp:nvSpPr>
      <dsp:spPr>
        <a:xfrm>
          <a:off x="0" y="6428"/>
          <a:ext cx="7290054" cy="505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Monitor vital signs, I &amp; O if indicated</a:t>
          </a:r>
        </a:p>
      </dsp:txBody>
      <dsp:txXfrm>
        <a:off x="24674" y="31102"/>
        <a:ext cx="7240706" cy="456092"/>
      </dsp:txXfrm>
    </dsp:sp>
    <dsp:sp modelId="{A47C8AA5-C7A8-B24D-B6A5-6A34B6D94610}">
      <dsp:nvSpPr>
        <dsp:cNvPr id="0" name=""/>
        <dsp:cNvSpPr/>
      </dsp:nvSpPr>
      <dsp:spPr>
        <a:xfrm>
          <a:off x="0" y="589628"/>
          <a:ext cx="7290054" cy="505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Nutrition</a:t>
          </a:r>
        </a:p>
      </dsp:txBody>
      <dsp:txXfrm>
        <a:off x="24674" y="614302"/>
        <a:ext cx="7240706" cy="456092"/>
      </dsp:txXfrm>
    </dsp:sp>
    <dsp:sp modelId="{0C38820E-9DA7-C942-94D5-FFE6F911B9BC}">
      <dsp:nvSpPr>
        <dsp:cNvPr id="0" name=""/>
        <dsp:cNvSpPr/>
      </dsp:nvSpPr>
      <dsp:spPr>
        <a:xfrm>
          <a:off x="0" y="1095068"/>
          <a:ext cx="729005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Offer frequent mobile high calorie foods or protein drinks</a:t>
          </a:r>
        </a:p>
      </dsp:txBody>
      <dsp:txXfrm>
        <a:off x="0" y="1095068"/>
        <a:ext cx="7290054" cy="447120"/>
      </dsp:txXfrm>
    </dsp:sp>
    <dsp:sp modelId="{6B42B70A-6017-D64C-A712-0B9F28E79386}">
      <dsp:nvSpPr>
        <dsp:cNvPr id="0" name=""/>
        <dsp:cNvSpPr/>
      </dsp:nvSpPr>
      <dsp:spPr>
        <a:xfrm>
          <a:off x="0" y="1542188"/>
          <a:ext cx="7290054" cy="505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Elimination</a:t>
          </a:r>
        </a:p>
      </dsp:txBody>
      <dsp:txXfrm>
        <a:off x="24674" y="1566862"/>
        <a:ext cx="7240706" cy="456092"/>
      </dsp:txXfrm>
    </dsp:sp>
    <dsp:sp modelId="{DBD4EDAE-A6F6-D74D-A6FB-7593B4F62433}">
      <dsp:nvSpPr>
        <dsp:cNvPr id="0" name=""/>
        <dsp:cNvSpPr/>
      </dsp:nvSpPr>
      <dsp:spPr>
        <a:xfrm>
          <a:off x="0" y="2125388"/>
          <a:ext cx="7290054" cy="505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Sleep</a:t>
          </a:r>
        </a:p>
      </dsp:txBody>
      <dsp:txXfrm>
        <a:off x="24674" y="2150062"/>
        <a:ext cx="7240706" cy="456092"/>
      </dsp:txXfrm>
    </dsp:sp>
    <dsp:sp modelId="{EC448DE7-980E-334F-82E9-F19CFBEAAA85}">
      <dsp:nvSpPr>
        <dsp:cNvPr id="0" name=""/>
        <dsp:cNvSpPr/>
      </dsp:nvSpPr>
      <dsp:spPr>
        <a:xfrm>
          <a:off x="0" y="2630828"/>
          <a:ext cx="7290054" cy="6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Avoid caffeine, reduce stimulation, encourage rest, other sleep-inducing interventions</a:t>
          </a:r>
        </a:p>
      </dsp:txBody>
      <dsp:txXfrm>
        <a:off x="0" y="2630828"/>
        <a:ext cx="7290054" cy="614789"/>
      </dsp:txXfrm>
    </dsp:sp>
    <dsp:sp modelId="{50A1F14A-5BFB-A04C-93F1-33570113882E}">
      <dsp:nvSpPr>
        <dsp:cNvPr id="0" name=""/>
        <dsp:cNvSpPr/>
      </dsp:nvSpPr>
      <dsp:spPr>
        <a:xfrm>
          <a:off x="0" y="3245618"/>
          <a:ext cx="7290054" cy="5054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Hygiene</a:t>
          </a:r>
        </a:p>
      </dsp:txBody>
      <dsp:txXfrm>
        <a:off x="24674" y="3270292"/>
        <a:ext cx="7240706" cy="456092"/>
      </dsp:txXfrm>
    </dsp:sp>
    <dsp:sp modelId="{08E6052E-A8FB-C441-9E66-B0C3A65B1464}">
      <dsp:nvSpPr>
        <dsp:cNvPr id="0" name=""/>
        <dsp:cNvSpPr/>
      </dsp:nvSpPr>
      <dsp:spPr>
        <a:xfrm>
          <a:off x="0" y="3751058"/>
          <a:ext cx="7290054"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May need supervision, step by step reminders</a:t>
          </a:r>
        </a:p>
        <a:p>
          <a:pPr marL="228600" lvl="1" indent="-228600" algn="l" defTabSz="977900">
            <a:lnSpc>
              <a:spcPct val="90000"/>
            </a:lnSpc>
            <a:spcBef>
              <a:spcPct val="0"/>
            </a:spcBef>
            <a:spcAft>
              <a:spcPct val="20000"/>
            </a:spcAft>
            <a:buChar char="•"/>
          </a:pPr>
          <a:r>
            <a:rPr lang="en-US" sz="2200" kern="1200" dirty="0"/>
            <a:t>Minimize choices</a:t>
          </a:r>
        </a:p>
      </dsp:txBody>
      <dsp:txXfrm>
        <a:off x="0" y="3751058"/>
        <a:ext cx="7290054" cy="670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5090A-C2F6-B142-B7F0-23F965207B68}">
      <dsp:nvSpPr>
        <dsp:cNvPr id="0" name=""/>
        <dsp:cNvSpPr/>
      </dsp:nvSpPr>
      <dsp:spPr>
        <a:xfrm>
          <a:off x="0" y="342213"/>
          <a:ext cx="4996959" cy="9008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20" tIns="458216" rIns="3878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Understanding its recurrent nature</a:t>
          </a:r>
        </a:p>
      </dsp:txBody>
      <dsp:txXfrm>
        <a:off x="0" y="342213"/>
        <a:ext cx="4996959" cy="900899"/>
      </dsp:txXfrm>
    </dsp:sp>
    <dsp:sp modelId="{2A4ECC96-4F2C-CC4D-8A3F-962C4CA3FB43}">
      <dsp:nvSpPr>
        <dsp:cNvPr id="0" name=""/>
        <dsp:cNvSpPr/>
      </dsp:nvSpPr>
      <dsp:spPr>
        <a:xfrm>
          <a:off x="249847" y="17493"/>
          <a:ext cx="349787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211" tIns="0" rIns="132211" bIns="0" numCol="1" spcCol="1270" anchor="ctr" anchorCtr="0">
          <a:noAutofit/>
        </a:bodyPr>
        <a:lstStyle/>
        <a:p>
          <a:pPr marL="0" lvl="0" indent="0" algn="l" defTabSz="977900">
            <a:lnSpc>
              <a:spcPct val="90000"/>
            </a:lnSpc>
            <a:spcBef>
              <a:spcPct val="0"/>
            </a:spcBef>
            <a:spcAft>
              <a:spcPct val="35000"/>
            </a:spcAft>
            <a:buNone/>
          </a:pPr>
          <a:r>
            <a:rPr lang="en-US" sz="2200" kern="1200"/>
            <a:t>Information on bipolar illness </a:t>
          </a:r>
        </a:p>
      </dsp:txBody>
      <dsp:txXfrm>
        <a:off x="281550" y="49196"/>
        <a:ext cx="3434465" cy="586034"/>
      </dsp:txXfrm>
    </dsp:sp>
    <dsp:sp modelId="{B7E21480-DDB7-8544-B114-271EFE0353C8}">
      <dsp:nvSpPr>
        <dsp:cNvPr id="0" name=""/>
        <dsp:cNvSpPr/>
      </dsp:nvSpPr>
      <dsp:spPr>
        <a:xfrm>
          <a:off x="0" y="1686633"/>
          <a:ext cx="4996959"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598D19-6121-F441-8ADC-F0DBDCA7BCFD}">
      <dsp:nvSpPr>
        <dsp:cNvPr id="0" name=""/>
        <dsp:cNvSpPr/>
      </dsp:nvSpPr>
      <dsp:spPr>
        <a:xfrm>
          <a:off x="249847" y="1361913"/>
          <a:ext cx="349787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211" tIns="0" rIns="132211" bIns="0" numCol="1" spcCol="1270" anchor="ctr" anchorCtr="0">
          <a:noAutofit/>
        </a:bodyPr>
        <a:lstStyle/>
        <a:p>
          <a:pPr marL="0" lvl="0" indent="0" algn="l" defTabSz="977900">
            <a:lnSpc>
              <a:spcPct val="90000"/>
            </a:lnSpc>
            <a:spcBef>
              <a:spcPct val="0"/>
            </a:spcBef>
            <a:spcAft>
              <a:spcPct val="35000"/>
            </a:spcAft>
            <a:buNone/>
          </a:pPr>
          <a:r>
            <a:rPr lang="en-US" sz="2200" kern="1200" dirty="0"/>
            <a:t>Warning signs of relapse</a:t>
          </a:r>
        </a:p>
      </dsp:txBody>
      <dsp:txXfrm>
        <a:off x="281550" y="1393616"/>
        <a:ext cx="3434465" cy="586034"/>
      </dsp:txXfrm>
    </dsp:sp>
    <dsp:sp modelId="{6C9F30C2-7D52-2347-9385-565D118B4A23}">
      <dsp:nvSpPr>
        <dsp:cNvPr id="0" name=""/>
        <dsp:cNvSpPr/>
      </dsp:nvSpPr>
      <dsp:spPr>
        <a:xfrm>
          <a:off x="0" y="2684553"/>
          <a:ext cx="4996959" cy="18710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20" tIns="458216" rIns="3878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Sleep patterns</a:t>
          </a:r>
        </a:p>
        <a:p>
          <a:pPr marL="228600" lvl="1" indent="-228600" algn="l" defTabSz="977900">
            <a:lnSpc>
              <a:spcPct val="90000"/>
            </a:lnSpc>
            <a:spcBef>
              <a:spcPct val="0"/>
            </a:spcBef>
            <a:spcAft>
              <a:spcPct val="15000"/>
            </a:spcAft>
            <a:buChar char="•"/>
          </a:pPr>
          <a:r>
            <a:rPr lang="en-US" sz="2200" kern="1200" dirty="0"/>
            <a:t>Meals</a:t>
          </a:r>
        </a:p>
        <a:p>
          <a:pPr marL="228600" lvl="1" indent="-228600" algn="l" defTabSz="977900">
            <a:lnSpc>
              <a:spcPct val="90000"/>
            </a:lnSpc>
            <a:spcBef>
              <a:spcPct val="0"/>
            </a:spcBef>
            <a:spcAft>
              <a:spcPct val="15000"/>
            </a:spcAft>
            <a:buChar char="•"/>
          </a:pPr>
          <a:r>
            <a:rPr lang="en-US" sz="2200" kern="1200"/>
            <a:t>Exercise</a:t>
          </a:r>
        </a:p>
        <a:p>
          <a:pPr marL="228600" lvl="1" indent="-228600" algn="l" defTabSz="977900">
            <a:lnSpc>
              <a:spcPct val="90000"/>
            </a:lnSpc>
            <a:spcBef>
              <a:spcPct val="0"/>
            </a:spcBef>
            <a:spcAft>
              <a:spcPct val="15000"/>
            </a:spcAft>
            <a:buChar char="•"/>
          </a:pPr>
          <a:r>
            <a:rPr lang="en-US" sz="2200" kern="1200"/>
            <a:t>Other activities </a:t>
          </a:r>
        </a:p>
      </dsp:txBody>
      <dsp:txXfrm>
        <a:off x="0" y="2684553"/>
        <a:ext cx="4996959" cy="1871099"/>
      </dsp:txXfrm>
    </dsp:sp>
    <dsp:sp modelId="{A331C62B-AE0E-5F4E-BDE0-075A497CB6F7}">
      <dsp:nvSpPr>
        <dsp:cNvPr id="0" name=""/>
        <dsp:cNvSpPr/>
      </dsp:nvSpPr>
      <dsp:spPr>
        <a:xfrm>
          <a:off x="249847" y="2359833"/>
          <a:ext cx="349787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211" tIns="0" rIns="132211" bIns="0" numCol="1" spcCol="1270" anchor="ctr" anchorCtr="0">
          <a:noAutofit/>
        </a:bodyPr>
        <a:lstStyle/>
        <a:p>
          <a:pPr marL="0" lvl="0" indent="0" algn="l" defTabSz="977900">
            <a:lnSpc>
              <a:spcPct val="90000"/>
            </a:lnSpc>
            <a:spcBef>
              <a:spcPct val="0"/>
            </a:spcBef>
            <a:spcAft>
              <a:spcPct val="35000"/>
            </a:spcAft>
            <a:buNone/>
          </a:pPr>
          <a:r>
            <a:rPr lang="en-US" sz="2200" kern="1200"/>
            <a:t>Importance of regularity </a:t>
          </a:r>
        </a:p>
      </dsp:txBody>
      <dsp:txXfrm>
        <a:off x="281550" y="2391536"/>
        <a:ext cx="3434465" cy="586034"/>
      </dsp:txXfrm>
    </dsp:sp>
    <dsp:sp modelId="{5240BA12-22F7-F648-8252-C5F9A59D03A7}">
      <dsp:nvSpPr>
        <dsp:cNvPr id="0" name=""/>
        <dsp:cNvSpPr/>
      </dsp:nvSpPr>
      <dsp:spPr>
        <a:xfrm>
          <a:off x="0" y="4999172"/>
          <a:ext cx="4996959"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CA107-1258-7447-AC41-73778AC28E5D}">
      <dsp:nvSpPr>
        <dsp:cNvPr id="0" name=""/>
        <dsp:cNvSpPr/>
      </dsp:nvSpPr>
      <dsp:spPr>
        <a:xfrm>
          <a:off x="249847" y="4674452"/>
          <a:ext cx="349787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211" tIns="0" rIns="132211" bIns="0" numCol="1" spcCol="1270" anchor="ctr" anchorCtr="0">
          <a:noAutofit/>
        </a:bodyPr>
        <a:lstStyle/>
        <a:p>
          <a:pPr marL="0" lvl="0" indent="0" algn="l" defTabSz="977900">
            <a:lnSpc>
              <a:spcPct val="90000"/>
            </a:lnSpc>
            <a:spcBef>
              <a:spcPct val="0"/>
            </a:spcBef>
            <a:spcAft>
              <a:spcPct val="35000"/>
            </a:spcAft>
            <a:buNone/>
          </a:pPr>
          <a:r>
            <a:rPr lang="en-US" sz="2200" kern="1200" dirty="0"/>
            <a:t>Group and individual therapy </a:t>
          </a:r>
        </a:p>
      </dsp:txBody>
      <dsp:txXfrm>
        <a:off x="281550" y="4706155"/>
        <a:ext cx="3434465" cy="5860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2A35-FBC7-8749-9B04-5C7815D7FAC7}">
      <dsp:nvSpPr>
        <dsp:cNvPr id="0" name=""/>
        <dsp:cNvSpPr/>
      </dsp:nvSpPr>
      <dsp:spPr>
        <a:xfrm>
          <a:off x="0" y="6387"/>
          <a:ext cx="7290197" cy="1269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Depression and Bipolar Support Alliance (DBSA)</a:t>
          </a:r>
        </a:p>
      </dsp:txBody>
      <dsp:txXfrm>
        <a:off x="61969" y="68356"/>
        <a:ext cx="7166259" cy="1145512"/>
      </dsp:txXfrm>
    </dsp:sp>
    <dsp:sp modelId="{70251C37-8873-7A43-89CF-364F35ACE4D9}">
      <dsp:nvSpPr>
        <dsp:cNvPr id="0" name=""/>
        <dsp:cNvSpPr/>
      </dsp:nvSpPr>
      <dsp:spPr>
        <a:xfrm>
          <a:off x="0" y="1376637"/>
          <a:ext cx="7290197" cy="12694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National Alliance on Mental Illness (NAMI)</a:t>
          </a:r>
        </a:p>
      </dsp:txBody>
      <dsp:txXfrm>
        <a:off x="61969" y="1438606"/>
        <a:ext cx="7166259" cy="1145512"/>
      </dsp:txXfrm>
    </dsp:sp>
    <dsp:sp modelId="{6824EA0D-3E3E-344C-89D0-D497C3C9681A}">
      <dsp:nvSpPr>
        <dsp:cNvPr id="0" name=""/>
        <dsp:cNvSpPr/>
      </dsp:nvSpPr>
      <dsp:spPr>
        <a:xfrm>
          <a:off x="0" y="2746887"/>
          <a:ext cx="7290197" cy="12694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Mental Health America</a:t>
          </a:r>
        </a:p>
      </dsp:txBody>
      <dsp:txXfrm>
        <a:off x="61969" y="2808856"/>
        <a:ext cx="7166259" cy="11455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02DF7-2C91-1646-960B-18141A343771}">
      <dsp:nvSpPr>
        <dsp:cNvPr id="0" name=""/>
        <dsp:cNvSpPr/>
      </dsp:nvSpPr>
      <dsp:spPr>
        <a:xfrm>
          <a:off x="0" y="0"/>
          <a:ext cx="3434329" cy="2060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Mood stabilizers</a:t>
          </a:r>
        </a:p>
      </dsp:txBody>
      <dsp:txXfrm>
        <a:off x="0" y="0"/>
        <a:ext cx="3434329" cy="2060597"/>
      </dsp:txXfrm>
    </dsp:sp>
    <dsp:sp modelId="{A1FD1FBD-AC98-7D45-B224-E3A775956CE1}">
      <dsp:nvSpPr>
        <dsp:cNvPr id="0" name=""/>
        <dsp:cNvSpPr/>
      </dsp:nvSpPr>
      <dsp:spPr>
        <a:xfrm>
          <a:off x="3779524" y="0"/>
          <a:ext cx="3434329" cy="206059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Antipsychotics</a:t>
          </a:r>
        </a:p>
      </dsp:txBody>
      <dsp:txXfrm>
        <a:off x="3779524" y="0"/>
        <a:ext cx="3434329" cy="2060597"/>
      </dsp:txXfrm>
    </dsp:sp>
    <dsp:sp modelId="{31E6A232-2E1E-0A4E-9BF9-8404235F6341}">
      <dsp:nvSpPr>
        <dsp:cNvPr id="0" name=""/>
        <dsp:cNvSpPr/>
      </dsp:nvSpPr>
      <dsp:spPr>
        <a:xfrm>
          <a:off x="0" y="2421749"/>
          <a:ext cx="3434329" cy="206059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Anxiolytics</a:t>
          </a:r>
        </a:p>
      </dsp:txBody>
      <dsp:txXfrm>
        <a:off x="0" y="2421749"/>
        <a:ext cx="3434329" cy="2060597"/>
      </dsp:txXfrm>
    </dsp:sp>
    <dsp:sp modelId="{CE029C32-A799-E04C-A8FC-1E01D2788A9A}">
      <dsp:nvSpPr>
        <dsp:cNvPr id="0" name=""/>
        <dsp:cNvSpPr/>
      </dsp:nvSpPr>
      <dsp:spPr>
        <a:xfrm>
          <a:off x="3779524" y="2434482"/>
          <a:ext cx="3434329" cy="206059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Antidepressants</a:t>
          </a:r>
        </a:p>
      </dsp:txBody>
      <dsp:txXfrm>
        <a:off x="3779524" y="2434482"/>
        <a:ext cx="3434329" cy="20605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8AFF7-87AC-9A48-B30A-0099634CB817}">
      <dsp:nvSpPr>
        <dsp:cNvPr id="0" name=""/>
        <dsp:cNvSpPr/>
      </dsp:nvSpPr>
      <dsp:spPr>
        <a:xfrm>
          <a:off x="0" y="686988"/>
          <a:ext cx="4865776" cy="212624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7638" tIns="937260" rIns="37763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Slow speech</a:t>
          </a:r>
        </a:p>
        <a:p>
          <a:pPr marL="228600" lvl="1" indent="-228600" algn="l" defTabSz="1066800">
            <a:lnSpc>
              <a:spcPct val="90000"/>
            </a:lnSpc>
            <a:spcBef>
              <a:spcPct val="0"/>
            </a:spcBef>
            <a:spcAft>
              <a:spcPct val="15000"/>
            </a:spcAft>
            <a:buChar char="•"/>
          </a:pPr>
          <a:r>
            <a:rPr lang="en-US" sz="2400" kern="1200" dirty="0"/>
            <a:t>Inhibit aggression</a:t>
          </a:r>
        </a:p>
        <a:p>
          <a:pPr marL="228600" lvl="1" indent="-228600" algn="l" defTabSz="1066800">
            <a:lnSpc>
              <a:spcPct val="90000"/>
            </a:lnSpc>
            <a:spcBef>
              <a:spcPct val="0"/>
            </a:spcBef>
            <a:spcAft>
              <a:spcPct val="15000"/>
            </a:spcAft>
            <a:buChar char="•"/>
          </a:pPr>
          <a:r>
            <a:rPr lang="en-US" sz="2400" kern="1200" dirty="0"/>
            <a:t>Decrease psychomotor activity</a:t>
          </a:r>
        </a:p>
      </dsp:txBody>
      <dsp:txXfrm>
        <a:off x="0" y="686988"/>
        <a:ext cx="4865776" cy="2126249"/>
      </dsp:txXfrm>
    </dsp:sp>
    <dsp:sp modelId="{AAB9273A-CC77-9047-978A-6AFFE7428915}">
      <dsp:nvSpPr>
        <dsp:cNvPr id="0" name=""/>
        <dsp:cNvSpPr/>
      </dsp:nvSpPr>
      <dsp:spPr>
        <a:xfrm>
          <a:off x="243288" y="22788"/>
          <a:ext cx="3406043" cy="13284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40" tIns="0" rIns="128740" bIns="0" numCol="1" spcCol="1270" anchor="ctr" anchorCtr="0">
          <a:noAutofit/>
        </a:bodyPr>
        <a:lstStyle/>
        <a:p>
          <a:pPr marL="0" lvl="0" indent="0" algn="l" defTabSz="1066800">
            <a:lnSpc>
              <a:spcPct val="90000"/>
            </a:lnSpc>
            <a:spcBef>
              <a:spcPct val="0"/>
            </a:spcBef>
            <a:spcAft>
              <a:spcPct val="35000"/>
            </a:spcAft>
            <a:buNone/>
          </a:pPr>
          <a:r>
            <a:rPr lang="en-US" sz="2400" kern="1200" dirty="0"/>
            <a:t>Antipsychotics </a:t>
          </a:r>
        </a:p>
      </dsp:txBody>
      <dsp:txXfrm>
        <a:off x="308135" y="87635"/>
        <a:ext cx="3276349" cy="1198706"/>
      </dsp:txXfrm>
    </dsp:sp>
    <dsp:sp modelId="{BD16F96B-4A35-A646-B031-0BDCB5167D70}">
      <dsp:nvSpPr>
        <dsp:cNvPr id="0" name=""/>
        <dsp:cNvSpPr/>
      </dsp:nvSpPr>
      <dsp:spPr>
        <a:xfrm>
          <a:off x="0" y="3720438"/>
          <a:ext cx="4865776" cy="2126249"/>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7638" tIns="937260" rIns="37763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Exhaustion</a:t>
          </a:r>
        </a:p>
        <a:p>
          <a:pPr marL="228600" lvl="1" indent="-228600" algn="l" defTabSz="1066800">
            <a:lnSpc>
              <a:spcPct val="90000"/>
            </a:lnSpc>
            <a:spcBef>
              <a:spcPct val="0"/>
            </a:spcBef>
            <a:spcAft>
              <a:spcPct val="15000"/>
            </a:spcAft>
            <a:buChar char="•"/>
          </a:pPr>
          <a:r>
            <a:rPr lang="en-US" sz="2400" kern="1200" dirty="0"/>
            <a:t>Coronary collapse</a:t>
          </a:r>
        </a:p>
        <a:p>
          <a:pPr marL="228600" lvl="1" indent="-228600" algn="l" defTabSz="1066800">
            <a:lnSpc>
              <a:spcPct val="90000"/>
            </a:lnSpc>
            <a:spcBef>
              <a:spcPct val="0"/>
            </a:spcBef>
            <a:spcAft>
              <a:spcPct val="15000"/>
            </a:spcAft>
            <a:buChar char="•"/>
          </a:pPr>
          <a:r>
            <a:rPr lang="en-US" sz="2400" kern="1200" dirty="0"/>
            <a:t>Death</a:t>
          </a:r>
        </a:p>
      </dsp:txBody>
      <dsp:txXfrm>
        <a:off x="0" y="3720438"/>
        <a:ext cx="4865776" cy="2126249"/>
      </dsp:txXfrm>
    </dsp:sp>
    <dsp:sp modelId="{AD3E7088-911C-834F-B53F-9CA7278EA7E1}">
      <dsp:nvSpPr>
        <dsp:cNvPr id="0" name=""/>
        <dsp:cNvSpPr/>
      </dsp:nvSpPr>
      <dsp:spPr>
        <a:xfrm>
          <a:off x="243288" y="3056238"/>
          <a:ext cx="3406043" cy="132840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40" tIns="0" rIns="128740" bIns="0" numCol="1" spcCol="1270" anchor="ctr" anchorCtr="0">
          <a:noAutofit/>
        </a:bodyPr>
        <a:lstStyle/>
        <a:p>
          <a:pPr marL="0" lvl="0" indent="0" algn="l" defTabSz="1066800">
            <a:lnSpc>
              <a:spcPct val="90000"/>
            </a:lnSpc>
            <a:spcBef>
              <a:spcPct val="0"/>
            </a:spcBef>
            <a:spcAft>
              <a:spcPct val="35000"/>
            </a:spcAft>
            <a:buNone/>
          </a:pPr>
          <a:r>
            <a:rPr lang="en-US" sz="2400" kern="1200" dirty="0"/>
            <a:t>Antipsychotic or benzodiazepine to prevent:</a:t>
          </a:r>
        </a:p>
      </dsp:txBody>
      <dsp:txXfrm>
        <a:off x="308135" y="3121085"/>
        <a:ext cx="3276349" cy="11987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F7981-8E73-2E4F-A45D-7BF46F78EE24}">
      <dsp:nvSpPr>
        <dsp:cNvPr id="0" name=""/>
        <dsp:cNvSpPr/>
      </dsp:nvSpPr>
      <dsp:spPr>
        <a:xfrm>
          <a:off x="0" y="11048"/>
          <a:ext cx="7290054" cy="7985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Blood level: 1.5 -2.0 </a:t>
          </a:r>
          <a:r>
            <a:rPr lang="en-US" sz="3500" kern="1200" dirty="0" err="1"/>
            <a:t>mEq</a:t>
          </a:r>
          <a:r>
            <a:rPr lang="en-US" sz="3500" kern="1200" dirty="0"/>
            <a:t>/L</a:t>
          </a:r>
        </a:p>
      </dsp:txBody>
      <dsp:txXfrm>
        <a:off x="38981" y="50029"/>
        <a:ext cx="7212092" cy="720562"/>
      </dsp:txXfrm>
    </dsp:sp>
    <dsp:sp modelId="{370E6788-215E-D14F-A1E2-326D0856431D}">
      <dsp:nvSpPr>
        <dsp:cNvPr id="0" name=""/>
        <dsp:cNvSpPr/>
      </dsp:nvSpPr>
      <dsp:spPr>
        <a:xfrm>
          <a:off x="0" y="910374"/>
          <a:ext cx="7290054" cy="79852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Signs</a:t>
          </a:r>
        </a:p>
      </dsp:txBody>
      <dsp:txXfrm>
        <a:off x="38981" y="949355"/>
        <a:ext cx="7212092" cy="720562"/>
      </dsp:txXfrm>
    </dsp:sp>
    <dsp:sp modelId="{D598D76E-43B7-BB4D-8A62-30F109AA59E9}">
      <dsp:nvSpPr>
        <dsp:cNvPr id="0" name=""/>
        <dsp:cNvSpPr/>
      </dsp:nvSpPr>
      <dsp:spPr>
        <a:xfrm>
          <a:off x="0" y="1708898"/>
          <a:ext cx="7290054" cy="289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GI upset (nausea/vomiting)</a:t>
          </a:r>
        </a:p>
        <a:p>
          <a:pPr marL="228600" lvl="1" indent="-228600" algn="l" defTabSz="1200150">
            <a:lnSpc>
              <a:spcPct val="90000"/>
            </a:lnSpc>
            <a:spcBef>
              <a:spcPct val="0"/>
            </a:spcBef>
            <a:spcAft>
              <a:spcPct val="20000"/>
            </a:spcAft>
            <a:buChar char="•"/>
          </a:pPr>
          <a:r>
            <a:rPr lang="en-US" sz="2700" kern="1200"/>
            <a:t>Diarrhea</a:t>
          </a:r>
        </a:p>
        <a:p>
          <a:pPr marL="228600" lvl="1" indent="-228600" algn="l" defTabSz="1200150">
            <a:lnSpc>
              <a:spcPct val="90000"/>
            </a:lnSpc>
            <a:spcBef>
              <a:spcPct val="0"/>
            </a:spcBef>
            <a:spcAft>
              <a:spcPct val="20000"/>
            </a:spcAft>
            <a:buChar char="•"/>
          </a:pPr>
          <a:r>
            <a:rPr lang="en-US" sz="2700" kern="1200"/>
            <a:t>Confusion</a:t>
          </a:r>
        </a:p>
        <a:p>
          <a:pPr marL="228600" lvl="1" indent="-228600" algn="l" defTabSz="1200150">
            <a:lnSpc>
              <a:spcPct val="90000"/>
            </a:lnSpc>
            <a:spcBef>
              <a:spcPct val="0"/>
            </a:spcBef>
            <a:spcAft>
              <a:spcPct val="20000"/>
            </a:spcAft>
            <a:buChar char="•"/>
          </a:pPr>
          <a:r>
            <a:rPr lang="en-US" sz="2700" kern="1200"/>
            <a:t>Muscle hyperirritability</a:t>
          </a:r>
        </a:p>
        <a:p>
          <a:pPr marL="228600" lvl="1" indent="-228600" algn="l" defTabSz="1200150">
            <a:lnSpc>
              <a:spcPct val="90000"/>
            </a:lnSpc>
            <a:spcBef>
              <a:spcPct val="0"/>
            </a:spcBef>
            <a:spcAft>
              <a:spcPct val="20000"/>
            </a:spcAft>
            <a:buChar char="•"/>
          </a:pPr>
          <a:r>
            <a:rPr lang="en-US" sz="2700" kern="1200"/>
            <a:t>Incoordination</a:t>
          </a:r>
        </a:p>
        <a:p>
          <a:pPr marL="228600" lvl="1" indent="-228600" algn="l" defTabSz="1200150">
            <a:lnSpc>
              <a:spcPct val="90000"/>
            </a:lnSpc>
            <a:spcBef>
              <a:spcPct val="0"/>
            </a:spcBef>
            <a:spcAft>
              <a:spcPct val="20000"/>
            </a:spcAft>
            <a:buChar char="•"/>
          </a:pPr>
          <a:r>
            <a:rPr lang="en-US" sz="2700" kern="1200"/>
            <a:t>Sedation </a:t>
          </a:r>
        </a:p>
        <a:p>
          <a:pPr marL="228600" lvl="1" indent="-228600" algn="l" defTabSz="1200150">
            <a:lnSpc>
              <a:spcPct val="90000"/>
            </a:lnSpc>
            <a:spcBef>
              <a:spcPct val="0"/>
            </a:spcBef>
            <a:spcAft>
              <a:spcPct val="20000"/>
            </a:spcAft>
            <a:buChar char="•"/>
          </a:pPr>
          <a:r>
            <a:rPr lang="en-US" sz="2700" kern="1200"/>
            <a:t>Course hand tremor</a:t>
          </a:r>
        </a:p>
      </dsp:txBody>
      <dsp:txXfrm>
        <a:off x="0" y="1708898"/>
        <a:ext cx="7290054" cy="289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27AF-1273-C648-96E1-EA911F9FFA7F}">
      <dsp:nvSpPr>
        <dsp:cNvPr id="0" name=""/>
        <dsp:cNvSpPr/>
      </dsp:nvSpPr>
      <dsp:spPr>
        <a:xfrm>
          <a:off x="0" y="6942"/>
          <a:ext cx="8153400"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distinct period of abnormally &amp; persistently elevated, expansive, or irritable mood and persistently increased goal-directed activity or energy, lasting at least one week and present most of the day, nearly every day or if hospitalization is required</a:t>
          </a:r>
        </a:p>
      </dsp:txBody>
      <dsp:txXfrm>
        <a:off x="59399" y="66341"/>
        <a:ext cx="8034602" cy="1098002"/>
      </dsp:txXfrm>
    </dsp:sp>
    <dsp:sp modelId="{334A031D-5A90-7649-8FBF-1CE7302E5CE2}">
      <dsp:nvSpPr>
        <dsp:cNvPr id="0" name=""/>
        <dsp:cNvSpPr/>
      </dsp:nvSpPr>
      <dsp:spPr>
        <a:xfrm>
          <a:off x="0" y="1238142"/>
          <a:ext cx="8153400" cy="12168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During the period of mood disturbance, 3 or more of the following have persisted (4 if the mood is only irritable):</a:t>
          </a:r>
        </a:p>
      </dsp:txBody>
      <dsp:txXfrm>
        <a:off x="59399" y="1297541"/>
        <a:ext cx="8034602" cy="1098002"/>
      </dsp:txXfrm>
    </dsp:sp>
    <dsp:sp modelId="{5046F90C-7A87-4E48-9C0B-FA8A1B60AB38}">
      <dsp:nvSpPr>
        <dsp:cNvPr id="0" name=""/>
        <dsp:cNvSpPr/>
      </dsp:nvSpPr>
      <dsp:spPr>
        <a:xfrm>
          <a:off x="0" y="2454942"/>
          <a:ext cx="8153400" cy="240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Inflated self-esteem or grandiosity</a:t>
          </a:r>
        </a:p>
        <a:p>
          <a:pPr marL="228600" lvl="1" indent="-228600" algn="l" defTabSz="889000">
            <a:lnSpc>
              <a:spcPct val="90000"/>
            </a:lnSpc>
            <a:spcBef>
              <a:spcPct val="0"/>
            </a:spcBef>
            <a:spcAft>
              <a:spcPct val="20000"/>
            </a:spcAft>
            <a:buChar char="•"/>
          </a:pPr>
          <a:r>
            <a:rPr lang="en-US" sz="2000" kern="1200" dirty="0"/>
            <a:t>Decreased need for sleep</a:t>
          </a:r>
        </a:p>
        <a:p>
          <a:pPr marL="228600" lvl="1" indent="-228600" algn="l" defTabSz="889000">
            <a:lnSpc>
              <a:spcPct val="90000"/>
            </a:lnSpc>
            <a:spcBef>
              <a:spcPct val="0"/>
            </a:spcBef>
            <a:spcAft>
              <a:spcPct val="20000"/>
            </a:spcAft>
            <a:buChar char="•"/>
          </a:pPr>
          <a:r>
            <a:rPr lang="en-US" sz="2000" kern="1200" dirty="0"/>
            <a:t>More talkative or pressured speech</a:t>
          </a:r>
        </a:p>
        <a:p>
          <a:pPr marL="228600" lvl="1" indent="-228600" algn="l" defTabSz="889000">
            <a:lnSpc>
              <a:spcPct val="90000"/>
            </a:lnSpc>
            <a:spcBef>
              <a:spcPct val="0"/>
            </a:spcBef>
            <a:spcAft>
              <a:spcPct val="20000"/>
            </a:spcAft>
            <a:buChar char="•"/>
          </a:pPr>
          <a:r>
            <a:rPr lang="en-US" sz="2000" kern="1200" dirty="0"/>
            <a:t>Flight of ideas or subjective feeling of racing thoughts</a:t>
          </a:r>
        </a:p>
        <a:p>
          <a:pPr marL="228600" lvl="1" indent="-228600" algn="l" defTabSz="889000">
            <a:lnSpc>
              <a:spcPct val="90000"/>
            </a:lnSpc>
            <a:spcBef>
              <a:spcPct val="0"/>
            </a:spcBef>
            <a:spcAft>
              <a:spcPct val="20000"/>
            </a:spcAft>
            <a:buChar char="•"/>
          </a:pPr>
          <a:r>
            <a:rPr lang="en-US" sz="2000" kern="1200" dirty="0"/>
            <a:t>Distractibility</a:t>
          </a:r>
        </a:p>
        <a:p>
          <a:pPr marL="228600" lvl="1" indent="-228600" algn="l" defTabSz="889000">
            <a:lnSpc>
              <a:spcPct val="90000"/>
            </a:lnSpc>
            <a:spcBef>
              <a:spcPct val="0"/>
            </a:spcBef>
            <a:spcAft>
              <a:spcPct val="20000"/>
            </a:spcAft>
            <a:buChar char="•"/>
          </a:pPr>
          <a:r>
            <a:rPr lang="en-US" sz="2000" kern="1200" dirty="0"/>
            <a:t>Increased goal-directed activity or psychomotor agitation</a:t>
          </a:r>
        </a:p>
        <a:p>
          <a:pPr marL="228600" lvl="1" indent="-228600" algn="l" defTabSz="889000">
            <a:lnSpc>
              <a:spcPct val="90000"/>
            </a:lnSpc>
            <a:spcBef>
              <a:spcPct val="0"/>
            </a:spcBef>
            <a:spcAft>
              <a:spcPct val="20000"/>
            </a:spcAft>
            <a:buChar char="•"/>
          </a:pPr>
          <a:r>
            <a:rPr lang="en-US" sz="2000" kern="1200" dirty="0"/>
            <a:t>Excessive involvement in pleasurable activities that have a high potential for painful consequences</a:t>
          </a:r>
        </a:p>
      </dsp:txBody>
      <dsp:txXfrm>
        <a:off x="0" y="2454942"/>
        <a:ext cx="8153400" cy="24012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8E618-6F54-5049-9484-FC69EAECD2B2}">
      <dsp:nvSpPr>
        <dsp:cNvPr id="0" name=""/>
        <dsp:cNvSpPr/>
      </dsp:nvSpPr>
      <dsp:spPr>
        <a:xfrm>
          <a:off x="0" y="325297"/>
          <a:ext cx="7290054" cy="529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3E87B-32BD-2E41-B4B8-F0AF78268A92}">
      <dsp:nvSpPr>
        <dsp:cNvPr id="0" name=""/>
        <dsp:cNvSpPr/>
      </dsp:nvSpPr>
      <dsp:spPr>
        <a:xfrm>
          <a:off x="364502" y="15337"/>
          <a:ext cx="5103037"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33450">
            <a:lnSpc>
              <a:spcPct val="90000"/>
            </a:lnSpc>
            <a:spcBef>
              <a:spcPct val="0"/>
            </a:spcBef>
            <a:spcAft>
              <a:spcPct val="35000"/>
            </a:spcAft>
            <a:buNone/>
          </a:pPr>
          <a:r>
            <a:rPr lang="en-US" sz="2100" kern="1200"/>
            <a:t>Blood level: 2.0 to 2.5 mEq/L</a:t>
          </a:r>
        </a:p>
      </dsp:txBody>
      <dsp:txXfrm>
        <a:off x="394764" y="45599"/>
        <a:ext cx="5042513" cy="559396"/>
      </dsp:txXfrm>
    </dsp:sp>
    <dsp:sp modelId="{81D5E0F4-C265-364F-B23B-18EC89AE850F}">
      <dsp:nvSpPr>
        <dsp:cNvPr id="0" name=""/>
        <dsp:cNvSpPr/>
      </dsp:nvSpPr>
      <dsp:spPr>
        <a:xfrm>
          <a:off x="0" y="1277857"/>
          <a:ext cx="7290054" cy="33075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437388" rIns="5657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Ataxia</a:t>
          </a:r>
        </a:p>
        <a:p>
          <a:pPr marL="228600" lvl="1" indent="-228600" algn="l" defTabSz="933450">
            <a:lnSpc>
              <a:spcPct val="90000"/>
            </a:lnSpc>
            <a:spcBef>
              <a:spcPct val="0"/>
            </a:spcBef>
            <a:spcAft>
              <a:spcPct val="15000"/>
            </a:spcAft>
            <a:buChar char="•"/>
          </a:pPr>
          <a:r>
            <a:rPr lang="en-US" sz="2100" kern="1200"/>
            <a:t>Blurred vision</a:t>
          </a:r>
        </a:p>
        <a:p>
          <a:pPr marL="228600" lvl="1" indent="-228600" algn="l" defTabSz="933450">
            <a:lnSpc>
              <a:spcPct val="90000"/>
            </a:lnSpc>
            <a:spcBef>
              <a:spcPct val="0"/>
            </a:spcBef>
            <a:spcAft>
              <a:spcPct val="15000"/>
            </a:spcAft>
            <a:buChar char="•"/>
          </a:pPr>
          <a:r>
            <a:rPr lang="en-US" sz="2100" kern="1200"/>
            <a:t>Clonic movements</a:t>
          </a:r>
        </a:p>
        <a:p>
          <a:pPr marL="228600" lvl="1" indent="-228600" algn="l" defTabSz="933450">
            <a:lnSpc>
              <a:spcPct val="90000"/>
            </a:lnSpc>
            <a:spcBef>
              <a:spcPct val="0"/>
            </a:spcBef>
            <a:spcAft>
              <a:spcPct val="15000"/>
            </a:spcAft>
            <a:buChar char="•"/>
          </a:pPr>
          <a:r>
            <a:rPr lang="en-US" sz="2100" kern="1200"/>
            <a:t>Large output of dilute urine</a:t>
          </a:r>
        </a:p>
        <a:p>
          <a:pPr marL="228600" lvl="1" indent="-228600" algn="l" defTabSz="933450">
            <a:lnSpc>
              <a:spcPct val="90000"/>
            </a:lnSpc>
            <a:spcBef>
              <a:spcPct val="0"/>
            </a:spcBef>
            <a:spcAft>
              <a:spcPct val="15000"/>
            </a:spcAft>
            <a:buChar char="•"/>
          </a:pPr>
          <a:r>
            <a:rPr lang="en-US" sz="2100" kern="1200"/>
            <a:t>Seizures</a:t>
          </a:r>
        </a:p>
        <a:p>
          <a:pPr marL="228600" lvl="1" indent="-228600" algn="l" defTabSz="933450">
            <a:lnSpc>
              <a:spcPct val="90000"/>
            </a:lnSpc>
            <a:spcBef>
              <a:spcPct val="0"/>
            </a:spcBef>
            <a:spcAft>
              <a:spcPct val="15000"/>
            </a:spcAft>
            <a:buChar char="•"/>
          </a:pPr>
          <a:r>
            <a:rPr lang="en-US" sz="2100" kern="1200"/>
            <a:t>Stupor</a:t>
          </a:r>
        </a:p>
        <a:p>
          <a:pPr marL="228600" lvl="1" indent="-228600" algn="l" defTabSz="933450">
            <a:lnSpc>
              <a:spcPct val="90000"/>
            </a:lnSpc>
            <a:spcBef>
              <a:spcPct val="0"/>
            </a:spcBef>
            <a:spcAft>
              <a:spcPct val="15000"/>
            </a:spcAft>
            <a:buChar char="•"/>
          </a:pPr>
          <a:r>
            <a:rPr lang="en-US" sz="2100" kern="1200"/>
            <a:t>Severe hypotension</a:t>
          </a:r>
        </a:p>
        <a:p>
          <a:pPr marL="228600" lvl="1" indent="-228600" algn="l" defTabSz="933450">
            <a:lnSpc>
              <a:spcPct val="90000"/>
            </a:lnSpc>
            <a:spcBef>
              <a:spcPct val="0"/>
            </a:spcBef>
            <a:spcAft>
              <a:spcPct val="15000"/>
            </a:spcAft>
            <a:buChar char="•"/>
          </a:pPr>
          <a:r>
            <a:rPr lang="en-US" sz="2100" kern="1200"/>
            <a:t>Coma</a:t>
          </a:r>
        </a:p>
        <a:p>
          <a:pPr marL="228600" lvl="1" indent="-228600" algn="l" defTabSz="933450">
            <a:lnSpc>
              <a:spcPct val="90000"/>
            </a:lnSpc>
            <a:spcBef>
              <a:spcPct val="0"/>
            </a:spcBef>
            <a:spcAft>
              <a:spcPct val="15000"/>
            </a:spcAft>
            <a:buChar char="•"/>
          </a:pPr>
          <a:r>
            <a:rPr lang="en-US" sz="2100" kern="1200"/>
            <a:t>Death </a:t>
          </a:r>
        </a:p>
      </dsp:txBody>
      <dsp:txXfrm>
        <a:off x="0" y="1277857"/>
        <a:ext cx="7290054" cy="3307500"/>
      </dsp:txXfrm>
    </dsp:sp>
    <dsp:sp modelId="{29662A92-F9D4-2540-B2B8-BAE8477364B7}">
      <dsp:nvSpPr>
        <dsp:cNvPr id="0" name=""/>
        <dsp:cNvSpPr/>
      </dsp:nvSpPr>
      <dsp:spPr>
        <a:xfrm>
          <a:off x="364502" y="967897"/>
          <a:ext cx="5103037" cy="619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33450">
            <a:lnSpc>
              <a:spcPct val="90000"/>
            </a:lnSpc>
            <a:spcBef>
              <a:spcPct val="0"/>
            </a:spcBef>
            <a:spcAft>
              <a:spcPct val="35000"/>
            </a:spcAft>
            <a:buNone/>
          </a:pPr>
          <a:r>
            <a:rPr lang="en-US" sz="2100" kern="1200"/>
            <a:t>Signs</a:t>
          </a:r>
        </a:p>
      </dsp:txBody>
      <dsp:txXfrm>
        <a:off x="394764" y="998159"/>
        <a:ext cx="5042513" cy="5593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087F6-80DA-A54E-A0D6-E07EEB01D067}">
      <dsp:nvSpPr>
        <dsp:cNvPr id="0" name=""/>
        <dsp:cNvSpPr/>
      </dsp:nvSpPr>
      <dsp:spPr>
        <a:xfrm>
          <a:off x="0" y="359802"/>
          <a:ext cx="7290054" cy="529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0EEE7-70D9-DE49-8215-A130EE46B655}">
      <dsp:nvSpPr>
        <dsp:cNvPr id="0" name=""/>
        <dsp:cNvSpPr/>
      </dsp:nvSpPr>
      <dsp:spPr>
        <a:xfrm>
          <a:off x="364502" y="49842"/>
          <a:ext cx="5103037"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33450">
            <a:lnSpc>
              <a:spcPct val="90000"/>
            </a:lnSpc>
            <a:spcBef>
              <a:spcPct val="0"/>
            </a:spcBef>
            <a:spcAft>
              <a:spcPct val="35000"/>
            </a:spcAft>
            <a:buNone/>
          </a:pPr>
          <a:r>
            <a:rPr lang="en-US" sz="2100" kern="1200"/>
            <a:t>Blood level: &gt;2.5 mEq/L</a:t>
          </a:r>
        </a:p>
      </dsp:txBody>
      <dsp:txXfrm>
        <a:off x="394764" y="80104"/>
        <a:ext cx="5042513" cy="559396"/>
      </dsp:txXfrm>
    </dsp:sp>
    <dsp:sp modelId="{FF12B56D-E95E-3A43-84BC-507149659BCD}">
      <dsp:nvSpPr>
        <dsp:cNvPr id="0" name=""/>
        <dsp:cNvSpPr/>
      </dsp:nvSpPr>
      <dsp:spPr>
        <a:xfrm>
          <a:off x="0" y="1312362"/>
          <a:ext cx="7290054" cy="33075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437388" rIns="5657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Confusion</a:t>
          </a:r>
        </a:p>
        <a:p>
          <a:pPr marL="228600" lvl="1" indent="-228600" algn="l" defTabSz="933450">
            <a:lnSpc>
              <a:spcPct val="90000"/>
            </a:lnSpc>
            <a:spcBef>
              <a:spcPct val="0"/>
            </a:spcBef>
            <a:spcAft>
              <a:spcPct val="15000"/>
            </a:spcAft>
            <a:buChar char="•"/>
          </a:pPr>
          <a:r>
            <a:rPr lang="en-US" sz="2100" kern="1200" dirty="0"/>
            <a:t>Incontinence of urine or feces</a:t>
          </a:r>
        </a:p>
        <a:p>
          <a:pPr marL="228600" lvl="1" indent="-228600" algn="l" defTabSz="933450">
            <a:lnSpc>
              <a:spcPct val="90000"/>
            </a:lnSpc>
            <a:spcBef>
              <a:spcPct val="0"/>
            </a:spcBef>
            <a:spcAft>
              <a:spcPct val="15000"/>
            </a:spcAft>
            <a:buChar char="•"/>
          </a:pPr>
          <a:r>
            <a:rPr lang="en-US" sz="2100" kern="1200"/>
            <a:t>Coma</a:t>
          </a:r>
        </a:p>
        <a:p>
          <a:pPr marL="228600" lvl="1" indent="-228600" algn="l" defTabSz="933450">
            <a:lnSpc>
              <a:spcPct val="90000"/>
            </a:lnSpc>
            <a:spcBef>
              <a:spcPct val="0"/>
            </a:spcBef>
            <a:spcAft>
              <a:spcPct val="15000"/>
            </a:spcAft>
            <a:buChar char="•"/>
          </a:pPr>
          <a:r>
            <a:rPr lang="en-US" sz="2100" kern="1200"/>
            <a:t>Cardiac arrhythmias</a:t>
          </a:r>
        </a:p>
        <a:p>
          <a:pPr marL="228600" lvl="1" indent="-228600" algn="l" defTabSz="933450">
            <a:lnSpc>
              <a:spcPct val="90000"/>
            </a:lnSpc>
            <a:spcBef>
              <a:spcPct val="0"/>
            </a:spcBef>
            <a:spcAft>
              <a:spcPct val="15000"/>
            </a:spcAft>
            <a:buChar char="•"/>
          </a:pPr>
          <a:r>
            <a:rPr lang="en-US" sz="2100" kern="1200"/>
            <a:t>Peripheral circulatory collapse</a:t>
          </a:r>
        </a:p>
        <a:p>
          <a:pPr marL="228600" lvl="1" indent="-228600" algn="l" defTabSz="933450">
            <a:lnSpc>
              <a:spcPct val="90000"/>
            </a:lnSpc>
            <a:spcBef>
              <a:spcPct val="0"/>
            </a:spcBef>
            <a:spcAft>
              <a:spcPct val="15000"/>
            </a:spcAft>
            <a:buChar char="•"/>
          </a:pPr>
          <a:r>
            <a:rPr lang="en-US" sz="2100" kern="1200"/>
            <a:t>Abdominal pain</a:t>
          </a:r>
        </a:p>
        <a:p>
          <a:pPr marL="228600" lvl="1" indent="-228600" algn="l" defTabSz="933450">
            <a:lnSpc>
              <a:spcPct val="90000"/>
            </a:lnSpc>
            <a:spcBef>
              <a:spcPct val="0"/>
            </a:spcBef>
            <a:spcAft>
              <a:spcPct val="15000"/>
            </a:spcAft>
            <a:buChar char="•"/>
          </a:pPr>
          <a:r>
            <a:rPr lang="en-US" sz="2100" kern="1200"/>
            <a:t>Proteinuria</a:t>
          </a:r>
        </a:p>
        <a:p>
          <a:pPr marL="228600" lvl="1" indent="-228600" algn="l" defTabSz="933450">
            <a:lnSpc>
              <a:spcPct val="90000"/>
            </a:lnSpc>
            <a:spcBef>
              <a:spcPct val="0"/>
            </a:spcBef>
            <a:spcAft>
              <a:spcPct val="15000"/>
            </a:spcAft>
            <a:buChar char="•"/>
          </a:pPr>
          <a:r>
            <a:rPr lang="en-US" sz="2100" kern="1200"/>
            <a:t>Oliguria</a:t>
          </a:r>
        </a:p>
        <a:p>
          <a:pPr marL="228600" lvl="1" indent="-228600" algn="l" defTabSz="933450">
            <a:lnSpc>
              <a:spcPct val="90000"/>
            </a:lnSpc>
            <a:spcBef>
              <a:spcPct val="0"/>
            </a:spcBef>
            <a:spcAft>
              <a:spcPct val="15000"/>
            </a:spcAft>
            <a:buChar char="•"/>
          </a:pPr>
          <a:r>
            <a:rPr lang="en-US" sz="2100" kern="1200"/>
            <a:t>Death</a:t>
          </a:r>
        </a:p>
      </dsp:txBody>
      <dsp:txXfrm>
        <a:off x="0" y="1312362"/>
        <a:ext cx="7290054" cy="3307500"/>
      </dsp:txXfrm>
    </dsp:sp>
    <dsp:sp modelId="{85BD4365-219D-E143-8A55-6012031C33DD}">
      <dsp:nvSpPr>
        <dsp:cNvPr id="0" name=""/>
        <dsp:cNvSpPr/>
      </dsp:nvSpPr>
      <dsp:spPr>
        <a:xfrm>
          <a:off x="364502" y="1002402"/>
          <a:ext cx="5103037" cy="6199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33450">
            <a:lnSpc>
              <a:spcPct val="90000"/>
            </a:lnSpc>
            <a:spcBef>
              <a:spcPct val="0"/>
            </a:spcBef>
            <a:spcAft>
              <a:spcPct val="35000"/>
            </a:spcAft>
            <a:buNone/>
          </a:pPr>
          <a:r>
            <a:rPr lang="en-US" sz="2100" kern="1200"/>
            <a:t>Signs</a:t>
          </a:r>
        </a:p>
      </dsp:txBody>
      <dsp:txXfrm>
        <a:off x="394764" y="1032664"/>
        <a:ext cx="5042513" cy="5593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75E53-2B75-7C41-986F-1225AE21689C}">
      <dsp:nvSpPr>
        <dsp:cNvPr id="0" name=""/>
        <dsp:cNvSpPr/>
      </dsp:nvSpPr>
      <dsp:spPr>
        <a:xfrm>
          <a:off x="0" y="95901"/>
          <a:ext cx="7419795"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Other common SE</a:t>
          </a:r>
        </a:p>
      </dsp:txBody>
      <dsp:txXfrm>
        <a:off x="31185" y="127086"/>
        <a:ext cx="7357425" cy="576449"/>
      </dsp:txXfrm>
    </dsp:sp>
    <dsp:sp modelId="{B0B0F82F-83E2-AA48-9A10-19055D696267}">
      <dsp:nvSpPr>
        <dsp:cNvPr id="0" name=""/>
        <dsp:cNvSpPr/>
      </dsp:nvSpPr>
      <dsp:spPr>
        <a:xfrm>
          <a:off x="0" y="734721"/>
          <a:ext cx="7419795"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7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Drowsiness</a:t>
          </a:r>
        </a:p>
        <a:p>
          <a:pPr marL="228600" lvl="1" indent="-228600" algn="l" defTabSz="977900">
            <a:lnSpc>
              <a:spcPct val="90000"/>
            </a:lnSpc>
            <a:spcBef>
              <a:spcPct val="0"/>
            </a:spcBef>
            <a:spcAft>
              <a:spcPct val="20000"/>
            </a:spcAft>
            <a:buChar char="•"/>
          </a:pPr>
          <a:r>
            <a:rPr lang="en-US" sz="2200" kern="1200"/>
            <a:t>Weakness</a:t>
          </a:r>
        </a:p>
        <a:p>
          <a:pPr marL="228600" lvl="1" indent="-228600" algn="l" defTabSz="977900">
            <a:lnSpc>
              <a:spcPct val="90000"/>
            </a:lnSpc>
            <a:spcBef>
              <a:spcPct val="0"/>
            </a:spcBef>
            <a:spcAft>
              <a:spcPct val="20000"/>
            </a:spcAft>
            <a:buChar char="•"/>
          </a:pPr>
          <a:r>
            <a:rPr lang="en-US" sz="2200" kern="1200"/>
            <a:t>Blurred vision, dry mouth</a:t>
          </a:r>
        </a:p>
        <a:p>
          <a:pPr marL="228600" lvl="1" indent="-228600" algn="l" defTabSz="977900">
            <a:lnSpc>
              <a:spcPct val="90000"/>
            </a:lnSpc>
            <a:spcBef>
              <a:spcPct val="0"/>
            </a:spcBef>
            <a:spcAft>
              <a:spcPct val="20000"/>
            </a:spcAft>
            <a:buChar char="•"/>
          </a:pPr>
          <a:r>
            <a:rPr lang="en-US" sz="2200" kern="1200"/>
            <a:t>Fatigue</a:t>
          </a:r>
        </a:p>
        <a:p>
          <a:pPr marL="228600" lvl="1" indent="-228600" algn="l" defTabSz="977900">
            <a:lnSpc>
              <a:spcPct val="90000"/>
            </a:lnSpc>
            <a:spcBef>
              <a:spcPct val="0"/>
            </a:spcBef>
            <a:spcAft>
              <a:spcPct val="20000"/>
            </a:spcAft>
            <a:buChar char="•"/>
          </a:pPr>
          <a:r>
            <a:rPr lang="en-US" sz="2200" kern="1200"/>
            <a:t>Acne</a:t>
          </a:r>
        </a:p>
        <a:p>
          <a:pPr marL="228600" lvl="1" indent="-228600" algn="l" defTabSz="977900">
            <a:lnSpc>
              <a:spcPct val="90000"/>
            </a:lnSpc>
            <a:spcBef>
              <a:spcPct val="0"/>
            </a:spcBef>
            <a:spcAft>
              <a:spcPct val="20000"/>
            </a:spcAft>
            <a:buChar char="•"/>
          </a:pPr>
          <a:r>
            <a:rPr lang="en-US" sz="2200" kern="1200"/>
            <a:t>Weight gain</a:t>
          </a:r>
        </a:p>
      </dsp:txBody>
      <dsp:txXfrm>
        <a:off x="0" y="734721"/>
        <a:ext cx="7419795" cy="2028600"/>
      </dsp:txXfrm>
    </dsp:sp>
    <dsp:sp modelId="{3A5FFEB3-713A-BC46-AF67-DAFEFC84C353}">
      <dsp:nvSpPr>
        <dsp:cNvPr id="0" name=""/>
        <dsp:cNvSpPr/>
      </dsp:nvSpPr>
      <dsp:spPr>
        <a:xfrm>
          <a:off x="0" y="2763321"/>
          <a:ext cx="7419795" cy="6388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Major Long-Term Risks</a:t>
          </a:r>
        </a:p>
      </dsp:txBody>
      <dsp:txXfrm>
        <a:off x="31185" y="2794506"/>
        <a:ext cx="7357425" cy="576449"/>
      </dsp:txXfrm>
    </dsp:sp>
    <dsp:sp modelId="{487E7E63-C2CD-1046-820D-D67D95514912}">
      <dsp:nvSpPr>
        <dsp:cNvPr id="0" name=""/>
        <dsp:cNvSpPr/>
      </dsp:nvSpPr>
      <dsp:spPr>
        <a:xfrm>
          <a:off x="0" y="3402142"/>
          <a:ext cx="7419795"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7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Hypothyroidism</a:t>
          </a:r>
        </a:p>
        <a:p>
          <a:pPr marL="228600" lvl="1" indent="-228600" algn="l" defTabSz="977900">
            <a:lnSpc>
              <a:spcPct val="90000"/>
            </a:lnSpc>
            <a:spcBef>
              <a:spcPct val="0"/>
            </a:spcBef>
            <a:spcAft>
              <a:spcPct val="20000"/>
            </a:spcAft>
            <a:buChar char="•"/>
          </a:pPr>
          <a:r>
            <a:rPr lang="en-US" sz="2200" kern="1200"/>
            <a:t>Impairment of kidneys</a:t>
          </a:r>
          <a:r>
            <a:rPr lang="ja-JP" sz="2200" kern="1200"/>
            <a:t>’</a:t>
          </a:r>
          <a:r>
            <a:rPr lang="en-US" sz="2200" kern="1200"/>
            <a:t> ability to concentrate urine</a:t>
          </a:r>
        </a:p>
      </dsp:txBody>
      <dsp:txXfrm>
        <a:off x="0" y="3402142"/>
        <a:ext cx="7419795" cy="9128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49602-9366-774D-919D-6EF31B79F36F}">
      <dsp:nvSpPr>
        <dsp:cNvPr id="0" name=""/>
        <dsp:cNvSpPr/>
      </dsp:nvSpPr>
      <dsp:spPr>
        <a:xfrm>
          <a:off x="0" y="174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Cardiovascular disease</a:t>
          </a:r>
        </a:p>
      </dsp:txBody>
      <dsp:txXfrm>
        <a:off x="26273" y="43738"/>
        <a:ext cx="7751787" cy="485654"/>
      </dsp:txXfrm>
    </dsp:sp>
    <dsp:sp modelId="{3004F1EB-BD94-4545-AF69-0AB4B0A7ACC8}">
      <dsp:nvSpPr>
        <dsp:cNvPr id="0" name=""/>
        <dsp:cNvSpPr/>
      </dsp:nvSpPr>
      <dsp:spPr>
        <a:xfrm>
          <a:off x="0" y="6132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Brain damage</a:t>
          </a:r>
        </a:p>
      </dsp:txBody>
      <dsp:txXfrm>
        <a:off x="26273" y="639538"/>
        <a:ext cx="7751787" cy="485654"/>
      </dsp:txXfrm>
    </dsp:sp>
    <dsp:sp modelId="{924B8547-0847-404B-9E57-63D3331805CE}">
      <dsp:nvSpPr>
        <dsp:cNvPr id="0" name=""/>
        <dsp:cNvSpPr/>
      </dsp:nvSpPr>
      <dsp:spPr>
        <a:xfrm>
          <a:off x="0" y="12090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Renal disease</a:t>
          </a:r>
        </a:p>
      </dsp:txBody>
      <dsp:txXfrm>
        <a:off x="26273" y="1235338"/>
        <a:ext cx="7751787" cy="485654"/>
      </dsp:txXfrm>
    </dsp:sp>
    <dsp:sp modelId="{884E2494-AEDD-7044-B6E8-F3E61CA68D64}">
      <dsp:nvSpPr>
        <dsp:cNvPr id="0" name=""/>
        <dsp:cNvSpPr/>
      </dsp:nvSpPr>
      <dsp:spPr>
        <a:xfrm>
          <a:off x="0" y="18048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Thyroid disease</a:t>
          </a:r>
        </a:p>
      </dsp:txBody>
      <dsp:txXfrm>
        <a:off x="26273" y="1831138"/>
        <a:ext cx="7751787" cy="485654"/>
      </dsp:txXfrm>
    </dsp:sp>
    <dsp:sp modelId="{304A6B22-29AE-4546-9684-E0E0FC90CF8F}">
      <dsp:nvSpPr>
        <dsp:cNvPr id="0" name=""/>
        <dsp:cNvSpPr/>
      </dsp:nvSpPr>
      <dsp:spPr>
        <a:xfrm>
          <a:off x="0" y="24006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Myasthenia gravis</a:t>
          </a:r>
        </a:p>
      </dsp:txBody>
      <dsp:txXfrm>
        <a:off x="26273" y="2426938"/>
        <a:ext cx="7751787" cy="485654"/>
      </dsp:txXfrm>
    </dsp:sp>
    <dsp:sp modelId="{C972780B-782B-1143-85DE-96302EC50048}">
      <dsp:nvSpPr>
        <dsp:cNvPr id="0" name=""/>
        <dsp:cNvSpPr/>
      </dsp:nvSpPr>
      <dsp:spPr>
        <a:xfrm>
          <a:off x="0" y="29964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Pregnancy</a:t>
          </a:r>
        </a:p>
      </dsp:txBody>
      <dsp:txXfrm>
        <a:off x="26273" y="3022738"/>
        <a:ext cx="7751787" cy="485654"/>
      </dsp:txXfrm>
    </dsp:sp>
    <dsp:sp modelId="{A6E13A11-8F6A-434D-99BB-C24282AEB77B}">
      <dsp:nvSpPr>
        <dsp:cNvPr id="0" name=""/>
        <dsp:cNvSpPr/>
      </dsp:nvSpPr>
      <dsp:spPr>
        <a:xfrm>
          <a:off x="0" y="35922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Breastfeeding mothers</a:t>
          </a:r>
        </a:p>
      </dsp:txBody>
      <dsp:txXfrm>
        <a:off x="26273" y="3618538"/>
        <a:ext cx="7751787" cy="485654"/>
      </dsp:txXfrm>
    </dsp:sp>
    <dsp:sp modelId="{E31565B1-246F-8748-B717-4C2E70B0EB98}">
      <dsp:nvSpPr>
        <dsp:cNvPr id="0" name=""/>
        <dsp:cNvSpPr/>
      </dsp:nvSpPr>
      <dsp:spPr>
        <a:xfrm>
          <a:off x="0" y="4188065"/>
          <a:ext cx="7804333" cy="538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Children younger than 12 years</a:t>
          </a:r>
        </a:p>
      </dsp:txBody>
      <dsp:txXfrm>
        <a:off x="26273" y="4214338"/>
        <a:ext cx="7751787" cy="4856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AB83-49B9-3141-B1AA-F92D32C36D49}">
      <dsp:nvSpPr>
        <dsp:cNvPr id="0" name=""/>
        <dsp:cNvSpPr/>
      </dsp:nvSpPr>
      <dsp:spPr>
        <a:xfrm>
          <a:off x="0" y="10337"/>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Effects of treatment </a:t>
          </a:r>
        </a:p>
      </dsp:txBody>
      <dsp:txXfrm>
        <a:off x="26416" y="36753"/>
        <a:ext cx="7376668" cy="488293"/>
      </dsp:txXfrm>
    </dsp:sp>
    <dsp:sp modelId="{259681E8-89A7-E54B-9876-852E0D5734AF}">
      <dsp:nvSpPr>
        <dsp:cNvPr id="0" name=""/>
        <dsp:cNvSpPr/>
      </dsp:nvSpPr>
      <dsp:spPr>
        <a:xfrm>
          <a:off x="0" y="623462"/>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Need to monitor lithium blood levels</a:t>
          </a:r>
        </a:p>
      </dsp:txBody>
      <dsp:txXfrm>
        <a:off x="26416" y="649878"/>
        <a:ext cx="7376668" cy="488293"/>
      </dsp:txXfrm>
    </dsp:sp>
    <dsp:sp modelId="{1434C6B5-E467-D04A-AE6A-234936E38003}">
      <dsp:nvSpPr>
        <dsp:cNvPr id="0" name=""/>
        <dsp:cNvSpPr/>
      </dsp:nvSpPr>
      <dsp:spPr>
        <a:xfrm>
          <a:off x="0" y="1236587"/>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Side effects and toxic effects</a:t>
          </a:r>
        </a:p>
      </dsp:txBody>
      <dsp:txXfrm>
        <a:off x="26416" y="1263003"/>
        <a:ext cx="7376668" cy="488293"/>
      </dsp:txXfrm>
    </dsp:sp>
    <dsp:sp modelId="{B7CE5020-B9F4-D844-A218-461084589519}">
      <dsp:nvSpPr>
        <dsp:cNvPr id="0" name=""/>
        <dsp:cNvSpPr/>
      </dsp:nvSpPr>
      <dsp:spPr>
        <a:xfrm>
          <a:off x="0" y="1849712"/>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Effects of dietary salt and dehydration</a:t>
          </a:r>
        </a:p>
      </dsp:txBody>
      <dsp:txXfrm>
        <a:off x="26416" y="1876128"/>
        <a:ext cx="7376668" cy="488293"/>
      </dsp:txXfrm>
    </dsp:sp>
    <dsp:sp modelId="{295F65EF-A4B3-3248-90A3-E6292F075023}">
      <dsp:nvSpPr>
        <dsp:cNvPr id="0" name=""/>
        <dsp:cNvSpPr/>
      </dsp:nvSpPr>
      <dsp:spPr>
        <a:xfrm>
          <a:off x="0" y="2462837"/>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Caffeine effects</a:t>
          </a:r>
        </a:p>
      </dsp:txBody>
      <dsp:txXfrm>
        <a:off x="26416" y="2489253"/>
        <a:ext cx="7376668" cy="488293"/>
      </dsp:txXfrm>
    </dsp:sp>
    <dsp:sp modelId="{EE208750-D674-6A40-B327-19C158B43ACC}">
      <dsp:nvSpPr>
        <dsp:cNvPr id="0" name=""/>
        <dsp:cNvSpPr/>
      </dsp:nvSpPr>
      <dsp:spPr>
        <a:xfrm>
          <a:off x="0" y="3075962"/>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Check with physician before taking OTC medications</a:t>
          </a:r>
        </a:p>
      </dsp:txBody>
      <dsp:txXfrm>
        <a:off x="26416" y="3102378"/>
        <a:ext cx="7376668" cy="488293"/>
      </dsp:txXfrm>
    </dsp:sp>
    <dsp:sp modelId="{52595E22-4FCD-724B-9153-FAE8AA725B5A}">
      <dsp:nvSpPr>
        <dsp:cNvPr id="0" name=""/>
        <dsp:cNvSpPr/>
      </dsp:nvSpPr>
      <dsp:spPr>
        <a:xfrm>
          <a:off x="0" y="3689087"/>
          <a:ext cx="7429500" cy="5411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Take with food to decrease stomach irritation </a:t>
          </a:r>
        </a:p>
      </dsp:txBody>
      <dsp:txXfrm>
        <a:off x="26416" y="3715503"/>
        <a:ext cx="7376668" cy="488293"/>
      </dsp:txXfrm>
    </dsp:sp>
    <dsp:sp modelId="{46BF4BF3-BB46-504B-A332-86292C985408}">
      <dsp:nvSpPr>
        <dsp:cNvPr id="0" name=""/>
        <dsp:cNvSpPr/>
      </dsp:nvSpPr>
      <dsp:spPr>
        <a:xfrm>
          <a:off x="0" y="4230212"/>
          <a:ext cx="74295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8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High fat helps-spoonful of peanut butter</a:t>
          </a:r>
        </a:p>
      </dsp:txBody>
      <dsp:txXfrm>
        <a:off x="0" y="4230212"/>
        <a:ext cx="7429500" cy="414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AC2E-7D3B-924E-ABD3-42CB19DE300A}">
      <dsp:nvSpPr>
        <dsp:cNvPr id="0" name=""/>
        <dsp:cNvSpPr/>
      </dsp:nvSpPr>
      <dsp:spPr>
        <a:xfrm>
          <a:off x="0" y="23631"/>
          <a:ext cx="729005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Valproate (Depakote)</a:t>
          </a:r>
        </a:p>
      </dsp:txBody>
      <dsp:txXfrm>
        <a:off x="32298" y="55929"/>
        <a:ext cx="7225458" cy="597039"/>
      </dsp:txXfrm>
    </dsp:sp>
    <dsp:sp modelId="{34EFA165-D3DF-9A4D-AA48-484469C8315B}">
      <dsp:nvSpPr>
        <dsp:cNvPr id="0" name=""/>
        <dsp:cNvSpPr/>
      </dsp:nvSpPr>
      <dsp:spPr>
        <a:xfrm>
          <a:off x="0" y="685266"/>
          <a:ext cx="729005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Monitor liver function, platelets</a:t>
          </a:r>
        </a:p>
      </dsp:txBody>
      <dsp:txXfrm>
        <a:off x="0" y="685266"/>
        <a:ext cx="7290054" cy="480240"/>
      </dsp:txXfrm>
    </dsp:sp>
    <dsp:sp modelId="{5BCA80BD-1F02-6F4F-AAB4-AD3A7513A550}">
      <dsp:nvSpPr>
        <dsp:cNvPr id="0" name=""/>
        <dsp:cNvSpPr/>
      </dsp:nvSpPr>
      <dsp:spPr>
        <a:xfrm>
          <a:off x="0" y="1165506"/>
          <a:ext cx="7290054" cy="6616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Carbamazepine (Equetro)</a:t>
          </a:r>
        </a:p>
      </dsp:txBody>
      <dsp:txXfrm>
        <a:off x="32298" y="1197804"/>
        <a:ext cx="7225458" cy="597039"/>
      </dsp:txXfrm>
    </dsp:sp>
    <dsp:sp modelId="{98517C81-EB01-8C4E-A19D-8E7123DE0C65}">
      <dsp:nvSpPr>
        <dsp:cNvPr id="0" name=""/>
        <dsp:cNvSpPr/>
      </dsp:nvSpPr>
      <dsp:spPr>
        <a:xfrm>
          <a:off x="0" y="1827141"/>
          <a:ext cx="7290054" cy="135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Drug interactions</a:t>
          </a:r>
        </a:p>
        <a:p>
          <a:pPr marL="228600" lvl="1" indent="-228600" algn="l" defTabSz="1022350">
            <a:lnSpc>
              <a:spcPct val="90000"/>
            </a:lnSpc>
            <a:spcBef>
              <a:spcPct val="0"/>
            </a:spcBef>
            <a:spcAft>
              <a:spcPct val="20000"/>
            </a:spcAft>
            <a:buChar char="•"/>
          </a:pPr>
          <a:r>
            <a:rPr lang="en-US" sz="2300" kern="1200"/>
            <a:t>Monitor CBC</a:t>
          </a:r>
        </a:p>
        <a:p>
          <a:pPr marL="228600" lvl="1" indent="-228600" algn="l" defTabSz="1022350">
            <a:lnSpc>
              <a:spcPct val="90000"/>
            </a:lnSpc>
            <a:spcBef>
              <a:spcPct val="0"/>
            </a:spcBef>
            <a:spcAft>
              <a:spcPct val="20000"/>
            </a:spcAft>
            <a:buChar char="•"/>
          </a:pPr>
          <a:r>
            <a:rPr lang="en-US" sz="2300" kern="1200"/>
            <a:t>Asian ancestry – need genetic clearance to take d/t 10x greater risk for TENS</a:t>
          </a:r>
        </a:p>
      </dsp:txBody>
      <dsp:txXfrm>
        <a:off x="0" y="1827141"/>
        <a:ext cx="7290054" cy="1350674"/>
      </dsp:txXfrm>
    </dsp:sp>
    <dsp:sp modelId="{AA7AF6F9-9494-A54E-B44E-629742050DC8}">
      <dsp:nvSpPr>
        <dsp:cNvPr id="0" name=""/>
        <dsp:cNvSpPr/>
      </dsp:nvSpPr>
      <dsp:spPr>
        <a:xfrm>
          <a:off x="0" y="3177816"/>
          <a:ext cx="7290054" cy="66163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Lamotrigine (Lamictal)</a:t>
          </a:r>
        </a:p>
      </dsp:txBody>
      <dsp:txXfrm>
        <a:off x="32298" y="3210114"/>
        <a:ext cx="7225458" cy="597039"/>
      </dsp:txXfrm>
    </dsp:sp>
    <dsp:sp modelId="{7FB4463A-04C4-3D4C-9ED0-52B5894A17EA}">
      <dsp:nvSpPr>
        <dsp:cNvPr id="0" name=""/>
        <dsp:cNvSpPr/>
      </dsp:nvSpPr>
      <dsp:spPr>
        <a:xfrm>
          <a:off x="0" y="3839451"/>
          <a:ext cx="7290054"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Toxic rash can appear in up to 10% of patients</a:t>
          </a:r>
        </a:p>
        <a:p>
          <a:pPr marL="228600" lvl="1" indent="-228600" algn="l" defTabSz="1022350">
            <a:lnSpc>
              <a:spcPct val="90000"/>
            </a:lnSpc>
            <a:spcBef>
              <a:spcPct val="0"/>
            </a:spcBef>
            <a:spcAft>
              <a:spcPct val="20000"/>
            </a:spcAft>
            <a:buChar char="•"/>
          </a:pPr>
          <a:r>
            <a:rPr lang="en-US" sz="2300" kern="1200"/>
            <a:t>Discontinue if rash develops/contact prescriber</a:t>
          </a:r>
        </a:p>
      </dsp:txBody>
      <dsp:txXfrm>
        <a:off x="0" y="3839451"/>
        <a:ext cx="7290054" cy="72035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98642-8809-2742-AAAE-D23151039B8C}">
      <dsp:nvSpPr>
        <dsp:cNvPr id="0" name=""/>
        <dsp:cNvSpPr/>
      </dsp:nvSpPr>
      <dsp:spPr>
        <a:xfrm>
          <a:off x="0" y="451264"/>
          <a:ext cx="7290054" cy="148837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562356" rIns="565789"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Cod liver oil</a:t>
          </a:r>
        </a:p>
        <a:p>
          <a:pPr marL="228600" lvl="1" indent="-228600" algn="l" defTabSz="1200150">
            <a:lnSpc>
              <a:spcPct val="90000"/>
            </a:lnSpc>
            <a:spcBef>
              <a:spcPct val="0"/>
            </a:spcBef>
            <a:spcAft>
              <a:spcPct val="15000"/>
            </a:spcAft>
            <a:buChar char="•"/>
          </a:pPr>
          <a:r>
            <a:rPr lang="en-US" sz="2700" kern="1200"/>
            <a:t>Fish oil</a:t>
          </a:r>
        </a:p>
      </dsp:txBody>
      <dsp:txXfrm>
        <a:off x="0" y="451264"/>
        <a:ext cx="7290054" cy="1488375"/>
      </dsp:txXfrm>
    </dsp:sp>
    <dsp:sp modelId="{E5039781-0265-5546-8169-67A581B076EA}">
      <dsp:nvSpPr>
        <dsp:cNvPr id="0" name=""/>
        <dsp:cNvSpPr/>
      </dsp:nvSpPr>
      <dsp:spPr>
        <a:xfrm>
          <a:off x="364502" y="52744"/>
          <a:ext cx="5103037" cy="7970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00150">
            <a:lnSpc>
              <a:spcPct val="90000"/>
            </a:lnSpc>
            <a:spcBef>
              <a:spcPct val="0"/>
            </a:spcBef>
            <a:spcAft>
              <a:spcPct val="35000"/>
            </a:spcAft>
            <a:buNone/>
          </a:pPr>
          <a:r>
            <a:rPr lang="en-US" sz="2700" kern="1200"/>
            <a:t>Omega-3 Fatty Acids</a:t>
          </a:r>
        </a:p>
      </dsp:txBody>
      <dsp:txXfrm>
        <a:off x="403410" y="91652"/>
        <a:ext cx="5025221" cy="719223"/>
      </dsp:txXfrm>
    </dsp:sp>
    <dsp:sp modelId="{18797E7F-A889-524C-B893-08793E4BE9EE}">
      <dsp:nvSpPr>
        <dsp:cNvPr id="0" name=""/>
        <dsp:cNvSpPr/>
      </dsp:nvSpPr>
      <dsp:spPr>
        <a:xfrm>
          <a:off x="0" y="2483959"/>
          <a:ext cx="7290054" cy="680399"/>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CD289-5B79-D64F-9352-16B4EE98251C}">
      <dsp:nvSpPr>
        <dsp:cNvPr id="0" name=""/>
        <dsp:cNvSpPr/>
      </dsp:nvSpPr>
      <dsp:spPr>
        <a:xfrm>
          <a:off x="364502" y="2085440"/>
          <a:ext cx="5103037" cy="7970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00150">
            <a:lnSpc>
              <a:spcPct val="90000"/>
            </a:lnSpc>
            <a:spcBef>
              <a:spcPct val="0"/>
            </a:spcBef>
            <a:spcAft>
              <a:spcPct val="35000"/>
            </a:spcAft>
            <a:buNone/>
          </a:pPr>
          <a:r>
            <a:rPr lang="en-US" sz="2700" kern="1200" dirty="0"/>
            <a:t>No evidence to support use in treating mania</a:t>
          </a:r>
        </a:p>
      </dsp:txBody>
      <dsp:txXfrm>
        <a:off x="403410" y="2124348"/>
        <a:ext cx="5025221" cy="719223"/>
      </dsp:txXfrm>
    </dsp:sp>
    <dsp:sp modelId="{42CF0C61-16F3-CC42-89CC-83911CE69F9F}">
      <dsp:nvSpPr>
        <dsp:cNvPr id="0" name=""/>
        <dsp:cNvSpPr/>
      </dsp:nvSpPr>
      <dsp:spPr>
        <a:xfrm>
          <a:off x="0" y="3708680"/>
          <a:ext cx="7290054" cy="680399"/>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B9177-F08A-1C4A-987E-3F8909A689CE}">
      <dsp:nvSpPr>
        <dsp:cNvPr id="0" name=""/>
        <dsp:cNvSpPr/>
      </dsp:nvSpPr>
      <dsp:spPr>
        <a:xfrm>
          <a:off x="364502" y="3310160"/>
          <a:ext cx="5103037" cy="79703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00150">
            <a:lnSpc>
              <a:spcPct val="90000"/>
            </a:lnSpc>
            <a:spcBef>
              <a:spcPct val="0"/>
            </a:spcBef>
            <a:spcAft>
              <a:spcPct val="35000"/>
            </a:spcAft>
            <a:buNone/>
          </a:pPr>
          <a:r>
            <a:rPr lang="en-US" sz="2700" kern="1200"/>
            <a:t>Strong evidence they may improve depressive symptoms</a:t>
          </a:r>
        </a:p>
      </dsp:txBody>
      <dsp:txXfrm>
        <a:off x="403410" y="3349068"/>
        <a:ext cx="5025221" cy="7192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FA3E9-8A7B-7945-AFA3-D8E9E4AFA5D0}">
      <dsp:nvSpPr>
        <dsp:cNvPr id="0" name=""/>
        <dsp:cNvSpPr/>
      </dsp:nvSpPr>
      <dsp:spPr>
        <a:xfrm>
          <a:off x="38" y="53568"/>
          <a:ext cx="3700292" cy="1274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Electroconvulsive Therapy (ECT)</a:t>
          </a:r>
        </a:p>
      </dsp:txBody>
      <dsp:txXfrm>
        <a:off x="38" y="53568"/>
        <a:ext cx="3700292" cy="1274843"/>
      </dsp:txXfrm>
    </dsp:sp>
    <dsp:sp modelId="{020DFA9D-09DA-B543-817D-1BFBF61B4457}">
      <dsp:nvSpPr>
        <dsp:cNvPr id="0" name=""/>
        <dsp:cNvSpPr/>
      </dsp:nvSpPr>
      <dsp:spPr>
        <a:xfrm>
          <a:off x="38" y="1328411"/>
          <a:ext cx="3700292" cy="3228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Passes an electric current through the brain </a:t>
          </a:r>
        </a:p>
        <a:p>
          <a:pPr marL="285750" lvl="1" indent="-285750" algn="l" defTabSz="1244600">
            <a:lnSpc>
              <a:spcPct val="90000"/>
            </a:lnSpc>
            <a:spcBef>
              <a:spcPct val="0"/>
            </a:spcBef>
            <a:spcAft>
              <a:spcPct val="15000"/>
            </a:spcAft>
            <a:buChar char="•"/>
          </a:pPr>
          <a:r>
            <a:rPr lang="en-US" sz="2800" kern="1200" dirty="0"/>
            <a:t>Most commonly used with patients who have bipolar disorder with severe levels of depression </a:t>
          </a:r>
        </a:p>
      </dsp:txBody>
      <dsp:txXfrm>
        <a:off x="38" y="1328411"/>
        <a:ext cx="3700292" cy="3228120"/>
      </dsp:txXfrm>
    </dsp:sp>
    <dsp:sp modelId="{D82FC857-0F8B-9A41-A957-3EFF9E551B99}">
      <dsp:nvSpPr>
        <dsp:cNvPr id="0" name=""/>
        <dsp:cNvSpPr/>
      </dsp:nvSpPr>
      <dsp:spPr>
        <a:xfrm>
          <a:off x="4218372" y="53568"/>
          <a:ext cx="3700292" cy="1274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Repetitive Transcranial Magnetic Stimulation (rTMS)</a:t>
          </a:r>
        </a:p>
      </dsp:txBody>
      <dsp:txXfrm>
        <a:off x="4218372" y="53568"/>
        <a:ext cx="3700292" cy="1274843"/>
      </dsp:txXfrm>
    </dsp:sp>
    <dsp:sp modelId="{1DBB2528-EDC4-3645-864D-62CCB7A5AD24}">
      <dsp:nvSpPr>
        <dsp:cNvPr id="0" name=""/>
        <dsp:cNvSpPr/>
      </dsp:nvSpPr>
      <dsp:spPr>
        <a:xfrm>
          <a:off x="4218372" y="1328411"/>
          <a:ext cx="3700292" cy="3228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FDA approval for treatment-resistant major depressive disorder, but has not been approved for bipolar depression  </a:t>
          </a:r>
        </a:p>
      </dsp:txBody>
      <dsp:txXfrm>
        <a:off x="4218372" y="1328411"/>
        <a:ext cx="3700292" cy="32281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2191-31EA-F743-8C75-E841C0A267E8}">
      <dsp:nvSpPr>
        <dsp:cNvPr id="0" name=""/>
        <dsp:cNvSpPr/>
      </dsp:nvSpPr>
      <dsp:spPr>
        <a:xfrm>
          <a:off x="0" y="58107"/>
          <a:ext cx="7290054" cy="7300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Cognitive-Behavioral Therapy (CBT)</a:t>
          </a:r>
        </a:p>
      </dsp:txBody>
      <dsp:txXfrm>
        <a:off x="35640" y="93747"/>
        <a:ext cx="7218774" cy="658799"/>
      </dsp:txXfrm>
    </dsp:sp>
    <dsp:sp modelId="{1238B7E3-8F45-DF4C-9498-8E40EB2ED022}">
      <dsp:nvSpPr>
        <dsp:cNvPr id="0" name=""/>
        <dsp:cNvSpPr/>
      </dsp:nvSpPr>
      <dsp:spPr>
        <a:xfrm>
          <a:off x="0" y="788187"/>
          <a:ext cx="729005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Usually, an adjunct to pharmacotherapy </a:t>
          </a:r>
        </a:p>
      </dsp:txBody>
      <dsp:txXfrm>
        <a:off x="0" y="788187"/>
        <a:ext cx="7290054" cy="529920"/>
      </dsp:txXfrm>
    </dsp:sp>
    <dsp:sp modelId="{9FBFEC30-9860-FE40-924A-DE94CCA0687D}">
      <dsp:nvSpPr>
        <dsp:cNvPr id="0" name=""/>
        <dsp:cNvSpPr/>
      </dsp:nvSpPr>
      <dsp:spPr>
        <a:xfrm>
          <a:off x="0" y="1318107"/>
          <a:ext cx="7290054" cy="7300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Interpersonal and Social Rhythm Therapy</a:t>
          </a:r>
        </a:p>
      </dsp:txBody>
      <dsp:txXfrm>
        <a:off x="35640" y="1353747"/>
        <a:ext cx="7218774" cy="658799"/>
      </dsp:txXfrm>
    </dsp:sp>
    <dsp:sp modelId="{504CA220-9DA7-4544-8217-31347C7875D3}">
      <dsp:nvSpPr>
        <dsp:cNvPr id="0" name=""/>
        <dsp:cNvSpPr/>
      </dsp:nvSpPr>
      <dsp:spPr>
        <a:xfrm>
          <a:off x="0" y="2048187"/>
          <a:ext cx="7290054"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Aims to regulate social routines and stabilize interpersonal relationships to improve depression and prevent relapse </a:t>
          </a:r>
        </a:p>
      </dsp:txBody>
      <dsp:txXfrm>
        <a:off x="0" y="2048187"/>
        <a:ext cx="7290054" cy="1026720"/>
      </dsp:txXfrm>
    </dsp:sp>
    <dsp:sp modelId="{A80E4C3D-7F23-334B-BD13-2A5451BC93E6}">
      <dsp:nvSpPr>
        <dsp:cNvPr id="0" name=""/>
        <dsp:cNvSpPr/>
      </dsp:nvSpPr>
      <dsp:spPr>
        <a:xfrm>
          <a:off x="0" y="3074907"/>
          <a:ext cx="7290054" cy="73007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Family-Focused Therapy</a:t>
          </a:r>
        </a:p>
      </dsp:txBody>
      <dsp:txXfrm>
        <a:off x="35640" y="3110547"/>
        <a:ext cx="7218774" cy="658799"/>
      </dsp:txXfrm>
    </dsp:sp>
    <dsp:sp modelId="{0E4F00CA-D897-E242-A0B5-C1C328DBB187}">
      <dsp:nvSpPr>
        <dsp:cNvPr id="0" name=""/>
        <dsp:cNvSpPr/>
      </dsp:nvSpPr>
      <dsp:spPr>
        <a:xfrm>
          <a:off x="0" y="3804987"/>
          <a:ext cx="7290054"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Helps improve communication among family members </a:t>
          </a:r>
        </a:p>
      </dsp:txBody>
      <dsp:txXfrm>
        <a:off x="0" y="3804987"/>
        <a:ext cx="7290054"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5133-448F-BC42-BC46-64164DB82513}">
      <dsp:nvSpPr>
        <dsp:cNvPr id="0" name=""/>
        <dsp:cNvSpPr/>
      </dsp:nvSpPr>
      <dsp:spPr>
        <a:xfrm>
          <a:off x="0" y="362218"/>
          <a:ext cx="7213600" cy="2633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458216" rIns="55985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Behavior severe enough to cause </a:t>
          </a:r>
          <a:r>
            <a:rPr lang="en-US" sz="2200" i="1" kern="1200"/>
            <a:t>marked</a:t>
          </a:r>
          <a:r>
            <a:rPr lang="en-US" sz="2200" kern="1200"/>
            <a:t> impairment in occupational activities, usual social activities, or relationships</a:t>
          </a:r>
        </a:p>
        <a:p>
          <a:pPr marL="228600" lvl="1" indent="-228600" algn="l" defTabSz="977900">
            <a:lnSpc>
              <a:spcPct val="90000"/>
            </a:lnSpc>
            <a:spcBef>
              <a:spcPct val="0"/>
            </a:spcBef>
            <a:spcAft>
              <a:spcPct val="15000"/>
            </a:spcAft>
            <a:buChar char="•"/>
          </a:pPr>
          <a:r>
            <a:rPr lang="en-US" sz="2200" kern="1200" dirty="0"/>
            <a:t>Necessitates hospitalization to prevent harm to self or others, or there are </a:t>
          </a:r>
          <a:r>
            <a:rPr lang="en-US" sz="2200" b="1" i="1" kern="1200" dirty="0"/>
            <a:t>psychotic</a:t>
          </a:r>
          <a:r>
            <a:rPr lang="en-US" sz="2200" kern="1200" dirty="0"/>
            <a:t> features</a:t>
          </a:r>
        </a:p>
        <a:p>
          <a:pPr marL="228600" lvl="1" indent="-228600" algn="l" defTabSz="977900">
            <a:lnSpc>
              <a:spcPct val="90000"/>
            </a:lnSpc>
            <a:spcBef>
              <a:spcPct val="0"/>
            </a:spcBef>
            <a:spcAft>
              <a:spcPct val="15000"/>
            </a:spcAft>
            <a:buChar char="•"/>
          </a:pPr>
          <a:r>
            <a:rPr lang="en-US" sz="2200" kern="1200"/>
            <a:t>Symptoms not due to substance abuse, medications or other medical condition</a:t>
          </a:r>
        </a:p>
      </dsp:txBody>
      <dsp:txXfrm>
        <a:off x="0" y="362218"/>
        <a:ext cx="7213600" cy="2633399"/>
      </dsp:txXfrm>
    </dsp:sp>
    <dsp:sp modelId="{BD6F7334-262B-2C4D-9790-E6DD00B40EED}">
      <dsp:nvSpPr>
        <dsp:cNvPr id="0" name=""/>
        <dsp:cNvSpPr/>
      </dsp:nvSpPr>
      <dsp:spPr>
        <a:xfrm>
          <a:off x="360680" y="37498"/>
          <a:ext cx="504952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977900">
            <a:lnSpc>
              <a:spcPct val="90000"/>
            </a:lnSpc>
            <a:spcBef>
              <a:spcPct val="0"/>
            </a:spcBef>
            <a:spcAft>
              <a:spcPct val="35000"/>
            </a:spcAft>
            <a:buNone/>
          </a:pPr>
          <a:r>
            <a:rPr lang="en-US" sz="2200" kern="1200"/>
            <a:t>Mania</a:t>
          </a:r>
        </a:p>
      </dsp:txBody>
      <dsp:txXfrm>
        <a:off x="392383" y="69201"/>
        <a:ext cx="4986114" cy="586034"/>
      </dsp:txXfrm>
    </dsp:sp>
    <dsp:sp modelId="{1F75411F-9AEC-984A-BB4E-2B723ED409E0}">
      <dsp:nvSpPr>
        <dsp:cNvPr id="0" name=""/>
        <dsp:cNvSpPr/>
      </dsp:nvSpPr>
      <dsp:spPr>
        <a:xfrm>
          <a:off x="0" y="3439138"/>
          <a:ext cx="7213600" cy="1801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458216" rIns="55985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 lower-level and less dramatic mania </a:t>
          </a:r>
        </a:p>
        <a:p>
          <a:pPr marL="228600" lvl="1" indent="-228600" algn="l" defTabSz="977900">
            <a:lnSpc>
              <a:spcPct val="90000"/>
            </a:lnSpc>
            <a:spcBef>
              <a:spcPct val="0"/>
            </a:spcBef>
            <a:spcAft>
              <a:spcPct val="15000"/>
            </a:spcAft>
            <a:buChar char="•"/>
          </a:pPr>
          <a:r>
            <a:rPr lang="en-US" sz="2200" kern="1200"/>
            <a:t>Tends to be euphoric and often increases functioning </a:t>
          </a:r>
        </a:p>
        <a:p>
          <a:pPr marL="228600" lvl="1" indent="-228600" algn="l" defTabSz="977900">
            <a:lnSpc>
              <a:spcPct val="90000"/>
            </a:lnSpc>
            <a:spcBef>
              <a:spcPct val="0"/>
            </a:spcBef>
            <a:spcAft>
              <a:spcPct val="15000"/>
            </a:spcAft>
            <a:buChar char="•"/>
          </a:pPr>
          <a:r>
            <a:rPr lang="en-US" sz="2200" kern="1200"/>
            <a:t>Usually accompanied by excessive activity and energy </a:t>
          </a:r>
        </a:p>
      </dsp:txBody>
      <dsp:txXfrm>
        <a:off x="0" y="3439138"/>
        <a:ext cx="7213600" cy="1801800"/>
      </dsp:txXfrm>
    </dsp:sp>
    <dsp:sp modelId="{ACB0D84B-4459-2442-B89C-68615092D3B4}">
      <dsp:nvSpPr>
        <dsp:cNvPr id="0" name=""/>
        <dsp:cNvSpPr/>
      </dsp:nvSpPr>
      <dsp:spPr>
        <a:xfrm>
          <a:off x="360680" y="3114418"/>
          <a:ext cx="504952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977900">
            <a:lnSpc>
              <a:spcPct val="90000"/>
            </a:lnSpc>
            <a:spcBef>
              <a:spcPct val="0"/>
            </a:spcBef>
            <a:spcAft>
              <a:spcPct val="35000"/>
            </a:spcAft>
            <a:buNone/>
          </a:pPr>
          <a:r>
            <a:rPr lang="en-US" sz="2200" kern="1200"/>
            <a:t>Hypomania</a:t>
          </a:r>
        </a:p>
      </dsp:txBody>
      <dsp:txXfrm>
        <a:off x="392383" y="3146121"/>
        <a:ext cx="498611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E08B-BEB0-AC45-A3E1-C554F2419DDF}">
      <dsp:nvSpPr>
        <dsp:cNvPr id="0" name=""/>
        <dsp:cNvSpPr/>
      </dsp:nvSpPr>
      <dsp:spPr>
        <a:xfrm>
          <a:off x="0" y="303760"/>
          <a:ext cx="7290054" cy="4031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76007-F331-0A42-AE1B-7D068EDDD21E}">
      <dsp:nvSpPr>
        <dsp:cNvPr id="0" name=""/>
        <dsp:cNvSpPr/>
      </dsp:nvSpPr>
      <dsp:spPr>
        <a:xfrm>
          <a:off x="317755" y="83838"/>
          <a:ext cx="5536847"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889000">
            <a:lnSpc>
              <a:spcPct val="90000"/>
            </a:lnSpc>
            <a:spcBef>
              <a:spcPct val="0"/>
            </a:spcBef>
            <a:spcAft>
              <a:spcPct val="35000"/>
            </a:spcAft>
            <a:buNone/>
          </a:pPr>
          <a:r>
            <a:rPr lang="en-US" sz="2000" kern="1200" dirty="0"/>
            <a:t>Lifetime risk for overall: nearly 4%</a:t>
          </a:r>
        </a:p>
      </dsp:txBody>
      <dsp:txXfrm>
        <a:off x="340812" y="106895"/>
        <a:ext cx="5490733" cy="426206"/>
      </dsp:txXfrm>
    </dsp:sp>
    <dsp:sp modelId="{CFB85894-ADEF-8246-96A7-9AABA227C707}">
      <dsp:nvSpPr>
        <dsp:cNvPr id="0" name=""/>
        <dsp:cNvSpPr/>
      </dsp:nvSpPr>
      <dsp:spPr>
        <a:xfrm>
          <a:off x="0" y="1029520"/>
          <a:ext cx="7290054" cy="403199"/>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AE4B5-EF6C-894D-A71C-4DC6FC0DF99A}">
      <dsp:nvSpPr>
        <dsp:cNvPr id="0" name=""/>
        <dsp:cNvSpPr/>
      </dsp:nvSpPr>
      <dsp:spPr>
        <a:xfrm>
          <a:off x="399006" y="793360"/>
          <a:ext cx="5536847"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889000">
            <a:lnSpc>
              <a:spcPct val="90000"/>
            </a:lnSpc>
            <a:spcBef>
              <a:spcPct val="0"/>
            </a:spcBef>
            <a:spcAft>
              <a:spcPct val="35000"/>
            </a:spcAft>
            <a:buNone/>
          </a:pPr>
          <a:r>
            <a:rPr lang="en-US" sz="2000" kern="1200" dirty="0"/>
            <a:t>Men &amp; women: nearly equal rates</a:t>
          </a:r>
        </a:p>
      </dsp:txBody>
      <dsp:txXfrm>
        <a:off x="422063" y="816417"/>
        <a:ext cx="5490733" cy="426206"/>
      </dsp:txXfrm>
    </dsp:sp>
    <dsp:sp modelId="{3FA3D4D7-EAFF-894E-9B51-531CF52FC619}">
      <dsp:nvSpPr>
        <dsp:cNvPr id="0" name=""/>
        <dsp:cNvSpPr/>
      </dsp:nvSpPr>
      <dsp:spPr>
        <a:xfrm>
          <a:off x="0" y="1755280"/>
          <a:ext cx="7290054" cy="403199"/>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E9910-9931-7C4A-A8EB-BF848A8AD69C}">
      <dsp:nvSpPr>
        <dsp:cNvPr id="0" name=""/>
        <dsp:cNvSpPr/>
      </dsp:nvSpPr>
      <dsp:spPr>
        <a:xfrm>
          <a:off x="364502" y="1519120"/>
          <a:ext cx="5551645" cy="4723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889000">
            <a:lnSpc>
              <a:spcPct val="90000"/>
            </a:lnSpc>
            <a:spcBef>
              <a:spcPct val="0"/>
            </a:spcBef>
            <a:spcAft>
              <a:spcPct val="35000"/>
            </a:spcAft>
            <a:buNone/>
          </a:pPr>
          <a:r>
            <a:rPr lang="en-US" sz="2000" kern="1200" dirty="0"/>
            <a:t>Severe postpartum psychosis = 4X greater risk</a:t>
          </a:r>
        </a:p>
      </dsp:txBody>
      <dsp:txXfrm>
        <a:off x="387559" y="1542177"/>
        <a:ext cx="5505531" cy="426206"/>
      </dsp:txXfrm>
    </dsp:sp>
    <dsp:sp modelId="{C69152D9-C889-5743-993C-68215EE5E817}">
      <dsp:nvSpPr>
        <dsp:cNvPr id="0" name=""/>
        <dsp:cNvSpPr/>
      </dsp:nvSpPr>
      <dsp:spPr>
        <a:xfrm>
          <a:off x="0" y="2481039"/>
          <a:ext cx="7290054" cy="73079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333248" rIns="56578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Disruptive mood dysregulation disorder </a:t>
          </a:r>
        </a:p>
      </dsp:txBody>
      <dsp:txXfrm>
        <a:off x="0" y="2481039"/>
        <a:ext cx="7290054" cy="730799"/>
      </dsp:txXfrm>
    </dsp:sp>
    <dsp:sp modelId="{A547FD18-29B3-EC45-8259-D0E799E2FE2A}">
      <dsp:nvSpPr>
        <dsp:cNvPr id="0" name=""/>
        <dsp:cNvSpPr/>
      </dsp:nvSpPr>
      <dsp:spPr>
        <a:xfrm>
          <a:off x="364502" y="2244880"/>
          <a:ext cx="5536847"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889000">
            <a:lnSpc>
              <a:spcPct val="90000"/>
            </a:lnSpc>
            <a:spcBef>
              <a:spcPct val="0"/>
            </a:spcBef>
            <a:spcAft>
              <a:spcPct val="35000"/>
            </a:spcAft>
            <a:buNone/>
          </a:pPr>
          <a:r>
            <a:rPr lang="en-US" sz="2000" kern="1200" dirty="0"/>
            <a:t>Children &amp; adolescents</a:t>
          </a:r>
        </a:p>
      </dsp:txBody>
      <dsp:txXfrm>
        <a:off x="387559" y="2267937"/>
        <a:ext cx="5490733" cy="426206"/>
      </dsp:txXfrm>
    </dsp:sp>
    <dsp:sp modelId="{4BD7C669-51EC-A046-BFFC-69BD988454B3}">
      <dsp:nvSpPr>
        <dsp:cNvPr id="0" name=""/>
        <dsp:cNvSpPr/>
      </dsp:nvSpPr>
      <dsp:spPr>
        <a:xfrm>
          <a:off x="0" y="3534400"/>
          <a:ext cx="7290054" cy="1033199"/>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333248" rIns="56578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Usually begins in adolescence/early adulthood</a:t>
          </a:r>
        </a:p>
        <a:p>
          <a:pPr marL="228600" lvl="1" indent="-228600" algn="l" defTabSz="889000">
            <a:lnSpc>
              <a:spcPct val="90000"/>
            </a:lnSpc>
            <a:spcBef>
              <a:spcPct val="0"/>
            </a:spcBef>
            <a:spcAft>
              <a:spcPct val="15000"/>
            </a:spcAft>
            <a:buChar char="•"/>
          </a:pPr>
          <a:r>
            <a:rPr lang="en-US" sz="2000" kern="1200" dirty="0"/>
            <a:t>50% risk of subsequent bipolar I or II</a:t>
          </a:r>
        </a:p>
      </dsp:txBody>
      <dsp:txXfrm>
        <a:off x="0" y="3534400"/>
        <a:ext cx="7290054" cy="1033199"/>
      </dsp:txXfrm>
    </dsp:sp>
    <dsp:sp modelId="{FE0A3B78-C4AB-BE4E-9722-5E0151289E43}">
      <dsp:nvSpPr>
        <dsp:cNvPr id="0" name=""/>
        <dsp:cNvSpPr/>
      </dsp:nvSpPr>
      <dsp:spPr>
        <a:xfrm>
          <a:off x="364502" y="3298240"/>
          <a:ext cx="5536949" cy="4723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889000">
            <a:lnSpc>
              <a:spcPct val="90000"/>
            </a:lnSpc>
            <a:spcBef>
              <a:spcPct val="0"/>
            </a:spcBef>
            <a:spcAft>
              <a:spcPct val="35000"/>
            </a:spcAft>
            <a:buNone/>
          </a:pPr>
          <a:r>
            <a:rPr lang="en-US" sz="2000" kern="1200" dirty="0"/>
            <a:t>Cyclothymic disorder</a:t>
          </a:r>
        </a:p>
      </dsp:txBody>
      <dsp:txXfrm>
        <a:off x="387559" y="3321297"/>
        <a:ext cx="5490835"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7AC6-ADF2-9146-A795-3EF592DC26E3}">
      <dsp:nvSpPr>
        <dsp:cNvPr id="0" name=""/>
        <dsp:cNvSpPr/>
      </dsp:nvSpPr>
      <dsp:spPr>
        <a:xfrm>
          <a:off x="150911" y="3038"/>
          <a:ext cx="2227398" cy="13364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Anxiety</a:t>
          </a:r>
        </a:p>
      </dsp:txBody>
      <dsp:txXfrm>
        <a:off x="150911" y="3038"/>
        <a:ext cx="2227398" cy="1336439"/>
      </dsp:txXfrm>
    </dsp:sp>
    <dsp:sp modelId="{E3C8F037-4BBC-4D47-975C-DCE7FFBD7E74}">
      <dsp:nvSpPr>
        <dsp:cNvPr id="0" name=""/>
        <dsp:cNvSpPr/>
      </dsp:nvSpPr>
      <dsp:spPr>
        <a:xfrm>
          <a:off x="2601050" y="3038"/>
          <a:ext cx="2227398" cy="13364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Panic attacks</a:t>
          </a:r>
        </a:p>
      </dsp:txBody>
      <dsp:txXfrm>
        <a:off x="2601050" y="3038"/>
        <a:ext cx="2227398" cy="1336439"/>
      </dsp:txXfrm>
    </dsp:sp>
    <dsp:sp modelId="{71A24BED-EA38-364C-982F-D38717A20AC7}">
      <dsp:nvSpPr>
        <dsp:cNvPr id="0" name=""/>
        <dsp:cNvSpPr/>
      </dsp:nvSpPr>
      <dsp:spPr>
        <a:xfrm>
          <a:off x="5051189" y="3038"/>
          <a:ext cx="2227398" cy="13364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Substance abuse</a:t>
          </a:r>
        </a:p>
      </dsp:txBody>
      <dsp:txXfrm>
        <a:off x="5051189" y="3038"/>
        <a:ext cx="2227398" cy="1336439"/>
      </dsp:txXfrm>
    </dsp:sp>
    <dsp:sp modelId="{E38A090E-72D1-E748-BD9A-A1B8354CB64B}">
      <dsp:nvSpPr>
        <dsp:cNvPr id="0" name=""/>
        <dsp:cNvSpPr/>
      </dsp:nvSpPr>
      <dsp:spPr>
        <a:xfrm>
          <a:off x="150911" y="1562217"/>
          <a:ext cx="2227398" cy="13364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Social Phobia</a:t>
          </a:r>
        </a:p>
      </dsp:txBody>
      <dsp:txXfrm>
        <a:off x="150911" y="1562217"/>
        <a:ext cx="2227398" cy="1336439"/>
      </dsp:txXfrm>
    </dsp:sp>
    <dsp:sp modelId="{BAF805CB-562C-E841-85B8-A22F223EDA47}">
      <dsp:nvSpPr>
        <dsp:cNvPr id="0" name=""/>
        <dsp:cNvSpPr/>
      </dsp:nvSpPr>
      <dsp:spPr>
        <a:xfrm>
          <a:off x="2601050" y="1562217"/>
          <a:ext cx="2227398" cy="133643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Specific Phobia</a:t>
          </a:r>
        </a:p>
      </dsp:txBody>
      <dsp:txXfrm>
        <a:off x="2601050" y="1562217"/>
        <a:ext cx="2227398" cy="1336439"/>
      </dsp:txXfrm>
    </dsp:sp>
    <dsp:sp modelId="{D885BC8F-8080-7740-B788-44C754A0D1AF}">
      <dsp:nvSpPr>
        <dsp:cNvPr id="0" name=""/>
        <dsp:cNvSpPr/>
      </dsp:nvSpPr>
      <dsp:spPr>
        <a:xfrm>
          <a:off x="5051189" y="1562217"/>
          <a:ext cx="2227398" cy="13364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Borderline Personality disorder</a:t>
          </a:r>
        </a:p>
      </dsp:txBody>
      <dsp:txXfrm>
        <a:off x="5051189" y="1562217"/>
        <a:ext cx="2227398" cy="1336439"/>
      </dsp:txXfrm>
    </dsp:sp>
    <dsp:sp modelId="{705D24B1-7126-8148-BA63-8E7ED5667D6E}">
      <dsp:nvSpPr>
        <dsp:cNvPr id="0" name=""/>
        <dsp:cNvSpPr/>
      </dsp:nvSpPr>
      <dsp:spPr>
        <a:xfrm>
          <a:off x="1375981" y="3121397"/>
          <a:ext cx="2227398" cy="13364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Seasonal Affective disorder</a:t>
          </a:r>
        </a:p>
      </dsp:txBody>
      <dsp:txXfrm>
        <a:off x="1375981" y="3121397"/>
        <a:ext cx="2227398" cy="1336439"/>
      </dsp:txXfrm>
    </dsp:sp>
    <dsp:sp modelId="{4B1473C0-4110-EE41-8890-BBBDC5DD8E4B}">
      <dsp:nvSpPr>
        <dsp:cNvPr id="0" name=""/>
        <dsp:cNvSpPr/>
      </dsp:nvSpPr>
      <dsp:spPr>
        <a:xfrm>
          <a:off x="3826119" y="3121397"/>
          <a:ext cx="2227398" cy="13364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ADHD</a:t>
          </a:r>
        </a:p>
      </dsp:txBody>
      <dsp:txXfrm>
        <a:off x="3826119" y="3121397"/>
        <a:ext cx="2227398" cy="1336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71EBB-B952-244B-A24B-CAECB5751E36}">
      <dsp:nvSpPr>
        <dsp:cNvPr id="0" name=""/>
        <dsp:cNvSpPr/>
      </dsp:nvSpPr>
      <dsp:spPr>
        <a:xfrm>
          <a:off x="150133" y="1717"/>
          <a:ext cx="3503729" cy="21022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75% of individuals with bipolar II have comorbid anxiety disorders</a:t>
          </a:r>
        </a:p>
      </dsp:txBody>
      <dsp:txXfrm>
        <a:off x="150133" y="1717"/>
        <a:ext cx="3503729" cy="2102237"/>
      </dsp:txXfrm>
    </dsp:sp>
    <dsp:sp modelId="{81ECF901-4EE3-BC42-BB5C-1897FB2068EA}">
      <dsp:nvSpPr>
        <dsp:cNvPr id="0" name=""/>
        <dsp:cNvSpPr/>
      </dsp:nvSpPr>
      <dsp:spPr>
        <a:xfrm>
          <a:off x="4004235" y="1717"/>
          <a:ext cx="3503729" cy="2102237"/>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Eating disorders, particularly binge-eating disorder</a:t>
          </a:r>
        </a:p>
      </dsp:txBody>
      <dsp:txXfrm>
        <a:off x="4004235" y="1717"/>
        <a:ext cx="3503729" cy="2102237"/>
      </dsp:txXfrm>
    </dsp:sp>
    <dsp:sp modelId="{D6B2C3BF-814D-DD44-AC66-E0C667C648D5}">
      <dsp:nvSpPr>
        <dsp:cNvPr id="0" name=""/>
        <dsp:cNvSpPr/>
      </dsp:nvSpPr>
      <dsp:spPr>
        <a:xfrm>
          <a:off x="2077184" y="2454328"/>
          <a:ext cx="3503729" cy="2102237"/>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Substance use disorders</a:t>
          </a:r>
        </a:p>
      </dsp:txBody>
      <dsp:txXfrm>
        <a:off x="2077184" y="2454328"/>
        <a:ext cx="3503729" cy="2102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494DF-8346-EB40-86D2-5F610C66E359}">
      <dsp:nvSpPr>
        <dsp:cNvPr id="0" name=""/>
        <dsp:cNvSpPr/>
      </dsp:nvSpPr>
      <dsp:spPr>
        <a:xfrm>
          <a:off x="113264" y="1245"/>
          <a:ext cx="3617583" cy="21705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Substance use disorders common </a:t>
          </a:r>
          <a:endParaRPr lang="en-US" sz="2300" kern="1200" dirty="0"/>
        </a:p>
      </dsp:txBody>
      <dsp:txXfrm>
        <a:off x="113264" y="1245"/>
        <a:ext cx="3617583" cy="2170550"/>
      </dsp:txXfrm>
    </dsp:sp>
    <dsp:sp modelId="{6BDAB325-422E-774D-A52A-474D678DB3F7}">
      <dsp:nvSpPr>
        <dsp:cNvPr id="0" name=""/>
        <dsp:cNvSpPr/>
      </dsp:nvSpPr>
      <dsp:spPr>
        <a:xfrm>
          <a:off x="4092606" y="1245"/>
          <a:ext cx="3617583" cy="2170550"/>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Sleep disorders </a:t>
          </a:r>
          <a:endParaRPr lang="en-US" sz="2300" kern="1200" dirty="0"/>
        </a:p>
      </dsp:txBody>
      <dsp:txXfrm>
        <a:off x="4092606" y="1245"/>
        <a:ext cx="3617583" cy="2170550"/>
      </dsp:txXfrm>
    </dsp:sp>
    <dsp:sp modelId="{D1A0C7FC-115A-0840-9010-2FB735AF1E57}">
      <dsp:nvSpPr>
        <dsp:cNvPr id="0" name=""/>
        <dsp:cNvSpPr/>
      </dsp:nvSpPr>
      <dsp:spPr>
        <a:xfrm>
          <a:off x="2102935" y="2533554"/>
          <a:ext cx="3617583" cy="2170550"/>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Attention-deficit/hyperactivity disorder more common among children with cyclothymic disorder than with other mental health conditions </a:t>
          </a:r>
          <a:endParaRPr lang="en-US" sz="2300" kern="1200" dirty="0"/>
        </a:p>
      </dsp:txBody>
      <dsp:txXfrm>
        <a:off x="2102935" y="2533554"/>
        <a:ext cx="3617583" cy="2170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61A0-2934-42F3-BF12-0074DB0C0E37}">
      <dsp:nvSpPr>
        <dsp:cNvPr id="0" name=""/>
        <dsp:cNvSpPr/>
      </dsp:nvSpPr>
      <dsp:spPr>
        <a:xfrm>
          <a:off x="619538" y="11446"/>
          <a:ext cx="843141" cy="843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6F4B0-B485-407B-81CC-3E83C8A12EFD}">
      <dsp:nvSpPr>
        <dsp:cNvPr id="0" name=""/>
        <dsp:cNvSpPr/>
      </dsp:nvSpPr>
      <dsp:spPr>
        <a:xfrm>
          <a:off x="796598" y="188506"/>
          <a:ext cx="489022" cy="4890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BC9FDC-329E-4BBC-B4B8-0FABB1DABA18}">
      <dsp:nvSpPr>
        <dsp:cNvPr id="0" name=""/>
        <dsp:cNvSpPr/>
      </dsp:nvSpPr>
      <dsp:spPr>
        <a:xfrm>
          <a:off x="1643353" y="11446"/>
          <a:ext cx="1987405" cy="84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Stress</a:t>
          </a:r>
        </a:p>
      </dsp:txBody>
      <dsp:txXfrm>
        <a:off x="1643353" y="11446"/>
        <a:ext cx="1987405" cy="843141"/>
      </dsp:txXfrm>
    </dsp:sp>
    <dsp:sp modelId="{4EA9C7AB-9B1A-4E2D-81CA-71F1C10753A7}">
      <dsp:nvSpPr>
        <dsp:cNvPr id="0" name=""/>
        <dsp:cNvSpPr/>
      </dsp:nvSpPr>
      <dsp:spPr>
        <a:xfrm>
          <a:off x="3977049" y="11446"/>
          <a:ext cx="843141" cy="843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783CE-99FE-4298-A027-76969B7948EB}">
      <dsp:nvSpPr>
        <dsp:cNvPr id="0" name=""/>
        <dsp:cNvSpPr/>
      </dsp:nvSpPr>
      <dsp:spPr>
        <a:xfrm>
          <a:off x="4154108" y="188506"/>
          <a:ext cx="489022" cy="4890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7F070-33D0-400D-B23D-2B4DB4BC18F2}">
      <dsp:nvSpPr>
        <dsp:cNvPr id="0" name=""/>
        <dsp:cNvSpPr/>
      </dsp:nvSpPr>
      <dsp:spPr>
        <a:xfrm>
          <a:off x="5000863" y="11446"/>
          <a:ext cx="1987405" cy="84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Education</a:t>
          </a:r>
        </a:p>
      </dsp:txBody>
      <dsp:txXfrm>
        <a:off x="5000863" y="11446"/>
        <a:ext cx="1987405" cy="843141"/>
      </dsp:txXfrm>
    </dsp:sp>
    <dsp:sp modelId="{DDC7BC1F-8641-4798-8EBE-C0C581866CC1}">
      <dsp:nvSpPr>
        <dsp:cNvPr id="0" name=""/>
        <dsp:cNvSpPr/>
      </dsp:nvSpPr>
      <dsp:spPr>
        <a:xfrm>
          <a:off x="619538" y="1512003"/>
          <a:ext cx="843141" cy="843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8564C-040F-459F-A14E-34B7EC167869}">
      <dsp:nvSpPr>
        <dsp:cNvPr id="0" name=""/>
        <dsp:cNvSpPr/>
      </dsp:nvSpPr>
      <dsp:spPr>
        <a:xfrm>
          <a:off x="796598" y="1689063"/>
          <a:ext cx="489022" cy="4890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B39AE3-7EAA-470A-9B8B-796326A9B925}">
      <dsp:nvSpPr>
        <dsp:cNvPr id="0" name=""/>
        <dsp:cNvSpPr/>
      </dsp:nvSpPr>
      <dsp:spPr>
        <a:xfrm>
          <a:off x="1643353" y="1512003"/>
          <a:ext cx="1987405" cy="84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Occupation</a:t>
          </a:r>
        </a:p>
      </dsp:txBody>
      <dsp:txXfrm>
        <a:off x="1643353" y="1512003"/>
        <a:ext cx="1987405" cy="843141"/>
      </dsp:txXfrm>
    </dsp:sp>
    <dsp:sp modelId="{DF167D3D-ADA4-4E07-990B-1A051CAB22EA}">
      <dsp:nvSpPr>
        <dsp:cNvPr id="0" name=""/>
        <dsp:cNvSpPr/>
      </dsp:nvSpPr>
      <dsp:spPr>
        <a:xfrm>
          <a:off x="3977049" y="1512003"/>
          <a:ext cx="843141" cy="843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5DE01-FE21-4DCD-B13E-5E4B76C7AEC5}">
      <dsp:nvSpPr>
        <dsp:cNvPr id="0" name=""/>
        <dsp:cNvSpPr/>
      </dsp:nvSpPr>
      <dsp:spPr>
        <a:xfrm>
          <a:off x="4154108" y="1689063"/>
          <a:ext cx="489022" cy="4890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446635-F363-40DC-9E02-70BE8F170A78}">
      <dsp:nvSpPr>
        <dsp:cNvPr id="0" name=""/>
        <dsp:cNvSpPr/>
      </dsp:nvSpPr>
      <dsp:spPr>
        <a:xfrm>
          <a:off x="5000863" y="1512003"/>
          <a:ext cx="1987405" cy="84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Economic status</a:t>
          </a:r>
        </a:p>
      </dsp:txBody>
      <dsp:txXfrm>
        <a:off x="5000863" y="1512003"/>
        <a:ext cx="1987405" cy="843141"/>
      </dsp:txXfrm>
    </dsp:sp>
    <dsp:sp modelId="{127047F9-2A32-4AFD-8468-8C2F9D723EA2}">
      <dsp:nvSpPr>
        <dsp:cNvPr id="0" name=""/>
        <dsp:cNvSpPr/>
      </dsp:nvSpPr>
      <dsp:spPr>
        <a:xfrm>
          <a:off x="619538" y="3012560"/>
          <a:ext cx="843141" cy="843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2CC8B-E94D-48D7-A768-3800406FE576}">
      <dsp:nvSpPr>
        <dsp:cNvPr id="0" name=""/>
        <dsp:cNvSpPr/>
      </dsp:nvSpPr>
      <dsp:spPr>
        <a:xfrm>
          <a:off x="796598" y="3189620"/>
          <a:ext cx="489022" cy="4890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5D03B-E5D1-467A-A03A-5D7B834DAEBB}">
      <dsp:nvSpPr>
        <dsp:cNvPr id="0" name=""/>
        <dsp:cNvSpPr/>
      </dsp:nvSpPr>
      <dsp:spPr>
        <a:xfrm>
          <a:off x="1643353" y="3012560"/>
          <a:ext cx="1987405" cy="84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Creativity</a:t>
          </a:r>
        </a:p>
      </dsp:txBody>
      <dsp:txXfrm>
        <a:off x="1643353" y="3012560"/>
        <a:ext cx="1987405" cy="8431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22525-76AF-0F47-AD1F-1E770A4EA5BC}">
      <dsp:nvSpPr>
        <dsp:cNvPr id="0" name=""/>
        <dsp:cNvSpPr/>
      </dsp:nvSpPr>
      <dsp:spPr>
        <a:xfrm>
          <a:off x="0" y="326520"/>
          <a:ext cx="4692649" cy="23813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202" tIns="437388" rIns="3642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Pressured speech</a:t>
          </a:r>
        </a:p>
        <a:p>
          <a:pPr marL="228600" lvl="1" indent="-228600" algn="l" defTabSz="933450">
            <a:lnSpc>
              <a:spcPct val="90000"/>
            </a:lnSpc>
            <a:spcBef>
              <a:spcPct val="0"/>
            </a:spcBef>
            <a:spcAft>
              <a:spcPct val="15000"/>
            </a:spcAft>
            <a:buChar char="•"/>
          </a:pPr>
          <a:r>
            <a:rPr lang="en-US" sz="2100" kern="1200" dirty="0"/>
            <a:t>Circumstantial speech</a:t>
          </a:r>
        </a:p>
        <a:p>
          <a:pPr marL="228600" lvl="1" indent="-228600" algn="l" defTabSz="933450">
            <a:lnSpc>
              <a:spcPct val="90000"/>
            </a:lnSpc>
            <a:spcBef>
              <a:spcPct val="0"/>
            </a:spcBef>
            <a:spcAft>
              <a:spcPct val="15000"/>
            </a:spcAft>
            <a:buChar char="•"/>
          </a:pPr>
          <a:r>
            <a:rPr lang="en-US" sz="2100" kern="1200"/>
            <a:t>Tangential speech</a:t>
          </a:r>
        </a:p>
        <a:p>
          <a:pPr marL="228600" lvl="1" indent="-228600" algn="l" defTabSz="933450">
            <a:lnSpc>
              <a:spcPct val="90000"/>
            </a:lnSpc>
            <a:spcBef>
              <a:spcPct val="0"/>
            </a:spcBef>
            <a:spcAft>
              <a:spcPct val="15000"/>
            </a:spcAft>
            <a:buChar char="•"/>
          </a:pPr>
          <a:r>
            <a:rPr lang="en-US" sz="2100" kern="1200"/>
            <a:t>Loose associations</a:t>
          </a:r>
        </a:p>
        <a:p>
          <a:pPr marL="228600" lvl="1" indent="-228600" algn="l" defTabSz="933450">
            <a:lnSpc>
              <a:spcPct val="90000"/>
            </a:lnSpc>
            <a:spcBef>
              <a:spcPct val="0"/>
            </a:spcBef>
            <a:spcAft>
              <a:spcPct val="15000"/>
            </a:spcAft>
            <a:buChar char="•"/>
          </a:pPr>
          <a:r>
            <a:rPr lang="en-US" sz="2100" kern="1200"/>
            <a:t>Flight of ideas</a:t>
          </a:r>
        </a:p>
        <a:p>
          <a:pPr marL="228600" lvl="1" indent="-228600" algn="l" defTabSz="933450">
            <a:lnSpc>
              <a:spcPct val="90000"/>
            </a:lnSpc>
            <a:spcBef>
              <a:spcPct val="0"/>
            </a:spcBef>
            <a:spcAft>
              <a:spcPct val="15000"/>
            </a:spcAft>
            <a:buChar char="•"/>
          </a:pPr>
          <a:r>
            <a:rPr lang="en-US" sz="2100" kern="1200"/>
            <a:t>Clang associations</a:t>
          </a:r>
        </a:p>
      </dsp:txBody>
      <dsp:txXfrm>
        <a:off x="0" y="326520"/>
        <a:ext cx="4692649" cy="2381399"/>
      </dsp:txXfrm>
    </dsp:sp>
    <dsp:sp modelId="{4BCD5E10-3387-FE41-B2F4-7D4C0627E970}">
      <dsp:nvSpPr>
        <dsp:cNvPr id="0" name=""/>
        <dsp:cNvSpPr/>
      </dsp:nvSpPr>
      <dsp:spPr>
        <a:xfrm>
          <a:off x="234632" y="16560"/>
          <a:ext cx="3284854"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33450">
            <a:lnSpc>
              <a:spcPct val="90000"/>
            </a:lnSpc>
            <a:spcBef>
              <a:spcPct val="0"/>
            </a:spcBef>
            <a:spcAft>
              <a:spcPct val="35000"/>
            </a:spcAft>
            <a:buNone/>
          </a:pPr>
          <a:r>
            <a:rPr lang="en-US" sz="2100" kern="1200" dirty="0"/>
            <a:t>Thought processes and speech patterns</a:t>
          </a:r>
        </a:p>
      </dsp:txBody>
      <dsp:txXfrm>
        <a:off x="264894" y="46822"/>
        <a:ext cx="3224330" cy="559396"/>
      </dsp:txXfrm>
    </dsp:sp>
    <dsp:sp modelId="{FD198D42-B390-C846-B426-C5EA7B5DD428}">
      <dsp:nvSpPr>
        <dsp:cNvPr id="0" name=""/>
        <dsp:cNvSpPr/>
      </dsp:nvSpPr>
      <dsp:spPr>
        <a:xfrm>
          <a:off x="0" y="3131280"/>
          <a:ext cx="4692649" cy="1157625"/>
        </a:xfrm>
        <a:prstGeom prst="rect">
          <a:avLst/>
        </a:prstGeom>
        <a:solidFill>
          <a:schemeClr val="lt1">
            <a:alpha val="90000"/>
            <a:hueOff val="0"/>
            <a:satOff val="0"/>
            <a:lumOff val="0"/>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202" tIns="437388" rIns="3642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Grandiose delusions</a:t>
          </a:r>
        </a:p>
        <a:p>
          <a:pPr marL="228600" lvl="1" indent="-228600" algn="l" defTabSz="933450">
            <a:lnSpc>
              <a:spcPct val="90000"/>
            </a:lnSpc>
            <a:spcBef>
              <a:spcPct val="0"/>
            </a:spcBef>
            <a:spcAft>
              <a:spcPct val="15000"/>
            </a:spcAft>
            <a:buChar char="•"/>
          </a:pPr>
          <a:r>
            <a:rPr lang="en-US" sz="2100" kern="1200" dirty="0"/>
            <a:t>Persecutory delusions</a:t>
          </a:r>
        </a:p>
      </dsp:txBody>
      <dsp:txXfrm>
        <a:off x="0" y="3131280"/>
        <a:ext cx="4692649" cy="1157625"/>
      </dsp:txXfrm>
    </dsp:sp>
    <dsp:sp modelId="{0755A57C-B0A3-AB41-8144-F45CB148254E}">
      <dsp:nvSpPr>
        <dsp:cNvPr id="0" name=""/>
        <dsp:cNvSpPr/>
      </dsp:nvSpPr>
      <dsp:spPr>
        <a:xfrm>
          <a:off x="234632" y="2821320"/>
          <a:ext cx="3284854" cy="61992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33450">
            <a:lnSpc>
              <a:spcPct val="90000"/>
            </a:lnSpc>
            <a:spcBef>
              <a:spcPct val="0"/>
            </a:spcBef>
            <a:spcAft>
              <a:spcPct val="35000"/>
            </a:spcAft>
            <a:buNone/>
          </a:pPr>
          <a:r>
            <a:rPr lang="en-US" sz="2100" kern="1200"/>
            <a:t>Thought content</a:t>
          </a:r>
        </a:p>
      </dsp:txBody>
      <dsp:txXfrm>
        <a:off x="264894" y="2851582"/>
        <a:ext cx="3224330" cy="559396"/>
      </dsp:txXfrm>
    </dsp:sp>
    <dsp:sp modelId="{D97A8C0F-C3A7-AD42-AEEC-8448E8FFC539}">
      <dsp:nvSpPr>
        <dsp:cNvPr id="0" name=""/>
        <dsp:cNvSpPr/>
      </dsp:nvSpPr>
      <dsp:spPr>
        <a:xfrm>
          <a:off x="0" y="4712264"/>
          <a:ext cx="4692649" cy="1157625"/>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202" tIns="437388" rIns="3642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Manipulative, demanding</a:t>
          </a:r>
        </a:p>
        <a:p>
          <a:pPr marL="228600" lvl="1" indent="-228600" algn="l" defTabSz="933450">
            <a:lnSpc>
              <a:spcPct val="90000"/>
            </a:lnSpc>
            <a:spcBef>
              <a:spcPct val="0"/>
            </a:spcBef>
            <a:spcAft>
              <a:spcPct val="15000"/>
            </a:spcAft>
            <a:buChar char="•"/>
          </a:pPr>
          <a:r>
            <a:rPr lang="en-US" sz="2100" kern="1200" dirty="0"/>
            <a:t>Splitting</a:t>
          </a:r>
        </a:p>
      </dsp:txBody>
      <dsp:txXfrm>
        <a:off x="0" y="4712264"/>
        <a:ext cx="4692649" cy="1157625"/>
      </dsp:txXfrm>
    </dsp:sp>
    <dsp:sp modelId="{1566024D-A328-434E-A276-4766B83E807E}">
      <dsp:nvSpPr>
        <dsp:cNvPr id="0" name=""/>
        <dsp:cNvSpPr/>
      </dsp:nvSpPr>
      <dsp:spPr>
        <a:xfrm>
          <a:off x="234632" y="4402305"/>
          <a:ext cx="3284854" cy="6199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33450">
            <a:lnSpc>
              <a:spcPct val="90000"/>
            </a:lnSpc>
            <a:spcBef>
              <a:spcPct val="0"/>
            </a:spcBef>
            <a:spcAft>
              <a:spcPct val="35000"/>
            </a:spcAft>
            <a:buNone/>
          </a:pPr>
          <a:r>
            <a:rPr lang="en-US" sz="2100" kern="1200" dirty="0"/>
            <a:t>Behavior</a:t>
          </a:r>
        </a:p>
      </dsp:txBody>
      <dsp:txXfrm>
        <a:off x="264894" y="4432567"/>
        <a:ext cx="322433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2BD3B2A9-CC86-4E3C-8BD2-62A2EE88C8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34883" name="Rectangle 3">
            <a:extLst>
              <a:ext uri="{FF2B5EF4-FFF2-40B4-BE49-F238E27FC236}">
                <a16:creationId xmlns:a16="http://schemas.microsoft.com/office/drawing/2014/main" id="{CD9F8E1E-A4DA-4434-941D-B9C0C613A70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634884" name="Rectangle 4">
            <a:extLst>
              <a:ext uri="{FF2B5EF4-FFF2-40B4-BE49-F238E27FC236}">
                <a16:creationId xmlns:a16="http://schemas.microsoft.com/office/drawing/2014/main" id="{C0DA9D14-B763-40A3-8774-8C446126A92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34885" name="Rectangle 5">
            <a:extLst>
              <a:ext uri="{FF2B5EF4-FFF2-40B4-BE49-F238E27FC236}">
                <a16:creationId xmlns:a16="http://schemas.microsoft.com/office/drawing/2014/main" id="{84842C37-B9E2-4E9A-9361-83FE64B77DE7}"/>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B973D99-7243-4D87-8EC6-68BEE5FF4A1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7391BD4F-32EF-4419-A019-BB7A8C6D966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36931" name="Rectangle 3">
            <a:extLst>
              <a:ext uri="{FF2B5EF4-FFF2-40B4-BE49-F238E27FC236}">
                <a16:creationId xmlns:a16="http://schemas.microsoft.com/office/drawing/2014/main" id="{E646EC07-665E-4E53-807E-46A1313BEE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383DC886-A56A-43E9-B94B-0C1D26CFC5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6933" name="Rectangle 5">
            <a:extLst>
              <a:ext uri="{FF2B5EF4-FFF2-40B4-BE49-F238E27FC236}">
                <a16:creationId xmlns:a16="http://schemas.microsoft.com/office/drawing/2014/main" id="{60A8605B-B019-42BA-9411-658A3EED4D8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6934" name="Rectangle 6">
            <a:extLst>
              <a:ext uri="{FF2B5EF4-FFF2-40B4-BE49-F238E27FC236}">
                <a16:creationId xmlns:a16="http://schemas.microsoft.com/office/drawing/2014/main" id="{EFBC245D-EEB6-4917-96F6-C24736EE95A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36935" name="Rectangle 7">
            <a:extLst>
              <a:ext uri="{FF2B5EF4-FFF2-40B4-BE49-F238E27FC236}">
                <a16:creationId xmlns:a16="http://schemas.microsoft.com/office/drawing/2014/main" id="{2F978252-EA39-4C73-9647-5B7901E38F9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07F3602-3265-4090-9674-6003B39FA6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A3623DF-75CC-4924-87F4-AEF9A176C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38B7EA-BF63-46FD-B3E2-BC3401AA3B11}" type="slidenum">
              <a:rPr lang="en-US" altLang="en-US"/>
              <a:pPr/>
              <a:t>1</a:t>
            </a:fld>
            <a:endParaRPr lang="en-US" altLang="en-US"/>
          </a:p>
        </p:txBody>
      </p:sp>
      <p:sp>
        <p:nvSpPr>
          <p:cNvPr id="6147" name="Rectangle 2">
            <a:extLst>
              <a:ext uri="{FF2B5EF4-FFF2-40B4-BE49-F238E27FC236}">
                <a16:creationId xmlns:a16="http://schemas.microsoft.com/office/drawing/2014/main" id="{D8ABD26C-9F20-4262-BD49-AD2B5BD67F8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9B093E5-9D51-4C61-9640-73AE878AB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61462FA-9F61-4F48-B8FA-C3F08244A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8DD294-3E9C-4D7F-8B90-268FE9549716}" type="slidenum">
              <a:rPr lang="en-US" altLang="en-US"/>
              <a:pPr/>
              <a:t>11</a:t>
            </a:fld>
            <a:endParaRPr lang="en-US" altLang="en-US"/>
          </a:p>
        </p:txBody>
      </p:sp>
      <p:sp>
        <p:nvSpPr>
          <p:cNvPr id="22531" name="Rectangle 2">
            <a:extLst>
              <a:ext uri="{FF2B5EF4-FFF2-40B4-BE49-F238E27FC236}">
                <a16:creationId xmlns:a16="http://schemas.microsoft.com/office/drawing/2014/main" id="{04951CB6-C694-4C8D-9FE5-1BEAA1735D9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4A19F51-6E20-4C3D-9E0F-427AF43C27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C19B94B-A585-4355-81C2-E93A5A460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D8079C-953C-460A-A129-D72BFA3F29F1}" type="slidenum">
              <a:rPr lang="en-US" altLang="en-US"/>
              <a:pPr/>
              <a:t>12</a:t>
            </a:fld>
            <a:endParaRPr lang="en-US" altLang="en-US"/>
          </a:p>
        </p:txBody>
      </p:sp>
      <p:sp>
        <p:nvSpPr>
          <p:cNvPr id="24579" name="Rectangle 2">
            <a:extLst>
              <a:ext uri="{FF2B5EF4-FFF2-40B4-BE49-F238E27FC236}">
                <a16:creationId xmlns:a16="http://schemas.microsoft.com/office/drawing/2014/main" id="{165DBD51-1E20-451C-A35E-A20810287EF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4F77656-47F3-49D2-94C3-2067DE674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498B128-725B-4792-A77E-13024CCF4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21677E-B95B-4E7C-A082-09B42619864D}" type="slidenum">
              <a:rPr lang="en-US" altLang="en-US"/>
              <a:pPr/>
              <a:t>13</a:t>
            </a:fld>
            <a:endParaRPr lang="en-US" altLang="en-US"/>
          </a:p>
        </p:txBody>
      </p:sp>
      <p:sp>
        <p:nvSpPr>
          <p:cNvPr id="26627" name="Rectangle 2">
            <a:extLst>
              <a:ext uri="{FF2B5EF4-FFF2-40B4-BE49-F238E27FC236}">
                <a16:creationId xmlns:a16="http://schemas.microsoft.com/office/drawing/2014/main" id="{7E74D819-CDED-4D31-88A8-BFCE20ACB3E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1EA2150-ED65-480C-BCCC-6647323A3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498B128-725B-4792-A77E-13024CCF4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21677E-B95B-4E7C-A082-09B42619864D}" type="slidenum">
              <a:rPr lang="en-US" altLang="en-US"/>
              <a:pPr/>
              <a:t>14</a:t>
            </a:fld>
            <a:endParaRPr lang="en-US" altLang="en-US"/>
          </a:p>
        </p:txBody>
      </p:sp>
      <p:sp>
        <p:nvSpPr>
          <p:cNvPr id="26627" name="Rectangle 2">
            <a:extLst>
              <a:ext uri="{FF2B5EF4-FFF2-40B4-BE49-F238E27FC236}">
                <a16:creationId xmlns:a16="http://schemas.microsoft.com/office/drawing/2014/main" id="{7E74D819-CDED-4D31-88A8-BFCE20ACB3E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1EA2150-ED65-480C-BCCC-6647323A3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9883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C004728-DE14-4C54-97E7-C5E0F0F31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512C90-AE1D-4918-930B-4761F9563CA3}" type="slidenum">
              <a:rPr lang="en-US" altLang="en-US"/>
              <a:pPr/>
              <a:t>15</a:t>
            </a:fld>
            <a:endParaRPr lang="en-US" altLang="en-US"/>
          </a:p>
        </p:txBody>
      </p:sp>
      <p:sp>
        <p:nvSpPr>
          <p:cNvPr id="30723" name="Rectangle 2">
            <a:extLst>
              <a:ext uri="{FF2B5EF4-FFF2-40B4-BE49-F238E27FC236}">
                <a16:creationId xmlns:a16="http://schemas.microsoft.com/office/drawing/2014/main" id="{49167609-1611-4A61-98A3-B171315F1C9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C63D3BF-473D-48EB-9DA5-B2555E807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3DE8CA3-CEAD-4F25-B771-ECE00F1894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8CA561-3C0B-4996-BBBA-CDB682624F1A}" type="slidenum">
              <a:rPr lang="en-US" altLang="en-US"/>
              <a:pPr/>
              <a:t>16</a:t>
            </a:fld>
            <a:endParaRPr lang="en-US" altLang="en-US"/>
          </a:p>
        </p:txBody>
      </p:sp>
      <p:sp>
        <p:nvSpPr>
          <p:cNvPr id="32771" name="Rectangle 2">
            <a:extLst>
              <a:ext uri="{FF2B5EF4-FFF2-40B4-BE49-F238E27FC236}">
                <a16:creationId xmlns:a16="http://schemas.microsoft.com/office/drawing/2014/main" id="{5C5DD855-DC45-47F0-AEFF-B1FB7531265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B1DCEE5-505A-4544-B130-4FC218E8580B}"/>
              </a:ext>
            </a:extLst>
          </p:cNvPr>
          <p:cNvSpPr>
            <a:spLocks noGrp="1" noChangeArrowheads="1"/>
          </p:cNvSpPr>
          <p:nvPr>
            <p:ph type="body" idx="1"/>
          </p:nvPr>
        </p:nvSpPr>
        <p:spPr>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09A8D4A3-F8DB-D327-E49D-6B44041F94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C61D4C-4BC3-9A45-A1A6-25A997F3015B}" type="slidenum">
              <a:rPr lang="en-US" altLang="en-US"/>
              <a:pPr/>
              <a:t>17</a:t>
            </a:fld>
            <a:endParaRPr lang="en-US" altLang="en-US"/>
          </a:p>
        </p:txBody>
      </p:sp>
      <p:sp>
        <p:nvSpPr>
          <p:cNvPr id="72706" name="Rectangle 2">
            <a:extLst>
              <a:ext uri="{FF2B5EF4-FFF2-40B4-BE49-F238E27FC236}">
                <a16:creationId xmlns:a16="http://schemas.microsoft.com/office/drawing/2014/main" id="{6A5A5AC1-9729-6BDD-C94B-4C6FB64549C8}"/>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B35BA4E-D88A-F506-54B1-59F5D982A1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98099A-B940-4E36-B723-A7C1ACD7C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552A74-A90D-4605-A268-5C776747950C}" type="slidenum">
              <a:rPr lang="en-US" altLang="en-US"/>
              <a:pPr/>
              <a:t>18</a:t>
            </a:fld>
            <a:endParaRPr lang="en-US" altLang="en-US"/>
          </a:p>
        </p:txBody>
      </p:sp>
      <p:sp>
        <p:nvSpPr>
          <p:cNvPr id="34819" name="Rectangle 2">
            <a:extLst>
              <a:ext uri="{FF2B5EF4-FFF2-40B4-BE49-F238E27FC236}">
                <a16:creationId xmlns:a16="http://schemas.microsoft.com/office/drawing/2014/main" id="{51C70A79-765C-41D5-BB57-126A944F566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85D6DE4-3453-4C94-B31C-AAA5C3C10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EAC029D-8556-48C8-928D-F54D3F674D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745A26-4E0B-4EFA-9AAF-265FF4269E28}" type="slidenum">
              <a:rPr lang="en-US" altLang="en-US"/>
              <a:pPr/>
              <a:t>19</a:t>
            </a:fld>
            <a:endParaRPr lang="en-US" altLang="en-US"/>
          </a:p>
        </p:txBody>
      </p:sp>
      <p:sp>
        <p:nvSpPr>
          <p:cNvPr id="43011" name="Rectangle 2">
            <a:extLst>
              <a:ext uri="{FF2B5EF4-FFF2-40B4-BE49-F238E27FC236}">
                <a16:creationId xmlns:a16="http://schemas.microsoft.com/office/drawing/2014/main" id="{5B2A341B-D9D8-4365-960A-13288CF920C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1D3AA49-5AD2-452B-B68A-53AC8A8D4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EC8D8CE-9DEF-48FD-99BC-432918C007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1B1320-63A1-406B-9F37-50FCE73793F8}" type="slidenum">
              <a:rPr lang="en-US" altLang="en-US"/>
              <a:pPr/>
              <a:t>20</a:t>
            </a:fld>
            <a:endParaRPr lang="en-US" altLang="en-US"/>
          </a:p>
        </p:txBody>
      </p:sp>
      <p:sp>
        <p:nvSpPr>
          <p:cNvPr id="45059" name="Rectangle 2">
            <a:extLst>
              <a:ext uri="{FF2B5EF4-FFF2-40B4-BE49-F238E27FC236}">
                <a16:creationId xmlns:a16="http://schemas.microsoft.com/office/drawing/2014/main" id="{40967A35-EAF6-414F-9F19-5738B78B204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7F178E2-F203-4E0C-817C-20BA69099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F80F2FA-1766-423A-9151-E48508399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7E729F-D5C6-45A9-BC26-E47CB42D50D6}" type="slidenum">
              <a:rPr lang="en-US" altLang="en-US"/>
              <a:pPr/>
              <a:t>2</a:t>
            </a:fld>
            <a:endParaRPr lang="en-US" altLang="en-US"/>
          </a:p>
        </p:txBody>
      </p:sp>
      <p:sp>
        <p:nvSpPr>
          <p:cNvPr id="12291" name="Rectangle 2">
            <a:extLst>
              <a:ext uri="{FF2B5EF4-FFF2-40B4-BE49-F238E27FC236}">
                <a16:creationId xmlns:a16="http://schemas.microsoft.com/office/drawing/2014/main" id="{DDA989E5-63CA-4416-8FFB-B82C0E165F7B}"/>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214B829-202D-4BCE-9C88-12392ADF7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7AC28B5-5FF1-4FF1-B9EA-9F888EBF0C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F2255F-0606-40E1-9F56-C88C7659EE25}" type="slidenum">
              <a:rPr lang="en-US" altLang="en-US"/>
              <a:pPr/>
              <a:t>21</a:t>
            </a:fld>
            <a:endParaRPr lang="en-US" altLang="en-US"/>
          </a:p>
        </p:txBody>
      </p:sp>
      <p:sp>
        <p:nvSpPr>
          <p:cNvPr id="49155" name="Rectangle 2">
            <a:extLst>
              <a:ext uri="{FF2B5EF4-FFF2-40B4-BE49-F238E27FC236}">
                <a16:creationId xmlns:a16="http://schemas.microsoft.com/office/drawing/2014/main" id="{88929ED5-F906-4D91-9E75-07E7C5FC350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7C0F917-5E42-4461-B8FC-8918893C9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806027D-A4D8-4519-A430-A568B4A8C046}"/>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8EBDD8F9-DECB-481B-8ABB-B12619EA75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AE280A2C-B237-4A5B-9584-6D4764822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9C8E78-D6B3-4515-91B0-56EB92CF5535}" type="slidenum">
              <a:rPr lang="en-US" altLang="en-US"/>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9B5F34A-417D-47EC-8772-6DF4C5229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62E68E4-3EF2-4AFF-B146-1532C3386718}" type="slidenum">
              <a:rPr lang="en-US" altLang="en-US"/>
              <a:pPr/>
              <a:t>23</a:t>
            </a:fld>
            <a:endParaRPr lang="en-US" altLang="en-US"/>
          </a:p>
        </p:txBody>
      </p:sp>
      <p:sp>
        <p:nvSpPr>
          <p:cNvPr id="53251" name="Rectangle 2">
            <a:extLst>
              <a:ext uri="{FF2B5EF4-FFF2-40B4-BE49-F238E27FC236}">
                <a16:creationId xmlns:a16="http://schemas.microsoft.com/office/drawing/2014/main" id="{6E5F0909-93EE-4A5B-8003-B6EAE2BB47B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E644DAE-7FA3-460B-86E4-29F5087213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BEDBC11-C302-4F94-B194-57C8F576D19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115DE88A-A41B-43C5-B5D1-D9FCD5ECB9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59B12EF9-EDD6-4DD9-BE0B-A669C0E869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D5282D-1897-4748-815B-F9CA1D88E997}" type="slidenum">
              <a:rPr lang="en-US" altLang="en-US"/>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EB67BD3-F6D9-493F-95D1-AA934B4B8D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C6755A-69BE-4925-9F9E-F222E9E83D67}" type="slidenum">
              <a:rPr lang="en-US" altLang="en-US"/>
              <a:pPr/>
              <a:t>25</a:t>
            </a:fld>
            <a:endParaRPr lang="en-US" altLang="en-US"/>
          </a:p>
        </p:txBody>
      </p:sp>
      <p:sp>
        <p:nvSpPr>
          <p:cNvPr id="57347" name="Rectangle 2">
            <a:extLst>
              <a:ext uri="{FF2B5EF4-FFF2-40B4-BE49-F238E27FC236}">
                <a16:creationId xmlns:a16="http://schemas.microsoft.com/office/drawing/2014/main" id="{30FCE10A-AE9F-429D-9305-6D294FA51D8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BD553A6-D430-41CF-9199-E631DF841E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3EAD066-C04B-45F6-8BBA-4FA1C6481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4EDC17-06A8-4978-8E1F-E3D3F49097E7}" type="slidenum">
              <a:rPr lang="en-US" altLang="en-US"/>
              <a:pPr/>
              <a:t>26</a:t>
            </a:fld>
            <a:endParaRPr lang="en-US" altLang="en-US"/>
          </a:p>
        </p:txBody>
      </p:sp>
      <p:sp>
        <p:nvSpPr>
          <p:cNvPr id="61443" name="Rectangle 2">
            <a:extLst>
              <a:ext uri="{FF2B5EF4-FFF2-40B4-BE49-F238E27FC236}">
                <a16:creationId xmlns:a16="http://schemas.microsoft.com/office/drawing/2014/main" id="{B6217CD1-4A74-4758-A21C-51580844176F}"/>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51F587E-FDAB-4D63-8B07-296C8B89DC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0436720-281D-4EA5-9DCF-7B37CBF17F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118299-289D-4F5C-ACD1-C70039FBFC70}" type="slidenum">
              <a:rPr lang="en-US" altLang="en-US"/>
              <a:pPr/>
              <a:t>27</a:t>
            </a:fld>
            <a:endParaRPr lang="en-US" altLang="en-US"/>
          </a:p>
        </p:txBody>
      </p:sp>
      <p:sp>
        <p:nvSpPr>
          <p:cNvPr id="71683" name="Rectangle 2">
            <a:extLst>
              <a:ext uri="{FF2B5EF4-FFF2-40B4-BE49-F238E27FC236}">
                <a16:creationId xmlns:a16="http://schemas.microsoft.com/office/drawing/2014/main" id="{4E00A9DF-803D-4B4F-BCC9-BC45A891DF6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2221ACB-704E-49FF-BC75-385FA3ADC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3F9E4D0-59B0-4436-A971-246B5EB85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F5358B-6F81-4668-BCB3-17FB8DE6E09F}" type="slidenum">
              <a:rPr lang="en-US" altLang="en-US"/>
              <a:pPr/>
              <a:t>28</a:t>
            </a:fld>
            <a:endParaRPr lang="en-US" altLang="en-US"/>
          </a:p>
        </p:txBody>
      </p:sp>
      <p:sp>
        <p:nvSpPr>
          <p:cNvPr id="73731" name="Rectangle 2">
            <a:extLst>
              <a:ext uri="{FF2B5EF4-FFF2-40B4-BE49-F238E27FC236}">
                <a16:creationId xmlns:a16="http://schemas.microsoft.com/office/drawing/2014/main" id="{5676E56B-1BE2-4436-80E1-2F7EBB7CB12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55CC4DB-215D-4CBF-9EC7-99848165A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250EB80-8DF8-4F2A-A5FE-99B28E433B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894C47-ACF6-4F5A-BE7D-231C31BDE019}" type="slidenum">
              <a:rPr lang="en-US" altLang="en-US"/>
              <a:pPr/>
              <a:t>29</a:t>
            </a:fld>
            <a:endParaRPr lang="en-US" altLang="en-US"/>
          </a:p>
        </p:txBody>
      </p:sp>
      <p:sp>
        <p:nvSpPr>
          <p:cNvPr id="75779" name="Rectangle 2">
            <a:extLst>
              <a:ext uri="{FF2B5EF4-FFF2-40B4-BE49-F238E27FC236}">
                <a16:creationId xmlns:a16="http://schemas.microsoft.com/office/drawing/2014/main" id="{6C43917B-3A46-45FC-9160-BB529DCA5F5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3E6997DB-15C3-4A7A-9A5D-B6712837B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A9F92F1-8D95-4A71-86CB-C6C4489B54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993368-2F75-4563-9271-CD151A93A4A5}" type="slidenum">
              <a:rPr lang="en-US" altLang="en-US"/>
              <a:pPr/>
              <a:t>30</a:t>
            </a:fld>
            <a:endParaRPr lang="en-US" altLang="en-US"/>
          </a:p>
        </p:txBody>
      </p:sp>
      <p:sp>
        <p:nvSpPr>
          <p:cNvPr id="77827" name="Rectangle 2">
            <a:extLst>
              <a:ext uri="{FF2B5EF4-FFF2-40B4-BE49-F238E27FC236}">
                <a16:creationId xmlns:a16="http://schemas.microsoft.com/office/drawing/2014/main" id="{04FBC074-F003-4DEE-8130-6B6F16DD0F1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34637D8-BD89-47B9-BAFA-DC460D75F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6B67F26-BBAF-4189-AF1B-A7C945FB0075}"/>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7E9EE574-E922-4D84-BF62-B3C17A390458}"/>
              </a:ext>
            </a:extLst>
          </p:cNvPr>
          <p:cNvSpPr>
            <a:spLocks noGrp="1"/>
          </p:cNvSpPr>
          <p:nvPr>
            <p:ph type="body" idx="1"/>
          </p:nvPr>
        </p:nvSpPr>
        <p:spPr>
          <a:ln/>
        </p:spPr>
        <p:txBody>
          <a:bodyPr/>
          <a:lstStyle/>
          <a:p>
            <a:pPr>
              <a:defRPr/>
            </a:pPr>
            <a:endParaRPr lang="en-US" altLang="en-US" dirty="0">
              <a:latin typeface="Arial" pitchFamily="34" charset="0"/>
            </a:endParaRPr>
          </a:p>
        </p:txBody>
      </p:sp>
      <p:sp>
        <p:nvSpPr>
          <p:cNvPr id="10244" name="Slide Number Placeholder 3">
            <a:extLst>
              <a:ext uri="{FF2B5EF4-FFF2-40B4-BE49-F238E27FC236}">
                <a16:creationId xmlns:a16="http://schemas.microsoft.com/office/drawing/2014/main" id="{2A2B1BAF-8744-4B4A-ADF8-8B9DD72A5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EAA455-8E4F-469E-8E87-0308161D19C5}"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F3602-3265-4090-9674-6003B39FA694}" type="slidenum">
              <a:rPr lang="en-US" altLang="en-US" smtClean="0"/>
              <a:pPr/>
              <a:t>31</a:t>
            </a:fld>
            <a:endParaRPr lang="en-US" altLang="en-US"/>
          </a:p>
        </p:txBody>
      </p:sp>
    </p:spTree>
    <p:extLst>
      <p:ext uri="{BB962C8B-B14F-4D97-AF65-F5344CB8AC3E}">
        <p14:creationId xmlns:p14="http://schemas.microsoft.com/office/powerpoint/2010/main" val="2080206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FF161F8F-B69D-223E-A41D-170549199720}"/>
              </a:ext>
            </a:extLst>
          </p:cNvPr>
          <p:cNvSpPr>
            <a:spLocks noGrp="1" noRot="1" noChangeAspect="1" noChangeArrowheads="1" noTextEdit="1"/>
          </p:cNvSpPr>
          <p:nvPr>
            <p:ph type="sldImg"/>
          </p:nvPr>
        </p:nvSpPr>
        <p:spPr>
          <a:ln/>
        </p:spPr>
      </p:sp>
      <p:sp>
        <p:nvSpPr>
          <p:cNvPr id="100354" name="Notes Placeholder 2">
            <a:extLst>
              <a:ext uri="{FF2B5EF4-FFF2-40B4-BE49-F238E27FC236}">
                <a16:creationId xmlns:a16="http://schemas.microsoft.com/office/drawing/2014/main" id="{3D739E5B-CA90-1ABA-895E-1772AADD2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0355" name="Slide Number Placeholder 3">
            <a:extLst>
              <a:ext uri="{FF2B5EF4-FFF2-40B4-BE49-F238E27FC236}">
                <a16:creationId xmlns:a16="http://schemas.microsoft.com/office/drawing/2014/main" id="{1FFBCB0E-7203-319B-641F-7C77308D4A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9A5079-FA67-A549-9264-BD1C842697A4}" type="slidenum">
              <a:rPr lang="en-US" altLang="en-US"/>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AE04C59-E3A8-4BD1-9BBB-EA57FE5A4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3E8BF96-20A6-4C89-800B-49FCE68B3EB3}" type="slidenum">
              <a:rPr lang="en-US" altLang="en-US"/>
              <a:pPr/>
              <a:t>33</a:t>
            </a:fld>
            <a:endParaRPr lang="en-US" altLang="en-US"/>
          </a:p>
        </p:txBody>
      </p:sp>
      <p:sp>
        <p:nvSpPr>
          <p:cNvPr id="83971" name="Rectangle 2">
            <a:extLst>
              <a:ext uri="{FF2B5EF4-FFF2-40B4-BE49-F238E27FC236}">
                <a16:creationId xmlns:a16="http://schemas.microsoft.com/office/drawing/2014/main" id="{D4EFE64C-DFC2-42CC-93DC-EC686149987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BF86F4-3551-4B8F-AC4B-BB577BD08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BC6DA80-F152-40C3-8E19-146EDA786A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D44AE3-0305-4CAD-8A0A-DB36EB48F80D}" type="slidenum">
              <a:rPr lang="en-US" altLang="en-US"/>
              <a:pPr/>
              <a:t>34</a:t>
            </a:fld>
            <a:endParaRPr lang="en-US" altLang="en-US"/>
          </a:p>
        </p:txBody>
      </p:sp>
      <p:sp>
        <p:nvSpPr>
          <p:cNvPr id="86019" name="Rectangle 2">
            <a:extLst>
              <a:ext uri="{FF2B5EF4-FFF2-40B4-BE49-F238E27FC236}">
                <a16:creationId xmlns:a16="http://schemas.microsoft.com/office/drawing/2014/main" id="{2E598295-4324-40A0-8A25-84174E36166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674A9B70-B92F-4AC7-BC89-84D07E4C1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B1A7FA3-0346-44A6-9AB1-CD3F276862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7BB83C-C32E-4598-BF1B-17A29E00C787}" type="slidenum">
              <a:rPr lang="en-US" altLang="en-US"/>
              <a:pPr/>
              <a:t>35</a:t>
            </a:fld>
            <a:endParaRPr lang="en-US" altLang="en-US"/>
          </a:p>
        </p:txBody>
      </p:sp>
      <p:sp>
        <p:nvSpPr>
          <p:cNvPr id="81923" name="Rectangle 2">
            <a:extLst>
              <a:ext uri="{FF2B5EF4-FFF2-40B4-BE49-F238E27FC236}">
                <a16:creationId xmlns:a16="http://schemas.microsoft.com/office/drawing/2014/main" id="{C19DDBE4-B818-4522-8D09-C43A0F94FCA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152B515-ADA5-416B-9EED-E1926BC92139}"/>
              </a:ext>
            </a:extLst>
          </p:cNvPr>
          <p:cNvSpPr>
            <a:spLocks noGrp="1" noChangeArrowheads="1"/>
          </p:cNvSpPr>
          <p:nvPr>
            <p:ph type="body" idx="1"/>
          </p:nvPr>
        </p:nvSpPr>
        <p:spPr>
          <a:ln/>
        </p:spPr>
        <p:txBody>
          <a:bodyPr/>
          <a:lstStyle/>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9CA186A-57A9-4AB6-8EBA-6F89652B2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09B3032-DC44-40FB-A758-B6330A1D4FB3}" type="slidenum">
              <a:rPr lang="en-US" altLang="en-US"/>
              <a:pPr/>
              <a:t>36</a:t>
            </a:fld>
            <a:endParaRPr lang="en-US" altLang="en-US"/>
          </a:p>
        </p:txBody>
      </p:sp>
      <p:sp>
        <p:nvSpPr>
          <p:cNvPr id="88067" name="Rectangle 2">
            <a:extLst>
              <a:ext uri="{FF2B5EF4-FFF2-40B4-BE49-F238E27FC236}">
                <a16:creationId xmlns:a16="http://schemas.microsoft.com/office/drawing/2014/main" id="{37AB8D0C-1D6F-499D-999B-0EBFF615453B}"/>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AAD18AB-AA8C-4DE3-9030-7847EAE0C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4552F4A-73B8-4DC8-BD19-026730B267FF}"/>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E164FAD1-5997-408C-9A78-2F7F66EC4A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32F5B94F-42C1-4E43-A11A-4C1797145B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F1850F-1820-42F0-B16D-7B5DA6576E4F}" type="slidenum">
              <a:rPr lang="en-US" altLang="en-US"/>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F1CE5ED-45B8-4DA2-BE4E-C848E1AEC536}"/>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1DAEBAA5-7984-4932-A04D-17D8B13E7D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BE46F3F7-57EA-4C6B-B790-6C9215DFF3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C5F0BD-7006-47A0-912F-41F6E60DB809}" type="slidenum">
              <a:rPr lang="en-US" altLang="en-US"/>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37C876A2-7DA0-C7FE-FE02-559B90963696}"/>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0837D47B-1D02-4319-F24F-E2993C06CF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4451" name="Slide Number Placeholder 3">
            <a:extLst>
              <a:ext uri="{FF2B5EF4-FFF2-40B4-BE49-F238E27FC236}">
                <a16:creationId xmlns:a16="http://schemas.microsoft.com/office/drawing/2014/main" id="{0C29D04C-C3FC-7CE5-C6C8-81E95753BA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190B52-B1C2-2345-99CC-BB34CA099B37}" type="slidenum">
              <a:rPr lang="en-US" altLang="en-US"/>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9DF91251-7DB6-4E98-6A52-4F066F86B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427A8D-8100-6846-B106-BDD609CA5CB1}" type="slidenum">
              <a:rPr lang="en-US" altLang="en-US">
                <a:latin typeface="Calibri" panose="020F0502020204030204" pitchFamily="34" charset="0"/>
              </a:rPr>
              <a:pPr/>
              <a:t>40</a:t>
            </a:fld>
            <a:endParaRPr lang="en-US" altLang="en-US">
              <a:latin typeface="Calibri" panose="020F0502020204030204" pitchFamily="34" charset="0"/>
            </a:endParaRPr>
          </a:p>
        </p:txBody>
      </p:sp>
      <p:sp>
        <p:nvSpPr>
          <p:cNvPr id="106498" name="Rectangle 2">
            <a:extLst>
              <a:ext uri="{FF2B5EF4-FFF2-40B4-BE49-F238E27FC236}">
                <a16:creationId xmlns:a16="http://schemas.microsoft.com/office/drawing/2014/main" id="{F396AF30-E4B6-A5C7-2D37-47324CFA5511}"/>
              </a:ext>
            </a:extLst>
          </p:cNvPr>
          <p:cNvSpPr>
            <a:spLocks noGrp="1" noRot="1" noChangeAspect="1" noChangeArrowheads="1" noTextEdit="1"/>
          </p:cNvSpPr>
          <p:nvPr>
            <p:ph type="sldImg"/>
          </p:nvPr>
        </p:nvSpPr>
        <p:spPr>
          <a:solidFill>
            <a:srgbClr val="FFFFFF"/>
          </a:solidFill>
          <a:ln/>
        </p:spPr>
      </p:sp>
      <p:sp>
        <p:nvSpPr>
          <p:cNvPr id="106499" name="Rectangle 3">
            <a:extLst>
              <a:ext uri="{FF2B5EF4-FFF2-40B4-BE49-F238E27FC236}">
                <a16:creationId xmlns:a16="http://schemas.microsoft.com/office/drawing/2014/main" id="{932C85FF-8EA4-4D75-DFCB-3DFA9DC32B7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F3602-3265-4090-9674-6003B39FA694}" type="slidenum">
              <a:rPr lang="en-US" altLang="en-US" smtClean="0"/>
              <a:pPr/>
              <a:t>4</a:t>
            </a:fld>
            <a:endParaRPr lang="en-US" altLang="en-US"/>
          </a:p>
        </p:txBody>
      </p:sp>
    </p:spTree>
    <p:extLst>
      <p:ext uri="{BB962C8B-B14F-4D97-AF65-F5344CB8AC3E}">
        <p14:creationId xmlns:p14="http://schemas.microsoft.com/office/powerpoint/2010/main" val="3703870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76AA7CFF-AF72-0F5E-4BA6-4EE78F0E4D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4C98CA-3019-3541-9DC3-F8481F3C5A74}" type="slidenum">
              <a:rPr lang="en-US" altLang="en-US">
                <a:latin typeface="Calibri" panose="020F0502020204030204" pitchFamily="34" charset="0"/>
              </a:rPr>
              <a:pPr/>
              <a:t>41</a:t>
            </a:fld>
            <a:endParaRPr lang="en-US" altLang="en-US">
              <a:latin typeface="Calibri" panose="020F0502020204030204" pitchFamily="34" charset="0"/>
            </a:endParaRPr>
          </a:p>
        </p:txBody>
      </p:sp>
      <p:sp>
        <p:nvSpPr>
          <p:cNvPr id="108546" name="Rectangle 2">
            <a:extLst>
              <a:ext uri="{FF2B5EF4-FFF2-40B4-BE49-F238E27FC236}">
                <a16:creationId xmlns:a16="http://schemas.microsoft.com/office/drawing/2014/main" id="{F4BADE16-954A-652A-6421-D97BA0F081BD}"/>
              </a:ext>
            </a:extLst>
          </p:cNvPr>
          <p:cNvSpPr>
            <a:spLocks noGrp="1" noRot="1" noChangeAspect="1" noChangeArrowheads="1" noTextEdit="1"/>
          </p:cNvSpPr>
          <p:nvPr>
            <p:ph type="sldImg"/>
          </p:nvPr>
        </p:nvSpPr>
        <p:spPr>
          <a:solidFill>
            <a:srgbClr val="FFFFFF"/>
          </a:solidFill>
          <a:ln/>
        </p:spPr>
      </p:sp>
      <p:sp>
        <p:nvSpPr>
          <p:cNvPr id="108547" name="Rectangle 3">
            <a:extLst>
              <a:ext uri="{FF2B5EF4-FFF2-40B4-BE49-F238E27FC236}">
                <a16:creationId xmlns:a16="http://schemas.microsoft.com/office/drawing/2014/main" id="{B6237169-04B9-F942-1D25-CF7D2FA6278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EA99C8C8-C1D7-64C4-93E0-F25A83FD9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816AAD1-404E-5C47-A871-7D5C60DFADA7}" type="slidenum">
              <a:rPr lang="en-US" altLang="en-US">
                <a:latin typeface="Calibri" panose="020F0502020204030204" pitchFamily="34" charset="0"/>
              </a:rPr>
              <a:pPr/>
              <a:t>42</a:t>
            </a:fld>
            <a:endParaRPr lang="en-US" altLang="en-US">
              <a:latin typeface="Calibri" panose="020F0502020204030204" pitchFamily="34" charset="0"/>
            </a:endParaRPr>
          </a:p>
        </p:txBody>
      </p:sp>
      <p:sp>
        <p:nvSpPr>
          <p:cNvPr id="112642" name="Rectangle 2">
            <a:extLst>
              <a:ext uri="{FF2B5EF4-FFF2-40B4-BE49-F238E27FC236}">
                <a16:creationId xmlns:a16="http://schemas.microsoft.com/office/drawing/2014/main" id="{A5550FE4-87FD-DE19-4821-F25E67FA366C}"/>
              </a:ext>
            </a:extLst>
          </p:cNvPr>
          <p:cNvSpPr>
            <a:spLocks noGrp="1" noRot="1" noChangeAspect="1" noChangeArrowheads="1" noTextEdit="1"/>
          </p:cNvSpPr>
          <p:nvPr>
            <p:ph type="sldImg"/>
          </p:nvPr>
        </p:nvSpPr>
        <p:spPr>
          <a:solidFill>
            <a:srgbClr val="FFFFFF"/>
          </a:solidFill>
          <a:ln/>
        </p:spPr>
      </p:sp>
      <p:sp>
        <p:nvSpPr>
          <p:cNvPr id="112643" name="Rectangle 3">
            <a:extLst>
              <a:ext uri="{FF2B5EF4-FFF2-40B4-BE49-F238E27FC236}">
                <a16:creationId xmlns:a16="http://schemas.microsoft.com/office/drawing/2014/main" id="{8625B9C2-0A18-8D4C-0825-C33282A6267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83F83EE9-6F74-DA1A-A6FA-B5F32B0D5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183EE4-8C03-5249-979E-858C108C0507}" type="slidenum">
              <a:rPr lang="en-US" altLang="en-US">
                <a:latin typeface="Calibri" panose="020F0502020204030204" pitchFamily="34" charset="0"/>
              </a:rPr>
              <a:pPr/>
              <a:t>43</a:t>
            </a:fld>
            <a:endParaRPr lang="en-US" altLang="en-US">
              <a:latin typeface="Calibri" panose="020F0502020204030204" pitchFamily="34" charset="0"/>
            </a:endParaRPr>
          </a:p>
        </p:txBody>
      </p:sp>
      <p:sp>
        <p:nvSpPr>
          <p:cNvPr id="116738" name="Rectangle 2">
            <a:extLst>
              <a:ext uri="{FF2B5EF4-FFF2-40B4-BE49-F238E27FC236}">
                <a16:creationId xmlns:a16="http://schemas.microsoft.com/office/drawing/2014/main" id="{F95B252D-F4FA-E804-CACB-22F81E2EFE67}"/>
              </a:ext>
            </a:extLst>
          </p:cNvPr>
          <p:cNvSpPr>
            <a:spLocks noGrp="1" noRot="1" noChangeAspect="1" noChangeArrowheads="1" noTextEdit="1"/>
          </p:cNvSpPr>
          <p:nvPr>
            <p:ph type="sldImg"/>
          </p:nvPr>
        </p:nvSpPr>
        <p:spPr>
          <a:solidFill>
            <a:srgbClr val="FFFFFF"/>
          </a:solidFill>
          <a:ln/>
        </p:spPr>
      </p:sp>
      <p:sp>
        <p:nvSpPr>
          <p:cNvPr id="116739" name="Rectangle 3">
            <a:extLst>
              <a:ext uri="{FF2B5EF4-FFF2-40B4-BE49-F238E27FC236}">
                <a16:creationId xmlns:a16="http://schemas.microsoft.com/office/drawing/2014/main" id="{8F30E25B-E958-C461-A4B1-BCDD15C81C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6BA25491-F594-DA2C-4CB1-10504066F9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E6A231-1E68-2445-8E52-57E480156990}" type="slidenum">
              <a:rPr lang="en-US" altLang="en-US">
                <a:latin typeface="Calibri" panose="020F0502020204030204" pitchFamily="34" charset="0"/>
              </a:rPr>
              <a:pPr/>
              <a:t>44</a:t>
            </a:fld>
            <a:endParaRPr lang="en-US" altLang="en-US">
              <a:latin typeface="Calibri" panose="020F0502020204030204" pitchFamily="34" charset="0"/>
            </a:endParaRPr>
          </a:p>
        </p:txBody>
      </p:sp>
      <p:sp>
        <p:nvSpPr>
          <p:cNvPr id="118786" name="Rectangle 2">
            <a:extLst>
              <a:ext uri="{FF2B5EF4-FFF2-40B4-BE49-F238E27FC236}">
                <a16:creationId xmlns:a16="http://schemas.microsoft.com/office/drawing/2014/main" id="{CB58019B-23FF-7F93-DA83-2E4D3D5F68C2}"/>
              </a:ext>
            </a:extLst>
          </p:cNvPr>
          <p:cNvSpPr>
            <a:spLocks noGrp="1" noRot="1" noChangeAspect="1" noChangeArrowheads="1" noTextEdit="1"/>
          </p:cNvSpPr>
          <p:nvPr>
            <p:ph type="sldImg"/>
          </p:nvPr>
        </p:nvSpPr>
        <p:spPr>
          <a:solidFill>
            <a:srgbClr val="FFFFFF"/>
          </a:solidFill>
          <a:ln/>
        </p:spPr>
      </p:sp>
      <p:sp>
        <p:nvSpPr>
          <p:cNvPr id="118787" name="Rectangle 3">
            <a:extLst>
              <a:ext uri="{FF2B5EF4-FFF2-40B4-BE49-F238E27FC236}">
                <a16:creationId xmlns:a16="http://schemas.microsoft.com/office/drawing/2014/main" id="{A602B0E2-927F-EE7C-0266-7DA34278C84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3BFC4161-BE4A-8D4C-F717-9BC8B29B9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6D62A5-0E63-B244-8FD7-C526964AF34B}" type="slidenum">
              <a:rPr lang="en-US" altLang="en-US">
                <a:latin typeface="Calibri" panose="020F0502020204030204" pitchFamily="34" charset="0"/>
              </a:rPr>
              <a:pPr/>
              <a:t>45</a:t>
            </a:fld>
            <a:endParaRPr lang="en-US" altLang="en-US">
              <a:latin typeface="Calibri" panose="020F0502020204030204" pitchFamily="34" charset="0"/>
            </a:endParaRPr>
          </a:p>
        </p:txBody>
      </p:sp>
      <p:sp>
        <p:nvSpPr>
          <p:cNvPr id="120834" name="Rectangle 2">
            <a:extLst>
              <a:ext uri="{FF2B5EF4-FFF2-40B4-BE49-F238E27FC236}">
                <a16:creationId xmlns:a16="http://schemas.microsoft.com/office/drawing/2014/main" id="{6BB64DA6-8A8C-94F4-4661-47217C560C0F}"/>
              </a:ext>
            </a:extLst>
          </p:cNvPr>
          <p:cNvSpPr>
            <a:spLocks noGrp="1" noRot="1" noChangeAspect="1" noChangeArrowheads="1" noTextEdit="1"/>
          </p:cNvSpPr>
          <p:nvPr>
            <p:ph type="sldImg"/>
          </p:nvPr>
        </p:nvSpPr>
        <p:spPr>
          <a:solidFill>
            <a:srgbClr val="FFFFFF"/>
          </a:solidFill>
          <a:ln/>
        </p:spPr>
      </p:sp>
      <p:sp>
        <p:nvSpPr>
          <p:cNvPr id="120835" name="Rectangle 3">
            <a:extLst>
              <a:ext uri="{FF2B5EF4-FFF2-40B4-BE49-F238E27FC236}">
                <a16:creationId xmlns:a16="http://schemas.microsoft.com/office/drawing/2014/main" id="{9F407AB4-2B5E-4E97-3DA9-29A0230B827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F3602-3265-4090-9674-6003B39FA694}" type="slidenum">
              <a:rPr lang="en-US" altLang="en-US" smtClean="0"/>
              <a:pPr/>
              <a:t>46</a:t>
            </a:fld>
            <a:endParaRPr lang="en-US" altLang="en-US"/>
          </a:p>
        </p:txBody>
      </p:sp>
    </p:spTree>
    <p:extLst>
      <p:ext uri="{BB962C8B-B14F-4D97-AF65-F5344CB8AC3E}">
        <p14:creationId xmlns:p14="http://schemas.microsoft.com/office/powerpoint/2010/main" val="2064136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E00B3780-F3FB-552B-FA3A-2D3564CEA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E2603D-1F3C-B846-A0F3-9CDCD6C94A43}" type="slidenum">
              <a:rPr lang="en-US" altLang="en-US">
                <a:latin typeface="Calibri" panose="020F0502020204030204" pitchFamily="34" charset="0"/>
              </a:rPr>
              <a:pPr/>
              <a:t>47</a:t>
            </a:fld>
            <a:endParaRPr lang="en-US" altLang="en-US">
              <a:latin typeface="Calibri" panose="020F0502020204030204" pitchFamily="34" charset="0"/>
            </a:endParaRPr>
          </a:p>
        </p:txBody>
      </p:sp>
      <p:sp>
        <p:nvSpPr>
          <p:cNvPr id="123906" name="Rectangle 2">
            <a:extLst>
              <a:ext uri="{FF2B5EF4-FFF2-40B4-BE49-F238E27FC236}">
                <a16:creationId xmlns:a16="http://schemas.microsoft.com/office/drawing/2014/main" id="{0B3DD68D-9889-5D32-354C-BD3FD07B5580}"/>
              </a:ext>
            </a:extLst>
          </p:cNvPr>
          <p:cNvSpPr>
            <a:spLocks noGrp="1" noRot="1" noChangeAspect="1" noChangeArrowheads="1" noTextEdit="1"/>
          </p:cNvSpPr>
          <p:nvPr>
            <p:ph type="sldImg"/>
          </p:nvPr>
        </p:nvSpPr>
        <p:spPr>
          <a:solidFill>
            <a:srgbClr val="FFFFFF"/>
          </a:solidFill>
          <a:ln/>
        </p:spPr>
      </p:sp>
      <p:sp>
        <p:nvSpPr>
          <p:cNvPr id="123907" name="Rectangle 3">
            <a:extLst>
              <a:ext uri="{FF2B5EF4-FFF2-40B4-BE49-F238E27FC236}">
                <a16:creationId xmlns:a16="http://schemas.microsoft.com/office/drawing/2014/main" id="{28F702DB-6380-B73F-BEF1-39801451DBEC}"/>
              </a:ext>
            </a:extLst>
          </p:cNvPr>
          <p:cNvSpPr>
            <a:spLocks noGrp="1" noChangeArrowheads="1"/>
          </p:cNvSpPr>
          <p:nvPr>
            <p:ph type="body" idx="1"/>
          </p:nvPr>
        </p:nvSpPr>
        <p:spPr>
          <a:solidFill>
            <a:srgbClr val="FFFFFF"/>
          </a:solidFill>
          <a:ln>
            <a:solidFill>
              <a:srgbClr val="000000"/>
            </a:solidFill>
          </a:ln>
        </p:spPr>
        <p:txBody>
          <a:bodyPr/>
          <a:lstStyle/>
          <a:p>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8DF2A7CB-584F-7D3B-8D1A-C8AFB4257C0E}"/>
              </a:ext>
            </a:extLst>
          </p:cNvPr>
          <p:cNvSpPr>
            <a:spLocks noGrp="1" noRot="1" noChangeAspect="1" noChangeArrowheads="1" noTextEdit="1"/>
          </p:cNvSpPr>
          <p:nvPr>
            <p:ph type="sldImg"/>
          </p:nvPr>
        </p:nvSpPr>
        <p:spPr>
          <a:ln/>
        </p:spPr>
      </p:sp>
      <p:sp>
        <p:nvSpPr>
          <p:cNvPr id="146434" name="Notes Placeholder 2">
            <a:extLst>
              <a:ext uri="{FF2B5EF4-FFF2-40B4-BE49-F238E27FC236}">
                <a16:creationId xmlns:a16="http://schemas.microsoft.com/office/drawing/2014/main" id="{C119CF7E-27E2-3668-C2CB-C306A0AC90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6435" name="Slide Number Placeholder 3">
            <a:extLst>
              <a:ext uri="{FF2B5EF4-FFF2-40B4-BE49-F238E27FC236}">
                <a16:creationId xmlns:a16="http://schemas.microsoft.com/office/drawing/2014/main" id="{1BEC99B6-1017-8D77-DBC7-FE6DEAF19C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4087CE-D166-4549-BAD8-E7E872B3B488}" type="slidenum">
              <a:rPr lang="en-US" altLang="en-US"/>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B0E56B4-09A4-4F90-A500-EEEA1F807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99691F-07DD-4A5E-8CB9-078500845111}" type="slidenum">
              <a:rPr lang="en-US" altLang="en-US"/>
              <a:pPr/>
              <a:t>49</a:t>
            </a:fld>
            <a:endParaRPr lang="en-US" altLang="en-US"/>
          </a:p>
        </p:txBody>
      </p:sp>
      <p:sp>
        <p:nvSpPr>
          <p:cNvPr id="102403" name="Rectangle 2">
            <a:extLst>
              <a:ext uri="{FF2B5EF4-FFF2-40B4-BE49-F238E27FC236}">
                <a16:creationId xmlns:a16="http://schemas.microsoft.com/office/drawing/2014/main" id="{D9000A41-098F-41F5-88EA-425879FBF36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681ED82-062D-454A-B6C7-1FC283D1D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A687704-9602-483A-9E10-B350042A16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9ADA9A-C560-4723-A473-765431DA9167}" type="slidenum">
              <a:rPr lang="en-US" altLang="en-US"/>
              <a:pPr/>
              <a:t>50</a:t>
            </a:fld>
            <a:endParaRPr lang="en-US" altLang="en-US"/>
          </a:p>
        </p:txBody>
      </p:sp>
      <p:sp>
        <p:nvSpPr>
          <p:cNvPr id="104451" name="Rectangle 2">
            <a:extLst>
              <a:ext uri="{FF2B5EF4-FFF2-40B4-BE49-F238E27FC236}">
                <a16:creationId xmlns:a16="http://schemas.microsoft.com/office/drawing/2014/main" id="{3E925349-A6EE-4597-BCCB-00E4A607B244}"/>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1FF24A5D-CC77-437D-843A-6D27966E1E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D094A-387F-8046-912C-75C8E337D78C}" type="slidenum">
              <a:rPr lang="en-US" smtClean="0"/>
              <a:pPr/>
              <a:t>5</a:t>
            </a:fld>
            <a:endParaRPr lang="en-US" dirty="0"/>
          </a:p>
        </p:txBody>
      </p:sp>
    </p:spTree>
    <p:extLst>
      <p:ext uri="{BB962C8B-B14F-4D97-AF65-F5344CB8AC3E}">
        <p14:creationId xmlns:p14="http://schemas.microsoft.com/office/powerpoint/2010/main" val="1987604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77E3702-3BD6-4A3B-BB77-8B6F0EA24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9A71E3-A7FD-4758-AD04-6A17FC079135}" type="slidenum">
              <a:rPr lang="en-US" altLang="en-US"/>
              <a:pPr/>
              <a:t>51</a:t>
            </a:fld>
            <a:endParaRPr lang="en-US" altLang="en-US"/>
          </a:p>
        </p:txBody>
      </p:sp>
      <p:sp>
        <p:nvSpPr>
          <p:cNvPr id="106499" name="Rectangle 2">
            <a:extLst>
              <a:ext uri="{FF2B5EF4-FFF2-40B4-BE49-F238E27FC236}">
                <a16:creationId xmlns:a16="http://schemas.microsoft.com/office/drawing/2014/main" id="{6448BBB0-3F22-451B-BC52-755CC687D095}"/>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2E8280CD-453F-4484-9BD9-B1002286F1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8F38D90-6B2B-4A35-89D8-E5472BFE4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0BE450-F075-4E2D-9416-C6D4E096AE9E}" type="slidenum">
              <a:rPr lang="en-US" altLang="en-US"/>
              <a:pPr/>
              <a:t>52</a:t>
            </a:fld>
            <a:endParaRPr lang="en-US" altLang="en-US"/>
          </a:p>
        </p:txBody>
      </p:sp>
      <p:sp>
        <p:nvSpPr>
          <p:cNvPr id="110595" name="Rectangle 2">
            <a:extLst>
              <a:ext uri="{FF2B5EF4-FFF2-40B4-BE49-F238E27FC236}">
                <a16:creationId xmlns:a16="http://schemas.microsoft.com/office/drawing/2014/main" id="{6B94374C-5C27-4C6F-910B-63C8319B6C37}"/>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E89C7BF5-2F73-43DC-9B58-C6399C34CF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60D52BF-0F27-45E4-81B7-187B0015C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7ACAA1-21ED-4034-AA3C-A95CA9E38A43}" type="slidenum">
              <a:rPr lang="en-US" altLang="en-US"/>
              <a:pPr/>
              <a:t>53</a:t>
            </a:fld>
            <a:endParaRPr lang="en-US" altLang="en-US"/>
          </a:p>
        </p:txBody>
      </p:sp>
      <p:sp>
        <p:nvSpPr>
          <p:cNvPr id="112643" name="Rectangle 2">
            <a:extLst>
              <a:ext uri="{FF2B5EF4-FFF2-40B4-BE49-F238E27FC236}">
                <a16:creationId xmlns:a16="http://schemas.microsoft.com/office/drawing/2014/main" id="{C4386010-66F1-4D90-9F6F-DDA509E64B53}"/>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BD81382-E927-433C-A5F2-E070E946D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4438DDF-CB9C-4721-84B4-C726001C6270}"/>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CCD42537-9C52-4F3C-BAF3-86D817DC43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9B6FDCF4-BDC3-4E68-8520-8932D8BD8D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DB2FD8-D8AF-47CA-BE67-CFE15DFF7F8D}" type="slidenum">
              <a:rPr lang="en-US" altLang="en-US">
                <a:ea typeface="ヒラギノ角ゴ Pro W3" pitchFamily="1" charset="-128"/>
              </a:rPr>
              <a:pPr/>
              <a:t>54</a:t>
            </a:fld>
            <a:endParaRPr lang="en-US" altLang="en-US">
              <a:ea typeface="ヒラギノ角ゴ Pro W3"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F3602-3265-4090-9674-6003B39FA694}" type="slidenum">
              <a:rPr lang="en-US" altLang="en-US" smtClean="0"/>
              <a:pPr/>
              <a:t>6</a:t>
            </a:fld>
            <a:endParaRPr lang="en-US" altLang="en-US"/>
          </a:p>
        </p:txBody>
      </p:sp>
    </p:spTree>
    <p:extLst>
      <p:ext uri="{BB962C8B-B14F-4D97-AF65-F5344CB8AC3E}">
        <p14:creationId xmlns:p14="http://schemas.microsoft.com/office/powerpoint/2010/main" val="398425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64CFACD-BAA3-498E-8FC5-2F0E203A0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3C415A-1486-4322-8224-388B4872C9E8}" type="slidenum">
              <a:rPr lang="en-US" altLang="en-US"/>
              <a:pPr/>
              <a:t>7</a:t>
            </a:fld>
            <a:endParaRPr lang="en-US" altLang="en-US"/>
          </a:p>
        </p:txBody>
      </p:sp>
      <p:sp>
        <p:nvSpPr>
          <p:cNvPr id="14339" name="Rectangle 2">
            <a:extLst>
              <a:ext uri="{FF2B5EF4-FFF2-40B4-BE49-F238E27FC236}">
                <a16:creationId xmlns:a16="http://schemas.microsoft.com/office/drawing/2014/main" id="{7F112DED-D3CA-4A2C-9CB9-116C68DA08A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DAF92D1-9D46-49C4-8753-E87771F0B6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9CE4775-6390-4A6B-95C2-5DE4304B0A22}"/>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85BA6C3-6382-48C4-8676-66E5EEF60679}"/>
              </a:ext>
            </a:extLst>
          </p:cNvPr>
          <p:cNvSpPr>
            <a:spLocks noGrp="1"/>
          </p:cNvSpPr>
          <p:nvPr>
            <p:ph type="body" idx="1"/>
          </p:nvPr>
        </p:nvSpPr>
        <p:spPr>
          <a:ln/>
        </p:spPr>
        <p:txBody>
          <a:bodyPr/>
          <a:lstStyle/>
          <a:p>
            <a:pPr>
              <a:defRPr/>
            </a:pPr>
            <a:endParaRPr lang="en-US" altLang="en-US" dirty="0">
              <a:latin typeface="Arial" pitchFamily="34" charset="0"/>
            </a:endParaRPr>
          </a:p>
        </p:txBody>
      </p:sp>
      <p:sp>
        <p:nvSpPr>
          <p:cNvPr id="16388" name="Slide Number Placeholder 3">
            <a:extLst>
              <a:ext uri="{FF2B5EF4-FFF2-40B4-BE49-F238E27FC236}">
                <a16:creationId xmlns:a16="http://schemas.microsoft.com/office/drawing/2014/main" id="{A8E45644-F7FD-44F3-AB45-7B8193DAC1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7C82B5-3603-42B4-988E-B770B779DA72}"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6CE3424-ECD9-4B85-A869-E0EF511F11F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20C42946-B600-40EB-B824-0359090ACCFE}"/>
              </a:ext>
            </a:extLst>
          </p:cNvPr>
          <p:cNvSpPr>
            <a:spLocks noGrp="1"/>
          </p:cNvSpPr>
          <p:nvPr>
            <p:ph type="body" idx="1"/>
          </p:nvPr>
        </p:nvSpPr>
        <p:spPr>
          <a:ln/>
        </p:spPr>
        <p:txBody>
          <a:bodyPr/>
          <a:lstStyle/>
          <a:p>
            <a:pPr>
              <a:defRPr/>
            </a:pPr>
            <a:endParaRPr lang="en-US" altLang="en-US" dirty="0">
              <a:latin typeface="Arial" pitchFamily="34" charset="0"/>
            </a:endParaRPr>
          </a:p>
        </p:txBody>
      </p:sp>
      <p:sp>
        <p:nvSpPr>
          <p:cNvPr id="20484" name="Slide Number Placeholder 3">
            <a:extLst>
              <a:ext uri="{FF2B5EF4-FFF2-40B4-BE49-F238E27FC236}">
                <a16:creationId xmlns:a16="http://schemas.microsoft.com/office/drawing/2014/main" id="{5B6C77AD-A581-4ED1-AB65-EA98A9E2F7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9C5D10-F179-4B6A-A421-8013A8EC7677}"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97AB907F-D78E-4913-B6B0-89DBF1C4B3AA}"/>
              </a:ext>
            </a:extLst>
          </p:cNvPr>
          <p:cNvSpPr>
            <a:spLocks noGrp="1"/>
          </p:cNvSpPr>
          <p:nvPr>
            <p:ph type="sldNum" sz="quarter" idx="10"/>
          </p:nvPr>
        </p:nvSpPr>
        <p:spPr>
          <a:ln/>
        </p:spPr>
        <p:txBody>
          <a:bodyPr/>
          <a:lstStyle>
            <a:lvl1pPr>
              <a:defRPr/>
            </a:lvl1pPr>
          </a:lstStyle>
          <a:p>
            <a:r>
              <a:rPr lang="en-GB" altLang="en-US"/>
              <a:t> </a:t>
            </a:r>
            <a:fld id="{0FF8730A-0806-4C6F-B712-3BC041E293BD}" type="slidenum">
              <a:rPr lang="en-GB" altLang="en-US"/>
              <a:pPr/>
              <a:t>‹#›</a:t>
            </a:fld>
            <a:endParaRPr lang="en-GB" altLang="en-US"/>
          </a:p>
        </p:txBody>
      </p:sp>
      <p:sp>
        <p:nvSpPr>
          <p:cNvPr id="5" name="Footer Placeholder 8">
            <a:extLst>
              <a:ext uri="{FF2B5EF4-FFF2-40B4-BE49-F238E27FC236}">
                <a16:creationId xmlns:a16="http://schemas.microsoft.com/office/drawing/2014/main" id="{9F46716D-5B00-48AA-8523-34391F886038}"/>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65467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FB2521-5281-4F56-82D7-E6054652C0DD}" type="datetime1">
              <a:rPr lang="en-US" smtClean="0"/>
              <a:t>11/5/22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165DD3A9-688D-41EA-BD38-0997479CAF3A}"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0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F98333C-021A-4EC6-ACE8-F1BBAEB0A9FB}" type="datetime1">
              <a:rPr lang="en-US" smtClean="0"/>
              <a:t>11/5/22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65F9FD47-B844-472A-9FF0-38B6A07CBC2D}" type="slidenum">
              <a:rPr lang="en-GB" altLang="en-US" smtClean="0"/>
              <a:pPr/>
              <a:t>‹#›</a:t>
            </a:fld>
            <a:endParaRPr lang="en-GB" altLang="en-US"/>
          </a:p>
        </p:txBody>
      </p:sp>
    </p:spTree>
    <p:extLst>
      <p:ext uri="{BB962C8B-B14F-4D97-AF65-F5344CB8AC3E}">
        <p14:creationId xmlns:p14="http://schemas.microsoft.com/office/powerpoint/2010/main" val="10998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A36FAEC-3511-49C7-9C16-B9D0909398BF}" type="datetime1">
              <a:rPr lang="en-US" smtClean="0"/>
              <a:t>11/5/22</a:t>
            </a:fld>
            <a:endParaRPr lang="en-US" dirty="0"/>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r>
              <a:rPr lang="en-GB" altLang="en-US"/>
              <a:t> </a:t>
            </a:r>
            <a:fld id="{99C8F3F4-483F-4EF5-AF2C-3FCEAB4E4623}" type="slidenum">
              <a:rPr lang="en-GB" altLang="en-US" smtClean="0"/>
              <a:pPr/>
              <a:t>‹#›</a:t>
            </a:fld>
            <a:endParaRPr lang="en-GB" altLang="en-US"/>
          </a:p>
        </p:txBody>
      </p:sp>
    </p:spTree>
    <p:extLst>
      <p:ext uri="{BB962C8B-B14F-4D97-AF65-F5344CB8AC3E}">
        <p14:creationId xmlns:p14="http://schemas.microsoft.com/office/powerpoint/2010/main" val="227929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7248558-7C4B-474C-B057-49945A230127}" type="datetime1">
              <a:rPr lang="en-US" smtClean="0"/>
              <a:t>11/5/22</a:t>
            </a:fld>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r>
              <a:rPr lang="en-GB" altLang="en-US"/>
              <a:t> </a:t>
            </a:r>
            <a:fld id="{2D3082DA-9041-45BA-A351-A8E88AD49251}" type="slidenum">
              <a:rPr lang="en-GB" altLang="en-US" smtClean="0"/>
              <a:pPr/>
              <a:t>‹#›</a:t>
            </a:fld>
            <a:endParaRPr lang="en-GB" altLang="en-US"/>
          </a:p>
        </p:txBody>
      </p:sp>
    </p:spTree>
    <p:extLst>
      <p:ext uri="{BB962C8B-B14F-4D97-AF65-F5344CB8AC3E}">
        <p14:creationId xmlns:p14="http://schemas.microsoft.com/office/powerpoint/2010/main" val="160891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705553-B256-4FC1-A287-9D79470CDA02}" type="datetime1">
              <a:rPr lang="en-US" smtClean="0"/>
              <a:t>11/5/22</a:t>
            </a:fld>
            <a:endParaRPr lang="en-US" dirty="0"/>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r>
              <a:rPr lang="en-GB" altLang="en-US"/>
              <a:t> </a:t>
            </a:r>
            <a:fld id="{B5D46F6E-AB2B-4192-B064-7113CB87E797}" type="slidenum">
              <a:rPr lang="en-GB" altLang="en-US" smtClean="0"/>
              <a:pPr/>
              <a:t>‹#›</a:t>
            </a:fld>
            <a:endParaRPr lang="en-GB" altLang="en-US"/>
          </a:p>
        </p:txBody>
      </p:sp>
    </p:spTree>
    <p:extLst>
      <p:ext uri="{BB962C8B-B14F-4D97-AF65-F5344CB8AC3E}">
        <p14:creationId xmlns:p14="http://schemas.microsoft.com/office/powerpoint/2010/main" val="185413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120BAFD-0081-4947-AC11-B1B66CC18400}" type="datetime1">
              <a:rPr lang="en-US" smtClean="0"/>
              <a:t>11/5/22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D60C8775-06C5-4BD8-8395-11C3FB2386EB}" type="slidenum">
              <a:rPr lang="en-GB" altLang="en-US" smtClean="0"/>
              <a:pPr/>
              <a:t>‹#›</a:t>
            </a:fld>
            <a:endParaRPr lang="en-GB" altLang="en-US"/>
          </a:p>
        </p:txBody>
      </p:sp>
    </p:spTree>
    <p:extLst>
      <p:ext uri="{BB962C8B-B14F-4D97-AF65-F5344CB8AC3E}">
        <p14:creationId xmlns:p14="http://schemas.microsoft.com/office/powerpoint/2010/main" val="1356277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63D55D-07A1-4388-80B3-ED82FFBEF997}" type="datetime1">
              <a:rPr lang="en-US" smtClean="0"/>
              <a:t>11/5/22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6890B777-399B-48B5-8DD5-AA60B6A9BECC}"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62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2BDD6E-3451-45B1-A947-E4959E31AC70}" type="datetime1">
              <a:rPr lang="en-US" smtClean="0"/>
              <a:t>11/5/22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26B9D520-63DD-4F0A-8106-419303BB9C7A}" type="slidenum">
              <a:rPr lang="en-GB" altLang="en-US" smtClean="0"/>
              <a:pPr/>
              <a:t>‹#›</a:t>
            </a:fld>
            <a:endParaRPr lang="en-GB" altLang="en-US"/>
          </a:p>
        </p:txBody>
      </p:sp>
    </p:spTree>
    <p:extLst>
      <p:ext uri="{BB962C8B-B14F-4D97-AF65-F5344CB8AC3E}">
        <p14:creationId xmlns:p14="http://schemas.microsoft.com/office/powerpoint/2010/main" val="1665611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DF74F17-602D-4A06-B6D3-F471C50CDCC4}" type="datetime1">
              <a:rPr lang="en-US" smtClean="0"/>
              <a:t>11/5/22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59364D77-2381-4466-8B25-0E2C3623EB89}" type="slidenum">
              <a:rPr lang="en-GB" altLang="en-US" smtClean="0"/>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894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9D3649FF-7200-14BC-76E3-4489AAB2C9E8}"/>
              </a:ext>
            </a:extLst>
          </p:cNvPr>
          <p:cNvSpPr>
            <a:spLocks noGrp="1"/>
          </p:cNvSpPr>
          <p:nvPr>
            <p:ph type="dt" sz="half" idx="14"/>
          </p:nvPr>
        </p:nvSpPr>
        <p:spPr/>
        <p:txBody>
          <a:bodyPr/>
          <a:lstStyle>
            <a:lvl1pPr>
              <a:defRPr/>
            </a:lvl1pPr>
          </a:lstStyle>
          <a:p>
            <a:pPr>
              <a:defRPr/>
            </a:pPr>
            <a:endParaRPr lang="es-ES" altLang="en-US"/>
          </a:p>
        </p:txBody>
      </p:sp>
      <p:sp>
        <p:nvSpPr>
          <p:cNvPr id="4" name="Footer Placeholder 4">
            <a:extLst>
              <a:ext uri="{FF2B5EF4-FFF2-40B4-BE49-F238E27FC236}">
                <a16:creationId xmlns:a16="http://schemas.microsoft.com/office/drawing/2014/main" id="{12A6671A-FF5D-1909-60FE-4A6CB2E05C70}"/>
              </a:ext>
            </a:extLst>
          </p:cNvPr>
          <p:cNvSpPr>
            <a:spLocks noGrp="1"/>
          </p:cNvSpPr>
          <p:nvPr>
            <p:ph type="ftr" sz="quarter" idx="15"/>
          </p:nvPr>
        </p:nvSpPr>
        <p:spPr/>
        <p:txBody>
          <a:bodyPr/>
          <a:lstStyle>
            <a:lvl1pPr>
              <a:defRPr/>
            </a:lvl1pPr>
          </a:lstStyle>
          <a:p>
            <a:pPr>
              <a:defRPr/>
            </a:pPr>
            <a:r>
              <a:rPr lang="en-US" altLang="en-US"/>
              <a:t>Copyright © 2014, 2010, 2006 by Saunders, an imprint of Elsevier Inc.</a:t>
            </a:r>
          </a:p>
        </p:txBody>
      </p:sp>
      <p:sp>
        <p:nvSpPr>
          <p:cNvPr id="5" name="Slide Number Placeholder 5">
            <a:extLst>
              <a:ext uri="{FF2B5EF4-FFF2-40B4-BE49-F238E27FC236}">
                <a16:creationId xmlns:a16="http://schemas.microsoft.com/office/drawing/2014/main" id="{CDE53490-B539-A7D2-1DBD-23908CC1DC0D}"/>
              </a:ext>
            </a:extLst>
          </p:cNvPr>
          <p:cNvSpPr>
            <a:spLocks noGrp="1"/>
          </p:cNvSpPr>
          <p:nvPr>
            <p:ph type="sldNum" sz="quarter" idx="16"/>
          </p:nvPr>
        </p:nvSpPr>
        <p:spPr/>
        <p:txBody>
          <a:bodyPr/>
          <a:lstStyle>
            <a:lvl1pPr>
              <a:defRPr/>
            </a:lvl1pPr>
          </a:lstStyle>
          <a:p>
            <a:r>
              <a:rPr lang="en-GB" altLang="en-US"/>
              <a:t> </a:t>
            </a:r>
            <a:fld id="{B57025C9-972A-244A-A91B-E3C98B900C17}" type="slidenum">
              <a:rPr lang="en-GB" altLang="en-US"/>
              <a:pPr/>
              <a:t>‹#›</a:t>
            </a:fld>
            <a:endParaRPr lang="en-GB" altLang="en-US"/>
          </a:p>
        </p:txBody>
      </p:sp>
    </p:spTree>
    <p:extLst>
      <p:ext uri="{BB962C8B-B14F-4D97-AF65-F5344CB8AC3E}">
        <p14:creationId xmlns:p14="http://schemas.microsoft.com/office/powerpoint/2010/main" val="42904380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70899808-85BE-455C-B064-17127757D206}"/>
              </a:ext>
            </a:extLst>
          </p:cNvPr>
          <p:cNvSpPr>
            <a:spLocks noGrp="1"/>
          </p:cNvSpPr>
          <p:nvPr>
            <p:ph type="sldNum" sz="quarter" idx="10"/>
          </p:nvPr>
        </p:nvSpPr>
        <p:spPr>
          <a:ln/>
        </p:spPr>
        <p:txBody>
          <a:bodyPr/>
          <a:lstStyle>
            <a:lvl1pPr>
              <a:defRPr/>
            </a:lvl1pPr>
          </a:lstStyle>
          <a:p>
            <a:r>
              <a:rPr lang="en-GB" altLang="en-US"/>
              <a:t> </a:t>
            </a:r>
            <a:fld id="{92120C50-85D0-43D4-A590-4117C760F3C5}" type="slidenum">
              <a:rPr lang="en-GB" altLang="en-US"/>
              <a:pPr/>
              <a:t>‹#›</a:t>
            </a:fld>
            <a:endParaRPr lang="en-GB" altLang="en-US"/>
          </a:p>
        </p:txBody>
      </p:sp>
      <p:sp>
        <p:nvSpPr>
          <p:cNvPr id="5" name="Footer Placeholder 8">
            <a:extLst>
              <a:ext uri="{FF2B5EF4-FFF2-40B4-BE49-F238E27FC236}">
                <a16:creationId xmlns:a16="http://schemas.microsoft.com/office/drawing/2014/main" id="{AE58F226-A9CC-4D9A-8B2C-523E754F9330}"/>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6952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BE77411F-AD09-476D-8340-073D3B300D5E}"/>
              </a:ext>
            </a:extLst>
          </p:cNvPr>
          <p:cNvSpPr>
            <a:spLocks noGrp="1"/>
          </p:cNvSpPr>
          <p:nvPr>
            <p:ph type="sldNum" sz="quarter" idx="10"/>
          </p:nvPr>
        </p:nvSpPr>
        <p:spPr>
          <a:ln/>
        </p:spPr>
        <p:txBody>
          <a:bodyPr/>
          <a:lstStyle>
            <a:lvl1pPr>
              <a:defRPr/>
            </a:lvl1pPr>
          </a:lstStyle>
          <a:p>
            <a:r>
              <a:rPr lang="en-GB" altLang="en-US"/>
              <a:t> </a:t>
            </a:r>
            <a:fld id="{09B37F67-7018-4620-BB6D-E421C3177D4A}" type="slidenum">
              <a:rPr lang="en-GB" altLang="en-US"/>
              <a:pPr/>
              <a:t>‹#›</a:t>
            </a:fld>
            <a:endParaRPr lang="en-GB" altLang="en-US"/>
          </a:p>
        </p:txBody>
      </p:sp>
      <p:sp>
        <p:nvSpPr>
          <p:cNvPr id="5" name="Footer Placeholder 8">
            <a:extLst>
              <a:ext uri="{FF2B5EF4-FFF2-40B4-BE49-F238E27FC236}">
                <a16:creationId xmlns:a16="http://schemas.microsoft.com/office/drawing/2014/main" id="{92748F34-00C1-4FEB-9698-50E6EE8AB599}"/>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2614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CEFE8A47-0D89-4B2D-AE57-6BEC56CDB391}"/>
              </a:ext>
            </a:extLst>
          </p:cNvPr>
          <p:cNvSpPr>
            <a:spLocks noGrp="1"/>
          </p:cNvSpPr>
          <p:nvPr>
            <p:ph type="sldNum" sz="quarter" idx="10"/>
          </p:nvPr>
        </p:nvSpPr>
        <p:spPr>
          <a:ln/>
        </p:spPr>
        <p:txBody>
          <a:bodyPr/>
          <a:lstStyle>
            <a:lvl1pPr>
              <a:defRPr/>
            </a:lvl1pPr>
          </a:lstStyle>
          <a:p>
            <a:r>
              <a:rPr lang="en-GB" altLang="en-US"/>
              <a:t> </a:t>
            </a:r>
            <a:fld id="{F2DF93F5-AD45-45DB-9D11-908A5735839D}" type="slidenum">
              <a:rPr lang="en-GB" altLang="en-US"/>
              <a:pPr/>
              <a:t>‹#›</a:t>
            </a:fld>
            <a:endParaRPr lang="en-GB" altLang="en-US"/>
          </a:p>
        </p:txBody>
      </p:sp>
      <p:sp>
        <p:nvSpPr>
          <p:cNvPr id="5" name="Footer Placeholder 8">
            <a:extLst>
              <a:ext uri="{FF2B5EF4-FFF2-40B4-BE49-F238E27FC236}">
                <a16:creationId xmlns:a16="http://schemas.microsoft.com/office/drawing/2014/main" id="{850388E5-BA15-43A8-8862-6C460F5351F0}"/>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30780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B21C26D7-A1DC-45C7-A30C-5BE640DAFAF0}"/>
              </a:ext>
            </a:extLst>
          </p:cNvPr>
          <p:cNvSpPr>
            <a:spLocks noGrp="1"/>
          </p:cNvSpPr>
          <p:nvPr>
            <p:ph type="sldNum" sz="quarter" idx="10"/>
          </p:nvPr>
        </p:nvSpPr>
        <p:spPr>
          <a:ln/>
        </p:spPr>
        <p:txBody>
          <a:bodyPr/>
          <a:lstStyle>
            <a:lvl1pPr>
              <a:defRPr/>
            </a:lvl1pPr>
          </a:lstStyle>
          <a:p>
            <a:r>
              <a:rPr lang="en-GB" altLang="en-US"/>
              <a:t> </a:t>
            </a:r>
            <a:fld id="{0680089B-A357-4042-9A54-3849340D150F}" type="slidenum">
              <a:rPr lang="en-GB" altLang="en-US"/>
              <a:pPr/>
              <a:t>‹#›</a:t>
            </a:fld>
            <a:endParaRPr lang="en-GB" altLang="en-US"/>
          </a:p>
        </p:txBody>
      </p:sp>
      <p:sp>
        <p:nvSpPr>
          <p:cNvPr id="8" name="Footer Placeholder 8">
            <a:extLst>
              <a:ext uri="{FF2B5EF4-FFF2-40B4-BE49-F238E27FC236}">
                <a16:creationId xmlns:a16="http://schemas.microsoft.com/office/drawing/2014/main" id="{12C2A8E1-E581-4C26-B981-E5796230321A}"/>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946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3219969E-8A0E-4D6F-AFB2-34B0D73A63D4}"/>
              </a:ext>
            </a:extLst>
          </p:cNvPr>
          <p:cNvSpPr>
            <a:spLocks noGrp="1"/>
          </p:cNvSpPr>
          <p:nvPr>
            <p:ph type="sldNum" sz="quarter" idx="13"/>
          </p:nvPr>
        </p:nvSpPr>
        <p:spPr>
          <a:ln/>
        </p:spPr>
        <p:txBody>
          <a:bodyPr/>
          <a:lstStyle>
            <a:lvl1pPr>
              <a:defRPr/>
            </a:lvl1pPr>
          </a:lstStyle>
          <a:p>
            <a:r>
              <a:rPr lang="en-GB" altLang="en-US"/>
              <a:t> </a:t>
            </a:r>
            <a:fld id="{1E0740A4-29AD-4CE3-9D60-77BD25AA89C3}" type="slidenum">
              <a:rPr lang="en-GB" altLang="en-US"/>
              <a:pPr/>
              <a:t>‹#›</a:t>
            </a:fld>
            <a:endParaRPr lang="en-GB" altLang="en-US"/>
          </a:p>
        </p:txBody>
      </p:sp>
      <p:sp>
        <p:nvSpPr>
          <p:cNvPr id="9" name="Footer Placeholder 8">
            <a:extLst>
              <a:ext uri="{FF2B5EF4-FFF2-40B4-BE49-F238E27FC236}">
                <a16:creationId xmlns:a16="http://schemas.microsoft.com/office/drawing/2014/main" id="{FD0AA5A9-BA95-40F6-9459-D1A87F9E7CFF}"/>
              </a:ext>
            </a:extLst>
          </p:cNvPr>
          <p:cNvSpPr>
            <a:spLocks noGrp="1"/>
          </p:cNvSpPr>
          <p:nvPr>
            <p:ph type="ftr" sz="quarter" idx="14"/>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0317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9F9B899-7CCE-4AF9-AC7B-DD6EE86856DE}"/>
              </a:ext>
            </a:extLst>
          </p:cNvPr>
          <p:cNvSpPr>
            <a:spLocks noGrp="1"/>
          </p:cNvSpPr>
          <p:nvPr>
            <p:ph type="sldNum" sz="quarter" idx="10"/>
          </p:nvPr>
        </p:nvSpPr>
        <p:spPr>
          <a:ln/>
        </p:spPr>
        <p:txBody>
          <a:bodyPr/>
          <a:lstStyle>
            <a:lvl1pPr>
              <a:defRPr/>
            </a:lvl1pPr>
          </a:lstStyle>
          <a:p>
            <a:r>
              <a:rPr lang="en-GB" altLang="en-US"/>
              <a:t> </a:t>
            </a:r>
            <a:fld id="{6EFEEA46-F67E-4E5D-B63D-D53A5D6FFE5A}" type="slidenum">
              <a:rPr lang="en-GB" altLang="en-US"/>
              <a:pPr/>
              <a:t>‹#›</a:t>
            </a:fld>
            <a:endParaRPr lang="en-GB" altLang="en-US"/>
          </a:p>
        </p:txBody>
      </p:sp>
      <p:sp>
        <p:nvSpPr>
          <p:cNvPr id="6" name="Footer Placeholder 8">
            <a:extLst>
              <a:ext uri="{FF2B5EF4-FFF2-40B4-BE49-F238E27FC236}">
                <a16:creationId xmlns:a16="http://schemas.microsoft.com/office/drawing/2014/main" id="{29327CF7-A8C2-4A41-9DF8-9F5C9F1AA892}"/>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0736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B483EBEF-3E3F-46A4-B6D0-C211C1C8E23E}" type="datetime1">
              <a:rPr lang="en-US" smtClean="0"/>
              <a:t>11/5/22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F60B6E38-DED0-4C19-AF51-1F094A85FFCA}"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18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0C12A2A-7AB0-4402-8CF9-9519BE229410}" type="datetime1">
              <a:rPr lang="en-US" smtClean="0"/>
              <a:t>11/5/22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A51F56B1-4695-4DC9-B106-455DD32FCC8C}" type="slidenum">
              <a:rPr lang="en-GB" altLang="en-US" smtClean="0"/>
              <a:pPr/>
              <a:t>‹#›</a:t>
            </a:fld>
            <a:endParaRPr lang="en-GB" altLang="en-US"/>
          </a:p>
        </p:txBody>
      </p:sp>
    </p:spTree>
    <p:extLst>
      <p:ext uri="{BB962C8B-B14F-4D97-AF65-F5344CB8AC3E}">
        <p14:creationId xmlns:p14="http://schemas.microsoft.com/office/powerpoint/2010/main" val="165168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E4F4C2-45BC-48BD-88D6-C57D4F0C03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4FDD453-C555-4C7C-94D1-AC0AB570E0B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CB9C8A46-CCA8-4F10-92BC-5A726D299374}"/>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a:t> </a:t>
            </a:r>
            <a:fld id="{678D20A3-4CBF-49A2-BD6E-D463F36C7521}" type="slidenum">
              <a:rPr lang="en-GB" altLang="en-US"/>
              <a:pPr/>
              <a:t>‹#›</a:t>
            </a:fld>
            <a:endParaRPr lang="en-GB" altLang="en-US"/>
          </a:p>
        </p:txBody>
      </p:sp>
      <p:sp>
        <p:nvSpPr>
          <p:cNvPr id="13" name="Footer Placeholder 8">
            <a:extLst>
              <a:ext uri="{FF2B5EF4-FFF2-40B4-BE49-F238E27FC236}">
                <a16:creationId xmlns:a16="http://schemas.microsoft.com/office/drawing/2014/main" id="{2FD3FBF0-B435-4263-8826-4B9679F76B13}"/>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pPr>
              <a:defRPr/>
            </a:pPr>
            <a:endParaRPr lang="en-US" altLang="en-US"/>
          </a:p>
        </p:txBody>
      </p:sp>
      <p:pic>
        <p:nvPicPr>
          <p:cNvPr id="6" name="Picture 5">
            <a:extLst>
              <a:ext uri="{FF2B5EF4-FFF2-40B4-BE49-F238E27FC236}">
                <a16:creationId xmlns:a16="http://schemas.microsoft.com/office/drawing/2014/main" id="{B45EC332-0224-42FC-BEBB-966A1456061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38437" y="6544173"/>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pitchFamily="4"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pitchFamily="4"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pitchFamily="4"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pitchFamily="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11/5/22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a:t> </a:t>
            </a:r>
            <a:fld id="{678D20A3-4CBF-49A2-BD6E-D463F36C7521}" type="slidenum">
              <a:rPr lang="en-GB" altLang="en-US" smtClean="0"/>
              <a:pPr/>
              <a:t>‹#›</a:t>
            </a:fld>
            <a:endParaRPr lang="en-GB"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DD29C8-42E4-6E1A-BFA5-66E994EFF56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38437" y="6452732"/>
            <a:ext cx="3667125" cy="219075"/>
          </a:xfrm>
          <a:prstGeom prst="rect">
            <a:avLst/>
          </a:prstGeom>
        </p:spPr>
      </p:pic>
    </p:spTree>
    <p:extLst>
      <p:ext uri="{BB962C8B-B14F-4D97-AF65-F5344CB8AC3E}">
        <p14:creationId xmlns:p14="http://schemas.microsoft.com/office/powerpoint/2010/main" val="212920242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clinicaloptions.co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512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D6950094-59AF-4B1C-861E-E5C927BC16AF}"/>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Bipolar and Related Disorders</a:t>
            </a:r>
            <a:br>
              <a:rPr lang="en-US" altLang="en-US" sz="4000" dirty="0">
                <a:solidFill>
                  <a:srgbClr val="FFFFFF"/>
                </a:solidFill>
              </a:rPr>
            </a:br>
            <a:endParaRPr lang="en-US" altLang="en-US" sz="3800" dirty="0">
              <a:solidFill>
                <a:srgbClr val="FFFFFF"/>
              </a:solidFill>
            </a:endParaRPr>
          </a:p>
        </p:txBody>
      </p:sp>
      <p:sp>
        <p:nvSpPr>
          <p:cNvPr id="5123" name="Rectangle 3">
            <a:extLst>
              <a:ext uri="{FF2B5EF4-FFF2-40B4-BE49-F238E27FC236}">
                <a16:creationId xmlns:a16="http://schemas.microsoft.com/office/drawing/2014/main" id="{4597F4F9-50CB-4F6C-A833-AAFA47D95D2A}"/>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rPr>
              <a:t>Chapter 13</a:t>
            </a:r>
          </a:p>
        </p:txBody>
      </p:sp>
      <p:cxnSp>
        <p:nvCxnSpPr>
          <p:cNvPr id="5132" name="Straight Connector 513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134" name="Rectangle 513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ECB41784-D892-42CF-8B7C-27EFFD630543}"/>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rPr>
              <a:t>Case Study/</a:t>
            </a:r>
            <a:br>
              <a:rPr lang="en-US" altLang="en-US">
                <a:solidFill>
                  <a:srgbClr val="FFFFFF"/>
                </a:solidFill>
              </a:rPr>
            </a:br>
            <a:r>
              <a:rPr lang="en-US" altLang="en-US">
                <a:solidFill>
                  <a:srgbClr val="FFFFFF"/>
                </a:solidFill>
              </a:rPr>
              <a:t>Audience Response Question</a:t>
            </a:r>
          </a:p>
        </p:txBody>
      </p:sp>
      <p:sp>
        <p:nvSpPr>
          <p:cNvPr id="4098" name="Content Placeholder 2">
            <a:extLst>
              <a:ext uri="{FF2B5EF4-FFF2-40B4-BE49-F238E27FC236}">
                <a16:creationId xmlns:a16="http://schemas.microsoft.com/office/drawing/2014/main" id="{43E4AE5B-63AA-403A-AAF8-43F225FCBC9A}"/>
              </a:ext>
            </a:extLst>
          </p:cNvPr>
          <p:cNvSpPr>
            <a:spLocks noGrp="1"/>
          </p:cNvSpPr>
          <p:nvPr>
            <p:ph idx="1"/>
          </p:nvPr>
        </p:nvSpPr>
        <p:spPr>
          <a:xfrm>
            <a:off x="3695700" y="552450"/>
            <a:ext cx="5010150" cy="5810250"/>
          </a:xfrm>
        </p:spPr>
        <p:txBody>
          <a:bodyPr rtlCol="0" anchor="ctr">
            <a:noAutofit/>
          </a:bodyPr>
          <a:lstStyle/>
          <a:p>
            <a:pPr marL="90488" indent="-15875" eaLnBrk="1" fontAlgn="auto" hangingPunct="1">
              <a:spcAft>
                <a:spcPts val="0"/>
              </a:spcAft>
              <a:buFont typeface="Wingdings 2" pitchFamily="4" charset="2"/>
              <a:buNone/>
              <a:defRPr/>
            </a:pPr>
            <a:r>
              <a:rPr lang="en-US" sz="2400" dirty="0">
                <a:ea typeface="Arial" pitchFamily="4" charset="0"/>
                <a:cs typeface="Arial" pitchFamily="4" charset="0"/>
              </a:rPr>
              <a:t>Just as you arrive on your unit, you learn that a new patient is soon to arrive. You learn that it’s the woman you saw downstairs. Based on what you have seen of this patient already and what she has said, what symptoms might you expect to see when she arrives?</a:t>
            </a:r>
          </a:p>
          <a:p>
            <a:pPr eaLnBrk="1" fontAlgn="auto" hangingPunct="1">
              <a:spcAft>
                <a:spcPts val="0"/>
              </a:spcAft>
              <a:buFont typeface="Wingdings 2" pitchFamily="4" charset="2"/>
              <a:buNone/>
              <a:defRPr/>
            </a:pPr>
            <a:endParaRPr lang="en-US" sz="2400" dirty="0">
              <a:ea typeface="Arial" pitchFamily="4" charset="0"/>
              <a:cs typeface="Arial" pitchFamily="4" charset="0"/>
            </a:endParaRPr>
          </a:p>
          <a:p>
            <a:pPr marL="514350" indent="-514350" eaLnBrk="1" fontAlgn="auto" hangingPunct="1">
              <a:spcAft>
                <a:spcPts val="0"/>
              </a:spcAft>
              <a:buSzPct val="100000"/>
              <a:buFont typeface="+mj-lt"/>
              <a:buAutoNum type="alphaUcPeriod"/>
              <a:defRPr/>
            </a:pPr>
            <a:r>
              <a:rPr lang="en-US" sz="2400" dirty="0">
                <a:ea typeface="Arial" pitchFamily="4" charset="0"/>
                <a:cs typeface="Arial" pitchFamily="4" charset="0"/>
              </a:rPr>
              <a:t>Catatonia</a:t>
            </a:r>
          </a:p>
          <a:p>
            <a:pPr marL="514350" indent="-514350" eaLnBrk="1" fontAlgn="auto" hangingPunct="1">
              <a:spcAft>
                <a:spcPts val="0"/>
              </a:spcAft>
              <a:buSzPct val="100000"/>
              <a:buFont typeface="+mj-lt"/>
              <a:buAutoNum type="alphaUcPeriod"/>
              <a:defRPr/>
            </a:pPr>
            <a:r>
              <a:rPr lang="en-US" sz="2400" dirty="0">
                <a:ea typeface="Arial" pitchFamily="4" charset="0"/>
                <a:cs typeface="Arial" pitchFamily="4" charset="0"/>
              </a:rPr>
              <a:t>Expression of racing thoughts</a:t>
            </a:r>
          </a:p>
          <a:p>
            <a:pPr marL="514350" indent="-514350" eaLnBrk="1" fontAlgn="auto" hangingPunct="1">
              <a:spcAft>
                <a:spcPts val="0"/>
              </a:spcAft>
              <a:buSzPct val="100000"/>
              <a:buFont typeface="+mj-lt"/>
              <a:buAutoNum type="alphaUcPeriod"/>
              <a:defRPr/>
            </a:pPr>
            <a:r>
              <a:rPr lang="en-US" sz="2400" dirty="0">
                <a:ea typeface="Arial" pitchFamily="4" charset="0"/>
                <a:cs typeface="Arial" pitchFamily="4" charset="0"/>
              </a:rPr>
              <a:t>Low self esteem and tearfulness</a:t>
            </a:r>
          </a:p>
          <a:p>
            <a:pPr marL="514350" indent="-514350" eaLnBrk="1" fontAlgn="auto" hangingPunct="1">
              <a:spcAft>
                <a:spcPts val="0"/>
              </a:spcAft>
              <a:buSzPct val="100000"/>
              <a:buFont typeface="+mj-lt"/>
              <a:buAutoNum type="alphaUcPeriod"/>
              <a:defRPr/>
            </a:pPr>
            <a:r>
              <a:rPr lang="en-US" sz="2400" dirty="0">
                <a:ea typeface="Arial" pitchFamily="4" charset="0"/>
                <a:cs typeface="Arial" pitchFamily="4" charset="0"/>
              </a:rPr>
              <a:t>Lack of interest in her environment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36742E-77DA-46DA-9CE2-3073CB4AFB83}"/>
              </a:ext>
            </a:extLst>
          </p:cNvPr>
          <p:cNvSpPr>
            <a:spLocks noGrp="1"/>
          </p:cNvSpPr>
          <p:nvPr>
            <p:ph type="title"/>
          </p:nvPr>
        </p:nvSpPr>
        <p:spPr>
          <a:xfrm>
            <a:off x="768096" y="585216"/>
            <a:ext cx="7290054" cy="1499616"/>
          </a:xfrm>
        </p:spPr>
        <p:txBody>
          <a:bodyPr>
            <a:normAutofit/>
          </a:bodyPr>
          <a:lstStyle/>
          <a:p>
            <a:pPr eaLnBrk="1" hangingPunct="1"/>
            <a:r>
              <a:rPr lang="en-US" altLang="en-US"/>
              <a:t>Epidemiology</a:t>
            </a:r>
          </a:p>
        </p:txBody>
      </p:sp>
      <p:graphicFrame>
        <p:nvGraphicFramePr>
          <p:cNvPr id="21509" name="Rectangle 3">
            <a:extLst>
              <a:ext uri="{FF2B5EF4-FFF2-40B4-BE49-F238E27FC236}">
                <a16:creationId xmlns:a16="http://schemas.microsoft.com/office/drawing/2014/main" id="{3927B794-5600-AD2D-4FEB-30FBAB80821C}"/>
              </a:ext>
            </a:extLst>
          </p:cNvPr>
          <p:cNvGraphicFramePr>
            <a:graphicFrameLocks noGrp="1"/>
          </p:cNvGraphicFramePr>
          <p:nvPr>
            <p:ph idx="1"/>
            <p:extLst>
              <p:ext uri="{D42A27DB-BD31-4B8C-83A1-F6EECF244321}">
                <p14:modId xmlns:p14="http://schemas.microsoft.com/office/powerpoint/2010/main" val="664558914"/>
              </p:ext>
            </p:extLst>
          </p:nvPr>
        </p:nvGraphicFramePr>
        <p:xfrm>
          <a:off x="768096" y="1673526"/>
          <a:ext cx="7290054" cy="463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0BE22E-A2A6-44B1-BE36-8975BA424F34}"/>
              </a:ext>
            </a:extLst>
          </p:cNvPr>
          <p:cNvSpPr>
            <a:spLocks noGrp="1"/>
          </p:cNvSpPr>
          <p:nvPr>
            <p:ph type="title"/>
          </p:nvPr>
        </p:nvSpPr>
        <p:spPr>
          <a:xfrm>
            <a:off x="768096" y="585216"/>
            <a:ext cx="7290054" cy="1499616"/>
          </a:xfrm>
        </p:spPr>
        <p:txBody>
          <a:bodyPr>
            <a:normAutofit/>
          </a:bodyPr>
          <a:lstStyle/>
          <a:p>
            <a:pPr eaLnBrk="1" hangingPunct="1"/>
            <a:r>
              <a:rPr lang="en-US" altLang="en-US"/>
              <a:t>Comorbidity: Bipolar I Disorder</a:t>
            </a:r>
          </a:p>
        </p:txBody>
      </p:sp>
      <p:graphicFrame>
        <p:nvGraphicFramePr>
          <p:cNvPr id="23557" name="Rectangle 3">
            <a:extLst>
              <a:ext uri="{FF2B5EF4-FFF2-40B4-BE49-F238E27FC236}">
                <a16:creationId xmlns:a16="http://schemas.microsoft.com/office/drawing/2014/main" id="{07E1A5AC-9274-CDE5-2E89-E3A5E14CE606}"/>
              </a:ext>
            </a:extLst>
          </p:cNvPr>
          <p:cNvGraphicFramePr>
            <a:graphicFrameLocks noGrp="1"/>
          </p:cNvGraphicFramePr>
          <p:nvPr>
            <p:ph idx="1"/>
            <p:extLst>
              <p:ext uri="{D42A27DB-BD31-4B8C-83A1-F6EECF244321}">
                <p14:modId xmlns:p14="http://schemas.microsoft.com/office/powerpoint/2010/main" val="1947032154"/>
              </p:ext>
            </p:extLst>
          </p:nvPr>
        </p:nvGraphicFramePr>
        <p:xfrm>
          <a:off x="628651" y="1847850"/>
          <a:ext cx="7429500" cy="446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04DB8B-E57A-4468-8D25-53D0D5E8D7C4}"/>
              </a:ext>
            </a:extLst>
          </p:cNvPr>
          <p:cNvSpPr>
            <a:spLocks noGrp="1"/>
          </p:cNvSpPr>
          <p:nvPr>
            <p:ph type="title"/>
          </p:nvPr>
        </p:nvSpPr>
        <p:spPr>
          <a:xfrm>
            <a:off x="768096" y="585216"/>
            <a:ext cx="7290054" cy="1499616"/>
          </a:xfrm>
        </p:spPr>
        <p:txBody>
          <a:bodyPr>
            <a:normAutofit/>
          </a:bodyPr>
          <a:lstStyle/>
          <a:p>
            <a:pPr eaLnBrk="1" hangingPunct="1"/>
            <a:r>
              <a:rPr lang="en-US" altLang="en-US"/>
              <a:t>Comorbidity: Bipolar II Disorder</a:t>
            </a:r>
          </a:p>
        </p:txBody>
      </p:sp>
      <p:graphicFrame>
        <p:nvGraphicFramePr>
          <p:cNvPr id="25605" name="Rectangle 3">
            <a:extLst>
              <a:ext uri="{FF2B5EF4-FFF2-40B4-BE49-F238E27FC236}">
                <a16:creationId xmlns:a16="http://schemas.microsoft.com/office/drawing/2014/main" id="{6A37028C-9C66-0A58-5FD5-FE79E277E003}"/>
              </a:ext>
            </a:extLst>
          </p:cNvPr>
          <p:cNvGraphicFramePr>
            <a:graphicFrameLocks noGrp="1"/>
          </p:cNvGraphicFramePr>
          <p:nvPr>
            <p:ph idx="1"/>
            <p:extLst>
              <p:ext uri="{D42A27DB-BD31-4B8C-83A1-F6EECF244321}">
                <p14:modId xmlns:p14="http://schemas.microsoft.com/office/powerpoint/2010/main" val="2018184756"/>
              </p:ext>
            </p:extLst>
          </p:nvPr>
        </p:nvGraphicFramePr>
        <p:xfrm>
          <a:off x="571500" y="1714501"/>
          <a:ext cx="7658099" cy="4558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04DB8B-E57A-4468-8D25-53D0D5E8D7C4}"/>
              </a:ext>
            </a:extLst>
          </p:cNvPr>
          <p:cNvSpPr>
            <a:spLocks noGrp="1"/>
          </p:cNvSpPr>
          <p:nvPr>
            <p:ph type="title"/>
          </p:nvPr>
        </p:nvSpPr>
        <p:spPr>
          <a:xfrm>
            <a:off x="768096" y="585216"/>
            <a:ext cx="7290054" cy="1499616"/>
          </a:xfrm>
        </p:spPr>
        <p:txBody>
          <a:bodyPr>
            <a:normAutofit/>
          </a:bodyPr>
          <a:lstStyle/>
          <a:p>
            <a:r>
              <a:rPr lang="en-US" altLang="en-US"/>
              <a:t>Comorbidity: Cyclothymic Disorder</a:t>
            </a:r>
          </a:p>
        </p:txBody>
      </p:sp>
      <p:graphicFrame>
        <p:nvGraphicFramePr>
          <p:cNvPr id="25605" name="Rectangle 3">
            <a:extLst>
              <a:ext uri="{FF2B5EF4-FFF2-40B4-BE49-F238E27FC236}">
                <a16:creationId xmlns:a16="http://schemas.microsoft.com/office/drawing/2014/main" id="{6A37028C-9C66-0A58-5FD5-FE79E277E003}"/>
              </a:ext>
            </a:extLst>
          </p:cNvPr>
          <p:cNvGraphicFramePr>
            <a:graphicFrameLocks noGrp="1"/>
          </p:cNvGraphicFramePr>
          <p:nvPr>
            <p:ph idx="1"/>
            <p:extLst>
              <p:ext uri="{D42A27DB-BD31-4B8C-83A1-F6EECF244321}">
                <p14:modId xmlns:p14="http://schemas.microsoft.com/office/powerpoint/2010/main" val="1310272632"/>
              </p:ext>
            </p:extLst>
          </p:nvPr>
        </p:nvGraphicFramePr>
        <p:xfrm>
          <a:off x="768096" y="1733550"/>
          <a:ext cx="7823454"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72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6"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708" name="Rectangle 29707">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0" name="Rectangle 29709">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ACB0032E-EC28-4DDC-92A3-7E7C7D673149}"/>
              </a:ext>
            </a:extLst>
          </p:cNvPr>
          <p:cNvSpPr>
            <a:spLocks noGrp="1"/>
          </p:cNvSpPr>
          <p:nvPr>
            <p:ph type="title"/>
          </p:nvPr>
        </p:nvSpPr>
        <p:spPr>
          <a:xfrm>
            <a:off x="3406641" y="942449"/>
            <a:ext cx="5010992" cy="1470249"/>
          </a:xfrm>
        </p:spPr>
        <p:txBody>
          <a:bodyPr>
            <a:normAutofit/>
          </a:bodyPr>
          <a:lstStyle/>
          <a:p>
            <a:pPr eaLnBrk="1" hangingPunct="1"/>
            <a:r>
              <a:rPr lang="en-US" altLang="en-US"/>
              <a:t>Case Study</a:t>
            </a:r>
          </a:p>
        </p:txBody>
      </p:sp>
      <p:cxnSp>
        <p:nvCxnSpPr>
          <p:cNvPr id="29712" name="Straight Connector 29711">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699" name="Rectangle 3">
            <a:extLst>
              <a:ext uri="{FF2B5EF4-FFF2-40B4-BE49-F238E27FC236}">
                <a16:creationId xmlns:a16="http://schemas.microsoft.com/office/drawing/2014/main" id="{0E2BAD64-1998-4F78-BA05-B4E9C56B428A}"/>
              </a:ext>
            </a:extLst>
          </p:cNvPr>
          <p:cNvSpPr>
            <a:spLocks noGrp="1"/>
          </p:cNvSpPr>
          <p:nvPr>
            <p:ph idx="1"/>
          </p:nvPr>
        </p:nvSpPr>
        <p:spPr>
          <a:xfrm>
            <a:off x="3294888" y="2596323"/>
            <a:ext cx="5122746" cy="3318576"/>
          </a:xfrm>
        </p:spPr>
        <p:txBody>
          <a:bodyPr>
            <a:noAutofit/>
          </a:bodyPr>
          <a:lstStyle/>
          <a:p>
            <a:pPr eaLnBrk="1" hangingPunct="1">
              <a:buFont typeface="Wingdings 2" panose="05020102010507070707" pitchFamily="18" charset="2"/>
              <a:buNone/>
            </a:pPr>
            <a:r>
              <a:rPr lang="en-US" altLang="en-US" dirty="0"/>
              <a:t>An assessment interview reveals that your new patient from downstairs, Ms. A, 53,  is an adjunct college English teacher who claims to also be a novelist. </a:t>
            </a:r>
          </a:p>
          <a:p>
            <a:pPr eaLnBrk="1" hangingPunct="1">
              <a:buFont typeface="Wingdings 2" panose="05020102010507070707" pitchFamily="18" charset="2"/>
              <a:buNone/>
            </a:pPr>
            <a:r>
              <a:rPr lang="en-US" altLang="en-US" dirty="0"/>
              <a:t>       </a:t>
            </a:r>
            <a:r>
              <a:rPr lang="ja-JP" altLang="en-US"/>
              <a:t>“</a:t>
            </a:r>
            <a:r>
              <a:rPr lang="en-US" altLang="ja-JP" dirty="0"/>
              <a:t>Bipolar was almost inevitable,</a:t>
            </a:r>
            <a:r>
              <a:rPr lang="ja-JP" altLang="en-US"/>
              <a:t>”</a:t>
            </a:r>
            <a:r>
              <a:rPr lang="en-US" altLang="ja-JP" dirty="0"/>
              <a:t> she says. </a:t>
            </a:r>
            <a:r>
              <a:rPr lang="ja-JP" altLang="en-US"/>
              <a:t>“</a:t>
            </a:r>
            <a:r>
              <a:rPr lang="en-US" altLang="ja-JP" dirty="0"/>
              <a:t>I grew up in a family of five girls with competitive, ego-driven parents. It was hellish. As soon as I got a scholarship, I ran as fast as I could to college, where I absolutely lived on coffee, books, and the drama department! I lost my job, but I’m a novelist now.</a:t>
            </a:r>
            <a:r>
              <a:rPr lang="ja-JP" altLang="en-US"/>
              <a:t>”</a:t>
            </a:r>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01AF075-5D64-4B19-B813-419AE6F14C53}"/>
              </a:ext>
            </a:extLst>
          </p:cNvPr>
          <p:cNvSpPr>
            <a:spLocks noGrp="1"/>
          </p:cNvSpPr>
          <p:nvPr>
            <p:ph type="title"/>
          </p:nvPr>
        </p:nvSpPr>
        <p:spPr>
          <a:xfrm>
            <a:off x="768096" y="585216"/>
            <a:ext cx="4550113" cy="1499616"/>
          </a:xfrm>
        </p:spPr>
        <p:txBody>
          <a:bodyPr>
            <a:normAutofit/>
          </a:bodyPr>
          <a:lstStyle/>
          <a:p>
            <a:pPr eaLnBrk="1" hangingPunct="1"/>
            <a:r>
              <a:rPr lang="en-US" altLang="en-US"/>
              <a:t>Risk Factors</a:t>
            </a:r>
          </a:p>
        </p:txBody>
      </p:sp>
      <p:sp>
        <p:nvSpPr>
          <p:cNvPr id="31747" name="Rectangle 3">
            <a:extLst>
              <a:ext uri="{FF2B5EF4-FFF2-40B4-BE49-F238E27FC236}">
                <a16:creationId xmlns:a16="http://schemas.microsoft.com/office/drawing/2014/main" id="{2A20B7B3-8CF1-4666-8F47-28CDC7DC4F18}"/>
              </a:ext>
            </a:extLst>
          </p:cNvPr>
          <p:cNvSpPr>
            <a:spLocks noGrp="1"/>
          </p:cNvSpPr>
          <p:nvPr>
            <p:ph idx="1"/>
          </p:nvPr>
        </p:nvSpPr>
        <p:spPr>
          <a:xfrm>
            <a:off x="768096" y="2286000"/>
            <a:ext cx="4550113" cy="4023360"/>
          </a:xfrm>
        </p:spPr>
        <p:txBody>
          <a:bodyPr>
            <a:normAutofit/>
          </a:bodyPr>
          <a:lstStyle/>
          <a:p>
            <a:pPr eaLnBrk="1" hangingPunct="1"/>
            <a:r>
              <a:rPr lang="en-US" altLang="en-US" sz="2800" dirty="0"/>
              <a:t>Biological factors</a:t>
            </a:r>
          </a:p>
          <a:p>
            <a:pPr lvl="1" eaLnBrk="1" hangingPunct="1"/>
            <a:r>
              <a:rPr lang="en-US" altLang="en-US" sz="2800" dirty="0"/>
              <a:t>Genetic </a:t>
            </a:r>
          </a:p>
          <a:p>
            <a:pPr lvl="1" eaLnBrk="1" hangingPunct="1"/>
            <a:r>
              <a:rPr lang="en-US" altLang="en-US" sz="2800" dirty="0"/>
              <a:t>Neurobiological </a:t>
            </a:r>
          </a:p>
          <a:p>
            <a:pPr lvl="1" eaLnBrk="1" hangingPunct="1"/>
            <a:r>
              <a:rPr lang="en-US" altLang="en-US" sz="2800" dirty="0"/>
              <a:t>Neuroendocrine </a:t>
            </a:r>
          </a:p>
          <a:p>
            <a:pPr lvl="1" eaLnBrk="1" hangingPunct="1"/>
            <a:r>
              <a:rPr lang="en-US" altLang="en-US" sz="2800" dirty="0"/>
              <a:t>Peripheral inflammation</a:t>
            </a:r>
          </a:p>
        </p:txBody>
      </p:sp>
      <p:pic>
        <p:nvPicPr>
          <p:cNvPr id="31749" name="Picture 31748" descr="Person using microscope">
            <a:extLst>
              <a:ext uri="{FF2B5EF4-FFF2-40B4-BE49-F238E27FC236}">
                <a16:creationId xmlns:a16="http://schemas.microsoft.com/office/drawing/2014/main" id="{543590A3-91A1-8D02-D529-119BB0D14BDC}"/>
              </a:ext>
            </a:extLst>
          </p:cNvPr>
          <p:cNvPicPr>
            <a:picLocks noChangeAspect="1"/>
          </p:cNvPicPr>
          <p:nvPr/>
        </p:nvPicPr>
        <p:blipFill rotWithShape="1">
          <a:blip r:embed="rId3"/>
          <a:srcRect l="29042" r="46095" b="1"/>
          <a:stretch/>
        </p:blipFill>
        <p:spPr>
          <a:xfrm>
            <a:off x="5664199" y="10"/>
            <a:ext cx="3479800" cy="68579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94F5310E-F3B6-7226-5039-9BC0AF53C524}"/>
              </a:ext>
            </a:extLst>
          </p:cNvPr>
          <p:cNvSpPr>
            <a:spLocks noGrp="1"/>
          </p:cNvSpPr>
          <p:nvPr>
            <p:ph type="title"/>
          </p:nvPr>
        </p:nvSpPr>
        <p:spPr>
          <a:xfrm>
            <a:off x="768095" y="585216"/>
            <a:ext cx="7607807" cy="1167384"/>
          </a:xfrm>
        </p:spPr>
        <p:txBody>
          <a:bodyPr>
            <a:normAutofit fontScale="90000"/>
          </a:bodyPr>
          <a:lstStyle/>
          <a:p>
            <a:pPr eaLnBrk="1" hangingPunct="1"/>
            <a:r>
              <a:rPr lang="en-US" altLang="en-US" dirty="0">
                <a:cs typeface="Tunga" panose="020B0502040204020203" pitchFamily="34" charset="0"/>
              </a:rPr>
              <a:t>Psychosocial  &amp; Environmental Factors</a:t>
            </a:r>
          </a:p>
        </p:txBody>
      </p:sp>
      <p:sp>
        <p:nvSpPr>
          <p:cNvPr id="71683" name="Slide Number Placeholder 4">
            <a:extLst>
              <a:ext uri="{FF2B5EF4-FFF2-40B4-BE49-F238E27FC236}">
                <a16:creationId xmlns:a16="http://schemas.microsoft.com/office/drawing/2014/main" id="{27090024-648E-244E-8F05-4C94A64B8CF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8477556F-DD7E-B44F-A876-70CE32F16F44}" type="slidenum">
              <a:rPr lang="en-GB" altLang="en-US"/>
              <a:pPr>
                <a:spcAft>
                  <a:spcPts val="600"/>
                </a:spcAft>
              </a:pPr>
              <a:t>17</a:t>
            </a:fld>
            <a:endParaRPr lang="en-GB" altLang="en-US"/>
          </a:p>
        </p:txBody>
      </p:sp>
      <p:graphicFrame>
        <p:nvGraphicFramePr>
          <p:cNvPr id="71685" name="Rectangle 3">
            <a:extLst>
              <a:ext uri="{FF2B5EF4-FFF2-40B4-BE49-F238E27FC236}">
                <a16:creationId xmlns:a16="http://schemas.microsoft.com/office/drawing/2014/main" id="{0EBE8C12-8C34-54C1-A72C-F04214503265}"/>
              </a:ext>
            </a:extLst>
          </p:cNvPr>
          <p:cNvGraphicFramePr>
            <a:graphicFrameLocks noGrp="1"/>
          </p:cNvGraphicFramePr>
          <p:nvPr>
            <p:ph sz="quarter" idx="13"/>
            <p:extLst>
              <p:ext uri="{D42A27DB-BD31-4B8C-83A1-F6EECF244321}">
                <p14:modId xmlns:p14="http://schemas.microsoft.com/office/powerpoint/2010/main" val="1160119585"/>
              </p:ext>
            </p:extLst>
          </p:nvPr>
        </p:nvGraphicFramePr>
        <p:xfrm>
          <a:off x="768096" y="1905001"/>
          <a:ext cx="7607808" cy="3867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1" name="Rectangle 3380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a:extLst>
              <a:ext uri="{FF2B5EF4-FFF2-40B4-BE49-F238E27FC236}">
                <a16:creationId xmlns:a16="http://schemas.microsoft.com/office/drawing/2014/main" id="{E5BF8B0B-FD59-4937-8328-D2B35D50F4F4}"/>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rPr>
              <a:t>Audience Response Question</a:t>
            </a:r>
          </a:p>
        </p:txBody>
      </p:sp>
      <p:sp>
        <p:nvSpPr>
          <p:cNvPr id="12291" name="Rectangle 3">
            <a:extLst>
              <a:ext uri="{FF2B5EF4-FFF2-40B4-BE49-F238E27FC236}">
                <a16:creationId xmlns:a16="http://schemas.microsoft.com/office/drawing/2014/main" id="{CBD8A7F6-19EC-4C0A-9D97-0A6A4D2D1EC7}"/>
              </a:ext>
            </a:extLst>
          </p:cNvPr>
          <p:cNvSpPr>
            <a:spLocks noGrp="1" noChangeArrowheads="1"/>
          </p:cNvSpPr>
          <p:nvPr>
            <p:ph idx="1"/>
          </p:nvPr>
        </p:nvSpPr>
        <p:spPr>
          <a:xfrm>
            <a:off x="3713286" y="804333"/>
            <a:ext cx="4729502" cy="5249334"/>
          </a:xfrm>
        </p:spPr>
        <p:txBody>
          <a:bodyPr anchor="ctr">
            <a:normAutofit/>
          </a:bodyPr>
          <a:lstStyle/>
          <a:p>
            <a:pPr marL="0" indent="0" eaLnBrk="1" hangingPunct="1">
              <a:buFont typeface="Wingdings 2" panose="05020102010507070707" pitchFamily="18" charset="2"/>
              <a:buNone/>
              <a:defRPr/>
            </a:pPr>
            <a:r>
              <a:rPr lang="en-US" altLang="en-US" sz="2400" dirty="0"/>
              <a:t>Based on her history, which factors can you identify that may have an influence on Ms. A’s condition?</a:t>
            </a:r>
          </a:p>
          <a:p>
            <a:pPr marL="0" indent="0" eaLnBrk="1" hangingPunct="1">
              <a:buFont typeface="Wingdings 2" panose="05020102010507070707" pitchFamily="18" charset="2"/>
              <a:buNone/>
              <a:defRPr/>
            </a:pPr>
            <a:endParaRPr lang="en-US" altLang="en-US" sz="2400" dirty="0"/>
          </a:p>
          <a:p>
            <a:pPr marL="457200" indent="-457200" eaLnBrk="1" hangingPunct="1">
              <a:buSzPct val="100000"/>
              <a:buFont typeface="Calibri" pitchFamily="34" charset="0"/>
              <a:buAutoNum type="alphaUcPeriod"/>
              <a:defRPr/>
            </a:pPr>
            <a:r>
              <a:rPr lang="en-US" altLang="en-US" sz="2400" dirty="0"/>
              <a:t>Biological factors</a:t>
            </a:r>
          </a:p>
          <a:p>
            <a:pPr marL="457200" indent="-457200" eaLnBrk="1" hangingPunct="1">
              <a:buSzPct val="100000"/>
              <a:buFont typeface="Calibri" pitchFamily="34" charset="0"/>
              <a:buAutoNum type="alphaUcPeriod"/>
              <a:defRPr/>
            </a:pPr>
            <a:r>
              <a:rPr lang="en-US" altLang="en-US" sz="2400" dirty="0"/>
              <a:t>Cognitive factors</a:t>
            </a:r>
          </a:p>
          <a:p>
            <a:pPr marL="457200" indent="-457200" eaLnBrk="1" hangingPunct="1">
              <a:buSzPct val="100000"/>
              <a:buFont typeface="Calibri" pitchFamily="34" charset="0"/>
              <a:buAutoNum type="alphaUcPeriod"/>
              <a:defRPr/>
            </a:pPr>
            <a:r>
              <a:rPr lang="en-US" altLang="en-US" sz="2400" dirty="0"/>
              <a:t>Environmental factors</a:t>
            </a:r>
          </a:p>
          <a:p>
            <a:pPr marL="457200" indent="-457200" eaLnBrk="1" hangingPunct="1">
              <a:buSzPct val="100000"/>
              <a:buFont typeface="Calibri" pitchFamily="34" charset="0"/>
              <a:buAutoNum type="alphaUcPeriod"/>
              <a:defRPr/>
            </a:pPr>
            <a:r>
              <a:rPr lang="en-US" altLang="en-US" sz="2400" dirty="0"/>
              <a:t>All of the above.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996" name="Rectangle 41995">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8" name="Rectangle 41997">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2BDE93CA-66E0-4DFF-96E4-BC2C9E2F4FD9}"/>
              </a:ext>
            </a:extLst>
          </p:cNvPr>
          <p:cNvSpPr>
            <a:spLocks noGrp="1"/>
          </p:cNvSpPr>
          <p:nvPr>
            <p:ph type="title"/>
          </p:nvPr>
        </p:nvSpPr>
        <p:spPr>
          <a:xfrm>
            <a:off x="3448775" y="942449"/>
            <a:ext cx="4968858" cy="829201"/>
          </a:xfrm>
        </p:spPr>
        <p:txBody>
          <a:bodyPr>
            <a:normAutofit/>
          </a:bodyPr>
          <a:lstStyle/>
          <a:p>
            <a:pPr eaLnBrk="1" hangingPunct="1"/>
            <a:r>
              <a:rPr lang="en-US" altLang="en-US" dirty="0"/>
              <a:t>Case Study</a:t>
            </a:r>
          </a:p>
        </p:txBody>
      </p:sp>
      <p:cxnSp>
        <p:nvCxnSpPr>
          <p:cNvPr id="42000" name="Straight Connector 41999">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987" name="Rectangle 3">
            <a:extLst>
              <a:ext uri="{FF2B5EF4-FFF2-40B4-BE49-F238E27FC236}">
                <a16:creationId xmlns:a16="http://schemas.microsoft.com/office/drawing/2014/main" id="{1A1B52A4-E558-4217-B7A7-EDCAE5B932CE}"/>
              </a:ext>
            </a:extLst>
          </p:cNvPr>
          <p:cNvSpPr>
            <a:spLocks noGrp="1"/>
          </p:cNvSpPr>
          <p:nvPr>
            <p:ph idx="1"/>
          </p:nvPr>
        </p:nvSpPr>
        <p:spPr>
          <a:xfrm>
            <a:off x="3168977" y="1905000"/>
            <a:ext cx="5492423" cy="4331617"/>
          </a:xfrm>
        </p:spPr>
        <p:txBody>
          <a:bodyPr>
            <a:noAutofit/>
          </a:bodyPr>
          <a:lstStyle/>
          <a:p>
            <a:pPr eaLnBrk="1" hangingPunct="1">
              <a:buFont typeface="Wingdings 2" panose="05020102010507070707" pitchFamily="18" charset="2"/>
              <a:buNone/>
            </a:pPr>
            <a:r>
              <a:rPr lang="en-US" altLang="en-US" dirty="0"/>
              <a:t>Ms. A further describes her childhood, a part of her life she finds particularly troubling. </a:t>
            </a:r>
          </a:p>
          <a:p>
            <a:pPr eaLnBrk="1" hangingPunct="1">
              <a:buFont typeface="Wingdings 2" panose="05020102010507070707" pitchFamily="18" charset="2"/>
              <a:buNone/>
            </a:pPr>
            <a:r>
              <a:rPr lang="en-US" altLang="en-US" dirty="0"/>
              <a:t> 	</a:t>
            </a:r>
            <a:r>
              <a:rPr lang="ja-JP" altLang="en-US"/>
              <a:t>“</a:t>
            </a:r>
            <a:r>
              <a:rPr lang="en-US" altLang="ja-JP" dirty="0"/>
              <a:t>We all had to compete if we wanted attention. Dad played favorites, depending on our grades and talents. I was his favorite, but I hated it because it made my mother hate me. How could she compete with her own daughters? Sometimes in high school I scared myself with how much I just wanted to hurt them both. Sometimes I still do. I’m writing a novel about my life. It’s won a lot of awards and it’s not even finished. I wrote to a famous actress about playing my role. I’m pretty sure she’d find my life highly interesting. A role of a </a:t>
            </a:r>
            <a:r>
              <a:rPr lang="en-US" altLang="ja-JP" dirty="0" err="1"/>
              <a:t>freakin</a:t>
            </a:r>
            <a:r>
              <a:rPr lang="en-US" altLang="ja-JP" dirty="0"/>
              <a:t>’ lifetime.</a:t>
            </a:r>
            <a:r>
              <a:rPr lang="ja-JP" altLang="en-US"/>
              <a:t>”</a:t>
            </a:r>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D56361FA-0B88-4335-BE09-935B957B3B77}"/>
              </a:ext>
            </a:extLst>
          </p:cNvPr>
          <p:cNvSpPr>
            <a:spLocks noGrp="1"/>
          </p:cNvSpPr>
          <p:nvPr>
            <p:ph type="title"/>
          </p:nvPr>
        </p:nvSpPr>
        <p:spPr>
          <a:xfrm>
            <a:off x="768096" y="4971088"/>
            <a:ext cx="7290054" cy="1499616"/>
          </a:xfrm>
        </p:spPr>
        <p:txBody>
          <a:bodyPr>
            <a:normAutofit/>
          </a:bodyPr>
          <a:lstStyle/>
          <a:p>
            <a:pPr eaLnBrk="1" hangingPunct="1"/>
            <a:r>
              <a:rPr lang="en-US" altLang="en-US">
                <a:solidFill>
                  <a:srgbClr val="FFFFFF"/>
                </a:solidFill>
              </a:rPr>
              <a:t>Clinical Picture</a:t>
            </a:r>
          </a:p>
        </p:txBody>
      </p:sp>
      <p:cxnSp>
        <p:nvCxnSpPr>
          <p:cNvPr id="11277" name="Straight Connector 11276">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1268" name="Rectangle 3">
            <a:extLst>
              <a:ext uri="{FF2B5EF4-FFF2-40B4-BE49-F238E27FC236}">
                <a16:creationId xmlns:a16="http://schemas.microsoft.com/office/drawing/2014/main" id="{B6DC64D0-7B91-39E2-320F-B8B02C6B69B9}"/>
              </a:ext>
            </a:extLst>
          </p:cNvPr>
          <p:cNvGraphicFramePr>
            <a:graphicFrameLocks noGrp="1"/>
          </p:cNvGraphicFramePr>
          <p:nvPr>
            <p:ph idx="1"/>
            <p:extLst>
              <p:ext uri="{D42A27DB-BD31-4B8C-83A1-F6EECF244321}">
                <p14:modId xmlns:p14="http://schemas.microsoft.com/office/powerpoint/2010/main" val="2272874178"/>
              </p:ext>
            </p:extLst>
          </p:nvPr>
        </p:nvGraphicFramePr>
        <p:xfrm>
          <a:off x="361950" y="209550"/>
          <a:ext cx="8515350" cy="406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41" name="Rectangle 4404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4FCD60A9-D29F-402C-9FDE-D26555560086}"/>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rPr>
              <a:t>Assessment</a:t>
            </a:r>
          </a:p>
        </p:txBody>
      </p:sp>
      <p:graphicFrame>
        <p:nvGraphicFramePr>
          <p:cNvPr id="44037" name="Rectangle 3">
            <a:extLst>
              <a:ext uri="{FF2B5EF4-FFF2-40B4-BE49-F238E27FC236}">
                <a16:creationId xmlns:a16="http://schemas.microsoft.com/office/drawing/2014/main" id="{CC102937-4F7E-48F3-54BA-E53368726BF5}"/>
              </a:ext>
            </a:extLst>
          </p:cNvPr>
          <p:cNvGraphicFramePr>
            <a:graphicFrameLocks noGrp="1"/>
          </p:cNvGraphicFramePr>
          <p:nvPr>
            <p:ph idx="1"/>
            <p:extLst>
              <p:ext uri="{D42A27DB-BD31-4B8C-83A1-F6EECF244321}">
                <p14:modId xmlns:p14="http://schemas.microsoft.com/office/powerpoint/2010/main" val="856160481"/>
              </p:ext>
            </p:extLst>
          </p:nvPr>
        </p:nvGraphicFramePr>
        <p:xfrm>
          <a:off x="3968750" y="476250"/>
          <a:ext cx="4692649" cy="588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5" name="Rectangle 4813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7" name="Rectangle 4813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4C632C33-5180-44C3-A19F-440161B5A414}"/>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rPr>
              <a:t>Audience Response Question</a:t>
            </a:r>
          </a:p>
        </p:txBody>
      </p:sp>
      <p:sp>
        <p:nvSpPr>
          <p:cNvPr id="12291" name="Rectangle 3">
            <a:extLst>
              <a:ext uri="{FF2B5EF4-FFF2-40B4-BE49-F238E27FC236}">
                <a16:creationId xmlns:a16="http://schemas.microsoft.com/office/drawing/2014/main" id="{A53924A1-5011-41C3-89B8-FAFC8471F1FD}"/>
              </a:ext>
            </a:extLst>
          </p:cNvPr>
          <p:cNvSpPr>
            <a:spLocks noGrp="1" noChangeArrowheads="1"/>
          </p:cNvSpPr>
          <p:nvPr>
            <p:ph idx="1"/>
          </p:nvPr>
        </p:nvSpPr>
        <p:spPr>
          <a:xfrm>
            <a:off x="3713286" y="804333"/>
            <a:ext cx="4729502" cy="5249334"/>
          </a:xfrm>
        </p:spPr>
        <p:txBody>
          <a:bodyPr anchor="ctr">
            <a:normAutofit/>
          </a:bodyPr>
          <a:lstStyle/>
          <a:p>
            <a:pPr marL="0" indent="0" eaLnBrk="1" hangingPunct="1">
              <a:buFont typeface="Wingdings 2" panose="05020102010507070707" pitchFamily="18" charset="2"/>
              <a:buNone/>
              <a:defRPr/>
            </a:pPr>
            <a:r>
              <a:rPr lang="en-US" altLang="en-US" sz="2400" dirty="0"/>
              <a:t>Ms. A keeps mentioning she’s writing a prize-winning novel about her life and is pretty sure a famous actor will want to play the role of herself. What type of symptom is she displaying?</a:t>
            </a:r>
          </a:p>
          <a:p>
            <a:pPr marL="457200" indent="-457200" eaLnBrk="1" hangingPunct="1">
              <a:buSzPct val="100000"/>
              <a:buFont typeface="Calibri" pitchFamily="34" charset="0"/>
              <a:buAutoNum type="alphaUcPeriod"/>
              <a:defRPr/>
            </a:pPr>
            <a:endParaRPr lang="en-US" altLang="en-US" sz="2400" dirty="0"/>
          </a:p>
          <a:p>
            <a:pPr marL="457200" indent="-457200" eaLnBrk="1" hangingPunct="1">
              <a:buSzPct val="100000"/>
              <a:buFont typeface="Calibri" pitchFamily="34" charset="0"/>
              <a:buAutoNum type="alphaUcPeriod"/>
              <a:defRPr/>
            </a:pPr>
            <a:r>
              <a:rPr lang="en-US" altLang="en-US" sz="2400" dirty="0"/>
              <a:t>Flight of ideas</a:t>
            </a:r>
          </a:p>
          <a:p>
            <a:pPr marL="457200" indent="-457200" eaLnBrk="1" hangingPunct="1">
              <a:buSzPct val="100000"/>
              <a:buFont typeface="Calibri" pitchFamily="34" charset="0"/>
              <a:buAutoNum type="alphaUcPeriod"/>
              <a:defRPr/>
            </a:pPr>
            <a:r>
              <a:rPr lang="en-US" altLang="en-US" sz="2400" dirty="0"/>
              <a:t>Tangential speech</a:t>
            </a:r>
          </a:p>
          <a:p>
            <a:pPr marL="457200" indent="-457200" eaLnBrk="1" hangingPunct="1">
              <a:buSzPct val="100000"/>
              <a:buFont typeface="Calibri" pitchFamily="34" charset="0"/>
              <a:buAutoNum type="alphaUcPeriod"/>
              <a:defRPr/>
            </a:pPr>
            <a:r>
              <a:rPr lang="en-US" altLang="en-US" sz="2400" dirty="0"/>
              <a:t>Loose associations</a:t>
            </a:r>
          </a:p>
          <a:p>
            <a:pPr marL="457200" indent="-457200" eaLnBrk="1" hangingPunct="1">
              <a:buSzPct val="100000"/>
              <a:buFont typeface="Calibri" pitchFamily="34" charset="0"/>
              <a:buAutoNum type="alphaUcPeriod"/>
              <a:defRPr/>
            </a:pPr>
            <a:r>
              <a:rPr lang="en-US" altLang="en-US" sz="2400" dirty="0"/>
              <a:t>Grandiose delusion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6" name="Rectangle 5018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Title 1">
            <a:extLst>
              <a:ext uri="{FF2B5EF4-FFF2-40B4-BE49-F238E27FC236}">
                <a16:creationId xmlns:a16="http://schemas.microsoft.com/office/drawing/2014/main" id="{79E896EB-604C-4322-9E51-C2E4B0A7FF23}"/>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rPr>
              <a:t>Case Study Discussion</a:t>
            </a:r>
          </a:p>
        </p:txBody>
      </p:sp>
      <p:sp>
        <p:nvSpPr>
          <p:cNvPr id="50179" name="Content Placeholder 2">
            <a:extLst>
              <a:ext uri="{FF2B5EF4-FFF2-40B4-BE49-F238E27FC236}">
                <a16:creationId xmlns:a16="http://schemas.microsoft.com/office/drawing/2014/main" id="{FACAAA3D-A041-4D05-986B-8D02C3A12626}"/>
              </a:ext>
            </a:extLst>
          </p:cNvPr>
          <p:cNvSpPr>
            <a:spLocks noGrp="1"/>
          </p:cNvSpPr>
          <p:nvPr>
            <p:ph idx="1"/>
          </p:nvPr>
        </p:nvSpPr>
        <p:spPr>
          <a:xfrm>
            <a:off x="3713286" y="804333"/>
            <a:ext cx="4729502" cy="5249334"/>
          </a:xfrm>
        </p:spPr>
        <p:txBody>
          <a:bodyPr anchor="ctr">
            <a:normAutofit/>
          </a:bodyPr>
          <a:lstStyle/>
          <a:p>
            <a:pPr eaLnBrk="1" hangingPunct="1"/>
            <a:r>
              <a:rPr lang="en-US" altLang="en-US" sz="2800" dirty="0"/>
              <a:t>What are some problems that can be avoided if Ms. A gets proper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7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4" name="Rectangle 52233">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64"/>
            <a:ext cx="6095113" cy="6878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a:extLst>
              <a:ext uri="{FF2B5EF4-FFF2-40B4-BE49-F238E27FC236}">
                <a16:creationId xmlns:a16="http://schemas.microsoft.com/office/drawing/2014/main" id="{2CB3B242-E13E-4B0A-8BAA-CC3DDB5815E8}"/>
              </a:ext>
            </a:extLst>
          </p:cNvPr>
          <p:cNvSpPr>
            <a:spLocks noGrp="1"/>
          </p:cNvSpPr>
          <p:nvPr>
            <p:ph type="title"/>
          </p:nvPr>
        </p:nvSpPr>
        <p:spPr>
          <a:xfrm>
            <a:off x="768096" y="4911819"/>
            <a:ext cx="4882895" cy="1499616"/>
          </a:xfrm>
        </p:spPr>
        <p:txBody>
          <a:bodyPr>
            <a:normAutofit/>
          </a:bodyPr>
          <a:lstStyle/>
          <a:p>
            <a:pPr eaLnBrk="1" hangingPunct="1"/>
            <a:r>
              <a:rPr lang="en-US" altLang="en-US" dirty="0">
                <a:solidFill>
                  <a:srgbClr val="FFFFFF"/>
                </a:solidFill>
              </a:rPr>
              <a:t>Self-Assessment </a:t>
            </a:r>
          </a:p>
        </p:txBody>
      </p:sp>
      <p:sp>
        <p:nvSpPr>
          <p:cNvPr id="52227" name="Rectangle 3">
            <a:extLst>
              <a:ext uri="{FF2B5EF4-FFF2-40B4-BE49-F238E27FC236}">
                <a16:creationId xmlns:a16="http://schemas.microsoft.com/office/drawing/2014/main" id="{EB3FF814-97F9-49CE-A716-0D2D6E93A813}"/>
              </a:ext>
            </a:extLst>
          </p:cNvPr>
          <p:cNvSpPr>
            <a:spLocks noGrp="1"/>
          </p:cNvSpPr>
          <p:nvPr>
            <p:ph idx="1"/>
          </p:nvPr>
        </p:nvSpPr>
        <p:spPr>
          <a:xfrm>
            <a:off x="571500" y="643467"/>
            <a:ext cx="5077199" cy="4268352"/>
          </a:xfrm>
        </p:spPr>
        <p:txBody>
          <a:bodyPr anchor="ctr">
            <a:normAutofit/>
          </a:bodyPr>
          <a:lstStyle/>
          <a:p>
            <a:pPr eaLnBrk="1" hangingPunct="1">
              <a:buClr>
                <a:schemeClr val="accent2">
                  <a:lumMod val="50000"/>
                </a:schemeClr>
              </a:buClr>
            </a:pPr>
            <a:r>
              <a:rPr lang="en-US" altLang="en-US" sz="2400" dirty="0">
                <a:solidFill>
                  <a:srgbClr val="FFFFFF"/>
                </a:solidFill>
              </a:rPr>
              <a:t>Discomfort is common</a:t>
            </a:r>
          </a:p>
          <a:p>
            <a:pPr eaLnBrk="1" hangingPunct="1">
              <a:buClr>
                <a:schemeClr val="accent2">
                  <a:lumMod val="50000"/>
                </a:schemeClr>
              </a:buClr>
            </a:pPr>
            <a:r>
              <a:rPr lang="en-US" altLang="en-US" sz="2400" dirty="0">
                <a:solidFill>
                  <a:srgbClr val="FFFFFF"/>
                </a:solidFill>
              </a:rPr>
              <a:t>Enhance your professional ability by—</a:t>
            </a:r>
          </a:p>
          <a:p>
            <a:pPr lvl="1" eaLnBrk="1" hangingPunct="1">
              <a:buClr>
                <a:schemeClr val="accent2">
                  <a:lumMod val="50000"/>
                </a:schemeClr>
              </a:buClr>
            </a:pPr>
            <a:r>
              <a:rPr lang="en-US" altLang="en-US" sz="2400" dirty="0">
                <a:solidFill>
                  <a:srgbClr val="FFFFFF"/>
                </a:solidFill>
              </a:rPr>
              <a:t> Sharing/acknowledging uncomfortable feelings with staff or nursing faculty member</a:t>
            </a:r>
          </a:p>
          <a:p>
            <a:pPr lvl="1" eaLnBrk="1" hangingPunct="1">
              <a:buClr>
                <a:schemeClr val="accent2">
                  <a:lumMod val="50000"/>
                </a:schemeClr>
              </a:buClr>
            </a:pPr>
            <a:r>
              <a:rPr lang="en-US" altLang="en-US" sz="2400" dirty="0">
                <a:solidFill>
                  <a:srgbClr val="FFFFFF"/>
                </a:solidFill>
              </a:rPr>
              <a:t>Collaborating with staff and nursing faculty member</a:t>
            </a:r>
          </a:p>
          <a:p>
            <a:pPr lvl="1" eaLnBrk="1" hangingPunct="1">
              <a:buClr>
                <a:schemeClr val="accent2">
                  <a:lumMod val="50000"/>
                </a:schemeClr>
              </a:buClr>
            </a:pPr>
            <a:r>
              <a:rPr lang="en-US" altLang="en-US" sz="2400" dirty="0">
                <a:solidFill>
                  <a:srgbClr val="FFFFFF"/>
                </a:solidFill>
              </a:rPr>
              <a:t>Sharing your experience with peers in post conference </a:t>
            </a:r>
          </a:p>
        </p:txBody>
      </p:sp>
      <p:pic>
        <p:nvPicPr>
          <p:cNvPr id="52231" name="Graphic 52230" descr="User Network">
            <a:extLst>
              <a:ext uri="{FF2B5EF4-FFF2-40B4-BE49-F238E27FC236}">
                <a16:creationId xmlns:a16="http://schemas.microsoft.com/office/drawing/2014/main" id="{A0933733-237D-8EE5-E64A-C0B30143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933" y="2810785"/>
            <a:ext cx="1236429" cy="1236429"/>
          </a:xfrm>
          <a:prstGeom prst="rect">
            <a:avLst/>
          </a:prstGeom>
        </p:spPr>
      </p:pic>
      <p:cxnSp>
        <p:nvCxnSpPr>
          <p:cNvPr id="52236" name="Straight Connector 52235">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1" name="Rectangle 54280">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3" name="Rectangle 54282">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le 1">
            <a:extLst>
              <a:ext uri="{FF2B5EF4-FFF2-40B4-BE49-F238E27FC236}">
                <a16:creationId xmlns:a16="http://schemas.microsoft.com/office/drawing/2014/main" id="{56D7D593-BAA6-41C7-8DFE-BF7386E450B0}"/>
              </a:ext>
            </a:extLst>
          </p:cNvPr>
          <p:cNvSpPr>
            <a:spLocks noGrp="1"/>
          </p:cNvSpPr>
          <p:nvPr>
            <p:ph type="title"/>
          </p:nvPr>
        </p:nvSpPr>
        <p:spPr>
          <a:xfrm>
            <a:off x="6140451" y="643467"/>
            <a:ext cx="2561709" cy="5571066"/>
          </a:xfrm>
        </p:spPr>
        <p:txBody>
          <a:bodyPr>
            <a:normAutofit/>
          </a:bodyPr>
          <a:lstStyle/>
          <a:p>
            <a:pPr eaLnBrk="1" hangingPunct="1"/>
            <a:r>
              <a:rPr lang="en-US" altLang="en-US">
                <a:solidFill>
                  <a:srgbClr val="FFFFFF"/>
                </a:solidFill>
              </a:rPr>
              <a:t>Assessment Guidelines </a:t>
            </a:r>
            <a:br>
              <a:rPr lang="en-US" altLang="en-US">
                <a:solidFill>
                  <a:srgbClr val="FFFFFF"/>
                </a:solidFill>
              </a:rPr>
            </a:br>
            <a:r>
              <a:rPr lang="en-US" altLang="en-US">
                <a:solidFill>
                  <a:srgbClr val="FFFFFF"/>
                </a:solidFill>
              </a:rPr>
              <a:t>Bipolar Disorder</a:t>
            </a:r>
          </a:p>
        </p:txBody>
      </p:sp>
      <p:graphicFrame>
        <p:nvGraphicFramePr>
          <p:cNvPr id="54279" name="Content Placeholder 2">
            <a:extLst>
              <a:ext uri="{FF2B5EF4-FFF2-40B4-BE49-F238E27FC236}">
                <a16:creationId xmlns:a16="http://schemas.microsoft.com/office/drawing/2014/main" id="{7ABAAE3A-62F9-67B2-780B-74ED2ABAFA9C}"/>
              </a:ext>
            </a:extLst>
          </p:cNvPr>
          <p:cNvGraphicFramePr>
            <a:graphicFrameLocks noGrp="1"/>
          </p:cNvGraphicFramePr>
          <p:nvPr>
            <p:ph idx="1"/>
            <p:extLst>
              <p:ext uri="{D42A27DB-BD31-4B8C-83A1-F6EECF244321}">
                <p14:modId xmlns:p14="http://schemas.microsoft.com/office/powerpoint/2010/main" val="873845613"/>
              </p:ext>
            </p:extLst>
          </p:nvPr>
        </p:nvGraphicFramePr>
        <p:xfrm>
          <a:off x="441840" y="448575"/>
          <a:ext cx="4537353" cy="5425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400B2C9-8678-4540-95D5-8CF710E320B2}"/>
              </a:ext>
            </a:extLst>
          </p:cNvPr>
          <p:cNvSpPr>
            <a:spLocks noGrp="1"/>
          </p:cNvSpPr>
          <p:nvPr>
            <p:ph type="title"/>
          </p:nvPr>
        </p:nvSpPr>
        <p:spPr>
          <a:xfrm>
            <a:off x="768096" y="585216"/>
            <a:ext cx="7290054" cy="1224535"/>
          </a:xfrm>
        </p:spPr>
        <p:txBody>
          <a:bodyPr>
            <a:normAutofit/>
          </a:bodyPr>
          <a:lstStyle/>
          <a:p>
            <a:pPr algn="ctr" eaLnBrk="1" hangingPunct="1"/>
            <a:r>
              <a:rPr lang="en-US" altLang="en-US" dirty="0"/>
              <a:t>Nursing Diagnosis</a:t>
            </a:r>
          </a:p>
        </p:txBody>
      </p:sp>
      <p:graphicFrame>
        <p:nvGraphicFramePr>
          <p:cNvPr id="56325" name="Rectangle 3">
            <a:extLst>
              <a:ext uri="{FF2B5EF4-FFF2-40B4-BE49-F238E27FC236}">
                <a16:creationId xmlns:a16="http://schemas.microsoft.com/office/drawing/2014/main" id="{CEC9282D-EC5F-C687-0789-F5FD4E17A09E}"/>
              </a:ext>
            </a:extLst>
          </p:cNvPr>
          <p:cNvGraphicFramePr>
            <a:graphicFrameLocks noGrp="1"/>
          </p:cNvGraphicFramePr>
          <p:nvPr>
            <p:ph idx="1"/>
            <p:extLst>
              <p:ext uri="{D42A27DB-BD31-4B8C-83A1-F6EECF244321}">
                <p14:modId xmlns:p14="http://schemas.microsoft.com/office/powerpoint/2010/main" val="1221332931"/>
              </p:ext>
            </p:extLst>
          </p:nvPr>
        </p:nvGraphicFramePr>
        <p:xfrm>
          <a:off x="768096" y="1809751"/>
          <a:ext cx="760780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3" name="Rectangle 6042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5" name="Rectangle 6042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35E80ACB-D8DD-4F2F-8901-600D9EC34D2C}"/>
              </a:ext>
            </a:extLst>
          </p:cNvPr>
          <p:cNvSpPr>
            <a:spLocks noGrp="1"/>
          </p:cNvSpPr>
          <p:nvPr>
            <p:ph type="title"/>
          </p:nvPr>
        </p:nvSpPr>
        <p:spPr>
          <a:xfrm>
            <a:off x="723591" y="804333"/>
            <a:ext cx="2543925" cy="5249334"/>
          </a:xfrm>
        </p:spPr>
        <p:txBody>
          <a:bodyPr>
            <a:normAutofit/>
          </a:bodyPr>
          <a:lstStyle/>
          <a:p>
            <a:pPr algn="r" eaLnBrk="1" hangingPunct="1"/>
            <a:r>
              <a:rPr lang="en-US" altLang="en-US" sz="3400">
                <a:solidFill>
                  <a:srgbClr val="FFFFFF"/>
                </a:solidFill>
              </a:rPr>
              <a:t>Case Study/Audience Response Question</a:t>
            </a:r>
          </a:p>
        </p:txBody>
      </p:sp>
      <p:sp>
        <p:nvSpPr>
          <p:cNvPr id="12291" name="Rectangle 3">
            <a:extLst>
              <a:ext uri="{FF2B5EF4-FFF2-40B4-BE49-F238E27FC236}">
                <a16:creationId xmlns:a16="http://schemas.microsoft.com/office/drawing/2014/main" id="{F7C28E33-E581-44B3-8A57-38540EB2CD8B}"/>
              </a:ext>
            </a:extLst>
          </p:cNvPr>
          <p:cNvSpPr>
            <a:spLocks noGrp="1" noChangeArrowheads="1"/>
          </p:cNvSpPr>
          <p:nvPr>
            <p:ph idx="1"/>
          </p:nvPr>
        </p:nvSpPr>
        <p:spPr>
          <a:xfrm>
            <a:off x="3829050" y="804333"/>
            <a:ext cx="4838700" cy="5249334"/>
          </a:xfrm>
        </p:spPr>
        <p:txBody>
          <a:bodyPr anchor="ctr">
            <a:normAutofit/>
          </a:bodyPr>
          <a:lstStyle/>
          <a:p>
            <a:pPr marL="0" indent="0" eaLnBrk="1" hangingPunct="1">
              <a:buFont typeface="Wingdings 2" panose="05020102010507070707" pitchFamily="18" charset="2"/>
              <a:buNone/>
              <a:defRPr/>
            </a:pPr>
            <a:r>
              <a:rPr lang="en-US" altLang="en-US" sz="2400" dirty="0"/>
              <a:t>The team meets with Ms. A to identify outcomes and develop a care plan for her. She asks why safety is such a big concern. Why indeed?</a:t>
            </a:r>
          </a:p>
          <a:p>
            <a:pPr marL="457200" indent="-457200" eaLnBrk="1" hangingPunct="1">
              <a:buSzPct val="100000"/>
              <a:buFont typeface="Calibri" pitchFamily="34" charset="0"/>
              <a:buAutoNum type="alphaUcPeriod"/>
              <a:defRPr/>
            </a:pPr>
            <a:endParaRPr lang="en-US" altLang="en-US" sz="2400" dirty="0"/>
          </a:p>
          <a:p>
            <a:pPr marL="457200" indent="-457200" eaLnBrk="1" hangingPunct="1">
              <a:buSzPct val="100000"/>
              <a:buFont typeface="Calibri" pitchFamily="34" charset="0"/>
              <a:buAutoNum type="alphaUcPeriod"/>
              <a:defRPr/>
            </a:pPr>
            <a:r>
              <a:rPr lang="en-US" altLang="en-US" sz="2400" dirty="0"/>
              <a:t>She’s at risk for exhaustion</a:t>
            </a:r>
          </a:p>
          <a:p>
            <a:pPr marL="457200" indent="-457200" eaLnBrk="1" hangingPunct="1">
              <a:buSzPct val="100000"/>
              <a:buFont typeface="Calibri" pitchFamily="34" charset="0"/>
              <a:buAutoNum type="alphaUcPeriod"/>
              <a:defRPr/>
            </a:pPr>
            <a:r>
              <a:rPr lang="en-US" altLang="en-US" sz="2400" dirty="0"/>
              <a:t>She’s at risk for dehydration</a:t>
            </a:r>
          </a:p>
          <a:p>
            <a:pPr marL="457200" indent="-457200" eaLnBrk="1" hangingPunct="1">
              <a:buSzPct val="100000"/>
              <a:buFont typeface="Calibri" pitchFamily="34" charset="0"/>
              <a:buAutoNum type="alphaUcPeriod"/>
              <a:defRPr/>
            </a:pPr>
            <a:r>
              <a:rPr lang="en-US" altLang="en-US" sz="2400" dirty="0"/>
              <a:t>She’s having difficulty perceiving reality</a:t>
            </a:r>
          </a:p>
          <a:p>
            <a:pPr marL="457200" indent="-457200" eaLnBrk="1" hangingPunct="1">
              <a:buSzPct val="100000"/>
              <a:buFont typeface="Calibri" pitchFamily="34" charset="0"/>
              <a:buAutoNum type="alphaUcPeriod"/>
              <a:defRPr/>
            </a:pPr>
            <a:r>
              <a:rPr lang="en-US" altLang="en-US" sz="2400" dirty="0"/>
              <a:t>All of the above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72ECC0A-684F-4F10-A2E7-BA094F0D2CBC}"/>
              </a:ext>
            </a:extLst>
          </p:cNvPr>
          <p:cNvSpPr>
            <a:spLocks noGrp="1"/>
          </p:cNvSpPr>
          <p:nvPr>
            <p:ph type="title"/>
          </p:nvPr>
        </p:nvSpPr>
        <p:spPr>
          <a:xfrm>
            <a:off x="768096" y="585216"/>
            <a:ext cx="7290054" cy="1499616"/>
          </a:xfrm>
        </p:spPr>
        <p:txBody>
          <a:bodyPr>
            <a:normAutofit/>
          </a:bodyPr>
          <a:lstStyle/>
          <a:p>
            <a:pPr eaLnBrk="1" hangingPunct="1"/>
            <a:r>
              <a:rPr lang="en-US" altLang="en-US"/>
              <a:t>Implementation: Acute Mania</a:t>
            </a:r>
            <a:br>
              <a:rPr lang="en-US" altLang="en-US"/>
            </a:br>
            <a:r>
              <a:rPr lang="en-US" altLang="en-US"/>
              <a:t>(Hospitalization)</a:t>
            </a:r>
          </a:p>
        </p:txBody>
      </p:sp>
      <p:graphicFrame>
        <p:nvGraphicFramePr>
          <p:cNvPr id="70661" name="Rectangle 3">
            <a:extLst>
              <a:ext uri="{FF2B5EF4-FFF2-40B4-BE49-F238E27FC236}">
                <a16:creationId xmlns:a16="http://schemas.microsoft.com/office/drawing/2014/main" id="{13B669FA-6480-9E05-D130-B0595554BC7D}"/>
              </a:ext>
            </a:extLst>
          </p:cNvPr>
          <p:cNvGraphicFramePr>
            <a:graphicFrameLocks noGrp="1"/>
          </p:cNvGraphicFramePr>
          <p:nvPr>
            <p:ph idx="1"/>
            <p:extLst>
              <p:ext uri="{D42A27DB-BD31-4B8C-83A1-F6EECF244321}">
                <p14:modId xmlns:p14="http://schemas.microsoft.com/office/powerpoint/2010/main" val="153530703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26" name="Rectangle 72725">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28" name="Rectangle 72727">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a:extLst>
              <a:ext uri="{FF2B5EF4-FFF2-40B4-BE49-F238E27FC236}">
                <a16:creationId xmlns:a16="http://schemas.microsoft.com/office/drawing/2014/main" id="{45FF2524-D632-4D97-B3BD-BFB1C2C25708}"/>
              </a:ext>
            </a:extLst>
          </p:cNvPr>
          <p:cNvSpPr>
            <a:spLocks noGrp="1"/>
          </p:cNvSpPr>
          <p:nvPr>
            <p:ph type="title"/>
          </p:nvPr>
        </p:nvSpPr>
        <p:spPr>
          <a:xfrm>
            <a:off x="768096" y="585216"/>
            <a:ext cx="6051821" cy="1499616"/>
          </a:xfrm>
        </p:spPr>
        <p:txBody>
          <a:bodyPr>
            <a:normAutofit/>
          </a:bodyPr>
          <a:lstStyle/>
          <a:p>
            <a:pPr eaLnBrk="1" hangingPunct="1"/>
            <a:r>
              <a:rPr lang="en-US" altLang="en-US">
                <a:solidFill>
                  <a:srgbClr val="FFFFFF"/>
                </a:solidFill>
              </a:rPr>
              <a:t>Communication Techniques</a:t>
            </a:r>
          </a:p>
        </p:txBody>
      </p:sp>
      <p:cxnSp>
        <p:nvCxnSpPr>
          <p:cNvPr id="72730" name="Straight Connector 72729">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2707" name="Rectangle 3">
            <a:extLst>
              <a:ext uri="{FF2B5EF4-FFF2-40B4-BE49-F238E27FC236}">
                <a16:creationId xmlns:a16="http://schemas.microsoft.com/office/drawing/2014/main" id="{BDC029CA-840C-49E0-B68C-487F8C20EAA4}"/>
              </a:ext>
            </a:extLst>
          </p:cNvPr>
          <p:cNvSpPr>
            <a:spLocks noGrp="1"/>
          </p:cNvSpPr>
          <p:nvPr>
            <p:ph idx="1"/>
          </p:nvPr>
        </p:nvSpPr>
        <p:spPr>
          <a:xfrm>
            <a:off x="768096" y="1905000"/>
            <a:ext cx="6055614" cy="4243971"/>
          </a:xfrm>
        </p:spPr>
        <p:txBody>
          <a:bodyPr>
            <a:normAutofit/>
          </a:bodyPr>
          <a:lstStyle/>
          <a:p>
            <a:pPr eaLnBrk="1" hangingPunct="1">
              <a:buClr>
                <a:schemeClr val="accent2">
                  <a:lumMod val="50000"/>
                </a:schemeClr>
              </a:buClr>
            </a:pPr>
            <a:r>
              <a:rPr lang="en-US" altLang="en-US" sz="2400" dirty="0">
                <a:solidFill>
                  <a:srgbClr val="FFFFFF"/>
                </a:solidFill>
              </a:rPr>
              <a:t>Use firm and calm approach</a:t>
            </a:r>
          </a:p>
          <a:p>
            <a:pPr lvl="1" eaLnBrk="1" hangingPunct="1">
              <a:buClr>
                <a:schemeClr val="accent2">
                  <a:lumMod val="50000"/>
                </a:schemeClr>
              </a:buClr>
            </a:pPr>
            <a:r>
              <a:rPr lang="en-US" altLang="en-US" sz="2400" dirty="0">
                <a:solidFill>
                  <a:srgbClr val="FFFFFF"/>
                </a:solidFill>
              </a:rPr>
              <a:t>Provides structure &amp; control</a:t>
            </a:r>
          </a:p>
          <a:p>
            <a:pPr eaLnBrk="1" hangingPunct="1">
              <a:buClr>
                <a:schemeClr val="accent2">
                  <a:lumMod val="50000"/>
                </a:schemeClr>
              </a:buClr>
            </a:pPr>
            <a:r>
              <a:rPr lang="en-US" altLang="en-US" sz="2400" dirty="0">
                <a:solidFill>
                  <a:srgbClr val="FFFFFF"/>
                </a:solidFill>
              </a:rPr>
              <a:t>Use short, concise explanations</a:t>
            </a:r>
          </a:p>
          <a:p>
            <a:pPr lvl="1" eaLnBrk="1" hangingPunct="1">
              <a:buClr>
                <a:schemeClr val="accent2">
                  <a:lumMod val="50000"/>
                </a:schemeClr>
              </a:buClr>
            </a:pPr>
            <a:r>
              <a:rPr lang="en-US" altLang="en-US" sz="2400" dirty="0">
                <a:solidFill>
                  <a:srgbClr val="FFFFFF"/>
                </a:solidFill>
              </a:rPr>
              <a:t>Minimizes potential for manipulative behaviors</a:t>
            </a:r>
          </a:p>
          <a:p>
            <a:pPr eaLnBrk="1" hangingPunct="1">
              <a:buClr>
                <a:schemeClr val="accent2">
                  <a:lumMod val="50000"/>
                </a:schemeClr>
              </a:buClr>
            </a:pPr>
            <a:r>
              <a:rPr lang="en-US" altLang="en-US" sz="2400" dirty="0">
                <a:solidFill>
                  <a:srgbClr val="FFFFFF"/>
                </a:solidFill>
              </a:rPr>
              <a:t>Identify expectations in simple, concrete terms</a:t>
            </a:r>
          </a:p>
          <a:p>
            <a:pPr lvl="1" eaLnBrk="1" hangingPunct="1">
              <a:buClr>
                <a:schemeClr val="accent2">
                  <a:lumMod val="50000"/>
                </a:schemeClr>
              </a:buClr>
            </a:pPr>
            <a:r>
              <a:rPr lang="en-US" altLang="en-US" sz="2400" dirty="0">
                <a:solidFill>
                  <a:srgbClr val="FFFFFF"/>
                </a:solidFill>
              </a:rPr>
              <a:t>Offers safety as patient experiences outside controls while understanding reasons for treatment choices</a:t>
            </a:r>
          </a:p>
          <a:p>
            <a:pPr lvl="1" eaLnBrk="1" hangingPunct="1"/>
            <a:endParaRPr lang="en-US" altLang="en-US" dirty="0">
              <a:solidFill>
                <a:srgbClr val="FFFFFF"/>
              </a:solidFill>
            </a:endParaRPr>
          </a:p>
        </p:txBody>
      </p:sp>
      <p:sp>
        <p:nvSpPr>
          <p:cNvPr id="72732" name="Rectangle 72731">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D9507B0-8DE6-4391-8AA6-AE65AD343D28}"/>
              </a:ext>
            </a:extLst>
          </p:cNvPr>
          <p:cNvSpPr>
            <a:spLocks noGrp="1"/>
          </p:cNvSpPr>
          <p:nvPr>
            <p:ph type="title"/>
          </p:nvPr>
        </p:nvSpPr>
        <p:spPr>
          <a:xfrm>
            <a:off x="768096" y="585216"/>
            <a:ext cx="6013704" cy="1499616"/>
          </a:xfrm>
        </p:spPr>
        <p:txBody>
          <a:bodyPr>
            <a:normAutofit/>
          </a:bodyPr>
          <a:lstStyle/>
          <a:p>
            <a:pPr eaLnBrk="1" hangingPunct="1"/>
            <a:r>
              <a:rPr lang="en-US" altLang="en-US"/>
              <a:t>Communication Techniques (Cont.)</a:t>
            </a:r>
          </a:p>
        </p:txBody>
      </p:sp>
      <p:sp>
        <p:nvSpPr>
          <p:cNvPr id="74755" name="Rectangle 3">
            <a:extLst>
              <a:ext uri="{FF2B5EF4-FFF2-40B4-BE49-F238E27FC236}">
                <a16:creationId xmlns:a16="http://schemas.microsoft.com/office/drawing/2014/main" id="{9794BF83-F1B8-4DD4-B008-2999A7254F27}"/>
              </a:ext>
            </a:extLst>
          </p:cNvPr>
          <p:cNvSpPr>
            <a:spLocks noGrp="1"/>
          </p:cNvSpPr>
          <p:nvPr>
            <p:ph idx="1"/>
          </p:nvPr>
        </p:nvSpPr>
        <p:spPr>
          <a:xfrm>
            <a:off x="768096" y="2286000"/>
            <a:ext cx="6013703" cy="4023360"/>
          </a:xfrm>
        </p:spPr>
        <p:txBody>
          <a:bodyPr>
            <a:normAutofit/>
          </a:bodyPr>
          <a:lstStyle/>
          <a:p>
            <a:pPr eaLnBrk="1" hangingPunct="1"/>
            <a:r>
              <a:rPr lang="en-US" altLang="en-US" sz="2400" dirty="0"/>
              <a:t>Hear and act on legitimate complaints</a:t>
            </a:r>
          </a:p>
          <a:p>
            <a:pPr lvl="1" eaLnBrk="1" hangingPunct="1"/>
            <a:r>
              <a:rPr lang="en-US" altLang="en-US" sz="2400" dirty="0"/>
              <a:t>Reduces helpless feelings; minimizes acting out</a:t>
            </a:r>
          </a:p>
          <a:p>
            <a:pPr eaLnBrk="1" hangingPunct="1"/>
            <a:r>
              <a:rPr lang="en-US" altLang="en-US" sz="2400" dirty="0"/>
              <a:t>Firmly redirect energy into more appropriate channels</a:t>
            </a:r>
          </a:p>
          <a:p>
            <a:pPr lvl="1" eaLnBrk="1" hangingPunct="1"/>
            <a:r>
              <a:rPr lang="en-US" altLang="en-US" sz="2400" dirty="0"/>
              <a:t>Distractibility is the most effective tool for a patient experiencing mania</a:t>
            </a:r>
          </a:p>
          <a:p>
            <a:pPr eaLnBrk="1" hangingPunct="1"/>
            <a:r>
              <a:rPr lang="en-US" altLang="en-US" sz="2400" dirty="0">
                <a:ea typeface="MS PGothic" panose="020B0600070205080204" pitchFamily="34" charset="-128"/>
              </a:rPr>
              <a:t>Convey limits, consequences</a:t>
            </a:r>
          </a:p>
          <a:p>
            <a:pPr lvl="1" eaLnBrk="1" hangingPunct="1"/>
            <a:endParaRPr lang="en-US" altLang="en-US" dirty="0"/>
          </a:p>
        </p:txBody>
      </p:sp>
      <p:sp>
        <p:nvSpPr>
          <p:cNvPr id="74760" name="Rectangle 7475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62" name="Rectangle 7476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7" name="Rectangle 9226">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05C980F7-C0A6-4D80-B261-45AA6D544708}"/>
              </a:ext>
            </a:extLst>
          </p:cNvPr>
          <p:cNvSpPr>
            <a:spLocks noGrp="1"/>
          </p:cNvSpPr>
          <p:nvPr>
            <p:ph type="title"/>
          </p:nvPr>
        </p:nvSpPr>
        <p:spPr>
          <a:xfrm>
            <a:off x="3406641" y="942449"/>
            <a:ext cx="5010992" cy="1470249"/>
          </a:xfrm>
        </p:spPr>
        <p:txBody>
          <a:bodyPr>
            <a:normAutofit/>
          </a:bodyPr>
          <a:lstStyle/>
          <a:p>
            <a:pPr eaLnBrk="1" hangingPunct="1"/>
            <a:r>
              <a:rPr lang="en-US" altLang="en-US"/>
              <a:t>Case Study</a:t>
            </a:r>
          </a:p>
        </p:txBody>
      </p:sp>
      <p:cxnSp>
        <p:nvCxnSpPr>
          <p:cNvPr id="9231" name="Straight Connector 9230">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098" name="Content Placeholder 2">
            <a:extLst>
              <a:ext uri="{FF2B5EF4-FFF2-40B4-BE49-F238E27FC236}">
                <a16:creationId xmlns:a16="http://schemas.microsoft.com/office/drawing/2014/main" id="{F1D5A283-26A1-4DB3-BCD9-902BF4A5C0FB}"/>
              </a:ext>
            </a:extLst>
          </p:cNvPr>
          <p:cNvSpPr>
            <a:spLocks noGrp="1"/>
          </p:cNvSpPr>
          <p:nvPr>
            <p:ph idx="1"/>
          </p:nvPr>
        </p:nvSpPr>
        <p:spPr>
          <a:xfrm>
            <a:off x="3294888" y="2573573"/>
            <a:ext cx="5122746" cy="3341325"/>
          </a:xfrm>
        </p:spPr>
        <p:txBody>
          <a:bodyPr rtlCol="0">
            <a:noAutofit/>
          </a:bodyPr>
          <a:lstStyle/>
          <a:p>
            <a:pPr eaLnBrk="1" fontAlgn="auto" hangingPunct="1">
              <a:spcAft>
                <a:spcPts val="0"/>
              </a:spcAft>
              <a:buFont typeface="Wingdings 2" pitchFamily="4" charset="2"/>
              <a:buNone/>
              <a:defRPr/>
            </a:pPr>
            <a:r>
              <a:rPr lang="en-US" sz="2300" dirty="0">
                <a:ea typeface="Arial" pitchFamily="4" charset="0"/>
                <a:cs typeface="Arial" pitchFamily="4" charset="0"/>
              </a:rPr>
              <a:t>You are a registered nurse working in the behavioral health unit of a midtown hospital. As you enter the building near the ED to begin your night shift, you hear a woman at ED intake talking faster than anyone you’ve ever heard in your life. Her thoughts and speech are racing from one thought to another, as she tries to explain something to both the ED nurse and the police officer who assisted her in getting here safely.</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76808" name="Rectangle 7680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812" name="Rectangle 768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4" name="Rectangle 768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A1C99A92-4124-4722-A0C8-B7CDA07C72F7}"/>
              </a:ext>
            </a:extLst>
          </p:cNvPr>
          <p:cNvSpPr>
            <a:spLocks noGrp="1"/>
          </p:cNvSpPr>
          <p:nvPr>
            <p:ph type="title"/>
          </p:nvPr>
        </p:nvSpPr>
        <p:spPr>
          <a:xfrm>
            <a:off x="3406641" y="942449"/>
            <a:ext cx="5010992" cy="1470249"/>
          </a:xfrm>
        </p:spPr>
        <p:txBody>
          <a:bodyPr>
            <a:normAutofit/>
          </a:bodyPr>
          <a:lstStyle/>
          <a:p>
            <a:pPr eaLnBrk="1" hangingPunct="1"/>
            <a:r>
              <a:rPr lang="en-US" altLang="en-US"/>
              <a:t>Case Study</a:t>
            </a:r>
          </a:p>
        </p:txBody>
      </p:sp>
      <p:cxnSp>
        <p:nvCxnSpPr>
          <p:cNvPr id="76816" name="Straight Connector 768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6803" name="Rectangle 3">
            <a:extLst>
              <a:ext uri="{FF2B5EF4-FFF2-40B4-BE49-F238E27FC236}">
                <a16:creationId xmlns:a16="http://schemas.microsoft.com/office/drawing/2014/main" id="{D68350E9-CD1A-465D-BB66-DC8C5F3D2FF0}"/>
              </a:ext>
            </a:extLst>
          </p:cNvPr>
          <p:cNvSpPr>
            <a:spLocks noGrp="1"/>
          </p:cNvSpPr>
          <p:nvPr>
            <p:ph idx="1"/>
          </p:nvPr>
        </p:nvSpPr>
        <p:spPr>
          <a:xfrm>
            <a:off x="3294888" y="2596323"/>
            <a:ext cx="5366512" cy="3640308"/>
          </a:xfrm>
        </p:spPr>
        <p:txBody>
          <a:bodyPr>
            <a:noAutofit/>
          </a:bodyPr>
          <a:lstStyle/>
          <a:p>
            <a:pPr marL="0" indent="0" eaLnBrk="1" hangingPunct="1">
              <a:buFont typeface="Wingdings 2" panose="05020102010507070707" pitchFamily="18" charset="2"/>
              <a:buNone/>
            </a:pPr>
            <a:r>
              <a:rPr lang="en-US" altLang="en-US" dirty="0"/>
              <a:t>Although she is not aggressive, the treatment team finds Ms. A a bit hard to handle. She seems to have forgotten personal boundaries and is argumentative about every little rule. She asks one nurse if she can’t please stay out in the TV room after lights out to watch a movie that starts at midnight that she just has to see. When that nurse says “no,” she approaches a second nurse and says that the first nurse said it was okay with him.</a:t>
            </a:r>
          </a:p>
          <a:p>
            <a:pPr marL="0" indent="0" eaLnBrk="1" hangingPunct="1">
              <a:buFont typeface="Wingdings 2" panose="05020102010507070707" pitchFamily="18" charset="2"/>
              <a:buNone/>
            </a:pPr>
            <a:r>
              <a:rPr lang="en-US" altLang="en-US" dirty="0"/>
              <a:t>     She is delivered to her room, and the team has a meeting to improve the communication plan.</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3" name="Rectangle 9831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5" name="Rectangle 2">
            <a:extLst>
              <a:ext uri="{FF2B5EF4-FFF2-40B4-BE49-F238E27FC236}">
                <a16:creationId xmlns:a16="http://schemas.microsoft.com/office/drawing/2014/main" id="{E8157011-F36E-EAAD-E4A6-9009B2172866}"/>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cs typeface="Tunga" panose="020B0502040204020203" pitchFamily="34" charset="0"/>
              </a:rPr>
              <a:t>Structure - Milieu</a:t>
            </a:r>
          </a:p>
        </p:txBody>
      </p:sp>
      <p:sp>
        <p:nvSpPr>
          <p:cNvPr id="98307" name="Slide Number Placeholder 4">
            <a:extLst>
              <a:ext uri="{FF2B5EF4-FFF2-40B4-BE49-F238E27FC236}">
                <a16:creationId xmlns:a16="http://schemas.microsoft.com/office/drawing/2014/main" id="{476802A1-6EE4-E19D-4412-F20E776D1285}"/>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D2CAF526-2356-3344-92B3-02A2E4FB3E0C}" type="slidenum">
              <a:rPr lang="en-GB" altLang="en-US"/>
              <a:pPr>
                <a:spcAft>
                  <a:spcPts val="600"/>
                </a:spcAft>
              </a:pPr>
              <a:t>31</a:t>
            </a:fld>
            <a:endParaRPr lang="en-GB" altLang="en-US"/>
          </a:p>
        </p:txBody>
      </p:sp>
      <p:graphicFrame>
        <p:nvGraphicFramePr>
          <p:cNvPr id="98309" name="Rectangle 3">
            <a:extLst>
              <a:ext uri="{FF2B5EF4-FFF2-40B4-BE49-F238E27FC236}">
                <a16:creationId xmlns:a16="http://schemas.microsoft.com/office/drawing/2014/main" id="{968C26BC-228A-3738-919E-73F7FB93DABE}"/>
              </a:ext>
            </a:extLst>
          </p:cNvPr>
          <p:cNvGraphicFramePr>
            <a:graphicFrameLocks noGrp="1"/>
          </p:cNvGraphicFramePr>
          <p:nvPr>
            <p:ph sz="quarter" idx="13"/>
            <p:extLst>
              <p:ext uri="{D42A27DB-BD31-4B8C-83A1-F6EECF244321}">
                <p14:modId xmlns:p14="http://schemas.microsoft.com/office/powerpoint/2010/main" val="2065487272"/>
              </p:ext>
            </p:extLst>
          </p:nvPr>
        </p:nvGraphicFramePr>
        <p:xfrm>
          <a:off x="3790950" y="266701"/>
          <a:ext cx="5067300" cy="620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FFAF3E75-1818-FE41-9847-A2655AAF790F}"/>
              </a:ext>
            </a:extLst>
          </p:cNvPr>
          <p:cNvSpPr>
            <a:spLocks noGrp="1" noChangeArrowheads="1"/>
          </p:cNvSpPr>
          <p:nvPr>
            <p:ph type="title"/>
          </p:nvPr>
        </p:nvSpPr>
        <p:spPr>
          <a:xfrm>
            <a:off x="768096" y="585216"/>
            <a:ext cx="7290054" cy="1499616"/>
          </a:xfrm>
        </p:spPr>
        <p:txBody>
          <a:bodyPr>
            <a:normAutofit/>
          </a:bodyPr>
          <a:lstStyle/>
          <a:p>
            <a:pPr eaLnBrk="1" hangingPunct="1">
              <a:defRPr/>
            </a:pPr>
            <a:r>
              <a:rPr lang="en-US" altLang="en-US" dirty="0">
                <a:ea typeface="MS PGothic" panose="020B0600070205080204" pitchFamily="34" charset="-128"/>
              </a:rPr>
              <a:t>Interventions: Physiologic Safety/ Self-Care Needs</a:t>
            </a:r>
          </a:p>
        </p:txBody>
      </p:sp>
      <p:sp>
        <p:nvSpPr>
          <p:cNvPr id="99331" name="Slide Number Placeholder 4">
            <a:extLst>
              <a:ext uri="{FF2B5EF4-FFF2-40B4-BE49-F238E27FC236}">
                <a16:creationId xmlns:a16="http://schemas.microsoft.com/office/drawing/2014/main" id="{BF96BE01-D83B-3456-2877-2D27EBBCAC5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A847B6EE-D053-DE4B-8333-441D03F62C87}" type="slidenum">
              <a:rPr lang="en-GB" altLang="en-US"/>
              <a:pPr>
                <a:spcAft>
                  <a:spcPts val="600"/>
                </a:spcAft>
              </a:pPr>
              <a:t>32</a:t>
            </a:fld>
            <a:endParaRPr lang="en-GB" altLang="en-US"/>
          </a:p>
        </p:txBody>
      </p:sp>
      <p:graphicFrame>
        <p:nvGraphicFramePr>
          <p:cNvPr id="99333" name="Rectangle 3">
            <a:extLst>
              <a:ext uri="{FF2B5EF4-FFF2-40B4-BE49-F238E27FC236}">
                <a16:creationId xmlns:a16="http://schemas.microsoft.com/office/drawing/2014/main" id="{93052EDF-5FB0-CCA0-59FF-2B493267111D}"/>
              </a:ext>
            </a:extLst>
          </p:cNvPr>
          <p:cNvGraphicFramePr>
            <a:graphicFrameLocks noGrp="1"/>
          </p:cNvGraphicFramePr>
          <p:nvPr>
            <p:ph sz="quarter" idx="13"/>
            <p:extLst>
              <p:ext uri="{D42A27DB-BD31-4B8C-83A1-F6EECF244321}">
                <p14:modId xmlns:p14="http://schemas.microsoft.com/office/powerpoint/2010/main" val="910023948"/>
              </p:ext>
            </p:extLst>
          </p:nvPr>
        </p:nvGraphicFramePr>
        <p:xfrm>
          <a:off x="768096" y="1880558"/>
          <a:ext cx="7290054" cy="442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44" name="Rectangle 95238">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46" name="Rectangle 95240">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a:extLst>
              <a:ext uri="{FF2B5EF4-FFF2-40B4-BE49-F238E27FC236}">
                <a16:creationId xmlns:a16="http://schemas.microsoft.com/office/drawing/2014/main" id="{BDAB9200-214A-4677-83C5-407E32202C74}"/>
              </a:ext>
            </a:extLst>
          </p:cNvPr>
          <p:cNvSpPr>
            <a:spLocks noGrp="1"/>
          </p:cNvSpPr>
          <p:nvPr>
            <p:ph type="title"/>
          </p:nvPr>
        </p:nvSpPr>
        <p:spPr>
          <a:xfrm>
            <a:off x="768096" y="585216"/>
            <a:ext cx="6051821" cy="1499616"/>
          </a:xfrm>
        </p:spPr>
        <p:txBody>
          <a:bodyPr>
            <a:normAutofit/>
          </a:bodyPr>
          <a:lstStyle/>
          <a:p>
            <a:pPr eaLnBrk="1" hangingPunct="1"/>
            <a:r>
              <a:rPr lang="en-US" altLang="en-US">
                <a:solidFill>
                  <a:srgbClr val="FFFFFF"/>
                </a:solidFill>
              </a:rPr>
              <a:t>Teamwork &amp; Safety</a:t>
            </a:r>
          </a:p>
        </p:txBody>
      </p:sp>
      <p:cxnSp>
        <p:nvCxnSpPr>
          <p:cNvPr id="95243" name="Straight Connector 95242">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5234" name="Rectangle 3">
            <a:extLst>
              <a:ext uri="{FF2B5EF4-FFF2-40B4-BE49-F238E27FC236}">
                <a16:creationId xmlns:a16="http://schemas.microsoft.com/office/drawing/2014/main" id="{CE96BE9C-C88C-43A8-8738-5C4F92EF19B1}"/>
              </a:ext>
            </a:extLst>
          </p:cNvPr>
          <p:cNvSpPr>
            <a:spLocks noGrp="1"/>
          </p:cNvSpPr>
          <p:nvPr>
            <p:ph idx="1"/>
          </p:nvPr>
        </p:nvSpPr>
        <p:spPr>
          <a:xfrm>
            <a:off x="768096" y="2286000"/>
            <a:ext cx="6055614" cy="3862971"/>
          </a:xfrm>
        </p:spPr>
        <p:txBody>
          <a:bodyPr>
            <a:normAutofit/>
          </a:bodyPr>
          <a:lstStyle/>
          <a:p>
            <a:pPr marL="0" indent="0" eaLnBrk="1" hangingPunct="1">
              <a:buNone/>
              <a:defRPr/>
            </a:pPr>
            <a:r>
              <a:rPr lang="en-US" altLang="en-US" sz="2800" dirty="0">
                <a:solidFill>
                  <a:srgbClr val="FFFFFF"/>
                </a:solidFill>
              </a:rPr>
              <a:t>Staff member actions</a:t>
            </a:r>
          </a:p>
          <a:p>
            <a:pPr lvl="1" eaLnBrk="1" hangingPunct="1">
              <a:defRPr/>
            </a:pPr>
            <a:r>
              <a:rPr lang="en-US" altLang="en-US" sz="2800" dirty="0">
                <a:solidFill>
                  <a:srgbClr val="FFFFFF"/>
                </a:solidFill>
              </a:rPr>
              <a:t>Frequent staff meetings to deal with patient behavior and staff response</a:t>
            </a:r>
          </a:p>
          <a:p>
            <a:pPr lvl="1" eaLnBrk="1" hangingPunct="1">
              <a:defRPr/>
            </a:pPr>
            <a:r>
              <a:rPr lang="en-US" altLang="en-US" sz="2800" dirty="0">
                <a:solidFill>
                  <a:srgbClr val="FFFFFF"/>
                </a:solidFill>
              </a:rPr>
              <a:t>Set limits consistently</a:t>
            </a:r>
          </a:p>
          <a:p>
            <a:pPr marL="457200" lvl="1" indent="0" eaLnBrk="1" hangingPunct="1">
              <a:buFont typeface="Wingdings" panose="05000000000000000000" pitchFamily="2" charset="2"/>
              <a:buNone/>
              <a:defRPr/>
            </a:pPr>
            <a:endParaRPr lang="en-US" altLang="en-US" dirty="0">
              <a:solidFill>
                <a:srgbClr val="FFFFFF"/>
              </a:solidFill>
            </a:endParaRPr>
          </a:p>
        </p:txBody>
      </p:sp>
      <p:sp>
        <p:nvSpPr>
          <p:cNvPr id="95245" name="Rectangle 95244">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005" name="Rectangle 8500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64"/>
            <a:ext cx="6095113" cy="6878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a:extLst>
              <a:ext uri="{FF2B5EF4-FFF2-40B4-BE49-F238E27FC236}">
                <a16:creationId xmlns:a16="http://schemas.microsoft.com/office/drawing/2014/main" id="{43298E14-877B-4BAC-A817-B44F3E37CB1E}"/>
              </a:ext>
            </a:extLst>
          </p:cNvPr>
          <p:cNvSpPr>
            <a:spLocks noGrp="1"/>
          </p:cNvSpPr>
          <p:nvPr>
            <p:ph type="title"/>
          </p:nvPr>
        </p:nvSpPr>
        <p:spPr>
          <a:xfrm>
            <a:off x="768096" y="4911819"/>
            <a:ext cx="4882895" cy="1499616"/>
          </a:xfrm>
        </p:spPr>
        <p:txBody>
          <a:bodyPr>
            <a:normAutofit/>
          </a:bodyPr>
          <a:lstStyle/>
          <a:p>
            <a:pPr eaLnBrk="1" hangingPunct="1"/>
            <a:r>
              <a:rPr lang="en-US" altLang="en-US">
                <a:solidFill>
                  <a:srgbClr val="FFFFFF"/>
                </a:solidFill>
              </a:rPr>
              <a:t>Seclusion &amp; Restraint</a:t>
            </a:r>
          </a:p>
        </p:txBody>
      </p:sp>
      <p:sp>
        <p:nvSpPr>
          <p:cNvPr id="84995" name="Rectangle 3">
            <a:extLst>
              <a:ext uri="{FF2B5EF4-FFF2-40B4-BE49-F238E27FC236}">
                <a16:creationId xmlns:a16="http://schemas.microsoft.com/office/drawing/2014/main" id="{E6496E29-8C3D-4E79-BC8D-C424D319D09E}"/>
              </a:ext>
            </a:extLst>
          </p:cNvPr>
          <p:cNvSpPr>
            <a:spLocks noGrp="1"/>
          </p:cNvSpPr>
          <p:nvPr>
            <p:ph idx="1"/>
          </p:nvPr>
        </p:nvSpPr>
        <p:spPr>
          <a:xfrm>
            <a:off x="768096" y="643467"/>
            <a:ext cx="4880603" cy="3606798"/>
          </a:xfrm>
        </p:spPr>
        <p:txBody>
          <a:bodyPr anchor="ctr">
            <a:normAutofit fontScale="92500" lnSpcReduction="10000"/>
          </a:bodyPr>
          <a:lstStyle/>
          <a:p>
            <a:pPr eaLnBrk="1" hangingPunct="1">
              <a:lnSpc>
                <a:spcPct val="150000"/>
              </a:lnSpc>
              <a:buClr>
                <a:schemeClr val="accent2">
                  <a:lumMod val="50000"/>
                </a:schemeClr>
              </a:buClr>
            </a:pPr>
            <a:r>
              <a:rPr lang="en-US" altLang="en-US" sz="2800" dirty="0">
                <a:solidFill>
                  <a:srgbClr val="FFFFFF"/>
                </a:solidFill>
              </a:rPr>
              <a:t>Documented Data Must Show:</a:t>
            </a:r>
          </a:p>
          <a:p>
            <a:pPr lvl="1" eaLnBrk="1" hangingPunct="1">
              <a:lnSpc>
                <a:spcPct val="150000"/>
              </a:lnSpc>
              <a:buClr>
                <a:schemeClr val="accent2">
                  <a:lumMod val="50000"/>
                </a:schemeClr>
              </a:buClr>
            </a:pPr>
            <a:r>
              <a:rPr lang="en-US" altLang="en-US" sz="2800" dirty="0">
                <a:solidFill>
                  <a:srgbClr val="FFFFFF"/>
                </a:solidFill>
              </a:rPr>
              <a:t>Substantial risk of harm to others or self is clear.</a:t>
            </a:r>
          </a:p>
          <a:p>
            <a:pPr lvl="1" eaLnBrk="1" hangingPunct="1">
              <a:lnSpc>
                <a:spcPct val="150000"/>
              </a:lnSpc>
              <a:buClr>
                <a:schemeClr val="accent2">
                  <a:lumMod val="50000"/>
                </a:schemeClr>
              </a:buClr>
            </a:pPr>
            <a:r>
              <a:rPr lang="en-US" altLang="en-US" sz="2800" dirty="0">
                <a:solidFill>
                  <a:srgbClr val="FFFFFF"/>
                </a:solidFill>
              </a:rPr>
              <a:t>The patient is unable to control actions.</a:t>
            </a:r>
          </a:p>
          <a:p>
            <a:pPr lvl="1" eaLnBrk="1" hangingPunct="1">
              <a:lnSpc>
                <a:spcPct val="150000"/>
              </a:lnSpc>
              <a:buClr>
                <a:schemeClr val="accent2">
                  <a:lumMod val="50000"/>
                </a:schemeClr>
              </a:buClr>
            </a:pPr>
            <a:r>
              <a:rPr lang="en-US" altLang="en-US" sz="2800" dirty="0">
                <a:solidFill>
                  <a:srgbClr val="FFFFFF"/>
                </a:solidFill>
              </a:rPr>
              <a:t>Other measures have failed.</a:t>
            </a:r>
          </a:p>
        </p:txBody>
      </p:sp>
      <p:pic>
        <p:nvPicPr>
          <p:cNvPr id="85006" name="Graphic 84998" descr="Security Camera">
            <a:extLst>
              <a:ext uri="{FF2B5EF4-FFF2-40B4-BE49-F238E27FC236}">
                <a16:creationId xmlns:a16="http://schemas.microsoft.com/office/drawing/2014/main" id="{14EFF778-751D-70E4-F913-E10F3883E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933" y="2810785"/>
            <a:ext cx="1236429" cy="1236429"/>
          </a:xfrm>
          <a:prstGeom prst="rect">
            <a:avLst/>
          </a:prstGeom>
        </p:spPr>
      </p:pic>
      <p:cxnSp>
        <p:nvCxnSpPr>
          <p:cNvPr id="85004" name="Straight Connector 8500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5" name="Rectangle 80904">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2">
            <a:extLst>
              <a:ext uri="{FF2B5EF4-FFF2-40B4-BE49-F238E27FC236}">
                <a16:creationId xmlns:a16="http://schemas.microsoft.com/office/drawing/2014/main" id="{B926FD54-86B6-4CB7-B316-BE39D6E63393}"/>
              </a:ext>
            </a:extLst>
          </p:cNvPr>
          <p:cNvSpPr>
            <a:spLocks noGrp="1"/>
          </p:cNvSpPr>
          <p:nvPr>
            <p:ph type="title"/>
          </p:nvPr>
        </p:nvSpPr>
        <p:spPr>
          <a:xfrm>
            <a:off x="6097404" y="643467"/>
            <a:ext cx="2604756" cy="5571066"/>
          </a:xfrm>
        </p:spPr>
        <p:txBody>
          <a:bodyPr>
            <a:normAutofit/>
          </a:bodyPr>
          <a:lstStyle/>
          <a:p>
            <a:pPr eaLnBrk="1" hangingPunct="1"/>
            <a:r>
              <a:rPr lang="en-US" altLang="en-US"/>
              <a:t>Health Teaching &amp; Health Promotion</a:t>
            </a:r>
          </a:p>
        </p:txBody>
      </p:sp>
      <p:cxnSp>
        <p:nvCxnSpPr>
          <p:cNvPr id="80907" name="Straight Connector 80906">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0901" name="Rectangle 3">
            <a:extLst>
              <a:ext uri="{FF2B5EF4-FFF2-40B4-BE49-F238E27FC236}">
                <a16:creationId xmlns:a16="http://schemas.microsoft.com/office/drawing/2014/main" id="{753A8369-CD76-486E-392A-722B24C85307}"/>
              </a:ext>
            </a:extLst>
          </p:cNvPr>
          <p:cNvGraphicFramePr>
            <a:graphicFrameLocks noGrp="1"/>
          </p:cNvGraphicFramePr>
          <p:nvPr>
            <p:ph idx="1"/>
            <p:extLst>
              <p:ext uri="{D42A27DB-BD31-4B8C-83A1-F6EECF244321}">
                <p14:modId xmlns:p14="http://schemas.microsoft.com/office/powerpoint/2010/main" val="276576769"/>
              </p:ext>
            </p:extLst>
          </p:nvPr>
        </p:nvGraphicFramePr>
        <p:xfrm>
          <a:off x="685814" y="643467"/>
          <a:ext cx="4996959"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4161169-656B-4D3A-946F-D005BA2AA0DE}"/>
              </a:ext>
            </a:extLst>
          </p:cNvPr>
          <p:cNvSpPr>
            <a:spLocks noGrp="1"/>
          </p:cNvSpPr>
          <p:nvPr>
            <p:ph type="title"/>
          </p:nvPr>
        </p:nvSpPr>
        <p:spPr>
          <a:xfrm>
            <a:off x="768096" y="585216"/>
            <a:ext cx="7290054" cy="1499616"/>
          </a:xfrm>
        </p:spPr>
        <p:txBody>
          <a:bodyPr>
            <a:normAutofit/>
          </a:bodyPr>
          <a:lstStyle/>
          <a:p>
            <a:pPr eaLnBrk="1" hangingPunct="1"/>
            <a:r>
              <a:rPr lang="en-US" altLang="en-US"/>
              <a:t>Support Group Sources</a:t>
            </a:r>
          </a:p>
        </p:txBody>
      </p:sp>
      <p:graphicFrame>
        <p:nvGraphicFramePr>
          <p:cNvPr id="87045" name="Rectangle 3">
            <a:extLst>
              <a:ext uri="{FF2B5EF4-FFF2-40B4-BE49-F238E27FC236}">
                <a16:creationId xmlns:a16="http://schemas.microsoft.com/office/drawing/2014/main" id="{02B9D134-391B-B24D-3BFD-9E0445BD2526}"/>
              </a:ext>
            </a:extLst>
          </p:cNvPr>
          <p:cNvGraphicFramePr>
            <a:graphicFrameLocks noGrp="1"/>
          </p:cNvGraphicFramePr>
          <p:nvPr>
            <p:ph idx="1"/>
            <p:extLst>
              <p:ext uri="{D42A27DB-BD31-4B8C-83A1-F6EECF244321}">
                <p14:modId xmlns:p14="http://schemas.microsoft.com/office/powerpoint/2010/main" val="2041306672"/>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6" name="Rectangle 8909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0" name="Title 1">
            <a:extLst>
              <a:ext uri="{FF2B5EF4-FFF2-40B4-BE49-F238E27FC236}">
                <a16:creationId xmlns:a16="http://schemas.microsoft.com/office/drawing/2014/main" id="{25F97759-7223-4AFB-9339-A8B33717F967}"/>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t>Evaluation</a:t>
            </a:r>
          </a:p>
        </p:txBody>
      </p:sp>
      <p:cxnSp>
        <p:nvCxnSpPr>
          <p:cNvPr id="89098" name="Straight Connector 8909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091" name="Content Placeholder 2">
            <a:extLst>
              <a:ext uri="{FF2B5EF4-FFF2-40B4-BE49-F238E27FC236}">
                <a16:creationId xmlns:a16="http://schemas.microsoft.com/office/drawing/2014/main" id="{584075DE-9FD9-4692-B5D5-D68F4EF8120D}"/>
              </a:ext>
            </a:extLst>
          </p:cNvPr>
          <p:cNvSpPr>
            <a:spLocks noGrp="1"/>
          </p:cNvSpPr>
          <p:nvPr>
            <p:ph idx="1"/>
          </p:nvPr>
        </p:nvSpPr>
        <p:spPr>
          <a:xfrm>
            <a:off x="3749497" y="804333"/>
            <a:ext cx="4693291" cy="5249334"/>
          </a:xfrm>
        </p:spPr>
        <p:txBody>
          <a:bodyPr anchor="ctr">
            <a:normAutofit/>
          </a:bodyPr>
          <a:lstStyle/>
          <a:p>
            <a:pPr eaLnBrk="1" hangingPunct="1"/>
            <a:r>
              <a:rPr lang="en-US" altLang="en-US" sz="2400" dirty="0"/>
              <a:t>Evaluate outcome criteria</a:t>
            </a:r>
          </a:p>
          <a:p>
            <a:pPr eaLnBrk="1" hangingPunct="1"/>
            <a:r>
              <a:rPr lang="en-US" altLang="en-US" sz="2400" dirty="0"/>
              <a:t>Reassess outcomes and care plan </a:t>
            </a:r>
          </a:p>
          <a:p>
            <a:pPr eaLnBrk="1" hangingPunct="1"/>
            <a:r>
              <a:rPr lang="en-US" altLang="en-US" sz="2400" dirty="0"/>
              <a:t>Revise care plan if indicated</a:t>
            </a:r>
          </a:p>
          <a:p>
            <a:pPr eaLnBrk="1" hangingPunct="1"/>
            <a:r>
              <a:rPr lang="en-US" altLang="en-US" sz="2400" dirty="0"/>
              <a:t>Long-term outcomes to be added in time:</a:t>
            </a:r>
          </a:p>
          <a:p>
            <a:pPr lvl="1"/>
            <a:r>
              <a:rPr lang="en-US" altLang="en-US" sz="2400" dirty="0"/>
              <a:t>Adherence to medication regimen</a:t>
            </a:r>
          </a:p>
          <a:p>
            <a:pPr lvl="1"/>
            <a:r>
              <a:rPr lang="en-US" altLang="en-US" sz="2400" dirty="0"/>
              <a:t>Resumption of functioning in the community</a:t>
            </a:r>
          </a:p>
          <a:p>
            <a:pPr lvl="1"/>
            <a:r>
              <a:rPr lang="en-US" altLang="en-US" sz="2400" dirty="0"/>
              <a:t>Achievement of stability in family, work, relationships and mood </a:t>
            </a:r>
          </a:p>
          <a:p>
            <a:pPr lvl="1"/>
            <a:r>
              <a:rPr lang="en-US" altLang="en-US" sz="2400" dirty="0"/>
              <a:t>Improved coping skills for reducing stress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A2EC430C-78B8-4967-9771-A6D507D45C96}"/>
              </a:ext>
            </a:extLst>
          </p:cNvPr>
          <p:cNvSpPr>
            <a:spLocks noGrp="1"/>
          </p:cNvSpPr>
          <p:nvPr>
            <p:ph type="title"/>
          </p:nvPr>
        </p:nvSpPr>
        <p:spPr>
          <a:xfrm>
            <a:off x="768096" y="585216"/>
            <a:ext cx="7956804" cy="1053804"/>
          </a:xfrm>
        </p:spPr>
        <p:txBody>
          <a:bodyPr>
            <a:normAutofit/>
          </a:bodyPr>
          <a:lstStyle/>
          <a:p>
            <a:pPr algn="ctr" eaLnBrk="1" hangingPunct="1"/>
            <a:r>
              <a:rPr lang="en-US" altLang="en-US" dirty="0"/>
              <a:t>Biological: Pharmacotherapy</a:t>
            </a:r>
          </a:p>
        </p:txBody>
      </p:sp>
      <p:graphicFrame>
        <p:nvGraphicFramePr>
          <p:cNvPr id="95237" name="Content Placeholder 2">
            <a:extLst>
              <a:ext uri="{FF2B5EF4-FFF2-40B4-BE49-F238E27FC236}">
                <a16:creationId xmlns:a16="http://schemas.microsoft.com/office/drawing/2014/main" id="{D7D3975E-1CA9-D74A-5BDA-478D9585D3C3}"/>
              </a:ext>
            </a:extLst>
          </p:cNvPr>
          <p:cNvGraphicFramePr>
            <a:graphicFrameLocks noGrp="1"/>
          </p:cNvGraphicFramePr>
          <p:nvPr>
            <p:ph idx="1"/>
            <p:extLst>
              <p:ext uri="{D42A27DB-BD31-4B8C-83A1-F6EECF244321}">
                <p14:modId xmlns:p14="http://schemas.microsoft.com/office/powerpoint/2010/main" val="3647828738"/>
              </p:ext>
            </p:extLst>
          </p:nvPr>
        </p:nvGraphicFramePr>
        <p:xfrm>
          <a:off x="1162050" y="1639020"/>
          <a:ext cx="7213854" cy="44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2" name="Rectangle 103431">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4" name="Rectangle 103433">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Title 1">
            <a:extLst>
              <a:ext uri="{FF2B5EF4-FFF2-40B4-BE49-F238E27FC236}">
                <a16:creationId xmlns:a16="http://schemas.microsoft.com/office/drawing/2014/main" id="{7EDBDEA2-43A0-6D85-0D69-734724C4DA80}"/>
              </a:ext>
            </a:extLst>
          </p:cNvPr>
          <p:cNvSpPr>
            <a:spLocks noGrp="1"/>
          </p:cNvSpPr>
          <p:nvPr>
            <p:ph type="title"/>
          </p:nvPr>
        </p:nvSpPr>
        <p:spPr>
          <a:xfrm>
            <a:off x="768096" y="4911819"/>
            <a:ext cx="7290054" cy="1499616"/>
          </a:xfrm>
        </p:spPr>
        <p:txBody>
          <a:bodyPr>
            <a:normAutofit/>
          </a:bodyPr>
          <a:lstStyle/>
          <a:p>
            <a:pPr eaLnBrk="1" hangingPunct="1"/>
            <a:r>
              <a:rPr lang="en-US" altLang="en-US" dirty="0">
                <a:solidFill>
                  <a:srgbClr val="FFFFFF"/>
                </a:solidFill>
                <a:cs typeface="Tunga" panose="020B0502040204020203" pitchFamily="34" charset="0"/>
              </a:rPr>
              <a:t>Pharmacological Interventions</a:t>
            </a:r>
          </a:p>
        </p:txBody>
      </p:sp>
      <p:sp>
        <p:nvSpPr>
          <p:cNvPr id="55297" name="Content Placeholder 2">
            <a:extLst>
              <a:ext uri="{FF2B5EF4-FFF2-40B4-BE49-F238E27FC236}">
                <a16:creationId xmlns:a16="http://schemas.microsoft.com/office/drawing/2014/main" id="{6B8B0A7F-F406-7D40-B720-98E5560DE9F3}"/>
              </a:ext>
            </a:extLst>
          </p:cNvPr>
          <p:cNvSpPr>
            <a:spLocks noGrp="1"/>
          </p:cNvSpPr>
          <p:nvPr>
            <p:ph sz="quarter" idx="13"/>
          </p:nvPr>
        </p:nvSpPr>
        <p:spPr>
          <a:xfrm>
            <a:off x="571498" y="228600"/>
            <a:ext cx="4966659" cy="4237113"/>
          </a:xfrm>
        </p:spPr>
        <p:txBody>
          <a:bodyPr anchor="ctr">
            <a:normAutofit/>
          </a:bodyPr>
          <a:lstStyle/>
          <a:p>
            <a:pPr algn="ctr" eaLnBrk="1" hangingPunct="1">
              <a:defRPr/>
            </a:pPr>
            <a:r>
              <a:rPr lang="en-US" altLang="en-US" sz="2400" b="1" dirty="0">
                <a:ea typeface="MS PGothic" panose="020B0600070205080204" pitchFamily="34" charset="-128"/>
              </a:rPr>
              <a:t>LITHIUM CARBONATE</a:t>
            </a:r>
          </a:p>
          <a:p>
            <a:pPr eaLnBrk="1" hangingPunct="1">
              <a:spcAft>
                <a:spcPct val="30000"/>
              </a:spcAft>
              <a:defRPr/>
            </a:pPr>
            <a:r>
              <a:rPr lang="en-US" sz="2400" dirty="0">
                <a:ea typeface="MS PGothic" panose="020B0600070205080204" pitchFamily="34" charset="-128"/>
              </a:rPr>
              <a:t>First-line agent </a:t>
            </a:r>
          </a:p>
          <a:p>
            <a:pPr lvl="1" eaLnBrk="1" hangingPunct="1">
              <a:defRPr/>
            </a:pPr>
            <a:r>
              <a:rPr lang="en-US" altLang="en-US" sz="2200" dirty="0">
                <a:ea typeface="Arial" panose="020B0604020202020204" pitchFamily="34" charset="0"/>
              </a:rPr>
              <a:t>Therapeutic and toxic levels</a:t>
            </a:r>
          </a:p>
          <a:p>
            <a:pPr lvl="2" eaLnBrk="1" hangingPunct="1">
              <a:defRPr/>
            </a:pPr>
            <a:r>
              <a:rPr lang="en-US" altLang="en-US" sz="2200" dirty="0">
                <a:ea typeface="Arial" panose="020B0604020202020204" pitchFamily="34" charset="0"/>
              </a:rPr>
              <a:t>Therapeutic blood level: 0.8 to 1.2 </a:t>
            </a:r>
            <a:r>
              <a:rPr lang="en-US" altLang="en-US" sz="2200" dirty="0" err="1">
                <a:ea typeface="Arial" panose="020B0604020202020204" pitchFamily="34" charset="0"/>
              </a:rPr>
              <a:t>mEq</a:t>
            </a:r>
            <a:r>
              <a:rPr lang="en-US" altLang="en-US" sz="2200" dirty="0">
                <a:ea typeface="Arial" panose="020B0604020202020204" pitchFamily="34" charset="0"/>
              </a:rPr>
              <a:t>/L</a:t>
            </a:r>
          </a:p>
          <a:p>
            <a:pPr lvl="2" eaLnBrk="1" hangingPunct="1">
              <a:defRPr/>
            </a:pPr>
            <a:r>
              <a:rPr lang="en-US" altLang="en-US" sz="2200" dirty="0">
                <a:ea typeface="Arial" panose="020B0604020202020204" pitchFamily="34" charset="0"/>
              </a:rPr>
              <a:t>Maintenance blood level: 0.4 to 0.8 </a:t>
            </a:r>
            <a:r>
              <a:rPr lang="en-US" altLang="en-US" sz="2200" dirty="0" err="1">
                <a:ea typeface="Arial" panose="020B0604020202020204" pitchFamily="34" charset="0"/>
              </a:rPr>
              <a:t>mEq</a:t>
            </a:r>
            <a:r>
              <a:rPr lang="en-US" altLang="en-US" sz="2200" dirty="0">
                <a:ea typeface="Arial" panose="020B0604020202020204" pitchFamily="34" charset="0"/>
              </a:rPr>
              <a:t>/L</a:t>
            </a:r>
          </a:p>
          <a:p>
            <a:pPr lvl="2" eaLnBrk="1" hangingPunct="1">
              <a:defRPr/>
            </a:pPr>
            <a:r>
              <a:rPr lang="en-US" altLang="en-US" sz="2200" dirty="0">
                <a:ea typeface="Arial" panose="020B0604020202020204" pitchFamily="34" charset="0"/>
              </a:rPr>
              <a:t>Toxic blood level: 1.5 </a:t>
            </a:r>
            <a:r>
              <a:rPr lang="en-US" altLang="en-US" sz="2200" dirty="0" err="1">
                <a:ea typeface="Arial" panose="020B0604020202020204" pitchFamily="34" charset="0"/>
              </a:rPr>
              <a:t>mEq</a:t>
            </a:r>
            <a:r>
              <a:rPr lang="en-US" altLang="en-US" sz="2200" dirty="0">
                <a:ea typeface="Arial" panose="020B0604020202020204" pitchFamily="34" charset="0"/>
              </a:rPr>
              <a:t>/L and above</a:t>
            </a:r>
          </a:p>
          <a:p>
            <a:pPr lvl="1" eaLnBrk="1" hangingPunct="1">
              <a:defRPr/>
            </a:pPr>
            <a:r>
              <a:rPr lang="en-US" sz="2200" dirty="0">
                <a:ea typeface="MS PGothic" panose="020B0600070205080204" pitchFamily="34" charset="-128"/>
              </a:rPr>
              <a:t>Takes 7 to 14 days to reach therapeutic levels in blood</a:t>
            </a:r>
          </a:p>
          <a:p>
            <a:pPr marL="342900" lvl="2" indent="0" eaLnBrk="1" hangingPunct="1">
              <a:buFont typeface="Arial" panose="020B0604020202020204" pitchFamily="34" charset="0"/>
              <a:buNone/>
              <a:defRPr/>
            </a:pPr>
            <a:endParaRPr lang="en-US" altLang="en-US" sz="1700" dirty="0">
              <a:ea typeface="Arial" panose="020B0604020202020204" pitchFamily="34" charset="0"/>
            </a:endParaRPr>
          </a:p>
        </p:txBody>
      </p:sp>
      <p:pic>
        <p:nvPicPr>
          <p:cNvPr id="12290" name="Picture 2" descr="Lithium Carbonate Formula">
            <a:extLst>
              <a:ext uri="{FF2B5EF4-FFF2-40B4-BE49-F238E27FC236}">
                <a16:creationId xmlns:a16="http://schemas.microsoft.com/office/drawing/2014/main" id="{14D324C8-206B-D9E7-BF1D-31C8685D2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8905" y="1426397"/>
            <a:ext cx="2823597" cy="1719205"/>
          </a:xfrm>
          <a:prstGeom prst="rect">
            <a:avLst/>
          </a:prstGeom>
          <a:noFill/>
          <a:extLst>
            <a:ext uri="{909E8E84-426E-40DD-AFC4-6F175D3DCCD1}">
              <a14:hiddenFill xmlns:a14="http://schemas.microsoft.com/office/drawing/2010/main">
                <a:solidFill>
                  <a:srgbClr val="FFFFFF"/>
                </a:solidFill>
              </a14:hiddenFill>
            </a:ext>
          </a:extLst>
        </p:spPr>
      </p:pic>
      <p:cxnSp>
        <p:nvCxnSpPr>
          <p:cNvPr id="103436" name="Straight Connector 103435">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3427" name="Rectangle 11">
            <a:extLst>
              <a:ext uri="{FF2B5EF4-FFF2-40B4-BE49-F238E27FC236}">
                <a16:creationId xmlns:a16="http://schemas.microsoft.com/office/drawing/2014/main" id="{A7D0C2F1-BBB0-4435-19AC-5F823AA21430}"/>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6473DA47-15E4-EA45-9BD8-7C4861B6F19B}" type="slidenum">
              <a:rPr lang="en-GB" altLang="en-US"/>
              <a:pPr>
                <a:spcAft>
                  <a:spcPts val="600"/>
                </a:spcAft>
              </a:pPr>
              <a:t>39</a:t>
            </a:fld>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2CF0177C-37E0-2E60-A001-EC33A716F2A8}"/>
              </a:ext>
            </a:extLst>
          </p:cNvPr>
          <p:cNvSpPr>
            <a:spLocks noGrp="1"/>
          </p:cNvSpPr>
          <p:nvPr>
            <p:ph type="title"/>
          </p:nvPr>
        </p:nvSpPr>
        <p:spPr>
          <a:xfrm>
            <a:off x="888744" y="381000"/>
            <a:ext cx="7836156" cy="1238251"/>
          </a:xfrm>
        </p:spPr>
        <p:txBody>
          <a:bodyPr>
            <a:normAutofit/>
          </a:bodyPr>
          <a:lstStyle/>
          <a:p>
            <a:pPr algn="ctr" eaLnBrk="1" hangingPunct="1"/>
            <a:r>
              <a:rPr lang="en-US" altLang="en-US" dirty="0">
                <a:cs typeface="Tunga" panose="020B0502040204020203" pitchFamily="34" charset="0"/>
              </a:rPr>
              <a:t>Bipolar Disorder – DSM V</a:t>
            </a:r>
          </a:p>
        </p:txBody>
      </p:sp>
      <p:sp>
        <p:nvSpPr>
          <p:cNvPr id="51203" name="Slide Number Placeholder 4">
            <a:extLst>
              <a:ext uri="{FF2B5EF4-FFF2-40B4-BE49-F238E27FC236}">
                <a16:creationId xmlns:a16="http://schemas.microsoft.com/office/drawing/2014/main" id="{D110866E-DAD6-36EC-EE88-3B0F972055A0}"/>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3D6B2CB2-A7C2-AE45-B69A-616285926675}" type="slidenum">
              <a:rPr lang="en-GB" altLang="en-US"/>
              <a:pPr>
                <a:spcAft>
                  <a:spcPts val="600"/>
                </a:spcAft>
              </a:pPr>
              <a:t>4</a:t>
            </a:fld>
            <a:endParaRPr lang="en-GB" altLang="en-US"/>
          </a:p>
        </p:txBody>
      </p:sp>
      <p:graphicFrame>
        <p:nvGraphicFramePr>
          <p:cNvPr id="51212" name="Rectangle 3">
            <a:extLst>
              <a:ext uri="{FF2B5EF4-FFF2-40B4-BE49-F238E27FC236}">
                <a16:creationId xmlns:a16="http://schemas.microsoft.com/office/drawing/2014/main" id="{0396EE43-72FE-2FFE-54A3-CCC20DD95946}"/>
              </a:ext>
            </a:extLst>
          </p:cNvPr>
          <p:cNvGraphicFramePr>
            <a:graphicFrameLocks noGrp="1"/>
          </p:cNvGraphicFramePr>
          <p:nvPr>
            <p:ph sz="quarter" idx="13"/>
            <p:extLst>
              <p:ext uri="{D42A27DB-BD31-4B8C-83A1-F6EECF244321}">
                <p14:modId xmlns:p14="http://schemas.microsoft.com/office/powerpoint/2010/main" val="1866110590"/>
              </p:ext>
            </p:extLst>
          </p:nvPr>
        </p:nvGraphicFramePr>
        <p:xfrm>
          <a:off x="704850" y="1409700"/>
          <a:ext cx="8153400" cy="4863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81" name="Rectangle 10548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3" name="Rectangle 2">
            <a:extLst>
              <a:ext uri="{FF2B5EF4-FFF2-40B4-BE49-F238E27FC236}">
                <a16:creationId xmlns:a16="http://schemas.microsoft.com/office/drawing/2014/main" id="{287E96F4-5BD9-90CF-7888-E43FE83E3810}"/>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cs typeface="Tunga" panose="020B0502040204020203" pitchFamily="34" charset="0"/>
              </a:rPr>
              <a:t>Initial Treatment of Acute Mania Until Lithium Takes Effect</a:t>
            </a:r>
          </a:p>
        </p:txBody>
      </p:sp>
      <p:sp>
        <p:nvSpPr>
          <p:cNvPr id="105475" name="Slide Number Placeholder 3">
            <a:extLst>
              <a:ext uri="{FF2B5EF4-FFF2-40B4-BE49-F238E27FC236}">
                <a16:creationId xmlns:a16="http://schemas.microsoft.com/office/drawing/2014/main" id="{27075017-32D2-64CE-92CE-3B315E7257B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202D22E6-DAC5-DE44-84BC-DBACC8323BFC}" type="slidenum">
              <a:rPr lang="en-US" altLang="en-US"/>
              <a:pPr>
                <a:spcAft>
                  <a:spcPts val="600"/>
                </a:spcAft>
              </a:pPr>
              <a:t>40</a:t>
            </a:fld>
            <a:endParaRPr lang="en-US" altLang="en-US"/>
          </a:p>
        </p:txBody>
      </p:sp>
      <p:graphicFrame>
        <p:nvGraphicFramePr>
          <p:cNvPr id="105477" name="Rectangle 3">
            <a:extLst>
              <a:ext uri="{FF2B5EF4-FFF2-40B4-BE49-F238E27FC236}">
                <a16:creationId xmlns:a16="http://schemas.microsoft.com/office/drawing/2014/main" id="{853D7780-6062-582A-9681-4922074F5EB3}"/>
              </a:ext>
            </a:extLst>
          </p:cNvPr>
          <p:cNvGraphicFramePr>
            <a:graphicFrameLocks noGrp="1"/>
          </p:cNvGraphicFramePr>
          <p:nvPr>
            <p:ph sz="quarter" idx="13"/>
            <p:extLst>
              <p:ext uri="{D42A27DB-BD31-4B8C-83A1-F6EECF244321}">
                <p14:modId xmlns:p14="http://schemas.microsoft.com/office/powerpoint/2010/main" val="1246700422"/>
              </p:ext>
            </p:extLst>
          </p:nvPr>
        </p:nvGraphicFramePr>
        <p:xfrm>
          <a:off x="3795623" y="345057"/>
          <a:ext cx="4865776" cy="5869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35" name="Rectangle 107534">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1" name="Rectangle 2">
            <a:extLst>
              <a:ext uri="{FF2B5EF4-FFF2-40B4-BE49-F238E27FC236}">
                <a16:creationId xmlns:a16="http://schemas.microsoft.com/office/drawing/2014/main" id="{BF26C819-A19D-648D-87EA-53BDB800C0B8}"/>
              </a:ext>
            </a:extLst>
          </p:cNvPr>
          <p:cNvSpPr>
            <a:spLocks noGrp="1"/>
          </p:cNvSpPr>
          <p:nvPr>
            <p:ph type="title"/>
          </p:nvPr>
        </p:nvSpPr>
        <p:spPr>
          <a:xfrm>
            <a:off x="768096" y="459317"/>
            <a:ext cx="3291840" cy="1749552"/>
          </a:xfrm>
        </p:spPr>
        <p:txBody>
          <a:bodyPr>
            <a:normAutofit/>
          </a:bodyPr>
          <a:lstStyle/>
          <a:p>
            <a:pPr eaLnBrk="1" hangingPunct="1"/>
            <a:r>
              <a:rPr lang="en-US" altLang="en-US" sz="3800">
                <a:cs typeface="Tunga" panose="020B0502040204020203" pitchFamily="34" charset="0"/>
              </a:rPr>
              <a:t>Lithium: Expected Side Effects</a:t>
            </a:r>
          </a:p>
        </p:txBody>
      </p:sp>
      <p:cxnSp>
        <p:nvCxnSpPr>
          <p:cNvPr id="107537" name="Straight Connector 107536">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651" name="Rectangle 3">
            <a:extLst>
              <a:ext uri="{FF2B5EF4-FFF2-40B4-BE49-F238E27FC236}">
                <a16:creationId xmlns:a16="http://schemas.microsoft.com/office/drawing/2014/main" id="{A3414541-D138-B14C-AB2A-F42C68EE9280}"/>
              </a:ext>
            </a:extLst>
          </p:cNvPr>
          <p:cNvSpPr>
            <a:spLocks noGrp="1" noChangeArrowheads="1"/>
          </p:cNvSpPr>
          <p:nvPr>
            <p:ph sz="quarter" idx="13"/>
          </p:nvPr>
        </p:nvSpPr>
        <p:spPr>
          <a:xfrm>
            <a:off x="155283" y="1949569"/>
            <a:ext cx="4416706" cy="4521135"/>
          </a:xfrm>
        </p:spPr>
        <p:txBody>
          <a:bodyPr>
            <a:normAutofit/>
          </a:bodyPr>
          <a:lstStyle/>
          <a:p>
            <a:pPr algn="ctr" eaLnBrk="1" hangingPunct="1">
              <a:defRPr/>
            </a:pPr>
            <a:r>
              <a:rPr lang="en-US" sz="2400" b="1" dirty="0">
                <a:ea typeface="MS PGothic" panose="020B0600070205080204" pitchFamily="34" charset="-128"/>
              </a:rPr>
              <a:t>Blood level:  &lt;0.4 to 1.2 </a:t>
            </a:r>
            <a:r>
              <a:rPr lang="en-US" sz="2400" b="1" dirty="0" err="1">
                <a:ea typeface="MS PGothic" panose="020B0600070205080204" pitchFamily="34" charset="-128"/>
              </a:rPr>
              <a:t>mEq</a:t>
            </a:r>
            <a:r>
              <a:rPr lang="en-US" sz="2400" b="1" dirty="0">
                <a:ea typeface="MS PGothic" panose="020B0600070205080204" pitchFamily="34" charset="-128"/>
              </a:rPr>
              <a:t>/L</a:t>
            </a:r>
          </a:p>
          <a:p>
            <a:pPr algn="ctr" eaLnBrk="1" hangingPunct="1">
              <a:defRPr/>
            </a:pPr>
            <a:r>
              <a:rPr lang="en-US" sz="2400" dirty="0">
                <a:ea typeface="MS PGothic" panose="020B0600070205080204" pitchFamily="34" charset="-128"/>
              </a:rPr>
              <a:t>Signs</a:t>
            </a:r>
          </a:p>
          <a:p>
            <a:pPr lvl="1" algn="ctr" eaLnBrk="1" hangingPunct="1">
              <a:defRPr/>
            </a:pPr>
            <a:r>
              <a:rPr lang="en-US" sz="2400" dirty="0">
                <a:ea typeface="MS PGothic" panose="020B0600070205080204" pitchFamily="34" charset="-128"/>
              </a:rPr>
              <a:t>Fine hand tremor</a:t>
            </a:r>
          </a:p>
          <a:p>
            <a:pPr lvl="1" algn="ctr" eaLnBrk="1" hangingPunct="1">
              <a:defRPr/>
            </a:pPr>
            <a:r>
              <a:rPr lang="en-US" sz="2400" dirty="0">
                <a:ea typeface="MS PGothic" panose="020B0600070205080204" pitchFamily="34" charset="-128"/>
              </a:rPr>
              <a:t>Polyuria</a:t>
            </a:r>
          </a:p>
          <a:p>
            <a:pPr lvl="1" algn="ctr" eaLnBrk="1" hangingPunct="1">
              <a:defRPr/>
            </a:pPr>
            <a:r>
              <a:rPr lang="en-US" sz="2400" dirty="0">
                <a:ea typeface="MS PGothic" panose="020B0600070205080204" pitchFamily="34" charset="-128"/>
              </a:rPr>
              <a:t>Thirst</a:t>
            </a:r>
          </a:p>
          <a:p>
            <a:pPr lvl="1" algn="ctr" eaLnBrk="1" hangingPunct="1">
              <a:defRPr/>
            </a:pPr>
            <a:r>
              <a:rPr lang="en-US" sz="2400" dirty="0">
                <a:ea typeface="MS PGothic" panose="020B0600070205080204" pitchFamily="34" charset="-128"/>
              </a:rPr>
              <a:t>Nausea</a:t>
            </a:r>
          </a:p>
          <a:p>
            <a:pPr lvl="1" algn="ctr" eaLnBrk="1" hangingPunct="1">
              <a:defRPr/>
            </a:pPr>
            <a:r>
              <a:rPr lang="en-US" sz="2400" dirty="0">
                <a:ea typeface="MS PGothic" panose="020B0600070205080204" pitchFamily="34" charset="-128"/>
              </a:rPr>
              <a:t>Vomiting </a:t>
            </a:r>
          </a:p>
          <a:p>
            <a:pPr lvl="1" algn="ctr" eaLnBrk="1" hangingPunct="1">
              <a:defRPr/>
            </a:pPr>
            <a:r>
              <a:rPr lang="en-US" sz="2400" dirty="0">
                <a:ea typeface="MS PGothic" panose="020B0600070205080204" pitchFamily="34" charset="-128"/>
              </a:rPr>
              <a:t>Lethargy/sedation</a:t>
            </a:r>
          </a:p>
        </p:txBody>
      </p:sp>
      <p:pic>
        <p:nvPicPr>
          <p:cNvPr id="16386" name="Picture 2" descr="Lithium Carbonate – Camber Pharmaceuticals">
            <a:extLst>
              <a:ext uri="{FF2B5EF4-FFF2-40B4-BE49-F238E27FC236}">
                <a16:creationId xmlns:a16="http://schemas.microsoft.com/office/drawing/2014/main" id="{5C92AA22-EECD-147F-618C-B76AF4439C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2087" y="1107211"/>
            <a:ext cx="3131821" cy="4646669"/>
          </a:xfrm>
          <a:prstGeom prst="rect">
            <a:avLst/>
          </a:prstGeom>
          <a:noFill/>
          <a:extLst>
            <a:ext uri="{909E8E84-426E-40DD-AFC4-6F175D3DCCD1}">
              <a14:hiddenFill xmlns:a14="http://schemas.microsoft.com/office/drawing/2010/main">
                <a:solidFill>
                  <a:srgbClr val="FFFFFF"/>
                </a:solidFill>
              </a14:hiddenFill>
            </a:ext>
          </a:extLst>
        </p:spPr>
      </p:pic>
      <p:sp>
        <p:nvSpPr>
          <p:cNvPr id="107523" name="Slide Number Placeholder 3">
            <a:extLst>
              <a:ext uri="{FF2B5EF4-FFF2-40B4-BE49-F238E27FC236}">
                <a16:creationId xmlns:a16="http://schemas.microsoft.com/office/drawing/2014/main" id="{7A23CF40-5067-29A9-426D-88CC8D4E3517}"/>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10E935CF-5349-8148-9D8A-2F0716C39CDA}" type="slidenum">
              <a:rPr lang="en-US" altLang="en-US" smtClean="0"/>
              <a:pPr>
                <a:spcAft>
                  <a:spcPts val="600"/>
                </a:spcAft>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826EA684-70B7-B4AF-3D73-CC6416B84C4D}"/>
              </a:ext>
            </a:extLst>
          </p:cNvPr>
          <p:cNvSpPr>
            <a:spLocks noGrp="1"/>
          </p:cNvSpPr>
          <p:nvPr>
            <p:ph type="title"/>
          </p:nvPr>
        </p:nvSpPr>
        <p:spPr>
          <a:xfrm>
            <a:off x="768096" y="585216"/>
            <a:ext cx="7290054" cy="1499616"/>
          </a:xfrm>
        </p:spPr>
        <p:txBody>
          <a:bodyPr>
            <a:normAutofit/>
          </a:bodyPr>
          <a:lstStyle/>
          <a:p>
            <a:pPr eaLnBrk="1" hangingPunct="1"/>
            <a:r>
              <a:rPr lang="en-US" altLang="en-US">
                <a:cs typeface="Tunga" panose="020B0502040204020203" pitchFamily="34" charset="0"/>
              </a:rPr>
              <a:t>Lithium: Early Signs of Toxicity</a:t>
            </a:r>
          </a:p>
        </p:txBody>
      </p:sp>
      <p:sp>
        <p:nvSpPr>
          <p:cNvPr id="111619" name="Slide Number Placeholder 3">
            <a:extLst>
              <a:ext uri="{FF2B5EF4-FFF2-40B4-BE49-F238E27FC236}">
                <a16:creationId xmlns:a16="http://schemas.microsoft.com/office/drawing/2014/main" id="{9A5976B4-D214-2CBD-A3B3-6E6A634FBEF5}"/>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F0017135-DC1C-4B4A-B1CF-C79A54A77DCB}" type="slidenum">
              <a:rPr lang="en-US" altLang="en-US" smtClean="0"/>
              <a:pPr>
                <a:spcAft>
                  <a:spcPts val="600"/>
                </a:spcAft>
              </a:pPr>
              <a:t>42</a:t>
            </a:fld>
            <a:endParaRPr lang="en-US" altLang="en-US"/>
          </a:p>
        </p:txBody>
      </p:sp>
      <p:graphicFrame>
        <p:nvGraphicFramePr>
          <p:cNvPr id="111627" name="Rectangle 3">
            <a:extLst>
              <a:ext uri="{FF2B5EF4-FFF2-40B4-BE49-F238E27FC236}">
                <a16:creationId xmlns:a16="http://schemas.microsoft.com/office/drawing/2014/main" id="{E378A72D-F14B-FEF3-3E4E-92DD1FD438E1}"/>
              </a:ext>
            </a:extLst>
          </p:cNvPr>
          <p:cNvGraphicFramePr>
            <a:graphicFrameLocks noGrp="1"/>
          </p:cNvGraphicFramePr>
          <p:nvPr>
            <p:ph sz="quarter" idx="13"/>
            <p:extLst>
              <p:ext uri="{D42A27DB-BD31-4B8C-83A1-F6EECF244321}">
                <p14:modId xmlns:p14="http://schemas.microsoft.com/office/powerpoint/2010/main" val="1351311289"/>
              </p:ext>
            </p:extLst>
          </p:nvPr>
        </p:nvGraphicFramePr>
        <p:xfrm>
          <a:off x="768096" y="1690778"/>
          <a:ext cx="7290054" cy="461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77B2AEEE-F6AF-7D41-10F6-311846878B3D}"/>
              </a:ext>
            </a:extLst>
          </p:cNvPr>
          <p:cNvSpPr>
            <a:spLocks noGrp="1"/>
          </p:cNvSpPr>
          <p:nvPr>
            <p:ph type="title"/>
          </p:nvPr>
        </p:nvSpPr>
        <p:spPr>
          <a:xfrm>
            <a:off x="768096" y="585216"/>
            <a:ext cx="7290054" cy="1499616"/>
          </a:xfrm>
        </p:spPr>
        <p:txBody>
          <a:bodyPr>
            <a:normAutofit/>
          </a:bodyPr>
          <a:lstStyle/>
          <a:p>
            <a:pPr eaLnBrk="1" hangingPunct="1"/>
            <a:r>
              <a:rPr lang="en-US" altLang="en-US" dirty="0">
                <a:cs typeface="Tunga" panose="020B0502040204020203" pitchFamily="34" charset="0"/>
              </a:rPr>
              <a:t>Lithium: Advanced Signs of Toxicity</a:t>
            </a:r>
            <a:endParaRPr lang="en-US" altLang="en-US">
              <a:cs typeface="Tunga" panose="020B0502040204020203" pitchFamily="34" charset="0"/>
            </a:endParaRPr>
          </a:p>
        </p:txBody>
      </p:sp>
      <p:sp>
        <p:nvSpPr>
          <p:cNvPr id="115715" name="Slide Number Placeholder 3">
            <a:extLst>
              <a:ext uri="{FF2B5EF4-FFF2-40B4-BE49-F238E27FC236}">
                <a16:creationId xmlns:a16="http://schemas.microsoft.com/office/drawing/2014/main" id="{05A4C3B4-06F9-BA6F-AAEB-4574823525D4}"/>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A98DA492-3E65-9441-9D72-07107E1B7D60}" type="slidenum">
              <a:rPr lang="en-US" altLang="en-US"/>
              <a:pPr>
                <a:spcAft>
                  <a:spcPts val="600"/>
                </a:spcAft>
              </a:pPr>
              <a:t>43</a:t>
            </a:fld>
            <a:endParaRPr lang="en-US" altLang="en-US"/>
          </a:p>
        </p:txBody>
      </p:sp>
      <p:graphicFrame>
        <p:nvGraphicFramePr>
          <p:cNvPr id="115717" name="Rectangle 3">
            <a:extLst>
              <a:ext uri="{FF2B5EF4-FFF2-40B4-BE49-F238E27FC236}">
                <a16:creationId xmlns:a16="http://schemas.microsoft.com/office/drawing/2014/main" id="{6327D3BC-E5F4-3CDD-6537-A0C4464E11FD}"/>
              </a:ext>
            </a:extLst>
          </p:cNvPr>
          <p:cNvGraphicFramePr>
            <a:graphicFrameLocks noGrp="1"/>
          </p:cNvGraphicFramePr>
          <p:nvPr>
            <p:ph sz="quarter" idx="13"/>
            <p:extLst>
              <p:ext uri="{D42A27DB-BD31-4B8C-83A1-F6EECF244321}">
                <p14:modId xmlns:p14="http://schemas.microsoft.com/office/powerpoint/2010/main" val="3931120595"/>
              </p:ext>
            </p:extLst>
          </p:nvPr>
        </p:nvGraphicFramePr>
        <p:xfrm>
          <a:off x="768096" y="1708030"/>
          <a:ext cx="7290054" cy="4600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0CCC13C3-C7D6-DA00-0A3F-994014D862AE}"/>
              </a:ext>
            </a:extLst>
          </p:cNvPr>
          <p:cNvSpPr>
            <a:spLocks noGrp="1"/>
          </p:cNvSpPr>
          <p:nvPr>
            <p:ph type="title"/>
          </p:nvPr>
        </p:nvSpPr>
        <p:spPr>
          <a:xfrm>
            <a:off x="768096" y="585216"/>
            <a:ext cx="7290054" cy="1499616"/>
          </a:xfrm>
        </p:spPr>
        <p:txBody>
          <a:bodyPr>
            <a:normAutofit/>
          </a:bodyPr>
          <a:lstStyle/>
          <a:p>
            <a:pPr eaLnBrk="1" hangingPunct="1"/>
            <a:r>
              <a:rPr lang="en-US" altLang="en-US" dirty="0">
                <a:cs typeface="Tunga" panose="020B0502040204020203" pitchFamily="34" charset="0"/>
              </a:rPr>
              <a:t>Lithium: Severe Toxicity </a:t>
            </a:r>
            <a:endParaRPr lang="en-US" altLang="en-US" i="1">
              <a:cs typeface="Tunga" panose="020B0502040204020203" pitchFamily="34" charset="0"/>
            </a:endParaRPr>
          </a:p>
        </p:txBody>
      </p:sp>
      <p:sp>
        <p:nvSpPr>
          <p:cNvPr id="117763" name="Slide Number Placeholder 3">
            <a:extLst>
              <a:ext uri="{FF2B5EF4-FFF2-40B4-BE49-F238E27FC236}">
                <a16:creationId xmlns:a16="http://schemas.microsoft.com/office/drawing/2014/main" id="{DD8E890E-129A-8FB7-7E39-E4BC887830B4}"/>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94731CE8-4F85-EC48-AD92-67A9250A45A4}" type="slidenum">
              <a:rPr lang="en-US" altLang="en-US"/>
              <a:pPr>
                <a:spcAft>
                  <a:spcPts val="600"/>
                </a:spcAft>
              </a:pPr>
              <a:t>44</a:t>
            </a:fld>
            <a:endParaRPr lang="en-US" altLang="en-US"/>
          </a:p>
        </p:txBody>
      </p:sp>
      <p:graphicFrame>
        <p:nvGraphicFramePr>
          <p:cNvPr id="117765" name="Rectangle 3">
            <a:extLst>
              <a:ext uri="{FF2B5EF4-FFF2-40B4-BE49-F238E27FC236}">
                <a16:creationId xmlns:a16="http://schemas.microsoft.com/office/drawing/2014/main" id="{BB69F754-DC79-839C-27AC-77409C7C4140}"/>
              </a:ext>
            </a:extLst>
          </p:cNvPr>
          <p:cNvGraphicFramePr>
            <a:graphicFrameLocks noGrp="1"/>
          </p:cNvGraphicFramePr>
          <p:nvPr>
            <p:ph sz="quarter" idx="13"/>
            <p:extLst>
              <p:ext uri="{D42A27DB-BD31-4B8C-83A1-F6EECF244321}">
                <p14:modId xmlns:p14="http://schemas.microsoft.com/office/powerpoint/2010/main" val="3070149273"/>
              </p:ext>
            </p:extLst>
          </p:nvPr>
        </p:nvGraphicFramePr>
        <p:xfrm>
          <a:off x="768096" y="1639020"/>
          <a:ext cx="7290054" cy="466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68DA7421-AF7F-0C48-8FF6-421A9F07E7F2}"/>
              </a:ext>
            </a:extLst>
          </p:cNvPr>
          <p:cNvSpPr>
            <a:spLocks noGrp="1" noChangeArrowheads="1"/>
          </p:cNvSpPr>
          <p:nvPr>
            <p:ph type="title"/>
          </p:nvPr>
        </p:nvSpPr>
        <p:spPr>
          <a:xfrm>
            <a:off x="768096" y="585216"/>
            <a:ext cx="7290054" cy="1499616"/>
          </a:xfrm>
        </p:spPr>
        <p:txBody>
          <a:bodyPr>
            <a:normAutofit/>
          </a:bodyPr>
          <a:lstStyle/>
          <a:p>
            <a:pPr eaLnBrk="1" hangingPunct="1">
              <a:defRPr/>
            </a:pPr>
            <a:r>
              <a:rPr lang="en-US" dirty="0">
                <a:ea typeface="MS PGothic" charset="0"/>
              </a:rPr>
              <a:t>Lithium: Common SE and Major Long-Term Risks</a:t>
            </a:r>
          </a:p>
        </p:txBody>
      </p:sp>
      <p:sp>
        <p:nvSpPr>
          <p:cNvPr id="119811" name="Slide Number Placeholder 3">
            <a:extLst>
              <a:ext uri="{FF2B5EF4-FFF2-40B4-BE49-F238E27FC236}">
                <a16:creationId xmlns:a16="http://schemas.microsoft.com/office/drawing/2014/main" id="{9550AA79-8819-4F16-4E49-CF0010BA551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47F7260B-DC05-9D4F-A7CC-A6DD1DE20924}" type="slidenum">
              <a:rPr lang="en-US" altLang="en-US"/>
              <a:pPr>
                <a:spcAft>
                  <a:spcPts val="600"/>
                </a:spcAft>
              </a:pPr>
              <a:t>45</a:t>
            </a:fld>
            <a:endParaRPr lang="en-US" altLang="en-US"/>
          </a:p>
        </p:txBody>
      </p:sp>
      <p:graphicFrame>
        <p:nvGraphicFramePr>
          <p:cNvPr id="119813" name="Rectangle 3">
            <a:extLst>
              <a:ext uri="{FF2B5EF4-FFF2-40B4-BE49-F238E27FC236}">
                <a16:creationId xmlns:a16="http://schemas.microsoft.com/office/drawing/2014/main" id="{795150A0-F40F-9717-6563-A324130BC89F}"/>
              </a:ext>
            </a:extLst>
          </p:cNvPr>
          <p:cNvGraphicFramePr>
            <a:graphicFrameLocks noGrp="1"/>
          </p:cNvGraphicFramePr>
          <p:nvPr>
            <p:ph sz="quarter" idx="13"/>
            <p:extLst>
              <p:ext uri="{D42A27DB-BD31-4B8C-83A1-F6EECF244321}">
                <p14:modId xmlns:p14="http://schemas.microsoft.com/office/powerpoint/2010/main" val="3640780629"/>
              </p:ext>
            </p:extLst>
          </p:nvPr>
        </p:nvGraphicFramePr>
        <p:xfrm>
          <a:off x="638355" y="1897812"/>
          <a:ext cx="7419795" cy="441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72" name="Rectangle 121865">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7" name="Rectangle 2">
            <a:extLst>
              <a:ext uri="{FF2B5EF4-FFF2-40B4-BE49-F238E27FC236}">
                <a16:creationId xmlns:a16="http://schemas.microsoft.com/office/drawing/2014/main" id="{65401481-0E23-5FED-83D2-B400A1E9A04F}"/>
              </a:ext>
            </a:extLst>
          </p:cNvPr>
          <p:cNvSpPr>
            <a:spLocks noGrp="1"/>
          </p:cNvSpPr>
          <p:nvPr>
            <p:ph type="title"/>
          </p:nvPr>
        </p:nvSpPr>
        <p:spPr>
          <a:xfrm>
            <a:off x="768096" y="4952954"/>
            <a:ext cx="7290054" cy="1499616"/>
          </a:xfrm>
        </p:spPr>
        <p:txBody>
          <a:bodyPr>
            <a:normAutofit/>
          </a:bodyPr>
          <a:lstStyle/>
          <a:p>
            <a:pPr eaLnBrk="1" hangingPunct="1"/>
            <a:r>
              <a:rPr lang="en-US" altLang="en-US">
                <a:cs typeface="Tunga" panose="020B0502040204020203" pitchFamily="34" charset="0"/>
              </a:rPr>
              <a:t>Contraindications to Lithium</a:t>
            </a:r>
          </a:p>
        </p:txBody>
      </p:sp>
      <p:cxnSp>
        <p:nvCxnSpPr>
          <p:cNvPr id="121873" name="Straight Connector 121867">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859" name="Slide Number Placeholder 3">
            <a:extLst>
              <a:ext uri="{FF2B5EF4-FFF2-40B4-BE49-F238E27FC236}">
                <a16:creationId xmlns:a16="http://schemas.microsoft.com/office/drawing/2014/main" id="{0D9143D4-BCDB-1C7B-B97A-47F723037350}"/>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5FAA84A1-64B2-0B4A-972E-B0CD59AA62FD}" type="slidenum">
              <a:rPr lang="en-US" altLang="en-US" smtClean="0"/>
              <a:pPr>
                <a:spcAft>
                  <a:spcPts val="600"/>
                </a:spcAft>
              </a:pPr>
              <a:t>46</a:t>
            </a:fld>
            <a:endParaRPr lang="en-US" altLang="en-US"/>
          </a:p>
        </p:txBody>
      </p:sp>
      <p:graphicFrame>
        <p:nvGraphicFramePr>
          <p:cNvPr id="121861" name="Rectangle 3">
            <a:extLst>
              <a:ext uri="{FF2B5EF4-FFF2-40B4-BE49-F238E27FC236}">
                <a16:creationId xmlns:a16="http://schemas.microsoft.com/office/drawing/2014/main" id="{CA285CEC-0FB7-7AF6-B934-069423A9637B}"/>
              </a:ext>
            </a:extLst>
          </p:cNvPr>
          <p:cNvGraphicFramePr>
            <a:graphicFrameLocks noGrp="1"/>
          </p:cNvGraphicFramePr>
          <p:nvPr>
            <p:ph sz="quarter" idx="13"/>
            <p:extLst>
              <p:ext uri="{D42A27DB-BD31-4B8C-83A1-F6EECF244321}">
                <p14:modId xmlns:p14="http://schemas.microsoft.com/office/powerpoint/2010/main" val="4208722982"/>
              </p:ext>
            </p:extLst>
          </p:nvPr>
        </p:nvGraphicFramePr>
        <p:xfrm>
          <a:off x="571500" y="405430"/>
          <a:ext cx="7804333" cy="474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8C5D68B6-F31E-0117-3D44-FD640B66B3D4}"/>
              </a:ext>
            </a:extLst>
          </p:cNvPr>
          <p:cNvSpPr>
            <a:spLocks noGrp="1"/>
          </p:cNvSpPr>
          <p:nvPr>
            <p:ph type="title"/>
          </p:nvPr>
        </p:nvSpPr>
        <p:spPr>
          <a:xfrm>
            <a:off x="457200" y="203200"/>
            <a:ext cx="8229600" cy="1143000"/>
          </a:xfrm>
        </p:spPr>
        <p:txBody>
          <a:bodyPr>
            <a:normAutofit fontScale="90000"/>
          </a:bodyPr>
          <a:lstStyle/>
          <a:p>
            <a:pPr algn="ctr" eaLnBrk="1" hangingPunct="1">
              <a:lnSpc>
                <a:spcPct val="90000"/>
              </a:lnSpc>
            </a:pPr>
            <a:r>
              <a:rPr lang="en-US" altLang="en-US">
                <a:cs typeface="Tunga" panose="020B0502040204020203" pitchFamily="34" charset="0"/>
              </a:rPr>
              <a:t>Patient and Family Teaching </a:t>
            </a:r>
            <a:br>
              <a:rPr lang="en-US" altLang="en-US">
                <a:cs typeface="Tunga" panose="020B0502040204020203" pitchFamily="34" charset="0"/>
              </a:rPr>
            </a:br>
            <a:r>
              <a:rPr lang="en-US" altLang="en-US">
                <a:cs typeface="Tunga" panose="020B0502040204020203" pitchFamily="34" charset="0"/>
              </a:rPr>
              <a:t>for Lithium Therapy</a:t>
            </a:r>
          </a:p>
        </p:txBody>
      </p:sp>
      <p:graphicFrame>
        <p:nvGraphicFramePr>
          <p:cNvPr id="122885" name="Rectangle 3">
            <a:extLst>
              <a:ext uri="{FF2B5EF4-FFF2-40B4-BE49-F238E27FC236}">
                <a16:creationId xmlns:a16="http://schemas.microsoft.com/office/drawing/2014/main" id="{7ACE603D-C075-5497-1A55-A286AC48FB9C}"/>
              </a:ext>
            </a:extLst>
          </p:cNvPr>
          <p:cNvGraphicFramePr>
            <a:graphicFrameLocks noGrp="1"/>
          </p:cNvGraphicFramePr>
          <p:nvPr>
            <p:ph sz="quarter" idx="13"/>
            <p:extLst>
              <p:ext uri="{D42A27DB-BD31-4B8C-83A1-F6EECF244321}">
                <p14:modId xmlns:p14="http://schemas.microsoft.com/office/powerpoint/2010/main" val="2161064535"/>
              </p:ext>
            </p:extLst>
          </p:nvPr>
        </p:nvGraphicFramePr>
        <p:xfrm>
          <a:off x="990600" y="1485900"/>
          <a:ext cx="7429500"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3" name="Slide Number Placeholder 3">
            <a:extLst>
              <a:ext uri="{FF2B5EF4-FFF2-40B4-BE49-F238E27FC236}">
                <a16:creationId xmlns:a16="http://schemas.microsoft.com/office/drawing/2014/main" id="{974E1178-F72E-512E-0B97-30D3F6992FC0}"/>
              </a:ext>
            </a:extLst>
          </p:cNvPr>
          <p:cNvSpPr>
            <a:spLocks noGrp="1"/>
          </p:cNvSpPr>
          <p:nvPr>
            <p:ph type="sldNum" sz="quarter" idx="16"/>
          </p:nvPr>
        </p:nvSpPr>
        <p:spPr bwMode="auto">
          <a:xfrm>
            <a:off x="7145338" y="6380163"/>
            <a:ext cx="18986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C9AAD0-C335-C645-A011-9D928C854136}" type="slidenum">
              <a:rPr lang="en-US" altLang="en-US"/>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416" name="Rectangle 1454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18" name="Rectangle 14541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09" name="Title 1">
            <a:extLst>
              <a:ext uri="{FF2B5EF4-FFF2-40B4-BE49-F238E27FC236}">
                <a16:creationId xmlns:a16="http://schemas.microsoft.com/office/drawing/2014/main" id="{42981A3F-0DB3-2D5F-C6E1-22DCEF0720F9}"/>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anose="020B0300000000000000" pitchFamily="34" charset="-128"/>
                <a:cs typeface="Tunga" panose="020B0502040204020203" pitchFamily="34" charset="0"/>
              </a:rPr>
              <a:t>Audience Response Questions</a:t>
            </a:r>
            <a:endParaRPr lang="en-US" altLang="en-US">
              <a:solidFill>
                <a:srgbClr val="FFFFFF"/>
              </a:solidFill>
              <a:cs typeface="Tunga" panose="020B0502040204020203" pitchFamily="34" charset="0"/>
            </a:endParaRPr>
          </a:p>
        </p:txBody>
      </p:sp>
      <p:sp>
        <p:nvSpPr>
          <p:cNvPr id="3" name="Content Placeholder 2">
            <a:extLst>
              <a:ext uri="{FF2B5EF4-FFF2-40B4-BE49-F238E27FC236}">
                <a16:creationId xmlns:a16="http://schemas.microsoft.com/office/drawing/2014/main" id="{49640B26-9BAD-444B-B2FC-50B7556E8BC4}"/>
              </a:ext>
            </a:extLst>
          </p:cNvPr>
          <p:cNvSpPr>
            <a:spLocks noGrp="1"/>
          </p:cNvSpPr>
          <p:nvPr>
            <p:ph sz="quarter" idx="13"/>
          </p:nvPr>
        </p:nvSpPr>
        <p:spPr>
          <a:xfrm>
            <a:off x="3713286" y="804333"/>
            <a:ext cx="4729502" cy="5249334"/>
          </a:xfrm>
        </p:spPr>
        <p:txBody>
          <a:bodyPr anchor="ctr">
            <a:normAutofit/>
          </a:bodyPr>
          <a:lstStyle/>
          <a:p>
            <a:pPr marL="0" indent="0" eaLnBrk="1" hangingPunct="1">
              <a:buFont typeface="Arial" charset="0"/>
              <a:buNone/>
              <a:defRPr/>
            </a:pPr>
            <a:r>
              <a:rPr lang="en-US" sz="2400" dirty="0">
                <a:ea typeface="MS PGothic" panose="020B0600070205080204" pitchFamily="34" charset="-128"/>
              </a:rPr>
              <a:t>Lithium toxicity may result in which one of the following?</a:t>
            </a:r>
          </a:p>
          <a:p>
            <a:pPr marL="0" indent="0" eaLnBrk="1" hangingPunct="1">
              <a:buFont typeface="Arial" charset="0"/>
              <a:buNone/>
              <a:defRPr/>
            </a:pPr>
            <a:endParaRPr lang="en-US" sz="2400" dirty="0">
              <a:ea typeface="MS PGothic" panose="020B0600070205080204" pitchFamily="34" charset="-128"/>
            </a:endParaRPr>
          </a:p>
          <a:p>
            <a:pPr marL="398463" indent="-398463" eaLnBrk="1" hangingPunct="1">
              <a:buFont typeface="Arial" charset="0"/>
              <a:buAutoNum type="alphaUcPeriod"/>
              <a:defRPr/>
            </a:pPr>
            <a:r>
              <a:rPr lang="en-US" sz="2400" dirty="0">
                <a:ea typeface="MS PGothic" panose="020B0600070205080204" pitchFamily="34" charset="-128"/>
              </a:rPr>
              <a:t> Neuroleptic malignant syndrome</a:t>
            </a:r>
          </a:p>
          <a:p>
            <a:pPr marL="398463" indent="-398463" eaLnBrk="1" hangingPunct="1">
              <a:buFont typeface="Arial" charset="0"/>
              <a:buAutoNum type="alphaUcPeriod"/>
              <a:defRPr/>
            </a:pPr>
            <a:r>
              <a:rPr lang="en-US" sz="2400" dirty="0">
                <a:ea typeface="MS PGothic" panose="020B0600070205080204" pitchFamily="34" charset="-128"/>
              </a:rPr>
              <a:t> Dystonia</a:t>
            </a:r>
          </a:p>
          <a:p>
            <a:pPr marL="398463" indent="-398463" eaLnBrk="1" hangingPunct="1">
              <a:buFont typeface="Arial" charset="0"/>
              <a:buAutoNum type="alphaUcPeriod"/>
              <a:defRPr/>
            </a:pPr>
            <a:r>
              <a:rPr lang="en-US" sz="2400" dirty="0">
                <a:ea typeface="MS PGothic" panose="020B0600070205080204" pitchFamily="34" charset="-128"/>
              </a:rPr>
              <a:t> Blurred vision</a:t>
            </a:r>
          </a:p>
          <a:p>
            <a:pPr marL="398463" indent="-398463" eaLnBrk="1" hangingPunct="1">
              <a:buFont typeface="Arial" charset="0"/>
              <a:buAutoNum type="alphaUcPeriod"/>
              <a:defRPr/>
            </a:pPr>
            <a:r>
              <a:rPr lang="en-US" sz="2400" dirty="0">
                <a:ea typeface="MS PGothic" panose="020B0600070205080204" pitchFamily="34" charset="-128"/>
              </a:rPr>
              <a:t> Akathisia</a:t>
            </a:r>
          </a:p>
          <a:p>
            <a:pPr marL="0" indent="0" eaLnBrk="1" hangingPunct="1">
              <a:buFont typeface="Arial" charset="0"/>
              <a:buNone/>
              <a:defRPr/>
            </a:pPr>
            <a:endParaRPr lang="en-US" dirty="0">
              <a:ea typeface="MS PGothic" panose="020B0600070205080204" pitchFamily="34" charset="-128"/>
            </a:endParaRPr>
          </a:p>
        </p:txBody>
      </p:sp>
      <p:sp>
        <p:nvSpPr>
          <p:cNvPr id="145411" name="Slide Number Placeholder 3">
            <a:extLst>
              <a:ext uri="{FF2B5EF4-FFF2-40B4-BE49-F238E27FC236}">
                <a16:creationId xmlns:a16="http://schemas.microsoft.com/office/drawing/2014/main" id="{CA57333C-611B-FC69-03FB-25762F57703B}"/>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458FFFAC-BEB4-C845-9298-123627BA0E14}" type="slidenum">
              <a:rPr lang="en-US" altLang="en-US"/>
              <a:pPr>
                <a:spcAft>
                  <a:spcPts val="600"/>
                </a:spcAft>
              </a:pPr>
              <a:t>48</a:t>
            </a:fld>
            <a:endParaRPr lang="en-US" altLang="en-US"/>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EDB447C-9873-4ECC-A7E9-44E42AEA5DC3}"/>
              </a:ext>
            </a:extLst>
          </p:cNvPr>
          <p:cNvSpPr>
            <a:spLocks noGrp="1"/>
          </p:cNvSpPr>
          <p:nvPr>
            <p:ph type="title"/>
          </p:nvPr>
        </p:nvSpPr>
        <p:spPr>
          <a:xfrm>
            <a:off x="768096" y="585216"/>
            <a:ext cx="7290054" cy="1499616"/>
          </a:xfrm>
        </p:spPr>
        <p:txBody>
          <a:bodyPr>
            <a:normAutofit/>
          </a:bodyPr>
          <a:lstStyle/>
          <a:p>
            <a:pPr eaLnBrk="1" hangingPunct="1"/>
            <a:r>
              <a:rPr lang="en-US" altLang="en-US"/>
              <a:t>Anticonvulsants</a:t>
            </a:r>
          </a:p>
        </p:txBody>
      </p:sp>
      <p:graphicFrame>
        <p:nvGraphicFramePr>
          <p:cNvPr id="101381" name="Rectangle 3">
            <a:extLst>
              <a:ext uri="{FF2B5EF4-FFF2-40B4-BE49-F238E27FC236}">
                <a16:creationId xmlns:a16="http://schemas.microsoft.com/office/drawing/2014/main" id="{30CA3B84-6278-EC29-2E73-12EA44F0D482}"/>
              </a:ext>
            </a:extLst>
          </p:cNvPr>
          <p:cNvGraphicFramePr>
            <a:graphicFrameLocks noGrp="1"/>
          </p:cNvGraphicFramePr>
          <p:nvPr>
            <p:ph idx="1"/>
            <p:extLst>
              <p:ext uri="{D42A27DB-BD31-4B8C-83A1-F6EECF244321}">
                <p14:modId xmlns:p14="http://schemas.microsoft.com/office/powerpoint/2010/main" val="3335982339"/>
              </p:ext>
            </p:extLst>
          </p:nvPr>
        </p:nvGraphicFramePr>
        <p:xfrm>
          <a:off x="768096" y="1725284"/>
          <a:ext cx="7290054" cy="458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23" y="304312"/>
            <a:ext cx="7148526" cy="1330154"/>
          </a:xfrm>
        </p:spPr>
        <p:txBody>
          <a:bodyPr/>
          <a:lstStyle/>
          <a:p>
            <a:r>
              <a:rPr lang="en-US" dirty="0"/>
              <a:t>Bipolar I vs Bipolar II Disorder</a:t>
            </a:r>
          </a:p>
        </p:txBody>
      </p:sp>
      <p:sp>
        <p:nvSpPr>
          <p:cNvPr id="5" name="Text Placeholder 4"/>
          <p:cNvSpPr>
            <a:spLocks noGrp="1"/>
          </p:cNvSpPr>
          <p:nvPr>
            <p:ph type="body" sz="quarter" idx="4294967295"/>
          </p:nvPr>
        </p:nvSpPr>
        <p:spPr>
          <a:xfrm>
            <a:off x="332365" y="5500792"/>
            <a:ext cx="6911579" cy="350957"/>
          </a:xfrm>
        </p:spPr>
        <p:txBody>
          <a:bodyPr>
            <a:normAutofit fontScale="92500"/>
          </a:bodyPr>
          <a:lstStyle/>
          <a:p>
            <a:pPr marL="0" indent="0">
              <a:lnSpc>
                <a:spcPct val="100000"/>
              </a:lnSpc>
              <a:buNone/>
            </a:pPr>
            <a:r>
              <a:rPr lang="en-US" sz="900" spc="-8" dirty="0">
                <a:solidFill>
                  <a:srgbClr val="455560"/>
                </a:solidFill>
                <a:cs typeface="Arial" panose="020B0604020202020204" pitchFamily="34" charset="0"/>
              </a:rPr>
              <a:t>1. Merikangas et al. Arch Gen Psychiatry. 2011;68:241. 2. Keck et al. Compr Psychiatr. 2003;44:263. 3. Altshuler et al. Am J Psychiatry. 2010;167:708. </a:t>
            </a:r>
            <a:br>
              <a:rPr lang="en-US" sz="900" spc="-8" dirty="0">
                <a:solidFill>
                  <a:srgbClr val="455560"/>
                </a:solidFill>
                <a:cs typeface="Arial" panose="020B0604020202020204" pitchFamily="34" charset="0"/>
              </a:rPr>
            </a:br>
            <a:r>
              <a:rPr lang="en-US" sz="900" spc="-8" dirty="0">
                <a:solidFill>
                  <a:srgbClr val="455560"/>
                </a:solidFill>
                <a:cs typeface="Arial" panose="020B0604020202020204" pitchFamily="34" charset="0"/>
              </a:rPr>
              <a:t>4. Judd et al. Arch Gen Psychiatry. 2002;59:530. 5. Pompili et al. Bipolar Disord. 2013;15:457.</a:t>
            </a:r>
            <a:endParaRPr lang="en-US" b="0" dirty="0"/>
          </a:p>
        </p:txBody>
      </p:sp>
      <p:sp>
        <p:nvSpPr>
          <p:cNvPr id="7" name="Flowchart: Connector 6"/>
          <p:cNvSpPr/>
          <p:nvPr/>
        </p:nvSpPr>
        <p:spPr bwMode="auto">
          <a:xfrm>
            <a:off x="312481" y="1776766"/>
            <a:ext cx="5972424" cy="3544397"/>
          </a:xfrm>
          <a:prstGeom prst="flowChartConnector">
            <a:avLst/>
          </a:prstGeom>
          <a:solidFill>
            <a:schemeClr val="accent2">
              <a:lumMod val="40000"/>
              <a:lumOff val="60000"/>
              <a:alpha val="75000"/>
            </a:schemeClr>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defTabSz="914378"/>
            <a:endParaRPr lang="en-US" sz="1600" dirty="0">
              <a:latin typeface="Calibri" panose="020F0502020204030204" pitchFamily="34" charset="0"/>
              <a:cs typeface="Calibri" panose="020F0502020204030204" pitchFamily="34" charset="0"/>
            </a:endParaRPr>
          </a:p>
        </p:txBody>
      </p:sp>
      <p:sp>
        <p:nvSpPr>
          <p:cNvPr id="8" name="Flowchart: Connector 7"/>
          <p:cNvSpPr/>
          <p:nvPr/>
        </p:nvSpPr>
        <p:spPr bwMode="auto">
          <a:xfrm>
            <a:off x="2921687" y="1765349"/>
            <a:ext cx="5857090" cy="3544398"/>
          </a:xfrm>
          <a:prstGeom prst="flowChartConnector">
            <a:avLst/>
          </a:prstGeom>
          <a:solidFill>
            <a:schemeClr val="accent3">
              <a:lumMod val="40000"/>
              <a:lumOff val="60000"/>
              <a:alpha val="50000"/>
            </a:schemeClr>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defTabSz="914378"/>
            <a:endParaRPr lang="en-US" sz="1600" dirty="0">
              <a:latin typeface="Calibri" panose="020F0502020204030204" pitchFamily="34" charset="0"/>
              <a:cs typeface="Calibri" panose="020F0502020204030204" pitchFamily="34" charset="0"/>
            </a:endParaRPr>
          </a:p>
        </p:txBody>
      </p:sp>
      <p:sp>
        <p:nvSpPr>
          <p:cNvPr id="9" name="TextBox 8"/>
          <p:cNvSpPr txBox="1"/>
          <p:nvPr/>
        </p:nvSpPr>
        <p:spPr>
          <a:xfrm>
            <a:off x="3166909" y="3809626"/>
            <a:ext cx="2713282" cy="584775"/>
          </a:xfrm>
          <a:prstGeom prst="rect">
            <a:avLst/>
          </a:prstGeom>
          <a:noFill/>
        </p:spPr>
        <p:txBody>
          <a:bodyPr wrap="square" lIns="182880" tIns="91440" rIns="182880" bIns="91440" rtlCol="0" anchor="ctr" anchorCtr="0">
            <a:spAutoFit/>
          </a:bodyPr>
          <a:lstStyle/>
          <a:p>
            <a:pPr algn="ctr">
              <a:spcBef>
                <a:spcPts val="0"/>
              </a:spcBef>
            </a:pPr>
            <a:r>
              <a:rPr lang="en-US" sz="1400" dirty="0">
                <a:solidFill>
                  <a:schemeClr val="accent4">
                    <a:lumMod val="75000"/>
                  </a:schemeClr>
                </a:solidFill>
                <a:latin typeface="Calibri" panose="020F0502020204030204" pitchFamily="34" charset="0"/>
                <a:cs typeface="Calibri" panose="020F0502020204030204" pitchFamily="34" charset="0"/>
              </a:rPr>
              <a:t>Major depressive episodes</a:t>
            </a:r>
          </a:p>
          <a:p>
            <a:pPr algn="ctr">
              <a:spcBef>
                <a:spcPts val="0"/>
              </a:spcBef>
            </a:pPr>
            <a:r>
              <a:rPr lang="en-US" sz="1200" dirty="0">
                <a:solidFill>
                  <a:schemeClr val="accent4">
                    <a:lumMod val="75000"/>
                  </a:schemeClr>
                </a:solidFill>
                <a:latin typeface="Calibri" panose="020F0502020204030204" pitchFamily="34" charset="0"/>
                <a:cs typeface="Calibri" panose="020F0502020204030204" pitchFamily="34" charset="0"/>
              </a:rPr>
              <a:t>(same criteria)</a:t>
            </a:r>
          </a:p>
        </p:txBody>
      </p:sp>
      <p:sp>
        <p:nvSpPr>
          <p:cNvPr id="10" name="TextBox 9"/>
          <p:cNvSpPr txBox="1"/>
          <p:nvPr/>
        </p:nvSpPr>
        <p:spPr>
          <a:xfrm>
            <a:off x="6189730" y="3463969"/>
            <a:ext cx="2704380" cy="646331"/>
          </a:xfrm>
          <a:prstGeom prst="rect">
            <a:avLst/>
          </a:prstGeom>
          <a:noFill/>
        </p:spPr>
        <p:txBody>
          <a:bodyPr wrap="square" lIns="182880" tIns="91440" rIns="182880" bIns="91440" rtlCol="0" anchor="ctr" anchorCtr="0">
            <a:spAutoFit/>
          </a:bodyPr>
          <a:lstStyle/>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Highs are not disabling/</a:t>
            </a:r>
          </a:p>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Do not lead to hospitalization</a:t>
            </a:r>
          </a:p>
        </p:txBody>
      </p:sp>
      <p:sp>
        <p:nvSpPr>
          <p:cNvPr id="11" name="TextBox 10"/>
          <p:cNvSpPr txBox="1"/>
          <p:nvPr/>
        </p:nvSpPr>
        <p:spPr>
          <a:xfrm>
            <a:off x="5312213" y="1844446"/>
            <a:ext cx="2017635" cy="507831"/>
          </a:xfrm>
          <a:prstGeom prst="rect">
            <a:avLst/>
          </a:prstGeom>
          <a:noFill/>
        </p:spPr>
        <p:txBody>
          <a:bodyPr wrap="square" lIns="182880" tIns="91440" rIns="182880" bIns="91440" rtlCol="0" anchor="ctr" anchorCtr="0">
            <a:spAutoFit/>
          </a:bodyPr>
          <a:lstStyle/>
          <a:p>
            <a:r>
              <a:rPr lang="en-US" sz="2100" dirty="0">
                <a:solidFill>
                  <a:schemeClr val="accent3"/>
                </a:solidFill>
                <a:latin typeface="Calibri" panose="020F0502020204030204" pitchFamily="34" charset="0"/>
                <a:cs typeface="Calibri" panose="020F0502020204030204" pitchFamily="34" charset="0"/>
              </a:rPr>
              <a:t>BIPOLAR II</a:t>
            </a:r>
          </a:p>
        </p:txBody>
      </p:sp>
      <p:sp>
        <p:nvSpPr>
          <p:cNvPr id="12" name="TextBox 11"/>
          <p:cNvSpPr txBox="1"/>
          <p:nvPr/>
        </p:nvSpPr>
        <p:spPr>
          <a:xfrm>
            <a:off x="1940759" y="1844446"/>
            <a:ext cx="1955781" cy="507831"/>
          </a:xfrm>
          <a:prstGeom prst="rect">
            <a:avLst/>
          </a:prstGeom>
          <a:noFill/>
        </p:spPr>
        <p:txBody>
          <a:bodyPr wrap="square" lIns="182880" tIns="91440" rIns="182880" bIns="91440" rtlCol="0" anchor="ctr" anchorCtr="0">
            <a:spAutoFit/>
          </a:bodyPr>
          <a:lstStyle/>
          <a:p>
            <a:r>
              <a:rPr lang="en-US" sz="2100" dirty="0">
                <a:solidFill>
                  <a:schemeClr val="accent1"/>
                </a:solidFill>
                <a:latin typeface="Calibri" panose="020F0502020204030204" pitchFamily="34" charset="0"/>
                <a:cs typeface="Calibri" panose="020F0502020204030204" pitchFamily="34" charset="0"/>
              </a:rPr>
              <a:t>BIPOLAR I</a:t>
            </a:r>
          </a:p>
        </p:txBody>
      </p:sp>
      <p:sp>
        <p:nvSpPr>
          <p:cNvPr id="13" name="TextBox 12"/>
          <p:cNvSpPr txBox="1"/>
          <p:nvPr/>
        </p:nvSpPr>
        <p:spPr>
          <a:xfrm>
            <a:off x="312481" y="3463969"/>
            <a:ext cx="2691186" cy="646331"/>
          </a:xfrm>
          <a:prstGeom prst="rect">
            <a:avLst/>
          </a:prstGeom>
          <a:noFill/>
        </p:spPr>
        <p:txBody>
          <a:bodyPr wrap="square" lIns="182880" tIns="91440" rIns="182880" bIns="91440" rtlCol="0" anchor="ctr" anchorCtr="0">
            <a:spAutoFit/>
          </a:bodyPr>
          <a:lstStyle/>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Highs are disabling/</a:t>
            </a:r>
          </a:p>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may lead to hospitalization</a:t>
            </a:r>
          </a:p>
        </p:txBody>
      </p:sp>
      <p:sp>
        <p:nvSpPr>
          <p:cNvPr id="14" name="TextBox 13"/>
          <p:cNvSpPr txBox="1"/>
          <p:nvPr/>
        </p:nvSpPr>
        <p:spPr>
          <a:xfrm>
            <a:off x="499661" y="2991586"/>
            <a:ext cx="2476253"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Psychosis ~½ the time</a:t>
            </a:r>
            <a:r>
              <a:rPr lang="en-US" sz="1500" baseline="30000" dirty="0">
                <a:solidFill>
                  <a:schemeClr val="accent4">
                    <a:lumMod val="75000"/>
                  </a:schemeClr>
                </a:solidFill>
                <a:latin typeface="Calibri" panose="020F0502020204030204" pitchFamily="34" charset="0"/>
                <a:cs typeface="Calibri" panose="020F0502020204030204" pitchFamily="34" charset="0"/>
              </a:rPr>
              <a:t>2</a:t>
            </a:r>
          </a:p>
        </p:txBody>
      </p:sp>
      <p:sp>
        <p:nvSpPr>
          <p:cNvPr id="15" name="TextBox 14"/>
          <p:cNvSpPr txBox="1"/>
          <p:nvPr/>
        </p:nvSpPr>
        <p:spPr>
          <a:xfrm>
            <a:off x="6363085" y="2991586"/>
            <a:ext cx="2452388"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No psychosis during highs</a:t>
            </a:r>
          </a:p>
        </p:txBody>
      </p:sp>
      <p:sp>
        <p:nvSpPr>
          <p:cNvPr id="16" name="TextBox 15"/>
          <p:cNvSpPr txBox="1"/>
          <p:nvPr/>
        </p:nvSpPr>
        <p:spPr>
          <a:xfrm>
            <a:off x="3974721" y="2020013"/>
            <a:ext cx="1763304" cy="1954381"/>
          </a:xfrm>
          <a:prstGeom prst="rect">
            <a:avLst/>
          </a:prstGeom>
          <a:noFill/>
        </p:spPr>
        <p:txBody>
          <a:bodyPr wrap="square" lIns="182880" tIns="91440" rIns="182880" bIns="91440" rtlCol="0" anchor="ctr" anchorCtr="0">
            <a:spAutoFit/>
          </a:bodyPr>
          <a:lstStyle/>
          <a:p>
            <a:pPr>
              <a:spcBef>
                <a:spcPts val="200"/>
              </a:spcBef>
            </a:pPr>
            <a:r>
              <a:rPr lang="en-US" sz="1500" u="sng" dirty="0">
                <a:solidFill>
                  <a:schemeClr val="accent4"/>
                </a:solidFill>
                <a:latin typeface="Calibri" panose="020F0502020204030204" pitchFamily="34" charset="0"/>
                <a:cs typeface="Calibri" panose="020F0502020204030204" pitchFamily="34" charset="0"/>
              </a:rPr>
              <a:t>D</a:t>
            </a:r>
            <a:r>
              <a:rPr lang="en-US" sz="1500" dirty="0">
                <a:solidFill>
                  <a:schemeClr val="accent5">
                    <a:lumMod val="50000"/>
                  </a:schemeClr>
                </a:solidFill>
                <a:latin typeface="Calibri" panose="020F0502020204030204" pitchFamily="34" charset="0"/>
                <a:cs typeface="Calibri" panose="020F0502020204030204" pitchFamily="34" charset="0"/>
              </a:rPr>
              <a:t>istractible</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I</a:t>
            </a:r>
            <a:r>
              <a:rPr lang="en-US" sz="1500" dirty="0">
                <a:solidFill>
                  <a:schemeClr val="accent5">
                    <a:lumMod val="50000"/>
                  </a:schemeClr>
                </a:solidFill>
                <a:latin typeface="Calibri" panose="020F0502020204030204" pitchFamily="34" charset="0"/>
                <a:cs typeface="Calibri" panose="020F0502020204030204" pitchFamily="34" charset="0"/>
              </a:rPr>
              <a:t>mpulsive</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G</a:t>
            </a:r>
            <a:r>
              <a:rPr lang="en-US" sz="1500" dirty="0">
                <a:solidFill>
                  <a:schemeClr val="accent5">
                    <a:lumMod val="50000"/>
                  </a:schemeClr>
                </a:solidFill>
                <a:latin typeface="Calibri" panose="020F0502020204030204" pitchFamily="34" charset="0"/>
                <a:cs typeface="Calibri" panose="020F0502020204030204" pitchFamily="34" charset="0"/>
              </a:rPr>
              <a:t>randiose</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F</a:t>
            </a:r>
            <a:r>
              <a:rPr lang="en-US" sz="1500" dirty="0">
                <a:solidFill>
                  <a:schemeClr val="accent5">
                    <a:lumMod val="50000"/>
                  </a:schemeClr>
                </a:solidFill>
                <a:latin typeface="Calibri" panose="020F0502020204030204" pitchFamily="34" charset="0"/>
                <a:cs typeface="Calibri" panose="020F0502020204030204" pitchFamily="34" charset="0"/>
              </a:rPr>
              <a:t>ast thought</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A</a:t>
            </a:r>
            <a:r>
              <a:rPr lang="en-US" sz="1500" dirty="0">
                <a:solidFill>
                  <a:schemeClr val="accent5">
                    <a:lumMod val="50000"/>
                  </a:schemeClr>
                </a:solidFill>
                <a:latin typeface="Calibri" panose="020F0502020204030204" pitchFamily="34" charset="0"/>
                <a:cs typeface="Calibri" panose="020F0502020204030204" pitchFamily="34" charset="0"/>
              </a:rPr>
              <a:t>ctivity ↑</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S</a:t>
            </a:r>
            <a:r>
              <a:rPr lang="en-US" sz="1500" dirty="0">
                <a:solidFill>
                  <a:schemeClr val="accent5">
                    <a:lumMod val="50000"/>
                  </a:schemeClr>
                </a:solidFill>
                <a:latin typeface="Calibri" panose="020F0502020204030204" pitchFamily="34" charset="0"/>
                <a:cs typeface="Calibri" panose="020F0502020204030204" pitchFamily="34" charset="0"/>
              </a:rPr>
              <a:t>leep ↓</a:t>
            </a:r>
          </a:p>
          <a:p>
            <a:pPr>
              <a:spcBef>
                <a:spcPts val="200"/>
              </a:spcBef>
            </a:pPr>
            <a:r>
              <a:rPr lang="en-US" sz="1500" u="sng" dirty="0">
                <a:solidFill>
                  <a:schemeClr val="accent4"/>
                </a:solidFill>
                <a:latin typeface="Calibri" panose="020F0502020204030204" pitchFamily="34" charset="0"/>
                <a:cs typeface="Calibri" panose="020F0502020204030204" pitchFamily="34" charset="0"/>
              </a:rPr>
              <a:t>T</a:t>
            </a:r>
            <a:r>
              <a:rPr lang="en-US" sz="1500" dirty="0">
                <a:solidFill>
                  <a:schemeClr val="accent5">
                    <a:lumMod val="50000"/>
                  </a:schemeClr>
                </a:solidFill>
                <a:latin typeface="Calibri" panose="020F0502020204030204" pitchFamily="34" charset="0"/>
                <a:cs typeface="Calibri" panose="020F0502020204030204" pitchFamily="34" charset="0"/>
              </a:rPr>
              <a:t>alkative</a:t>
            </a:r>
          </a:p>
        </p:txBody>
      </p:sp>
      <p:sp>
        <p:nvSpPr>
          <p:cNvPr id="17" name="TextBox 16"/>
          <p:cNvSpPr txBox="1"/>
          <p:nvPr/>
        </p:nvSpPr>
        <p:spPr>
          <a:xfrm>
            <a:off x="909623" y="2606315"/>
            <a:ext cx="2102895"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Highs last ≥1 wk*</a:t>
            </a:r>
          </a:p>
        </p:txBody>
      </p:sp>
      <p:sp>
        <p:nvSpPr>
          <p:cNvPr id="18" name="TextBox 17"/>
          <p:cNvSpPr txBox="1"/>
          <p:nvPr/>
        </p:nvSpPr>
        <p:spPr>
          <a:xfrm>
            <a:off x="6206702" y="2606315"/>
            <a:ext cx="1982056"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Highs last ≥4 days</a:t>
            </a:r>
          </a:p>
        </p:txBody>
      </p:sp>
      <p:sp>
        <p:nvSpPr>
          <p:cNvPr id="20" name="TextBox 19"/>
          <p:cNvSpPr txBox="1"/>
          <p:nvPr/>
        </p:nvSpPr>
        <p:spPr>
          <a:xfrm>
            <a:off x="6911619" y="3996928"/>
            <a:ext cx="1179331" cy="461665"/>
          </a:xfrm>
          <a:prstGeom prst="rect">
            <a:avLst/>
          </a:prstGeom>
          <a:noFill/>
        </p:spPr>
        <p:txBody>
          <a:bodyPr wrap="square" lIns="182880" tIns="91440" rIns="182880" bIns="91440" rtlCol="0" anchor="ctr" anchorCtr="0">
            <a:spAutoFit/>
          </a:bodyPr>
          <a:lstStyle/>
          <a:p>
            <a:r>
              <a:rPr lang="en-US" dirty="0">
                <a:solidFill>
                  <a:schemeClr val="accent4">
                    <a:lumMod val="75000"/>
                  </a:schemeClr>
                </a:solidFill>
                <a:latin typeface="Calibri" panose="020F0502020204030204" pitchFamily="34" charset="0"/>
                <a:cs typeface="Calibri" panose="020F0502020204030204" pitchFamily="34" charset="0"/>
              </a:rPr>
              <a:t>♀&gt;♂</a:t>
            </a:r>
            <a:r>
              <a:rPr lang="en-US" sz="1500" baseline="30000" dirty="0">
                <a:solidFill>
                  <a:schemeClr val="bg1"/>
                </a:solidFill>
                <a:latin typeface="Calibri" panose="020F0502020204030204" pitchFamily="34" charset="0"/>
                <a:cs typeface="Calibri" panose="020F0502020204030204" pitchFamily="34" charset="0"/>
              </a:rPr>
              <a:t>3</a:t>
            </a:r>
            <a:endParaRPr lang="en-US" baseline="30000"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1101294" y="3987251"/>
            <a:ext cx="1204411" cy="461665"/>
          </a:xfrm>
          <a:prstGeom prst="rect">
            <a:avLst/>
          </a:prstGeom>
          <a:noFill/>
        </p:spPr>
        <p:txBody>
          <a:bodyPr wrap="square" lIns="182880" tIns="91440" rIns="182880" bIns="91440" rtlCol="0" anchor="ctr" anchorCtr="0">
            <a:spAutoFit/>
          </a:bodyPr>
          <a:lstStyle/>
          <a:p>
            <a:r>
              <a:rPr lang="en-US" dirty="0">
                <a:solidFill>
                  <a:schemeClr val="accent4">
                    <a:lumMod val="75000"/>
                  </a:schemeClr>
                </a:solidFill>
                <a:latin typeface="Calibri" panose="020F0502020204030204" pitchFamily="34" charset="0"/>
                <a:cs typeface="Calibri" panose="020F0502020204030204" pitchFamily="34" charset="0"/>
              </a:rPr>
              <a:t>♀= ♂</a:t>
            </a:r>
            <a:r>
              <a:rPr lang="en-US" sz="1500" baseline="30000" dirty="0">
                <a:solidFill>
                  <a:schemeClr val="accent4">
                    <a:lumMod val="75000"/>
                  </a:schemeClr>
                </a:solidFill>
                <a:latin typeface="Calibri" panose="020F0502020204030204" pitchFamily="34" charset="0"/>
                <a:cs typeface="Calibri" panose="020F0502020204030204" pitchFamily="34" charset="0"/>
              </a:rPr>
              <a:t>3</a:t>
            </a:r>
            <a:endParaRPr lang="en-US" baseline="30000" dirty="0">
              <a:solidFill>
                <a:schemeClr val="accent4">
                  <a:lumMod val="75000"/>
                </a:schemeClr>
              </a:solidFill>
              <a:latin typeface="Calibri" panose="020F0502020204030204" pitchFamily="34" charset="0"/>
              <a:cs typeface="Calibri" panose="020F0502020204030204" pitchFamily="34" charset="0"/>
            </a:endParaRPr>
          </a:p>
        </p:txBody>
      </p:sp>
      <p:sp>
        <p:nvSpPr>
          <p:cNvPr id="22" name="TextBox 21"/>
          <p:cNvSpPr txBox="1"/>
          <p:nvPr/>
        </p:nvSpPr>
        <p:spPr>
          <a:xfrm>
            <a:off x="1575154" y="4463026"/>
            <a:ext cx="1602500" cy="646331"/>
          </a:xfrm>
          <a:prstGeom prst="rect">
            <a:avLst/>
          </a:prstGeom>
          <a:noFill/>
        </p:spPr>
        <p:txBody>
          <a:bodyPr wrap="square" lIns="182880" tIns="91440" rIns="182880" bIns="91440" rtlCol="0" anchor="ctr" anchorCtr="0">
            <a:spAutoFit/>
          </a:bodyPr>
          <a:lstStyle/>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Ratio of lows: </a:t>
            </a:r>
          </a:p>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highs ~ 3:1</a:t>
            </a:r>
            <a:r>
              <a:rPr lang="en-US" sz="1500" baseline="30000" dirty="0">
                <a:solidFill>
                  <a:schemeClr val="accent4">
                    <a:lumMod val="75000"/>
                  </a:schemeClr>
                </a:solidFill>
                <a:latin typeface="Calibri" panose="020F0502020204030204" pitchFamily="34" charset="0"/>
                <a:cs typeface="Calibri" panose="020F0502020204030204" pitchFamily="34" charset="0"/>
              </a:rPr>
              <a:t>4</a:t>
            </a:r>
          </a:p>
        </p:txBody>
      </p:sp>
      <p:sp>
        <p:nvSpPr>
          <p:cNvPr id="23" name="TextBox 22"/>
          <p:cNvSpPr txBox="1"/>
          <p:nvPr/>
        </p:nvSpPr>
        <p:spPr>
          <a:xfrm>
            <a:off x="3517674" y="4259545"/>
            <a:ext cx="2115796" cy="769441"/>
          </a:xfrm>
          <a:prstGeom prst="rect">
            <a:avLst/>
          </a:prstGeom>
          <a:noFill/>
        </p:spPr>
        <p:txBody>
          <a:bodyPr wrap="square" lIns="182880" tIns="91440" rIns="182880" bIns="91440" rtlCol="0" anchor="ctr" anchorCtr="0">
            <a:spAutoFit/>
          </a:bodyPr>
          <a:lstStyle/>
          <a:p>
            <a:pPr algn="ctr">
              <a:spcBef>
                <a:spcPts val="0"/>
              </a:spcBef>
            </a:pPr>
            <a:r>
              <a:rPr lang="en-US" sz="1400" dirty="0">
                <a:solidFill>
                  <a:schemeClr val="accent4">
                    <a:lumMod val="75000"/>
                  </a:schemeClr>
                </a:solidFill>
                <a:latin typeface="Calibri" panose="020F0502020204030204" pitchFamily="34" charset="0"/>
                <a:cs typeface="Calibri" panose="020F0502020204030204" pitchFamily="34" charset="0"/>
              </a:rPr>
              <a:t>3%-14% suicide rate</a:t>
            </a:r>
            <a:r>
              <a:rPr lang="en-US" sz="1400" baseline="30000" dirty="0">
                <a:solidFill>
                  <a:schemeClr val="accent4">
                    <a:lumMod val="75000"/>
                  </a:schemeClr>
                </a:solidFill>
                <a:latin typeface="Calibri" panose="020F0502020204030204" pitchFamily="34" charset="0"/>
                <a:cs typeface="Calibri" panose="020F0502020204030204" pitchFamily="34" charset="0"/>
              </a:rPr>
              <a:t>5</a:t>
            </a:r>
          </a:p>
          <a:p>
            <a:pPr algn="ctr">
              <a:spcBef>
                <a:spcPts val="0"/>
              </a:spcBef>
            </a:pPr>
            <a:r>
              <a:rPr lang="en-US" sz="1200" dirty="0">
                <a:solidFill>
                  <a:schemeClr val="accent4">
                    <a:lumMod val="75000"/>
                  </a:schemeClr>
                </a:solidFill>
                <a:latin typeface="Calibri" panose="020F0502020204030204" pitchFamily="34" charset="0"/>
                <a:cs typeface="Calibri" panose="020F0502020204030204" pitchFamily="34" charset="0"/>
              </a:rPr>
              <a:t>(vs 1.6% in</a:t>
            </a:r>
            <a:br>
              <a:rPr lang="en-US" sz="1200" dirty="0">
                <a:solidFill>
                  <a:schemeClr val="accent4">
                    <a:lumMod val="75000"/>
                  </a:schemeClr>
                </a:solidFill>
                <a:latin typeface="Calibri" panose="020F0502020204030204" pitchFamily="34" charset="0"/>
                <a:cs typeface="Calibri" panose="020F0502020204030204" pitchFamily="34" charset="0"/>
              </a:rPr>
            </a:br>
            <a:r>
              <a:rPr lang="en-US" sz="1200" dirty="0">
                <a:solidFill>
                  <a:schemeClr val="accent4">
                    <a:lumMod val="75000"/>
                  </a:schemeClr>
                </a:solidFill>
                <a:latin typeface="Calibri" panose="020F0502020204030204" pitchFamily="34" charset="0"/>
                <a:cs typeface="Calibri" panose="020F0502020204030204" pitchFamily="34" charset="0"/>
              </a:rPr>
              <a:t>general population)</a:t>
            </a:r>
          </a:p>
        </p:txBody>
      </p:sp>
      <p:sp>
        <p:nvSpPr>
          <p:cNvPr id="24" name="TextBox 23"/>
          <p:cNvSpPr txBox="1"/>
          <p:nvPr/>
        </p:nvSpPr>
        <p:spPr>
          <a:xfrm>
            <a:off x="5993341" y="4463026"/>
            <a:ext cx="1602500" cy="646331"/>
          </a:xfrm>
          <a:prstGeom prst="rect">
            <a:avLst/>
          </a:prstGeom>
          <a:noFill/>
        </p:spPr>
        <p:txBody>
          <a:bodyPr wrap="square" lIns="182880" tIns="91440" rIns="182880" bIns="91440" rtlCol="0" anchor="ctr" anchorCtr="0">
            <a:spAutoFit/>
          </a:bodyPr>
          <a:lstStyle/>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Ratio of lows: </a:t>
            </a:r>
          </a:p>
          <a:p>
            <a:pPr>
              <a:spcBef>
                <a:spcPts val="0"/>
              </a:spcBef>
            </a:pPr>
            <a:r>
              <a:rPr lang="en-US" sz="1500" dirty="0">
                <a:solidFill>
                  <a:schemeClr val="accent4">
                    <a:lumMod val="75000"/>
                  </a:schemeClr>
                </a:solidFill>
                <a:latin typeface="Calibri" panose="020F0502020204030204" pitchFamily="34" charset="0"/>
                <a:cs typeface="Calibri" panose="020F0502020204030204" pitchFamily="34" charset="0"/>
              </a:rPr>
              <a:t>highs ~39:1</a:t>
            </a:r>
            <a:r>
              <a:rPr lang="en-US" sz="1500" baseline="30000" dirty="0">
                <a:solidFill>
                  <a:schemeClr val="accent4">
                    <a:lumMod val="75000"/>
                  </a:schemeClr>
                </a:solidFill>
                <a:latin typeface="Calibri" panose="020F0502020204030204" pitchFamily="34" charset="0"/>
                <a:cs typeface="Calibri" panose="020F0502020204030204" pitchFamily="34" charset="0"/>
              </a:rPr>
              <a:t>3</a:t>
            </a:r>
          </a:p>
        </p:txBody>
      </p:sp>
      <p:sp>
        <p:nvSpPr>
          <p:cNvPr id="25" name="TextBox 24"/>
          <p:cNvSpPr txBox="1"/>
          <p:nvPr/>
        </p:nvSpPr>
        <p:spPr>
          <a:xfrm>
            <a:off x="1423671" y="2221043"/>
            <a:ext cx="2215986"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Prevalence: 0.6-1%</a:t>
            </a:r>
            <a:r>
              <a:rPr lang="en-US" sz="1500" baseline="30000" dirty="0">
                <a:solidFill>
                  <a:schemeClr val="accent4">
                    <a:lumMod val="75000"/>
                  </a:schemeClr>
                </a:solidFill>
                <a:latin typeface="Calibri" panose="020F0502020204030204" pitchFamily="34" charset="0"/>
                <a:cs typeface="Calibri" panose="020F0502020204030204" pitchFamily="34" charset="0"/>
              </a:rPr>
              <a:t>1</a:t>
            </a:r>
          </a:p>
        </p:txBody>
      </p:sp>
      <p:sp>
        <p:nvSpPr>
          <p:cNvPr id="26" name="TextBox 25"/>
          <p:cNvSpPr txBox="1"/>
          <p:nvPr/>
        </p:nvSpPr>
        <p:spPr>
          <a:xfrm>
            <a:off x="5566811" y="2221043"/>
            <a:ext cx="2039377" cy="415498"/>
          </a:xfrm>
          <a:prstGeom prst="rect">
            <a:avLst/>
          </a:prstGeom>
          <a:noFill/>
        </p:spPr>
        <p:txBody>
          <a:bodyPr wrap="square" lIns="182880" tIns="91440" rIns="182880" bIns="91440" rtlCol="0" anchor="ctr" anchorCtr="0">
            <a:spAutoFit/>
          </a:bodyPr>
          <a:lstStyle/>
          <a:p>
            <a:r>
              <a:rPr lang="en-US" sz="1500" dirty="0">
                <a:solidFill>
                  <a:schemeClr val="accent4">
                    <a:lumMod val="75000"/>
                  </a:schemeClr>
                </a:solidFill>
                <a:latin typeface="Calibri" panose="020F0502020204030204" pitchFamily="34" charset="0"/>
                <a:cs typeface="Calibri" panose="020F0502020204030204" pitchFamily="34" charset="0"/>
              </a:rPr>
              <a:t>Prevalence: 0.4%</a:t>
            </a:r>
            <a:r>
              <a:rPr lang="en-US" sz="1500" baseline="30000" dirty="0">
                <a:solidFill>
                  <a:schemeClr val="accent4">
                    <a:lumMod val="75000"/>
                  </a:schemeClr>
                </a:solidFill>
                <a:latin typeface="Calibri" panose="020F050202020403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652AF4BC-27AD-4869-9F14-FAA982871B63}"/>
              </a:ext>
            </a:extLst>
          </p:cNvPr>
          <p:cNvSpPr txBox="1"/>
          <p:nvPr/>
        </p:nvSpPr>
        <p:spPr>
          <a:xfrm>
            <a:off x="356019" y="1856536"/>
            <a:ext cx="1699060" cy="461665"/>
          </a:xfrm>
          <a:prstGeom prst="homePlate">
            <a:avLst>
              <a:gd name="adj" fmla="val 47601"/>
            </a:avLst>
          </a:prstGeom>
          <a:solidFill>
            <a:schemeClr val="accent1"/>
          </a:solidFill>
        </p:spPr>
        <p:txBody>
          <a:bodyPr wrap="square" lIns="45720" tIns="45720" rIns="45720" bIns="45720" rtlCol="0" anchor="ctr" anchorCtr="0">
            <a:spAutoFit/>
          </a:bodyPr>
          <a:lstStyle/>
          <a:p>
            <a:r>
              <a:rPr lang="en-US" sz="1200" dirty="0">
                <a:latin typeface="Calibri" panose="020F0502020204030204" pitchFamily="34" charset="0"/>
                <a:cs typeface="Calibri" panose="020F0502020204030204" pitchFamily="34" charset="0"/>
              </a:rPr>
              <a:t>Requires the presence</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of mania</a:t>
            </a:r>
          </a:p>
        </p:txBody>
      </p:sp>
      <p:sp>
        <p:nvSpPr>
          <p:cNvPr id="27" name="TextBox 26">
            <a:extLst>
              <a:ext uri="{FF2B5EF4-FFF2-40B4-BE49-F238E27FC236}">
                <a16:creationId xmlns:a16="http://schemas.microsoft.com/office/drawing/2014/main" id="{5887D7B0-0E6F-4C20-ACE1-9F41065222FE}"/>
              </a:ext>
            </a:extLst>
          </p:cNvPr>
          <p:cNvSpPr txBox="1"/>
          <p:nvPr/>
        </p:nvSpPr>
        <p:spPr>
          <a:xfrm flipH="1">
            <a:off x="6900887" y="1745524"/>
            <a:ext cx="2075001" cy="646331"/>
          </a:xfrm>
          <a:prstGeom prst="homePlate">
            <a:avLst>
              <a:gd name="adj" fmla="val 46412"/>
            </a:avLst>
          </a:prstGeom>
          <a:solidFill>
            <a:schemeClr val="accent3"/>
          </a:solidFill>
        </p:spPr>
        <p:txBody>
          <a:bodyPr wrap="square" lIns="45720" tIns="45720" rIns="45720" bIns="45720" rtlCol="0" anchor="ctr" anchorCtr="0">
            <a:spAutoFit/>
          </a:bodyPr>
          <a:lstStyle/>
          <a:p>
            <a:r>
              <a:rPr lang="en-US" sz="1200" dirty="0">
                <a:latin typeface="Calibri" panose="020F0502020204030204" pitchFamily="34" charset="0"/>
                <a:cs typeface="Calibri" panose="020F0502020204030204" pitchFamily="34" charset="0"/>
              </a:rPr>
              <a:t>  Requires hypomania in</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combination with ≥1 major</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depressive episode</a:t>
            </a:r>
          </a:p>
        </p:txBody>
      </p:sp>
      <p:grpSp>
        <p:nvGrpSpPr>
          <p:cNvPr id="28" name="Group 27">
            <a:extLst>
              <a:ext uri="{FF2B5EF4-FFF2-40B4-BE49-F238E27FC236}">
                <a16:creationId xmlns:a16="http://schemas.microsoft.com/office/drawing/2014/main" id="{F78339A5-BF2D-4CF2-BCA8-4B586594CF01}"/>
              </a:ext>
            </a:extLst>
          </p:cNvPr>
          <p:cNvGrpSpPr/>
          <p:nvPr/>
        </p:nvGrpSpPr>
        <p:grpSpPr>
          <a:xfrm>
            <a:off x="7044683" y="5513192"/>
            <a:ext cx="1911101" cy="364265"/>
            <a:chOff x="9392911" y="6207927"/>
            <a:chExt cx="2548134" cy="485687"/>
          </a:xfrm>
        </p:grpSpPr>
        <p:pic>
          <p:nvPicPr>
            <p:cNvPr id="29" name="Picture 28" descr="A picture containing text, ax, wheel&#10;&#10;Description automatically generated">
              <a:extLst>
                <a:ext uri="{FF2B5EF4-FFF2-40B4-BE49-F238E27FC236}">
                  <a16:creationId xmlns:a16="http://schemas.microsoft.com/office/drawing/2014/main" id="{C50142E7-4A65-42E5-B9A5-FC6394063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699" y="6207927"/>
              <a:ext cx="569914" cy="187003"/>
            </a:xfrm>
            <a:prstGeom prst="rect">
              <a:avLst/>
            </a:prstGeom>
          </p:spPr>
        </p:pic>
        <p:sp>
          <p:nvSpPr>
            <p:cNvPr id="30" name="Rectangle 8">
              <a:extLst>
                <a:ext uri="{FF2B5EF4-FFF2-40B4-BE49-F238E27FC236}">
                  <a16:creationId xmlns:a16="http://schemas.microsoft.com/office/drawing/2014/main" id="{EB34EBE1-D025-4B7F-ACB3-8A32887B030F}"/>
                </a:ext>
              </a:extLst>
            </p:cNvPr>
            <p:cNvSpPr>
              <a:spLocks noChangeArrowheads="1"/>
            </p:cNvSpPr>
            <p:nvPr/>
          </p:nvSpPr>
          <p:spPr bwMode="auto">
            <a:xfrm>
              <a:off x="9392911" y="6355059"/>
              <a:ext cx="254813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050" dirty="0">
                  <a:solidFill>
                    <a:srgbClr val="455560"/>
                  </a:solidFill>
                  <a:latin typeface="Calibri" panose="020F0502020204030204" pitchFamily="34" charset="0"/>
                </a:rPr>
                <a:t>Slide credit: </a:t>
              </a:r>
              <a:r>
                <a:rPr lang="en-US" altLang="en-US" sz="1050" dirty="0">
                  <a:solidFill>
                    <a:schemeClr val="bg2"/>
                  </a:solidFill>
                  <a:latin typeface="Calibri" panose="020F0502020204030204" pitchFamily="34" charset="0"/>
                  <a:hlinkClick r:id="rId4"/>
                </a:rPr>
                <a:t>clinicaloptions.com</a:t>
              </a:r>
              <a:endParaRPr lang="en-US" altLang="en-US" sz="1050" dirty="0">
                <a:solidFill>
                  <a:schemeClr val="bg2"/>
                </a:solidFill>
                <a:latin typeface="Calibri" panose="020F0502020204030204" pitchFamily="34" charset="0"/>
              </a:endParaRPr>
            </a:p>
          </p:txBody>
        </p:sp>
      </p:grpSp>
      <p:sp>
        <p:nvSpPr>
          <p:cNvPr id="3" name="TextBox 2">
            <a:extLst>
              <a:ext uri="{FF2B5EF4-FFF2-40B4-BE49-F238E27FC236}">
                <a16:creationId xmlns:a16="http://schemas.microsoft.com/office/drawing/2014/main" id="{43ECD595-E156-6144-863B-A09327EBD235}"/>
              </a:ext>
            </a:extLst>
          </p:cNvPr>
          <p:cNvSpPr txBox="1"/>
          <p:nvPr/>
        </p:nvSpPr>
        <p:spPr bwMode="auto">
          <a:xfrm>
            <a:off x="477773" y="5319338"/>
            <a:ext cx="38468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en-US" sz="1050" dirty="0">
                <a:solidFill>
                  <a:schemeClr val="bg1"/>
                </a:solidFill>
                <a:latin typeface="Calibri" panose="020F0502020204030204" pitchFamily="34" charset="0"/>
                <a:cs typeface="Calibri" panose="020F0502020204030204" pitchFamily="34" charset="0"/>
              </a:rPr>
              <a:t>*Unless hospitalized (no duration required).</a:t>
            </a:r>
          </a:p>
        </p:txBody>
      </p:sp>
    </p:spTree>
    <p:extLst>
      <p:ext uri="{BB962C8B-B14F-4D97-AF65-F5344CB8AC3E}">
        <p14:creationId xmlns:p14="http://schemas.microsoft.com/office/powerpoint/2010/main" val="237326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A983880-08B7-45B3-89F8-DA08FD97060E}"/>
              </a:ext>
            </a:extLst>
          </p:cNvPr>
          <p:cNvSpPr>
            <a:spLocks noGrp="1"/>
          </p:cNvSpPr>
          <p:nvPr>
            <p:ph type="title"/>
          </p:nvPr>
        </p:nvSpPr>
        <p:spPr>
          <a:xfrm>
            <a:off x="768096" y="585216"/>
            <a:ext cx="6013704" cy="1499616"/>
          </a:xfrm>
        </p:spPr>
        <p:txBody>
          <a:bodyPr>
            <a:normAutofit/>
          </a:bodyPr>
          <a:lstStyle/>
          <a:p>
            <a:pPr eaLnBrk="1" hangingPunct="1"/>
            <a:r>
              <a:rPr lang="en-US" altLang="en-US" dirty="0"/>
              <a:t>Second-Generation Antipsychotics (SGA)</a:t>
            </a:r>
          </a:p>
        </p:txBody>
      </p:sp>
      <p:sp>
        <p:nvSpPr>
          <p:cNvPr id="103427" name="Rectangle 3">
            <a:extLst>
              <a:ext uri="{FF2B5EF4-FFF2-40B4-BE49-F238E27FC236}">
                <a16:creationId xmlns:a16="http://schemas.microsoft.com/office/drawing/2014/main" id="{8F1C82B5-BCC1-4A3F-99B0-5E04733FC2CB}"/>
              </a:ext>
            </a:extLst>
          </p:cNvPr>
          <p:cNvSpPr>
            <a:spLocks noGrp="1"/>
          </p:cNvSpPr>
          <p:nvPr>
            <p:ph idx="1"/>
          </p:nvPr>
        </p:nvSpPr>
        <p:spPr>
          <a:xfrm>
            <a:off x="768096" y="1846053"/>
            <a:ext cx="6013703" cy="4463307"/>
          </a:xfrm>
        </p:spPr>
        <p:txBody>
          <a:bodyPr>
            <a:normAutofit fontScale="92500" lnSpcReduction="10000"/>
          </a:bodyPr>
          <a:lstStyle/>
          <a:p>
            <a:pPr eaLnBrk="1" hangingPunct="1"/>
            <a:r>
              <a:rPr lang="en-US" altLang="en-US" sz="2400" dirty="0"/>
              <a:t>Examples</a:t>
            </a:r>
          </a:p>
          <a:p>
            <a:pPr lvl="1"/>
            <a:r>
              <a:rPr lang="en-US" altLang="en-US" sz="2400" dirty="0"/>
              <a:t>Aripiprazole (Abilify)</a:t>
            </a:r>
          </a:p>
          <a:p>
            <a:pPr lvl="1"/>
            <a:r>
              <a:rPr lang="en-US" altLang="en-US" sz="2400" dirty="0"/>
              <a:t>Asenapine (Saphris)</a:t>
            </a:r>
          </a:p>
          <a:p>
            <a:pPr lvl="1"/>
            <a:r>
              <a:rPr lang="en-US" altLang="en-US" sz="2400" dirty="0"/>
              <a:t>Cariprazine (Vraylar)</a:t>
            </a:r>
          </a:p>
          <a:p>
            <a:pPr lvl="1" eaLnBrk="1" hangingPunct="1"/>
            <a:r>
              <a:rPr lang="en-US" altLang="en-US" sz="2400" dirty="0"/>
              <a:t>Lurasidone (Latuda)</a:t>
            </a:r>
          </a:p>
          <a:p>
            <a:pPr lvl="1" eaLnBrk="1" hangingPunct="1"/>
            <a:r>
              <a:rPr lang="en-US" altLang="en-US" sz="2400" dirty="0"/>
              <a:t>Olanzapine (Zyprexa)</a:t>
            </a:r>
          </a:p>
          <a:p>
            <a:pPr lvl="1"/>
            <a:r>
              <a:rPr lang="en-US" altLang="en-US" sz="2400" dirty="0"/>
              <a:t>Quetiapine (Seroquel)</a:t>
            </a:r>
          </a:p>
          <a:p>
            <a:pPr lvl="1" eaLnBrk="1" hangingPunct="1"/>
            <a:r>
              <a:rPr lang="en-US" altLang="en-US" sz="2400" dirty="0"/>
              <a:t>Risperidone (Risperdal)</a:t>
            </a:r>
          </a:p>
          <a:p>
            <a:pPr lvl="1" eaLnBrk="1" hangingPunct="1"/>
            <a:r>
              <a:rPr lang="en-US" altLang="en-US" sz="2400" dirty="0"/>
              <a:t>Ziprasidone (Geodon)</a:t>
            </a:r>
          </a:p>
          <a:p>
            <a:r>
              <a:rPr lang="en-US" altLang="en-US" sz="2800" dirty="0"/>
              <a:t>Combination SGA + Antidepressant</a:t>
            </a:r>
          </a:p>
          <a:p>
            <a:pPr lvl="1"/>
            <a:r>
              <a:rPr lang="en-US" altLang="en-US" sz="2400" dirty="0"/>
              <a:t>Olanzapine (Zyprexa) + fluoxetine (Prozac)=Symbax</a:t>
            </a:r>
          </a:p>
        </p:txBody>
      </p:sp>
      <p:sp>
        <p:nvSpPr>
          <p:cNvPr id="103432" name="Rectangle 10343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4" name="Rectangle 10343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0174002B-6A13-4727-A083-B1FE7126802C}"/>
              </a:ext>
            </a:extLst>
          </p:cNvPr>
          <p:cNvSpPr>
            <a:spLocks noGrp="1"/>
          </p:cNvSpPr>
          <p:nvPr>
            <p:ph type="title"/>
          </p:nvPr>
        </p:nvSpPr>
        <p:spPr>
          <a:xfrm>
            <a:off x="768096" y="585216"/>
            <a:ext cx="7290054" cy="1499616"/>
          </a:xfrm>
        </p:spPr>
        <p:txBody>
          <a:bodyPr>
            <a:normAutofit/>
          </a:bodyPr>
          <a:lstStyle/>
          <a:p>
            <a:pPr eaLnBrk="1" hangingPunct="1"/>
            <a:r>
              <a:rPr lang="en-US" altLang="en-US"/>
              <a:t>Integrative Therapy</a:t>
            </a:r>
          </a:p>
        </p:txBody>
      </p:sp>
      <p:graphicFrame>
        <p:nvGraphicFramePr>
          <p:cNvPr id="105477" name="Rectangle 3">
            <a:extLst>
              <a:ext uri="{FF2B5EF4-FFF2-40B4-BE49-F238E27FC236}">
                <a16:creationId xmlns:a16="http://schemas.microsoft.com/office/drawing/2014/main" id="{6D66A1BB-20C3-13E7-B702-CFE4CE26B62C}"/>
              </a:ext>
            </a:extLst>
          </p:cNvPr>
          <p:cNvGraphicFramePr>
            <a:graphicFrameLocks noGrp="1"/>
          </p:cNvGraphicFramePr>
          <p:nvPr>
            <p:ph idx="1"/>
            <p:extLst>
              <p:ext uri="{D42A27DB-BD31-4B8C-83A1-F6EECF244321}">
                <p14:modId xmlns:p14="http://schemas.microsoft.com/office/powerpoint/2010/main" val="2560381053"/>
              </p:ext>
            </p:extLst>
          </p:nvPr>
        </p:nvGraphicFramePr>
        <p:xfrm>
          <a:off x="768096" y="1866900"/>
          <a:ext cx="7290054" cy="44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E8789E6-74D5-4143-B5C6-747451BEB54C}"/>
              </a:ext>
            </a:extLst>
          </p:cNvPr>
          <p:cNvSpPr>
            <a:spLocks noGrp="1"/>
          </p:cNvSpPr>
          <p:nvPr>
            <p:ph type="title"/>
          </p:nvPr>
        </p:nvSpPr>
        <p:spPr/>
        <p:txBody>
          <a:bodyPr/>
          <a:lstStyle/>
          <a:p>
            <a:pPr algn="ctr" eaLnBrk="1" hangingPunct="1"/>
            <a:r>
              <a:rPr lang="en-US" altLang="en-US" dirty="0"/>
              <a:t>Brain Stimulation Therapies</a:t>
            </a:r>
          </a:p>
        </p:txBody>
      </p:sp>
      <p:graphicFrame>
        <p:nvGraphicFramePr>
          <p:cNvPr id="113672" name="Rectangle 3">
            <a:extLst>
              <a:ext uri="{FF2B5EF4-FFF2-40B4-BE49-F238E27FC236}">
                <a16:creationId xmlns:a16="http://schemas.microsoft.com/office/drawing/2014/main" id="{F6C74F2E-620B-8A1A-FA50-37E77F9AB86E}"/>
              </a:ext>
            </a:extLst>
          </p:cNvPr>
          <p:cNvGraphicFramePr>
            <a:graphicFrameLocks noGrp="1"/>
          </p:cNvGraphicFramePr>
          <p:nvPr>
            <p:ph idx="1"/>
            <p:extLst>
              <p:ext uri="{D42A27DB-BD31-4B8C-83A1-F6EECF244321}">
                <p14:modId xmlns:p14="http://schemas.microsoft.com/office/powerpoint/2010/main" val="2127662041"/>
              </p:ext>
            </p:extLst>
          </p:nvPr>
        </p:nvGraphicFramePr>
        <p:xfrm>
          <a:off x="768096" y="1847850"/>
          <a:ext cx="7918704"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7BAC203-1ACF-4B76-BF33-BC40224D6E90}"/>
              </a:ext>
            </a:extLst>
          </p:cNvPr>
          <p:cNvSpPr>
            <a:spLocks noGrp="1"/>
          </p:cNvSpPr>
          <p:nvPr>
            <p:ph type="title"/>
          </p:nvPr>
        </p:nvSpPr>
        <p:spPr>
          <a:xfrm>
            <a:off x="768096" y="585216"/>
            <a:ext cx="7290054" cy="1499616"/>
          </a:xfrm>
        </p:spPr>
        <p:txBody>
          <a:bodyPr>
            <a:normAutofit/>
          </a:bodyPr>
          <a:lstStyle/>
          <a:p>
            <a:pPr eaLnBrk="1" hangingPunct="1"/>
            <a:r>
              <a:rPr lang="en-US" altLang="en-US"/>
              <a:t>Psychological Therapies</a:t>
            </a:r>
          </a:p>
        </p:txBody>
      </p:sp>
      <p:graphicFrame>
        <p:nvGraphicFramePr>
          <p:cNvPr id="111621" name="Rectangle 3">
            <a:extLst>
              <a:ext uri="{FF2B5EF4-FFF2-40B4-BE49-F238E27FC236}">
                <a16:creationId xmlns:a16="http://schemas.microsoft.com/office/drawing/2014/main" id="{E2241290-6F7F-0F38-04C9-FEDA84E5D9A6}"/>
              </a:ext>
            </a:extLst>
          </p:cNvPr>
          <p:cNvGraphicFramePr>
            <a:graphicFrameLocks noGrp="1"/>
          </p:cNvGraphicFramePr>
          <p:nvPr>
            <p:ph idx="1"/>
            <p:extLst>
              <p:ext uri="{D42A27DB-BD31-4B8C-83A1-F6EECF244321}">
                <p14:modId xmlns:p14="http://schemas.microsoft.com/office/powerpoint/2010/main" val="831817390"/>
              </p:ext>
            </p:extLst>
          </p:nvPr>
        </p:nvGraphicFramePr>
        <p:xfrm>
          <a:off x="768096" y="1733550"/>
          <a:ext cx="7290054"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71" name="Rectangle 11367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3" name="Rectangle 11367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Title 2">
            <a:extLst>
              <a:ext uri="{FF2B5EF4-FFF2-40B4-BE49-F238E27FC236}">
                <a16:creationId xmlns:a16="http://schemas.microsoft.com/office/drawing/2014/main" id="{1CBF7FCA-881B-4BB4-8474-0E8ED2A94BB2}"/>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Questions</a:t>
            </a:r>
          </a:p>
        </p:txBody>
      </p:sp>
      <p:sp>
        <p:nvSpPr>
          <p:cNvPr id="37891" name="Content Placeholder 1">
            <a:extLst>
              <a:ext uri="{FF2B5EF4-FFF2-40B4-BE49-F238E27FC236}">
                <a16:creationId xmlns:a16="http://schemas.microsoft.com/office/drawing/2014/main" id="{5D7DA4CC-4F43-40E2-8E34-199EA29D1B68}"/>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defRPr/>
            </a:pPr>
            <a:r>
              <a:rPr lang="en-US" sz="2400" dirty="0"/>
              <a:t>Which anticonvulsant medication might be prescribed for a patient with bipolar disorder?</a:t>
            </a:r>
          </a:p>
          <a:p>
            <a:pPr marL="914400" lvl="1" indent="-393700" eaLnBrk="1" hangingPunct="1">
              <a:buSzPct val="100000"/>
              <a:buFont typeface="Calibri" pitchFamily="34" charset="0"/>
              <a:buAutoNum type="alphaUcPeriod"/>
              <a:defRPr/>
            </a:pPr>
            <a:endParaRPr lang="nl-NL" sz="2400" dirty="0"/>
          </a:p>
          <a:p>
            <a:pPr marL="457200" lvl="1" indent="-457200" eaLnBrk="1" hangingPunct="1">
              <a:buSzPct val="100000"/>
              <a:buFont typeface="Calibri" pitchFamily="34" charset="0"/>
              <a:buAutoNum type="alphaUcPeriod"/>
              <a:defRPr/>
            </a:pPr>
            <a:r>
              <a:rPr lang="nl-NL" sz="2400" dirty="0" err="1"/>
              <a:t>Divalproex</a:t>
            </a:r>
            <a:r>
              <a:rPr lang="nl-NL" sz="2400" dirty="0"/>
              <a:t> </a:t>
            </a:r>
            <a:r>
              <a:rPr lang="nl-NL" sz="2400" dirty="0" err="1"/>
              <a:t>sodium</a:t>
            </a:r>
            <a:r>
              <a:rPr lang="nl-NL" sz="2400" dirty="0"/>
              <a:t> (</a:t>
            </a:r>
            <a:r>
              <a:rPr lang="nl-NL" sz="2400" dirty="0" err="1"/>
              <a:t>Depakote</a:t>
            </a:r>
            <a:r>
              <a:rPr lang="nl-NL" sz="2400" dirty="0"/>
              <a:t>)</a:t>
            </a:r>
            <a:endParaRPr lang="en-US" sz="2400" dirty="0"/>
          </a:p>
          <a:p>
            <a:pPr marL="457200" lvl="1" indent="-457200" eaLnBrk="1" hangingPunct="1">
              <a:buSzPct val="100000"/>
              <a:buFont typeface="Calibri" pitchFamily="34" charset="0"/>
              <a:buAutoNum type="alphaUcPeriod"/>
              <a:defRPr/>
            </a:pPr>
            <a:r>
              <a:rPr lang="nl-NL" sz="2400" dirty="0" err="1"/>
              <a:t>Clonazepam</a:t>
            </a:r>
            <a:r>
              <a:rPr lang="nl-NL" sz="2400" dirty="0"/>
              <a:t> (</a:t>
            </a:r>
            <a:r>
              <a:rPr lang="nl-NL" sz="2400" dirty="0" err="1"/>
              <a:t>Klonopin</a:t>
            </a:r>
            <a:r>
              <a:rPr lang="nl-NL" sz="2400" dirty="0"/>
              <a:t>)</a:t>
            </a:r>
            <a:endParaRPr lang="en-US" sz="2400" dirty="0"/>
          </a:p>
          <a:p>
            <a:pPr marL="457200" lvl="1" indent="-457200" eaLnBrk="1" hangingPunct="1">
              <a:buSzPct val="100000"/>
              <a:buFont typeface="Calibri" pitchFamily="34" charset="0"/>
              <a:buAutoNum type="alphaUcPeriod"/>
              <a:defRPr/>
            </a:pPr>
            <a:r>
              <a:rPr lang="en-US" sz="2400" dirty="0"/>
              <a:t>Olanzapine (Zyprexa)</a:t>
            </a:r>
          </a:p>
          <a:p>
            <a:pPr marL="457200" lvl="1" indent="-457200" eaLnBrk="1" hangingPunct="1">
              <a:buSzPct val="100000"/>
              <a:buFont typeface="Calibri" pitchFamily="34" charset="0"/>
              <a:buAutoNum type="alphaUcPeriod"/>
              <a:defRPr/>
            </a:pPr>
            <a:r>
              <a:rPr lang="en-US" sz="2400" dirty="0"/>
              <a:t>Lithium (</a:t>
            </a:r>
            <a:r>
              <a:rPr lang="en-US" sz="2400" dirty="0" err="1"/>
              <a:t>Lithobid</a:t>
            </a:r>
            <a:r>
              <a:rPr lang="en-US" sz="2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722797BF-A6A6-263B-F341-15FFEF1F6038}"/>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00B0F0"/>
                </a:solidFill>
                <a:cs typeface="Tunga" panose="020B0502040204020203" pitchFamily="34" charset="0"/>
              </a:rPr>
              <a:t>DIG FAST</a:t>
            </a:r>
          </a:p>
        </p:txBody>
      </p:sp>
      <p:sp>
        <p:nvSpPr>
          <p:cNvPr id="3" name="Content Placeholder 2">
            <a:extLst>
              <a:ext uri="{FF2B5EF4-FFF2-40B4-BE49-F238E27FC236}">
                <a16:creationId xmlns:a16="http://schemas.microsoft.com/office/drawing/2014/main" id="{1EBD4DC2-4567-E14D-9823-804954257E03}"/>
              </a:ext>
            </a:extLst>
          </p:cNvPr>
          <p:cNvSpPr>
            <a:spLocks noGrp="1"/>
          </p:cNvSpPr>
          <p:nvPr>
            <p:ph sz="quarter" idx="13"/>
          </p:nvPr>
        </p:nvSpPr>
        <p:spPr>
          <a:xfrm>
            <a:off x="3508197" y="342900"/>
            <a:ext cx="5350050" cy="6127804"/>
          </a:xfrm>
        </p:spPr>
        <p:txBody>
          <a:bodyPr numCol="1" anchor="ctr" anchorCtr="0" compatLnSpc="1">
            <a:prstTxWarp prst="textNoShape">
              <a:avLst/>
            </a:prstTxWarp>
            <a:noAutofit/>
          </a:bodyPr>
          <a:lstStyle/>
          <a:p>
            <a:pPr eaLnBrk="1" hangingPunct="1">
              <a:defRPr/>
            </a:pPr>
            <a:r>
              <a:rPr lang="en-US" altLang="en-US" sz="2300" b="1" dirty="0">
                <a:solidFill>
                  <a:srgbClr val="00B0F0"/>
                </a:solidFill>
              </a:rPr>
              <a:t>D</a:t>
            </a:r>
            <a:r>
              <a:rPr lang="en-US" altLang="en-US" sz="2300" dirty="0"/>
              <a:t>istractible (poorly focused)</a:t>
            </a:r>
          </a:p>
          <a:p>
            <a:pPr eaLnBrk="1" hangingPunct="1">
              <a:defRPr/>
            </a:pPr>
            <a:r>
              <a:rPr lang="en-US" altLang="en-US" sz="2300" b="1" dirty="0">
                <a:solidFill>
                  <a:srgbClr val="00B0F0"/>
                </a:solidFill>
              </a:rPr>
              <a:t>I</a:t>
            </a:r>
            <a:r>
              <a:rPr lang="en-US" altLang="en-US" sz="2300" dirty="0"/>
              <a:t>ndiscretion/impulsiveness (excessive pleasurable activities)</a:t>
            </a:r>
          </a:p>
          <a:p>
            <a:pPr eaLnBrk="1" hangingPunct="1">
              <a:defRPr/>
            </a:pPr>
            <a:r>
              <a:rPr lang="en-US" altLang="en-US" sz="2300" b="1" dirty="0">
                <a:solidFill>
                  <a:srgbClr val="00B0F0"/>
                </a:solidFill>
              </a:rPr>
              <a:t>G</a:t>
            </a:r>
            <a:r>
              <a:rPr lang="en-US" altLang="en-US" sz="2300" dirty="0"/>
              <a:t>randiosity (unrealistic belief in one’s ability or inflated self-esteem)</a:t>
            </a:r>
          </a:p>
          <a:p>
            <a:pPr eaLnBrk="1" hangingPunct="1">
              <a:buFont typeface="Arial" panose="020B0604020202020204" pitchFamily="34" charset="0"/>
              <a:buNone/>
              <a:defRPr/>
            </a:pPr>
            <a:endParaRPr lang="en-US" altLang="en-US" sz="2300" dirty="0"/>
          </a:p>
          <a:p>
            <a:pPr eaLnBrk="1" hangingPunct="1">
              <a:defRPr/>
            </a:pPr>
            <a:r>
              <a:rPr lang="en-US" altLang="en-US" sz="2300" b="1" dirty="0">
                <a:solidFill>
                  <a:srgbClr val="00B0F0"/>
                </a:solidFill>
              </a:rPr>
              <a:t>F</a:t>
            </a:r>
            <a:r>
              <a:rPr lang="en-US" altLang="en-US" sz="2300" dirty="0"/>
              <a:t>light of Ideas/Fast talking</a:t>
            </a:r>
          </a:p>
          <a:p>
            <a:pPr eaLnBrk="1" hangingPunct="1">
              <a:defRPr/>
            </a:pPr>
            <a:r>
              <a:rPr lang="en-US" altLang="en-US" sz="2300" b="1" dirty="0">
                <a:solidFill>
                  <a:srgbClr val="00B0F0"/>
                </a:solidFill>
              </a:rPr>
              <a:t>A</a:t>
            </a:r>
            <a:r>
              <a:rPr lang="en-US" altLang="en-US" sz="2300" dirty="0"/>
              <a:t>ctivities (increased, hyperactivity)</a:t>
            </a:r>
          </a:p>
          <a:p>
            <a:pPr eaLnBrk="1" hangingPunct="1">
              <a:defRPr/>
            </a:pPr>
            <a:r>
              <a:rPr lang="en-US" altLang="en-US" sz="2300" b="1" dirty="0">
                <a:solidFill>
                  <a:srgbClr val="00B0F0"/>
                </a:solidFill>
              </a:rPr>
              <a:t>S</a:t>
            </a:r>
            <a:r>
              <a:rPr lang="en-US" altLang="en-US" sz="2300" dirty="0"/>
              <a:t>leep deficit (decreased need for sleep)</a:t>
            </a:r>
          </a:p>
          <a:p>
            <a:pPr eaLnBrk="1" hangingPunct="1">
              <a:defRPr/>
            </a:pPr>
            <a:r>
              <a:rPr lang="en-US" altLang="en-US" sz="2300" b="1" dirty="0">
                <a:solidFill>
                  <a:srgbClr val="00B0F0"/>
                </a:solidFill>
              </a:rPr>
              <a:t>T</a:t>
            </a:r>
            <a:r>
              <a:rPr lang="en-US" altLang="en-US" sz="2300" dirty="0"/>
              <a:t>alkativeness (pressured speech)</a:t>
            </a:r>
          </a:p>
          <a:p>
            <a:pPr eaLnBrk="1" hangingPunct="1">
              <a:defRPr/>
            </a:pPr>
            <a:endParaRPr lang="en-US" altLang="en-US" sz="2300" dirty="0"/>
          </a:p>
          <a:p>
            <a:pPr lvl="2" eaLnBrk="1" hangingPunct="1">
              <a:defRPr/>
            </a:pPr>
            <a:r>
              <a:rPr lang="en-US" altLang="en-US" sz="2300" dirty="0"/>
              <a:t>Need 3/7 in addition to expansive mood</a:t>
            </a:r>
          </a:p>
          <a:p>
            <a:pPr lvl="2" eaLnBrk="1" hangingPunct="1">
              <a:defRPr/>
            </a:pPr>
            <a:r>
              <a:rPr lang="en-US" altLang="en-US" sz="2300" dirty="0"/>
              <a:t>Need 4/7 if primary mood is irritability   </a:t>
            </a:r>
          </a:p>
        </p:txBody>
      </p:sp>
      <p:sp>
        <p:nvSpPr>
          <p:cNvPr id="52227" name="Slide Number Placeholder 3">
            <a:extLst>
              <a:ext uri="{FF2B5EF4-FFF2-40B4-BE49-F238E27FC236}">
                <a16:creationId xmlns:a16="http://schemas.microsoft.com/office/drawing/2014/main" id="{DBF9BEF3-E22C-E45D-B0C6-3BEF2982F7AA}"/>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en-GB" altLang="en-US"/>
              <a:t> </a:t>
            </a:r>
            <a:fld id="{AD901370-316C-C242-8028-BA5AA2794D0F}" type="slidenum">
              <a:rPr lang="en-GB" altLang="en-US"/>
              <a:pPr>
                <a:spcAft>
                  <a:spcPts val="600"/>
                </a:spcAft>
              </a:pPr>
              <a:t>6</a:t>
            </a:fld>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EAF0B47-0B2A-4AF5-8950-B70D15FB5B74}"/>
              </a:ext>
            </a:extLst>
          </p:cNvPr>
          <p:cNvSpPr>
            <a:spLocks noGrp="1"/>
          </p:cNvSpPr>
          <p:nvPr>
            <p:ph type="title"/>
          </p:nvPr>
        </p:nvSpPr>
        <p:spPr>
          <a:xfrm>
            <a:off x="457200" y="412750"/>
            <a:ext cx="8229600" cy="754063"/>
          </a:xfrm>
        </p:spPr>
        <p:txBody>
          <a:bodyPr/>
          <a:lstStyle/>
          <a:p>
            <a:pPr eaLnBrk="1" hangingPunct="1"/>
            <a:r>
              <a:rPr lang="en-US" altLang="en-US"/>
              <a:t>Clinical Picture (cont.)</a:t>
            </a:r>
          </a:p>
        </p:txBody>
      </p:sp>
      <p:graphicFrame>
        <p:nvGraphicFramePr>
          <p:cNvPr id="13317" name="Rectangle 3">
            <a:extLst>
              <a:ext uri="{FF2B5EF4-FFF2-40B4-BE49-F238E27FC236}">
                <a16:creationId xmlns:a16="http://schemas.microsoft.com/office/drawing/2014/main" id="{237BCC82-8C4A-97D1-7AB4-16BCACB1C59A}"/>
              </a:ext>
            </a:extLst>
          </p:cNvPr>
          <p:cNvGraphicFramePr>
            <a:graphicFrameLocks noGrp="1"/>
          </p:cNvGraphicFramePr>
          <p:nvPr>
            <p:ph idx="1"/>
            <p:extLst>
              <p:ext uri="{D42A27DB-BD31-4B8C-83A1-F6EECF244321}">
                <p14:modId xmlns:p14="http://schemas.microsoft.com/office/powerpoint/2010/main" val="3258017010"/>
              </p:ext>
            </p:extLst>
          </p:nvPr>
        </p:nvGraphicFramePr>
        <p:xfrm>
          <a:off x="965200" y="1166812"/>
          <a:ext cx="7213600" cy="527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3" name="Rectangle 60422">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25" name="Rectangle 60424">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Content Placeholder 4" descr="bipolar-disorder-symptoms.jpg">
            <a:extLst>
              <a:ext uri="{FF2B5EF4-FFF2-40B4-BE49-F238E27FC236}">
                <a16:creationId xmlns:a16="http://schemas.microsoft.com/office/drawing/2014/main" id="{877AD88D-0C07-D7D5-49E1-4671260E7D7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947333" y="804333"/>
            <a:ext cx="5249331" cy="5249331"/>
          </a:xfrm>
          <a:prstGeom prst="rect">
            <a:avLst/>
          </a:prstGeom>
        </p:spPr>
      </p:pic>
      <p:sp>
        <p:nvSpPr>
          <p:cNvPr id="60417" name="Slide Number Placeholder 1">
            <a:extLst>
              <a:ext uri="{FF2B5EF4-FFF2-40B4-BE49-F238E27FC236}">
                <a16:creationId xmlns:a16="http://schemas.microsoft.com/office/drawing/2014/main" id="{8AF3A367-C056-EFCB-4F34-1AA9E54CB8FD}"/>
              </a:ext>
            </a:extLst>
          </p:cNvPr>
          <p:cNvSpPr>
            <a:spLocks noGrp="1"/>
          </p:cNvSpPr>
          <p:nvPr>
            <p:ph type="sldNum" sz="quarter" idx="12"/>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fld id="{8253B611-AAA7-7F41-9B86-183FF06313A9}" type="slidenum">
              <a:rPr lang="en-GB" altLang="en-US"/>
              <a:pPr>
                <a:spcAft>
                  <a:spcPts val="600"/>
                </a:spcAft>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371" name="Rectangle 15370">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Rectangle 15372">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1E72FFBB-FD0C-4824-82D5-5169B25D3F26}"/>
              </a:ext>
            </a:extLst>
          </p:cNvPr>
          <p:cNvSpPr>
            <a:spLocks noGrp="1"/>
          </p:cNvSpPr>
          <p:nvPr>
            <p:ph type="title"/>
          </p:nvPr>
        </p:nvSpPr>
        <p:spPr>
          <a:xfrm>
            <a:off x="3406641" y="942449"/>
            <a:ext cx="5010992" cy="1470249"/>
          </a:xfrm>
        </p:spPr>
        <p:txBody>
          <a:bodyPr>
            <a:normAutofit/>
          </a:bodyPr>
          <a:lstStyle/>
          <a:p>
            <a:pPr eaLnBrk="1" hangingPunct="1"/>
            <a:r>
              <a:rPr lang="en-US" altLang="en-US"/>
              <a:t>Case Study</a:t>
            </a:r>
          </a:p>
        </p:txBody>
      </p:sp>
      <p:cxnSp>
        <p:nvCxnSpPr>
          <p:cNvPr id="15375" name="Straight Connector 15374">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098" name="Content Placeholder 2">
            <a:extLst>
              <a:ext uri="{FF2B5EF4-FFF2-40B4-BE49-F238E27FC236}">
                <a16:creationId xmlns:a16="http://schemas.microsoft.com/office/drawing/2014/main" id="{959D8B38-E7D8-43AF-83FE-F81184D2E902}"/>
              </a:ext>
            </a:extLst>
          </p:cNvPr>
          <p:cNvSpPr>
            <a:spLocks noGrp="1"/>
          </p:cNvSpPr>
          <p:nvPr>
            <p:ph idx="1"/>
          </p:nvPr>
        </p:nvSpPr>
        <p:spPr>
          <a:xfrm>
            <a:off x="3294888" y="2596322"/>
            <a:ext cx="5366512" cy="3617527"/>
          </a:xfrm>
        </p:spPr>
        <p:txBody>
          <a:bodyPr rtlCol="0">
            <a:noAutofit/>
          </a:bodyPr>
          <a:lstStyle/>
          <a:p>
            <a:pPr eaLnBrk="1" fontAlgn="auto" hangingPunct="1">
              <a:spcAft>
                <a:spcPts val="0"/>
              </a:spcAft>
              <a:buFont typeface="Wingdings 2" pitchFamily="4" charset="2"/>
              <a:buNone/>
              <a:defRPr/>
            </a:pPr>
            <a:r>
              <a:rPr lang="en-US" dirty="0">
                <a:ea typeface="Arial" pitchFamily="4" charset="0"/>
                <a:cs typeface="Arial" pitchFamily="4" charset="0"/>
              </a:rPr>
              <a:t>As you wait for the elevator, you hear the officer explaining that the woman was driving erratically. When he pulled her over, he discovered she was not intoxicated, but explained to the police officer that she had not slept in days. </a:t>
            </a:r>
          </a:p>
          <a:p>
            <a:pPr eaLnBrk="1" fontAlgn="auto" hangingPunct="1">
              <a:spcAft>
                <a:spcPts val="0"/>
              </a:spcAft>
              <a:buFont typeface="Wingdings 2" pitchFamily="4" charset="2"/>
              <a:buNone/>
              <a:defRPr/>
            </a:pPr>
            <a:r>
              <a:rPr lang="en-US" dirty="0">
                <a:ea typeface="Arial" pitchFamily="4" charset="0"/>
                <a:cs typeface="Arial" pitchFamily="4" charset="0"/>
              </a:rPr>
              <a:t>          As the intake nurse asks questions, the woman keeps starting to answer, but then looks all around her, distracted by other patients, people in the waiting area, etc. You hear her say, “Okay, okay. Look, I’m bipolar.”</a:t>
            </a:r>
          </a:p>
          <a:p>
            <a:pPr eaLnBrk="1" fontAlgn="auto" hangingPunct="1">
              <a:spcAft>
                <a:spcPts val="0"/>
              </a:spcAft>
              <a:buFont typeface="Wingdings 2" pitchFamily="4" charset="2"/>
              <a:buNone/>
              <a:defRPr/>
            </a:pPr>
            <a:r>
              <a:rPr lang="en-US" dirty="0">
                <a:ea typeface="Arial" pitchFamily="4" charset="0"/>
                <a:cs typeface="Arial" pitchFamily="4" charset="0"/>
              </a:rPr>
              <a:t>           Your elevator arrives.</a:t>
            </a:r>
          </a:p>
        </p:txBody>
      </p:sp>
    </p:spTree>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7031</TotalTime>
  <Words>2589</Words>
  <Application>Microsoft Macintosh PowerPoint</Application>
  <PresentationFormat>On-screen Show (4:3)</PresentationFormat>
  <Paragraphs>482</Paragraphs>
  <Slides>54</Slides>
  <Notes>53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Calibri</vt:lpstr>
      <vt:lpstr>Tw Cen MT</vt:lpstr>
      <vt:lpstr>Tw Cen MT Condensed</vt:lpstr>
      <vt:lpstr>Wingdings</vt:lpstr>
      <vt:lpstr>Wingdings 2</vt:lpstr>
      <vt:lpstr>Wingdings 3</vt:lpstr>
      <vt:lpstr>Office Theme</vt:lpstr>
      <vt:lpstr>Integral</vt:lpstr>
      <vt:lpstr>Bipolar and Related Disorders </vt:lpstr>
      <vt:lpstr>Clinical Picture</vt:lpstr>
      <vt:lpstr>Case Study</vt:lpstr>
      <vt:lpstr>Bipolar Disorder – DSM V</vt:lpstr>
      <vt:lpstr>Bipolar I vs Bipolar II Disorder</vt:lpstr>
      <vt:lpstr>DIG FAST</vt:lpstr>
      <vt:lpstr>Clinical Picture (cont.)</vt:lpstr>
      <vt:lpstr>PowerPoint Presentation</vt:lpstr>
      <vt:lpstr>Case Study</vt:lpstr>
      <vt:lpstr>Case Study/ Audience Response Question</vt:lpstr>
      <vt:lpstr>Epidemiology</vt:lpstr>
      <vt:lpstr>Comorbidity: Bipolar I Disorder</vt:lpstr>
      <vt:lpstr>Comorbidity: Bipolar II Disorder</vt:lpstr>
      <vt:lpstr>Comorbidity: Cyclothymic Disorder</vt:lpstr>
      <vt:lpstr>Case Study</vt:lpstr>
      <vt:lpstr>Risk Factors</vt:lpstr>
      <vt:lpstr>Psychosocial  &amp; Environmental Factors</vt:lpstr>
      <vt:lpstr>Audience Response Question</vt:lpstr>
      <vt:lpstr>Case Study</vt:lpstr>
      <vt:lpstr>Assessment</vt:lpstr>
      <vt:lpstr>Audience Response Question</vt:lpstr>
      <vt:lpstr>Case Study Discussion</vt:lpstr>
      <vt:lpstr>Self-Assessment </vt:lpstr>
      <vt:lpstr>Assessment Guidelines  Bipolar Disorder</vt:lpstr>
      <vt:lpstr>Nursing Diagnosis</vt:lpstr>
      <vt:lpstr>Case Study/Audience Response Question</vt:lpstr>
      <vt:lpstr>Implementation: Acute Mania (Hospitalization)</vt:lpstr>
      <vt:lpstr>Communication Techniques</vt:lpstr>
      <vt:lpstr>Communication Techniques (Cont.)</vt:lpstr>
      <vt:lpstr>Case Study</vt:lpstr>
      <vt:lpstr>Structure - Milieu</vt:lpstr>
      <vt:lpstr>Interventions: Physiologic Safety/ Self-Care Needs</vt:lpstr>
      <vt:lpstr>Teamwork &amp; Safety</vt:lpstr>
      <vt:lpstr>Seclusion &amp; Restraint</vt:lpstr>
      <vt:lpstr>Health Teaching &amp; Health Promotion</vt:lpstr>
      <vt:lpstr>Support Group Sources</vt:lpstr>
      <vt:lpstr>Evaluation</vt:lpstr>
      <vt:lpstr>Biological: Pharmacotherapy</vt:lpstr>
      <vt:lpstr>Pharmacological Interventions</vt:lpstr>
      <vt:lpstr>Initial Treatment of Acute Mania Until Lithium Takes Effect</vt:lpstr>
      <vt:lpstr>Lithium: Expected Side Effects</vt:lpstr>
      <vt:lpstr>Lithium: Early Signs of Toxicity</vt:lpstr>
      <vt:lpstr>Lithium: Advanced Signs of Toxicity</vt:lpstr>
      <vt:lpstr>Lithium: Severe Toxicity </vt:lpstr>
      <vt:lpstr>Lithium: Common SE and Major Long-Term Risks</vt:lpstr>
      <vt:lpstr>Contraindications to Lithium</vt:lpstr>
      <vt:lpstr>Patient and Family Teaching  for Lithium Therapy</vt:lpstr>
      <vt:lpstr>Audience Response Questions</vt:lpstr>
      <vt:lpstr>Anticonvulsants</vt:lpstr>
      <vt:lpstr>Second-Generation Antipsychotics (SGA)</vt:lpstr>
      <vt:lpstr>Integrative Therapy</vt:lpstr>
      <vt:lpstr>Brain Stimulation Therapies</vt:lpstr>
      <vt:lpstr>Psychological Therapies</vt:lpstr>
      <vt:lpstr>Audience Response Questions</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014</dc:title>
  <dc:subject>Bipolar Disorders</dc:subject>
  <dc:creator>Varcarolis</dc:creator>
  <dc:description>Foundations of Psychiatric Mental Health Nursing, 6/e</dc:description>
  <cp:lastModifiedBy>Edie Moore</cp:lastModifiedBy>
  <cp:revision>300</cp:revision>
  <dcterms:created xsi:type="dcterms:W3CDTF">2016-10-23T16:21:19Z</dcterms:created>
  <dcterms:modified xsi:type="dcterms:W3CDTF">2022-11-05T23:26:58Z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2021-04-07T16:37:43Z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86967552-a604-406b-91f4-59322066ead3</vt:lpwstr>
  </property>
  <property fmtid="{D5CDD505-2E9C-101B-9397-08002B2CF9AE}" pid="8" name="MSIP_Label_549ac42a-3eb4-4074-b885-aea26bd6241e_ContentBits">
    <vt:lpwstr>0</vt:lpwstr>
  </property>
</Properties>
</file>