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2" r:id="rId2"/>
    <p:sldMasterId id="2147483794" r:id="rId3"/>
  </p:sldMasterIdLst>
  <p:notesMasterIdLst>
    <p:notesMasterId r:id="rId55"/>
  </p:notesMasterIdLst>
  <p:handoutMasterIdLst>
    <p:handoutMasterId r:id="rId56"/>
  </p:handoutMasterIdLst>
  <p:sldIdLst>
    <p:sldId id="575" r:id="rId4"/>
    <p:sldId id="1525" r:id="rId5"/>
    <p:sldId id="1536" r:id="rId6"/>
    <p:sldId id="1539" r:id="rId7"/>
    <p:sldId id="1489" r:id="rId8"/>
    <p:sldId id="1535" r:id="rId9"/>
    <p:sldId id="1480" r:id="rId10"/>
    <p:sldId id="1476" r:id="rId11"/>
    <p:sldId id="1495" r:id="rId12"/>
    <p:sldId id="1486" r:id="rId13"/>
    <p:sldId id="1478" r:id="rId14"/>
    <p:sldId id="1499" r:id="rId15"/>
    <p:sldId id="1496" r:id="rId16"/>
    <p:sldId id="1497" r:id="rId17"/>
    <p:sldId id="1498" r:id="rId18"/>
    <p:sldId id="1515" r:id="rId19"/>
    <p:sldId id="1516" r:id="rId20"/>
    <p:sldId id="1501" r:id="rId21"/>
    <p:sldId id="1500" r:id="rId22"/>
    <p:sldId id="1491" r:id="rId23"/>
    <p:sldId id="1534" r:id="rId24"/>
    <p:sldId id="1517" r:id="rId25"/>
    <p:sldId id="1518" r:id="rId26"/>
    <p:sldId id="1519" r:id="rId27"/>
    <p:sldId id="1521" r:id="rId28"/>
    <p:sldId id="1522" r:id="rId29"/>
    <p:sldId id="1520" r:id="rId30"/>
    <p:sldId id="1509" r:id="rId31"/>
    <p:sldId id="1510" r:id="rId32"/>
    <p:sldId id="1482" r:id="rId33"/>
    <p:sldId id="1512" r:id="rId34"/>
    <p:sldId id="1507" r:id="rId35"/>
    <p:sldId id="1514" r:id="rId36"/>
    <p:sldId id="1505" r:id="rId37"/>
    <p:sldId id="1540" r:id="rId38"/>
    <p:sldId id="1538" r:id="rId39"/>
    <p:sldId id="1322" r:id="rId40"/>
    <p:sldId id="1484" r:id="rId41"/>
    <p:sldId id="1541" r:id="rId42"/>
    <p:sldId id="1542" r:id="rId43"/>
    <p:sldId id="1543" r:id="rId44"/>
    <p:sldId id="1544" r:id="rId45"/>
    <p:sldId id="1419" r:id="rId46"/>
    <p:sldId id="1442" r:id="rId47"/>
    <p:sldId id="1450" r:id="rId48"/>
    <p:sldId id="1528" r:id="rId49"/>
    <p:sldId id="1529" r:id="rId50"/>
    <p:sldId id="1530" r:id="rId51"/>
    <p:sldId id="1531" r:id="rId52"/>
    <p:sldId id="1524" r:id="rId53"/>
    <p:sldId id="1488" r:id="rId5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65714" autoAdjust="0"/>
  </p:normalViewPr>
  <p:slideViewPr>
    <p:cSldViewPr snapToGrid="0">
      <p:cViewPr varScale="1">
        <p:scale>
          <a:sx n="77" d="100"/>
          <a:sy n="77" d="100"/>
        </p:scale>
        <p:origin x="208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notesViewPr>
    <p:cSldViewPr snapToGrid="0">
      <p:cViewPr>
        <p:scale>
          <a:sx n="100" d="100"/>
          <a:sy n="100" d="100"/>
        </p:scale>
        <p:origin x="4240" y="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viewProps" Target="viewProp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5C46E3-F611-4442-97A4-DC15B1B6FC8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2A43D5A-C11B-4FFB-AB77-10A0A7A160FD}">
      <dgm:prSet/>
      <dgm:spPr/>
      <dgm:t>
        <a:bodyPr/>
        <a:lstStyle/>
        <a:p>
          <a:r>
            <a:rPr lang="en-GB" dirty="0"/>
            <a:t>Traumatic life events associated with a wide range of psychiatric and other medical disorders </a:t>
          </a:r>
          <a:endParaRPr lang="en-US" dirty="0"/>
        </a:p>
      </dgm:t>
    </dgm:pt>
    <dgm:pt modelId="{072C7208-72DF-4DF6-B93A-3E722EC5A359}" type="parTrans" cxnId="{1E0CE148-31B2-4F92-A7ED-0AFFEDA82397}">
      <dgm:prSet/>
      <dgm:spPr/>
      <dgm:t>
        <a:bodyPr/>
        <a:lstStyle/>
        <a:p>
          <a:endParaRPr lang="en-US"/>
        </a:p>
      </dgm:t>
    </dgm:pt>
    <dgm:pt modelId="{48C9F781-905D-40F5-A169-F4251E993E1F}" type="sibTrans" cxnId="{1E0CE148-31B2-4F92-A7ED-0AFFEDA82397}">
      <dgm:prSet/>
      <dgm:spPr/>
      <dgm:t>
        <a:bodyPr/>
        <a:lstStyle/>
        <a:p>
          <a:endParaRPr lang="en-US"/>
        </a:p>
      </dgm:t>
    </dgm:pt>
    <dgm:pt modelId="{7DE2E158-3215-4868-8B0F-A7ECCB774940}">
      <dgm:prSet/>
      <dgm:spPr/>
      <dgm:t>
        <a:bodyPr/>
        <a:lstStyle/>
        <a:p>
          <a:r>
            <a:rPr lang="en-GB" dirty="0"/>
            <a:t>Understanding of long-term effects of trauma expanded</a:t>
          </a:r>
          <a:endParaRPr lang="en-US" dirty="0"/>
        </a:p>
      </dgm:t>
    </dgm:pt>
    <dgm:pt modelId="{D4FC6A92-89D2-4BE8-8B40-EC789773AD62}" type="parTrans" cxnId="{34AA432B-4E5A-4C4D-B0C9-65932997744E}">
      <dgm:prSet/>
      <dgm:spPr/>
      <dgm:t>
        <a:bodyPr/>
        <a:lstStyle/>
        <a:p>
          <a:endParaRPr lang="en-US"/>
        </a:p>
      </dgm:t>
    </dgm:pt>
    <dgm:pt modelId="{CC360505-CE1E-4DDF-BFCD-C9A65AF4F4E2}" type="sibTrans" cxnId="{34AA432B-4E5A-4C4D-B0C9-65932997744E}">
      <dgm:prSet/>
      <dgm:spPr/>
      <dgm:t>
        <a:bodyPr/>
        <a:lstStyle/>
        <a:p>
          <a:endParaRPr lang="en-US"/>
        </a:p>
      </dgm:t>
    </dgm:pt>
    <dgm:pt modelId="{35D1F138-F2A2-4C6F-8941-2A7B37EBB38F}">
      <dgm:prSet/>
      <dgm:spPr/>
      <dgm:t>
        <a:bodyPr/>
        <a:lstStyle/>
        <a:p>
          <a:r>
            <a:rPr lang="en-GB" dirty="0"/>
            <a:t>Effective treatments available</a:t>
          </a:r>
          <a:endParaRPr lang="en-US" dirty="0"/>
        </a:p>
      </dgm:t>
    </dgm:pt>
    <dgm:pt modelId="{EB29C7A7-8571-46F0-8BF0-C52D5024D7D1}" type="parTrans" cxnId="{88591404-BA98-411A-A9DB-9161DDBA037C}">
      <dgm:prSet/>
      <dgm:spPr/>
      <dgm:t>
        <a:bodyPr/>
        <a:lstStyle/>
        <a:p>
          <a:endParaRPr lang="en-US"/>
        </a:p>
      </dgm:t>
    </dgm:pt>
    <dgm:pt modelId="{04132920-27BE-423B-89FB-089557954E2C}" type="sibTrans" cxnId="{88591404-BA98-411A-A9DB-9161DDBA037C}">
      <dgm:prSet/>
      <dgm:spPr/>
      <dgm:t>
        <a:bodyPr/>
        <a:lstStyle/>
        <a:p>
          <a:endParaRPr lang="en-US"/>
        </a:p>
      </dgm:t>
    </dgm:pt>
    <dgm:pt modelId="{6D37A6CA-A0E2-4566-8E1F-74F214AA9D66}">
      <dgm:prSet/>
      <dgm:spPr/>
      <dgm:t>
        <a:bodyPr/>
        <a:lstStyle/>
        <a:p>
          <a:r>
            <a:rPr lang="en-US" dirty="0"/>
            <a:t>People in need of treatments do not always get the care they need </a:t>
          </a:r>
        </a:p>
      </dgm:t>
    </dgm:pt>
    <dgm:pt modelId="{86EFBFAE-92F5-49A7-BD07-A561275572EC}" type="parTrans" cxnId="{4788E57B-3038-44E8-AD62-6502F5A057DD}">
      <dgm:prSet/>
      <dgm:spPr/>
      <dgm:t>
        <a:bodyPr/>
        <a:lstStyle/>
        <a:p>
          <a:endParaRPr lang="en-US"/>
        </a:p>
      </dgm:t>
    </dgm:pt>
    <dgm:pt modelId="{CEEA9C99-2CA2-495C-88D5-9346C900C3A2}" type="sibTrans" cxnId="{4788E57B-3038-44E8-AD62-6502F5A057DD}">
      <dgm:prSet/>
      <dgm:spPr/>
      <dgm:t>
        <a:bodyPr/>
        <a:lstStyle/>
        <a:p>
          <a:endParaRPr lang="en-US"/>
        </a:p>
      </dgm:t>
    </dgm:pt>
    <dgm:pt modelId="{8547918F-E26E-E147-A104-C9B502435A1C}" type="pres">
      <dgm:prSet presAssocID="{BA5C46E3-F611-4442-97A4-DC15B1B6FC83}" presName="hierChild1" presStyleCnt="0">
        <dgm:presLayoutVars>
          <dgm:chPref val="1"/>
          <dgm:dir/>
          <dgm:animOne val="branch"/>
          <dgm:animLvl val="lvl"/>
          <dgm:resizeHandles/>
        </dgm:presLayoutVars>
      </dgm:prSet>
      <dgm:spPr/>
    </dgm:pt>
    <dgm:pt modelId="{001AD689-620C-8347-8C01-E015DB1FC54B}" type="pres">
      <dgm:prSet presAssocID="{E2A43D5A-C11B-4FFB-AB77-10A0A7A160FD}" presName="hierRoot1" presStyleCnt="0"/>
      <dgm:spPr/>
    </dgm:pt>
    <dgm:pt modelId="{EA89BFA5-950C-F045-B07F-9BC57F6AB8DD}" type="pres">
      <dgm:prSet presAssocID="{E2A43D5A-C11B-4FFB-AB77-10A0A7A160FD}" presName="composite" presStyleCnt="0"/>
      <dgm:spPr/>
    </dgm:pt>
    <dgm:pt modelId="{781F3991-65B7-0241-B163-4E9E87BB30B1}" type="pres">
      <dgm:prSet presAssocID="{E2A43D5A-C11B-4FFB-AB77-10A0A7A160FD}" presName="background" presStyleLbl="node0" presStyleIdx="0" presStyleCnt="2"/>
      <dgm:spPr/>
    </dgm:pt>
    <dgm:pt modelId="{03F8F667-EF7F-674E-AF15-16D037E56121}" type="pres">
      <dgm:prSet presAssocID="{E2A43D5A-C11B-4FFB-AB77-10A0A7A160FD}" presName="text" presStyleLbl="fgAcc0" presStyleIdx="0" presStyleCnt="2">
        <dgm:presLayoutVars>
          <dgm:chPref val="3"/>
        </dgm:presLayoutVars>
      </dgm:prSet>
      <dgm:spPr/>
    </dgm:pt>
    <dgm:pt modelId="{576392F2-AFF0-6346-98E8-0CB6C0F1F737}" type="pres">
      <dgm:prSet presAssocID="{E2A43D5A-C11B-4FFB-AB77-10A0A7A160FD}" presName="hierChild2" presStyleCnt="0"/>
      <dgm:spPr/>
    </dgm:pt>
    <dgm:pt modelId="{F649BBD4-688F-8C44-8474-BD495D36CDAA}" type="pres">
      <dgm:prSet presAssocID="{7DE2E158-3215-4868-8B0F-A7ECCB774940}" presName="hierRoot1" presStyleCnt="0"/>
      <dgm:spPr/>
    </dgm:pt>
    <dgm:pt modelId="{8F3461F8-B4E2-4A45-9FDC-D403F7E18E42}" type="pres">
      <dgm:prSet presAssocID="{7DE2E158-3215-4868-8B0F-A7ECCB774940}" presName="composite" presStyleCnt="0"/>
      <dgm:spPr/>
    </dgm:pt>
    <dgm:pt modelId="{A8D86A53-2D64-0846-8A48-F6FC83C72B63}" type="pres">
      <dgm:prSet presAssocID="{7DE2E158-3215-4868-8B0F-A7ECCB774940}" presName="background" presStyleLbl="node0" presStyleIdx="1" presStyleCnt="2"/>
      <dgm:spPr/>
    </dgm:pt>
    <dgm:pt modelId="{E8C7A2FA-F01C-2F41-9627-191AF8915BC7}" type="pres">
      <dgm:prSet presAssocID="{7DE2E158-3215-4868-8B0F-A7ECCB774940}" presName="text" presStyleLbl="fgAcc0" presStyleIdx="1" presStyleCnt="2">
        <dgm:presLayoutVars>
          <dgm:chPref val="3"/>
        </dgm:presLayoutVars>
      </dgm:prSet>
      <dgm:spPr/>
    </dgm:pt>
    <dgm:pt modelId="{231BD13A-324A-D34A-B6FD-AD1D02C4B2EF}" type="pres">
      <dgm:prSet presAssocID="{7DE2E158-3215-4868-8B0F-A7ECCB774940}" presName="hierChild2" presStyleCnt="0"/>
      <dgm:spPr/>
    </dgm:pt>
    <dgm:pt modelId="{3A200832-EFA9-2E4C-87AF-2243CEA845FE}" type="pres">
      <dgm:prSet presAssocID="{EB29C7A7-8571-46F0-8BF0-C52D5024D7D1}" presName="Name10" presStyleLbl="parChTrans1D2" presStyleIdx="0" presStyleCnt="2"/>
      <dgm:spPr/>
    </dgm:pt>
    <dgm:pt modelId="{E0831BE6-BFF0-AA43-B87C-57098F83E459}" type="pres">
      <dgm:prSet presAssocID="{35D1F138-F2A2-4C6F-8941-2A7B37EBB38F}" presName="hierRoot2" presStyleCnt="0"/>
      <dgm:spPr/>
    </dgm:pt>
    <dgm:pt modelId="{9BF0F93A-3BDF-9345-B77D-685718578557}" type="pres">
      <dgm:prSet presAssocID="{35D1F138-F2A2-4C6F-8941-2A7B37EBB38F}" presName="composite2" presStyleCnt="0"/>
      <dgm:spPr/>
    </dgm:pt>
    <dgm:pt modelId="{E99A8ECF-24CA-9D45-9581-B32F2E19B16E}" type="pres">
      <dgm:prSet presAssocID="{35D1F138-F2A2-4C6F-8941-2A7B37EBB38F}" presName="background2" presStyleLbl="node2" presStyleIdx="0" presStyleCnt="2"/>
      <dgm:spPr/>
    </dgm:pt>
    <dgm:pt modelId="{941556AB-490A-6648-8B83-BC7BD625CA2E}" type="pres">
      <dgm:prSet presAssocID="{35D1F138-F2A2-4C6F-8941-2A7B37EBB38F}" presName="text2" presStyleLbl="fgAcc2" presStyleIdx="0" presStyleCnt="2">
        <dgm:presLayoutVars>
          <dgm:chPref val="3"/>
        </dgm:presLayoutVars>
      </dgm:prSet>
      <dgm:spPr/>
    </dgm:pt>
    <dgm:pt modelId="{C84BF97B-1BAB-2C44-8F66-4B3FE8EC3901}" type="pres">
      <dgm:prSet presAssocID="{35D1F138-F2A2-4C6F-8941-2A7B37EBB38F}" presName="hierChild3" presStyleCnt="0"/>
      <dgm:spPr/>
    </dgm:pt>
    <dgm:pt modelId="{556790D2-91CE-0B40-815B-472E9F39F6C3}" type="pres">
      <dgm:prSet presAssocID="{86EFBFAE-92F5-49A7-BD07-A561275572EC}" presName="Name10" presStyleLbl="parChTrans1D2" presStyleIdx="1" presStyleCnt="2"/>
      <dgm:spPr/>
    </dgm:pt>
    <dgm:pt modelId="{CE31F255-229F-1842-9DBD-E9C6F08A1AF7}" type="pres">
      <dgm:prSet presAssocID="{6D37A6CA-A0E2-4566-8E1F-74F214AA9D66}" presName="hierRoot2" presStyleCnt="0"/>
      <dgm:spPr/>
    </dgm:pt>
    <dgm:pt modelId="{5E27D6DB-E47E-294C-A447-3936DA4D04E6}" type="pres">
      <dgm:prSet presAssocID="{6D37A6CA-A0E2-4566-8E1F-74F214AA9D66}" presName="composite2" presStyleCnt="0"/>
      <dgm:spPr/>
    </dgm:pt>
    <dgm:pt modelId="{B235DE3A-9F02-174D-8B99-545DBE89B3F4}" type="pres">
      <dgm:prSet presAssocID="{6D37A6CA-A0E2-4566-8E1F-74F214AA9D66}" presName="background2" presStyleLbl="node2" presStyleIdx="1" presStyleCnt="2"/>
      <dgm:spPr/>
    </dgm:pt>
    <dgm:pt modelId="{ACAFB4F7-82C2-8A4A-8CFB-BC56E9C52C6E}" type="pres">
      <dgm:prSet presAssocID="{6D37A6CA-A0E2-4566-8E1F-74F214AA9D66}" presName="text2" presStyleLbl="fgAcc2" presStyleIdx="1" presStyleCnt="2">
        <dgm:presLayoutVars>
          <dgm:chPref val="3"/>
        </dgm:presLayoutVars>
      </dgm:prSet>
      <dgm:spPr/>
    </dgm:pt>
    <dgm:pt modelId="{87AB6583-AA56-1D41-9647-A1B6E94E2EDB}" type="pres">
      <dgm:prSet presAssocID="{6D37A6CA-A0E2-4566-8E1F-74F214AA9D66}" presName="hierChild3" presStyleCnt="0"/>
      <dgm:spPr/>
    </dgm:pt>
  </dgm:ptLst>
  <dgm:cxnLst>
    <dgm:cxn modelId="{25D7CD02-269F-7444-9863-F28AB9790B36}" type="presOf" srcId="{35D1F138-F2A2-4C6F-8941-2A7B37EBB38F}" destId="{941556AB-490A-6648-8B83-BC7BD625CA2E}" srcOrd="0" destOrd="0" presId="urn:microsoft.com/office/officeart/2005/8/layout/hierarchy1"/>
    <dgm:cxn modelId="{88591404-BA98-411A-A9DB-9161DDBA037C}" srcId="{7DE2E158-3215-4868-8B0F-A7ECCB774940}" destId="{35D1F138-F2A2-4C6F-8941-2A7B37EBB38F}" srcOrd="0" destOrd="0" parTransId="{EB29C7A7-8571-46F0-8BF0-C52D5024D7D1}" sibTransId="{04132920-27BE-423B-89FB-089557954E2C}"/>
    <dgm:cxn modelId="{C6A63D21-F2C2-CE40-99EB-CF2BDBA037DC}" type="presOf" srcId="{BA5C46E3-F611-4442-97A4-DC15B1B6FC83}" destId="{8547918F-E26E-E147-A104-C9B502435A1C}" srcOrd="0" destOrd="0" presId="urn:microsoft.com/office/officeart/2005/8/layout/hierarchy1"/>
    <dgm:cxn modelId="{34AA432B-4E5A-4C4D-B0C9-65932997744E}" srcId="{BA5C46E3-F611-4442-97A4-DC15B1B6FC83}" destId="{7DE2E158-3215-4868-8B0F-A7ECCB774940}" srcOrd="1" destOrd="0" parTransId="{D4FC6A92-89D2-4BE8-8B40-EC789773AD62}" sibTransId="{CC360505-CE1E-4DDF-BFCD-C9A65AF4F4E2}"/>
    <dgm:cxn modelId="{1E0CE148-31B2-4F92-A7ED-0AFFEDA82397}" srcId="{BA5C46E3-F611-4442-97A4-DC15B1B6FC83}" destId="{E2A43D5A-C11B-4FFB-AB77-10A0A7A160FD}" srcOrd="0" destOrd="0" parTransId="{072C7208-72DF-4DF6-B93A-3E722EC5A359}" sibTransId="{48C9F781-905D-40F5-A169-F4251E993E1F}"/>
    <dgm:cxn modelId="{FB8C1B49-EC14-E646-93C0-0B7A41603424}" type="presOf" srcId="{EB29C7A7-8571-46F0-8BF0-C52D5024D7D1}" destId="{3A200832-EFA9-2E4C-87AF-2243CEA845FE}" srcOrd="0" destOrd="0" presId="urn:microsoft.com/office/officeart/2005/8/layout/hierarchy1"/>
    <dgm:cxn modelId="{900CE856-DC99-E54D-B9A9-2052EAF16CB8}" type="presOf" srcId="{86EFBFAE-92F5-49A7-BD07-A561275572EC}" destId="{556790D2-91CE-0B40-815B-472E9F39F6C3}" srcOrd="0" destOrd="0" presId="urn:microsoft.com/office/officeart/2005/8/layout/hierarchy1"/>
    <dgm:cxn modelId="{ED531670-DDE2-BA45-98EE-EC8115518A97}" type="presOf" srcId="{E2A43D5A-C11B-4FFB-AB77-10A0A7A160FD}" destId="{03F8F667-EF7F-674E-AF15-16D037E56121}" srcOrd="0" destOrd="0" presId="urn:microsoft.com/office/officeart/2005/8/layout/hierarchy1"/>
    <dgm:cxn modelId="{4788E57B-3038-44E8-AD62-6502F5A057DD}" srcId="{7DE2E158-3215-4868-8B0F-A7ECCB774940}" destId="{6D37A6CA-A0E2-4566-8E1F-74F214AA9D66}" srcOrd="1" destOrd="0" parTransId="{86EFBFAE-92F5-49A7-BD07-A561275572EC}" sibTransId="{CEEA9C99-2CA2-495C-88D5-9346C900C3A2}"/>
    <dgm:cxn modelId="{E98386B6-D2AD-4744-BAEB-3501F4BD5133}" type="presOf" srcId="{7DE2E158-3215-4868-8B0F-A7ECCB774940}" destId="{E8C7A2FA-F01C-2F41-9627-191AF8915BC7}" srcOrd="0" destOrd="0" presId="urn:microsoft.com/office/officeart/2005/8/layout/hierarchy1"/>
    <dgm:cxn modelId="{7940EDB9-8A5E-704C-8156-6D78F947F87F}" type="presOf" srcId="{6D37A6CA-A0E2-4566-8E1F-74F214AA9D66}" destId="{ACAFB4F7-82C2-8A4A-8CFB-BC56E9C52C6E}" srcOrd="0" destOrd="0" presId="urn:microsoft.com/office/officeart/2005/8/layout/hierarchy1"/>
    <dgm:cxn modelId="{75B8E8E3-DF32-B741-8C91-D2330C853A5D}" type="presParOf" srcId="{8547918F-E26E-E147-A104-C9B502435A1C}" destId="{001AD689-620C-8347-8C01-E015DB1FC54B}" srcOrd="0" destOrd="0" presId="urn:microsoft.com/office/officeart/2005/8/layout/hierarchy1"/>
    <dgm:cxn modelId="{0E5493E6-3F70-6D45-A464-BAB6344C0996}" type="presParOf" srcId="{001AD689-620C-8347-8C01-E015DB1FC54B}" destId="{EA89BFA5-950C-F045-B07F-9BC57F6AB8DD}" srcOrd="0" destOrd="0" presId="urn:microsoft.com/office/officeart/2005/8/layout/hierarchy1"/>
    <dgm:cxn modelId="{AEDE2E5F-63DA-034F-9D8E-4E463039E748}" type="presParOf" srcId="{EA89BFA5-950C-F045-B07F-9BC57F6AB8DD}" destId="{781F3991-65B7-0241-B163-4E9E87BB30B1}" srcOrd="0" destOrd="0" presId="urn:microsoft.com/office/officeart/2005/8/layout/hierarchy1"/>
    <dgm:cxn modelId="{CDDAB931-B671-D042-A4D0-813AFEC632A0}" type="presParOf" srcId="{EA89BFA5-950C-F045-B07F-9BC57F6AB8DD}" destId="{03F8F667-EF7F-674E-AF15-16D037E56121}" srcOrd="1" destOrd="0" presId="urn:microsoft.com/office/officeart/2005/8/layout/hierarchy1"/>
    <dgm:cxn modelId="{D006809E-1C6C-C84C-AC48-929798619256}" type="presParOf" srcId="{001AD689-620C-8347-8C01-E015DB1FC54B}" destId="{576392F2-AFF0-6346-98E8-0CB6C0F1F737}" srcOrd="1" destOrd="0" presId="urn:microsoft.com/office/officeart/2005/8/layout/hierarchy1"/>
    <dgm:cxn modelId="{03E01CBB-7A4F-4449-A36E-FF780ACFD860}" type="presParOf" srcId="{8547918F-E26E-E147-A104-C9B502435A1C}" destId="{F649BBD4-688F-8C44-8474-BD495D36CDAA}" srcOrd="1" destOrd="0" presId="urn:microsoft.com/office/officeart/2005/8/layout/hierarchy1"/>
    <dgm:cxn modelId="{FA4531EB-0365-BD4D-BC52-D2E1A0C19851}" type="presParOf" srcId="{F649BBD4-688F-8C44-8474-BD495D36CDAA}" destId="{8F3461F8-B4E2-4A45-9FDC-D403F7E18E42}" srcOrd="0" destOrd="0" presId="urn:microsoft.com/office/officeart/2005/8/layout/hierarchy1"/>
    <dgm:cxn modelId="{126B5B48-7A5B-414E-9D82-C12683B9FAFC}" type="presParOf" srcId="{8F3461F8-B4E2-4A45-9FDC-D403F7E18E42}" destId="{A8D86A53-2D64-0846-8A48-F6FC83C72B63}" srcOrd="0" destOrd="0" presId="urn:microsoft.com/office/officeart/2005/8/layout/hierarchy1"/>
    <dgm:cxn modelId="{BBF4F9FA-D8DB-6645-9431-F2A33542CEE7}" type="presParOf" srcId="{8F3461F8-B4E2-4A45-9FDC-D403F7E18E42}" destId="{E8C7A2FA-F01C-2F41-9627-191AF8915BC7}" srcOrd="1" destOrd="0" presId="urn:microsoft.com/office/officeart/2005/8/layout/hierarchy1"/>
    <dgm:cxn modelId="{E5CD7EEB-507E-5B48-8F76-29C5362993B4}" type="presParOf" srcId="{F649BBD4-688F-8C44-8474-BD495D36CDAA}" destId="{231BD13A-324A-D34A-B6FD-AD1D02C4B2EF}" srcOrd="1" destOrd="0" presId="urn:microsoft.com/office/officeart/2005/8/layout/hierarchy1"/>
    <dgm:cxn modelId="{C362970D-F63C-4349-9E09-43BE75178D8B}" type="presParOf" srcId="{231BD13A-324A-D34A-B6FD-AD1D02C4B2EF}" destId="{3A200832-EFA9-2E4C-87AF-2243CEA845FE}" srcOrd="0" destOrd="0" presId="urn:microsoft.com/office/officeart/2005/8/layout/hierarchy1"/>
    <dgm:cxn modelId="{46E5357A-C9A5-8B42-8001-DEE656E1EFC4}" type="presParOf" srcId="{231BD13A-324A-D34A-B6FD-AD1D02C4B2EF}" destId="{E0831BE6-BFF0-AA43-B87C-57098F83E459}" srcOrd="1" destOrd="0" presId="urn:microsoft.com/office/officeart/2005/8/layout/hierarchy1"/>
    <dgm:cxn modelId="{FE46ACBD-57F7-7F4D-9E72-F8A732302513}" type="presParOf" srcId="{E0831BE6-BFF0-AA43-B87C-57098F83E459}" destId="{9BF0F93A-3BDF-9345-B77D-685718578557}" srcOrd="0" destOrd="0" presId="urn:microsoft.com/office/officeart/2005/8/layout/hierarchy1"/>
    <dgm:cxn modelId="{49806F3E-F92D-8E48-A3E8-B6935F0F05C1}" type="presParOf" srcId="{9BF0F93A-3BDF-9345-B77D-685718578557}" destId="{E99A8ECF-24CA-9D45-9581-B32F2E19B16E}" srcOrd="0" destOrd="0" presId="urn:microsoft.com/office/officeart/2005/8/layout/hierarchy1"/>
    <dgm:cxn modelId="{A8D103C7-1806-044F-A508-651807E79103}" type="presParOf" srcId="{9BF0F93A-3BDF-9345-B77D-685718578557}" destId="{941556AB-490A-6648-8B83-BC7BD625CA2E}" srcOrd="1" destOrd="0" presId="urn:microsoft.com/office/officeart/2005/8/layout/hierarchy1"/>
    <dgm:cxn modelId="{35A1EBBE-CF96-1D4F-9DD6-C785F4652D68}" type="presParOf" srcId="{E0831BE6-BFF0-AA43-B87C-57098F83E459}" destId="{C84BF97B-1BAB-2C44-8F66-4B3FE8EC3901}" srcOrd="1" destOrd="0" presId="urn:microsoft.com/office/officeart/2005/8/layout/hierarchy1"/>
    <dgm:cxn modelId="{8CB32EA5-6E2B-DB43-9393-9AB60BB00AC5}" type="presParOf" srcId="{231BD13A-324A-D34A-B6FD-AD1D02C4B2EF}" destId="{556790D2-91CE-0B40-815B-472E9F39F6C3}" srcOrd="2" destOrd="0" presId="urn:microsoft.com/office/officeart/2005/8/layout/hierarchy1"/>
    <dgm:cxn modelId="{9EB3B267-B25D-8C44-A406-BBCEA6D910A4}" type="presParOf" srcId="{231BD13A-324A-D34A-B6FD-AD1D02C4B2EF}" destId="{CE31F255-229F-1842-9DBD-E9C6F08A1AF7}" srcOrd="3" destOrd="0" presId="urn:microsoft.com/office/officeart/2005/8/layout/hierarchy1"/>
    <dgm:cxn modelId="{952EE08D-5091-0347-9688-94F94559772E}" type="presParOf" srcId="{CE31F255-229F-1842-9DBD-E9C6F08A1AF7}" destId="{5E27D6DB-E47E-294C-A447-3936DA4D04E6}" srcOrd="0" destOrd="0" presId="urn:microsoft.com/office/officeart/2005/8/layout/hierarchy1"/>
    <dgm:cxn modelId="{33AB2697-0BFC-F640-BF30-37AF179AB69B}" type="presParOf" srcId="{5E27D6DB-E47E-294C-A447-3936DA4D04E6}" destId="{B235DE3A-9F02-174D-8B99-545DBE89B3F4}" srcOrd="0" destOrd="0" presId="urn:microsoft.com/office/officeart/2005/8/layout/hierarchy1"/>
    <dgm:cxn modelId="{71B56BBD-44E6-044F-869A-03B9E24B64CF}" type="presParOf" srcId="{5E27D6DB-E47E-294C-A447-3936DA4D04E6}" destId="{ACAFB4F7-82C2-8A4A-8CFB-BC56E9C52C6E}" srcOrd="1" destOrd="0" presId="urn:microsoft.com/office/officeart/2005/8/layout/hierarchy1"/>
    <dgm:cxn modelId="{CEA51F4F-A502-A64C-9567-C6DA1E027961}" type="presParOf" srcId="{CE31F255-229F-1842-9DBD-E9C6F08A1AF7}" destId="{87AB6583-AA56-1D41-9647-A1B6E94E2ED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CF5224-CD1C-4EF1-8B47-521FA4251C6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7C0203C-3C4B-4D17-9855-03AD8506B91D}">
      <dgm:prSet/>
      <dgm:spPr/>
      <dgm:t>
        <a:bodyPr/>
        <a:lstStyle/>
        <a:p>
          <a:r>
            <a:rPr lang="en-GB" b="1" dirty="0"/>
            <a:t>Flashbacks: </a:t>
          </a:r>
          <a:r>
            <a:rPr lang="en-GB" dirty="0"/>
            <a:t>Re-experiencing the trauma </a:t>
          </a:r>
          <a:endParaRPr lang="en-US" dirty="0"/>
        </a:p>
      </dgm:t>
    </dgm:pt>
    <dgm:pt modelId="{69DC8785-44F8-4A11-8E90-05D6F8344FA7}" type="parTrans" cxnId="{2755079F-9A33-445C-8F07-D1F2D72D41BD}">
      <dgm:prSet/>
      <dgm:spPr/>
      <dgm:t>
        <a:bodyPr/>
        <a:lstStyle/>
        <a:p>
          <a:endParaRPr lang="en-US"/>
        </a:p>
      </dgm:t>
    </dgm:pt>
    <dgm:pt modelId="{E7BE8C13-5485-4B34-817F-FCDF95F79C73}" type="sibTrans" cxnId="{2755079F-9A33-445C-8F07-D1F2D72D41BD}">
      <dgm:prSet/>
      <dgm:spPr/>
      <dgm:t>
        <a:bodyPr/>
        <a:lstStyle/>
        <a:p>
          <a:endParaRPr lang="en-US"/>
        </a:p>
      </dgm:t>
    </dgm:pt>
    <dgm:pt modelId="{712D266F-1181-4F93-B68D-628937F67D4C}">
      <dgm:prSet/>
      <dgm:spPr/>
      <dgm:t>
        <a:bodyPr/>
        <a:lstStyle/>
        <a:p>
          <a:r>
            <a:rPr lang="en-GB" b="1" dirty="0"/>
            <a:t>Avoidance</a:t>
          </a:r>
          <a:r>
            <a:rPr lang="en-GB" dirty="0"/>
            <a:t> of stimuli associated with trauma</a:t>
          </a:r>
          <a:endParaRPr lang="en-US" dirty="0"/>
        </a:p>
      </dgm:t>
    </dgm:pt>
    <dgm:pt modelId="{D5030D43-1F2F-4257-A11F-724CF1D42428}" type="parTrans" cxnId="{B7852EA1-BD90-4CB0-91FE-D6C71827EB72}">
      <dgm:prSet/>
      <dgm:spPr/>
      <dgm:t>
        <a:bodyPr/>
        <a:lstStyle/>
        <a:p>
          <a:endParaRPr lang="en-US"/>
        </a:p>
      </dgm:t>
    </dgm:pt>
    <dgm:pt modelId="{33797AC3-B4D8-4F5D-A9E8-966E39E55CF8}" type="sibTrans" cxnId="{B7852EA1-BD90-4CB0-91FE-D6C71827EB72}">
      <dgm:prSet/>
      <dgm:spPr/>
      <dgm:t>
        <a:bodyPr/>
        <a:lstStyle/>
        <a:p>
          <a:endParaRPr lang="en-US"/>
        </a:p>
      </dgm:t>
    </dgm:pt>
    <dgm:pt modelId="{1D68732D-3EDF-4629-AFA4-4F03B595CF62}">
      <dgm:prSet/>
      <dgm:spPr/>
      <dgm:t>
        <a:bodyPr/>
        <a:lstStyle/>
        <a:p>
          <a:r>
            <a:rPr lang="en-GB" dirty="0"/>
            <a:t>Persistent symptoms of increased arousal </a:t>
          </a:r>
          <a:r>
            <a:rPr lang="en-GB" b="1" dirty="0"/>
            <a:t>(hypervigilance)</a:t>
          </a:r>
          <a:endParaRPr lang="en-US" dirty="0"/>
        </a:p>
      </dgm:t>
    </dgm:pt>
    <dgm:pt modelId="{C94A708E-529B-48DA-830C-19D29C29A8E3}" type="parTrans" cxnId="{87E5BB87-D7DC-4E14-A0F6-192BFEE89694}">
      <dgm:prSet/>
      <dgm:spPr/>
      <dgm:t>
        <a:bodyPr/>
        <a:lstStyle/>
        <a:p>
          <a:endParaRPr lang="en-US"/>
        </a:p>
      </dgm:t>
    </dgm:pt>
    <dgm:pt modelId="{0A2D3D30-8787-4276-B888-CC11E1017460}" type="sibTrans" cxnId="{87E5BB87-D7DC-4E14-A0F6-192BFEE89694}">
      <dgm:prSet/>
      <dgm:spPr/>
      <dgm:t>
        <a:bodyPr/>
        <a:lstStyle/>
        <a:p>
          <a:endParaRPr lang="en-US"/>
        </a:p>
      </dgm:t>
    </dgm:pt>
    <dgm:pt modelId="{C70142B0-8B51-4CF5-8436-2CB33C9397CE}">
      <dgm:prSet/>
      <dgm:spPr/>
      <dgm:t>
        <a:bodyPr/>
        <a:lstStyle/>
        <a:p>
          <a:r>
            <a:rPr lang="en-GB" b="1" dirty="0"/>
            <a:t>Alterations in mood </a:t>
          </a:r>
          <a:endParaRPr lang="en-US" dirty="0"/>
        </a:p>
      </dgm:t>
    </dgm:pt>
    <dgm:pt modelId="{239E6A56-267B-49E3-873A-AB179A1FDC68}" type="parTrans" cxnId="{5D9CE5C9-1BDC-4CD9-A0B8-08AA4C7709C4}">
      <dgm:prSet/>
      <dgm:spPr/>
      <dgm:t>
        <a:bodyPr/>
        <a:lstStyle/>
        <a:p>
          <a:endParaRPr lang="en-US"/>
        </a:p>
      </dgm:t>
    </dgm:pt>
    <dgm:pt modelId="{8C3B017F-E35D-49B4-AD0A-7CA967488C3D}" type="sibTrans" cxnId="{5D9CE5C9-1BDC-4CD9-A0B8-08AA4C7709C4}">
      <dgm:prSet/>
      <dgm:spPr/>
      <dgm:t>
        <a:bodyPr/>
        <a:lstStyle/>
        <a:p>
          <a:endParaRPr lang="en-US"/>
        </a:p>
      </dgm:t>
    </dgm:pt>
    <dgm:pt modelId="{2FBAFDB8-D10C-3F4B-9266-FCFFC4B6D668}" type="pres">
      <dgm:prSet presAssocID="{99CF5224-CD1C-4EF1-8B47-521FA4251C67}" presName="linear" presStyleCnt="0">
        <dgm:presLayoutVars>
          <dgm:animLvl val="lvl"/>
          <dgm:resizeHandles val="exact"/>
        </dgm:presLayoutVars>
      </dgm:prSet>
      <dgm:spPr/>
    </dgm:pt>
    <dgm:pt modelId="{7F0AC0CD-B69C-1A48-97AC-D4E2B29ED5F0}" type="pres">
      <dgm:prSet presAssocID="{A7C0203C-3C4B-4D17-9855-03AD8506B91D}" presName="parentText" presStyleLbl="node1" presStyleIdx="0" presStyleCnt="4">
        <dgm:presLayoutVars>
          <dgm:chMax val="0"/>
          <dgm:bulletEnabled val="1"/>
        </dgm:presLayoutVars>
      </dgm:prSet>
      <dgm:spPr/>
    </dgm:pt>
    <dgm:pt modelId="{B4E96133-B7FF-5D4A-8F4C-6FD5B2E167A3}" type="pres">
      <dgm:prSet presAssocID="{E7BE8C13-5485-4B34-817F-FCDF95F79C73}" presName="spacer" presStyleCnt="0"/>
      <dgm:spPr/>
    </dgm:pt>
    <dgm:pt modelId="{E6639B8B-D9DA-F548-B535-33DB6C16B33E}" type="pres">
      <dgm:prSet presAssocID="{712D266F-1181-4F93-B68D-628937F67D4C}" presName="parentText" presStyleLbl="node1" presStyleIdx="1" presStyleCnt="4">
        <dgm:presLayoutVars>
          <dgm:chMax val="0"/>
          <dgm:bulletEnabled val="1"/>
        </dgm:presLayoutVars>
      </dgm:prSet>
      <dgm:spPr/>
    </dgm:pt>
    <dgm:pt modelId="{C9B090C6-D04C-0F4A-8433-A81DE3ADA0B7}" type="pres">
      <dgm:prSet presAssocID="{33797AC3-B4D8-4F5D-A9E8-966E39E55CF8}" presName="spacer" presStyleCnt="0"/>
      <dgm:spPr/>
    </dgm:pt>
    <dgm:pt modelId="{B59F2A81-5C34-8247-8891-EAF208D39C23}" type="pres">
      <dgm:prSet presAssocID="{1D68732D-3EDF-4629-AFA4-4F03B595CF62}" presName="parentText" presStyleLbl="node1" presStyleIdx="2" presStyleCnt="4">
        <dgm:presLayoutVars>
          <dgm:chMax val="0"/>
          <dgm:bulletEnabled val="1"/>
        </dgm:presLayoutVars>
      </dgm:prSet>
      <dgm:spPr/>
    </dgm:pt>
    <dgm:pt modelId="{A5DF3AE5-FE47-EF4B-A59B-6A02A7EA796E}" type="pres">
      <dgm:prSet presAssocID="{0A2D3D30-8787-4276-B888-CC11E1017460}" presName="spacer" presStyleCnt="0"/>
      <dgm:spPr/>
    </dgm:pt>
    <dgm:pt modelId="{CD38FD78-FA5B-8243-908E-07F823E102AB}" type="pres">
      <dgm:prSet presAssocID="{C70142B0-8B51-4CF5-8436-2CB33C9397CE}" presName="parentText" presStyleLbl="node1" presStyleIdx="3" presStyleCnt="4">
        <dgm:presLayoutVars>
          <dgm:chMax val="0"/>
          <dgm:bulletEnabled val="1"/>
        </dgm:presLayoutVars>
      </dgm:prSet>
      <dgm:spPr/>
    </dgm:pt>
  </dgm:ptLst>
  <dgm:cxnLst>
    <dgm:cxn modelId="{BA77CF05-F36C-5C40-8313-D3315455F8F7}" type="presOf" srcId="{99CF5224-CD1C-4EF1-8B47-521FA4251C67}" destId="{2FBAFDB8-D10C-3F4B-9266-FCFFC4B6D668}" srcOrd="0" destOrd="0" presId="urn:microsoft.com/office/officeart/2005/8/layout/vList2"/>
    <dgm:cxn modelId="{67A0993D-696E-9F4B-A3B6-99FA359ADE3E}" type="presOf" srcId="{A7C0203C-3C4B-4D17-9855-03AD8506B91D}" destId="{7F0AC0CD-B69C-1A48-97AC-D4E2B29ED5F0}" srcOrd="0" destOrd="0" presId="urn:microsoft.com/office/officeart/2005/8/layout/vList2"/>
    <dgm:cxn modelId="{87E5BB87-D7DC-4E14-A0F6-192BFEE89694}" srcId="{99CF5224-CD1C-4EF1-8B47-521FA4251C67}" destId="{1D68732D-3EDF-4629-AFA4-4F03B595CF62}" srcOrd="2" destOrd="0" parTransId="{C94A708E-529B-48DA-830C-19D29C29A8E3}" sibTransId="{0A2D3D30-8787-4276-B888-CC11E1017460}"/>
    <dgm:cxn modelId="{2755079F-9A33-445C-8F07-D1F2D72D41BD}" srcId="{99CF5224-CD1C-4EF1-8B47-521FA4251C67}" destId="{A7C0203C-3C4B-4D17-9855-03AD8506B91D}" srcOrd="0" destOrd="0" parTransId="{69DC8785-44F8-4A11-8E90-05D6F8344FA7}" sibTransId="{E7BE8C13-5485-4B34-817F-FCDF95F79C73}"/>
    <dgm:cxn modelId="{B7852EA1-BD90-4CB0-91FE-D6C71827EB72}" srcId="{99CF5224-CD1C-4EF1-8B47-521FA4251C67}" destId="{712D266F-1181-4F93-B68D-628937F67D4C}" srcOrd="1" destOrd="0" parTransId="{D5030D43-1F2F-4257-A11F-724CF1D42428}" sibTransId="{33797AC3-B4D8-4F5D-A9E8-966E39E55CF8}"/>
    <dgm:cxn modelId="{9567DBA4-4EBD-7A4F-8774-43BCC49BB90A}" type="presOf" srcId="{1D68732D-3EDF-4629-AFA4-4F03B595CF62}" destId="{B59F2A81-5C34-8247-8891-EAF208D39C23}" srcOrd="0" destOrd="0" presId="urn:microsoft.com/office/officeart/2005/8/layout/vList2"/>
    <dgm:cxn modelId="{5D9CE5C9-1BDC-4CD9-A0B8-08AA4C7709C4}" srcId="{99CF5224-CD1C-4EF1-8B47-521FA4251C67}" destId="{C70142B0-8B51-4CF5-8436-2CB33C9397CE}" srcOrd="3" destOrd="0" parTransId="{239E6A56-267B-49E3-873A-AB179A1FDC68}" sibTransId="{8C3B017F-E35D-49B4-AD0A-7CA967488C3D}"/>
    <dgm:cxn modelId="{3BCC4FED-3C8B-A94B-B7BA-2FE9CF849159}" type="presOf" srcId="{712D266F-1181-4F93-B68D-628937F67D4C}" destId="{E6639B8B-D9DA-F548-B535-33DB6C16B33E}" srcOrd="0" destOrd="0" presId="urn:microsoft.com/office/officeart/2005/8/layout/vList2"/>
    <dgm:cxn modelId="{625300F0-FEBA-EA42-AE50-189B9ED18CA8}" type="presOf" srcId="{C70142B0-8B51-4CF5-8436-2CB33C9397CE}" destId="{CD38FD78-FA5B-8243-908E-07F823E102AB}" srcOrd="0" destOrd="0" presId="urn:microsoft.com/office/officeart/2005/8/layout/vList2"/>
    <dgm:cxn modelId="{8D6617D3-679E-CF49-B306-5D99DFA930B1}" type="presParOf" srcId="{2FBAFDB8-D10C-3F4B-9266-FCFFC4B6D668}" destId="{7F0AC0CD-B69C-1A48-97AC-D4E2B29ED5F0}" srcOrd="0" destOrd="0" presId="urn:microsoft.com/office/officeart/2005/8/layout/vList2"/>
    <dgm:cxn modelId="{A10BA430-266A-A448-BB3A-36F390A05A04}" type="presParOf" srcId="{2FBAFDB8-D10C-3F4B-9266-FCFFC4B6D668}" destId="{B4E96133-B7FF-5D4A-8F4C-6FD5B2E167A3}" srcOrd="1" destOrd="0" presId="urn:microsoft.com/office/officeart/2005/8/layout/vList2"/>
    <dgm:cxn modelId="{A8B41FD3-60C7-CD4D-BEDA-908CEB46A7E6}" type="presParOf" srcId="{2FBAFDB8-D10C-3F4B-9266-FCFFC4B6D668}" destId="{E6639B8B-D9DA-F548-B535-33DB6C16B33E}" srcOrd="2" destOrd="0" presId="urn:microsoft.com/office/officeart/2005/8/layout/vList2"/>
    <dgm:cxn modelId="{BB55B3CE-C616-874C-8561-033FED55C948}" type="presParOf" srcId="{2FBAFDB8-D10C-3F4B-9266-FCFFC4B6D668}" destId="{C9B090C6-D04C-0F4A-8433-A81DE3ADA0B7}" srcOrd="3" destOrd="0" presId="urn:microsoft.com/office/officeart/2005/8/layout/vList2"/>
    <dgm:cxn modelId="{99B1B832-9FB4-754F-ABB9-91C31F4A78EA}" type="presParOf" srcId="{2FBAFDB8-D10C-3F4B-9266-FCFFC4B6D668}" destId="{B59F2A81-5C34-8247-8891-EAF208D39C23}" srcOrd="4" destOrd="0" presId="urn:microsoft.com/office/officeart/2005/8/layout/vList2"/>
    <dgm:cxn modelId="{D5D3D926-43F5-F64A-8C29-0FDCCA70D6D4}" type="presParOf" srcId="{2FBAFDB8-D10C-3F4B-9266-FCFFC4B6D668}" destId="{A5DF3AE5-FE47-EF4B-A59B-6A02A7EA796E}" srcOrd="5" destOrd="0" presId="urn:microsoft.com/office/officeart/2005/8/layout/vList2"/>
    <dgm:cxn modelId="{F12CB693-3DDE-A146-95D1-E3AFBDF9DEA5}" type="presParOf" srcId="{2FBAFDB8-D10C-3F4B-9266-FCFFC4B6D668}" destId="{CD38FD78-FA5B-8243-908E-07F823E102A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F8B7784-3434-428C-ADAA-DC1608B034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6B610CF-E8EC-4352-A8BA-994F54860340}">
      <dgm:prSet custT="1"/>
      <dgm:spPr/>
      <dgm:t>
        <a:bodyPr/>
        <a:lstStyle/>
        <a:p>
          <a:r>
            <a:rPr lang="en-US" sz="2400" dirty="0"/>
            <a:t>Assessment</a:t>
          </a:r>
        </a:p>
      </dgm:t>
    </dgm:pt>
    <dgm:pt modelId="{6D882139-C03F-4A30-AE12-ADB49A30D8AD}" type="parTrans" cxnId="{8E032967-4B5F-4C14-A9D8-888E97ABA8FA}">
      <dgm:prSet/>
      <dgm:spPr/>
      <dgm:t>
        <a:bodyPr/>
        <a:lstStyle/>
        <a:p>
          <a:endParaRPr lang="en-US"/>
        </a:p>
      </dgm:t>
    </dgm:pt>
    <dgm:pt modelId="{D5631E83-5641-4D41-B6D8-218D73CAEF10}" type="sibTrans" cxnId="{8E032967-4B5F-4C14-A9D8-888E97ABA8FA}">
      <dgm:prSet/>
      <dgm:spPr/>
      <dgm:t>
        <a:bodyPr/>
        <a:lstStyle/>
        <a:p>
          <a:endParaRPr lang="en-US"/>
        </a:p>
      </dgm:t>
    </dgm:pt>
    <dgm:pt modelId="{20984A27-A2FE-46FD-84DA-061989F6BA5E}">
      <dgm:prSet custT="1"/>
      <dgm:spPr/>
      <dgm:t>
        <a:bodyPr/>
        <a:lstStyle/>
        <a:p>
          <a:r>
            <a:rPr lang="en-US" sz="1800" dirty="0"/>
            <a:t>Primary Care PTSD Screen (PC-PTSD) </a:t>
          </a:r>
        </a:p>
      </dgm:t>
    </dgm:pt>
    <dgm:pt modelId="{33BD313A-8F21-4B98-9D94-392B2BE245DE}" type="parTrans" cxnId="{C5DD2BD5-0118-4896-A806-9BEA9006D6F6}">
      <dgm:prSet/>
      <dgm:spPr/>
      <dgm:t>
        <a:bodyPr/>
        <a:lstStyle/>
        <a:p>
          <a:endParaRPr lang="en-US"/>
        </a:p>
      </dgm:t>
    </dgm:pt>
    <dgm:pt modelId="{B7C5EBF0-AD9D-46C0-BAC5-E1C275054D05}" type="sibTrans" cxnId="{C5DD2BD5-0118-4896-A806-9BEA9006D6F6}">
      <dgm:prSet/>
      <dgm:spPr/>
      <dgm:t>
        <a:bodyPr/>
        <a:lstStyle/>
        <a:p>
          <a:endParaRPr lang="en-US"/>
        </a:p>
      </dgm:t>
    </dgm:pt>
    <dgm:pt modelId="{E5AD6FBE-3CA2-4739-B63C-9800FFC080D8}">
      <dgm:prSet custT="1"/>
      <dgm:spPr/>
      <dgm:t>
        <a:bodyPr/>
        <a:lstStyle/>
        <a:p>
          <a:r>
            <a:rPr lang="en-US" sz="1800" dirty="0"/>
            <a:t>PTSD Checklist (PCL-5) </a:t>
          </a:r>
        </a:p>
      </dgm:t>
    </dgm:pt>
    <dgm:pt modelId="{608E5520-9DD0-410B-BB89-F6113B2DE1B5}" type="parTrans" cxnId="{CEE84218-7102-494C-B28A-2278FF695A9C}">
      <dgm:prSet/>
      <dgm:spPr/>
      <dgm:t>
        <a:bodyPr/>
        <a:lstStyle/>
        <a:p>
          <a:endParaRPr lang="en-US"/>
        </a:p>
      </dgm:t>
    </dgm:pt>
    <dgm:pt modelId="{F41514C0-0DDF-4194-9BC3-724A55603112}" type="sibTrans" cxnId="{CEE84218-7102-494C-B28A-2278FF695A9C}">
      <dgm:prSet/>
      <dgm:spPr/>
      <dgm:t>
        <a:bodyPr/>
        <a:lstStyle/>
        <a:p>
          <a:endParaRPr lang="en-US"/>
        </a:p>
      </dgm:t>
    </dgm:pt>
    <dgm:pt modelId="{F51BF316-623C-49F7-BD66-F2D6C9CFA9C5}">
      <dgm:prSet custT="1"/>
      <dgm:spPr/>
      <dgm:t>
        <a:bodyPr/>
        <a:lstStyle/>
        <a:p>
          <a:r>
            <a:rPr lang="en-US" sz="2400" dirty="0"/>
            <a:t>Nursing Diagnoses</a:t>
          </a:r>
        </a:p>
      </dgm:t>
    </dgm:pt>
    <dgm:pt modelId="{E4E7F0E4-D0E8-4C89-A0F9-D8F3EDEACA3C}" type="parTrans" cxnId="{23011D8B-B25E-4FC9-BAE6-D70BEA31C12B}">
      <dgm:prSet/>
      <dgm:spPr/>
      <dgm:t>
        <a:bodyPr/>
        <a:lstStyle/>
        <a:p>
          <a:endParaRPr lang="en-US"/>
        </a:p>
      </dgm:t>
    </dgm:pt>
    <dgm:pt modelId="{A9D435B4-2398-4283-98A3-D29ABB49E34D}" type="sibTrans" cxnId="{23011D8B-B25E-4FC9-BAE6-D70BEA31C12B}">
      <dgm:prSet/>
      <dgm:spPr/>
      <dgm:t>
        <a:bodyPr/>
        <a:lstStyle/>
        <a:p>
          <a:endParaRPr lang="en-US"/>
        </a:p>
      </dgm:t>
    </dgm:pt>
    <dgm:pt modelId="{3FEF9ECC-F6F7-49E3-904D-D93E3188995B}">
      <dgm:prSet custT="1"/>
      <dgm:spPr/>
      <dgm:t>
        <a:bodyPr/>
        <a:lstStyle/>
        <a:p>
          <a:r>
            <a:rPr lang="en-US" sz="2000" i="1" dirty="0"/>
            <a:t>Post-trauma response</a:t>
          </a:r>
          <a:endParaRPr lang="en-US" sz="2000" dirty="0"/>
        </a:p>
      </dgm:t>
    </dgm:pt>
    <dgm:pt modelId="{1D64E3C5-D795-48AF-AEDF-84A430A0CC72}" type="parTrans" cxnId="{78C47058-13BC-401F-9D94-57DF40E37A0E}">
      <dgm:prSet/>
      <dgm:spPr/>
      <dgm:t>
        <a:bodyPr/>
        <a:lstStyle/>
        <a:p>
          <a:endParaRPr lang="en-US"/>
        </a:p>
      </dgm:t>
    </dgm:pt>
    <dgm:pt modelId="{FD0C7298-4C4D-431A-BE1A-F15F3DDBF966}" type="sibTrans" cxnId="{78C47058-13BC-401F-9D94-57DF40E37A0E}">
      <dgm:prSet/>
      <dgm:spPr/>
      <dgm:t>
        <a:bodyPr/>
        <a:lstStyle/>
        <a:p>
          <a:endParaRPr lang="en-US"/>
        </a:p>
      </dgm:t>
    </dgm:pt>
    <dgm:pt modelId="{316F59C0-ED82-4B01-8CB5-52248232D5D0}">
      <dgm:prSet custT="1"/>
      <dgm:spPr/>
      <dgm:t>
        <a:bodyPr/>
        <a:lstStyle/>
        <a:p>
          <a:r>
            <a:rPr lang="en-US" sz="2400" i="1" dirty="0"/>
            <a:t>Anxiety (moderate, severe, panic) </a:t>
          </a:r>
          <a:endParaRPr lang="en-US" sz="2400" dirty="0"/>
        </a:p>
      </dgm:t>
    </dgm:pt>
    <dgm:pt modelId="{F3C7F283-96BD-4215-BBE5-E0A53EBDF5FC}" type="parTrans" cxnId="{22F2F1B8-EA51-4E0D-AA65-F04B12877E33}">
      <dgm:prSet/>
      <dgm:spPr/>
      <dgm:t>
        <a:bodyPr/>
        <a:lstStyle/>
        <a:p>
          <a:endParaRPr lang="en-US"/>
        </a:p>
      </dgm:t>
    </dgm:pt>
    <dgm:pt modelId="{E1E85825-2225-4FA8-9181-A5A598781149}" type="sibTrans" cxnId="{22F2F1B8-EA51-4E0D-AA65-F04B12877E33}">
      <dgm:prSet/>
      <dgm:spPr/>
      <dgm:t>
        <a:bodyPr/>
        <a:lstStyle/>
        <a:p>
          <a:endParaRPr lang="en-US"/>
        </a:p>
      </dgm:t>
    </dgm:pt>
    <dgm:pt modelId="{246F5DBA-E3F3-4B35-8E18-BF67F2C010F5}">
      <dgm:prSet custT="1"/>
      <dgm:spPr/>
      <dgm:t>
        <a:bodyPr/>
        <a:lstStyle/>
        <a:p>
          <a:r>
            <a:rPr lang="en-US" sz="2400" i="1" dirty="0"/>
            <a:t>Ineffective coping</a:t>
          </a:r>
          <a:endParaRPr lang="en-US" sz="2400" dirty="0"/>
        </a:p>
      </dgm:t>
    </dgm:pt>
    <dgm:pt modelId="{2283FF0B-1565-4A02-BE74-77A8F9C53C31}" type="parTrans" cxnId="{93F7C7D9-054D-432B-A8D0-3671DEC9F58A}">
      <dgm:prSet/>
      <dgm:spPr/>
      <dgm:t>
        <a:bodyPr/>
        <a:lstStyle/>
        <a:p>
          <a:endParaRPr lang="en-US"/>
        </a:p>
      </dgm:t>
    </dgm:pt>
    <dgm:pt modelId="{45C6D1A8-C3FD-49E3-8AD8-A12A92576DD9}" type="sibTrans" cxnId="{93F7C7D9-054D-432B-A8D0-3671DEC9F58A}">
      <dgm:prSet/>
      <dgm:spPr/>
      <dgm:t>
        <a:bodyPr/>
        <a:lstStyle/>
        <a:p>
          <a:endParaRPr lang="en-US"/>
        </a:p>
      </dgm:t>
    </dgm:pt>
    <dgm:pt modelId="{9BCB87DC-0B64-44F2-9DFF-B8DF602AAA4A}">
      <dgm:prSet custT="1"/>
      <dgm:spPr/>
      <dgm:t>
        <a:bodyPr/>
        <a:lstStyle/>
        <a:p>
          <a:r>
            <a:rPr lang="en-US" sz="2400" i="1" dirty="0"/>
            <a:t>Social isolation</a:t>
          </a:r>
          <a:endParaRPr lang="en-US" sz="2400" dirty="0"/>
        </a:p>
      </dgm:t>
    </dgm:pt>
    <dgm:pt modelId="{AB8F5802-85FB-4097-A7FB-136F6821619B}" type="parTrans" cxnId="{DEB5BDB5-2077-4768-B8E4-F25FA68782F7}">
      <dgm:prSet/>
      <dgm:spPr/>
      <dgm:t>
        <a:bodyPr/>
        <a:lstStyle/>
        <a:p>
          <a:endParaRPr lang="en-US"/>
        </a:p>
      </dgm:t>
    </dgm:pt>
    <dgm:pt modelId="{5DA1B156-D6AD-4108-8FCB-3F02C708C96D}" type="sibTrans" cxnId="{DEB5BDB5-2077-4768-B8E4-F25FA68782F7}">
      <dgm:prSet/>
      <dgm:spPr/>
      <dgm:t>
        <a:bodyPr/>
        <a:lstStyle/>
        <a:p>
          <a:endParaRPr lang="en-US"/>
        </a:p>
      </dgm:t>
    </dgm:pt>
    <dgm:pt modelId="{8B66783A-4C39-4E8C-8E64-19E26C0BACD7}">
      <dgm:prSet custT="1"/>
      <dgm:spPr/>
      <dgm:t>
        <a:bodyPr/>
        <a:lstStyle/>
        <a:p>
          <a:r>
            <a:rPr lang="en-US" sz="2400" i="1" dirty="0"/>
            <a:t>Insomnia</a:t>
          </a:r>
          <a:endParaRPr lang="en-US" sz="2400" dirty="0"/>
        </a:p>
      </dgm:t>
    </dgm:pt>
    <dgm:pt modelId="{583079FF-1399-497A-8E6D-C9A71918649C}" type="parTrans" cxnId="{B3545D63-BA3F-4892-AC18-0B1DB5343416}">
      <dgm:prSet/>
      <dgm:spPr/>
      <dgm:t>
        <a:bodyPr/>
        <a:lstStyle/>
        <a:p>
          <a:endParaRPr lang="en-US"/>
        </a:p>
      </dgm:t>
    </dgm:pt>
    <dgm:pt modelId="{9B753312-5498-4C6D-BFFE-18B1B4AD9E3B}" type="sibTrans" cxnId="{B3545D63-BA3F-4892-AC18-0B1DB5343416}">
      <dgm:prSet/>
      <dgm:spPr/>
      <dgm:t>
        <a:bodyPr/>
        <a:lstStyle/>
        <a:p>
          <a:endParaRPr lang="en-US"/>
        </a:p>
      </dgm:t>
    </dgm:pt>
    <dgm:pt modelId="{AB3FB38B-0581-4E6C-BCE7-C9B2A1F5181E}">
      <dgm:prSet custT="1"/>
      <dgm:spPr/>
      <dgm:t>
        <a:bodyPr/>
        <a:lstStyle/>
        <a:p>
          <a:r>
            <a:rPr lang="en-US" sz="2400" i="1" dirty="0"/>
            <a:t>Sleep deprivation</a:t>
          </a:r>
          <a:endParaRPr lang="en-US" sz="2400" dirty="0"/>
        </a:p>
      </dgm:t>
    </dgm:pt>
    <dgm:pt modelId="{A7006BF1-5E66-4E65-84B7-A538895D0329}" type="parTrans" cxnId="{1C11F610-CB96-426F-A581-2BA0908F98B1}">
      <dgm:prSet/>
      <dgm:spPr/>
      <dgm:t>
        <a:bodyPr/>
        <a:lstStyle/>
        <a:p>
          <a:endParaRPr lang="en-US"/>
        </a:p>
      </dgm:t>
    </dgm:pt>
    <dgm:pt modelId="{6CE8CC6C-BA56-42CB-AADB-72733C57849C}" type="sibTrans" cxnId="{1C11F610-CB96-426F-A581-2BA0908F98B1}">
      <dgm:prSet/>
      <dgm:spPr/>
      <dgm:t>
        <a:bodyPr/>
        <a:lstStyle/>
        <a:p>
          <a:endParaRPr lang="en-US"/>
        </a:p>
      </dgm:t>
    </dgm:pt>
    <dgm:pt modelId="{E10F3D96-A4A8-4F22-85DA-BEA83D3CE123}">
      <dgm:prSet custT="1"/>
      <dgm:spPr/>
      <dgm:t>
        <a:bodyPr/>
        <a:lstStyle/>
        <a:p>
          <a:r>
            <a:rPr lang="en-US" sz="2400" i="1" dirty="0"/>
            <a:t>Hopelessness</a:t>
          </a:r>
          <a:endParaRPr lang="en-US" sz="2400" dirty="0"/>
        </a:p>
      </dgm:t>
    </dgm:pt>
    <dgm:pt modelId="{8FC3EB59-8362-4D08-819D-63FBA55BD873}" type="parTrans" cxnId="{FEABC937-E8B1-4AC6-99D0-622849856F91}">
      <dgm:prSet/>
      <dgm:spPr/>
      <dgm:t>
        <a:bodyPr/>
        <a:lstStyle/>
        <a:p>
          <a:endParaRPr lang="en-US"/>
        </a:p>
      </dgm:t>
    </dgm:pt>
    <dgm:pt modelId="{DBE61E3D-5410-4C25-9542-9BF798070FB1}" type="sibTrans" cxnId="{FEABC937-E8B1-4AC6-99D0-622849856F91}">
      <dgm:prSet/>
      <dgm:spPr/>
      <dgm:t>
        <a:bodyPr/>
        <a:lstStyle/>
        <a:p>
          <a:endParaRPr lang="en-US"/>
        </a:p>
      </dgm:t>
    </dgm:pt>
    <dgm:pt modelId="{E92A040F-FE56-49E2-8ED5-BB852BCA9BBB}">
      <dgm:prSet custT="1"/>
      <dgm:spPr/>
      <dgm:t>
        <a:bodyPr/>
        <a:lstStyle/>
        <a:p>
          <a:r>
            <a:rPr lang="en-US" sz="2400" i="1" dirty="0"/>
            <a:t>Chronic low self-esteem</a:t>
          </a:r>
          <a:endParaRPr lang="en-US" sz="2400" dirty="0"/>
        </a:p>
      </dgm:t>
    </dgm:pt>
    <dgm:pt modelId="{B2801C55-A95A-4BA2-B4A8-843512128860}" type="parTrans" cxnId="{9821CA5D-B2C5-4E66-A8FB-CE31ECF93310}">
      <dgm:prSet/>
      <dgm:spPr/>
      <dgm:t>
        <a:bodyPr/>
        <a:lstStyle/>
        <a:p>
          <a:endParaRPr lang="en-US"/>
        </a:p>
      </dgm:t>
    </dgm:pt>
    <dgm:pt modelId="{EF64C5C6-0094-427C-84C2-2B49DD1C74F7}" type="sibTrans" cxnId="{9821CA5D-B2C5-4E66-A8FB-CE31ECF93310}">
      <dgm:prSet/>
      <dgm:spPr/>
      <dgm:t>
        <a:bodyPr/>
        <a:lstStyle/>
        <a:p>
          <a:endParaRPr lang="en-US"/>
        </a:p>
      </dgm:t>
    </dgm:pt>
    <dgm:pt modelId="{95F5B4F3-6610-42BA-A737-2303B2383DE2}">
      <dgm:prSet custT="1"/>
      <dgm:spPr/>
      <dgm:t>
        <a:bodyPr/>
        <a:lstStyle/>
        <a:p>
          <a:r>
            <a:rPr lang="en-US" sz="2400" i="1" dirty="0"/>
            <a:t>Self-care deficit</a:t>
          </a:r>
          <a:endParaRPr lang="en-US" sz="2400" dirty="0"/>
        </a:p>
      </dgm:t>
    </dgm:pt>
    <dgm:pt modelId="{E21587D0-A807-427D-AEB9-718F1AC6E1DE}" type="parTrans" cxnId="{487DA30B-C978-4648-82C5-1A55F47C7261}">
      <dgm:prSet/>
      <dgm:spPr/>
      <dgm:t>
        <a:bodyPr/>
        <a:lstStyle/>
        <a:p>
          <a:endParaRPr lang="en-US"/>
        </a:p>
      </dgm:t>
    </dgm:pt>
    <dgm:pt modelId="{CE29B4A5-0B5C-41F4-87CC-18F52777B88B}" type="sibTrans" cxnId="{487DA30B-C978-4648-82C5-1A55F47C7261}">
      <dgm:prSet/>
      <dgm:spPr/>
      <dgm:t>
        <a:bodyPr/>
        <a:lstStyle/>
        <a:p>
          <a:endParaRPr lang="en-US"/>
        </a:p>
      </dgm:t>
    </dgm:pt>
    <dgm:pt modelId="{03E8F5AA-1E31-8940-B38A-EA99CAA4D7D1}" type="pres">
      <dgm:prSet presAssocID="{5F8B7784-3434-428C-ADAA-DC1608B03400}" presName="linear" presStyleCnt="0">
        <dgm:presLayoutVars>
          <dgm:animLvl val="lvl"/>
          <dgm:resizeHandles val="exact"/>
        </dgm:presLayoutVars>
      </dgm:prSet>
      <dgm:spPr/>
    </dgm:pt>
    <dgm:pt modelId="{06956635-A71A-2C45-9892-D7934626F353}" type="pres">
      <dgm:prSet presAssocID="{16B610CF-E8EC-4352-A8BA-994F54860340}" presName="parentText" presStyleLbl="node1" presStyleIdx="0" presStyleCnt="10">
        <dgm:presLayoutVars>
          <dgm:chMax val="0"/>
          <dgm:bulletEnabled val="1"/>
        </dgm:presLayoutVars>
      </dgm:prSet>
      <dgm:spPr/>
    </dgm:pt>
    <dgm:pt modelId="{B26673F1-3595-5C4B-ABAF-8AF4E79814BB}" type="pres">
      <dgm:prSet presAssocID="{16B610CF-E8EC-4352-A8BA-994F54860340}" presName="childText" presStyleLbl="revTx" presStyleIdx="0" presStyleCnt="2" custScaleY="122052">
        <dgm:presLayoutVars>
          <dgm:bulletEnabled val="1"/>
        </dgm:presLayoutVars>
      </dgm:prSet>
      <dgm:spPr/>
    </dgm:pt>
    <dgm:pt modelId="{4435AF4B-C567-BC49-8858-09DE2C915AAE}" type="pres">
      <dgm:prSet presAssocID="{F51BF316-623C-49F7-BD66-F2D6C9CFA9C5}" presName="parentText" presStyleLbl="node1" presStyleIdx="1" presStyleCnt="10">
        <dgm:presLayoutVars>
          <dgm:chMax val="0"/>
          <dgm:bulletEnabled val="1"/>
        </dgm:presLayoutVars>
      </dgm:prSet>
      <dgm:spPr/>
    </dgm:pt>
    <dgm:pt modelId="{D65E79CA-6C9E-EB41-B275-879A416EC14C}" type="pres">
      <dgm:prSet presAssocID="{F51BF316-623C-49F7-BD66-F2D6C9CFA9C5}" presName="childText" presStyleLbl="revTx" presStyleIdx="1" presStyleCnt="2">
        <dgm:presLayoutVars>
          <dgm:bulletEnabled val="1"/>
        </dgm:presLayoutVars>
      </dgm:prSet>
      <dgm:spPr/>
    </dgm:pt>
    <dgm:pt modelId="{B5CAD6B3-6423-2E4F-9381-0401FFE92448}" type="pres">
      <dgm:prSet presAssocID="{316F59C0-ED82-4B01-8CB5-52248232D5D0}" presName="parentText" presStyleLbl="node1" presStyleIdx="2" presStyleCnt="10">
        <dgm:presLayoutVars>
          <dgm:chMax val="0"/>
          <dgm:bulletEnabled val="1"/>
        </dgm:presLayoutVars>
      </dgm:prSet>
      <dgm:spPr/>
    </dgm:pt>
    <dgm:pt modelId="{49F68488-40E1-9044-BBB4-7691DD92C0F5}" type="pres">
      <dgm:prSet presAssocID="{E1E85825-2225-4FA8-9181-A5A598781149}" presName="spacer" presStyleCnt="0"/>
      <dgm:spPr/>
    </dgm:pt>
    <dgm:pt modelId="{CF1822EE-9EF1-6148-B434-5E074ED005B6}" type="pres">
      <dgm:prSet presAssocID="{246F5DBA-E3F3-4B35-8E18-BF67F2C010F5}" presName="parentText" presStyleLbl="node1" presStyleIdx="3" presStyleCnt="10">
        <dgm:presLayoutVars>
          <dgm:chMax val="0"/>
          <dgm:bulletEnabled val="1"/>
        </dgm:presLayoutVars>
      </dgm:prSet>
      <dgm:spPr/>
    </dgm:pt>
    <dgm:pt modelId="{7FA8A147-4F92-7444-8978-775353DF4C5A}" type="pres">
      <dgm:prSet presAssocID="{45C6D1A8-C3FD-49E3-8AD8-A12A92576DD9}" presName="spacer" presStyleCnt="0"/>
      <dgm:spPr/>
    </dgm:pt>
    <dgm:pt modelId="{7720550B-02E0-1A47-85B5-5815DAE893C0}" type="pres">
      <dgm:prSet presAssocID="{9BCB87DC-0B64-44F2-9DFF-B8DF602AAA4A}" presName="parentText" presStyleLbl="node1" presStyleIdx="4" presStyleCnt="10">
        <dgm:presLayoutVars>
          <dgm:chMax val="0"/>
          <dgm:bulletEnabled val="1"/>
        </dgm:presLayoutVars>
      </dgm:prSet>
      <dgm:spPr/>
    </dgm:pt>
    <dgm:pt modelId="{AA8461E4-5E03-1942-9CF1-A65EE03F3A66}" type="pres">
      <dgm:prSet presAssocID="{5DA1B156-D6AD-4108-8FCB-3F02C708C96D}" presName="spacer" presStyleCnt="0"/>
      <dgm:spPr/>
    </dgm:pt>
    <dgm:pt modelId="{1FE8199A-4F67-DF42-AEF1-C206B1848B73}" type="pres">
      <dgm:prSet presAssocID="{8B66783A-4C39-4E8C-8E64-19E26C0BACD7}" presName="parentText" presStyleLbl="node1" presStyleIdx="5" presStyleCnt="10">
        <dgm:presLayoutVars>
          <dgm:chMax val="0"/>
          <dgm:bulletEnabled val="1"/>
        </dgm:presLayoutVars>
      </dgm:prSet>
      <dgm:spPr/>
    </dgm:pt>
    <dgm:pt modelId="{D417671F-E1F2-E34C-89A4-B1DDB4043E19}" type="pres">
      <dgm:prSet presAssocID="{9B753312-5498-4C6D-BFFE-18B1B4AD9E3B}" presName="spacer" presStyleCnt="0"/>
      <dgm:spPr/>
    </dgm:pt>
    <dgm:pt modelId="{A1BC1F5D-3DB1-AC44-9B54-E6C5383A1747}" type="pres">
      <dgm:prSet presAssocID="{AB3FB38B-0581-4E6C-BCE7-C9B2A1F5181E}" presName="parentText" presStyleLbl="node1" presStyleIdx="6" presStyleCnt="10">
        <dgm:presLayoutVars>
          <dgm:chMax val="0"/>
          <dgm:bulletEnabled val="1"/>
        </dgm:presLayoutVars>
      </dgm:prSet>
      <dgm:spPr/>
    </dgm:pt>
    <dgm:pt modelId="{50296FEF-6CB0-8F44-BDA2-1F5EA2177C72}" type="pres">
      <dgm:prSet presAssocID="{6CE8CC6C-BA56-42CB-AADB-72733C57849C}" presName="spacer" presStyleCnt="0"/>
      <dgm:spPr/>
    </dgm:pt>
    <dgm:pt modelId="{8ABA6E1F-7135-5048-A324-865C5DFECCF5}" type="pres">
      <dgm:prSet presAssocID="{E10F3D96-A4A8-4F22-85DA-BEA83D3CE123}" presName="parentText" presStyleLbl="node1" presStyleIdx="7" presStyleCnt="10">
        <dgm:presLayoutVars>
          <dgm:chMax val="0"/>
          <dgm:bulletEnabled val="1"/>
        </dgm:presLayoutVars>
      </dgm:prSet>
      <dgm:spPr/>
    </dgm:pt>
    <dgm:pt modelId="{A3C3426B-DA2D-184D-A0D0-E470078FBFCE}" type="pres">
      <dgm:prSet presAssocID="{DBE61E3D-5410-4C25-9542-9BF798070FB1}" presName="spacer" presStyleCnt="0"/>
      <dgm:spPr/>
    </dgm:pt>
    <dgm:pt modelId="{9135990C-CCD1-AF43-83DC-9850B1F7920E}" type="pres">
      <dgm:prSet presAssocID="{E92A040F-FE56-49E2-8ED5-BB852BCA9BBB}" presName="parentText" presStyleLbl="node1" presStyleIdx="8" presStyleCnt="10">
        <dgm:presLayoutVars>
          <dgm:chMax val="0"/>
          <dgm:bulletEnabled val="1"/>
        </dgm:presLayoutVars>
      </dgm:prSet>
      <dgm:spPr/>
    </dgm:pt>
    <dgm:pt modelId="{EF0DE369-753D-5D4A-83E8-7AC2C2AFFC5D}" type="pres">
      <dgm:prSet presAssocID="{EF64C5C6-0094-427C-84C2-2B49DD1C74F7}" presName="spacer" presStyleCnt="0"/>
      <dgm:spPr/>
    </dgm:pt>
    <dgm:pt modelId="{3975B74F-CB09-204A-8E68-E0C33D5A0332}" type="pres">
      <dgm:prSet presAssocID="{95F5B4F3-6610-42BA-A737-2303B2383DE2}" presName="parentText" presStyleLbl="node1" presStyleIdx="9" presStyleCnt="10">
        <dgm:presLayoutVars>
          <dgm:chMax val="0"/>
          <dgm:bulletEnabled val="1"/>
        </dgm:presLayoutVars>
      </dgm:prSet>
      <dgm:spPr/>
    </dgm:pt>
  </dgm:ptLst>
  <dgm:cxnLst>
    <dgm:cxn modelId="{52503700-FDB8-6840-B2FB-0762CC91A717}" type="presOf" srcId="{3FEF9ECC-F6F7-49E3-904D-D93E3188995B}" destId="{D65E79CA-6C9E-EB41-B275-879A416EC14C}" srcOrd="0" destOrd="0" presId="urn:microsoft.com/office/officeart/2005/8/layout/vList2"/>
    <dgm:cxn modelId="{487DA30B-C978-4648-82C5-1A55F47C7261}" srcId="{5F8B7784-3434-428C-ADAA-DC1608B03400}" destId="{95F5B4F3-6610-42BA-A737-2303B2383DE2}" srcOrd="9" destOrd="0" parTransId="{E21587D0-A807-427D-AEB9-718F1AC6E1DE}" sibTransId="{CE29B4A5-0B5C-41F4-87CC-18F52777B88B}"/>
    <dgm:cxn modelId="{70FAB90C-56F2-824D-B389-079654594A65}" type="presOf" srcId="{246F5DBA-E3F3-4B35-8E18-BF67F2C010F5}" destId="{CF1822EE-9EF1-6148-B434-5E074ED005B6}" srcOrd="0" destOrd="0" presId="urn:microsoft.com/office/officeart/2005/8/layout/vList2"/>
    <dgm:cxn modelId="{1C11F610-CB96-426F-A581-2BA0908F98B1}" srcId="{5F8B7784-3434-428C-ADAA-DC1608B03400}" destId="{AB3FB38B-0581-4E6C-BCE7-C9B2A1F5181E}" srcOrd="6" destOrd="0" parTransId="{A7006BF1-5E66-4E65-84B7-A538895D0329}" sibTransId="{6CE8CC6C-BA56-42CB-AADB-72733C57849C}"/>
    <dgm:cxn modelId="{18A88317-0E85-F440-8157-5C9CBC8039EE}" type="presOf" srcId="{AB3FB38B-0581-4E6C-BCE7-C9B2A1F5181E}" destId="{A1BC1F5D-3DB1-AC44-9B54-E6C5383A1747}" srcOrd="0" destOrd="0" presId="urn:microsoft.com/office/officeart/2005/8/layout/vList2"/>
    <dgm:cxn modelId="{CEE84218-7102-494C-B28A-2278FF695A9C}" srcId="{16B610CF-E8EC-4352-A8BA-994F54860340}" destId="{E5AD6FBE-3CA2-4739-B63C-9800FFC080D8}" srcOrd="1" destOrd="0" parTransId="{608E5520-9DD0-410B-BB89-F6113B2DE1B5}" sibTransId="{F41514C0-0DDF-4194-9BC3-724A55603112}"/>
    <dgm:cxn modelId="{C7CDB91B-4DDF-B048-8FBA-74520FF3FDB5}" type="presOf" srcId="{9BCB87DC-0B64-44F2-9DFF-B8DF602AAA4A}" destId="{7720550B-02E0-1A47-85B5-5815DAE893C0}" srcOrd="0" destOrd="0" presId="urn:microsoft.com/office/officeart/2005/8/layout/vList2"/>
    <dgm:cxn modelId="{C4BB821E-4C08-C246-AE93-CE93CF75AA38}" type="presOf" srcId="{F51BF316-623C-49F7-BD66-F2D6C9CFA9C5}" destId="{4435AF4B-C567-BC49-8858-09DE2C915AAE}" srcOrd="0" destOrd="0" presId="urn:microsoft.com/office/officeart/2005/8/layout/vList2"/>
    <dgm:cxn modelId="{3407B12B-2A8A-7547-8B2E-A0710AF85EE9}" type="presOf" srcId="{316F59C0-ED82-4B01-8CB5-52248232D5D0}" destId="{B5CAD6B3-6423-2E4F-9381-0401FFE92448}" srcOrd="0" destOrd="0" presId="urn:microsoft.com/office/officeart/2005/8/layout/vList2"/>
    <dgm:cxn modelId="{1DF99C2F-843E-2842-B756-A21DE7D1F4EC}" type="presOf" srcId="{E10F3D96-A4A8-4F22-85DA-BEA83D3CE123}" destId="{8ABA6E1F-7135-5048-A324-865C5DFECCF5}" srcOrd="0" destOrd="0" presId="urn:microsoft.com/office/officeart/2005/8/layout/vList2"/>
    <dgm:cxn modelId="{FEABC937-E8B1-4AC6-99D0-622849856F91}" srcId="{5F8B7784-3434-428C-ADAA-DC1608B03400}" destId="{E10F3D96-A4A8-4F22-85DA-BEA83D3CE123}" srcOrd="7" destOrd="0" parTransId="{8FC3EB59-8362-4D08-819D-63FBA55BD873}" sibTransId="{DBE61E3D-5410-4C25-9542-9BF798070FB1}"/>
    <dgm:cxn modelId="{78C47058-13BC-401F-9D94-57DF40E37A0E}" srcId="{F51BF316-623C-49F7-BD66-F2D6C9CFA9C5}" destId="{3FEF9ECC-F6F7-49E3-904D-D93E3188995B}" srcOrd="0" destOrd="0" parTransId="{1D64E3C5-D795-48AF-AEDF-84A430A0CC72}" sibTransId="{FD0C7298-4C4D-431A-BE1A-F15F3DDBF966}"/>
    <dgm:cxn modelId="{9821CA5D-B2C5-4E66-A8FB-CE31ECF93310}" srcId="{5F8B7784-3434-428C-ADAA-DC1608B03400}" destId="{E92A040F-FE56-49E2-8ED5-BB852BCA9BBB}" srcOrd="8" destOrd="0" parTransId="{B2801C55-A95A-4BA2-B4A8-843512128860}" sibTransId="{EF64C5C6-0094-427C-84C2-2B49DD1C74F7}"/>
    <dgm:cxn modelId="{B3545D63-BA3F-4892-AC18-0B1DB5343416}" srcId="{5F8B7784-3434-428C-ADAA-DC1608B03400}" destId="{8B66783A-4C39-4E8C-8E64-19E26C0BACD7}" srcOrd="5" destOrd="0" parTransId="{583079FF-1399-497A-8E6D-C9A71918649C}" sibTransId="{9B753312-5498-4C6D-BFFE-18B1B4AD9E3B}"/>
    <dgm:cxn modelId="{8E032967-4B5F-4C14-A9D8-888E97ABA8FA}" srcId="{5F8B7784-3434-428C-ADAA-DC1608B03400}" destId="{16B610CF-E8EC-4352-A8BA-994F54860340}" srcOrd="0" destOrd="0" parTransId="{6D882139-C03F-4A30-AE12-ADB49A30D8AD}" sibTransId="{D5631E83-5641-4D41-B6D8-218D73CAEF10}"/>
    <dgm:cxn modelId="{23011D8B-B25E-4FC9-BAE6-D70BEA31C12B}" srcId="{5F8B7784-3434-428C-ADAA-DC1608B03400}" destId="{F51BF316-623C-49F7-BD66-F2D6C9CFA9C5}" srcOrd="1" destOrd="0" parTransId="{E4E7F0E4-D0E8-4C89-A0F9-D8F3EDEACA3C}" sibTransId="{A9D435B4-2398-4283-98A3-D29ABB49E34D}"/>
    <dgm:cxn modelId="{8788B094-9C66-3846-BED7-59C3C85F0D05}" type="presOf" srcId="{5F8B7784-3434-428C-ADAA-DC1608B03400}" destId="{03E8F5AA-1E31-8940-B38A-EA99CAA4D7D1}" srcOrd="0" destOrd="0" presId="urn:microsoft.com/office/officeart/2005/8/layout/vList2"/>
    <dgm:cxn modelId="{1578799B-337B-D948-A50E-470B65C49ED6}" type="presOf" srcId="{16B610CF-E8EC-4352-A8BA-994F54860340}" destId="{06956635-A71A-2C45-9892-D7934626F353}" srcOrd="0" destOrd="0" presId="urn:microsoft.com/office/officeart/2005/8/layout/vList2"/>
    <dgm:cxn modelId="{DEB5BDB5-2077-4768-B8E4-F25FA68782F7}" srcId="{5F8B7784-3434-428C-ADAA-DC1608B03400}" destId="{9BCB87DC-0B64-44F2-9DFF-B8DF602AAA4A}" srcOrd="4" destOrd="0" parTransId="{AB8F5802-85FB-4097-A7FB-136F6821619B}" sibTransId="{5DA1B156-D6AD-4108-8FCB-3F02C708C96D}"/>
    <dgm:cxn modelId="{22F2F1B8-EA51-4E0D-AA65-F04B12877E33}" srcId="{5F8B7784-3434-428C-ADAA-DC1608B03400}" destId="{316F59C0-ED82-4B01-8CB5-52248232D5D0}" srcOrd="2" destOrd="0" parTransId="{F3C7F283-96BD-4215-BBE5-E0A53EBDF5FC}" sibTransId="{E1E85825-2225-4FA8-9181-A5A598781149}"/>
    <dgm:cxn modelId="{BAFF26D3-1929-9549-B5A2-CB2A4F77B299}" type="presOf" srcId="{8B66783A-4C39-4E8C-8E64-19E26C0BACD7}" destId="{1FE8199A-4F67-DF42-AEF1-C206B1848B73}" srcOrd="0" destOrd="0" presId="urn:microsoft.com/office/officeart/2005/8/layout/vList2"/>
    <dgm:cxn modelId="{C5DD2BD5-0118-4896-A806-9BEA9006D6F6}" srcId="{16B610CF-E8EC-4352-A8BA-994F54860340}" destId="{20984A27-A2FE-46FD-84DA-061989F6BA5E}" srcOrd="0" destOrd="0" parTransId="{33BD313A-8F21-4B98-9D94-392B2BE245DE}" sibTransId="{B7C5EBF0-AD9D-46C0-BAC5-E1C275054D05}"/>
    <dgm:cxn modelId="{0FF0B1D7-B70A-8346-BD6A-B7B5DA8EB960}" type="presOf" srcId="{E92A040F-FE56-49E2-8ED5-BB852BCA9BBB}" destId="{9135990C-CCD1-AF43-83DC-9850B1F7920E}" srcOrd="0" destOrd="0" presId="urn:microsoft.com/office/officeart/2005/8/layout/vList2"/>
    <dgm:cxn modelId="{93F7C7D9-054D-432B-A8D0-3671DEC9F58A}" srcId="{5F8B7784-3434-428C-ADAA-DC1608B03400}" destId="{246F5DBA-E3F3-4B35-8E18-BF67F2C010F5}" srcOrd="3" destOrd="0" parTransId="{2283FF0B-1565-4A02-BE74-77A8F9C53C31}" sibTransId="{45C6D1A8-C3FD-49E3-8AD8-A12A92576DD9}"/>
    <dgm:cxn modelId="{E69123DC-3241-9F48-A943-62CB0C7273D9}" type="presOf" srcId="{95F5B4F3-6610-42BA-A737-2303B2383DE2}" destId="{3975B74F-CB09-204A-8E68-E0C33D5A0332}" srcOrd="0" destOrd="0" presId="urn:microsoft.com/office/officeart/2005/8/layout/vList2"/>
    <dgm:cxn modelId="{811C4CDC-E808-4547-A8D4-EBB80CE6047F}" type="presOf" srcId="{E5AD6FBE-3CA2-4739-B63C-9800FFC080D8}" destId="{B26673F1-3595-5C4B-ABAF-8AF4E79814BB}" srcOrd="0" destOrd="1" presId="urn:microsoft.com/office/officeart/2005/8/layout/vList2"/>
    <dgm:cxn modelId="{6CD9A3E3-46AC-9D4C-9421-44C577547585}" type="presOf" srcId="{20984A27-A2FE-46FD-84DA-061989F6BA5E}" destId="{B26673F1-3595-5C4B-ABAF-8AF4E79814BB}" srcOrd="0" destOrd="0" presId="urn:microsoft.com/office/officeart/2005/8/layout/vList2"/>
    <dgm:cxn modelId="{61011CAB-DA57-B144-88CD-ED95176FFF6A}" type="presParOf" srcId="{03E8F5AA-1E31-8940-B38A-EA99CAA4D7D1}" destId="{06956635-A71A-2C45-9892-D7934626F353}" srcOrd="0" destOrd="0" presId="urn:microsoft.com/office/officeart/2005/8/layout/vList2"/>
    <dgm:cxn modelId="{83050C32-CFCE-C748-A1A7-B6AA5AAB08A3}" type="presParOf" srcId="{03E8F5AA-1E31-8940-B38A-EA99CAA4D7D1}" destId="{B26673F1-3595-5C4B-ABAF-8AF4E79814BB}" srcOrd="1" destOrd="0" presId="urn:microsoft.com/office/officeart/2005/8/layout/vList2"/>
    <dgm:cxn modelId="{BCA9CE0C-91D4-394C-A68B-10FEA09651BE}" type="presParOf" srcId="{03E8F5AA-1E31-8940-B38A-EA99CAA4D7D1}" destId="{4435AF4B-C567-BC49-8858-09DE2C915AAE}" srcOrd="2" destOrd="0" presId="urn:microsoft.com/office/officeart/2005/8/layout/vList2"/>
    <dgm:cxn modelId="{3F5842CC-912E-1D4C-8211-7FD9A20689DA}" type="presParOf" srcId="{03E8F5AA-1E31-8940-B38A-EA99CAA4D7D1}" destId="{D65E79CA-6C9E-EB41-B275-879A416EC14C}" srcOrd="3" destOrd="0" presId="urn:microsoft.com/office/officeart/2005/8/layout/vList2"/>
    <dgm:cxn modelId="{A4E7E406-4FA4-374C-A6BB-DC0FC133DE0A}" type="presParOf" srcId="{03E8F5AA-1E31-8940-B38A-EA99CAA4D7D1}" destId="{B5CAD6B3-6423-2E4F-9381-0401FFE92448}" srcOrd="4" destOrd="0" presId="urn:microsoft.com/office/officeart/2005/8/layout/vList2"/>
    <dgm:cxn modelId="{C6A17683-9467-EB40-BB5F-DE0A567EC410}" type="presParOf" srcId="{03E8F5AA-1E31-8940-B38A-EA99CAA4D7D1}" destId="{49F68488-40E1-9044-BBB4-7691DD92C0F5}" srcOrd="5" destOrd="0" presId="urn:microsoft.com/office/officeart/2005/8/layout/vList2"/>
    <dgm:cxn modelId="{7D85447E-02CC-444A-A25F-CC6E73A4ED3E}" type="presParOf" srcId="{03E8F5AA-1E31-8940-B38A-EA99CAA4D7D1}" destId="{CF1822EE-9EF1-6148-B434-5E074ED005B6}" srcOrd="6" destOrd="0" presId="urn:microsoft.com/office/officeart/2005/8/layout/vList2"/>
    <dgm:cxn modelId="{2A8FEC38-373F-9545-8F87-66DC02802F0E}" type="presParOf" srcId="{03E8F5AA-1E31-8940-B38A-EA99CAA4D7D1}" destId="{7FA8A147-4F92-7444-8978-775353DF4C5A}" srcOrd="7" destOrd="0" presId="urn:microsoft.com/office/officeart/2005/8/layout/vList2"/>
    <dgm:cxn modelId="{6FB4789D-54F8-4D4C-8F3A-42C6A2ABE538}" type="presParOf" srcId="{03E8F5AA-1E31-8940-B38A-EA99CAA4D7D1}" destId="{7720550B-02E0-1A47-85B5-5815DAE893C0}" srcOrd="8" destOrd="0" presId="urn:microsoft.com/office/officeart/2005/8/layout/vList2"/>
    <dgm:cxn modelId="{B280A460-FEAB-0341-AC7E-8743B8A5EA20}" type="presParOf" srcId="{03E8F5AA-1E31-8940-B38A-EA99CAA4D7D1}" destId="{AA8461E4-5E03-1942-9CF1-A65EE03F3A66}" srcOrd="9" destOrd="0" presId="urn:microsoft.com/office/officeart/2005/8/layout/vList2"/>
    <dgm:cxn modelId="{8C4A1946-1DE6-774F-BF72-52445A82A257}" type="presParOf" srcId="{03E8F5AA-1E31-8940-B38A-EA99CAA4D7D1}" destId="{1FE8199A-4F67-DF42-AEF1-C206B1848B73}" srcOrd="10" destOrd="0" presId="urn:microsoft.com/office/officeart/2005/8/layout/vList2"/>
    <dgm:cxn modelId="{F13A12A2-53E0-7A49-B993-423BD8CF5560}" type="presParOf" srcId="{03E8F5AA-1E31-8940-B38A-EA99CAA4D7D1}" destId="{D417671F-E1F2-E34C-89A4-B1DDB4043E19}" srcOrd="11" destOrd="0" presId="urn:microsoft.com/office/officeart/2005/8/layout/vList2"/>
    <dgm:cxn modelId="{4A0BB674-E3DB-5D45-8C75-84C185F4BD26}" type="presParOf" srcId="{03E8F5AA-1E31-8940-B38A-EA99CAA4D7D1}" destId="{A1BC1F5D-3DB1-AC44-9B54-E6C5383A1747}" srcOrd="12" destOrd="0" presId="urn:microsoft.com/office/officeart/2005/8/layout/vList2"/>
    <dgm:cxn modelId="{43C0CF03-0A0D-B64F-9F45-D02CB6F101C8}" type="presParOf" srcId="{03E8F5AA-1E31-8940-B38A-EA99CAA4D7D1}" destId="{50296FEF-6CB0-8F44-BDA2-1F5EA2177C72}" srcOrd="13" destOrd="0" presId="urn:microsoft.com/office/officeart/2005/8/layout/vList2"/>
    <dgm:cxn modelId="{18F1CF2B-2C60-D242-B4B9-3B336691B103}" type="presParOf" srcId="{03E8F5AA-1E31-8940-B38A-EA99CAA4D7D1}" destId="{8ABA6E1F-7135-5048-A324-865C5DFECCF5}" srcOrd="14" destOrd="0" presId="urn:microsoft.com/office/officeart/2005/8/layout/vList2"/>
    <dgm:cxn modelId="{04A264C2-67CB-3F46-AB1C-D4E05B17FE47}" type="presParOf" srcId="{03E8F5AA-1E31-8940-B38A-EA99CAA4D7D1}" destId="{A3C3426B-DA2D-184D-A0D0-E470078FBFCE}" srcOrd="15" destOrd="0" presId="urn:microsoft.com/office/officeart/2005/8/layout/vList2"/>
    <dgm:cxn modelId="{B1D1B6C2-546C-D440-9ECF-6FF6ADAF3DF8}" type="presParOf" srcId="{03E8F5AA-1E31-8940-B38A-EA99CAA4D7D1}" destId="{9135990C-CCD1-AF43-83DC-9850B1F7920E}" srcOrd="16" destOrd="0" presId="urn:microsoft.com/office/officeart/2005/8/layout/vList2"/>
    <dgm:cxn modelId="{4A2C7E0E-3CC1-7E43-B40E-BE0469343B37}" type="presParOf" srcId="{03E8F5AA-1E31-8940-B38A-EA99CAA4D7D1}" destId="{EF0DE369-753D-5D4A-83E8-7AC2C2AFFC5D}" srcOrd="17" destOrd="0" presId="urn:microsoft.com/office/officeart/2005/8/layout/vList2"/>
    <dgm:cxn modelId="{C474A209-D788-0246-8B1C-A022A2553575}" type="presParOf" srcId="{03E8F5AA-1E31-8940-B38A-EA99CAA4D7D1}" destId="{3975B74F-CB09-204A-8E68-E0C33D5A0332}" srcOrd="1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7285AE2-5D40-49B1-83CD-A64010136F7E}"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5BD9B06B-9323-4D23-BF5A-53ED6E51B861}">
      <dgm:prSet/>
      <dgm:spPr/>
      <dgm:t>
        <a:bodyPr/>
        <a:lstStyle/>
        <a:p>
          <a:r>
            <a:rPr lang="en-US" dirty="0"/>
            <a:t>Outcome Identification</a:t>
          </a:r>
        </a:p>
      </dgm:t>
    </dgm:pt>
    <dgm:pt modelId="{EB1EA411-A402-4614-B16B-A944BB71422B}" type="parTrans" cxnId="{06EDEFBF-C3CF-4B9E-9A36-ABC474F74DFE}">
      <dgm:prSet/>
      <dgm:spPr/>
      <dgm:t>
        <a:bodyPr/>
        <a:lstStyle/>
        <a:p>
          <a:endParaRPr lang="en-US"/>
        </a:p>
      </dgm:t>
    </dgm:pt>
    <dgm:pt modelId="{261CD089-E8B9-497D-9BD4-467909DCA6DA}" type="sibTrans" cxnId="{06EDEFBF-C3CF-4B9E-9A36-ABC474F74DFE}">
      <dgm:prSet/>
      <dgm:spPr/>
      <dgm:t>
        <a:bodyPr/>
        <a:lstStyle/>
        <a:p>
          <a:endParaRPr lang="en-US"/>
        </a:p>
      </dgm:t>
    </dgm:pt>
    <dgm:pt modelId="{22B60237-BB81-4376-9B45-0AC5C8CC405A}">
      <dgm:prSet/>
      <dgm:spPr/>
      <dgm:t>
        <a:bodyPr/>
        <a:lstStyle/>
        <a:p>
          <a:r>
            <a:rPr lang="en-US" dirty="0"/>
            <a:t>Manages anxiety</a:t>
          </a:r>
        </a:p>
      </dgm:t>
    </dgm:pt>
    <dgm:pt modelId="{D62D7CBB-553D-4CC1-923B-FFC635FB2EEC}" type="parTrans" cxnId="{783B2154-AA12-49F1-AD88-2BD59C5CF689}">
      <dgm:prSet/>
      <dgm:spPr/>
      <dgm:t>
        <a:bodyPr/>
        <a:lstStyle/>
        <a:p>
          <a:endParaRPr lang="en-US"/>
        </a:p>
      </dgm:t>
    </dgm:pt>
    <dgm:pt modelId="{3575DA45-60A5-4FD9-AC2B-E247757280D4}" type="sibTrans" cxnId="{783B2154-AA12-49F1-AD88-2BD59C5CF689}">
      <dgm:prSet/>
      <dgm:spPr/>
      <dgm:t>
        <a:bodyPr/>
        <a:lstStyle/>
        <a:p>
          <a:endParaRPr lang="en-US"/>
        </a:p>
      </dgm:t>
    </dgm:pt>
    <dgm:pt modelId="{5B1EBCBD-82AD-4AD6-943B-1E0BFFB8BA81}">
      <dgm:prSet/>
      <dgm:spPr/>
      <dgm:t>
        <a:bodyPr/>
        <a:lstStyle/>
        <a:p>
          <a:r>
            <a:rPr lang="en-US" dirty="0"/>
            <a:t>Experiences enhanced self-esteem</a:t>
          </a:r>
        </a:p>
      </dgm:t>
    </dgm:pt>
    <dgm:pt modelId="{9AE47F95-64F8-417E-85E5-CCD90389B722}" type="parTrans" cxnId="{28532CB1-ADB5-4CCA-B378-D652499FEBDA}">
      <dgm:prSet/>
      <dgm:spPr/>
      <dgm:t>
        <a:bodyPr/>
        <a:lstStyle/>
        <a:p>
          <a:endParaRPr lang="en-US"/>
        </a:p>
      </dgm:t>
    </dgm:pt>
    <dgm:pt modelId="{8271AD78-01F4-4922-8216-98A71AD46D74}" type="sibTrans" cxnId="{28532CB1-ADB5-4CCA-B378-D652499FEBDA}">
      <dgm:prSet/>
      <dgm:spPr/>
      <dgm:t>
        <a:bodyPr/>
        <a:lstStyle/>
        <a:p>
          <a:endParaRPr lang="en-US"/>
        </a:p>
      </dgm:t>
    </dgm:pt>
    <dgm:pt modelId="{08552286-8739-4042-93C7-4ACBB698EDA9}">
      <dgm:prSet/>
      <dgm:spPr/>
      <dgm:t>
        <a:bodyPr/>
        <a:lstStyle/>
        <a:p>
          <a:r>
            <a:rPr lang="en-US" dirty="0"/>
            <a:t>Exhibits an enhanced ability to cope</a:t>
          </a:r>
        </a:p>
      </dgm:t>
    </dgm:pt>
    <dgm:pt modelId="{094F5120-CF09-4622-9511-F0BCD4639C62}" type="parTrans" cxnId="{85ADC532-9F5D-4C4D-8954-D75DB5CF8A3C}">
      <dgm:prSet/>
      <dgm:spPr/>
      <dgm:t>
        <a:bodyPr/>
        <a:lstStyle/>
        <a:p>
          <a:endParaRPr lang="en-US"/>
        </a:p>
      </dgm:t>
    </dgm:pt>
    <dgm:pt modelId="{5956EEAD-698D-43DA-AC48-4E755BCACD81}" type="sibTrans" cxnId="{85ADC532-9F5D-4C4D-8954-D75DB5CF8A3C}">
      <dgm:prSet/>
      <dgm:spPr/>
      <dgm:t>
        <a:bodyPr/>
        <a:lstStyle/>
        <a:p>
          <a:endParaRPr lang="en-US"/>
        </a:p>
      </dgm:t>
    </dgm:pt>
    <dgm:pt modelId="{E42A33A1-045E-4EE3-8C07-D5F5F6A77FE1}">
      <dgm:prSet/>
      <dgm:spPr/>
      <dgm:t>
        <a:bodyPr/>
        <a:lstStyle/>
        <a:p>
          <a:r>
            <a:rPr lang="en-US" dirty="0"/>
            <a:t>Implementation</a:t>
          </a:r>
        </a:p>
      </dgm:t>
    </dgm:pt>
    <dgm:pt modelId="{4A5AB6F6-21F2-4BE7-992A-F5F9370EB544}" type="parTrans" cxnId="{60B488B3-194A-4D5E-8827-0593A6E7998B}">
      <dgm:prSet/>
      <dgm:spPr/>
      <dgm:t>
        <a:bodyPr/>
        <a:lstStyle/>
        <a:p>
          <a:endParaRPr lang="en-US"/>
        </a:p>
      </dgm:t>
    </dgm:pt>
    <dgm:pt modelId="{30C0A73F-E26F-448D-B114-F20C583B06BD}" type="sibTrans" cxnId="{60B488B3-194A-4D5E-8827-0593A6E7998B}">
      <dgm:prSet/>
      <dgm:spPr/>
      <dgm:t>
        <a:bodyPr/>
        <a:lstStyle/>
        <a:p>
          <a:endParaRPr lang="en-US"/>
        </a:p>
      </dgm:t>
    </dgm:pt>
    <dgm:pt modelId="{46546D12-D360-41D2-B38F-8A4B7BA728DC}">
      <dgm:prSet/>
      <dgm:spPr/>
      <dgm:t>
        <a:bodyPr/>
        <a:lstStyle/>
        <a:p>
          <a:r>
            <a:rPr lang="en-US" dirty="0"/>
            <a:t>Use same </a:t>
          </a:r>
          <a:r>
            <a:rPr lang="en-US" b="1" dirty="0"/>
            <a:t>stage model of treatment </a:t>
          </a:r>
          <a:r>
            <a:rPr lang="en-US" dirty="0"/>
            <a:t>used for children</a:t>
          </a:r>
        </a:p>
      </dgm:t>
    </dgm:pt>
    <dgm:pt modelId="{36391CBD-D738-4B99-8804-527659DE40A0}" type="parTrans" cxnId="{406D0AAB-A049-4225-8A8F-E3646A182B69}">
      <dgm:prSet/>
      <dgm:spPr/>
      <dgm:t>
        <a:bodyPr/>
        <a:lstStyle/>
        <a:p>
          <a:endParaRPr lang="en-US"/>
        </a:p>
      </dgm:t>
    </dgm:pt>
    <dgm:pt modelId="{59527753-C7D4-48A9-BCDF-5331D8BA8E56}" type="sibTrans" cxnId="{406D0AAB-A049-4225-8A8F-E3646A182B69}">
      <dgm:prSet/>
      <dgm:spPr/>
      <dgm:t>
        <a:bodyPr/>
        <a:lstStyle/>
        <a:p>
          <a:endParaRPr lang="en-US"/>
        </a:p>
      </dgm:t>
    </dgm:pt>
    <dgm:pt modelId="{10C093F9-5A2C-49F3-A39C-CF2795E890C5}">
      <dgm:prSet/>
      <dgm:spPr/>
      <dgm:t>
        <a:bodyPr/>
        <a:lstStyle/>
        <a:p>
          <a:r>
            <a:rPr lang="en-US" dirty="0"/>
            <a:t>Health teaching &amp; promotion</a:t>
          </a:r>
        </a:p>
      </dgm:t>
    </dgm:pt>
    <dgm:pt modelId="{831AC0B0-D4CC-4923-A5D4-BFBB2027551A}" type="parTrans" cxnId="{444B3A7C-D366-4C97-991B-3A2CA347DE28}">
      <dgm:prSet/>
      <dgm:spPr/>
      <dgm:t>
        <a:bodyPr/>
        <a:lstStyle/>
        <a:p>
          <a:endParaRPr lang="en-US"/>
        </a:p>
      </dgm:t>
    </dgm:pt>
    <dgm:pt modelId="{02D8CB03-E255-48F6-999B-7BBF8AA9ABF1}" type="sibTrans" cxnId="{444B3A7C-D366-4C97-991B-3A2CA347DE28}">
      <dgm:prSet/>
      <dgm:spPr/>
      <dgm:t>
        <a:bodyPr/>
        <a:lstStyle/>
        <a:p>
          <a:endParaRPr lang="en-US"/>
        </a:p>
      </dgm:t>
    </dgm:pt>
    <dgm:pt modelId="{13BC4159-B589-E446-BD37-5BEA84969DBB}" type="pres">
      <dgm:prSet presAssocID="{57285AE2-5D40-49B1-83CD-A64010136F7E}" presName="linear" presStyleCnt="0">
        <dgm:presLayoutVars>
          <dgm:dir/>
          <dgm:animLvl val="lvl"/>
          <dgm:resizeHandles val="exact"/>
        </dgm:presLayoutVars>
      </dgm:prSet>
      <dgm:spPr/>
    </dgm:pt>
    <dgm:pt modelId="{9ECAE7FC-05DC-D94E-A5D1-583E44DE022A}" type="pres">
      <dgm:prSet presAssocID="{5BD9B06B-9323-4D23-BF5A-53ED6E51B861}" presName="parentLin" presStyleCnt="0"/>
      <dgm:spPr/>
    </dgm:pt>
    <dgm:pt modelId="{540C3DE6-38F9-8B47-A462-3E0C40A576E3}" type="pres">
      <dgm:prSet presAssocID="{5BD9B06B-9323-4D23-BF5A-53ED6E51B861}" presName="parentLeftMargin" presStyleLbl="node1" presStyleIdx="0" presStyleCnt="2"/>
      <dgm:spPr/>
    </dgm:pt>
    <dgm:pt modelId="{B52531EB-FDAE-844F-A2E8-7AADDB0B9359}" type="pres">
      <dgm:prSet presAssocID="{5BD9B06B-9323-4D23-BF5A-53ED6E51B861}" presName="parentText" presStyleLbl="node1" presStyleIdx="0" presStyleCnt="2">
        <dgm:presLayoutVars>
          <dgm:chMax val="0"/>
          <dgm:bulletEnabled val="1"/>
        </dgm:presLayoutVars>
      </dgm:prSet>
      <dgm:spPr/>
    </dgm:pt>
    <dgm:pt modelId="{56EC9800-E522-994F-8C11-F705E8CC77A1}" type="pres">
      <dgm:prSet presAssocID="{5BD9B06B-9323-4D23-BF5A-53ED6E51B861}" presName="negativeSpace" presStyleCnt="0"/>
      <dgm:spPr/>
    </dgm:pt>
    <dgm:pt modelId="{7C83F26C-D799-3F4A-8C09-2BBE7F280F25}" type="pres">
      <dgm:prSet presAssocID="{5BD9B06B-9323-4D23-BF5A-53ED6E51B861}" presName="childText" presStyleLbl="conFgAcc1" presStyleIdx="0" presStyleCnt="2">
        <dgm:presLayoutVars>
          <dgm:bulletEnabled val="1"/>
        </dgm:presLayoutVars>
      </dgm:prSet>
      <dgm:spPr/>
    </dgm:pt>
    <dgm:pt modelId="{ECDD48D5-758E-A447-8323-1A1802EDCC8D}" type="pres">
      <dgm:prSet presAssocID="{261CD089-E8B9-497D-9BD4-467909DCA6DA}" presName="spaceBetweenRectangles" presStyleCnt="0"/>
      <dgm:spPr/>
    </dgm:pt>
    <dgm:pt modelId="{0F89E9A2-7F10-894B-93D3-155541134120}" type="pres">
      <dgm:prSet presAssocID="{E42A33A1-045E-4EE3-8C07-D5F5F6A77FE1}" presName="parentLin" presStyleCnt="0"/>
      <dgm:spPr/>
    </dgm:pt>
    <dgm:pt modelId="{315966BB-0D42-7044-8D7F-BF255AEF6622}" type="pres">
      <dgm:prSet presAssocID="{E42A33A1-045E-4EE3-8C07-D5F5F6A77FE1}" presName="parentLeftMargin" presStyleLbl="node1" presStyleIdx="0" presStyleCnt="2"/>
      <dgm:spPr/>
    </dgm:pt>
    <dgm:pt modelId="{17366DE4-5A7E-3B44-B691-5CE7AB79E6CE}" type="pres">
      <dgm:prSet presAssocID="{E42A33A1-045E-4EE3-8C07-D5F5F6A77FE1}" presName="parentText" presStyleLbl="node1" presStyleIdx="1" presStyleCnt="2">
        <dgm:presLayoutVars>
          <dgm:chMax val="0"/>
          <dgm:bulletEnabled val="1"/>
        </dgm:presLayoutVars>
      </dgm:prSet>
      <dgm:spPr/>
    </dgm:pt>
    <dgm:pt modelId="{7AD513D1-F7BA-084E-8BDA-686BD446525C}" type="pres">
      <dgm:prSet presAssocID="{E42A33A1-045E-4EE3-8C07-D5F5F6A77FE1}" presName="negativeSpace" presStyleCnt="0"/>
      <dgm:spPr/>
    </dgm:pt>
    <dgm:pt modelId="{3ACA2547-1A4E-FD41-995A-7A6804165095}" type="pres">
      <dgm:prSet presAssocID="{E42A33A1-045E-4EE3-8C07-D5F5F6A77FE1}" presName="childText" presStyleLbl="conFgAcc1" presStyleIdx="1" presStyleCnt="2">
        <dgm:presLayoutVars>
          <dgm:bulletEnabled val="1"/>
        </dgm:presLayoutVars>
      </dgm:prSet>
      <dgm:spPr/>
    </dgm:pt>
  </dgm:ptLst>
  <dgm:cxnLst>
    <dgm:cxn modelId="{E758CC15-8B37-3146-ACB5-4422C4C6366A}" type="presOf" srcId="{5BD9B06B-9323-4D23-BF5A-53ED6E51B861}" destId="{B52531EB-FDAE-844F-A2E8-7AADDB0B9359}" srcOrd="1" destOrd="0" presId="urn:microsoft.com/office/officeart/2005/8/layout/list1"/>
    <dgm:cxn modelId="{6690A41C-719E-4F44-8F88-D31733C827E6}" type="presOf" srcId="{E42A33A1-045E-4EE3-8C07-D5F5F6A77FE1}" destId="{17366DE4-5A7E-3B44-B691-5CE7AB79E6CE}" srcOrd="1" destOrd="0" presId="urn:microsoft.com/office/officeart/2005/8/layout/list1"/>
    <dgm:cxn modelId="{85ADC532-9F5D-4C4D-8954-D75DB5CF8A3C}" srcId="{5BD9B06B-9323-4D23-BF5A-53ED6E51B861}" destId="{08552286-8739-4042-93C7-4ACBB698EDA9}" srcOrd="2" destOrd="0" parTransId="{094F5120-CF09-4622-9511-F0BCD4639C62}" sibTransId="{5956EEAD-698D-43DA-AC48-4E755BCACD81}"/>
    <dgm:cxn modelId="{783B2154-AA12-49F1-AD88-2BD59C5CF689}" srcId="{5BD9B06B-9323-4D23-BF5A-53ED6E51B861}" destId="{22B60237-BB81-4376-9B45-0AC5C8CC405A}" srcOrd="0" destOrd="0" parTransId="{D62D7CBB-553D-4CC1-923B-FFC635FB2EEC}" sibTransId="{3575DA45-60A5-4FD9-AC2B-E247757280D4}"/>
    <dgm:cxn modelId="{01BCD65D-8E52-9B45-965C-DD8B8FDB1D7B}" type="presOf" srcId="{5B1EBCBD-82AD-4AD6-943B-1E0BFFB8BA81}" destId="{7C83F26C-D799-3F4A-8C09-2BBE7F280F25}" srcOrd="0" destOrd="1" presId="urn:microsoft.com/office/officeart/2005/8/layout/list1"/>
    <dgm:cxn modelId="{0C898673-4474-2F40-9ACC-AA98D2F6919E}" type="presOf" srcId="{10C093F9-5A2C-49F3-A39C-CF2795E890C5}" destId="{3ACA2547-1A4E-FD41-995A-7A6804165095}" srcOrd="0" destOrd="1" presId="urn:microsoft.com/office/officeart/2005/8/layout/list1"/>
    <dgm:cxn modelId="{444B3A7C-D366-4C97-991B-3A2CA347DE28}" srcId="{E42A33A1-045E-4EE3-8C07-D5F5F6A77FE1}" destId="{10C093F9-5A2C-49F3-A39C-CF2795E890C5}" srcOrd="1" destOrd="0" parTransId="{831AC0B0-D4CC-4923-A5D4-BFBB2027551A}" sibTransId="{02D8CB03-E255-48F6-999B-7BBF8AA9ABF1}"/>
    <dgm:cxn modelId="{A2BDCB8D-6704-FE4F-B165-CD9E11FFCBB4}" type="presOf" srcId="{E42A33A1-045E-4EE3-8C07-D5F5F6A77FE1}" destId="{315966BB-0D42-7044-8D7F-BF255AEF6622}" srcOrd="0" destOrd="0" presId="urn:microsoft.com/office/officeart/2005/8/layout/list1"/>
    <dgm:cxn modelId="{406D0AAB-A049-4225-8A8F-E3646A182B69}" srcId="{E42A33A1-045E-4EE3-8C07-D5F5F6A77FE1}" destId="{46546D12-D360-41D2-B38F-8A4B7BA728DC}" srcOrd="0" destOrd="0" parTransId="{36391CBD-D738-4B99-8804-527659DE40A0}" sibTransId="{59527753-C7D4-48A9-BCDF-5331D8BA8E56}"/>
    <dgm:cxn modelId="{DCCBF4AC-606A-1F4C-8B1B-83FDCCBEBDE7}" type="presOf" srcId="{57285AE2-5D40-49B1-83CD-A64010136F7E}" destId="{13BC4159-B589-E446-BD37-5BEA84969DBB}" srcOrd="0" destOrd="0" presId="urn:microsoft.com/office/officeart/2005/8/layout/list1"/>
    <dgm:cxn modelId="{28532CB1-ADB5-4CCA-B378-D652499FEBDA}" srcId="{5BD9B06B-9323-4D23-BF5A-53ED6E51B861}" destId="{5B1EBCBD-82AD-4AD6-943B-1E0BFFB8BA81}" srcOrd="1" destOrd="0" parTransId="{9AE47F95-64F8-417E-85E5-CCD90389B722}" sibTransId="{8271AD78-01F4-4922-8216-98A71AD46D74}"/>
    <dgm:cxn modelId="{60B488B3-194A-4D5E-8827-0593A6E7998B}" srcId="{57285AE2-5D40-49B1-83CD-A64010136F7E}" destId="{E42A33A1-045E-4EE3-8C07-D5F5F6A77FE1}" srcOrd="1" destOrd="0" parTransId="{4A5AB6F6-21F2-4BE7-992A-F5F9370EB544}" sibTransId="{30C0A73F-E26F-448D-B114-F20C583B06BD}"/>
    <dgm:cxn modelId="{2F8EEFBE-FD5B-694B-B9D3-8948A112C998}" type="presOf" srcId="{46546D12-D360-41D2-B38F-8A4B7BA728DC}" destId="{3ACA2547-1A4E-FD41-995A-7A6804165095}" srcOrd="0" destOrd="0" presId="urn:microsoft.com/office/officeart/2005/8/layout/list1"/>
    <dgm:cxn modelId="{06EDEFBF-C3CF-4B9E-9A36-ABC474F74DFE}" srcId="{57285AE2-5D40-49B1-83CD-A64010136F7E}" destId="{5BD9B06B-9323-4D23-BF5A-53ED6E51B861}" srcOrd="0" destOrd="0" parTransId="{EB1EA411-A402-4614-B16B-A944BB71422B}" sibTransId="{261CD089-E8B9-497D-9BD4-467909DCA6DA}"/>
    <dgm:cxn modelId="{C16046D1-1E6E-DD41-BDF1-B41FC8E13EB1}" type="presOf" srcId="{22B60237-BB81-4376-9B45-0AC5C8CC405A}" destId="{7C83F26C-D799-3F4A-8C09-2BBE7F280F25}" srcOrd="0" destOrd="0" presId="urn:microsoft.com/office/officeart/2005/8/layout/list1"/>
    <dgm:cxn modelId="{CEC241E3-FA49-C344-AA8C-164D8E78D6CF}" type="presOf" srcId="{5BD9B06B-9323-4D23-BF5A-53ED6E51B861}" destId="{540C3DE6-38F9-8B47-A462-3E0C40A576E3}" srcOrd="0" destOrd="0" presId="urn:microsoft.com/office/officeart/2005/8/layout/list1"/>
    <dgm:cxn modelId="{BD48DDF5-3645-0541-AF91-B53D413C5390}" type="presOf" srcId="{08552286-8739-4042-93C7-4ACBB698EDA9}" destId="{7C83F26C-D799-3F4A-8C09-2BBE7F280F25}" srcOrd="0" destOrd="2" presId="urn:microsoft.com/office/officeart/2005/8/layout/list1"/>
    <dgm:cxn modelId="{BA3F1C7E-3A1C-B54C-B27D-8B052F18EEB0}" type="presParOf" srcId="{13BC4159-B589-E446-BD37-5BEA84969DBB}" destId="{9ECAE7FC-05DC-D94E-A5D1-583E44DE022A}" srcOrd="0" destOrd="0" presId="urn:microsoft.com/office/officeart/2005/8/layout/list1"/>
    <dgm:cxn modelId="{323099BE-968D-2349-9BE4-41A2D7973540}" type="presParOf" srcId="{9ECAE7FC-05DC-D94E-A5D1-583E44DE022A}" destId="{540C3DE6-38F9-8B47-A462-3E0C40A576E3}" srcOrd="0" destOrd="0" presId="urn:microsoft.com/office/officeart/2005/8/layout/list1"/>
    <dgm:cxn modelId="{C30AA1D2-27CA-B04D-80AC-8F3C27EBE1B2}" type="presParOf" srcId="{9ECAE7FC-05DC-D94E-A5D1-583E44DE022A}" destId="{B52531EB-FDAE-844F-A2E8-7AADDB0B9359}" srcOrd="1" destOrd="0" presId="urn:microsoft.com/office/officeart/2005/8/layout/list1"/>
    <dgm:cxn modelId="{EE89F436-C033-0E43-B79A-7BF0F974C68B}" type="presParOf" srcId="{13BC4159-B589-E446-BD37-5BEA84969DBB}" destId="{56EC9800-E522-994F-8C11-F705E8CC77A1}" srcOrd="1" destOrd="0" presId="urn:microsoft.com/office/officeart/2005/8/layout/list1"/>
    <dgm:cxn modelId="{7351758A-4419-D748-A77B-5B3057470903}" type="presParOf" srcId="{13BC4159-B589-E446-BD37-5BEA84969DBB}" destId="{7C83F26C-D799-3F4A-8C09-2BBE7F280F25}" srcOrd="2" destOrd="0" presId="urn:microsoft.com/office/officeart/2005/8/layout/list1"/>
    <dgm:cxn modelId="{816612CF-2F70-F840-9904-9C52E966A1BF}" type="presParOf" srcId="{13BC4159-B589-E446-BD37-5BEA84969DBB}" destId="{ECDD48D5-758E-A447-8323-1A1802EDCC8D}" srcOrd="3" destOrd="0" presId="urn:microsoft.com/office/officeart/2005/8/layout/list1"/>
    <dgm:cxn modelId="{7115AF43-A67B-234C-99D5-75C864C4D31A}" type="presParOf" srcId="{13BC4159-B589-E446-BD37-5BEA84969DBB}" destId="{0F89E9A2-7F10-894B-93D3-155541134120}" srcOrd="4" destOrd="0" presId="urn:microsoft.com/office/officeart/2005/8/layout/list1"/>
    <dgm:cxn modelId="{CA1288EC-76D0-C647-B09C-BDF573AE8FEE}" type="presParOf" srcId="{0F89E9A2-7F10-894B-93D3-155541134120}" destId="{315966BB-0D42-7044-8D7F-BF255AEF6622}" srcOrd="0" destOrd="0" presId="urn:microsoft.com/office/officeart/2005/8/layout/list1"/>
    <dgm:cxn modelId="{7A0273A0-4894-3048-865F-66440D9A80B0}" type="presParOf" srcId="{0F89E9A2-7F10-894B-93D3-155541134120}" destId="{17366DE4-5A7E-3B44-B691-5CE7AB79E6CE}" srcOrd="1" destOrd="0" presId="urn:microsoft.com/office/officeart/2005/8/layout/list1"/>
    <dgm:cxn modelId="{525C6013-4C06-C841-8CB2-808CDBAB15FD}" type="presParOf" srcId="{13BC4159-B589-E446-BD37-5BEA84969DBB}" destId="{7AD513D1-F7BA-084E-8BDA-686BD446525C}" srcOrd="5" destOrd="0" presId="urn:microsoft.com/office/officeart/2005/8/layout/list1"/>
    <dgm:cxn modelId="{BD3F08E7-D030-2E45-AA5F-116A04AABF0A}" type="presParOf" srcId="{13BC4159-B589-E446-BD37-5BEA84969DBB}" destId="{3ACA2547-1A4E-FD41-995A-7A680416509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25932A8-ED30-49EF-B475-A82AD410F356}"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20E2C0B7-9B6D-4C00-807D-09E064AEE90F}">
      <dgm:prSet/>
      <dgm:spPr/>
      <dgm:t>
        <a:bodyPr/>
        <a:lstStyle/>
        <a:p>
          <a:r>
            <a:rPr lang="en-US" dirty="0"/>
            <a:t>Biological Treatment</a:t>
          </a:r>
        </a:p>
      </dgm:t>
    </dgm:pt>
    <dgm:pt modelId="{A64B65DE-CA90-47F4-9056-85532BCD3637}" type="parTrans" cxnId="{6ACA15AF-7E79-4D99-9149-04304C01552E}">
      <dgm:prSet/>
      <dgm:spPr/>
      <dgm:t>
        <a:bodyPr/>
        <a:lstStyle/>
        <a:p>
          <a:endParaRPr lang="en-US"/>
        </a:p>
      </dgm:t>
    </dgm:pt>
    <dgm:pt modelId="{83C506EA-54E1-4319-9F30-7283E4674FE8}" type="sibTrans" cxnId="{6ACA15AF-7E79-4D99-9149-04304C01552E}">
      <dgm:prSet/>
      <dgm:spPr/>
      <dgm:t>
        <a:bodyPr/>
        <a:lstStyle/>
        <a:p>
          <a:endParaRPr lang="en-US"/>
        </a:p>
      </dgm:t>
    </dgm:pt>
    <dgm:pt modelId="{84A1FE64-3A21-462C-97C8-A0E3F930F1BE}">
      <dgm:prSet/>
      <dgm:spPr/>
      <dgm:t>
        <a:bodyPr/>
        <a:lstStyle/>
        <a:p>
          <a:r>
            <a:rPr lang="en-US" dirty="0"/>
            <a:t>Pharmacotherapy</a:t>
          </a:r>
        </a:p>
      </dgm:t>
    </dgm:pt>
    <dgm:pt modelId="{5C377CB3-A306-4A6C-9C94-C307719C5E08}" type="parTrans" cxnId="{ADE0E05B-9B28-4ECC-BBE6-C0E206824BBE}">
      <dgm:prSet/>
      <dgm:spPr/>
      <dgm:t>
        <a:bodyPr/>
        <a:lstStyle/>
        <a:p>
          <a:endParaRPr lang="en-US"/>
        </a:p>
      </dgm:t>
    </dgm:pt>
    <dgm:pt modelId="{B8F31570-A73E-41AF-993B-C6A9E99241EE}" type="sibTrans" cxnId="{ADE0E05B-9B28-4ECC-BBE6-C0E206824BBE}">
      <dgm:prSet/>
      <dgm:spPr/>
      <dgm:t>
        <a:bodyPr/>
        <a:lstStyle/>
        <a:p>
          <a:endParaRPr lang="en-US"/>
        </a:p>
      </dgm:t>
    </dgm:pt>
    <dgm:pt modelId="{E245FC8D-3AD5-4B66-8D3F-EA4506563656}">
      <dgm:prSet/>
      <dgm:spPr/>
      <dgm:t>
        <a:bodyPr/>
        <a:lstStyle/>
        <a:p>
          <a:r>
            <a:rPr lang="en-US" dirty="0"/>
            <a:t>Antidepressants</a:t>
          </a:r>
        </a:p>
      </dgm:t>
    </dgm:pt>
    <dgm:pt modelId="{98A452CE-6B76-4F01-90FC-7B9A7004BCDD}" type="parTrans" cxnId="{A42A47C8-4E8A-4954-BC52-3369A4B2953B}">
      <dgm:prSet/>
      <dgm:spPr/>
      <dgm:t>
        <a:bodyPr/>
        <a:lstStyle/>
        <a:p>
          <a:endParaRPr lang="en-US"/>
        </a:p>
      </dgm:t>
    </dgm:pt>
    <dgm:pt modelId="{59F84216-5A34-424D-8954-B5725ABCC760}" type="sibTrans" cxnId="{A42A47C8-4E8A-4954-BC52-3369A4B2953B}">
      <dgm:prSet/>
      <dgm:spPr/>
      <dgm:t>
        <a:bodyPr/>
        <a:lstStyle/>
        <a:p>
          <a:endParaRPr lang="en-US"/>
        </a:p>
      </dgm:t>
    </dgm:pt>
    <dgm:pt modelId="{47BE619E-4E4F-41F7-A83F-C7A602CBDBC7}">
      <dgm:prSet/>
      <dgm:spPr/>
      <dgm:t>
        <a:bodyPr/>
        <a:lstStyle/>
        <a:p>
          <a:r>
            <a:rPr lang="en-US" dirty="0"/>
            <a:t>SSRIs</a:t>
          </a:r>
        </a:p>
      </dgm:t>
    </dgm:pt>
    <dgm:pt modelId="{FAEA0DB1-2121-4E7F-8665-87473436A65B}" type="parTrans" cxnId="{5CAAE8E8-E380-4E12-A2D1-093871484651}">
      <dgm:prSet/>
      <dgm:spPr/>
      <dgm:t>
        <a:bodyPr/>
        <a:lstStyle/>
        <a:p>
          <a:endParaRPr lang="en-US"/>
        </a:p>
      </dgm:t>
    </dgm:pt>
    <dgm:pt modelId="{33939A3B-FBD4-4741-8D20-94BE30C94835}" type="sibTrans" cxnId="{5CAAE8E8-E380-4E12-A2D1-093871484651}">
      <dgm:prSet/>
      <dgm:spPr/>
      <dgm:t>
        <a:bodyPr/>
        <a:lstStyle/>
        <a:p>
          <a:endParaRPr lang="en-US"/>
        </a:p>
      </dgm:t>
    </dgm:pt>
    <dgm:pt modelId="{C57B88E3-D499-4CED-98D5-F2F079230C16}">
      <dgm:prSet/>
      <dgm:spPr/>
      <dgm:t>
        <a:bodyPr/>
        <a:lstStyle/>
        <a:p>
          <a:r>
            <a:rPr lang="en-US" dirty="0"/>
            <a:t>Psychological Therapies</a:t>
          </a:r>
        </a:p>
      </dgm:t>
    </dgm:pt>
    <dgm:pt modelId="{C47F3B5F-72A0-4AB3-B140-25E56BDA8818}" type="parTrans" cxnId="{02E80218-A1B8-4E81-98E1-A3EC17A8A7F3}">
      <dgm:prSet/>
      <dgm:spPr/>
      <dgm:t>
        <a:bodyPr/>
        <a:lstStyle/>
        <a:p>
          <a:endParaRPr lang="en-US"/>
        </a:p>
      </dgm:t>
    </dgm:pt>
    <dgm:pt modelId="{008DDBFE-42C2-4E6C-84E4-55EF03950C01}" type="sibTrans" cxnId="{02E80218-A1B8-4E81-98E1-A3EC17A8A7F3}">
      <dgm:prSet/>
      <dgm:spPr/>
      <dgm:t>
        <a:bodyPr/>
        <a:lstStyle/>
        <a:p>
          <a:endParaRPr lang="en-US"/>
        </a:p>
      </dgm:t>
    </dgm:pt>
    <dgm:pt modelId="{1B1776F5-45EE-4D68-A8B3-25CFC363BFA8}">
      <dgm:prSet/>
      <dgm:spPr/>
      <dgm:t>
        <a:bodyPr/>
        <a:lstStyle/>
        <a:p>
          <a:r>
            <a:rPr lang="en-US" dirty="0"/>
            <a:t>Components of exposure and/or cognitive restructuring and EMDR therapy </a:t>
          </a:r>
        </a:p>
      </dgm:t>
    </dgm:pt>
    <dgm:pt modelId="{579BB130-3EE5-4E9B-91F8-122570CE2DEA}" type="parTrans" cxnId="{6BDD8AA6-A75A-4CA1-AA0A-044B15B17826}">
      <dgm:prSet/>
      <dgm:spPr/>
      <dgm:t>
        <a:bodyPr/>
        <a:lstStyle/>
        <a:p>
          <a:endParaRPr lang="en-US"/>
        </a:p>
      </dgm:t>
    </dgm:pt>
    <dgm:pt modelId="{EA94BD67-3167-45B1-81E5-9EAC8C839799}" type="sibTrans" cxnId="{6BDD8AA6-A75A-4CA1-AA0A-044B15B17826}">
      <dgm:prSet/>
      <dgm:spPr/>
      <dgm:t>
        <a:bodyPr/>
        <a:lstStyle/>
        <a:p>
          <a:endParaRPr lang="en-US"/>
        </a:p>
      </dgm:t>
    </dgm:pt>
    <dgm:pt modelId="{93C04AFB-0B71-0E42-8F5F-60A6AA59473B}" type="pres">
      <dgm:prSet presAssocID="{A25932A8-ED30-49EF-B475-A82AD410F356}" presName="linear" presStyleCnt="0">
        <dgm:presLayoutVars>
          <dgm:dir/>
          <dgm:animLvl val="lvl"/>
          <dgm:resizeHandles val="exact"/>
        </dgm:presLayoutVars>
      </dgm:prSet>
      <dgm:spPr/>
    </dgm:pt>
    <dgm:pt modelId="{FAA79C7D-97E7-E64D-9996-6DA5CC038A67}" type="pres">
      <dgm:prSet presAssocID="{20E2C0B7-9B6D-4C00-807D-09E064AEE90F}" presName="parentLin" presStyleCnt="0"/>
      <dgm:spPr/>
    </dgm:pt>
    <dgm:pt modelId="{484062EB-A61C-E34C-9412-101579E53A14}" type="pres">
      <dgm:prSet presAssocID="{20E2C0B7-9B6D-4C00-807D-09E064AEE90F}" presName="parentLeftMargin" presStyleLbl="node1" presStyleIdx="0" presStyleCnt="2"/>
      <dgm:spPr/>
    </dgm:pt>
    <dgm:pt modelId="{F059988E-1330-544B-BD67-C57CF2297C11}" type="pres">
      <dgm:prSet presAssocID="{20E2C0B7-9B6D-4C00-807D-09E064AEE90F}" presName="parentText" presStyleLbl="node1" presStyleIdx="0" presStyleCnt="2">
        <dgm:presLayoutVars>
          <dgm:chMax val="0"/>
          <dgm:bulletEnabled val="1"/>
        </dgm:presLayoutVars>
      </dgm:prSet>
      <dgm:spPr/>
    </dgm:pt>
    <dgm:pt modelId="{AF9C3DF6-EDEC-EF48-8B90-8157A61C1B70}" type="pres">
      <dgm:prSet presAssocID="{20E2C0B7-9B6D-4C00-807D-09E064AEE90F}" presName="negativeSpace" presStyleCnt="0"/>
      <dgm:spPr/>
    </dgm:pt>
    <dgm:pt modelId="{7AB45014-5A1D-D84B-A850-84156A6013CC}" type="pres">
      <dgm:prSet presAssocID="{20E2C0B7-9B6D-4C00-807D-09E064AEE90F}" presName="childText" presStyleLbl="conFgAcc1" presStyleIdx="0" presStyleCnt="2">
        <dgm:presLayoutVars>
          <dgm:bulletEnabled val="1"/>
        </dgm:presLayoutVars>
      </dgm:prSet>
      <dgm:spPr/>
    </dgm:pt>
    <dgm:pt modelId="{FF2736FB-AA1E-364A-A9E8-F46A9F944CBD}" type="pres">
      <dgm:prSet presAssocID="{83C506EA-54E1-4319-9F30-7283E4674FE8}" presName="spaceBetweenRectangles" presStyleCnt="0"/>
      <dgm:spPr/>
    </dgm:pt>
    <dgm:pt modelId="{9D915F5F-2B51-574E-A717-CE57244D0C2F}" type="pres">
      <dgm:prSet presAssocID="{C57B88E3-D499-4CED-98D5-F2F079230C16}" presName="parentLin" presStyleCnt="0"/>
      <dgm:spPr/>
    </dgm:pt>
    <dgm:pt modelId="{EBF3E608-706F-EF42-907A-E409705176C0}" type="pres">
      <dgm:prSet presAssocID="{C57B88E3-D499-4CED-98D5-F2F079230C16}" presName="parentLeftMargin" presStyleLbl="node1" presStyleIdx="0" presStyleCnt="2"/>
      <dgm:spPr/>
    </dgm:pt>
    <dgm:pt modelId="{C09C6B67-CE92-0049-8C82-8D1F1EB41D7A}" type="pres">
      <dgm:prSet presAssocID="{C57B88E3-D499-4CED-98D5-F2F079230C16}" presName="parentText" presStyleLbl="node1" presStyleIdx="1" presStyleCnt="2">
        <dgm:presLayoutVars>
          <dgm:chMax val="0"/>
          <dgm:bulletEnabled val="1"/>
        </dgm:presLayoutVars>
      </dgm:prSet>
      <dgm:spPr/>
    </dgm:pt>
    <dgm:pt modelId="{BE48B023-E736-E543-A42C-2F70C5B9B97D}" type="pres">
      <dgm:prSet presAssocID="{C57B88E3-D499-4CED-98D5-F2F079230C16}" presName="negativeSpace" presStyleCnt="0"/>
      <dgm:spPr/>
    </dgm:pt>
    <dgm:pt modelId="{F4FDC0E5-D181-734A-9FC5-E1B858682703}" type="pres">
      <dgm:prSet presAssocID="{C57B88E3-D499-4CED-98D5-F2F079230C16}" presName="childText" presStyleLbl="conFgAcc1" presStyleIdx="1" presStyleCnt="2">
        <dgm:presLayoutVars>
          <dgm:bulletEnabled val="1"/>
        </dgm:presLayoutVars>
      </dgm:prSet>
      <dgm:spPr/>
    </dgm:pt>
  </dgm:ptLst>
  <dgm:cxnLst>
    <dgm:cxn modelId="{7A751514-0A15-6B40-AB5B-8F0D5CECC3EB}" type="presOf" srcId="{A25932A8-ED30-49EF-B475-A82AD410F356}" destId="{93C04AFB-0B71-0E42-8F5F-60A6AA59473B}" srcOrd="0" destOrd="0" presId="urn:microsoft.com/office/officeart/2005/8/layout/list1"/>
    <dgm:cxn modelId="{02E80218-A1B8-4E81-98E1-A3EC17A8A7F3}" srcId="{A25932A8-ED30-49EF-B475-A82AD410F356}" destId="{C57B88E3-D499-4CED-98D5-F2F079230C16}" srcOrd="1" destOrd="0" parTransId="{C47F3B5F-72A0-4AB3-B140-25E56BDA8818}" sibTransId="{008DDBFE-42C2-4E6C-84E4-55EF03950C01}"/>
    <dgm:cxn modelId="{9C98E441-EF37-A043-8D58-FE046EF616BC}" type="presOf" srcId="{C57B88E3-D499-4CED-98D5-F2F079230C16}" destId="{C09C6B67-CE92-0049-8C82-8D1F1EB41D7A}" srcOrd="1" destOrd="0" presId="urn:microsoft.com/office/officeart/2005/8/layout/list1"/>
    <dgm:cxn modelId="{ADE0E05B-9B28-4ECC-BBE6-C0E206824BBE}" srcId="{20E2C0B7-9B6D-4C00-807D-09E064AEE90F}" destId="{84A1FE64-3A21-462C-97C8-A0E3F930F1BE}" srcOrd="0" destOrd="0" parTransId="{5C377CB3-A306-4A6C-9C94-C307719C5E08}" sibTransId="{B8F31570-A73E-41AF-993B-C6A9E99241EE}"/>
    <dgm:cxn modelId="{3270F95B-AC5E-0D44-A32F-70BD31B9B286}" type="presOf" srcId="{1B1776F5-45EE-4D68-A8B3-25CFC363BFA8}" destId="{F4FDC0E5-D181-734A-9FC5-E1B858682703}" srcOrd="0" destOrd="0" presId="urn:microsoft.com/office/officeart/2005/8/layout/list1"/>
    <dgm:cxn modelId="{F5FB558A-4B58-5244-BA59-3A23E37F574C}" type="presOf" srcId="{C57B88E3-D499-4CED-98D5-F2F079230C16}" destId="{EBF3E608-706F-EF42-907A-E409705176C0}" srcOrd="0" destOrd="0" presId="urn:microsoft.com/office/officeart/2005/8/layout/list1"/>
    <dgm:cxn modelId="{56E0E9A5-1BA6-294A-BC37-198B97F16B27}" type="presOf" srcId="{20E2C0B7-9B6D-4C00-807D-09E064AEE90F}" destId="{F059988E-1330-544B-BD67-C57CF2297C11}" srcOrd="1" destOrd="0" presId="urn:microsoft.com/office/officeart/2005/8/layout/list1"/>
    <dgm:cxn modelId="{6BDD8AA6-A75A-4CA1-AA0A-044B15B17826}" srcId="{C57B88E3-D499-4CED-98D5-F2F079230C16}" destId="{1B1776F5-45EE-4D68-A8B3-25CFC363BFA8}" srcOrd="0" destOrd="0" parTransId="{579BB130-3EE5-4E9B-91F8-122570CE2DEA}" sibTransId="{EA94BD67-3167-45B1-81E5-9EAC8C839799}"/>
    <dgm:cxn modelId="{6ACA15AF-7E79-4D99-9149-04304C01552E}" srcId="{A25932A8-ED30-49EF-B475-A82AD410F356}" destId="{20E2C0B7-9B6D-4C00-807D-09E064AEE90F}" srcOrd="0" destOrd="0" parTransId="{A64B65DE-CA90-47F4-9056-85532BCD3637}" sibTransId="{83C506EA-54E1-4319-9F30-7283E4674FE8}"/>
    <dgm:cxn modelId="{1B2807B3-BFAF-2B4D-9003-5B041AC1FB3B}" type="presOf" srcId="{20E2C0B7-9B6D-4C00-807D-09E064AEE90F}" destId="{484062EB-A61C-E34C-9412-101579E53A14}" srcOrd="0" destOrd="0" presId="urn:microsoft.com/office/officeart/2005/8/layout/list1"/>
    <dgm:cxn modelId="{EBA03CB6-5153-CA43-9CAA-E3C18190AF2C}" type="presOf" srcId="{84A1FE64-3A21-462C-97C8-A0E3F930F1BE}" destId="{7AB45014-5A1D-D84B-A850-84156A6013CC}" srcOrd="0" destOrd="0" presId="urn:microsoft.com/office/officeart/2005/8/layout/list1"/>
    <dgm:cxn modelId="{A42A47C8-4E8A-4954-BC52-3369A4B2953B}" srcId="{84A1FE64-3A21-462C-97C8-A0E3F930F1BE}" destId="{E245FC8D-3AD5-4B66-8D3F-EA4506563656}" srcOrd="0" destOrd="0" parTransId="{98A452CE-6B76-4F01-90FC-7B9A7004BCDD}" sibTransId="{59F84216-5A34-424D-8954-B5725ABCC760}"/>
    <dgm:cxn modelId="{240E52D4-FFBF-EA40-B295-1BF234330B88}" type="presOf" srcId="{47BE619E-4E4F-41F7-A83F-C7A602CBDBC7}" destId="{7AB45014-5A1D-D84B-A850-84156A6013CC}" srcOrd="0" destOrd="2" presId="urn:microsoft.com/office/officeart/2005/8/layout/list1"/>
    <dgm:cxn modelId="{A758DADE-D67A-DC4A-8589-94B29DD0AF8B}" type="presOf" srcId="{E245FC8D-3AD5-4B66-8D3F-EA4506563656}" destId="{7AB45014-5A1D-D84B-A850-84156A6013CC}" srcOrd="0" destOrd="1" presId="urn:microsoft.com/office/officeart/2005/8/layout/list1"/>
    <dgm:cxn modelId="{5CAAE8E8-E380-4E12-A2D1-093871484651}" srcId="{84A1FE64-3A21-462C-97C8-A0E3F930F1BE}" destId="{47BE619E-4E4F-41F7-A83F-C7A602CBDBC7}" srcOrd="1" destOrd="0" parTransId="{FAEA0DB1-2121-4E7F-8665-87473436A65B}" sibTransId="{33939A3B-FBD4-4741-8D20-94BE30C94835}"/>
    <dgm:cxn modelId="{FDD83B09-5801-1D49-9F6D-BDE91B1C9473}" type="presParOf" srcId="{93C04AFB-0B71-0E42-8F5F-60A6AA59473B}" destId="{FAA79C7D-97E7-E64D-9996-6DA5CC038A67}" srcOrd="0" destOrd="0" presId="urn:microsoft.com/office/officeart/2005/8/layout/list1"/>
    <dgm:cxn modelId="{B2B398D3-0113-F24E-9258-D961F84C0E85}" type="presParOf" srcId="{FAA79C7D-97E7-E64D-9996-6DA5CC038A67}" destId="{484062EB-A61C-E34C-9412-101579E53A14}" srcOrd="0" destOrd="0" presId="urn:microsoft.com/office/officeart/2005/8/layout/list1"/>
    <dgm:cxn modelId="{0CA0368C-828A-2542-8B0D-F9019684FE58}" type="presParOf" srcId="{FAA79C7D-97E7-E64D-9996-6DA5CC038A67}" destId="{F059988E-1330-544B-BD67-C57CF2297C11}" srcOrd="1" destOrd="0" presId="urn:microsoft.com/office/officeart/2005/8/layout/list1"/>
    <dgm:cxn modelId="{66E89571-03D5-4F49-8AD9-42EA3F9BF3CA}" type="presParOf" srcId="{93C04AFB-0B71-0E42-8F5F-60A6AA59473B}" destId="{AF9C3DF6-EDEC-EF48-8B90-8157A61C1B70}" srcOrd="1" destOrd="0" presId="urn:microsoft.com/office/officeart/2005/8/layout/list1"/>
    <dgm:cxn modelId="{A4DC9EB0-79CF-EF47-AA3B-E89E38C0CC66}" type="presParOf" srcId="{93C04AFB-0B71-0E42-8F5F-60A6AA59473B}" destId="{7AB45014-5A1D-D84B-A850-84156A6013CC}" srcOrd="2" destOrd="0" presId="urn:microsoft.com/office/officeart/2005/8/layout/list1"/>
    <dgm:cxn modelId="{F128F4F2-B2CF-2746-95F6-650BF2695752}" type="presParOf" srcId="{93C04AFB-0B71-0E42-8F5F-60A6AA59473B}" destId="{FF2736FB-AA1E-364A-A9E8-F46A9F944CBD}" srcOrd="3" destOrd="0" presId="urn:microsoft.com/office/officeart/2005/8/layout/list1"/>
    <dgm:cxn modelId="{794B874F-875D-A54F-85C4-9934FB8E7A54}" type="presParOf" srcId="{93C04AFB-0B71-0E42-8F5F-60A6AA59473B}" destId="{9D915F5F-2B51-574E-A717-CE57244D0C2F}" srcOrd="4" destOrd="0" presId="urn:microsoft.com/office/officeart/2005/8/layout/list1"/>
    <dgm:cxn modelId="{ED95AAD3-5485-A848-85D0-6633B586669C}" type="presParOf" srcId="{9D915F5F-2B51-574E-A717-CE57244D0C2F}" destId="{EBF3E608-706F-EF42-907A-E409705176C0}" srcOrd="0" destOrd="0" presId="urn:microsoft.com/office/officeart/2005/8/layout/list1"/>
    <dgm:cxn modelId="{9C5EC55B-3B98-7F4E-B5C0-EAEA4D6E2CFD}" type="presParOf" srcId="{9D915F5F-2B51-574E-A717-CE57244D0C2F}" destId="{C09C6B67-CE92-0049-8C82-8D1F1EB41D7A}" srcOrd="1" destOrd="0" presId="urn:microsoft.com/office/officeart/2005/8/layout/list1"/>
    <dgm:cxn modelId="{4A40D7A0-76BF-CC42-9C8B-18E48443E2C0}" type="presParOf" srcId="{93C04AFB-0B71-0E42-8F5F-60A6AA59473B}" destId="{BE48B023-E736-E543-A42C-2F70C5B9B97D}" srcOrd="5" destOrd="0" presId="urn:microsoft.com/office/officeart/2005/8/layout/list1"/>
    <dgm:cxn modelId="{8A2E78C8-E1FF-8A4F-BECE-26354FA3AFF2}" type="presParOf" srcId="{93C04AFB-0B71-0E42-8F5F-60A6AA59473B}" destId="{F4FDC0E5-D181-734A-9FC5-E1B85868270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3442A93-FCF8-4EC6-96DE-AD0D45886D1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A4A77A7-07F4-4883-8CA2-3E8A3B2CD17D}">
      <dgm:prSet/>
      <dgm:spPr/>
      <dgm:t>
        <a:bodyPr/>
        <a:lstStyle/>
        <a:p>
          <a:r>
            <a:rPr lang="en-US" dirty="0"/>
            <a:t>Implementation</a:t>
          </a:r>
        </a:p>
      </dgm:t>
    </dgm:pt>
    <dgm:pt modelId="{61C1736D-13CD-4C52-A2F2-ACD1B3044047}" type="parTrans" cxnId="{61E3C57F-678C-4C93-A3EC-84C1BB069CB4}">
      <dgm:prSet/>
      <dgm:spPr/>
      <dgm:t>
        <a:bodyPr/>
        <a:lstStyle/>
        <a:p>
          <a:endParaRPr lang="en-US"/>
        </a:p>
      </dgm:t>
    </dgm:pt>
    <dgm:pt modelId="{B8FE4A4D-72CC-4D33-949B-231D5C1A3F01}" type="sibTrans" cxnId="{61E3C57F-678C-4C93-A3EC-84C1BB069CB4}">
      <dgm:prSet/>
      <dgm:spPr/>
      <dgm:t>
        <a:bodyPr/>
        <a:lstStyle/>
        <a:p>
          <a:endParaRPr lang="en-US"/>
        </a:p>
      </dgm:t>
    </dgm:pt>
    <dgm:pt modelId="{08A67197-F735-469E-BB18-1E4D897B435E}">
      <dgm:prSet/>
      <dgm:spPr/>
      <dgm:t>
        <a:bodyPr/>
        <a:lstStyle/>
        <a:p>
          <a:r>
            <a:rPr lang="en-US" dirty="0"/>
            <a:t>Establish therapeutic relationship</a:t>
          </a:r>
        </a:p>
      </dgm:t>
    </dgm:pt>
    <dgm:pt modelId="{CCB4335C-3670-4A86-89C7-9EFE1403B885}" type="parTrans" cxnId="{E5A5FF6F-8DDE-421A-965A-8020AA8BB727}">
      <dgm:prSet/>
      <dgm:spPr/>
      <dgm:t>
        <a:bodyPr/>
        <a:lstStyle/>
        <a:p>
          <a:endParaRPr lang="en-US"/>
        </a:p>
      </dgm:t>
    </dgm:pt>
    <dgm:pt modelId="{91A4AD7E-D53F-4EB5-8217-51C037BFBD23}" type="sibTrans" cxnId="{E5A5FF6F-8DDE-421A-965A-8020AA8BB727}">
      <dgm:prSet/>
      <dgm:spPr/>
      <dgm:t>
        <a:bodyPr/>
        <a:lstStyle/>
        <a:p>
          <a:endParaRPr lang="en-US"/>
        </a:p>
      </dgm:t>
    </dgm:pt>
    <dgm:pt modelId="{A4FA7C50-92FF-4695-BD66-3498E2C02C65}">
      <dgm:prSet/>
      <dgm:spPr/>
      <dgm:t>
        <a:bodyPr/>
        <a:lstStyle/>
        <a:p>
          <a:r>
            <a:rPr lang="en-US" dirty="0"/>
            <a:t>Assist to problem solve</a:t>
          </a:r>
        </a:p>
      </dgm:t>
    </dgm:pt>
    <dgm:pt modelId="{A0338684-4569-4015-9322-24DE4B432109}" type="parTrans" cxnId="{7042F9C8-D596-4787-97C5-23A2A6214B81}">
      <dgm:prSet/>
      <dgm:spPr/>
      <dgm:t>
        <a:bodyPr/>
        <a:lstStyle/>
        <a:p>
          <a:endParaRPr lang="en-US"/>
        </a:p>
      </dgm:t>
    </dgm:pt>
    <dgm:pt modelId="{3616D557-2742-4026-BF20-09D91A312B00}" type="sibTrans" cxnId="{7042F9C8-D596-4787-97C5-23A2A6214B81}">
      <dgm:prSet/>
      <dgm:spPr/>
      <dgm:t>
        <a:bodyPr/>
        <a:lstStyle/>
        <a:p>
          <a:endParaRPr lang="en-US"/>
        </a:p>
      </dgm:t>
    </dgm:pt>
    <dgm:pt modelId="{85E8A92A-8668-40CD-BC44-E4F8B187EFCD}">
      <dgm:prSet/>
      <dgm:spPr/>
      <dgm:t>
        <a:bodyPr/>
        <a:lstStyle/>
        <a:p>
          <a:r>
            <a:rPr lang="en-US" dirty="0"/>
            <a:t>Connect person to supports</a:t>
          </a:r>
        </a:p>
      </dgm:t>
    </dgm:pt>
    <dgm:pt modelId="{24FB3995-399E-46BF-ADEE-3A72815B6D54}" type="parTrans" cxnId="{6A9F08DB-E01D-43E5-8835-B2228B03F8F6}">
      <dgm:prSet/>
      <dgm:spPr/>
      <dgm:t>
        <a:bodyPr/>
        <a:lstStyle/>
        <a:p>
          <a:endParaRPr lang="en-US"/>
        </a:p>
      </dgm:t>
    </dgm:pt>
    <dgm:pt modelId="{9E44E523-8421-412D-9913-944BFDCD7EF5}" type="sibTrans" cxnId="{6A9F08DB-E01D-43E5-8835-B2228B03F8F6}">
      <dgm:prSet/>
      <dgm:spPr/>
      <dgm:t>
        <a:bodyPr/>
        <a:lstStyle/>
        <a:p>
          <a:endParaRPr lang="en-US"/>
        </a:p>
      </dgm:t>
    </dgm:pt>
    <dgm:pt modelId="{F3BDB858-A0BE-4E76-8FD2-D37B4E854400}">
      <dgm:prSet/>
      <dgm:spPr/>
      <dgm:t>
        <a:bodyPr/>
        <a:lstStyle/>
        <a:p>
          <a:r>
            <a:rPr lang="en-US" dirty="0"/>
            <a:t>Educate about ASD</a:t>
          </a:r>
        </a:p>
      </dgm:t>
    </dgm:pt>
    <dgm:pt modelId="{5BEF4BC4-7FCC-4CDD-B18E-D4C50DDCF3BC}" type="parTrans" cxnId="{78F9276E-3EC9-4557-AB74-5566420AEEBF}">
      <dgm:prSet/>
      <dgm:spPr/>
      <dgm:t>
        <a:bodyPr/>
        <a:lstStyle/>
        <a:p>
          <a:endParaRPr lang="en-US"/>
        </a:p>
      </dgm:t>
    </dgm:pt>
    <dgm:pt modelId="{A1CE073B-E87C-4317-BF7D-A16524BE3384}" type="sibTrans" cxnId="{78F9276E-3EC9-4557-AB74-5566420AEEBF}">
      <dgm:prSet/>
      <dgm:spPr/>
      <dgm:t>
        <a:bodyPr/>
        <a:lstStyle/>
        <a:p>
          <a:endParaRPr lang="en-US"/>
        </a:p>
      </dgm:t>
    </dgm:pt>
    <dgm:pt modelId="{27137D9F-A197-428A-BA14-4377B2C1C06B}">
      <dgm:prSet/>
      <dgm:spPr/>
      <dgm:t>
        <a:bodyPr/>
        <a:lstStyle/>
        <a:p>
          <a:r>
            <a:rPr lang="en-US" dirty="0"/>
            <a:t>Collaborate for coordination of care </a:t>
          </a:r>
        </a:p>
      </dgm:t>
    </dgm:pt>
    <dgm:pt modelId="{56912C1F-2815-43B6-A51C-8A0F0C9D1E19}" type="parTrans" cxnId="{8ADC0B9D-74ED-476C-9F3F-2FC9355F78E8}">
      <dgm:prSet/>
      <dgm:spPr/>
      <dgm:t>
        <a:bodyPr/>
        <a:lstStyle/>
        <a:p>
          <a:endParaRPr lang="en-US"/>
        </a:p>
      </dgm:t>
    </dgm:pt>
    <dgm:pt modelId="{7ABCAA30-925E-423E-8210-6E076EAC1741}" type="sibTrans" cxnId="{8ADC0B9D-74ED-476C-9F3F-2FC9355F78E8}">
      <dgm:prSet/>
      <dgm:spPr/>
      <dgm:t>
        <a:bodyPr/>
        <a:lstStyle/>
        <a:p>
          <a:endParaRPr lang="en-US"/>
        </a:p>
      </dgm:t>
    </dgm:pt>
    <dgm:pt modelId="{9761B584-A9B7-4068-B500-33FCFE813DC6}">
      <dgm:prSet/>
      <dgm:spPr/>
      <dgm:t>
        <a:bodyPr/>
        <a:lstStyle/>
        <a:p>
          <a:r>
            <a:rPr lang="en-US" dirty="0"/>
            <a:t>Ensure and maintain safety</a:t>
          </a:r>
        </a:p>
      </dgm:t>
    </dgm:pt>
    <dgm:pt modelId="{05275CD8-7C5A-4D92-AF42-A644A8504559}" type="parTrans" cxnId="{0C7C861E-1EF6-4F60-9D0C-3BCB21D573BD}">
      <dgm:prSet/>
      <dgm:spPr/>
      <dgm:t>
        <a:bodyPr/>
        <a:lstStyle/>
        <a:p>
          <a:endParaRPr lang="en-US"/>
        </a:p>
      </dgm:t>
    </dgm:pt>
    <dgm:pt modelId="{C016DFB1-6056-4E94-A7FC-12A60FEF1DDB}" type="sibTrans" cxnId="{0C7C861E-1EF6-4F60-9D0C-3BCB21D573BD}">
      <dgm:prSet/>
      <dgm:spPr/>
      <dgm:t>
        <a:bodyPr/>
        <a:lstStyle/>
        <a:p>
          <a:endParaRPr lang="en-US"/>
        </a:p>
      </dgm:t>
    </dgm:pt>
    <dgm:pt modelId="{732ECA66-D4E8-4F64-AB99-5C93FF2BAE7F}">
      <dgm:prSet/>
      <dgm:spPr/>
      <dgm:t>
        <a:bodyPr/>
        <a:lstStyle/>
        <a:p>
          <a:r>
            <a:rPr lang="en-US" dirty="0"/>
            <a:t>Monitor response and/or adherence to treatment </a:t>
          </a:r>
        </a:p>
      </dgm:t>
    </dgm:pt>
    <dgm:pt modelId="{3987F6BA-DA04-4171-8C02-826860E539CE}" type="parTrans" cxnId="{CF5EDF41-A06B-4324-8C71-385987858C08}">
      <dgm:prSet/>
      <dgm:spPr/>
      <dgm:t>
        <a:bodyPr/>
        <a:lstStyle/>
        <a:p>
          <a:endParaRPr lang="en-US"/>
        </a:p>
      </dgm:t>
    </dgm:pt>
    <dgm:pt modelId="{38556D81-D175-427B-990C-F03915FE0641}" type="sibTrans" cxnId="{CF5EDF41-A06B-4324-8C71-385987858C08}">
      <dgm:prSet/>
      <dgm:spPr/>
      <dgm:t>
        <a:bodyPr/>
        <a:lstStyle/>
        <a:p>
          <a:endParaRPr lang="en-US"/>
        </a:p>
      </dgm:t>
    </dgm:pt>
    <dgm:pt modelId="{39CD5EAB-2050-4AED-9D7E-2758AF543559}">
      <dgm:prSet/>
      <dgm:spPr/>
      <dgm:t>
        <a:bodyPr/>
        <a:lstStyle/>
        <a:p>
          <a:r>
            <a:rPr lang="en-US" dirty="0"/>
            <a:t>Evaluation (similar to that for PTSD)</a:t>
          </a:r>
        </a:p>
      </dgm:t>
    </dgm:pt>
    <dgm:pt modelId="{82F23AE8-D2F0-4196-BFE5-B3CF7A3AC2A4}" type="parTrans" cxnId="{09266CD9-432E-4C02-BE89-017E29DC515F}">
      <dgm:prSet/>
      <dgm:spPr/>
      <dgm:t>
        <a:bodyPr/>
        <a:lstStyle/>
        <a:p>
          <a:endParaRPr lang="en-US"/>
        </a:p>
      </dgm:t>
    </dgm:pt>
    <dgm:pt modelId="{8066F586-27B5-458A-A17E-32B56634FB17}" type="sibTrans" cxnId="{09266CD9-432E-4C02-BE89-017E29DC515F}">
      <dgm:prSet/>
      <dgm:spPr/>
      <dgm:t>
        <a:bodyPr/>
        <a:lstStyle/>
        <a:p>
          <a:endParaRPr lang="en-US"/>
        </a:p>
      </dgm:t>
    </dgm:pt>
    <dgm:pt modelId="{66321416-7D1A-124B-9A1E-C92B74F53A29}" type="pres">
      <dgm:prSet presAssocID="{23442A93-FCF8-4EC6-96DE-AD0D45886D1D}" presName="linear" presStyleCnt="0">
        <dgm:presLayoutVars>
          <dgm:animLvl val="lvl"/>
          <dgm:resizeHandles val="exact"/>
        </dgm:presLayoutVars>
      </dgm:prSet>
      <dgm:spPr/>
    </dgm:pt>
    <dgm:pt modelId="{4A25FD27-C6C5-3C44-AE7A-329697C6F908}" type="pres">
      <dgm:prSet presAssocID="{EA4A77A7-07F4-4883-8CA2-3E8A3B2CD17D}" presName="parentText" presStyleLbl="node1" presStyleIdx="0" presStyleCnt="2">
        <dgm:presLayoutVars>
          <dgm:chMax val="0"/>
          <dgm:bulletEnabled val="1"/>
        </dgm:presLayoutVars>
      </dgm:prSet>
      <dgm:spPr/>
    </dgm:pt>
    <dgm:pt modelId="{FACD7CBC-03B6-9648-819A-A3D8EDBEB766}" type="pres">
      <dgm:prSet presAssocID="{EA4A77A7-07F4-4883-8CA2-3E8A3B2CD17D}" presName="childText" presStyleLbl="revTx" presStyleIdx="0" presStyleCnt="1">
        <dgm:presLayoutVars>
          <dgm:bulletEnabled val="1"/>
        </dgm:presLayoutVars>
      </dgm:prSet>
      <dgm:spPr/>
    </dgm:pt>
    <dgm:pt modelId="{20BBE138-9D9A-654F-82E4-CC7F42281040}" type="pres">
      <dgm:prSet presAssocID="{39CD5EAB-2050-4AED-9D7E-2758AF543559}" presName="parentText" presStyleLbl="node1" presStyleIdx="1" presStyleCnt="2">
        <dgm:presLayoutVars>
          <dgm:chMax val="0"/>
          <dgm:bulletEnabled val="1"/>
        </dgm:presLayoutVars>
      </dgm:prSet>
      <dgm:spPr/>
    </dgm:pt>
  </dgm:ptLst>
  <dgm:cxnLst>
    <dgm:cxn modelId="{FA21120C-0491-D545-9AA6-3B4435CC0116}" type="presOf" srcId="{EA4A77A7-07F4-4883-8CA2-3E8A3B2CD17D}" destId="{4A25FD27-C6C5-3C44-AE7A-329697C6F908}" srcOrd="0" destOrd="0" presId="urn:microsoft.com/office/officeart/2005/8/layout/vList2"/>
    <dgm:cxn modelId="{3EFECA16-E061-EE4C-8501-C9EC2BA30D18}" type="presOf" srcId="{F3BDB858-A0BE-4E76-8FD2-D37B4E854400}" destId="{FACD7CBC-03B6-9648-819A-A3D8EDBEB766}" srcOrd="0" destOrd="3" presId="urn:microsoft.com/office/officeart/2005/8/layout/vList2"/>
    <dgm:cxn modelId="{E9D41718-9F63-8044-8A69-2769AA607BF7}" type="presOf" srcId="{27137D9F-A197-428A-BA14-4377B2C1C06B}" destId="{FACD7CBC-03B6-9648-819A-A3D8EDBEB766}" srcOrd="0" destOrd="4" presId="urn:microsoft.com/office/officeart/2005/8/layout/vList2"/>
    <dgm:cxn modelId="{0C7C861E-1EF6-4F60-9D0C-3BCB21D573BD}" srcId="{EA4A77A7-07F4-4883-8CA2-3E8A3B2CD17D}" destId="{9761B584-A9B7-4068-B500-33FCFE813DC6}" srcOrd="5" destOrd="0" parTransId="{05275CD8-7C5A-4D92-AF42-A644A8504559}" sibTransId="{C016DFB1-6056-4E94-A7FC-12A60FEF1DDB}"/>
    <dgm:cxn modelId="{2856791F-7D65-B04F-976F-239F721FE32C}" type="presOf" srcId="{A4FA7C50-92FF-4695-BD66-3498E2C02C65}" destId="{FACD7CBC-03B6-9648-819A-A3D8EDBEB766}" srcOrd="0" destOrd="1" presId="urn:microsoft.com/office/officeart/2005/8/layout/vList2"/>
    <dgm:cxn modelId="{42F38C24-8C7A-2643-AE6D-22D77BDAA4E4}" type="presOf" srcId="{08A67197-F735-469E-BB18-1E4D897B435E}" destId="{FACD7CBC-03B6-9648-819A-A3D8EDBEB766}" srcOrd="0" destOrd="0" presId="urn:microsoft.com/office/officeart/2005/8/layout/vList2"/>
    <dgm:cxn modelId="{C0C8F33C-866D-FB48-9277-78A9D29E273E}" type="presOf" srcId="{23442A93-FCF8-4EC6-96DE-AD0D45886D1D}" destId="{66321416-7D1A-124B-9A1E-C92B74F53A29}" srcOrd="0" destOrd="0" presId="urn:microsoft.com/office/officeart/2005/8/layout/vList2"/>
    <dgm:cxn modelId="{CF5EDF41-A06B-4324-8C71-385987858C08}" srcId="{EA4A77A7-07F4-4883-8CA2-3E8A3B2CD17D}" destId="{732ECA66-D4E8-4F64-AB99-5C93FF2BAE7F}" srcOrd="6" destOrd="0" parTransId="{3987F6BA-DA04-4171-8C02-826860E539CE}" sibTransId="{38556D81-D175-427B-990C-F03915FE0641}"/>
    <dgm:cxn modelId="{8FC9AA4B-2AE2-DE4C-BC79-1688EC8B4639}" type="presOf" srcId="{732ECA66-D4E8-4F64-AB99-5C93FF2BAE7F}" destId="{FACD7CBC-03B6-9648-819A-A3D8EDBEB766}" srcOrd="0" destOrd="6" presId="urn:microsoft.com/office/officeart/2005/8/layout/vList2"/>
    <dgm:cxn modelId="{78F9276E-3EC9-4557-AB74-5566420AEEBF}" srcId="{EA4A77A7-07F4-4883-8CA2-3E8A3B2CD17D}" destId="{F3BDB858-A0BE-4E76-8FD2-D37B4E854400}" srcOrd="3" destOrd="0" parTransId="{5BEF4BC4-7FCC-4CDD-B18E-D4C50DDCF3BC}" sibTransId="{A1CE073B-E87C-4317-BF7D-A16524BE3384}"/>
    <dgm:cxn modelId="{E5A5FF6F-8DDE-421A-965A-8020AA8BB727}" srcId="{EA4A77A7-07F4-4883-8CA2-3E8A3B2CD17D}" destId="{08A67197-F735-469E-BB18-1E4D897B435E}" srcOrd="0" destOrd="0" parTransId="{CCB4335C-3670-4A86-89C7-9EFE1403B885}" sibTransId="{91A4AD7E-D53F-4EB5-8217-51C037BFBD23}"/>
    <dgm:cxn modelId="{61E3C57F-678C-4C93-A3EC-84C1BB069CB4}" srcId="{23442A93-FCF8-4EC6-96DE-AD0D45886D1D}" destId="{EA4A77A7-07F4-4883-8CA2-3E8A3B2CD17D}" srcOrd="0" destOrd="0" parTransId="{61C1736D-13CD-4C52-A2F2-ACD1B3044047}" sibTransId="{B8FE4A4D-72CC-4D33-949B-231D5C1A3F01}"/>
    <dgm:cxn modelId="{9BD0118B-1469-B849-843A-3C5AFA55A83B}" type="presOf" srcId="{39CD5EAB-2050-4AED-9D7E-2758AF543559}" destId="{20BBE138-9D9A-654F-82E4-CC7F42281040}" srcOrd="0" destOrd="0" presId="urn:microsoft.com/office/officeart/2005/8/layout/vList2"/>
    <dgm:cxn modelId="{8ADC0B9D-74ED-476C-9F3F-2FC9355F78E8}" srcId="{EA4A77A7-07F4-4883-8CA2-3E8A3B2CD17D}" destId="{27137D9F-A197-428A-BA14-4377B2C1C06B}" srcOrd="4" destOrd="0" parTransId="{56912C1F-2815-43B6-A51C-8A0F0C9D1E19}" sibTransId="{7ABCAA30-925E-423E-8210-6E076EAC1741}"/>
    <dgm:cxn modelId="{7042F9C8-D596-4787-97C5-23A2A6214B81}" srcId="{EA4A77A7-07F4-4883-8CA2-3E8A3B2CD17D}" destId="{A4FA7C50-92FF-4695-BD66-3498E2C02C65}" srcOrd="1" destOrd="0" parTransId="{A0338684-4569-4015-9322-24DE4B432109}" sibTransId="{3616D557-2742-4026-BF20-09D91A312B00}"/>
    <dgm:cxn modelId="{09266CD9-432E-4C02-BE89-017E29DC515F}" srcId="{23442A93-FCF8-4EC6-96DE-AD0D45886D1D}" destId="{39CD5EAB-2050-4AED-9D7E-2758AF543559}" srcOrd="1" destOrd="0" parTransId="{82F23AE8-D2F0-4196-BFE5-B3CF7A3AC2A4}" sibTransId="{8066F586-27B5-458A-A17E-32B56634FB17}"/>
    <dgm:cxn modelId="{6A9F08DB-E01D-43E5-8835-B2228B03F8F6}" srcId="{EA4A77A7-07F4-4883-8CA2-3E8A3B2CD17D}" destId="{85E8A92A-8668-40CD-BC44-E4F8B187EFCD}" srcOrd="2" destOrd="0" parTransId="{24FB3995-399E-46BF-ADEE-3A72815B6D54}" sibTransId="{9E44E523-8421-412D-9913-944BFDCD7EF5}"/>
    <dgm:cxn modelId="{F3B57DF1-5A54-DA4E-8E16-40BFB65C0B2B}" type="presOf" srcId="{9761B584-A9B7-4068-B500-33FCFE813DC6}" destId="{FACD7CBC-03B6-9648-819A-A3D8EDBEB766}" srcOrd="0" destOrd="5" presId="urn:microsoft.com/office/officeart/2005/8/layout/vList2"/>
    <dgm:cxn modelId="{4E5C10F4-2764-4540-B32B-ACF70D84E307}" type="presOf" srcId="{85E8A92A-8668-40CD-BC44-E4F8B187EFCD}" destId="{FACD7CBC-03B6-9648-819A-A3D8EDBEB766}" srcOrd="0" destOrd="2" presId="urn:microsoft.com/office/officeart/2005/8/layout/vList2"/>
    <dgm:cxn modelId="{164D0973-44FF-9A47-812E-6276FE7B4C02}" type="presParOf" srcId="{66321416-7D1A-124B-9A1E-C92B74F53A29}" destId="{4A25FD27-C6C5-3C44-AE7A-329697C6F908}" srcOrd="0" destOrd="0" presId="urn:microsoft.com/office/officeart/2005/8/layout/vList2"/>
    <dgm:cxn modelId="{ACF02895-F861-9F45-A3C8-BC918227A1F8}" type="presParOf" srcId="{66321416-7D1A-124B-9A1E-C92B74F53A29}" destId="{FACD7CBC-03B6-9648-819A-A3D8EDBEB766}" srcOrd="1" destOrd="0" presId="urn:microsoft.com/office/officeart/2005/8/layout/vList2"/>
    <dgm:cxn modelId="{7EC7D813-4336-0E43-ADED-D843510E3BFC}" type="presParOf" srcId="{66321416-7D1A-124B-9A1E-C92B74F53A29}" destId="{20BBE138-9D9A-654F-82E4-CC7F4228104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7E49BB3-B0D3-4343-AA5E-D9B5BAA9A1CC}"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2DC7D88F-8DF7-46CF-8503-2F2F86DDB942}">
      <dgm:prSet/>
      <dgm:spPr/>
      <dgm:t>
        <a:bodyPr/>
        <a:lstStyle/>
        <a:p>
          <a:r>
            <a:rPr lang="en-GB" dirty="0"/>
            <a:t>Epidemiology</a:t>
          </a:r>
          <a:endParaRPr lang="en-US" dirty="0"/>
        </a:p>
      </dgm:t>
    </dgm:pt>
    <dgm:pt modelId="{C1C90B3B-FE3C-4B49-9E9F-0D46FA73972A}" type="parTrans" cxnId="{2058F340-B560-4C05-A4FE-802A831BACB8}">
      <dgm:prSet/>
      <dgm:spPr/>
      <dgm:t>
        <a:bodyPr/>
        <a:lstStyle/>
        <a:p>
          <a:endParaRPr lang="en-US"/>
        </a:p>
      </dgm:t>
    </dgm:pt>
    <dgm:pt modelId="{A6966003-3DB0-4AEA-BFE9-3E76723DE6F0}" type="sibTrans" cxnId="{2058F340-B560-4C05-A4FE-802A831BACB8}">
      <dgm:prSet/>
      <dgm:spPr/>
      <dgm:t>
        <a:bodyPr/>
        <a:lstStyle/>
        <a:p>
          <a:endParaRPr lang="en-US"/>
        </a:p>
      </dgm:t>
    </dgm:pt>
    <dgm:pt modelId="{00F398E7-0A60-4F3D-8CCE-1337329B149F}">
      <dgm:prSet/>
      <dgm:spPr/>
      <dgm:t>
        <a:bodyPr/>
        <a:lstStyle/>
        <a:p>
          <a:r>
            <a:rPr lang="en-GB" dirty="0"/>
            <a:t>Risk Factors</a:t>
          </a:r>
          <a:endParaRPr lang="en-US" dirty="0"/>
        </a:p>
      </dgm:t>
    </dgm:pt>
    <dgm:pt modelId="{127A139C-1214-4F24-A415-3233A7AEE6BA}" type="parTrans" cxnId="{B7A75D8A-22BA-4746-AF1F-46B3DF0D3DFE}">
      <dgm:prSet/>
      <dgm:spPr/>
      <dgm:t>
        <a:bodyPr/>
        <a:lstStyle/>
        <a:p>
          <a:endParaRPr lang="en-US"/>
        </a:p>
      </dgm:t>
    </dgm:pt>
    <dgm:pt modelId="{D05A4A6E-31EB-4ED2-B57C-0B0C8799556C}" type="sibTrans" cxnId="{B7A75D8A-22BA-4746-AF1F-46B3DF0D3DFE}">
      <dgm:prSet/>
      <dgm:spPr/>
      <dgm:t>
        <a:bodyPr/>
        <a:lstStyle/>
        <a:p>
          <a:endParaRPr lang="en-US"/>
        </a:p>
      </dgm:t>
    </dgm:pt>
    <dgm:pt modelId="{703D2550-085E-4C13-8F83-DEA1A99643BE}">
      <dgm:prSet/>
      <dgm:spPr/>
      <dgm:t>
        <a:bodyPr/>
        <a:lstStyle/>
        <a:p>
          <a:r>
            <a:rPr lang="en-GB" dirty="0"/>
            <a:t>Biological: genetic, neurobiological</a:t>
          </a:r>
          <a:endParaRPr lang="en-US" dirty="0"/>
        </a:p>
      </dgm:t>
    </dgm:pt>
    <dgm:pt modelId="{504F10E4-D855-4D6F-8E89-E87A3B6648C6}" type="parTrans" cxnId="{18C6A4D4-19B4-4EC9-BF66-AA49B32B7B41}">
      <dgm:prSet/>
      <dgm:spPr/>
      <dgm:t>
        <a:bodyPr/>
        <a:lstStyle/>
        <a:p>
          <a:endParaRPr lang="en-US"/>
        </a:p>
      </dgm:t>
    </dgm:pt>
    <dgm:pt modelId="{CE606488-00DE-4113-8C96-27A8498B4E06}" type="sibTrans" cxnId="{18C6A4D4-19B4-4EC9-BF66-AA49B32B7B41}">
      <dgm:prSet/>
      <dgm:spPr/>
      <dgm:t>
        <a:bodyPr/>
        <a:lstStyle/>
        <a:p>
          <a:endParaRPr lang="en-US"/>
        </a:p>
      </dgm:t>
    </dgm:pt>
    <dgm:pt modelId="{49B6E804-746F-4DBE-BE7F-6D55B682605D}">
      <dgm:prSet/>
      <dgm:spPr/>
      <dgm:t>
        <a:bodyPr/>
        <a:lstStyle/>
        <a:p>
          <a:r>
            <a:rPr lang="en-GB" dirty="0"/>
            <a:t>Cognitive</a:t>
          </a:r>
          <a:endParaRPr lang="en-US" dirty="0"/>
        </a:p>
      </dgm:t>
    </dgm:pt>
    <dgm:pt modelId="{3E7823C5-D417-49CA-A703-8979B8870AE2}" type="parTrans" cxnId="{12B3867A-76B0-464C-B20A-ED0FF1ED348A}">
      <dgm:prSet/>
      <dgm:spPr/>
      <dgm:t>
        <a:bodyPr/>
        <a:lstStyle/>
        <a:p>
          <a:endParaRPr lang="en-US"/>
        </a:p>
      </dgm:t>
    </dgm:pt>
    <dgm:pt modelId="{A004CC6F-CCC0-4EF1-B9A2-2295360C35DD}" type="sibTrans" cxnId="{12B3867A-76B0-464C-B20A-ED0FF1ED348A}">
      <dgm:prSet/>
      <dgm:spPr/>
      <dgm:t>
        <a:bodyPr/>
        <a:lstStyle/>
        <a:p>
          <a:endParaRPr lang="en-US"/>
        </a:p>
      </dgm:t>
    </dgm:pt>
    <dgm:pt modelId="{DEB8777E-54DF-45D7-BBA4-A42FA5ECED2A}">
      <dgm:prSet/>
      <dgm:spPr/>
      <dgm:t>
        <a:bodyPr/>
        <a:lstStyle/>
        <a:p>
          <a:r>
            <a:rPr lang="en-GB" dirty="0"/>
            <a:t>Dissociation is a defense mechanism using separate parts of the personality that are not fully integrated, each becoming dominant depending on the situation</a:t>
          </a:r>
          <a:endParaRPr lang="en-US" dirty="0"/>
        </a:p>
      </dgm:t>
    </dgm:pt>
    <dgm:pt modelId="{2755D936-69EC-4925-B67B-34C9B4CF0EEF}" type="parTrans" cxnId="{2C3A8DE4-899E-46B7-AFA9-7ECCCAA60BF2}">
      <dgm:prSet/>
      <dgm:spPr/>
      <dgm:t>
        <a:bodyPr/>
        <a:lstStyle/>
        <a:p>
          <a:endParaRPr lang="en-US"/>
        </a:p>
      </dgm:t>
    </dgm:pt>
    <dgm:pt modelId="{053F0A45-0232-44E9-9A53-2D8FA653A13B}" type="sibTrans" cxnId="{2C3A8DE4-899E-46B7-AFA9-7ECCCAA60BF2}">
      <dgm:prSet/>
      <dgm:spPr/>
      <dgm:t>
        <a:bodyPr/>
        <a:lstStyle/>
        <a:p>
          <a:endParaRPr lang="en-US"/>
        </a:p>
      </dgm:t>
    </dgm:pt>
    <dgm:pt modelId="{4F22C546-72F0-4A8B-B934-7D69947E49D4}">
      <dgm:prSet/>
      <dgm:spPr/>
      <dgm:t>
        <a:bodyPr/>
        <a:lstStyle/>
        <a:p>
          <a:r>
            <a:rPr lang="en-GB" dirty="0"/>
            <a:t>Environmental</a:t>
          </a:r>
          <a:endParaRPr lang="en-US" dirty="0"/>
        </a:p>
      </dgm:t>
    </dgm:pt>
    <dgm:pt modelId="{26D00AD2-C2ED-4F77-ADF5-0CC169271164}" type="parTrans" cxnId="{80885892-B445-463A-A7DA-46BB8C7D8F3B}">
      <dgm:prSet/>
      <dgm:spPr/>
      <dgm:t>
        <a:bodyPr/>
        <a:lstStyle/>
        <a:p>
          <a:endParaRPr lang="en-US"/>
        </a:p>
      </dgm:t>
    </dgm:pt>
    <dgm:pt modelId="{37541358-D974-4690-B58E-222F922E6936}" type="sibTrans" cxnId="{80885892-B445-463A-A7DA-46BB8C7D8F3B}">
      <dgm:prSet/>
      <dgm:spPr/>
      <dgm:t>
        <a:bodyPr/>
        <a:lstStyle/>
        <a:p>
          <a:endParaRPr lang="en-US"/>
        </a:p>
      </dgm:t>
    </dgm:pt>
    <dgm:pt modelId="{D358B60B-5475-4286-A5ED-B300F71CB5C3}">
      <dgm:prSet/>
      <dgm:spPr/>
      <dgm:t>
        <a:bodyPr/>
        <a:lstStyle/>
        <a:p>
          <a:r>
            <a:rPr lang="en-GB" dirty="0"/>
            <a:t>Response to acute overwhelming trauma</a:t>
          </a:r>
          <a:endParaRPr lang="en-US" dirty="0"/>
        </a:p>
      </dgm:t>
    </dgm:pt>
    <dgm:pt modelId="{A4E7B67E-922D-4944-9E31-342CE381CB88}" type="parTrans" cxnId="{6790B95E-87C0-4AA4-A44E-3057A2291828}">
      <dgm:prSet/>
      <dgm:spPr/>
      <dgm:t>
        <a:bodyPr/>
        <a:lstStyle/>
        <a:p>
          <a:endParaRPr lang="en-US"/>
        </a:p>
      </dgm:t>
    </dgm:pt>
    <dgm:pt modelId="{58C9F122-DF42-4609-94C4-FF55E1EC2979}" type="sibTrans" cxnId="{6790B95E-87C0-4AA4-A44E-3057A2291828}">
      <dgm:prSet/>
      <dgm:spPr/>
      <dgm:t>
        <a:bodyPr/>
        <a:lstStyle/>
        <a:p>
          <a:endParaRPr lang="en-US"/>
        </a:p>
      </dgm:t>
    </dgm:pt>
    <dgm:pt modelId="{9E602799-6584-4BF5-BF08-9AC804366D22}">
      <dgm:prSet/>
      <dgm:spPr/>
      <dgm:t>
        <a:bodyPr/>
        <a:lstStyle/>
        <a:p>
          <a:r>
            <a:rPr lang="en-GB" dirty="0"/>
            <a:t>Cultural</a:t>
          </a:r>
          <a:endParaRPr lang="en-US" dirty="0"/>
        </a:p>
      </dgm:t>
    </dgm:pt>
    <dgm:pt modelId="{63AC81C1-23A6-49AB-AF30-C4C8F6C045BB}" type="parTrans" cxnId="{A40AFC21-ED8E-46EA-A180-960DDA5DE4DA}">
      <dgm:prSet/>
      <dgm:spPr/>
      <dgm:t>
        <a:bodyPr/>
        <a:lstStyle/>
        <a:p>
          <a:endParaRPr lang="en-US"/>
        </a:p>
      </dgm:t>
    </dgm:pt>
    <dgm:pt modelId="{3B4EBF83-9EE5-4D57-B8DC-160BAF6F2B4D}" type="sibTrans" cxnId="{A40AFC21-ED8E-46EA-A180-960DDA5DE4DA}">
      <dgm:prSet/>
      <dgm:spPr/>
      <dgm:t>
        <a:bodyPr/>
        <a:lstStyle/>
        <a:p>
          <a:endParaRPr lang="en-US"/>
        </a:p>
      </dgm:t>
    </dgm:pt>
    <dgm:pt modelId="{A647ACB5-22F8-124A-A055-213D37112E66}" type="pres">
      <dgm:prSet presAssocID="{77E49BB3-B0D3-4343-AA5E-D9B5BAA9A1CC}" presName="linear" presStyleCnt="0">
        <dgm:presLayoutVars>
          <dgm:dir/>
          <dgm:animLvl val="lvl"/>
          <dgm:resizeHandles val="exact"/>
        </dgm:presLayoutVars>
      </dgm:prSet>
      <dgm:spPr/>
    </dgm:pt>
    <dgm:pt modelId="{5E97CA6F-856E-E846-AD88-B52B7CC9D59C}" type="pres">
      <dgm:prSet presAssocID="{2DC7D88F-8DF7-46CF-8503-2F2F86DDB942}" presName="parentLin" presStyleCnt="0"/>
      <dgm:spPr/>
    </dgm:pt>
    <dgm:pt modelId="{B0249A1E-92C9-BF41-9400-724D6D963CC3}" type="pres">
      <dgm:prSet presAssocID="{2DC7D88F-8DF7-46CF-8503-2F2F86DDB942}" presName="parentLeftMargin" presStyleLbl="node1" presStyleIdx="0" presStyleCnt="2"/>
      <dgm:spPr/>
    </dgm:pt>
    <dgm:pt modelId="{EEA96D5C-69A4-A048-80B0-AEC3B5AD1622}" type="pres">
      <dgm:prSet presAssocID="{2DC7D88F-8DF7-46CF-8503-2F2F86DDB942}" presName="parentText" presStyleLbl="node1" presStyleIdx="0" presStyleCnt="2">
        <dgm:presLayoutVars>
          <dgm:chMax val="0"/>
          <dgm:bulletEnabled val="1"/>
        </dgm:presLayoutVars>
      </dgm:prSet>
      <dgm:spPr/>
    </dgm:pt>
    <dgm:pt modelId="{C5818F8B-DEF8-0D44-8B2A-9A11A10361DC}" type="pres">
      <dgm:prSet presAssocID="{2DC7D88F-8DF7-46CF-8503-2F2F86DDB942}" presName="negativeSpace" presStyleCnt="0"/>
      <dgm:spPr/>
    </dgm:pt>
    <dgm:pt modelId="{7FD278B8-4508-F24C-9C48-8D4A33E536A7}" type="pres">
      <dgm:prSet presAssocID="{2DC7D88F-8DF7-46CF-8503-2F2F86DDB942}" presName="childText" presStyleLbl="conFgAcc1" presStyleIdx="0" presStyleCnt="2">
        <dgm:presLayoutVars>
          <dgm:bulletEnabled val="1"/>
        </dgm:presLayoutVars>
      </dgm:prSet>
      <dgm:spPr/>
    </dgm:pt>
    <dgm:pt modelId="{2212C521-D306-0D42-91F0-7EB4368C71A7}" type="pres">
      <dgm:prSet presAssocID="{A6966003-3DB0-4AEA-BFE9-3E76723DE6F0}" presName="spaceBetweenRectangles" presStyleCnt="0"/>
      <dgm:spPr/>
    </dgm:pt>
    <dgm:pt modelId="{CF77EACD-6FD2-6042-A49F-679C293FEE5D}" type="pres">
      <dgm:prSet presAssocID="{00F398E7-0A60-4F3D-8CCE-1337329B149F}" presName="parentLin" presStyleCnt="0"/>
      <dgm:spPr/>
    </dgm:pt>
    <dgm:pt modelId="{232FE4AD-F28F-4946-84B9-73DBE0880177}" type="pres">
      <dgm:prSet presAssocID="{00F398E7-0A60-4F3D-8CCE-1337329B149F}" presName="parentLeftMargin" presStyleLbl="node1" presStyleIdx="0" presStyleCnt="2"/>
      <dgm:spPr/>
    </dgm:pt>
    <dgm:pt modelId="{BC3DB89B-FC75-9343-A09B-D7FD1DE5B4EA}" type="pres">
      <dgm:prSet presAssocID="{00F398E7-0A60-4F3D-8CCE-1337329B149F}" presName="parentText" presStyleLbl="node1" presStyleIdx="1" presStyleCnt="2">
        <dgm:presLayoutVars>
          <dgm:chMax val="0"/>
          <dgm:bulletEnabled val="1"/>
        </dgm:presLayoutVars>
      </dgm:prSet>
      <dgm:spPr/>
    </dgm:pt>
    <dgm:pt modelId="{68CE960D-49F1-0D49-B672-BFE7FF3BF912}" type="pres">
      <dgm:prSet presAssocID="{00F398E7-0A60-4F3D-8CCE-1337329B149F}" presName="negativeSpace" presStyleCnt="0"/>
      <dgm:spPr/>
    </dgm:pt>
    <dgm:pt modelId="{F2730350-EA5F-854F-8250-D7C298CD5D5F}" type="pres">
      <dgm:prSet presAssocID="{00F398E7-0A60-4F3D-8CCE-1337329B149F}" presName="childText" presStyleLbl="conFgAcc1" presStyleIdx="1" presStyleCnt="2">
        <dgm:presLayoutVars>
          <dgm:bulletEnabled val="1"/>
        </dgm:presLayoutVars>
      </dgm:prSet>
      <dgm:spPr/>
    </dgm:pt>
  </dgm:ptLst>
  <dgm:cxnLst>
    <dgm:cxn modelId="{77B69C1C-57BE-5B4A-879C-AE5B7F444DCA}" type="presOf" srcId="{49B6E804-746F-4DBE-BE7F-6D55B682605D}" destId="{F2730350-EA5F-854F-8250-D7C298CD5D5F}" srcOrd="0" destOrd="1" presId="urn:microsoft.com/office/officeart/2005/8/layout/list1"/>
    <dgm:cxn modelId="{A40AFC21-ED8E-46EA-A180-960DDA5DE4DA}" srcId="{00F398E7-0A60-4F3D-8CCE-1337329B149F}" destId="{9E602799-6584-4BF5-BF08-9AC804366D22}" srcOrd="3" destOrd="0" parTransId="{63AC81C1-23A6-49AB-AF30-C4C8F6C045BB}" sibTransId="{3B4EBF83-9EE5-4D57-B8DC-160BAF6F2B4D}"/>
    <dgm:cxn modelId="{2058F340-B560-4C05-A4FE-802A831BACB8}" srcId="{77E49BB3-B0D3-4343-AA5E-D9B5BAA9A1CC}" destId="{2DC7D88F-8DF7-46CF-8503-2F2F86DDB942}" srcOrd="0" destOrd="0" parTransId="{C1C90B3B-FE3C-4B49-9E9F-0D46FA73972A}" sibTransId="{A6966003-3DB0-4AEA-BFE9-3E76723DE6F0}"/>
    <dgm:cxn modelId="{6790B95E-87C0-4AA4-A44E-3057A2291828}" srcId="{4F22C546-72F0-4A8B-B934-7D69947E49D4}" destId="{D358B60B-5475-4286-A5ED-B300F71CB5C3}" srcOrd="0" destOrd="0" parTransId="{A4E7B67E-922D-4944-9E31-342CE381CB88}" sibTransId="{58C9F122-DF42-4609-94C4-FF55E1EC2979}"/>
    <dgm:cxn modelId="{26180F62-7E9C-9B47-9953-C2A94ACF49BA}" type="presOf" srcId="{00F398E7-0A60-4F3D-8CCE-1337329B149F}" destId="{BC3DB89B-FC75-9343-A09B-D7FD1DE5B4EA}" srcOrd="1" destOrd="0" presId="urn:microsoft.com/office/officeart/2005/8/layout/list1"/>
    <dgm:cxn modelId="{AA669B64-79A5-EC4F-AD99-F733AADDCC6E}" type="presOf" srcId="{2DC7D88F-8DF7-46CF-8503-2F2F86DDB942}" destId="{EEA96D5C-69A4-A048-80B0-AEC3B5AD1622}" srcOrd="1" destOrd="0" presId="urn:microsoft.com/office/officeart/2005/8/layout/list1"/>
    <dgm:cxn modelId="{12B3867A-76B0-464C-B20A-ED0FF1ED348A}" srcId="{00F398E7-0A60-4F3D-8CCE-1337329B149F}" destId="{49B6E804-746F-4DBE-BE7F-6D55B682605D}" srcOrd="1" destOrd="0" parTransId="{3E7823C5-D417-49CA-A703-8979B8870AE2}" sibTransId="{A004CC6F-CCC0-4EF1-B9A2-2295360C35DD}"/>
    <dgm:cxn modelId="{B7A75D8A-22BA-4746-AF1F-46B3DF0D3DFE}" srcId="{77E49BB3-B0D3-4343-AA5E-D9B5BAA9A1CC}" destId="{00F398E7-0A60-4F3D-8CCE-1337329B149F}" srcOrd="1" destOrd="0" parTransId="{127A139C-1214-4F24-A415-3233A7AEE6BA}" sibTransId="{D05A4A6E-31EB-4ED2-B57C-0B0C8799556C}"/>
    <dgm:cxn modelId="{80885892-B445-463A-A7DA-46BB8C7D8F3B}" srcId="{00F398E7-0A60-4F3D-8CCE-1337329B149F}" destId="{4F22C546-72F0-4A8B-B934-7D69947E49D4}" srcOrd="2" destOrd="0" parTransId="{26D00AD2-C2ED-4F77-ADF5-0CC169271164}" sibTransId="{37541358-D974-4690-B58E-222F922E6936}"/>
    <dgm:cxn modelId="{93C02D95-CEF9-844D-B09A-745465B858B7}" type="presOf" srcId="{DEB8777E-54DF-45D7-BBA4-A42FA5ECED2A}" destId="{F2730350-EA5F-854F-8250-D7C298CD5D5F}" srcOrd="0" destOrd="2" presId="urn:microsoft.com/office/officeart/2005/8/layout/list1"/>
    <dgm:cxn modelId="{A8B3ECA0-02E8-7048-851A-52C1CF803804}" type="presOf" srcId="{00F398E7-0A60-4F3D-8CCE-1337329B149F}" destId="{232FE4AD-F28F-4946-84B9-73DBE0880177}" srcOrd="0" destOrd="0" presId="urn:microsoft.com/office/officeart/2005/8/layout/list1"/>
    <dgm:cxn modelId="{4369B7A1-218F-5840-AB88-71CDD5368BA3}" type="presOf" srcId="{9E602799-6584-4BF5-BF08-9AC804366D22}" destId="{F2730350-EA5F-854F-8250-D7C298CD5D5F}" srcOrd="0" destOrd="5" presId="urn:microsoft.com/office/officeart/2005/8/layout/list1"/>
    <dgm:cxn modelId="{865B8DA3-804E-F341-82E2-F01531DE0162}" type="presOf" srcId="{77E49BB3-B0D3-4343-AA5E-D9B5BAA9A1CC}" destId="{A647ACB5-22F8-124A-A055-213D37112E66}" srcOrd="0" destOrd="0" presId="urn:microsoft.com/office/officeart/2005/8/layout/list1"/>
    <dgm:cxn modelId="{29CF1DAF-30D1-864F-923B-69FDF1FA99BE}" type="presOf" srcId="{2DC7D88F-8DF7-46CF-8503-2F2F86DDB942}" destId="{B0249A1E-92C9-BF41-9400-724D6D963CC3}" srcOrd="0" destOrd="0" presId="urn:microsoft.com/office/officeart/2005/8/layout/list1"/>
    <dgm:cxn modelId="{08F958C0-1B3A-9245-8231-D5DA525779CD}" type="presOf" srcId="{D358B60B-5475-4286-A5ED-B300F71CB5C3}" destId="{F2730350-EA5F-854F-8250-D7C298CD5D5F}" srcOrd="0" destOrd="4" presId="urn:microsoft.com/office/officeart/2005/8/layout/list1"/>
    <dgm:cxn modelId="{18C6A4D4-19B4-4EC9-BF66-AA49B32B7B41}" srcId="{00F398E7-0A60-4F3D-8CCE-1337329B149F}" destId="{703D2550-085E-4C13-8F83-DEA1A99643BE}" srcOrd="0" destOrd="0" parTransId="{504F10E4-D855-4D6F-8E89-E87A3B6648C6}" sibTransId="{CE606488-00DE-4113-8C96-27A8498B4E06}"/>
    <dgm:cxn modelId="{2C3A8DE4-899E-46B7-AFA9-7ECCCAA60BF2}" srcId="{49B6E804-746F-4DBE-BE7F-6D55B682605D}" destId="{DEB8777E-54DF-45D7-BBA4-A42FA5ECED2A}" srcOrd="0" destOrd="0" parTransId="{2755D936-69EC-4925-B67B-34C9B4CF0EEF}" sibTransId="{053F0A45-0232-44E9-9A53-2D8FA653A13B}"/>
    <dgm:cxn modelId="{F5825CED-5581-0A43-A2B6-DE15BF680632}" type="presOf" srcId="{4F22C546-72F0-4A8B-B934-7D69947E49D4}" destId="{F2730350-EA5F-854F-8250-D7C298CD5D5F}" srcOrd="0" destOrd="3" presId="urn:microsoft.com/office/officeart/2005/8/layout/list1"/>
    <dgm:cxn modelId="{5FC1F9F0-2568-8046-86F5-9F3B7B8FC028}" type="presOf" srcId="{703D2550-085E-4C13-8F83-DEA1A99643BE}" destId="{F2730350-EA5F-854F-8250-D7C298CD5D5F}" srcOrd="0" destOrd="0" presId="urn:microsoft.com/office/officeart/2005/8/layout/list1"/>
    <dgm:cxn modelId="{9D68FB57-DE98-EF47-924C-52A8DCAD9FE9}" type="presParOf" srcId="{A647ACB5-22F8-124A-A055-213D37112E66}" destId="{5E97CA6F-856E-E846-AD88-B52B7CC9D59C}" srcOrd="0" destOrd="0" presId="urn:microsoft.com/office/officeart/2005/8/layout/list1"/>
    <dgm:cxn modelId="{9936773D-45C2-C446-83FD-2A287403F95D}" type="presParOf" srcId="{5E97CA6F-856E-E846-AD88-B52B7CC9D59C}" destId="{B0249A1E-92C9-BF41-9400-724D6D963CC3}" srcOrd="0" destOrd="0" presId="urn:microsoft.com/office/officeart/2005/8/layout/list1"/>
    <dgm:cxn modelId="{5326CF24-1F77-F94F-B12E-99CB87A06108}" type="presParOf" srcId="{5E97CA6F-856E-E846-AD88-B52B7CC9D59C}" destId="{EEA96D5C-69A4-A048-80B0-AEC3B5AD1622}" srcOrd="1" destOrd="0" presId="urn:microsoft.com/office/officeart/2005/8/layout/list1"/>
    <dgm:cxn modelId="{49E17CE2-BF34-E344-8EB6-36A9865826AD}" type="presParOf" srcId="{A647ACB5-22F8-124A-A055-213D37112E66}" destId="{C5818F8B-DEF8-0D44-8B2A-9A11A10361DC}" srcOrd="1" destOrd="0" presId="urn:microsoft.com/office/officeart/2005/8/layout/list1"/>
    <dgm:cxn modelId="{97D5D6A4-9316-664D-98D8-9B843B064F20}" type="presParOf" srcId="{A647ACB5-22F8-124A-A055-213D37112E66}" destId="{7FD278B8-4508-F24C-9C48-8D4A33E536A7}" srcOrd="2" destOrd="0" presId="urn:microsoft.com/office/officeart/2005/8/layout/list1"/>
    <dgm:cxn modelId="{4074AD83-B89F-5B46-9F53-A003FF28E00C}" type="presParOf" srcId="{A647ACB5-22F8-124A-A055-213D37112E66}" destId="{2212C521-D306-0D42-91F0-7EB4368C71A7}" srcOrd="3" destOrd="0" presId="urn:microsoft.com/office/officeart/2005/8/layout/list1"/>
    <dgm:cxn modelId="{C44C376C-09B9-514C-9431-9C1A3BE1B9AB}" type="presParOf" srcId="{A647ACB5-22F8-124A-A055-213D37112E66}" destId="{CF77EACD-6FD2-6042-A49F-679C293FEE5D}" srcOrd="4" destOrd="0" presId="urn:microsoft.com/office/officeart/2005/8/layout/list1"/>
    <dgm:cxn modelId="{0A335C27-7EC9-B649-B034-7D85692D8C49}" type="presParOf" srcId="{CF77EACD-6FD2-6042-A49F-679C293FEE5D}" destId="{232FE4AD-F28F-4946-84B9-73DBE0880177}" srcOrd="0" destOrd="0" presId="urn:microsoft.com/office/officeart/2005/8/layout/list1"/>
    <dgm:cxn modelId="{67240216-E003-B042-97D0-F0814477D398}" type="presParOf" srcId="{CF77EACD-6FD2-6042-A49F-679C293FEE5D}" destId="{BC3DB89B-FC75-9343-A09B-D7FD1DE5B4EA}" srcOrd="1" destOrd="0" presId="urn:microsoft.com/office/officeart/2005/8/layout/list1"/>
    <dgm:cxn modelId="{C2EF950E-E14C-5844-805F-03EAD531C898}" type="presParOf" srcId="{A647ACB5-22F8-124A-A055-213D37112E66}" destId="{68CE960D-49F1-0D49-B672-BFE7FF3BF912}" srcOrd="5" destOrd="0" presId="urn:microsoft.com/office/officeart/2005/8/layout/list1"/>
    <dgm:cxn modelId="{842AEB20-17DB-8240-AA6E-4F185759EFE7}" type="presParOf" srcId="{A647ACB5-22F8-124A-A055-213D37112E66}" destId="{F2730350-EA5F-854F-8250-D7C298CD5D5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9CB55AB-50DA-4C41-8AD2-9E5AE97FD90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CA2BB10-A289-4E40-A57D-95A074E72CDE}">
      <dgm:prSet/>
      <dgm:spPr/>
      <dgm:t>
        <a:bodyPr/>
        <a:lstStyle/>
        <a:p>
          <a:r>
            <a:rPr lang="en-US" dirty="0"/>
            <a:t>Sudden, unexpected travel from a customary locale, and the inability to recall one’s identity after a traumatic event</a:t>
          </a:r>
        </a:p>
      </dgm:t>
    </dgm:pt>
    <dgm:pt modelId="{2ECBB58B-40F5-4EBE-AC0D-A1B72515ECDE}" type="parTrans" cxnId="{81319CD6-249C-43F3-88BA-38EC26E35A3F}">
      <dgm:prSet/>
      <dgm:spPr/>
      <dgm:t>
        <a:bodyPr/>
        <a:lstStyle/>
        <a:p>
          <a:endParaRPr lang="en-US"/>
        </a:p>
      </dgm:t>
    </dgm:pt>
    <dgm:pt modelId="{A9B78DD5-F391-4BD1-B371-4FF9D22CE006}" type="sibTrans" cxnId="{81319CD6-249C-43F3-88BA-38EC26E35A3F}">
      <dgm:prSet/>
      <dgm:spPr/>
      <dgm:t>
        <a:bodyPr/>
        <a:lstStyle/>
        <a:p>
          <a:endParaRPr lang="en-US"/>
        </a:p>
      </dgm:t>
    </dgm:pt>
    <dgm:pt modelId="{C2899F65-4CAF-438F-81F0-77444DAA98ED}">
      <dgm:prSet/>
      <dgm:spPr/>
      <dgm:t>
        <a:bodyPr/>
        <a:lstStyle/>
        <a:p>
          <a:r>
            <a:rPr lang="en-US" dirty="0"/>
            <a:t>During fugue state tend to live simple, quiet lives</a:t>
          </a:r>
        </a:p>
      </dgm:t>
    </dgm:pt>
    <dgm:pt modelId="{D843232F-215C-43C3-98E1-1AA013B05155}" type="parTrans" cxnId="{FC22BA06-8E52-4252-B7D9-A97FF285CC82}">
      <dgm:prSet/>
      <dgm:spPr/>
      <dgm:t>
        <a:bodyPr/>
        <a:lstStyle/>
        <a:p>
          <a:endParaRPr lang="en-US"/>
        </a:p>
      </dgm:t>
    </dgm:pt>
    <dgm:pt modelId="{EF511D98-B488-469F-B264-22E6431565B1}" type="sibTrans" cxnId="{FC22BA06-8E52-4252-B7D9-A97FF285CC82}">
      <dgm:prSet/>
      <dgm:spPr/>
      <dgm:t>
        <a:bodyPr/>
        <a:lstStyle/>
        <a:p>
          <a:endParaRPr lang="en-US"/>
        </a:p>
      </dgm:t>
    </dgm:pt>
    <dgm:pt modelId="{5D4D6AD6-6AE7-489C-8887-3989800782B4}">
      <dgm:prSet/>
      <dgm:spPr/>
      <dgm:t>
        <a:bodyPr/>
        <a:lstStyle/>
        <a:p>
          <a:r>
            <a:rPr lang="en-US" dirty="0"/>
            <a:t>When former identity remembered, becomes amnestic for time spent in fugue state</a:t>
          </a:r>
        </a:p>
      </dgm:t>
    </dgm:pt>
    <dgm:pt modelId="{C92D07A5-6A22-4130-8A20-B427D727A62A}" type="parTrans" cxnId="{39576A50-19E7-45C1-B9A2-60AE945549B5}">
      <dgm:prSet/>
      <dgm:spPr/>
      <dgm:t>
        <a:bodyPr/>
        <a:lstStyle/>
        <a:p>
          <a:endParaRPr lang="en-US"/>
        </a:p>
      </dgm:t>
    </dgm:pt>
    <dgm:pt modelId="{D36C88AA-60F5-4C3F-9955-DD1CB5EE7A25}" type="sibTrans" cxnId="{39576A50-19E7-45C1-B9A2-60AE945549B5}">
      <dgm:prSet/>
      <dgm:spPr/>
      <dgm:t>
        <a:bodyPr/>
        <a:lstStyle/>
        <a:p>
          <a:endParaRPr lang="en-US"/>
        </a:p>
      </dgm:t>
    </dgm:pt>
    <dgm:pt modelId="{D744B86B-8AE8-AB42-A2F9-899F7D2DA946}" type="pres">
      <dgm:prSet presAssocID="{F9CB55AB-50DA-4C41-8AD2-9E5AE97FD900}" presName="linear" presStyleCnt="0">
        <dgm:presLayoutVars>
          <dgm:animLvl val="lvl"/>
          <dgm:resizeHandles val="exact"/>
        </dgm:presLayoutVars>
      </dgm:prSet>
      <dgm:spPr/>
    </dgm:pt>
    <dgm:pt modelId="{7D711735-60B4-0040-B221-897CE734CFC0}" type="pres">
      <dgm:prSet presAssocID="{DCA2BB10-A289-4E40-A57D-95A074E72CDE}" presName="parentText" presStyleLbl="node1" presStyleIdx="0" presStyleCnt="3">
        <dgm:presLayoutVars>
          <dgm:chMax val="0"/>
          <dgm:bulletEnabled val="1"/>
        </dgm:presLayoutVars>
      </dgm:prSet>
      <dgm:spPr/>
    </dgm:pt>
    <dgm:pt modelId="{39EFFFD7-65E3-7C47-B657-F7ED4EE88946}" type="pres">
      <dgm:prSet presAssocID="{A9B78DD5-F391-4BD1-B371-4FF9D22CE006}" presName="spacer" presStyleCnt="0"/>
      <dgm:spPr/>
    </dgm:pt>
    <dgm:pt modelId="{02986390-978C-3446-90A6-AA85B9E3EB1B}" type="pres">
      <dgm:prSet presAssocID="{C2899F65-4CAF-438F-81F0-77444DAA98ED}" presName="parentText" presStyleLbl="node1" presStyleIdx="1" presStyleCnt="3">
        <dgm:presLayoutVars>
          <dgm:chMax val="0"/>
          <dgm:bulletEnabled val="1"/>
        </dgm:presLayoutVars>
      </dgm:prSet>
      <dgm:spPr/>
    </dgm:pt>
    <dgm:pt modelId="{B284FFF9-B070-B347-8F30-49B7A6CD90F4}" type="pres">
      <dgm:prSet presAssocID="{EF511D98-B488-469F-B264-22E6431565B1}" presName="spacer" presStyleCnt="0"/>
      <dgm:spPr/>
    </dgm:pt>
    <dgm:pt modelId="{F65676D6-26EE-3D48-B6A3-28AC1D4D7E2F}" type="pres">
      <dgm:prSet presAssocID="{5D4D6AD6-6AE7-489C-8887-3989800782B4}" presName="parentText" presStyleLbl="node1" presStyleIdx="2" presStyleCnt="3">
        <dgm:presLayoutVars>
          <dgm:chMax val="0"/>
          <dgm:bulletEnabled val="1"/>
        </dgm:presLayoutVars>
      </dgm:prSet>
      <dgm:spPr/>
    </dgm:pt>
  </dgm:ptLst>
  <dgm:cxnLst>
    <dgm:cxn modelId="{FC22BA06-8E52-4252-B7D9-A97FF285CC82}" srcId="{F9CB55AB-50DA-4C41-8AD2-9E5AE97FD900}" destId="{C2899F65-4CAF-438F-81F0-77444DAA98ED}" srcOrd="1" destOrd="0" parTransId="{D843232F-215C-43C3-98E1-1AA013B05155}" sibTransId="{EF511D98-B488-469F-B264-22E6431565B1}"/>
    <dgm:cxn modelId="{E2284613-4ECE-104A-923E-7B9C8F1827BF}" type="presOf" srcId="{F9CB55AB-50DA-4C41-8AD2-9E5AE97FD900}" destId="{D744B86B-8AE8-AB42-A2F9-899F7D2DA946}" srcOrd="0" destOrd="0" presId="urn:microsoft.com/office/officeart/2005/8/layout/vList2"/>
    <dgm:cxn modelId="{889DCF30-63E8-7445-B526-A5021B81F4B5}" type="presOf" srcId="{DCA2BB10-A289-4E40-A57D-95A074E72CDE}" destId="{7D711735-60B4-0040-B221-897CE734CFC0}" srcOrd="0" destOrd="0" presId="urn:microsoft.com/office/officeart/2005/8/layout/vList2"/>
    <dgm:cxn modelId="{39576A50-19E7-45C1-B9A2-60AE945549B5}" srcId="{F9CB55AB-50DA-4C41-8AD2-9E5AE97FD900}" destId="{5D4D6AD6-6AE7-489C-8887-3989800782B4}" srcOrd="2" destOrd="0" parTransId="{C92D07A5-6A22-4130-8A20-B427D727A62A}" sibTransId="{D36C88AA-60F5-4C3F-9955-DD1CB5EE7A25}"/>
    <dgm:cxn modelId="{3500FD94-2AF4-184C-B6D3-7864F8769DD1}" type="presOf" srcId="{C2899F65-4CAF-438F-81F0-77444DAA98ED}" destId="{02986390-978C-3446-90A6-AA85B9E3EB1B}" srcOrd="0" destOrd="0" presId="urn:microsoft.com/office/officeart/2005/8/layout/vList2"/>
    <dgm:cxn modelId="{81319CD6-249C-43F3-88BA-38EC26E35A3F}" srcId="{F9CB55AB-50DA-4C41-8AD2-9E5AE97FD900}" destId="{DCA2BB10-A289-4E40-A57D-95A074E72CDE}" srcOrd="0" destOrd="0" parTransId="{2ECBB58B-40F5-4EBE-AC0D-A1B72515ECDE}" sibTransId="{A9B78DD5-F391-4BD1-B371-4FF9D22CE006}"/>
    <dgm:cxn modelId="{52DA0AF8-1CB5-564B-956F-FEFEAD2D78ED}" type="presOf" srcId="{5D4D6AD6-6AE7-489C-8887-3989800782B4}" destId="{F65676D6-26EE-3D48-B6A3-28AC1D4D7E2F}" srcOrd="0" destOrd="0" presId="urn:microsoft.com/office/officeart/2005/8/layout/vList2"/>
    <dgm:cxn modelId="{1CDDE3B7-6469-CC4D-8C9A-6F8A3B2F21BD}" type="presParOf" srcId="{D744B86B-8AE8-AB42-A2F9-899F7D2DA946}" destId="{7D711735-60B4-0040-B221-897CE734CFC0}" srcOrd="0" destOrd="0" presId="urn:microsoft.com/office/officeart/2005/8/layout/vList2"/>
    <dgm:cxn modelId="{6D93052A-4457-D046-9A00-1A8E62F296EE}" type="presParOf" srcId="{D744B86B-8AE8-AB42-A2F9-899F7D2DA946}" destId="{39EFFFD7-65E3-7C47-B657-F7ED4EE88946}" srcOrd="1" destOrd="0" presId="urn:microsoft.com/office/officeart/2005/8/layout/vList2"/>
    <dgm:cxn modelId="{A5EC11C9-97B0-B442-BEF2-5911D6437587}" type="presParOf" srcId="{D744B86B-8AE8-AB42-A2F9-899F7D2DA946}" destId="{02986390-978C-3446-90A6-AA85B9E3EB1B}" srcOrd="2" destOrd="0" presId="urn:microsoft.com/office/officeart/2005/8/layout/vList2"/>
    <dgm:cxn modelId="{46B6EB7F-67B4-2F45-B954-E88497954A0A}" type="presParOf" srcId="{D744B86B-8AE8-AB42-A2F9-899F7D2DA946}" destId="{B284FFF9-B070-B347-8F30-49B7A6CD90F4}" srcOrd="3" destOrd="0" presId="urn:microsoft.com/office/officeart/2005/8/layout/vList2"/>
    <dgm:cxn modelId="{122CCD5B-9F27-6547-A337-43D194D16932}" type="presParOf" srcId="{D744B86B-8AE8-AB42-A2F9-899F7D2DA946}" destId="{F65676D6-26EE-3D48-B6A3-28AC1D4D7E2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1CAC942-6CE4-440C-95E7-BB2C99ACEAEF}"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ADF2490D-CE5B-45A0-AA9C-ADCF9D0040CF}">
      <dgm:prSet/>
      <dgm:spPr/>
      <dgm:t>
        <a:bodyPr/>
        <a:lstStyle/>
        <a:p>
          <a:r>
            <a:rPr lang="en-US" dirty="0"/>
            <a:t>Presence of two or more distinct personality states	</a:t>
          </a:r>
        </a:p>
      </dgm:t>
    </dgm:pt>
    <dgm:pt modelId="{53F78401-AD60-48B4-9DB7-AE7667CB8C03}" type="parTrans" cxnId="{4F363EDA-493F-4EBE-A88D-2AA25F5A024F}">
      <dgm:prSet/>
      <dgm:spPr/>
      <dgm:t>
        <a:bodyPr/>
        <a:lstStyle/>
        <a:p>
          <a:endParaRPr lang="en-US"/>
        </a:p>
      </dgm:t>
    </dgm:pt>
    <dgm:pt modelId="{1916B281-0B4C-4BC5-B710-A1F72B52100B}" type="sibTrans" cxnId="{4F363EDA-493F-4EBE-A88D-2AA25F5A024F}">
      <dgm:prSet/>
      <dgm:spPr/>
      <dgm:t>
        <a:bodyPr/>
        <a:lstStyle/>
        <a:p>
          <a:endParaRPr lang="en-US"/>
        </a:p>
      </dgm:t>
    </dgm:pt>
    <dgm:pt modelId="{0828B612-E211-4C06-B4E7-5E9610541BE3}">
      <dgm:prSet/>
      <dgm:spPr/>
      <dgm:t>
        <a:bodyPr/>
        <a:lstStyle/>
        <a:p>
          <a:r>
            <a:rPr lang="en-GB" dirty="0"/>
            <a:t>Each </a:t>
          </a:r>
          <a:r>
            <a:rPr lang="en-GB" b="1" dirty="0"/>
            <a:t>alternate personality (alter) </a:t>
          </a:r>
          <a:r>
            <a:rPr lang="en-GB" dirty="0"/>
            <a:t>has own pattern of</a:t>
          </a:r>
          <a:endParaRPr lang="en-US" dirty="0"/>
        </a:p>
      </dgm:t>
    </dgm:pt>
    <dgm:pt modelId="{9EDB11D3-196E-4A6C-882C-8495C09A7BA2}" type="parTrans" cxnId="{5D7C514F-31C7-4AE8-BDFD-D43794B8E857}">
      <dgm:prSet/>
      <dgm:spPr/>
      <dgm:t>
        <a:bodyPr/>
        <a:lstStyle/>
        <a:p>
          <a:endParaRPr lang="en-US"/>
        </a:p>
      </dgm:t>
    </dgm:pt>
    <dgm:pt modelId="{94AF2C9B-8A37-4930-B3A7-A3FC846FA8D2}" type="sibTrans" cxnId="{5D7C514F-31C7-4AE8-BDFD-D43794B8E857}">
      <dgm:prSet/>
      <dgm:spPr/>
      <dgm:t>
        <a:bodyPr/>
        <a:lstStyle/>
        <a:p>
          <a:endParaRPr lang="en-US"/>
        </a:p>
      </dgm:t>
    </dgm:pt>
    <dgm:pt modelId="{DC661DF2-574A-4AB7-9393-06C9A7B81F4C}">
      <dgm:prSet/>
      <dgm:spPr/>
      <dgm:t>
        <a:bodyPr/>
        <a:lstStyle/>
        <a:p>
          <a:r>
            <a:rPr lang="en-GB" dirty="0"/>
            <a:t>Perceiving</a:t>
          </a:r>
          <a:endParaRPr lang="en-US" dirty="0"/>
        </a:p>
      </dgm:t>
    </dgm:pt>
    <dgm:pt modelId="{35813EA2-5B18-4D7D-931D-BB81501E7F8F}" type="parTrans" cxnId="{64871909-6FAE-43B0-AC57-FA95D932F463}">
      <dgm:prSet/>
      <dgm:spPr/>
      <dgm:t>
        <a:bodyPr/>
        <a:lstStyle/>
        <a:p>
          <a:endParaRPr lang="en-US"/>
        </a:p>
      </dgm:t>
    </dgm:pt>
    <dgm:pt modelId="{196C41D2-6154-41C9-815D-D1407D895553}" type="sibTrans" cxnId="{64871909-6FAE-43B0-AC57-FA95D932F463}">
      <dgm:prSet/>
      <dgm:spPr/>
      <dgm:t>
        <a:bodyPr/>
        <a:lstStyle/>
        <a:p>
          <a:endParaRPr lang="en-US"/>
        </a:p>
      </dgm:t>
    </dgm:pt>
    <dgm:pt modelId="{072AFE58-8285-484C-B833-A9C9A3DFD6D6}">
      <dgm:prSet/>
      <dgm:spPr/>
      <dgm:t>
        <a:bodyPr/>
        <a:lstStyle/>
        <a:p>
          <a:r>
            <a:rPr lang="en-GB" dirty="0"/>
            <a:t>Relating to and </a:t>
          </a:r>
          <a:endParaRPr lang="en-US" dirty="0"/>
        </a:p>
      </dgm:t>
    </dgm:pt>
    <dgm:pt modelId="{9FC2801A-985E-4744-9199-D3CAC282D206}" type="parTrans" cxnId="{60AF860C-6B0D-44A0-A878-A28ECE1FE002}">
      <dgm:prSet/>
      <dgm:spPr/>
      <dgm:t>
        <a:bodyPr/>
        <a:lstStyle/>
        <a:p>
          <a:endParaRPr lang="en-US"/>
        </a:p>
      </dgm:t>
    </dgm:pt>
    <dgm:pt modelId="{20ECE3D5-BF81-4D96-B95D-09B9B5D82581}" type="sibTrans" cxnId="{60AF860C-6B0D-44A0-A878-A28ECE1FE002}">
      <dgm:prSet/>
      <dgm:spPr/>
      <dgm:t>
        <a:bodyPr/>
        <a:lstStyle/>
        <a:p>
          <a:endParaRPr lang="en-US"/>
        </a:p>
      </dgm:t>
    </dgm:pt>
    <dgm:pt modelId="{005E2D0D-ADE4-4190-8D47-EC45C618AF30}">
      <dgm:prSet/>
      <dgm:spPr/>
      <dgm:t>
        <a:bodyPr/>
        <a:lstStyle/>
        <a:p>
          <a:r>
            <a:rPr lang="en-GB" dirty="0"/>
            <a:t>Thinking about the self and environment</a:t>
          </a:r>
          <a:endParaRPr lang="en-US" dirty="0"/>
        </a:p>
      </dgm:t>
    </dgm:pt>
    <dgm:pt modelId="{00461F37-10B6-4F78-92BD-90A396525C27}" type="parTrans" cxnId="{1D3DAC49-99D4-4A92-9C4A-36DE413ECCD9}">
      <dgm:prSet/>
      <dgm:spPr/>
      <dgm:t>
        <a:bodyPr/>
        <a:lstStyle/>
        <a:p>
          <a:endParaRPr lang="en-US"/>
        </a:p>
      </dgm:t>
    </dgm:pt>
    <dgm:pt modelId="{DDB7CBDF-F00D-4758-833B-D8D2752DD689}" type="sibTrans" cxnId="{1D3DAC49-99D4-4A92-9C4A-36DE413ECCD9}">
      <dgm:prSet/>
      <dgm:spPr/>
      <dgm:t>
        <a:bodyPr/>
        <a:lstStyle/>
        <a:p>
          <a:endParaRPr lang="en-US"/>
        </a:p>
      </dgm:t>
    </dgm:pt>
    <dgm:pt modelId="{AE51A423-90CA-401B-934A-90ED0A0D33D3}">
      <dgm:prSet/>
      <dgm:spPr/>
      <dgm:t>
        <a:bodyPr/>
        <a:lstStyle/>
        <a:p>
          <a:r>
            <a:rPr lang="en-GB" dirty="0"/>
            <a:t>Cognitive distortion</a:t>
          </a:r>
          <a:endParaRPr lang="en-US" dirty="0"/>
        </a:p>
      </dgm:t>
    </dgm:pt>
    <dgm:pt modelId="{54707F07-CE66-4E4D-83B3-0443CFB59183}" type="parTrans" cxnId="{27CF98B5-0245-4A14-8839-D0002A989D3E}">
      <dgm:prSet/>
      <dgm:spPr/>
      <dgm:t>
        <a:bodyPr/>
        <a:lstStyle/>
        <a:p>
          <a:endParaRPr lang="en-US"/>
        </a:p>
      </dgm:t>
    </dgm:pt>
    <dgm:pt modelId="{3B6257D6-256B-407C-AF8C-57F78247CC9D}" type="sibTrans" cxnId="{27CF98B5-0245-4A14-8839-D0002A989D3E}">
      <dgm:prSet/>
      <dgm:spPr/>
      <dgm:t>
        <a:bodyPr/>
        <a:lstStyle/>
        <a:p>
          <a:endParaRPr lang="en-US"/>
        </a:p>
      </dgm:t>
    </dgm:pt>
    <dgm:pt modelId="{DCD71C29-0864-468D-9B19-26DFD0F2301F}">
      <dgm:prSet/>
      <dgm:spPr/>
      <dgm:t>
        <a:bodyPr/>
        <a:lstStyle/>
        <a:p>
          <a:r>
            <a:rPr lang="en-US" dirty="0"/>
            <a:t>an insistence that the “alters” inhabit separate bodies and are unaffected by the actions of one another</a:t>
          </a:r>
        </a:p>
      </dgm:t>
    </dgm:pt>
    <dgm:pt modelId="{5C0E13A5-A640-4556-A5EA-0D1D508882A9}" type="parTrans" cxnId="{F6C3AD60-BCBE-49A5-B0A3-C3D12719EB38}">
      <dgm:prSet/>
      <dgm:spPr/>
      <dgm:t>
        <a:bodyPr/>
        <a:lstStyle/>
        <a:p>
          <a:endParaRPr lang="en-US"/>
        </a:p>
      </dgm:t>
    </dgm:pt>
    <dgm:pt modelId="{641F2445-0497-4D0A-BAA6-A46D33D6B8B4}" type="sibTrans" cxnId="{F6C3AD60-BCBE-49A5-B0A3-C3D12719EB38}">
      <dgm:prSet/>
      <dgm:spPr/>
      <dgm:t>
        <a:bodyPr/>
        <a:lstStyle/>
        <a:p>
          <a:endParaRPr lang="en-US"/>
        </a:p>
      </dgm:t>
    </dgm:pt>
    <dgm:pt modelId="{D56E1E32-C9E6-5F4F-A98F-9CD6B6B62441}" type="pres">
      <dgm:prSet presAssocID="{31CAC942-6CE4-440C-95E7-BB2C99ACEAEF}" presName="linear" presStyleCnt="0">
        <dgm:presLayoutVars>
          <dgm:dir/>
          <dgm:animLvl val="lvl"/>
          <dgm:resizeHandles val="exact"/>
        </dgm:presLayoutVars>
      </dgm:prSet>
      <dgm:spPr/>
    </dgm:pt>
    <dgm:pt modelId="{A59F817F-AA1B-7045-80F7-D40F01B2BBF9}" type="pres">
      <dgm:prSet presAssocID="{ADF2490D-CE5B-45A0-AA9C-ADCF9D0040CF}" presName="parentLin" presStyleCnt="0"/>
      <dgm:spPr/>
    </dgm:pt>
    <dgm:pt modelId="{0CB78795-407C-834B-BEB4-D10E78BF6BED}" type="pres">
      <dgm:prSet presAssocID="{ADF2490D-CE5B-45A0-AA9C-ADCF9D0040CF}" presName="parentLeftMargin" presStyleLbl="node1" presStyleIdx="0" presStyleCnt="3"/>
      <dgm:spPr/>
    </dgm:pt>
    <dgm:pt modelId="{DF3EB00F-DD22-9F44-91C3-0288F408B994}" type="pres">
      <dgm:prSet presAssocID="{ADF2490D-CE5B-45A0-AA9C-ADCF9D0040CF}" presName="parentText" presStyleLbl="node1" presStyleIdx="0" presStyleCnt="3">
        <dgm:presLayoutVars>
          <dgm:chMax val="0"/>
          <dgm:bulletEnabled val="1"/>
        </dgm:presLayoutVars>
      </dgm:prSet>
      <dgm:spPr/>
    </dgm:pt>
    <dgm:pt modelId="{984116C9-B792-C64A-A2E3-AB937A256740}" type="pres">
      <dgm:prSet presAssocID="{ADF2490D-CE5B-45A0-AA9C-ADCF9D0040CF}" presName="negativeSpace" presStyleCnt="0"/>
      <dgm:spPr/>
    </dgm:pt>
    <dgm:pt modelId="{CFF52FFE-081C-C145-8679-1AEFFF6F7C51}" type="pres">
      <dgm:prSet presAssocID="{ADF2490D-CE5B-45A0-AA9C-ADCF9D0040CF}" presName="childText" presStyleLbl="conFgAcc1" presStyleIdx="0" presStyleCnt="3">
        <dgm:presLayoutVars>
          <dgm:bulletEnabled val="1"/>
        </dgm:presLayoutVars>
      </dgm:prSet>
      <dgm:spPr/>
    </dgm:pt>
    <dgm:pt modelId="{92B44BCC-D168-2E4D-B7CA-CA0D6BB90B40}" type="pres">
      <dgm:prSet presAssocID="{1916B281-0B4C-4BC5-B710-A1F72B52100B}" presName="spaceBetweenRectangles" presStyleCnt="0"/>
      <dgm:spPr/>
    </dgm:pt>
    <dgm:pt modelId="{44FACCEB-04E7-3443-9BBB-91A0004F68F0}" type="pres">
      <dgm:prSet presAssocID="{0828B612-E211-4C06-B4E7-5E9610541BE3}" presName="parentLin" presStyleCnt="0"/>
      <dgm:spPr/>
    </dgm:pt>
    <dgm:pt modelId="{EE43A4B3-73E8-7F48-BF53-5254E7825585}" type="pres">
      <dgm:prSet presAssocID="{0828B612-E211-4C06-B4E7-5E9610541BE3}" presName="parentLeftMargin" presStyleLbl="node1" presStyleIdx="0" presStyleCnt="3"/>
      <dgm:spPr/>
    </dgm:pt>
    <dgm:pt modelId="{AF8D6A3D-FD9B-DA46-920F-D7B5D186DD6F}" type="pres">
      <dgm:prSet presAssocID="{0828B612-E211-4C06-B4E7-5E9610541BE3}" presName="parentText" presStyleLbl="node1" presStyleIdx="1" presStyleCnt="3">
        <dgm:presLayoutVars>
          <dgm:chMax val="0"/>
          <dgm:bulletEnabled val="1"/>
        </dgm:presLayoutVars>
      </dgm:prSet>
      <dgm:spPr/>
    </dgm:pt>
    <dgm:pt modelId="{12E35F40-3294-0E40-8C92-DEBDA8640359}" type="pres">
      <dgm:prSet presAssocID="{0828B612-E211-4C06-B4E7-5E9610541BE3}" presName="negativeSpace" presStyleCnt="0"/>
      <dgm:spPr/>
    </dgm:pt>
    <dgm:pt modelId="{7BD418C1-E5D2-E541-B8BC-C3E6D3411514}" type="pres">
      <dgm:prSet presAssocID="{0828B612-E211-4C06-B4E7-5E9610541BE3}" presName="childText" presStyleLbl="conFgAcc1" presStyleIdx="1" presStyleCnt="3">
        <dgm:presLayoutVars>
          <dgm:bulletEnabled val="1"/>
        </dgm:presLayoutVars>
      </dgm:prSet>
      <dgm:spPr/>
    </dgm:pt>
    <dgm:pt modelId="{685670F0-DD62-3C48-BA47-EF9B71A18457}" type="pres">
      <dgm:prSet presAssocID="{94AF2C9B-8A37-4930-B3A7-A3FC846FA8D2}" presName="spaceBetweenRectangles" presStyleCnt="0"/>
      <dgm:spPr/>
    </dgm:pt>
    <dgm:pt modelId="{6F0B0B07-B464-0A4C-AD28-8F341865B778}" type="pres">
      <dgm:prSet presAssocID="{AE51A423-90CA-401B-934A-90ED0A0D33D3}" presName="parentLin" presStyleCnt="0"/>
      <dgm:spPr/>
    </dgm:pt>
    <dgm:pt modelId="{9F49DFB7-6C40-084F-89CD-44F27BC7B0E7}" type="pres">
      <dgm:prSet presAssocID="{AE51A423-90CA-401B-934A-90ED0A0D33D3}" presName="parentLeftMargin" presStyleLbl="node1" presStyleIdx="1" presStyleCnt="3"/>
      <dgm:spPr/>
    </dgm:pt>
    <dgm:pt modelId="{2F524C37-7115-384B-B402-2A0EA7F66C1D}" type="pres">
      <dgm:prSet presAssocID="{AE51A423-90CA-401B-934A-90ED0A0D33D3}" presName="parentText" presStyleLbl="node1" presStyleIdx="2" presStyleCnt="3">
        <dgm:presLayoutVars>
          <dgm:chMax val="0"/>
          <dgm:bulletEnabled val="1"/>
        </dgm:presLayoutVars>
      </dgm:prSet>
      <dgm:spPr/>
    </dgm:pt>
    <dgm:pt modelId="{B0E35F90-C1C6-7547-8ADF-5BF51DBA4D2A}" type="pres">
      <dgm:prSet presAssocID="{AE51A423-90CA-401B-934A-90ED0A0D33D3}" presName="negativeSpace" presStyleCnt="0"/>
      <dgm:spPr/>
    </dgm:pt>
    <dgm:pt modelId="{819D91F1-75F0-5749-9685-16FE0E46ED8A}" type="pres">
      <dgm:prSet presAssocID="{AE51A423-90CA-401B-934A-90ED0A0D33D3}" presName="childText" presStyleLbl="conFgAcc1" presStyleIdx="2" presStyleCnt="3">
        <dgm:presLayoutVars>
          <dgm:bulletEnabled val="1"/>
        </dgm:presLayoutVars>
      </dgm:prSet>
      <dgm:spPr/>
    </dgm:pt>
  </dgm:ptLst>
  <dgm:cxnLst>
    <dgm:cxn modelId="{64871909-6FAE-43B0-AC57-FA95D932F463}" srcId="{0828B612-E211-4C06-B4E7-5E9610541BE3}" destId="{DC661DF2-574A-4AB7-9393-06C9A7B81F4C}" srcOrd="0" destOrd="0" parTransId="{35813EA2-5B18-4D7D-931D-BB81501E7F8F}" sibTransId="{196C41D2-6154-41C9-815D-D1407D895553}"/>
    <dgm:cxn modelId="{60AF860C-6B0D-44A0-A878-A28ECE1FE002}" srcId="{0828B612-E211-4C06-B4E7-5E9610541BE3}" destId="{072AFE58-8285-484C-B833-A9C9A3DFD6D6}" srcOrd="1" destOrd="0" parTransId="{9FC2801A-985E-4744-9199-D3CAC282D206}" sibTransId="{20ECE3D5-BF81-4D96-B95D-09B9B5D82581}"/>
    <dgm:cxn modelId="{139A2C14-DDB0-8448-A599-7DC4B683CADA}" type="presOf" srcId="{31CAC942-6CE4-440C-95E7-BB2C99ACEAEF}" destId="{D56E1E32-C9E6-5F4F-A98F-9CD6B6B62441}" srcOrd="0" destOrd="0" presId="urn:microsoft.com/office/officeart/2005/8/layout/list1"/>
    <dgm:cxn modelId="{6DAB2B1E-DBDA-E842-ABA7-F9F8DA64DACD}" type="presOf" srcId="{AE51A423-90CA-401B-934A-90ED0A0D33D3}" destId="{2F524C37-7115-384B-B402-2A0EA7F66C1D}" srcOrd="1" destOrd="0" presId="urn:microsoft.com/office/officeart/2005/8/layout/list1"/>
    <dgm:cxn modelId="{FE3BF31E-4BD4-BE46-8B7F-F534145BCA2B}" type="presOf" srcId="{AE51A423-90CA-401B-934A-90ED0A0D33D3}" destId="{9F49DFB7-6C40-084F-89CD-44F27BC7B0E7}" srcOrd="0" destOrd="0" presId="urn:microsoft.com/office/officeart/2005/8/layout/list1"/>
    <dgm:cxn modelId="{811EFC25-A45B-8742-B61B-BDDAF466D308}" type="presOf" srcId="{ADF2490D-CE5B-45A0-AA9C-ADCF9D0040CF}" destId="{DF3EB00F-DD22-9F44-91C3-0288F408B994}" srcOrd="1" destOrd="0" presId="urn:microsoft.com/office/officeart/2005/8/layout/list1"/>
    <dgm:cxn modelId="{32C67B2F-704C-D64A-B7B1-35A6F3650994}" type="presOf" srcId="{0828B612-E211-4C06-B4E7-5E9610541BE3}" destId="{AF8D6A3D-FD9B-DA46-920F-D7B5D186DD6F}" srcOrd="1" destOrd="0" presId="urn:microsoft.com/office/officeart/2005/8/layout/list1"/>
    <dgm:cxn modelId="{1D3DAC49-99D4-4A92-9C4A-36DE413ECCD9}" srcId="{0828B612-E211-4C06-B4E7-5E9610541BE3}" destId="{005E2D0D-ADE4-4190-8D47-EC45C618AF30}" srcOrd="2" destOrd="0" parTransId="{00461F37-10B6-4F78-92BD-90A396525C27}" sibTransId="{DDB7CBDF-F00D-4758-833B-D8D2752DD689}"/>
    <dgm:cxn modelId="{BDDCAF4D-D113-6549-92BD-79B7E783A330}" type="presOf" srcId="{DCD71C29-0864-468D-9B19-26DFD0F2301F}" destId="{819D91F1-75F0-5749-9685-16FE0E46ED8A}" srcOrd="0" destOrd="0" presId="urn:microsoft.com/office/officeart/2005/8/layout/list1"/>
    <dgm:cxn modelId="{5D7C514F-31C7-4AE8-BDFD-D43794B8E857}" srcId="{31CAC942-6CE4-440C-95E7-BB2C99ACEAEF}" destId="{0828B612-E211-4C06-B4E7-5E9610541BE3}" srcOrd="1" destOrd="0" parTransId="{9EDB11D3-196E-4A6C-882C-8495C09A7BA2}" sibTransId="{94AF2C9B-8A37-4930-B3A7-A3FC846FA8D2}"/>
    <dgm:cxn modelId="{5868D654-DC36-1C47-9836-FD5451D84616}" type="presOf" srcId="{0828B612-E211-4C06-B4E7-5E9610541BE3}" destId="{EE43A4B3-73E8-7F48-BF53-5254E7825585}" srcOrd="0" destOrd="0" presId="urn:microsoft.com/office/officeart/2005/8/layout/list1"/>
    <dgm:cxn modelId="{F6C3AD60-BCBE-49A5-B0A3-C3D12719EB38}" srcId="{AE51A423-90CA-401B-934A-90ED0A0D33D3}" destId="{DCD71C29-0864-468D-9B19-26DFD0F2301F}" srcOrd="0" destOrd="0" parTransId="{5C0E13A5-A640-4556-A5EA-0D1D508882A9}" sibTransId="{641F2445-0497-4D0A-BAA6-A46D33D6B8B4}"/>
    <dgm:cxn modelId="{27CF98B5-0245-4A14-8839-D0002A989D3E}" srcId="{31CAC942-6CE4-440C-95E7-BB2C99ACEAEF}" destId="{AE51A423-90CA-401B-934A-90ED0A0D33D3}" srcOrd="2" destOrd="0" parTransId="{54707F07-CE66-4E4D-83B3-0443CFB59183}" sibTransId="{3B6257D6-256B-407C-AF8C-57F78247CC9D}"/>
    <dgm:cxn modelId="{FB749ABF-BC9C-5946-9ADE-6568543F0DEF}" type="presOf" srcId="{DC661DF2-574A-4AB7-9393-06C9A7B81F4C}" destId="{7BD418C1-E5D2-E541-B8BC-C3E6D3411514}" srcOrd="0" destOrd="0" presId="urn:microsoft.com/office/officeart/2005/8/layout/list1"/>
    <dgm:cxn modelId="{8833B7C3-5195-C541-BE6B-E96CCB679268}" type="presOf" srcId="{072AFE58-8285-484C-B833-A9C9A3DFD6D6}" destId="{7BD418C1-E5D2-E541-B8BC-C3E6D3411514}" srcOrd="0" destOrd="1" presId="urn:microsoft.com/office/officeart/2005/8/layout/list1"/>
    <dgm:cxn modelId="{2A3925D5-82BA-5843-9E90-8AC8BC39AD96}" type="presOf" srcId="{ADF2490D-CE5B-45A0-AA9C-ADCF9D0040CF}" destId="{0CB78795-407C-834B-BEB4-D10E78BF6BED}" srcOrd="0" destOrd="0" presId="urn:microsoft.com/office/officeart/2005/8/layout/list1"/>
    <dgm:cxn modelId="{734902D7-D8FE-B446-8E1B-C159BFA1A2EF}" type="presOf" srcId="{005E2D0D-ADE4-4190-8D47-EC45C618AF30}" destId="{7BD418C1-E5D2-E541-B8BC-C3E6D3411514}" srcOrd="0" destOrd="2" presId="urn:microsoft.com/office/officeart/2005/8/layout/list1"/>
    <dgm:cxn modelId="{4F363EDA-493F-4EBE-A88D-2AA25F5A024F}" srcId="{31CAC942-6CE4-440C-95E7-BB2C99ACEAEF}" destId="{ADF2490D-CE5B-45A0-AA9C-ADCF9D0040CF}" srcOrd="0" destOrd="0" parTransId="{53F78401-AD60-48B4-9DB7-AE7667CB8C03}" sibTransId="{1916B281-0B4C-4BC5-B710-A1F72B52100B}"/>
    <dgm:cxn modelId="{E9002D48-1E01-5C44-8FB4-D477770BF792}" type="presParOf" srcId="{D56E1E32-C9E6-5F4F-A98F-9CD6B6B62441}" destId="{A59F817F-AA1B-7045-80F7-D40F01B2BBF9}" srcOrd="0" destOrd="0" presId="urn:microsoft.com/office/officeart/2005/8/layout/list1"/>
    <dgm:cxn modelId="{7BF6C0D8-9470-A443-965F-B532F35DEFE3}" type="presParOf" srcId="{A59F817F-AA1B-7045-80F7-D40F01B2BBF9}" destId="{0CB78795-407C-834B-BEB4-D10E78BF6BED}" srcOrd="0" destOrd="0" presId="urn:microsoft.com/office/officeart/2005/8/layout/list1"/>
    <dgm:cxn modelId="{02DDFD03-EFBE-2240-84EB-B050D6218B21}" type="presParOf" srcId="{A59F817F-AA1B-7045-80F7-D40F01B2BBF9}" destId="{DF3EB00F-DD22-9F44-91C3-0288F408B994}" srcOrd="1" destOrd="0" presId="urn:microsoft.com/office/officeart/2005/8/layout/list1"/>
    <dgm:cxn modelId="{5401DBEA-AE70-5D4B-90E7-E36238459A92}" type="presParOf" srcId="{D56E1E32-C9E6-5F4F-A98F-9CD6B6B62441}" destId="{984116C9-B792-C64A-A2E3-AB937A256740}" srcOrd="1" destOrd="0" presId="urn:microsoft.com/office/officeart/2005/8/layout/list1"/>
    <dgm:cxn modelId="{4D801AFF-1CD5-DD49-AF02-5CE5FC361367}" type="presParOf" srcId="{D56E1E32-C9E6-5F4F-A98F-9CD6B6B62441}" destId="{CFF52FFE-081C-C145-8679-1AEFFF6F7C51}" srcOrd="2" destOrd="0" presId="urn:microsoft.com/office/officeart/2005/8/layout/list1"/>
    <dgm:cxn modelId="{141BCBE5-05B0-124F-A217-1EAE0CA7926A}" type="presParOf" srcId="{D56E1E32-C9E6-5F4F-A98F-9CD6B6B62441}" destId="{92B44BCC-D168-2E4D-B7CA-CA0D6BB90B40}" srcOrd="3" destOrd="0" presId="urn:microsoft.com/office/officeart/2005/8/layout/list1"/>
    <dgm:cxn modelId="{71A0FEBD-4342-6743-93A2-23CA1E275108}" type="presParOf" srcId="{D56E1E32-C9E6-5F4F-A98F-9CD6B6B62441}" destId="{44FACCEB-04E7-3443-9BBB-91A0004F68F0}" srcOrd="4" destOrd="0" presId="urn:microsoft.com/office/officeart/2005/8/layout/list1"/>
    <dgm:cxn modelId="{08687382-F967-D54F-95AD-A29E0C88770F}" type="presParOf" srcId="{44FACCEB-04E7-3443-9BBB-91A0004F68F0}" destId="{EE43A4B3-73E8-7F48-BF53-5254E7825585}" srcOrd="0" destOrd="0" presId="urn:microsoft.com/office/officeart/2005/8/layout/list1"/>
    <dgm:cxn modelId="{252678D5-BA0B-894E-849A-2B096E3E9286}" type="presParOf" srcId="{44FACCEB-04E7-3443-9BBB-91A0004F68F0}" destId="{AF8D6A3D-FD9B-DA46-920F-D7B5D186DD6F}" srcOrd="1" destOrd="0" presId="urn:microsoft.com/office/officeart/2005/8/layout/list1"/>
    <dgm:cxn modelId="{05E8E4B7-8B6A-F445-8D29-863526546C10}" type="presParOf" srcId="{D56E1E32-C9E6-5F4F-A98F-9CD6B6B62441}" destId="{12E35F40-3294-0E40-8C92-DEBDA8640359}" srcOrd="5" destOrd="0" presId="urn:microsoft.com/office/officeart/2005/8/layout/list1"/>
    <dgm:cxn modelId="{55256809-9C73-234B-9113-47D8341DAAC9}" type="presParOf" srcId="{D56E1E32-C9E6-5F4F-A98F-9CD6B6B62441}" destId="{7BD418C1-E5D2-E541-B8BC-C3E6D3411514}" srcOrd="6" destOrd="0" presId="urn:microsoft.com/office/officeart/2005/8/layout/list1"/>
    <dgm:cxn modelId="{4BC2FB3A-59ED-894A-8941-C35BDF8F8EA0}" type="presParOf" srcId="{D56E1E32-C9E6-5F4F-A98F-9CD6B6B62441}" destId="{685670F0-DD62-3C48-BA47-EF9B71A18457}" srcOrd="7" destOrd="0" presId="urn:microsoft.com/office/officeart/2005/8/layout/list1"/>
    <dgm:cxn modelId="{82530B9F-E399-6E41-A430-4F30D6020C71}" type="presParOf" srcId="{D56E1E32-C9E6-5F4F-A98F-9CD6B6B62441}" destId="{6F0B0B07-B464-0A4C-AD28-8F341865B778}" srcOrd="8" destOrd="0" presId="urn:microsoft.com/office/officeart/2005/8/layout/list1"/>
    <dgm:cxn modelId="{A695478C-05B1-3148-9FF1-A5CEBF8842AC}" type="presParOf" srcId="{6F0B0B07-B464-0A4C-AD28-8F341865B778}" destId="{9F49DFB7-6C40-084F-89CD-44F27BC7B0E7}" srcOrd="0" destOrd="0" presId="urn:microsoft.com/office/officeart/2005/8/layout/list1"/>
    <dgm:cxn modelId="{AA5CFBAE-CE33-1347-AEF8-C893C5D5D6AF}" type="presParOf" srcId="{6F0B0B07-B464-0A4C-AD28-8F341865B778}" destId="{2F524C37-7115-384B-B402-2A0EA7F66C1D}" srcOrd="1" destOrd="0" presId="urn:microsoft.com/office/officeart/2005/8/layout/list1"/>
    <dgm:cxn modelId="{A75BB22D-8A16-594B-B8F2-DC4F08469100}" type="presParOf" srcId="{D56E1E32-C9E6-5F4F-A98F-9CD6B6B62441}" destId="{B0E35F90-C1C6-7547-8ADF-5BF51DBA4D2A}" srcOrd="9" destOrd="0" presId="urn:microsoft.com/office/officeart/2005/8/layout/list1"/>
    <dgm:cxn modelId="{88DE9834-100D-FA47-AB07-0D5890B832F8}" type="presParOf" srcId="{D56E1E32-C9E6-5F4F-A98F-9CD6B6B62441}" destId="{819D91F1-75F0-5749-9685-16FE0E46ED8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38D85E6-A9F2-4B50-BCC6-D6AF9BBE144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F66544B-9581-4A71-B321-C01FB3FDA5A5}">
      <dgm:prSet/>
      <dgm:spPr/>
      <dgm:t>
        <a:bodyPr/>
        <a:lstStyle/>
        <a:p>
          <a:r>
            <a:rPr lang="en-US" dirty="0"/>
            <a:t>Nursing Diagnosis</a:t>
          </a:r>
        </a:p>
      </dgm:t>
    </dgm:pt>
    <dgm:pt modelId="{E6AFD49F-7F94-4278-B951-EB7C3C23565E}" type="parTrans" cxnId="{67F8D478-7C1E-491A-B01C-4887F8C56E86}">
      <dgm:prSet/>
      <dgm:spPr/>
      <dgm:t>
        <a:bodyPr/>
        <a:lstStyle/>
        <a:p>
          <a:endParaRPr lang="en-US"/>
        </a:p>
      </dgm:t>
    </dgm:pt>
    <dgm:pt modelId="{F1DA72B9-FB21-4C54-9419-A33876F87680}" type="sibTrans" cxnId="{67F8D478-7C1E-491A-B01C-4887F8C56E86}">
      <dgm:prSet/>
      <dgm:spPr/>
      <dgm:t>
        <a:bodyPr/>
        <a:lstStyle/>
        <a:p>
          <a:endParaRPr lang="en-US"/>
        </a:p>
      </dgm:t>
    </dgm:pt>
    <dgm:pt modelId="{A1D9B7BF-393F-4143-ABAF-3A26B3390A64}">
      <dgm:prSet/>
      <dgm:spPr/>
      <dgm:t>
        <a:bodyPr/>
        <a:lstStyle/>
        <a:p>
          <a:r>
            <a:rPr lang="en-US" i="1" dirty="0"/>
            <a:t>Disturbed personal identity</a:t>
          </a:r>
          <a:endParaRPr lang="en-US" dirty="0"/>
        </a:p>
      </dgm:t>
    </dgm:pt>
    <dgm:pt modelId="{65B6604A-1C5D-49F1-BAEA-F1CA2D3ABFFA}" type="parTrans" cxnId="{D9BE2211-1DDF-4F76-9608-46A98B7B6444}">
      <dgm:prSet/>
      <dgm:spPr/>
      <dgm:t>
        <a:bodyPr/>
        <a:lstStyle/>
        <a:p>
          <a:endParaRPr lang="en-US"/>
        </a:p>
      </dgm:t>
    </dgm:pt>
    <dgm:pt modelId="{53E6D4D1-E10F-43DF-BBE6-2188C4524B7A}" type="sibTrans" cxnId="{D9BE2211-1DDF-4F76-9608-46A98B7B6444}">
      <dgm:prSet/>
      <dgm:spPr/>
      <dgm:t>
        <a:bodyPr/>
        <a:lstStyle/>
        <a:p>
          <a:endParaRPr lang="en-US"/>
        </a:p>
      </dgm:t>
    </dgm:pt>
    <dgm:pt modelId="{29FDCC4A-7FA8-4E5D-99A3-B9119C6BAC26}">
      <dgm:prSet/>
      <dgm:spPr/>
      <dgm:t>
        <a:bodyPr/>
        <a:lstStyle/>
        <a:p>
          <a:r>
            <a:rPr lang="en-US" i="1" dirty="0"/>
            <a:t>Impaired role performance</a:t>
          </a:r>
          <a:endParaRPr lang="en-US" dirty="0"/>
        </a:p>
      </dgm:t>
    </dgm:pt>
    <dgm:pt modelId="{F1DE4429-1A8D-4AA7-9BC9-4F42F5C0FF06}" type="parTrans" cxnId="{8D86E865-18EF-45E6-B0C2-851DBBEDAE00}">
      <dgm:prSet/>
      <dgm:spPr/>
      <dgm:t>
        <a:bodyPr/>
        <a:lstStyle/>
        <a:p>
          <a:endParaRPr lang="en-US"/>
        </a:p>
      </dgm:t>
    </dgm:pt>
    <dgm:pt modelId="{1D9F2F42-B065-4392-B28B-C235A514D6B6}" type="sibTrans" cxnId="{8D86E865-18EF-45E6-B0C2-851DBBEDAE00}">
      <dgm:prSet/>
      <dgm:spPr/>
      <dgm:t>
        <a:bodyPr/>
        <a:lstStyle/>
        <a:p>
          <a:endParaRPr lang="en-US"/>
        </a:p>
      </dgm:t>
    </dgm:pt>
    <dgm:pt modelId="{CEDA93C2-3E0F-4DF5-8AD9-ED24016BCE15}">
      <dgm:prSet/>
      <dgm:spPr/>
      <dgm:t>
        <a:bodyPr/>
        <a:lstStyle/>
        <a:p>
          <a:r>
            <a:rPr lang="en-US" i="1" dirty="0"/>
            <a:t>Anxiety (specify level) </a:t>
          </a:r>
          <a:endParaRPr lang="en-US" dirty="0"/>
        </a:p>
      </dgm:t>
    </dgm:pt>
    <dgm:pt modelId="{8FBE1B5E-97A0-4FCE-A790-D733C30B4C30}" type="parTrans" cxnId="{0C10F0BD-B5DE-499A-B09E-ABC14C0FB61F}">
      <dgm:prSet/>
      <dgm:spPr/>
      <dgm:t>
        <a:bodyPr/>
        <a:lstStyle/>
        <a:p>
          <a:endParaRPr lang="en-US"/>
        </a:p>
      </dgm:t>
    </dgm:pt>
    <dgm:pt modelId="{ACC56328-D107-44BA-A663-4EE3215D7195}" type="sibTrans" cxnId="{0C10F0BD-B5DE-499A-B09E-ABC14C0FB61F}">
      <dgm:prSet/>
      <dgm:spPr/>
      <dgm:t>
        <a:bodyPr/>
        <a:lstStyle/>
        <a:p>
          <a:endParaRPr lang="en-US"/>
        </a:p>
      </dgm:t>
    </dgm:pt>
    <dgm:pt modelId="{A8B536E3-F5D9-4D13-91DA-CAE1020CB4B0}">
      <dgm:prSet/>
      <dgm:spPr/>
      <dgm:t>
        <a:bodyPr/>
        <a:lstStyle/>
        <a:p>
          <a:r>
            <a:rPr lang="en-US" dirty="0"/>
            <a:t>Outcomes Identification (personality integration)  </a:t>
          </a:r>
        </a:p>
      </dgm:t>
    </dgm:pt>
    <dgm:pt modelId="{9DBD9CF4-7CAF-465C-B0B6-5E94EF8856D5}" type="parTrans" cxnId="{6FCA9AD6-9941-484C-990D-976E29B142DB}">
      <dgm:prSet/>
      <dgm:spPr/>
      <dgm:t>
        <a:bodyPr/>
        <a:lstStyle/>
        <a:p>
          <a:endParaRPr lang="en-US"/>
        </a:p>
      </dgm:t>
    </dgm:pt>
    <dgm:pt modelId="{91009E6B-991F-4F0B-9764-0806E66F6963}" type="sibTrans" cxnId="{6FCA9AD6-9941-484C-990D-976E29B142DB}">
      <dgm:prSet/>
      <dgm:spPr/>
      <dgm:t>
        <a:bodyPr/>
        <a:lstStyle/>
        <a:p>
          <a:endParaRPr lang="en-US"/>
        </a:p>
      </dgm:t>
    </dgm:pt>
    <dgm:pt modelId="{FF55463E-B513-48A9-B4D3-A995C8043615}">
      <dgm:prSet/>
      <dgm:spPr/>
      <dgm:t>
        <a:bodyPr/>
        <a:lstStyle/>
        <a:p>
          <a:r>
            <a:rPr lang="en-US" dirty="0"/>
            <a:t>Improved personal identity</a:t>
          </a:r>
        </a:p>
      </dgm:t>
    </dgm:pt>
    <dgm:pt modelId="{AEC294B6-BB8E-487F-9960-588F68E8C857}" type="parTrans" cxnId="{CB980158-44DB-4089-8660-37C2768C6EBB}">
      <dgm:prSet/>
      <dgm:spPr/>
      <dgm:t>
        <a:bodyPr/>
        <a:lstStyle/>
        <a:p>
          <a:endParaRPr lang="en-US"/>
        </a:p>
      </dgm:t>
    </dgm:pt>
    <dgm:pt modelId="{A002E0E9-F8C6-4267-A0C5-912AEC4A226A}" type="sibTrans" cxnId="{CB980158-44DB-4089-8660-37C2768C6EBB}">
      <dgm:prSet/>
      <dgm:spPr/>
      <dgm:t>
        <a:bodyPr/>
        <a:lstStyle/>
        <a:p>
          <a:endParaRPr lang="en-US"/>
        </a:p>
      </dgm:t>
    </dgm:pt>
    <dgm:pt modelId="{54F343F0-1428-4F4F-BCE2-25B10BB59338}">
      <dgm:prSet/>
      <dgm:spPr/>
      <dgm:t>
        <a:bodyPr/>
        <a:lstStyle/>
        <a:p>
          <a:r>
            <a:rPr lang="en-US" dirty="0"/>
            <a:t>Improved role performance</a:t>
          </a:r>
        </a:p>
      </dgm:t>
    </dgm:pt>
    <dgm:pt modelId="{EA9F9597-F485-43AF-9327-DF8D6ADBDEC3}" type="parTrans" cxnId="{31F8E3CF-B614-4BED-8174-C3413CB4910B}">
      <dgm:prSet/>
      <dgm:spPr/>
      <dgm:t>
        <a:bodyPr/>
        <a:lstStyle/>
        <a:p>
          <a:endParaRPr lang="en-US"/>
        </a:p>
      </dgm:t>
    </dgm:pt>
    <dgm:pt modelId="{249425FD-514A-4C23-A27B-B808464474CA}" type="sibTrans" cxnId="{31F8E3CF-B614-4BED-8174-C3413CB4910B}">
      <dgm:prSet/>
      <dgm:spPr/>
      <dgm:t>
        <a:bodyPr/>
        <a:lstStyle/>
        <a:p>
          <a:endParaRPr lang="en-US"/>
        </a:p>
      </dgm:t>
    </dgm:pt>
    <dgm:pt modelId="{C20924A0-55F1-42D9-B699-47EA41C03DB0}">
      <dgm:prSet/>
      <dgm:spPr/>
      <dgm:t>
        <a:bodyPr/>
        <a:lstStyle/>
        <a:p>
          <a:r>
            <a:rPr lang="en-US" dirty="0"/>
            <a:t>Reduced anxiety</a:t>
          </a:r>
        </a:p>
      </dgm:t>
    </dgm:pt>
    <dgm:pt modelId="{8A78D5FD-ABB8-4E18-A64E-5D1A92B2E285}" type="parTrans" cxnId="{2B046B86-A315-4357-AF5E-E2EE93A3B6DA}">
      <dgm:prSet/>
      <dgm:spPr/>
      <dgm:t>
        <a:bodyPr/>
        <a:lstStyle/>
        <a:p>
          <a:endParaRPr lang="en-US"/>
        </a:p>
      </dgm:t>
    </dgm:pt>
    <dgm:pt modelId="{6C48D5AE-27D1-4465-9558-56EE14134B7B}" type="sibTrans" cxnId="{2B046B86-A315-4357-AF5E-E2EE93A3B6DA}">
      <dgm:prSet/>
      <dgm:spPr/>
      <dgm:t>
        <a:bodyPr/>
        <a:lstStyle/>
        <a:p>
          <a:endParaRPr lang="en-US"/>
        </a:p>
      </dgm:t>
    </dgm:pt>
    <dgm:pt modelId="{63B9B414-C26F-FB41-915C-D51344E8DC36}" type="pres">
      <dgm:prSet presAssocID="{C38D85E6-A9F2-4B50-BCC6-D6AF9BBE1446}" presName="linear" presStyleCnt="0">
        <dgm:presLayoutVars>
          <dgm:animLvl val="lvl"/>
          <dgm:resizeHandles val="exact"/>
        </dgm:presLayoutVars>
      </dgm:prSet>
      <dgm:spPr/>
    </dgm:pt>
    <dgm:pt modelId="{A14AF03A-B268-6C49-A2BB-85CFFD8A52D7}" type="pres">
      <dgm:prSet presAssocID="{2F66544B-9581-4A71-B321-C01FB3FDA5A5}" presName="parentText" presStyleLbl="node1" presStyleIdx="0" presStyleCnt="2">
        <dgm:presLayoutVars>
          <dgm:chMax val="0"/>
          <dgm:bulletEnabled val="1"/>
        </dgm:presLayoutVars>
      </dgm:prSet>
      <dgm:spPr/>
    </dgm:pt>
    <dgm:pt modelId="{A198716E-03CA-7944-A0CE-2F5DD815A9DD}" type="pres">
      <dgm:prSet presAssocID="{2F66544B-9581-4A71-B321-C01FB3FDA5A5}" presName="childText" presStyleLbl="revTx" presStyleIdx="0" presStyleCnt="2">
        <dgm:presLayoutVars>
          <dgm:bulletEnabled val="1"/>
        </dgm:presLayoutVars>
      </dgm:prSet>
      <dgm:spPr/>
    </dgm:pt>
    <dgm:pt modelId="{D748070A-EE8E-8446-9392-C25D4E620A66}" type="pres">
      <dgm:prSet presAssocID="{A8B536E3-F5D9-4D13-91DA-CAE1020CB4B0}" presName="parentText" presStyleLbl="node1" presStyleIdx="1" presStyleCnt="2">
        <dgm:presLayoutVars>
          <dgm:chMax val="0"/>
          <dgm:bulletEnabled val="1"/>
        </dgm:presLayoutVars>
      </dgm:prSet>
      <dgm:spPr/>
    </dgm:pt>
    <dgm:pt modelId="{99D0393D-AF94-EF47-90D6-5C52DD6B41F5}" type="pres">
      <dgm:prSet presAssocID="{A8B536E3-F5D9-4D13-91DA-CAE1020CB4B0}" presName="childText" presStyleLbl="revTx" presStyleIdx="1" presStyleCnt="2">
        <dgm:presLayoutVars>
          <dgm:bulletEnabled val="1"/>
        </dgm:presLayoutVars>
      </dgm:prSet>
      <dgm:spPr/>
    </dgm:pt>
  </dgm:ptLst>
  <dgm:cxnLst>
    <dgm:cxn modelId="{82361B0C-C307-3642-A2B0-1D2642D8514C}" type="presOf" srcId="{C20924A0-55F1-42D9-B699-47EA41C03DB0}" destId="{99D0393D-AF94-EF47-90D6-5C52DD6B41F5}" srcOrd="0" destOrd="2" presId="urn:microsoft.com/office/officeart/2005/8/layout/vList2"/>
    <dgm:cxn modelId="{D9BE2211-1DDF-4F76-9608-46A98B7B6444}" srcId="{2F66544B-9581-4A71-B321-C01FB3FDA5A5}" destId="{A1D9B7BF-393F-4143-ABAF-3A26B3390A64}" srcOrd="0" destOrd="0" parTransId="{65B6604A-1C5D-49F1-BAEA-F1CA2D3ABFFA}" sibTransId="{53E6D4D1-E10F-43DF-BBE6-2188C4524B7A}"/>
    <dgm:cxn modelId="{34278320-FA02-7049-8761-C1A547D32E42}" type="presOf" srcId="{CEDA93C2-3E0F-4DF5-8AD9-ED24016BCE15}" destId="{A198716E-03CA-7944-A0CE-2F5DD815A9DD}" srcOrd="0" destOrd="2" presId="urn:microsoft.com/office/officeart/2005/8/layout/vList2"/>
    <dgm:cxn modelId="{E0306A53-657E-D848-92BF-38F762484E1D}" type="presOf" srcId="{C38D85E6-A9F2-4B50-BCC6-D6AF9BBE1446}" destId="{63B9B414-C26F-FB41-915C-D51344E8DC36}" srcOrd="0" destOrd="0" presId="urn:microsoft.com/office/officeart/2005/8/layout/vList2"/>
    <dgm:cxn modelId="{CB980158-44DB-4089-8660-37C2768C6EBB}" srcId="{A8B536E3-F5D9-4D13-91DA-CAE1020CB4B0}" destId="{FF55463E-B513-48A9-B4D3-A995C8043615}" srcOrd="0" destOrd="0" parTransId="{AEC294B6-BB8E-487F-9960-588F68E8C857}" sibTransId="{A002E0E9-F8C6-4267-A0C5-912AEC4A226A}"/>
    <dgm:cxn modelId="{F9545C63-6D2E-1844-839C-819A0E6F4DDD}" type="presOf" srcId="{FF55463E-B513-48A9-B4D3-A995C8043615}" destId="{99D0393D-AF94-EF47-90D6-5C52DD6B41F5}" srcOrd="0" destOrd="0" presId="urn:microsoft.com/office/officeart/2005/8/layout/vList2"/>
    <dgm:cxn modelId="{8D86E865-18EF-45E6-B0C2-851DBBEDAE00}" srcId="{2F66544B-9581-4A71-B321-C01FB3FDA5A5}" destId="{29FDCC4A-7FA8-4E5D-99A3-B9119C6BAC26}" srcOrd="1" destOrd="0" parTransId="{F1DE4429-1A8D-4AA7-9BC9-4F42F5C0FF06}" sibTransId="{1D9F2F42-B065-4392-B28B-C235A514D6B6}"/>
    <dgm:cxn modelId="{67F8D478-7C1E-491A-B01C-4887F8C56E86}" srcId="{C38D85E6-A9F2-4B50-BCC6-D6AF9BBE1446}" destId="{2F66544B-9581-4A71-B321-C01FB3FDA5A5}" srcOrd="0" destOrd="0" parTransId="{E6AFD49F-7F94-4278-B951-EB7C3C23565E}" sibTransId="{F1DA72B9-FB21-4C54-9419-A33876F87680}"/>
    <dgm:cxn modelId="{3126C47B-198E-EF4A-B68F-F52A4A9E87B1}" type="presOf" srcId="{A8B536E3-F5D9-4D13-91DA-CAE1020CB4B0}" destId="{D748070A-EE8E-8446-9392-C25D4E620A66}" srcOrd="0" destOrd="0" presId="urn:microsoft.com/office/officeart/2005/8/layout/vList2"/>
    <dgm:cxn modelId="{2B046B86-A315-4357-AF5E-E2EE93A3B6DA}" srcId="{A8B536E3-F5D9-4D13-91DA-CAE1020CB4B0}" destId="{C20924A0-55F1-42D9-B699-47EA41C03DB0}" srcOrd="2" destOrd="0" parTransId="{8A78D5FD-ABB8-4E18-A64E-5D1A92B2E285}" sibTransId="{6C48D5AE-27D1-4465-9558-56EE14134B7B}"/>
    <dgm:cxn modelId="{43F9E29B-4CC7-024B-8D1D-2BBB8E8C98B1}" type="presOf" srcId="{54F343F0-1428-4F4F-BCE2-25B10BB59338}" destId="{99D0393D-AF94-EF47-90D6-5C52DD6B41F5}" srcOrd="0" destOrd="1" presId="urn:microsoft.com/office/officeart/2005/8/layout/vList2"/>
    <dgm:cxn modelId="{F045EFA8-9E80-6B4D-ACE9-D894E72CD3B4}" type="presOf" srcId="{29FDCC4A-7FA8-4E5D-99A3-B9119C6BAC26}" destId="{A198716E-03CA-7944-A0CE-2F5DD815A9DD}" srcOrd="0" destOrd="1" presId="urn:microsoft.com/office/officeart/2005/8/layout/vList2"/>
    <dgm:cxn modelId="{0C10F0BD-B5DE-499A-B09E-ABC14C0FB61F}" srcId="{2F66544B-9581-4A71-B321-C01FB3FDA5A5}" destId="{CEDA93C2-3E0F-4DF5-8AD9-ED24016BCE15}" srcOrd="2" destOrd="0" parTransId="{8FBE1B5E-97A0-4FCE-A790-D733C30B4C30}" sibTransId="{ACC56328-D107-44BA-A663-4EE3215D7195}"/>
    <dgm:cxn modelId="{80D839CB-A4B4-B247-962D-1A17F7A83CF0}" type="presOf" srcId="{2F66544B-9581-4A71-B321-C01FB3FDA5A5}" destId="{A14AF03A-B268-6C49-A2BB-85CFFD8A52D7}" srcOrd="0" destOrd="0" presId="urn:microsoft.com/office/officeart/2005/8/layout/vList2"/>
    <dgm:cxn modelId="{31F8E3CF-B614-4BED-8174-C3413CB4910B}" srcId="{A8B536E3-F5D9-4D13-91DA-CAE1020CB4B0}" destId="{54F343F0-1428-4F4F-BCE2-25B10BB59338}" srcOrd="1" destOrd="0" parTransId="{EA9F9597-F485-43AF-9327-DF8D6ADBDEC3}" sibTransId="{249425FD-514A-4C23-A27B-B808464474CA}"/>
    <dgm:cxn modelId="{6FCA9AD6-9941-484C-990D-976E29B142DB}" srcId="{C38D85E6-A9F2-4B50-BCC6-D6AF9BBE1446}" destId="{A8B536E3-F5D9-4D13-91DA-CAE1020CB4B0}" srcOrd="1" destOrd="0" parTransId="{9DBD9CF4-7CAF-465C-B0B6-5E94EF8856D5}" sibTransId="{91009E6B-991F-4F0B-9764-0806E66F6963}"/>
    <dgm:cxn modelId="{A95E2BD7-EEBF-EF4F-A178-D23A1D849CF7}" type="presOf" srcId="{A1D9B7BF-393F-4143-ABAF-3A26B3390A64}" destId="{A198716E-03CA-7944-A0CE-2F5DD815A9DD}" srcOrd="0" destOrd="0" presId="urn:microsoft.com/office/officeart/2005/8/layout/vList2"/>
    <dgm:cxn modelId="{44492A99-7A48-5D4E-87C3-E22EA9902983}" type="presParOf" srcId="{63B9B414-C26F-FB41-915C-D51344E8DC36}" destId="{A14AF03A-B268-6C49-A2BB-85CFFD8A52D7}" srcOrd="0" destOrd="0" presId="urn:microsoft.com/office/officeart/2005/8/layout/vList2"/>
    <dgm:cxn modelId="{7F146A89-6E1A-B14C-863E-2B7A8392ADCA}" type="presParOf" srcId="{63B9B414-C26F-FB41-915C-D51344E8DC36}" destId="{A198716E-03CA-7944-A0CE-2F5DD815A9DD}" srcOrd="1" destOrd="0" presId="urn:microsoft.com/office/officeart/2005/8/layout/vList2"/>
    <dgm:cxn modelId="{F24518E3-970E-9543-9BC8-AB0D5EEFBCEC}" type="presParOf" srcId="{63B9B414-C26F-FB41-915C-D51344E8DC36}" destId="{D748070A-EE8E-8446-9392-C25D4E620A66}" srcOrd="2" destOrd="0" presId="urn:microsoft.com/office/officeart/2005/8/layout/vList2"/>
    <dgm:cxn modelId="{1B7DCE59-FBA8-B246-9D9C-DEAC454FB379}" type="presParOf" srcId="{63B9B414-C26F-FB41-915C-D51344E8DC36}" destId="{99D0393D-AF94-EF47-90D6-5C52DD6B41F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6FD0837-11B2-477B-A37D-8140B604A379}"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C6148CEF-E3B3-4BAA-9969-43E87D5CCE33}">
      <dgm:prSet/>
      <dgm:spPr/>
      <dgm:t>
        <a:bodyPr/>
        <a:lstStyle/>
        <a:p>
          <a:r>
            <a:rPr lang="en-US" dirty="0"/>
            <a:t>Biological Treatment: Pharmacotherapy</a:t>
          </a:r>
        </a:p>
      </dgm:t>
    </dgm:pt>
    <dgm:pt modelId="{3F0CD62A-C11A-4202-890E-6EB290AF23B4}" type="parTrans" cxnId="{543F3B5F-336D-4100-A9CE-61EE1B68AE87}">
      <dgm:prSet/>
      <dgm:spPr/>
      <dgm:t>
        <a:bodyPr/>
        <a:lstStyle/>
        <a:p>
          <a:endParaRPr lang="en-US"/>
        </a:p>
      </dgm:t>
    </dgm:pt>
    <dgm:pt modelId="{44905701-F82A-4DFF-8689-963E0C018EEF}" type="sibTrans" cxnId="{543F3B5F-336D-4100-A9CE-61EE1B68AE87}">
      <dgm:prSet/>
      <dgm:spPr/>
      <dgm:t>
        <a:bodyPr/>
        <a:lstStyle/>
        <a:p>
          <a:endParaRPr lang="en-US"/>
        </a:p>
      </dgm:t>
    </dgm:pt>
    <dgm:pt modelId="{C45C9D55-27F4-4435-BF2D-71D8376FD622}">
      <dgm:prSet/>
      <dgm:spPr/>
      <dgm:t>
        <a:bodyPr/>
        <a:lstStyle/>
        <a:p>
          <a:r>
            <a:rPr lang="en-GB" dirty="0"/>
            <a:t>No specific medications</a:t>
          </a:r>
          <a:endParaRPr lang="en-US" dirty="0"/>
        </a:p>
      </dgm:t>
    </dgm:pt>
    <dgm:pt modelId="{E1252AAF-3307-4DC5-8427-34D6FF833247}" type="parTrans" cxnId="{2ECC8A67-CEEE-470B-A9D3-B94934C38544}">
      <dgm:prSet/>
      <dgm:spPr/>
      <dgm:t>
        <a:bodyPr/>
        <a:lstStyle/>
        <a:p>
          <a:endParaRPr lang="en-US"/>
        </a:p>
      </dgm:t>
    </dgm:pt>
    <dgm:pt modelId="{53260A52-C66D-4EB2-BC0D-E817BA78824B}" type="sibTrans" cxnId="{2ECC8A67-CEEE-470B-A9D3-B94934C38544}">
      <dgm:prSet/>
      <dgm:spPr/>
      <dgm:t>
        <a:bodyPr/>
        <a:lstStyle/>
        <a:p>
          <a:endParaRPr lang="en-US"/>
        </a:p>
      </dgm:t>
    </dgm:pt>
    <dgm:pt modelId="{9101761E-55F6-4BD1-950D-5DEBB358A239}">
      <dgm:prSet/>
      <dgm:spPr/>
      <dgm:t>
        <a:bodyPr/>
        <a:lstStyle/>
        <a:p>
          <a:r>
            <a:rPr lang="en-US" dirty="0"/>
            <a:t>Medications for hyperarousal and intrusive symptoms</a:t>
          </a:r>
        </a:p>
      </dgm:t>
    </dgm:pt>
    <dgm:pt modelId="{F3ACCF8D-28CF-4AF6-8F4B-405F2B5AD95A}" type="parTrans" cxnId="{4E0D21A1-E00C-475E-82EC-9AA9DDF3EA54}">
      <dgm:prSet/>
      <dgm:spPr/>
      <dgm:t>
        <a:bodyPr/>
        <a:lstStyle/>
        <a:p>
          <a:endParaRPr lang="en-US"/>
        </a:p>
      </dgm:t>
    </dgm:pt>
    <dgm:pt modelId="{E8054601-D7E6-4DD9-A730-FDBF9AA0F2A2}" type="sibTrans" cxnId="{4E0D21A1-E00C-475E-82EC-9AA9DDF3EA54}">
      <dgm:prSet/>
      <dgm:spPr/>
      <dgm:t>
        <a:bodyPr/>
        <a:lstStyle/>
        <a:p>
          <a:endParaRPr lang="en-US"/>
        </a:p>
      </dgm:t>
    </dgm:pt>
    <dgm:pt modelId="{32D814C1-3B2B-456F-9FD5-8FAEE9871BAE}">
      <dgm:prSet/>
      <dgm:spPr/>
      <dgm:t>
        <a:bodyPr/>
        <a:lstStyle/>
        <a:p>
          <a:r>
            <a:rPr lang="en-US" dirty="0"/>
            <a:t>Psychological Therapies</a:t>
          </a:r>
        </a:p>
      </dgm:t>
    </dgm:pt>
    <dgm:pt modelId="{7AF7F1C1-5E51-4933-8F9F-3EE7A45C792B}" type="parTrans" cxnId="{4987477B-40AF-4743-9E5C-E4D98717E92F}">
      <dgm:prSet/>
      <dgm:spPr/>
      <dgm:t>
        <a:bodyPr/>
        <a:lstStyle/>
        <a:p>
          <a:endParaRPr lang="en-US"/>
        </a:p>
      </dgm:t>
    </dgm:pt>
    <dgm:pt modelId="{9F15FF1A-DA6E-4DE2-92D1-BFF0A3614602}" type="sibTrans" cxnId="{4987477B-40AF-4743-9E5C-E4D98717E92F}">
      <dgm:prSet/>
      <dgm:spPr/>
      <dgm:t>
        <a:bodyPr/>
        <a:lstStyle/>
        <a:p>
          <a:endParaRPr lang="en-US"/>
        </a:p>
      </dgm:t>
    </dgm:pt>
    <dgm:pt modelId="{E6B88095-1903-4A5A-98CD-B7B9837A24AB}">
      <dgm:prSet/>
      <dgm:spPr/>
      <dgm:t>
        <a:bodyPr/>
        <a:lstStyle/>
        <a:p>
          <a:r>
            <a:rPr lang="en-US" dirty="0"/>
            <a:t>CBT, psychodynamic psychotherapy, exposure therapy, modified EMDR therapy, hypnotherapy, neurofeedback, ego state therapies, somatic therapies, and medication</a:t>
          </a:r>
        </a:p>
      </dgm:t>
    </dgm:pt>
    <dgm:pt modelId="{C1F6862B-A36D-44E3-BBB2-FBEB8FB49E31}" type="parTrans" cxnId="{D469027C-79BF-4349-B9BF-5DEBC97FC943}">
      <dgm:prSet/>
      <dgm:spPr/>
      <dgm:t>
        <a:bodyPr/>
        <a:lstStyle/>
        <a:p>
          <a:endParaRPr lang="en-US"/>
        </a:p>
      </dgm:t>
    </dgm:pt>
    <dgm:pt modelId="{1F6213E9-4252-4590-B8F7-B544872BA6E3}" type="sibTrans" cxnId="{D469027C-79BF-4349-B9BF-5DEBC97FC943}">
      <dgm:prSet/>
      <dgm:spPr/>
      <dgm:t>
        <a:bodyPr/>
        <a:lstStyle/>
        <a:p>
          <a:endParaRPr lang="en-US"/>
        </a:p>
      </dgm:t>
    </dgm:pt>
    <dgm:pt modelId="{ABDCD44A-182A-48C2-8C19-149263BDC83F}">
      <dgm:prSet/>
      <dgm:spPr/>
      <dgm:t>
        <a:bodyPr/>
        <a:lstStyle/>
        <a:p>
          <a:r>
            <a:rPr lang="en-US" dirty="0"/>
            <a:t>Somatic Therapy</a:t>
          </a:r>
        </a:p>
      </dgm:t>
    </dgm:pt>
    <dgm:pt modelId="{5DBE89C8-71D3-47A6-B4E0-C68A37245C2D}" type="parTrans" cxnId="{B2AF1D7C-84ED-4120-800C-E9BBCD47194F}">
      <dgm:prSet/>
      <dgm:spPr/>
      <dgm:t>
        <a:bodyPr/>
        <a:lstStyle/>
        <a:p>
          <a:endParaRPr lang="en-US"/>
        </a:p>
      </dgm:t>
    </dgm:pt>
    <dgm:pt modelId="{17783542-342C-4A73-95F3-7F4080C27FD5}" type="sibTrans" cxnId="{B2AF1D7C-84ED-4120-800C-E9BBCD47194F}">
      <dgm:prSet/>
      <dgm:spPr/>
      <dgm:t>
        <a:bodyPr/>
        <a:lstStyle/>
        <a:p>
          <a:endParaRPr lang="en-US"/>
        </a:p>
      </dgm:t>
    </dgm:pt>
    <dgm:pt modelId="{863E4AE3-28CA-DB4B-9639-B9857395078A}" type="pres">
      <dgm:prSet presAssocID="{26FD0837-11B2-477B-A37D-8140B604A379}" presName="linear" presStyleCnt="0">
        <dgm:presLayoutVars>
          <dgm:dir/>
          <dgm:animLvl val="lvl"/>
          <dgm:resizeHandles val="exact"/>
        </dgm:presLayoutVars>
      </dgm:prSet>
      <dgm:spPr/>
    </dgm:pt>
    <dgm:pt modelId="{C601687D-C136-DE43-A408-041809DC7447}" type="pres">
      <dgm:prSet presAssocID="{C6148CEF-E3B3-4BAA-9969-43E87D5CCE33}" presName="parentLin" presStyleCnt="0"/>
      <dgm:spPr/>
    </dgm:pt>
    <dgm:pt modelId="{E1F74CDE-2A12-5D4F-AB04-7515E777FF37}" type="pres">
      <dgm:prSet presAssocID="{C6148CEF-E3B3-4BAA-9969-43E87D5CCE33}" presName="parentLeftMargin" presStyleLbl="node1" presStyleIdx="0" presStyleCnt="3"/>
      <dgm:spPr/>
    </dgm:pt>
    <dgm:pt modelId="{059D7A8F-27B3-D946-ABB5-FAFAAC67BD01}" type="pres">
      <dgm:prSet presAssocID="{C6148CEF-E3B3-4BAA-9969-43E87D5CCE33}" presName="parentText" presStyleLbl="node1" presStyleIdx="0" presStyleCnt="3">
        <dgm:presLayoutVars>
          <dgm:chMax val="0"/>
          <dgm:bulletEnabled val="1"/>
        </dgm:presLayoutVars>
      </dgm:prSet>
      <dgm:spPr/>
    </dgm:pt>
    <dgm:pt modelId="{DA0FD5AE-49B2-C741-B54B-984335EC50FC}" type="pres">
      <dgm:prSet presAssocID="{C6148CEF-E3B3-4BAA-9969-43E87D5CCE33}" presName="negativeSpace" presStyleCnt="0"/>
      <dgm:spPr/>
    </dgm:pt>
    <dgm:pt modelId="{93ACAE3C-7DC6-574C-99BF-9743EDB4E4CB}" type="pres">
      <dgm:prSet presAssocID="{C6148CEF-E3B3-4BAA-9969-43E87D5CCE33}" presName="childText" presStyleLbl="conFgAcc1" presStyleIdx="0" presStyleCnt="3">
        <dgm:presLayoutVars>
          <dgm:bulletEnabled val="1"/>
        </dgm:presLayoutVars>
      </dgm:prSet>
      <dgm:spPr/>
    </dgm:pt>
    <dgm:pt modelId="{FA37A996-E6C7-864A-AE65-4718CA9AC52F}" type="pres">
      <dgm:prSet presAssocID="{44905701-F82A-4DFF-8689-963E0C018EEF}" presName="spaceBetweenRectangles" presStyleCnt="0"/>
      <dgm:spPr/>
    </dgm:pt>
    <dgm:pt modelId="{33BB1397-CFEF-0B46-9512-28C999BA0D96}" type="pres">
      <dgm:prSet presAssocID="{32D814C1-3B2B-456F-9FD5-8FAEE9871BAE}" presName="parentLin" presStyleCnt="0"/>
      <dgm:spPr/>
    </dgm:pt>
    <dgm:pt modelId="{D36C3BF3-0DA7-9B43-BD43-6875D5D166A2}" type="pres">
      <dgm:prSet presAssocID="{32D814C1-3B2B-456F-9FD5-8FAEE9871BAE}" presName="parentLeftMargin" presStyleLbl="node1" presStyleIdx="0" presStyleCnt="3"/>
      <dgm:spPr/>
    </dgm:pt>
    <dgm:pt modelId="{C76D7C64-F031-3D43-9042-808FB40B151D}" type="pres">
      <dgm:prSet presAssocID="{32D814C1-3B2B-456F-9FD5-8FAEE9871BAE}" presName="parentText" presStyleLbl="node1" presStyleIdx="1" presStyleCnt="3">
        <dgm:presLayoutVars>
          <dgm:chMax val="0"/>
          <dgm:bulletEnabled val="1"/>
        </dgm:presLayoutVars>
      </dgm:prSet>
      <dgm:spPr/>
    </dgm:pt>
    <dgm:pt modelId="{7514F79E-09DD-7442-A1BC-18C2728DE50C}" type="pres">
      <dgm:prSet presAssocID="{32D814C1-3B2B-456F-9FD5-8FAEE9871BAE}" presName="negativeSpace" presStyleCnt="0"/>
      <dgm:spPr/>
    </dgm:pt>
    <dgm:pt modelId="{36C9D8DE-6D59-9348-8890-5B101A136257}" type="pres">
      <dgm:prSet presAssocID="{32D814C1-3B2B-456F-9FD5-8FAEE9871BAE}" presName="childText" presStyleLbl="conFgAcc1" presStyleIdx="1" presStyleCnt="3">
        <dgm:presLayoutVars>
          <dgm:bulletEnabled val="1"/>
        </dgm:presLayoutVars>
      </dgm:prSet>
      <dgm:spPr/>
    </dgm:pt>
    <dgm:pt modelId="{041A7561-A4C4-E945-8A8C-C27980D8433E}" type="pres">
      <dgm:prSet presAssocID="{9F15FF1A-DA6E-4DE2-92D1-BFF0A3614602}" presName="spaceBetweenRectangles" presStyleCnt="0"/>
      <dgm:spPr/>
    </dgm:pt>
    <dgm:pt modelId="{698A258B-5AAE-5A4E-A8F9-A3F45E9760B8}" type="pres">
      <dgm:prSet presAssocID="{ABDCD44A-182A-48C2-8C19-149263BDC83F}" presName="parentLin" presStyleCnt="0"/>
      <dgm:spPr/>
    </dgm:pt>
    <dgm:pt modelId="{BA1EFB5E-3737-A14D-B037-B0F760A4AB03}" type="pres">
      <dgm:prSet presAssocID="{ABDCD44A-182A-48C2-8C19-149263BDC83F}" presName="parentLeftMargin" presStyleLbl="node1" presStyleIdx="1" presStyleCnt="3"/>
      <dgm:spPr/>
    </dgm:pt>
    <dgm:pt modelId="{DF38360C-9C8D-5141-A6B6-5F1D9AD146A7}" type="pres">
      <dgm:prSet presAssocID="{ABDCD44A-182A-48C2-8C19-149263BDC83F}" presName="parentText" presStyleLbl="node1" presStyleIdx="2" presStyleCnt="3">
        <dgm:presLayoutVars>
          <dgm:chMax val="0"/>
          <dgm:bulletEnabled val="1"/>
        </dgm:presLayoutVars>
      </dgm:prSet>
      <dgm:spPr/>
    </dgm:pt>
    <dgm:pt modelId="{A3FE5D48-8BD3-FC48-A10A-C89C97E6A2BB}" type="pres">
      <dgm:prSet presAssocID="{ABDCD44A-182A-48C2-8C19-149263BDC83F}" presName="negativeSpace" presStyleCnt="0"/>
      <dgm:spPr/>
    </dgm:pt>
    <dgm:pt modelId="{1031F062-54CC-5640-BB68-AD1A3354BCDF}" type="pres">
      <dgm:prSet presAssocID="{ABDCD44A-182A-48C2-8C19-149263BDC83F}" presName="childText" presStyleLbl="conFgAcc1" presStyleIdx="2" presStyleCnt="3">
        <dgm:presLayoutVars>
          <dgm:bulletEnabled val="1"/>
        </dgm:presLayoutVars>
      </dgm:prSet>
      <dgm:spPr/>
    </dgm:pt>
  </dgm:ptLst>
  <dgm:cxnLst>
    <dgm:cxn modelId="{DFDFE43B-95C5-004A-908C-56A80099A048}" type="presOf" srcId="{9101761E-55F6-4BD1-950D-5DEBB358A239}" destId="{93ACAE3C-7DC6-574C-99BF-9743EDB4E4CB}" srcOrd="0" destOrd="1" presId="urn:microsoft.com/office/officeart/2005/8/layout/list1"/>
    <dgm:cxn modelId="{92B4B450-6256-1344-A2CE-5994A9954FC1}" type="presOf" srcId="{C45C9D55-27F4-4435-BF2D-71D8376FD622}" destId="{93ACAE3C-7DC6-574C-99BF-9743EDB4E4CB}" srcOrd="0" destOrd="0" presId="urn:microsoft.com/office/officeart/2005/8/layout/list1"/>
    <dgm:cxn modelId="{543F3B5F-336D-4100-A9CE-61EE1B68AE87}" srcId="{26FD0837-11B2-477B-A37D-8140B604A379}" destId="{C6148CEF-E3B3-4BAA-9969-43E87D5CCE33}" srcOrd="0" destOrd="0" parTransId="{3F0CD62A-C11A-4202-890E-6EB290AF23B4}" sibTransId="{44905701-F82A-4DFF-8689-963E0C018EEF}"/>
    <dgm:cxn modelId="{2ECC8A67-CEEE-470B-A9D3-B94934C38544}" srcId="{C6148CEF-E3B3-4BAA-9969-43E87D5CCE33}" destId="{C45C9D55-27F4-4435-BF2D-71D8376FD622}" srcOrd="0" destOrd="0" parTransId="{E1252AAF-3307-4DC5-8427-34D6FF833247}" sibTransId="{53260A52-C66D-4EB2-BC0D-E817BA78824B}"/>
    <dgm:cxn modelId="{1220276D-A0EA-4047-B00D-7C7E7600B575}" type="presOf" srcId="{32D814C1-3B2B-456F-9FD5-8FAEE9871BAE}" destId="{D36C3BF3-0DA7-9B43-BD43-6875D5D166A2}" srcOrd="0" destOrd="0" presId="urn:microsoft.com/office/officeart/2005/8/layout/list1"/>
    <dgm:cxn modelId="{4987477B-40AF-4743-9E5C-E4D98717E92F}" srcId="{26FD0837-11B2-477B-A37D-8140B604A379}" destId="{32D814C1-3B2B-456F-9FD5-8FAEE9871BAE}" srcOrd="1" destOrd="0" parTransId="{7AF7F1C1-5E51-4933-8F9F-3EE7A45C792B}" sibTransId="{9F15FF1A-DA6E-4DE2-92D1-BFF0A3614602}"/>
    <dgm:cxn modelId="{D469027C-79BF-4349-B9BF-5DEBC97FC943}" srcId="{32D814C1-3B2B-456F-9FD5-8FAEE9871BAE}" destId="{E6B88095-1903-4A5A-98CD-B7B9837A24AB}" srcOrd="0" destOrd="0" parTransId="{C1F6862B-A36D-44E3-BBB2-FBEB8FB49E31}" sibTransId="{1F6213E9-4252-4590-B8F7-B544872BA6E3}"/>
    <dgm:cxn modelId="{B2AF1D7C-84ED-4120-800C-E9BBCD47194F}" srcId="{26FD0837-11B2-477B-A37D-8140B604A379}" destId="{ABDCD44A-182A-48C2-8C19-149263BDC83F}" srcOrd="2" destOrd="0" parTransId="{5DBE89C8-71D3-47A6-B4E0-C68A37245C2D}" sibTransId="{17783542-342C-4A73-95F3-7F4080C27FD5}"/>
    <dgm:cxn modelId="{E9A70C7D-7FB8-FE4E-9482-F6489CFA85DA}" type="presOf" srcId="{C6148CEF-E3B3-4BAA-9969-43E87D5CCE33}" destId="{059D7A8F-27B3-D946-ABB5-FAFAAC67BD01}" srcOrd="1" destOrd="0" presId="urn:microsoft.com/office/officeart/2005/8/layout/list1"/>
    <dgm:cxn modelId="{FAB218A0-C16F-6042-9CB4-C577AE54F12B}" type="presOf" srcId="{ABDCD44A-182A-48C2-8C19-149263BDC83F}" destId="{BA1EFB5E-3737-A14D-B037-B0F760A4AB03}" srcOrd="0" destOrd="0" presId="urn:microsoft.com/office/officeart/2005/8/layout/list1"/>
    <dgm:cxn modelId="{4E0D21A1-E00C-475E-82EC-9AA9DDF3EA54}" srcId="{C6148CEF-E3B3-4BAA-9969-43E87D5CCE33}" destId="{9101761E-55F6-4BD1-950D-5DEBB358A239}" srcOrd="1" destOrd="0" parTransId="{F3ACCF8D-28CF-4AF6-8F4B-405F2B5AD95A}" sibTransId="{E8054601-D7E6-4DD9-A730-FDBF9AA0F2A2}"/>
    <dgm:cxn modelId="{BFA5C5BE-BB7D-6E4A-B534-FBF572177103}" type="presOf" srcId="{32D814C1-3B2B-456F-9FD5-8FAEE9871BAE}" destId="{C76D7C64-F031-3D43-9042-808FB40B151D}" srcOrd="1" destOrd="0" presId="urn:microsoft.com/office/officeart/2005/8/layout/list1"/>
    <dgm:cxn modelId="{CE8E49BF-9F87-D54B-9633-9F281A44C769}" type="presOf" srcId="{E6B88095-1903-4A5A-98CD-B7B9837A24AB}" destId="{36C9D8DE-6D59-9348-8890-5B101A136257}" srcOrd="0" destOrd="0" presId="urn:microsoft.com/office/officeart/2005/8/layout/list1"/>
    <dgm:cxn modelId="{35CC60C2-FE7D-1745-983C-86E811339FC5}" type="presOf" srcId="{C6148CEF-E3B3-4BAA-9969-43E87D5CCE33}" destId="{E1F74CDE-2A12-5D4F-AB04-7515E777FF37}" srcOrd="0" destOrd="0" presId="urn:microsoft.com/office/officeart/2005/8/layout/list1"/>
    <dgm:cxn modelId="{5CFDF2EE-0454-FF4B-B353-FD0ABD631158}" type="presOf" srcId="{ABDCD44A-182A-48C2-8C19-149263BDC83F}" destId="{DF38360C-9C8D-5141-A6B6-5F1D9AD146A7}" srcOrd="1" destOrd="0" presId="urn:microsoft.com/office/officeart/2005/8/layout/list1"/>
    <dgm:cxn modelId="{C3AC9BFD-2876-4744-900D-9ECAF4FF5760}" type="presOf" srcId="{26FD0837-11B2-477B-A37D-8140B604A379}" destId="{863E4AE3-28CA-DB4B-9639-B9857395078A}" srcOrd="0" destOrd="0" presId="urn:microsoft.com/office/officeart/2005/8/layout/list1"/>
    <dgm:cxn modelId="{1D995B5D-6E60-C04E-9B3E-565E2B2846FE}" type="presParOf" srcId="{863E4AE3-28CA-DB4B-9639-B9857395078A}" destId="{C601687D-C136-DE43-A408-041809DC7447}" srcOrd="0" destOrd="0" presId="urn:microsoft.com/office/officeart/2005/8/layout/list1"/>
    <dgm:cxn modelId="{05242B82-44C7-4548-860B-E74161055D96}" type="presParOf" srcId="{C601687D-C136-DE43-A408-041809DC7447}" destId="{E1F74CDE-2A12-5D4F-AB04-7515E777FF37}" srcOrd="0" destOrd="0" presId="urn:microsoft.com/office/officeart/2005/8/layout/list1"/>
    <dgm:cxn modelId="{27414E8C-DA97-B347-A50E-2D596DBBC946}" type="presParOf" srcId="{C601687D-C136-DE43-A408-041809DC7447}" destId="{059D7A8F-27B3-D946-ABB5-FAFAAC67BD01}" srcOrd="1" destOrd="0" presId="urn:microsoft.com/office/officeart/2005/8/layout/list1"/>
    <dgm:cxn modelId="{70D75F86-3375-F54E-946F-D4DFF4EDFCE4}" type="presParOf" srcId="{863E4AE3-28CA-DB4B-9639-B9857395078A}" destId="{DA0FD5AE-49B2-C741-B54B-984335EC50FC}" srcOrd="1" destOrd="0" presId="urn:microsoft.com/office/officeart/2005/8/layout/list1"/>
    <dgm:cxn modelId="{3CC11EB6-B0D7-B948-A072-C003DA2D1AF3}" type="presParOf" srcId="{863E4AE3-28CA-DB4B-9639-B9857395078A}" destId="{93ACAE3C-7DC6-574C-99BF-9743EDB4E4CB}" srcOrd="2" destOrd="0" presId="urn:microsoft.com/office/officeart/2005/8/layout/list1"/>
    <dgm:cxn modelId="{9E2BE8B3-77EE-3A4A-8A0B-243FFDDAA52B}" type="presParOf" srcId="{863E4AE3-28CA-DB4B-9639-B9857395078A}" destId="{FA37A996-E6C7-864A-AE65-4718CA9AC52F}" srcOrd="3" destOrd="0" presId="urn:microsoft.com/office/officeart/2005/8/layout/list1"/>
    <dgm:cxn modelId="{0BEC536E-F5B0-3D4A-9A26-A0EC0F3A1875}" type="presParOf" srcId="{863E4AE3-28CA-DB4B-9639-B9857395078A}" destId="{33BB1397-CFEF-0B46-9512-28C999BA0D96}" srcOrd="4" destOrd="0" presId="urn:microsoft.com/office/officeart/2005/8/layout/list1"/>
    <dgm:cxn modelId="{CAE980FF-5394-EA40-9286-2B0FA9AE57A4}" type="presParOf" srcId="{33BB1397-CFEF-0B46-9512-28C999BA0D96}" destId="{D36C3BF3-0DA7-9B43-BD43-6875D5D166A2}" srcOrd="0" destOrd="0" presId="urn:microsoft.com/office/officeart/2005/8/layout/list1"/>
    <dgm:cxn modelId="{D8AACBFB-D3E6-2B43-B5A3-AC0A9E1CD086}" type="presParOf" srcId="{33BB1397-CFEF-0B46-9512-28C999BA0D96}" destId="{C76D7C64-F031-3D43-9042-808FB40B151D}" srcOrd="1" destOrd="0" presId="urn:microsoft.com/office/officeart/2005/8/layout/list1"/>
    <dgm:cxn modelId="{3D08BD06-5F4B-5449-B9A8-5872F0BE308C}" type="presParOf" srcId="{863E4AE3-28CA-DB4B-9639-B9857395078A}" destId="{7514F79E-09DD-7442-A1BC-18C2728DE50C}" srcOrd="5" destOrd="0" presId="urn:microsoft.com/office/officeart/2005/8/layout/list1"/>
    <dgm:cxn modelId="{F82FBE87-E66A-9B4B-8F44-95B2205448AD}" type="presParOf" srcId="{863E4AE3-28CA-DB4B-9639-B9857395078A}" destId="{36C9D8DE-6D59-9348-8890-5B101A136257}" srcOrd="6" destOrd="0" presId="urn:microsoft.com/office/officeart/2005/8/layout/list1"/>
    <dgm:cxn modelId="{2D153B82-B539-234F-8A47-3E3D9A5FAA14}" type="presParOf" srcId="{863E4AE3-28CA-DB4B-9639-B9857395078A}" destId="{041A7561-A4C4-E945-8A8C-C27980D8433E}" srcOrd="7" destOrd="0" presId="urn:microsoft.com/office/officeart/2005/8/layout/list1"/>
    <dgm:cxn modelId="{4BB98B36-5D3D-284C-9803-95EB30CE1A35}" type="presParOf" srcId="{863E4AE3-28CA-DB4B-9639-B9857395078A}" destId="{698A258B-5AAE-5A4E-A8F9-A3F45E9760B8}" srcOrd="8" destOrd="0" presId="urn:microsoft.com/office/officeart/2005/8/layout/list1"/>
    <dgm:cxn modelId="{3325E4D6-D7E9-824B-89E4-1A6123884854}" type="presParOf" srcId="{698A258B-5AAE-5A4E-A8F9-A3F45E9760B8}" destId="{BA1EFB5E-3737-A14D-B037-B0F760A4AB03}" srcOrd="0" destOrd="0" presId="urn:microsoft.com/office/officeart/2005/8/layout/list1"/>
    <dgm:cxn modelId="{5F2100CD-1C4B-2A42-AF23-F61576D5EA98}" type="presParOf" srcId="{698A258B-5AAE-5A4E-A8F9-A3F45E9760B8}" destId="{DF38360C-9C8D-5141-A6B6-5F1D9AD146A7}" srcOrd="1" destOrd="0" presId="urn:microsoft.com/office/officeart/2005/8/layout/list1"/>
    <dgm:cxn modelId="{8E765D25-3120-EC4E-ABD1-03C1DD5BEB32}" type="presParOf" srcId="{863E4AE3-28CA-DB4B-9639-B9857395078A}" destId="{A3FE5D48-8BD3-FC48-A10A-C89C97E6A2BB}" srcOrd="9" destOrd="0" presId="urn:microsoft.com/office/officeart/2005/8/layout/list1"/>
    <dgm:cxn modelId="{31C2E1E0-1176-1D4A-9848-A4475CE85EB5}" type="presParOf" srcId="{863E4AE3-28CA-DB4B-9639-B9857395078A}" destId="{1031F062-54CC-5640-BB68-AD1A3354BCD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9E709C-2773-4280-B969-7FC375ABC4F3}"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DF13384E-3425-4275-9103-4F4E72E3BFE8}">
      <dgm:prSet/>
      <dgm:spPr/>
      <dgm:t>
        <a:bodyPr/>
        <a:lstStyle/>
        <a:p>
          <a:r>
            <a:rPr lang="en-GB" dirty="0"/>
            <a:t>Attachment Disorders</a:t>
          </a:r>
          <a:endParaRPr lang="en-US" dirty="0"/>
        </a:p>
      </dgm:t>
    </dgm:pt>
    <dgm:pt modelId="{78452EE4-634F-4DD5-8A6F-FED03AAED31B}" type="parTrans" cxnId="{F74A9C30-93E3-480A-9A4D-0D741DB17FE9}">
      <dgm:prSet/>
      <dgm:spPr/>
      <dgm:t>
        <a:bodyPr/>
        <a:lstStyle/>
        <a:p>
          <a:endParaRPr lang="en-US"/>
        </a:p>
      </dgm:t>
    </dgm:pt>
    <dgm:pt modelId="{416940CC-9B68-4239-94A4-9AB5761B3137}" type="sibTrans" cxnId="{F74A9C30-93E3-480A-9A4D-0D741DB17FE9}">
      <dgm:prSet/>
      <dgm:spPr/>
      <dgm:t>
        <a:bodyPr/>
        <a:lstStyle/>
        <a:p>
          <a:endParaRPr lang="en-US"/>
        </a:p>
      </dgm:t>
    </dgm:pt>
    <dgm:pt modelId="{58B6B111-38B2-49C7-9E02-0AB68E1572A2}">
      <dgm:prSet/>
      <dgm:spPr/>
      <dgm:t>
        <a:bodyPr/>
        <a:lstStyle/>
        <a:p>
          <a:r>
            <a:rPr lang="en-GB" dirty="0"/>
            <a:t>Reactive attachment disorder</a:t>
          </a:r>
          <a:endParaRPr lang="en-US" dirty="0"/>
        </a:p>
      </dgm:t>
    </dgm:pt>
    <dgm:pt modelId="{FFEDAE5F-6841-4859-A8BA-43C6DDA1F095}" type="parTrans" cxnId="{B344771A-C685-4967-8E1B-98EE2CD05881}">
      <dgm:prSet/>
      <dgm:spPr/>
      <dgm:t>
        <a:bodyPr/>
        <a:lstStyle/>
        <a:p>
          <a:endParaRPr lang="en-US"/>
        </a:p>
      </dgm:t>
    </dgm:pt>
    <dgm:pt modelId="{982F4003-C4EA-4D63-AF59-96BAF3F468F4}" type="sibTrans" cxnId="{B344771A-C685-4967-8E1B-98EE2CD05881}">
      <dgm:prSet/>
      <dgm:spPr/>
      <dgm:t>
        <a:bodyPr/>
        <a:lstStyle/>
        <a:p>
          <a:endParaRPr lang="en-US"/>
        </a:p>
      </dgm:t>
    </dgm:pt>
    <dgm:pt modelId="{4C895C2C-6E77-41E6-A6C2-A3BC43960F52}">
      <dgm:prSet/>
      <dgm:spPr/>
      <dgm:t>
        <a:bodyPr/>
        <a:lstStyle/>
        <a:p>
          <a:r>
            <a:rPr lang="en-GB" dirty="0"/>
            <a:t>Disinhibited social engagement disorder</a:t>
          </a:r>
          <a:endParaRPr lang="en-US" dirty="0"/>
        </a:p>
      </dgm:t>
    </dgm:pt>
    <dgm:pt modelId="{2D2638D8-F42D-4A07-BA6D-1A95F0A0F774}" type="parTrans" cxnId="{A2A6B43F-327E-403F-A625-EC4FFB3A7B6D}">
      <dgm:prSet/>
      <dgm:spPr/>
      <dgm:t>
        <a:bodyPr/>
        <a:lstStyle/>
        <a:p>
          <a:endParaRPr lang="en-US"/>
        </a:p>
      </dgm:t>
    </dgm:pt>
    <dgm:pt modelId="{12F15525-11AA-462D-871A-FB7673E85A16}" type="sibTrans" cxnId="{A2A6B43F-327E-403F-A625-EC4FFB3A7B6D}">
      <dgm:prSet/>
      <dgm:spPr/>
      <dgm:t>
        <a:bodyPr/>
        <a:lstStyle/>
        <a:p>
          <a:endParaRPr lang="en-US"/>
        </a:p>
      </dgm:t>
    </dgm:pt>
    <dgm:pt modelId="{89BCEFA3-7ECC-4972-9FBE-3813BED92AD5}">
      <dgm:prSet/>
      <dgm:spPr/>
      <dgm:t>
        <a:bodyPr/>
        <a:lstStyle/>
        <a:p>
          <a:r>
            <a:rPr lang="en-GB" dirty="0"/>
            <a:t>Posttraumatic Stress Disorder (PTSD)</a:t>
          </a:r>
          <a:endParaRPr lang="en-US" dirty="0"/>
        </a:p>
      </dgm:t>
    </dgm:pt>
    <dgm:pt modelId="{4C3CDADA-AB39-4D83-9702-FF60CF9DC00C}" type="parTrans" cxnId="{1DA7E7E1-77B7-4478-A658-C60D41222070}">
      <dgm:prSet/>
      <dgm:spPr/>
      <dgm:t>
        <a:bodyPr/>
        <a:lstStyle/>
        <a:p>
          <a:endParaRPr lang="en-US"/>
        </a:p>
      </dgm:t>
    </dgm:pt>
    <dgm:pt modelId="{48C5EA20-9EFA-419D-8F0B-44E3EB012853}" type="sibTrans" cxnId="{1DA7E7E1-77B7-4478-A658-C60D41222070}">
      <dgm:prSet/>
      <dgm:spPr/>
      <dgm:t>
        <a:bodyPr/>
        <a:lstStyle/>
        <a:p>
          <a:endParaRPr lang="en-US"/>
        </a:p>
      </dgm:t>
    </dgm:pt>
    <dgm:pt modelId="{D63A796B-8246-4197-98B5-8491715DC20D}">
      <dgm:prSet/>
      <dgm:spPr/>
      <dgm:t>
        <a:bodyPr/>
        <a:lstStyle/>
        <a:p>
          <a:r>
            <a:rPr lang="en-GB" dirty="0"/>
            <a:t>PTSD in children</a:t>
          </a:r>
          <a:endParaRPr lang="en-US" dirty="0"/>
        </a:p>
      </dgm:t>
    </dgm:pt>
    <dgm:pt modelId="{682A0C29-0224-4319-AFF8-2568ADFF4CE4}" type="parTrans" cxnId="{86DE7A4E-154F-495E-8CEE-5BD278F5A1A9}">
      <dgm:prSet/>
      <dgm:spPr/>
      <dgm:t>
        <a:bodyPr/>
        <a:lstStyle/>
        <a:p>
          <a:endParaRPr lang="en-US"/>
        </a:p>
      </dgm:t>
    </dgm:pt>
    <dgm:pt modelId="{1A583E4B-02F0-4322-9BCD-C789D9183FF5}" type="sibTrans" cxnId="{86DE7A4E-154F-495E-8CEE-5BD278F5A1A9}">
      <dgm:prSet/>
      <dgm:spPr/>
      <dgm:t>
        <a:bodyPr/>
        <a:lstStyle/>
        <a:p>
          <a:endParaRPr lang="en-US"/>
        </a:p>
      </dgm:t>
    </dgm:pt>
    <dgm:pt modelId="{D73CC526-999B-4106-987F-1E724E023D6A}">
      <dgm:prSet/>
      <dgm:spPr/>
      <dgm:t>
        <a:bodyPr/>
        <a:lstStyle/>
        <a:p>
          <a:r>
            <a:rPr lang="en-GB" dirty="0"/>
            <a:t>PTSD in adults</a:t>
          </a:r>
          <a:endParaRPr lang="en-US" dirty="0"/>
        </a:p>
      </dgm:t>
    </dgm:pt>
    <dgm:pt modelId="{7F684C48-8A45-4FDE-8DA2-DF1D68914BCA}" type="parTrans" cxnId="{BB79EA33-B553-497C-9C61-4CE9AA52E97D}">
      <dgm:prSet/>
      <dgm:spPr/>
      <dgm:t>
        <a:bodyPr/>
        <a:lstStyle/>
        <a:p>
          <a:endParaRPr lang="en-US"/>
        </a:p>
      </dgm:t>
    </dgm:pt>
    <dgm:pt modelId="{790A4A8D-211D-4C6C-913D-D98CD5DAC81A}" type="sibTrans" cxnId="{BB79EA33-B553-497C-9C61-4CE9AA52E97D}">
      <dgm:prSet/>
      <dgm:spPr/>
      <dgm:t>
        <a:bodyPr/>
        <a:lstStyle/>
        <a:p>
          <a:endParaRPr lang="en-US"/>
        </a:p>
      </dgm:t>
    </dgm:pt>
    <dgm:pt modelId="{E6D89A50-A79A-4DCA-918E-864FAF237938}">
      <dgm:prSet/>
      <dgm:spPr/>
      <dgm:t>
        <a:bodyPr/>
        <a:lstStyle/>
        <a:p>
          <a:r>
            <a:rPr lang="en-GB" dirty="0"/>
            <a:t>Acute Stress Disorder</a:t>
          </a:r>
          <a:endParaRPr lang="en-US" dirty="0"/>
        </a:p>
      </dgm:t>
    </dgm:pt>
    <dgm:pt modelId="{71969393-DC3E-4CB8-8CCB-911B6176C61C}" type="parTrans" cxnId="{83A32E1A-61C0-4BA3-87EC-C951398837A1}">
      <dgm:prSet/>
      <dgm:spPr/>
      <dgm:t>
        <a:bodyPr/>
        <a:lstStyle/>
        <a:p>
          <a:endParaRPr lang="en-US"/>
        </a:p>
      </dgm:t>
    </dgm:pt>
    <dgm:pt modelId="{C5FAB39B-9F8B-4469-A11C-C8DB7ECCF489}" type="sibTrans" cxnId="{83A32E1A-61C0-4BA3-87EC-C951398837A1}">
      <dgm:prSet/>
      <dgm:spPr/>
      <dgm:t>
        <a:bodyPr/>
        <a:lstStyle/>
        <a:p>
          <a:endParaRPr lang="en-US"/>
        </a:p>
      </dgm:t>
    </dgm:pt>
    <dgm:pt modelId="{9C849EDB-AD8D-40ED-957D-7DA1F46385B9}">
      <dgm:prSet/>
      <dgm:spPr/>
      <dgm:t>
        <a:bodyPr/>
        <a:lstStyle/>
        <a:p>
          <a:r>
            <a:rPr lang="en-GB" dirty="0"/>
            <a:t>Adjustment Disorder</a:t>
          </a:r>
          <a:endParaRPr lang="en-US" dirty="0"/>
        </a:p>
      </dgm:t>
    </dgm:pt>
    <dgm:pt modelId="{17DDBF67-2ABC-4019-ACD7-739ADA34D383}" type="parTrans" cxnId="{CB2C9203-0E44-468A-98CD-66C92CDDE78A}">
      <dgm:prSet/>
      <dgm:spPr/>
      <dgm:t>
        <a:bodyPr/>
        <a:lstStyle/>
        <a:p>
          <a:endParaRPr lang="en-US"/>
        </a:p>
      </dgm:t>
    </dgm:pt>
    <dgm:pt modelId="{3AB2059D-9D0A-43B2-BC6D-896D204F9C6B}" type="sibTrans" cxnId="{CB2C9203-0E44-468A-98CD-66C92CDDE78A}">
      <dgm:prSet/>
      <dgm:spPr/>
      <dgm:t>
        <a:bodyPr/>
        <a:lstStyle/>
        <a:p>
          <a:endParaRPr lang="en-US"/>
        </a:p>
      </dgm:t>
    </dgm:pt>
    <dgm:pt modelId="{94085918-2237-BB49-A387-AEA697008C5B}" type="pres">
      <dgm:prSet presAssocID="{869E709C-2773-4280-B969-7FC375ABC4F3}" presName="linear" presStyleCnt="0">
        <dgm:presLayoutVars>
          <dgm:dir/>
          <dgm:animLvl val="lvl"/>
          <dgm:resizeHandles val="exact"/>
        </dgm:presLayoutVars>
      </dgm:prSet>
      <dgm:spPr/>
    </dgm:pt>
    <dgm:pt modelId="{29B305DA-AD1C-C84E-8C34-193E055FACF2}" type="pres">
      <dgm:prSet presAssocID="{DF13384E-3425-4275-9103-4F4E72E3BFE8}" presName="parentLin" presStyleCnt="0"/>
      <dgm:spPr/>
    </dgm:pt>
    <dgm:pt modelId="{0FA313E6-6A66-2C47-9853-D72BCACE4958}" type="pres">
      <dgm:prSet presAssocID="{DF13384E-3425-4275-9103-4F4E72E3BFE8}" presName="parentLeftMargin" presStyleLbl="node1" presStyleIdx="0" presStyleCnt="4"/>
      <dgm:spPr/>
    </dgm:pt>
    <dgm:pt modelId="{A45DA8A2-5B05-114C-ADD2-E6682BEAB2A3}" type="pres">
      <dgm:prSet presAssocID="{DF13384E-3425-4275-9103-4F4E72E3BFE8}" presName="parentText" presStyleLbl="node1" presStyleIdx="0" presStyleCnt="4">
        <dgm:presLayoutVars>
          <dgm:chMax val="0"/>
          <dgm:bulletEnabled val="1"/>
        </dgm:presLayoutVars>
      </dgm:prSet>
      <dgm:spPr/>
    </dgm:pt>
    <dgm:pt modelId="{C0881335-1C35-4E46-A9E6-9E1A4E44D7DE}" type="pres">
      <dgm:prSet presAssocID="{DF13384E-3425-4275-9103-4F4E72E3BFE8}" presName="negativeSpace" presStyleCnt="0"/>
      <dgm:spPr/>
    </dgm:pt>
    <dgm:pt modelId="{7B0A5DAC-B8EB-5A48-895A-D028317FE32D}" type="pres">
      <dgm:prSet presAssocID="{DF13384E-3425-4275-9103-4F4E72E3BFE8}" presName="childText" presStyleLbl="conFgAcc1" presStyleIdx="0" presStyleCnt="4">
        <dgm:presLayoutVars>
          <dgm:bulletEnabled val="1"/>
        </dgm:presLayoutVars>
      </dgm:prSet>
      <dgm:spPr/>
    </dgm:pt>
    <dgm:pt modelId="{EA828E7E-0759-CC4B-A3A8-676DD1F50E20}" type="pres">
      <dgm:prSet presAssocID="{416940CC-9B68-4239-94A4-9AB5761B3137}" presName="spaceBetweenRectangles" presStyleCnt="0"/>
      <dgm:spPr/>
    </dgm:pt>
    <dgm:pt modelId="{8E5622A1-EF94-8248-89C3-845AAFF1F2D5}" type="pres">
      <dgm:prSet presAssocID="{89BCEFA3-7ECC-4972-9FBE-3813BED92AD5}" presName="parentLin" presStyleCnt="0"/>
      <dgm:spPr/>
    </dgm:pt>
    <dgm:pt modelId="{FC1B5456-7E5E-4949-B87D-36C6C55DB23C}" type="pres">
      <dgm:prSet presAssocID="{89BCEFA3-7ECC-4972-9FBE-3813BED92AD5}" presName="parentLeftMargin" presStyleLbl="node1" presStyleIdx="0" presStyleCnt="4"/>
      <dgm:spPr/>
    </dgm:pt>
    <dgm:pt modelId="{34248AA5-85F0-804A-98D9-E554BDDEA3FC}" type="pres">
      <dgm:prSet presAssocID="{89BCEFA3-7ECC-4972-9FBE-3813BED92AD5}" presName="parentText" presStyleLbl="node1" presStyleIdx="1" presStyleCnt="4">
        <dgm:presLayoutVars>
          <dgm:chMax val="0"/>
          <dgm:bulletEnabled val="1"/>
        </dgm:presLayoutVars>
      </dgm:prSet>
      <dgm:spPr/>
    </dgm:pt>
    <dgm:pt modelId="{DF17FFD4-9B27-924D-9608-BBB96C8FCB5A}" type="pres">
      <dgm:prSet presAssocID="{89BCEFA3-7ECC-4972-9FBE-3813BED92AD5}" presName="negativeSpace" presStyleCnt="0"/>
      <dgm:spPr/>
    </dgm:pt>
    <dgm:pt modelId="{18322443-9605-0741-A67B-F42E803CA1E8}" type="pres">
      <dgm:prSet presAssocID="{89BCEFA3-7ECC-4972-9FBE-3813BED92AD5}" presName="childText" presStyleLbl="conFgAcc1" presStyleIdx="1" presStyleCnt="4">
        <dgm:presLayoutVars>
          <dgm:bulletEnabled val="1"/>
        </dgm:presLayoutVars>
      </dgm:prSet>
      <dgm:spPr/>
    </dgm:pt>
    <dgm:pt modelId="{D5C7C3A5-9062-D049-A32F-DD81F32E23C9}" type="pres">
      <dgm:prSet presAssocID="{48C5EA20-9EFA-419D-8F0B-44E3EB012853}" presName="spaceBetweenRectangles" presStyleCnt="0"/>
      <dgm:spPr/>
    </dgm:pt>
    <dgm:pt modelId="{C0354740-1519-6648-86F3-E90E4357AD77}" type="pres">
      <dgm:prSet presAssocID="{E6D89A50-A79A-4DCA-918E-864FAF237938}" presName="parentLin" presStyleCnt="0"/>
      <dgm:spPr/>
    </dgm:pt>
    <dgm:pt modelId="{0292C2E6-968C-FE45-AB49-1BDAC9E44613}" type="pres">
      <dgm:prSet presAssocID="{E6D89A50-A79A-4DCA-918E-864FAF237938}" presName="parentLeftMargin" presStyleLbl="node1" presStyleIdx="1" presStyleCnt="4"/>
      <dgm:spPr/>
    </dgm:pt>
    <dgm:pt modelId="{0567DC26-55DA-3540-9469-DC5F42D4C74C}" type="pres">
      <dgm:prSet presAssocID="{E6D89A50-A79A-4DCA-918E-864FAF237938}" presName="parentText" presStyleLbl="node1" presStyleIdx="2" presStyleCnt="4">
        <dgm:presLayoutVars>
          <dgm:chMax val="0"/>
          <dgm:bulletEnabled val="1"/>
        </dgm:presLayoutVars>
      </dgm:prSet>
      <dgm:spPr/>
    </dgm:pt>
    <dgm:pt modelId="{9B146F84-5877-5340-B76D-CC4851A8DDC3}" type="pres">
      <dgm:prSet presAssocID="{E6D89A50-A79A-4DCA-918E-864FAF237938}" presName="negativeSpace" presStyleCnt="0"/>
      <dgm:spPr/>
    </dgm:pt>
    <dgm:pt modelId="{AD559AD8-C158-D847-AC76-0073694A6354}" type="pres">
      <dgm:prSet presAssocID="{E6D89A50-A79A-4DCA-918E-864FAF237938}" presName="childText" presStyleLbl="conFgAcc1" presStyleIdx="2" presStyleCnt="4">
        <dgm:presLayoutVars>
          <dgm:bulletEnabled val="1"/>
        </dgm:presLayoutVars>
      </dgm:prSet>
      <dgm:spPr/>
    </dgm:pt>
    <dgm:pt modelId="{F67529FC-0E64-2D43-8D41-5D6C4F4F1659}" type="pres">
      <dgm:prSet presAssocID="{C5FAB39B-9F8B-4469-A11C-C8DB7ECCF489}" presName="spaceBetweenRectangles" presStyleCnt="0"/>
      <dgm:spPr/>
    </dgm:pt>
    <dgm:pt modelId="{E89F3BB2-72A5-C844-B937-C627B811BEFB}" type="pres">
      <dgm:prSet presAssocID="{9C849EDB-AD8D-40ED-957D-7DA1F46385B9}" presName="parentLin" presStyleCnt="0"/>
      <dgm:spPr/>
    </dgm:pt>
    <dgm:pt modelId="{5040317B-40C8-0F46-A804-FAF3390256AF}" type="pres">
      <dgm:prSet presAssocID="{9C849EDB-AD8D-40ED-957D-7DA1F46385B9}" presName="parentLeftMargin" presStyleLbl="node1" presStyleIdx="2" presStyleCnt="4"/>
      <dgm:spPr/>
    </dgm:pt>
    <dgm:pt modelId="{9C059014-FCB2-D946-8CAC-9F43F91E78F6}" type="pres">
      <dgm:prSet presAssocID="{9C849EDB-AD8D-40ED-957D-7DA1F46385B9}" presName="parentText" presStyleLbl="node1" presStyleIdx="3" presStyleCnt="4">
        <dgm:presLayoutVars>
          <dgm:chMax val="0"/>
          <dgm:bulletEnabled val="1"/>
        </dgm:presLayoutVars>
      </dgm:prSet>
      <dgm:spPr/>
    </dgm:pt>
    <dgm:pt modelId="{567FA1CF-5091-434B-BC3B-3DB634D42F24}" type="pres">
      <dgm:prSet presAssocID="{9C849EDB-AD8D-40ED-957D-7DA1F46385B9}" presName="negativeSpace" presStyleCnt="0"/>
      <dgm:spPr/>
    </dgm:pt>
    <dgm:pt modelId="{AE2F692E-B1DC-5A46-B113-30EB1B061ED9}" type="pres">
      <dgm:prSet presAssocID="{9C849EDB-AD8D-40ED-957D-7DA1F46385B9}" presName="childText" presStyleLbl="conFgAcc1" presStyleIdx="3" presStyleCnt="4">
        <dgm:presLayoutVars>
          <dgm:bulletEnabled val="1"/>
        </dgm:presLayoutVars>
      </dgm:prSet>
      <dgm:spPr/>
    </dgm:pt>
  </dgm:ptLst>
  <dgm:cxnLst>
    <dgm:cxn modelId="{CB2C9203-0E44-468A-98CD-66C92CDDE78A}" srcId="{869E709C-2773-4280-B969-7FC375ABC4F3}" destId="{9C849EDB-AD8D-40ED-957D-7DA1F46385B9}" srcOrd="3" destOrd="0" parTransId="{17DDBF67-2ABC-4019-ACD7-739ADA34D383}" sibTransId="{3AB2059D-9D0A-43B2-BC6D-896D204F9C6B}"/>
    <dgm:cxn modelId="{83A32E1A-61C0-4BA3-87EC-C951398837A1}" srcId="{869E709C-2773-4280-B969-7FC375ABC4F3}" destId="{E6D89A50-A79A-4DCA-918E-864FAF237938}" srcOrd="2" destOrd="0" parTransId="{71969393-DC3E-4CB8-8CCB-911B6176C61C}" sibTransId="{C5FAB39B-9F8B-4469-A11C-C8DB7ECCF489}"/>
    <dgm:cxn modelId="{B344771A-C685-4967-8E1B-98EE2CD05881}" srcId="{DF13384E-3425-4275-9103-4F4E72E3BFE8}" destId="{58B6B111-38B2-49C7-9E02-0AB68E1572A2}" srcOrd="0" destOrd="0" parTransId="{FFEDAE5F-6841-4859-A8BA-43C6DDA1F095}" sibTransId="{982F4003-C4EA-4D63-AF59-96BAF3F468F4}"/>
    <dgm:cxn modelId="{CFEBBE1C-ECA0-7E4A-A740-494D4D74CA70}" type="presOf" srcId="{58B6B111-38B2-49C7-9E02-0AB68E1572A2}" destId="{7B0A5DAC-B8EB-5A48-895A-D028317FE32D}" srcOrd="0" destOrd="0" presId="urn:microsoft.com/office/officeart/2005/8/layout/list1"/>
    <dgm:cxn modelId="{F74A9C30-93E3-480A-9A4D-0D741DB17FE9}" srcId="{869E709C-2773-4280-B969-7FC375ABC4F3}" destId="{DF13384E-3425-4275-9103-4F4E72E3BFE8}" srcOrd="0" destOrd="0" parTransId="{78452EE4-634F-4DD5-8A6F-FED03AAED31B}" sibTransId="{416940CC-9B68-4239-94A4-9AB5761B3137}"/>
    <dgm:cxn modelId="{BB79EA33-B553-497C-9C61-4CE9AA52E97D}" srcId="{89BCEFA3-7ECC-4972-9FBE-3813BED92AD5}" destId="{D73CC526-999B-4106-987F-1E724E023D6A}" srcOrd="1" destOrd="0" parTransId="{7F684C48-8A45-4FDE-8DA2-DF1D68914BCA}" sibTransId="{790A4A8D-211D-4C6C-913D-D98CD5DAC81A}"/>
    <dgm:cxn modelId="{A2A6B43F-327E-403F-A625-EC4FFB3A7B6D}" srcId="{DF13384E-3425-4275-9103-4F4E72E3BFE8}" destId="{4C895C2C-6E77-41E6-A6C2-A3BC43960F52}" srcOrd="1" destOrd="0" parTransId="{2D2638D8-F42D-4A07-BA6D-1A95F0A0F774}" sibTransId="{12F15525-11AA-462D-871A-FB7673E85A16}"/>
    <dgm:cxn modelId="{AFA9074C-3440-1C49-90C1-E1E2807F7108}" type="presOf" srcId="{9C849EDB-AD8D-40ED-957D-7DA1F46385B9}" destId="{9C059014-FCB2-D946-8CAC-9F43F91E78F6}" srcOrd="1" destOrd="0" presId="urn:microsoft.com/office/officeart/2005/8/layout/list1"/>
    <dgm:cxn modelId="{86DE7A4E-154F-495E-8CEE-5BD278F5A1A9}" srcId="{89BCEFA3-7ECC-4972-9FBE-3813BED92AD5}" destId="{D63A796B-8246-4197-98B5-8491715DC20D}" srcOrd="0" destOrd="0" parTransId="{682A0C29-0224-4319-AFF8-2568ADFF4CE4}" sibTransId="{1A583E4B-02F0-4322-9BCD-C789D9183FF5}"/>
    <dgm:cxn modelId="{1F117254-E593-7545-B2A6-1762A172713C}" type="presOf" srcId="{DF13384E-3425-4275-9103-4F4E72E3BFE8}" destId="{A45DA8A2-5B05-114C-ADD2-E6682BEAB2A3}" srcOrd="1" destOrd="0" presId="urn:microsoft.com/office/officeart/2005/8/layout/list1"/>
    <dgm:cxn modelId="{54F06977-ED3A-FC40-A490-C6F9499F223D}" type="presOf" srcId="{E6D89A50-A79A-4DCA-918E-864FAF237938}" destId="{0567DC26-55DA-3540-9469-DC5F42D4C74C}" srcOrd="1" destOrd="0" presId="urn:microsoft.com/office/officeart/2005/8/layout/list1"/>
    <dgm:cxn modelId="{8DC76B78-33B9-CD44-8191-5660977E2CDF}" type="presOf" srcId="{DF13384E-3425-4275-9103-4F4E72E3BFE8}" destId="{0FA313E6-6A66-2C47-9853-D72BCACE4958}" srcOrd="0" destOrd="0" presId="urn:microsoft.com/office/officeart/2005/8/layout/list1"/>
    <dgm:cxn modelId="{F0B4577D-18DA-B742-BEFE-7195F8D6947B}" type="presOf" srcId="{9C849EDB-AD8D-40ED-957D-7DA1F46385B9}" destId="{5040317B-40C8-0F46-A804-FAF3390256AF}" srcOrd="0" destOrd="0" presId="urn:microsoft.com/office/officeart/2005/8/layout/list1"/>
    <dgm:cxn modelId="{E4634997-A072-014A-BD2A-B459F95367EC}" type="presOf" srcId="{89BCEFA3-7ECC-4972-9FBE-3813BED92AD5}" destId="{FC1B5456-7E5E-4949-B87D-36C6C55DB23C}" srcOrd="0" destOrd="0" presId="urn:microsoft.com/office/officeart/2005/8/layout/list1"/>
    <dgm:cxn modelId="{7924C099-7ABC-8541-9963-12801A04C5EE}" type="presOf" srcId="{D73CC526-999B-4106-987F-1E724E023D6A}" destId="{18322443-9605-0741-A67B-F42E803CA1E8}" srcOrd="0" destOrd="1" presId="urn:microsoft.com/office/officeart/2005/8/layout/list1"/>
    <dgm:cxn modelId="{FC950BAC-0A7C-E445-8B6E-F7F1B03D5384}" type="presOf" srcId="{89BCEFA3-7ECC-4972-9FBE-3813BED92AD5}" destId="{34248AA5-85F0-804A-98D9-E554BDDEA3FC}" srcOrd="1" destOrd="0" presId="urn:microsoft.com/office/officeart/2005/8/layout/list1"/>
    <dgm:cxn modelId="{680E4FAD-68DC-1F4B-96D1-0A97FC1D80DA}" type="presOf" srcId="{E6D89A50-A79A-4DCA-918E-864FAF237938}" destId="{0292C2E6-968C-FE45-AB49-1BDAC9E44613}" srcOrd="0" destOrd="0" presId="urn:microsoft.com/office/officeart/2005/8/layout/list1"/>
    <dgm:cxn modelId="{E0B309B7-9AD0-2944-8CD3-0504097ACC66}" type="presOf" srcId="{869E709C-2773-4280-B969-7FC375ABC4F3}" destId="{94085918-2237-BB49-A387-AEA697008C5B}" srcOrd="0" destOrd="0" presId="urn:microsoft.com/office/officeart/2005/8/layout/list1"/>
    <dgm:cxn modelId="{7E8540DF-4268-E140-8AFC-58534C1F41CF}" type="presOf" srcId="{D63A796B-8246-4197-98B5-8491715DC20D}" destId="{18322443-9605-0741-A67B-F42E803CA1E8}" srcOrd="0" destOrd="0" presId="urn:microsoft.com/office/officeart/2005/8/layout/list1"/>
    <dgm:cxn modelId="{1DA7E7E1-77B7-4478-A658-C60D41222070}" srcId="{869E709C-2773-4280-B969-7FC375ABC4F3}" destId="{89BCEFA3-7ECC-4972-9FBE-3813BED92AD5}" srcOrd="1" destOrd="0" parTransId="{4C3CDADA-AB39-4D83-9702-FF60CF9DC00C}" sibTransId="{48C5EA20-9EFA-419D-8F0B-44E3EB012853}"/>
    <dgm:cxn modelId="{22858EE9-D8AD-D649-948E-6698A7E65620}" type="presOf" srcId="{4C895C2C-6E77-41E6-A6C2-A3BC43960F52}" destId="{7B0A5DAC-B8EB-5A48-895A-D028317FE32D}" srcOrd="0" destOrd="1" presId="urn:microsoft.com/office/officeart/2005/8/layout/list1"/>
    <dgm:cxn modelId="{5ED43567-387F-E643-8694-436C8725B3FF}" type="presParOf" srcId="{94085918-2237-BB49-A387-AEA697008C5B}" destId="{29B305DA-AD1C-C84E-8C34-193E055FACF2}" srcOrd="0" destOrd="0" presId="urn:microsoft.com/office/officeart/2005/8/layout/list1"/>
    <dgm:cxn modelId="{D10F0C71-9545-3E43-A07A-60BF28BA0A53}" type="presParOf" srcId="{29B305DA-AD1C-C84E-8C34-193E055FACF2}" destId="{0FA313E6-6A66-2C47-9853-D72BCACE4958}" srcOrd="0" destOrd="0" presId="urn:microsoft.com/office/officeart/2005/8/layout/list1"/>
    <dgm:cxn modelId="{C632AB5A-5F28-C244-AE60-1F3972029055}" type="presParOf" srcId="{29B305DA-AD1C-C84E-8C34-193E055FACF2}" destId="{A45DA8A2-5B05-114C-ADD2-E6682BEAB2A3}" srcOrd="1" destOrd="0" presId="urn:microsoft.com/office/officeart/2005/8/layout/list1"/>
    <dgm:cxn modelId="{9F8AAF98-8906-E34A-AA00-3E7730317EE0}" type="presParOf" srcId="{94085918-2237-BB49-A387-AEA697008C5B}" destId="{C0881335-1C35-4E46-A9E6-9E1A4E44D7DE}" srcOrd="1" destOrd="0" presId="urn:microsoft.com/office/officeart/2005/8/layout/list1"/>
    <dgm:cxn modelId="{002FAD06-7A57-4947-B434-CBF849755879}" type="presParOf" srcId="{94085918-2237-BB49-A387-AEA697008C5B}" destId="{7B0A5DAC-B8EB-5A48-895A-D028317FE32D}" srcOrd="2" destOrd="0" presId="urn:microsoft.com/office/officeart/2005/8/layout/list1"/>
    <dgm:cxn modelId="{7262B791-934C-BC43-B075-FF97CB04B32A}" type="presParOf" srcId="{94085918-2237-BB49-A387-AEA697008C5B}" destId="{EA828E7E-0759-CC4B-A3A8-676DD1F50E20}" srcOrd="3" destOrd="0" presId="urn:microsoft.com/office/officeart/2005/8/layout/list1"/>
    <dgm:cxn modelId="{E5571F8E-2D7A-314F-AD8C-59188E0C1CC7}" type="presParOf" srcId="{94085918-2237-BB49-A387-AEA697008C5B}" destId="{8E5622A1-EF94-8248-89C3-845AAFF1F2D5}" srcOrd="4" destOrd="0" presId="urn:microsoft.com/office/officeart/2005/8/layout/list1"/>
    <dgm:cxn modelId="{F7F07777-8240-4F4C-B80F-DA5FC729A15A}" type="presParOf" srcId="{8E5622A1-EF94-8248-89C3-845AAFF1F2D5}" destId="{FC1B5456-7E5E-4949-B87D-36C6C55DB23C}" srcOrd="0" destOrd="0" presId="urn:microsoft.com/office/officeart/2005/8/layout/list1"/>
    <dgm:cxn modelId="{06F9DFF4-D7EE-B64E-94F1-32021E7F0269}" type="presParOf" srcId="{8E5622A1-EF94-8248-89C3-845AAFF1F2D5}" destId="{34248AA5-85F0-804A-98D9-E554BDDEA3FC}" srcOrd="1" destOrd="0" presId="urn:microsoft.com/office/officeart/2005/8/layout/list1"/>
    <dgm:cxn modelId="{F1F60410-E135-F049-B737-69898313091C}" type="presParOf" srcId="{94085918-2237-BB49-A387-AEA697008C5B}" destId="{DF17FFD4-9B27-924D-9608-BBB96C8FCB5A}" srcOrd="5" destOrd="0" presId="urn:microsoft.com/office/officeart/2005/8/layout/list1"/>
    <dgm:cxn modelId="{C6D7F1DC-523B-3B4D-AEED-7EC06DCFBD08}" type="presParOf" srcId="{94085918-2237-BB49-A387-AEA697008C5B}" destId="{18322443-9605-0741-A67B-F42E803CA1E8}" srcOrd="6" destOrd="0" presId="urn:microsoft.com/office/officeart/2005/8/layout/list1"/>
    <dgm:cxn modelId="{7AEA76CF-F6CF-4A47-A18B-B8F8576E1867}" type="presParOf" srcId="{94085918-2237-BB49-A387-AEA697008C5B}" destId="{D5C7C3A5-9062-D049-A32F-DD81F32E23C9}" srcOrd="7" destOrd="0" presId="urn:microsoft.com/office/officeart/2005/8/layout/list1"/>
    <dgm:cxn modelId="{8551C7B9-6D01-CC43-8556-6D1D9282A554}" type="presParOf" srcId="{94085918-2237-BB49-A387-AEA697008C5B}" destId="{C0354740-1519-6648-86F3-E90E4357AD77}" srcOrd="8" destOrd="0" presId="urn:microsoft.com/office/officeart/2005/8/layout/list1"/>
    <dgm:cxn modelId="{9187BCC4-3A96-3843-8FD8-556768B7405B}" type="presParOf" srcId="{C0354740-1519-6648-86F3-E90E4357AD77}" destId="{0292C2E6-968C-FE45-AB49-1BDAC9E44613}" srcOrd="0" destOrd="0" presId="urn:microsoft.com/office/officeart/2005/8/layout/list1"/>
    <dgm:cxn modelId="{2518B52F-DD57-5247-8D25-DF094B125491}" type="presParOf" srcId="{C0354740-1519-6648-86F3-E90E4357AD77}" destId="{0567DC26-55DA-3540-9469-DC5F42D4C74C}" srcOrd="1" destOrd="0" presId="urn:microsoft.com/office/officeart/2005/8/layout/list1"/>
    <dgm:cxn modelId="{F171503E-4B00-B647-BB99-86816D1A8651}" type="presParOf" srcId="{94085918-2237-BB49-A387-AEA697008C5B}" destId="{9B146F84-5877-5340-B76D-CC4851A8DDC3}" srcOrd="9" destOrd="0" presId="urn:microsoft.com/office/officeart/2005/8/layout/list1"/>
    <dgm:cxn modelId="{37748BF3-A675-0B44-9A7E-88B8BC0B8544}" type="presParOf" srcId="{94085918-2237-BB49-A387-AEA697008C5B}" destId="{AD559AD8-C158-D847-AC76-0073694A6354}" srcOrd="10" destOrd="0" presId="urn:microsoft.com/office/officeart/2005/8/layout/list1"/>
    <dgm:cxn modelId="{F1FD6829-FA34-BB41-B7E8-7DAD4FF38F4E}" type="presParOf" srcId="{94085918-2237-BB49-A387-AEA697008C5B}" destId="{F67529FC-0E64-2D43-8D41-5D6C4F4F1659}" srcOrd="11" destOrd="0" presId="urn:microsoft.com/office/officeart/2005/8/layout/list1"/>
    <dgm:cxn modelId="{10A8897D-46E4-3C49-B026-DA9D248E8D18}" type="presParOf" srcId="{94085918-2237-BB49-A387-AEA697008C5B}" destId="{E89F3BB2-72A5-C844-B937-C627B811BEFB}" srcOrd="12" destOrd="0" presId="urn:microsoft.com/office/officeart/2005/8/layout/list1"/>
    <dgm:cxn modelId="{99877F5B-9F0F-8945-946C-A4AB27502CB3}" type="presParOf" srcId="{E89F3BB2-72A5-C844-B937-C627B811BEFB}" destId="{5040317B-40C8-0F46-A804-FAF3390256AF}" srcOrd="0" destOrd="0" presId="urn:microsoft.com/office/officeart/2005/8/layout/list1"/>
    <dgm:cxn modelId="{1E6EC4CC-359A-824A-907A-F9E968585FC1}" type="presParOf" srcId="{E89F3BB2-72A5-C844-B937-C627B811BEFB}" destId="{9C059014-FCB2-D946-8CAC-9F43F91E78F6}" srcOrd="1" destOrd="0" presId="urn:microsoft.com/office/officeart/2005/8/layout/list1"/>
    <dgm:cxn modelId="{0816B470-8288-2A46-9D86-812BF55D056C}" type="presParOf" srcId="{94085918-2237-BB49-A387-AEA697008C5B}" destId="{567FA1CF-5091-434B-BC3B-3DB634D42F24}" srcOrd="13" destOrd="0" presId="urn:microsoft.com/office/officeart/2005/8/layout/list1"/>
    <dgm:cxn modelId="{BC3A95E4-D217-E546-A0BC-DF32406BC918}" type="presParOf" srcId="{94085918-2237-BB49-A387-AEA697008C5B}" destId="{AE2F692E-B1DC-5A46-B113-30EB1B061ED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AFBDBE-363C-4681-9CBC-561FF71F6F81}"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n-US"/>
        </a:p>
      </dgm:t>
    </dgm:pt>
    <dgm:pt modelId="{C71176E8-8D9E-4FF7-9B39-3C511279FE0F}">
      <dgm:prSet/>
      <dgm:spPr/>
      <dgm:t>
        <a:bodyPr/>
        <a:lstStyle/>
        <a:p>
          <a:r>
            <a:rPr lang="en-GB" dirty="0"/>
            <a:t>Reactive Attachment Disorder</a:t>
          </a:r>
          <a:endParaRPr lang="en-US" dirty="0"/>
        </a:p>
      </dgm:t>
    </dgm:pt>
    <dgm:pt modelId="{CD8652BF-6768-4237-B95E-217ABE5D93A0}" type="parTrans" cxnId="{3BE35767-BD70-46B6-83D1-6DC80F8AE009}">
      <dgm:prSet/>
      <dgm:spPr/>
      <dgm:t>
        <a:bodyPr/>
        <a:lstStyle/>
        <a:p>
          <a:endParaRPr lang="en-US"/>
        </a:p>
      </dgm:t>
    </dgm:pt>
    <dgm:pt modelId="{6D17A076-95AB-4BE7-AF53-92FE0D019EF9}" type="sibTrans" cxnId="{3BE35767-BD70-46B6-83D1-6DC80F8AE009}">
      <dgm:prSet/>
      <dgm:spPr/>
      <dgm:t>
        <a:bodyPr/>
        <a:lstStyle/>
        <a:p>
          <a:endParaRPr lang="en-US"/>
        </a:p>
      </dgm:t>
    </dgm:pt>
    <dgm:pt modelId="{8D058674-C2C1-4DA4-B20A-3B657BF286AE}">
      <dgm:prSet/>
      <dgm:spPr/>
      <dgm:t>
        <a:bodyPr/>
        <a:lstStyle/>
        <a:p>
          <a:r>
            <a:rPr lang="en-GB" dirty="0"/>
            <a:t>Consistent pattern of inhibited, emotionally withdrawn behavior; unresponsive to caregiver efforts to offer comfort in distress</a:t>
          </a:r>
          <a:endParaRPr lang="en-US" dirty="0"/>
        </a:p>
      </dgm:t>
    </dgm:pt>
    <dgm:pt modelId="{AD7B8424-89DB-48A7-8780-440C36D0C179}" type="parTrans" cxnId="{D0176D62-E723-40DE-A0AD-88A7F2BF78DC}">
      <dgm:prSet/>
      <dgm:spPr/>
      <dgm:t>
        <a:bodyPr/>
        <a:lstStyle/>
        <a:p>
          <a:endParaRPr lang="en-US"/>
        </a:p>
      </dgm:t>
    </dgm:pt>
    <dgm:pt modelId="{1350C598-5475-4B67-94FE-D8FC3845C00E}" type="sibTrans" cxnId="{D0176D62-E723-40DE-A0AD-88A7F2BF78DC}">
      <dgm:prSet/>
      <dgm:spPr/>
      <dgm:t>
        <a:bodyPr/>
        <a:lstStyle/>
        <a:p>
          <a:endParaRPr lang="en-US"/>
        </a:p>
      </dgm:t>
    </dgm:pt>
    <dgm:pt modelId="{E58D2E12-C7F5-4333-8CD3-60206F0EE53A}">
      <dgm:prSet/>
      <dgm:spPr/>
      <dgm:t>
        <a:bodyPr/>
        <a:lstStyle/>
        <a:p>
          <a:r>
            <a:rPr lang="en-GB" dirty="0"/>
            <a:t>Disinhibited Social Engagement Disorder</a:t>
          </a:r>
          <a:endParaRPr lang="en-US" dirty="0"/>
        </a:p>
      </dgm:t>
    </dgm:pt>
    <dgm:pt modelId="{3EE804AF-DB2E-4E33-8ED1-4C95645350E5}" type="parTrans" cxnId="{D38BDA12-595F-420D-B234-7ED9222FCF95}">
      <dgm:prSet/>
      <dgm:spPr/>
      <dgm:t>
        <a:bodyPr/>
        <a:lstStyle/>
        <a:p>
          <a:endParaRPr lang="en-US"/>
        </a:p>
      </dgm:t>
    </dgm:pt>
    <dgm:pt modelId="{10A82C28-1199-4197-BECC-7A9D34B6E3DA}" type="sibTrans" cxnId="{D38BDA12-595F-420D-B234-7ED9222FCF95}">
      <dgm:prSet/>
      <dgm:spPr/>
      <dgm:t>
        <a:bodyPr/>
        <a:lstStyle/>
        <a:p>
          <a:endParaRPr lang="en-US"/>
        </a:p>
      </dgm:t>
    </dgm:pt>
    <dgm:pt modelId="{79B23566-A5A8-4DA1-BD6F-DA70061A193B}">
      <dgm:prSet/>
      <dgm:spPr/>
      <dgm:t>
        <a:bodyPr/>
        <a:lstStyle/>
        <a:p>
          <a:r>
            <a:rPr lang="en-GB" dirty="0"/>
            <a:t>No normal fear of strangers; seemingly unfazed by separation from primary caregiver</a:t>
          </a:r>
          <a:endParaRPr lang="en-US" dirty="0"/>
        </a:p>
      </dgm:t>
    </dgm:pt>
    <dgm:pt modelId="{2F7C5483-B034-47B5-9D43-ABD4B4909AED}" type="parTrans" cxnId="{E74C3C44-CFBD-43F5-A030-EE0C4CDF6FF8}">
      <dgm:prSet/>
      <dgm:spPr/>
      <dgm:t>
        <a:bodyPr/>
        <a:lstStyle/>
        <a:p>
          <a:endParaRPr lang="en-US"/>
        </a:p>
      </dgm:t>
    </dgm:pt>
    <dgm:pt modelId="{20B41965-EE5C-43A0-A570-30BC6D5249CB}" type="sibTrans" cxnId="{E74C3C44-CFBD-43F5-A030-EE0C4CDF6FF8}">
      <dgm:prSet/>
      <dgm:spPr/>
      <dgm:t>
        <a:bodyPr/>
        <a:lstStyle/>
        <a:p>
          <a:endParaRPr lang="en-US"/>
        </a:p>
      </dgm:t>
    </dgm:pt>
    <dgm:pt modelId="{221BA6E1-61B9-40AC-BCA4-83009DA8B184}">
      <dgm:prSet/>
      <dgm:spPr/>
      <dgm:t>
        <a:bodyPr/>
        <a:lstStyle/>
        <a:p>
          <a:r>
            <a:rPr lang="en-GB" dirty="0"/>
            <a:t>Risk Factors</a:t>
          </a:r>
          <a:endParaRPr lang="en-US" dirty="0"/>
        </a:p>
      </dgm:t>
    </dgm:pt>
    <dgm:pt modelId="{D487EF53-3A53-4E0F-8866-D806B1CA4B9F}" type="parTrans" cxnId="{70F513F6-97A2-4666-8967-2403913301C5}">
      <dgm:prSet/>
      <dgm:spPr/>
      <dgm:t>
        <a:bodyPr/>
        <a:lstStyle/>
        <a:p>
          <a:endParaRPr lang="en-US"/>
        </a:p>
      </dgm:t>
    </dgm:pt>
    <dgm:pt modelId="{58FD7636-10B4-4492-B5E0-FAD8636F87B7}" type="sibTrans" cxnId="{70F513F6-97A2-4666-8967-2403913301C5}">
      <dgm:prSet/>
      <dgm:spPr/>
      <dgm:t>
        <a:bodyPr/>
        <a:lstStyle/>
        <a:p>
          <a:endParaRPr lang="en-US"/>
        </a:p>
      </dgm:t>
    </dgm:pt>
    <dgm:pt modelId="{FC4037E3-7F29-4CC3-BBEB-009C816F11D7}">
      <dgm:prSet/>
      <dgm:spPr/>
      <dgm:t>
        <a:bodyPr/>
        <a:lstStyle/>
        <a:p>
          <a:r>
            <a:rPr lang="en-GB" dirty="0"/>
            <a:t>Neurobiology + environment</a:t>
          </a:r>
          <a:endParaRPr lang="en-US" dirty="0"/>
        </a:p>
      </dgm:t>
    </dgm:pt>
    <dgm:pt modelId="{9AFB74F0-2380-498E-B571-482A86215747}" type="parTrans" cxnId="{5AD4D0DA-6B41-4E79-9A89-8CB86136E341}">
      <dgm:prSet/>
      <dgm:spPr/>
      <dgm:t>
        <a:bodyPr/>
        <a:lstStyle/>
        <a:p>
          <a:endParaRPr lang="en-US"/>
        </a:p>
      </dgm:t>
    </dgm:pt>
    <dgm:pt modelId="{98CD7AC5-F818-4414-9FDF-4C8C9CAB78EE}" type="sibTrans" cxnId="{5AD4D0DA-6B41-4E79-9A89-8CB86136E341}">
      <dgm:prSet/>
      <dgm:spPr/>
      <dgm:t>
        <a:bodyPr/>
        <a:lstStyle/>
        <a:p>
          <a:endParaRPr lang="en-US"/>
        </a:p>
      </dgm:t>
    </dgm:pt>
    <dgm:pt modelId="{D921563B-8AA2-AA44-BB21-4357B4B05A21}" type="pres">
      <dgm:prSet presAssocID="{87AFBDBE-363C-4681-9CBC-561FF71F6F81}" presName="linear" presStyleCnt="0">
        <dgm:presLayoutVars>
          <dgm:dir/>
          <dgm:animLvl val="lvl"/>
          <dgm:resizeHandles val="exact"/>
        </dgm:presLayoutVars>
      </dgm:prSet>
      <dgm:spPr/>
    </dgm:pt>
    <dgm:pt modelId="{EFCC78DE-41C2-D24B-8782-543112B47F8A}" type="pres">
      <dgm:prSet presAssocID="{C71176E8-8D9E-4FF7-9B39-3C511279FE0F}" presName="parentLin" presStyleCnt="0"/>
      <dgm:spPr/>
    </dgm:pt>
    <dgm:pt modelId="{D9C0BD2D-14AC-F44D-9107-52B85D93DB23}" type="pres">
      <dgm:prSet presAssocID="{C71176E8-8D9E-4FF7-9B39-3C511279FE0F}" presName="parentLeftMargin" presStyleLbl="node1" presStyleIdx="0" presStyleCnt="3"/>
      <dgm:spPr/>
    </dgm:pt>
    <dgm:pt modelId="{520807E7-63E9-DD49-9590-CA317587D935}" type="pres">
      <dgm:prSet presAssocID="{C71176E8-8D9E-4FF7-9B39-3C511279FE0F}" presName="parentText" presStyleLbl="node1" presStyleIdx="0" presStyleCnt="3">
        <dgm:presLayoutVars>
          <dgm:chMax val="0"/>
          <dgm:bulletEnabled val="1"/>
        </dgm:presLayoutVars>
      </dgm:prSet>
      <dgm:spPr/>
    </dgm:pt>
    <dgm:pt modelId="{C5E37724-44E0-FB4A-A3F4-DA3954CAB227}" type="pres">
      <dgm:prSet presAssocID="{C71176E8-8D9E-4FF7-9B39-3C511279FE0F}" presName="negativeSpace" presStyleCnt="0"/>
      <dgm:spPr/>
    </dgm:pt>
    <dgm:pt modelId="{126E12E6-C1E0-D54B-8DC4-5017B2ECC62F}" type="pres">
      <dgm:prSet presAssocID="{C71176E8-8D9E-4FF7-9B39-3C511279FE0F}" presName="childText" presStyleLbl="conFgAcc1" presStyleIdx="0" presStyleCnt="3">
        <dgm:presLayoutVars>
          <dgm:bulletEnabled val="1"/>
        </dgm:presLayoutVars>
      </dgm:prSet>
      <dgm:spPr/>
    </dgm:pt>
    <dgm:pt modelId="{D5639A85-4430-A647-8DBC-09E982641F9A}" type="pres">
      <dgm:prSet presAssocID="{6D17A076-95AB-4BE7-AF53-92FE0D019EF9}" presName="spaceBetweenRectangles" presStyleCnt="0"/>
      <dgm:spPr/>
    </dgm:pt>
    <dgm:pt modelId="{E9972490-C43F-1B47-9DB6-2CD046F5AB40}" type="pres">
      <dgm:prSet presAssocID="{E58D2E12-C7F5-4333-8CD3-60206F0EE53A}" presName="parentLin" presStyleCnt="0"/>
      <dgm:spPr/>
    </dgm:pt>
    <dgm:pt modelId="{C8C3E3EA-7B38-D342-A9A9-DBA381796DC1}" type="pres">
      <dgm:prSet presAssocID="{E58D2E12-C7F5-4333-8CD3-60206F0EE53A}" presName="parentLeftMargin" presStyleLbl="node1" presStyleIdx="0" presStyleCnt="3"/>
      <dgm:spPr/>
    </dgm:pt>
    <dgm:pt modelId="{73B41E2B-3A31-1440-83C2-7F5B15C35E8C}" type="pres">
      <dgm:prSet presAssocID="{E58D2E12-C7F5-4333-8CD3-60206F0EE53A}" presName="parentText" presStyleLbl="node1" presStyleIdx="1" presStyleCnt="3">
        <dgm:presLayoutVars>
          <dgm:chMax val="0"/>
          <dgm:bulletEnabled val="1"/>
        </dgm:presLayoutVars>
      </dgm:prSet>
      <dgm:spPr/>
    </dgm:pt>
    <dgm:pt modelId="{F4F755AA-2DB0-9046-B4C2-21FC4B64A762}" type="pres">
      <dgm:prSet presAssocID="{E58D2E12-C7F5-4333-8CD3-60206F0EE53A}" presName="negativeSpace" presStyleCnt="0"/>
      <dgm:spPr/>
    </dgm:pt>
    <dgm:pt modelId="{BBAC7BB1-FA69-DB42-8AB9-4795D167EAD1}" type="pres">
      <dgm:prSet presAssocID="{E58D2E12-C7F5-4333-8CD3-60206F0EE53A}" presName="childText" presStyleLbl="conFgAcc1" presStyleIdx="1" presStyleCnt="3">
        <dgm:presLayoutVars>
          <dgm:bulletEnabled val="1"/>
        </dgm:presLayoutVars>
      </dgm:prSet>
      <dgm:spPr/>
    </dgm:pt>
    <dgm:pt modelId="{8D8C3EE4-663D-E54B-B6A9-27BDE824DFF4}" type="pres">
      <dgm:prSet presAssocID="{10A82C28-1199-4197-BECC-7A9D34B6E3DA}" presName="spaceBetweenRectangles" presStyleCnt="0"/>
      <dgm:spPr/>
    </dgm:pt>
    <dgm:pt modelId="{4C55B276-0C95-004A-9C05-41D9A0DB4B0F}" type="pres">
      <dgm:prSet presAssocID="{221BA6E1-61B9-40AC-BCA4-83009DA8B184}" presName="parentLin" presStyleCnt="0"/>
      <dgm:spPr/>
    </dgm:pt>
    <dgm:pt modelId="{C21EF07B-842C-5F4F-A872-2CD75BBA1DC2}" type="pres">
      <dgm:prSet presAssocID="{221BA6E1-61B9-40AC-BCA4-83009DA8B184}" presName="parentLeftMargin" presStyleLbl="node1" presStyleIdx="1" presStyleCnt="3"/>
      <dgm:spPr/>
    </dgm:pt>
    <dgm:pt modelId="{EF5C9D09-564D-0B4D-8531-1E4D92B8CC35}" type="pres">
      <dgm:prSet presAssocID="{221BA6E1-61B9-40AC-BCA4-83009DA8B184}" presName="parentText" presStyleLbl="node1" presStyleIdx="2" presStyleCnt="3">
        <dgm:presLayoutVars>
          <dgm:chMax val="0"/>
          <dgm:bulletEnabled val="1"/>
        </dgm:presLayoutVars>
      </dgm:prSet>
      <dgm:spPr/>
    </dgm:pt>
    <dgm:pt modelId="{9A1652D2-01AC-344E-A134-7CC333C3775B}" type="pres">
      <dgm:prSet presAssocID="{221BA6E1-61B9-40AC-BCA4-83009DA8B184}" presName="negativeSpace" presStyleCnt="0"/>
      <dgm:spPr/>
    </dgm:pt>
    <dgm:pt modelId="{28CED661-81D5-364B-BBB3-B1B89EF795CF}" type="pres">
      <dgm:prSet presAssocID="{221BA6E1-61B9-40AC-BCA4-83009DA8B184}" presName="childText" presStyleLbl="conFgAcc1" presStyleIdx="2" presStyleCnt="3">
        <dgm:presLayoutVars>
          <dgm:bulletEnabled val="1"/>
        </dgm:presLayoutVars>
      </dgm:prSet>
      <dgm:spPr/>
    </dgm:pt>
  </dgm:ptLst>
  <dgm:cxnLst>
    <dgm:cxn modelId="{D38BDA12-595F-420D-B234-7ED9222FCF95}" srcId="{87AFBDBE-363C-4681-9CBC-561FF71F6F81}" destId="{E58D2E12-C7F5-4333-8CD3-60206F0EE53A}" srcOrd="1" destOrd="0" parTransId="{3EE804AF-DB2E-4E33-8ED1-4C95645350E5}" sibTransId="{10A82C28-1199-4197-BECC-7A9D34B6E3DA}"/>
    <dgm:cxn modelId="{06D35315-FE51-C441-896C-C4B38CB11BAA}" type="presOf" srcId="{87AFBDBE-363C-4681-9CBC-561FF71F6F81}" destId="{D921563B-8AA2-AA44-BB21-4357B4B05A21}" srcOrd="0" destOrd="0" presId="urn:microsoft.com/office/officeart/2005/8/layout/list1"/>
    <dgm:cxn modelId="{2CA09119-5463-6A42-89A7-C5B7A3536C5E}" type="presOf" srcId="{E58D2E12-C7F5-4333-8CD3-60206F0EE53A}" destId="{73B41E2B-3A31-1440-83C2-7F5B15C35E8C}" srcOrd="1" destOrd="0" presId="urn:microsoft.com/office/officeart/2005/8/layout/list1"/>
    <dgm:cxn modelId="{95EF5138-44CD-C043-AE67-55630F56D429}" type="presOf" srcId="{221BA6E1-61B9-40AC-BCA4-83009DA8B184}" destId="{C21EF07B-842C-5F4F-A872-2CD75BBA1DC2}" srcOrd="0" destOrd="0" presId="urn:microsoft.com/office/officeart/2005/8/layout/list1"/>
    <dgm:cxn modelId="{8446DC3F-636D-2644-9053-803F585D1CE1}" type="presOf" srcId="{221BA6E1-61B9-40AC-BCA4-83009DA8B184}" destId="{EF5C9D09-564D-0B4D-8531-1E4D92B8CC35}" srcOrd="1" destOrd="0" presId="urn:microsoft.com/office/officeart/2005/8/layout/list1"/>
    <dgm:cxn modelId="{E74C3C44-CFBD-43F5-A030-EE0C4CDF6FF8}" srcId="{E58D2E12-C7F5-4333-8CD3-60206F0EE53A}" destId="{79B23566-A5A8-4DA1-BD6F-DA70061A193B}" srcOrd="0" destOrd="0" parTransId="{2F7C5483-B034-47B5-9D43-ABD4B4909AED}" sibTransId="{20B41965-EE5C-43A0-A570-30BC6D5249CB}"/>
    <dgm:cxn modelId="{15020652-DDF2-0241-832E-ADE897386F89}" type="presOf" srcId="{8D058674-C2C1-4DA4-B20A-3B657BF286AE}" destId="{126E12E6-C1E0-D54B-8DC4-5017B2ECC62F}" srcOrd="0" destOrd="0" presId="urn:microsoft.com/office/officeart/2005/8/layout/list1"/>
    <dgm:cxn modelId="{D0176D62-E723-40DE-A0AD-88A7F2BF78DC}" srcId="{C71176E8-8D9E-4FF7-9B39-3C511279FE0F}" destId="{8D058674-C2C1-4DA4-B20A-3B657BF286AE}" srcOrd="0" destOrd="0" parTransId="{AD7B8424-89DB-48A7-8780-440C36D0C179}" sibTransId="{1350C598-5475-4B67-94FE-D8FC3845C00E}"/>
    <dgm:cxn modelId="{3BE35767-BD70-46B6-83D1-6DC80F8AE009}" srcId="{87AFBDBE-363C-4681-9CBC-561FF71F6F81}" destId="{C71176E8-8D9E-4FF7-9B39-3C511279FE0F}" srcOrd="0" destOrd="0" parTransId="{CD8652BF-6768-4237-B95E-217ABE5D93A0}" sibTransId="{6D17A076-95AB-4BE7-AF53-92FE0D019EF9}"/>
    <dgm:cxn modelId="{FF55EA73-1AFD-D34A-815E-18213AE34071}" type="presOf" srcId="{C71176E8-8D9E-4FF7-9B39-3C511279FE0F}" destId="{D9C0BD2D-14AC-F44D-9107-52B85D93DB23}" srcOrd="0" destOrd="0" presId="urn:microsoft.com/office/officeart/2005/8/layout/list1"/>
    <dgm:cxn modelId="{F200AF93-E1D0-6B41-B474-AABB9638E0DA}" type="presOf" srcId="{E58D2E12-C7F5-4333-8CD3-60206F0EE53A}" destId="{C8C3E3EA-7B38-D342-A9A9-DBA381796DC1}" srcOrd="0" destOrd="0" presId="urn:microsoft.com/office/officeart/2005/8/layout/list1"/>
    <dgm:cxn modelId="{AC16EF93-C970-DD46-8948-3033EAF6CB3E}" type="presOf" srcId="{79B23566-A5A8-4DA1-BD6F-DA70061A193B}" destId="{BBAC7BB1-FA69-DB42-8AB9-4795D167EAD1}" srcOrd="0" destOrd="0" presId="urn:microsoft.com/office/officeart/2005/8/layout/list1"/>
    <dgm:cxn modelId="{E3D0D6D1-501E-1846-A9F2-FFE476B948AD}" type="presOf" srcId="{C71176E8-8D9E-4FF7-9B39-3C511279FE0F}" destId="{520807E7-63E9-DD49-9590-CA317587D935}" srcOrd="1" destOrd="0" presId="urn:microsoft.com/office/officeart/2005/8/layout/list1"/>
    <dgm:cxn modelId="{5AD4D0DA-6B41-4E79-9A89-8CB86136E341}" srcId="{221BA6E1-61B9-40AC-BCA4-83009DA8B184}" destId="{FC4037E3-7F29-4CC3-BBEB-009C816F11D7}" srcOrd="0" destOrd="0" parTransId="{9AFB74F0-2380-498E-B571-482A86215747}" sibTransId="{98CD7AC5-F818-4414-9FDF-4C8C9CAB78EE}"/>
    <dgm:cxn modelId="{F889A1E4-D4F0-7B41-AACA-E8160835A4AB}" type="presOf" srcId="{FC4037E3-7F29-4CC3-BBEB-009C816F11D7}" destId="{28CED661-81D5-364B-BBB3-B1B89EF795CF}" srcOrd="0" destOrd="0" presId="urn:microsoft.com/office/officeart/2005/8/layout/list1"/>
    <dgm:cxn modelId="{70F513F6-97A2-4666-8967-2403913301C5}" srcId="{87AFBDBE-363C-4681-9CBC-561FF71F6F81}" destId="{221BA6E1-61B9-40AC-BCA4-83009DA8B184}" srcOrd="2" destOrd="0" parTransId="{D487EF53-3A53-4E0F-8866-D806B1CA4B9F}" sibTransId="{58FD7636-10B4-4492-B5E0-FAD8636F87B7}"/>
    <dgm:cxn modelId="{1068C47C-FE0D-B04E-9E64-ABB1F2D45CD1}" type="presParOf" srcId="{D921563B-8AA2-AA44-BB21-4357B4B05A21}" destId="{EFCC78DE-41C2-D24B-8782-543112B47F8A}" srcOrd="0" destOrd="0" presId="urn:microsoft.com/office/officeart/2005/8/layout/list1"/>
    <dgm:cxn modelId="{51E7F590-E2F5-FB4C-B2D2-7B30F46BFDB7}" type="presParOf" srcId="{EFCC78DE-41C2-D24B-8782-543112B47F8A}" destId="{D9C0BD2D-14AC-F44D-9107-52B85D93DB23}" srcOrd="0" destOrd="0" presId="urn:microsoft.com/office/officeart/2005/8/layout/list1"/>
    <dgm:cxn modelId="{8511E9A7-D08B-4F44-B89C-D95CADA91B64}" type="presParOf" srcId="{EFCC78DE-41C2-D24B-8782-543112B47F8A}" destId="{520807E7-63E9-DD49-9590-CA317587D935}" srcOrd="1" destOrd="0" presId="urn:microsoft.com/office/officeart/2005/8/layout/list1"/>
    <dgm:cxn modelId="{AA8D9BD1-00C8-DC4B-B0B8-C8C28303ECA7}" type="presParOf" srcId="{D921563B-8AA2-AA44-BB21-4357B4B05A21}" destId="{C5E37724-44E0-FB4A-A3F4-DA3954CAB227}" srcOrd="1" destOrd="0" presId="urn:microsoft.com/office/officeart/2005/8/layout/list1"/>
    <dgm:cxn modelId="{0A652272-2556-4B4B-B87F-8AC2A13E47E3}" type="presParOf" srcId="{D921563B-8AA2-AA44-BB21-4357B4B05A21}" destId="{126E12E6-C1E0-D54B-8DC4-5017B2ECC62F}" srcOrd="2" destOrd="0" presId="urn:microsoft.com/office/officeart/2005/8/layout/list1"/>
    <dgm:cxn modelId="{22AB44F8-F1F2-C14C-8FB3-2B65414ACE0D}" type="presParOf" srcId="{D921563B-8AA2-AA44-BB21-4357B4B05A21}" destId="{D5639A85-4430-A647-8DBC-09E982641F9A}" srcOrd="3" destOrd="0" presId="urn:microsoft.com/office/officeart/2005/8/layout/list1"/>
    <dgm:cxn modelId="{9AF17170-434B-5545-ACC4-68039F1DEEF4}" type="presParOf" srcId="{D921563B-8AA2-AA44-BB21-4357B4B05A21}" destId="{E9972490-C43F-1B47-9DB6-2CD046F5AB40}" srcOrd="4" destOrd="0" presId="urn:microsoft.com/office/officeart/2005/8/layout/list1"/>
    <dgm:cxn modelId="{640C653B-F2EE-E949-BC1F-1E1FA50123AD}" type="presParOf" srcId="{E9972490-C43F-1B47-9DB6-2CD046F5AB40}" destId="{C8C3E3EA-7B38-D342-A9A9-DBA381796DC1}" srcOrd="0" destOrd="0" presId="urn:microsoft.com/office/officeart/2005/8/layout/list1"/>
    <dgm:cxn modelId="{8CE44D52-6491-D34F-8576-393FC9B45C03}" type="presParOf" srcId="{E9972490-C43F-1B47-9DB6-2CD046F5AB40}" destId="{73B41E2B-3A31-1440-83C2-7F5B15C35E8C}" srcOrd="1" destOrd="0" presId="urn:microsoft.com/office/officeart/2005/8/layout/list1"/>
    <dgm:cxn modelId="{09A24869-4D35-CA45-B466-A3C46AABE87C}" type="presParOf" srcId="{D921563B-8AA2-AA44-BB21-4357B4B05A21}" destId="{F4F755AA-2DB0-9046-B4C2-21FC4B64A762}" srcOrd="5" destOrd="0" presId="urn:microsoft.com/office/officeart/2005/8/layout/list1"/>
    <dgm:cxn modelId="{8693EC91-D408-2E4D-9B5F-FA663F2E077C}" type="presParOf" srcId="{D921563B-8AA2-AA44-BB21-4357B4B05A21}" destId="{BBAC7BB1-FA69-DB42-8AB9-4795D167EAD1}" srcOrd="6" destOrd="0" presId="urn:microsoft.com/office/officeart/2005/8/layout/list1"/>
    <dgm:cxn modelId="{12AFCAF7-47CE-CD40-A3E3-9B0FEF947B14}" type="presParOf" srcId="{D921563B-8AA2-AA44-BB21-4357B4B05A21}" destId="{8D8C3EE4-663D-E54B-B6A9-27BDE824DFF4}" srcOrd="7" destOrd="0" presId="urn:microsoft.com/office/officeart/2005/8/layout/list1"/>
    <dgm:cxn modelId="{01877D61-E0D9-474F-B4C7-2C1F488F725A}" type="presParOf" srcId="{D921563B-8AA2-AA44-BB21-4357B4B05A21}" destId="{4C55B276-0C95-004A-9C05-41D9A0DB4B0F}" srcOrd="8" destOrd="0" presId="urn:microsoft.com/office/officeart/2005/8/layout/list1"/>
    <dgm:cxn modelId="{EA81BA6D-574A-704C-916E-7E692C9DCDE3}" type="presParOf" srcId="{4C55B276-0C95-004A-9C05-41D9A0DB4B0F}" destId="{C21EF07B-842C-5F4F-A872-2CD75BBA1DC2}" srcOrd="0" destOrd="0" presId="urn:microsoft.com/office/officeart/2005/8/layout/list1"/>
    <dgm:cxn modelId="{7A56C3F3-058B-CA49-97DD-7B3606309327}" type="presParOf" srcId="{4C55B276-0C95-004A-9C05-41D9A0DB4B0F}" destId="{EF5C9D09-564D-0B4D-8531-1E4D92B8CC35}" srcOrd="1" destOrd="0" presId="urn:microsoft.com/office/officeart/2005/8/layout/list1"/>
    <dgm:cxn modelId="{19B7E3EE-87E5-A348-9532-9E587F359D78}" type="presParOf" srcId="{D921563B-8AA2-AA44-BB21-4357B4B05A21}" destId="{9A1652D2-01AC-344E-A134-7CC333C3775B}" srcOrd="9" destOrd="0" presId="urn:microsoft.com/office/officeart/2005/8/layout/list1"/>
    <dgm:cxn modelId="{692160DD-D263-EA42-8840-0897B0D5505F}" type="presParOf" srcId="{D921563B-8AA2-AA44-BB21-4357B4B05A21}" destId="{28CED661-81D5-364B-BBB3-B1B89EF795C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0ABB92-1C18-44FB-8CB9-E0230343288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EFD55C5-D058-40F7-AD5F-C528ABDF4230}">
      <dgm:prSet/>
      <dgm:spPr/>
      <dgm:t>
        <a:bodyPr/>
        <a:lstStyle/>
        <a:p>
          <a:r>
            <a:rPr lang="en-GB" dirty="0"/>
            <a:t>Epidemiology</a:t>
          </a:r>
          <a:endParaRPr lang="en-US" dirty="0"/>
        </a:p>
      </dgm:t>
    </dgm:pt>
    <dgm:pt modelId="{55EA2941-6C2A-42F2-95E9-2FBAF2B3E425}" type="parTrans" cxnId="{D0EDE6BE-3F9C-4579-BE5F-415F311BB24E}">
      <dgm:prSet/>
      <dgm:spPr/>
      <dgm:t>
        <a:bodyPr/>
        <a:lstStyle/>
        <a:p>
          <a:endParaRPr lang="en-US"/>
        </a:p>
      </dgm:t>
    </dgm:pt>
    <dgm:pt modelId="{286AF350-57DD-407A-A24A-C2D7296FAA6A}" type="sibTrans" cxnId="{D0EDE6BE-3F9C-4579-BE5F-415F311BB24E}">
      <dgm:prSet/>
      <dgm:spPr/>
      <dgm:t>
        <a:bodyPr/>
        <a:lstStyle/>
        <a:p>
          <a:endParaRPr lang="en-US"/>
        </a:p>
      </dgm:t>
    </dgm:pt>
    <dgm:pt modelId="{D41E941E-FA12-4CC8-8D3C-9703FBB165EA}">
      <dgm:prSet/>
      <dgm:spPr/>
      <dgm:t>
        <a:bodyPr/>
        <a:lstStyle/>
        <a:p>
          <a:r>
            <a:rPr lang="en-GB" dirty="0"/>
            <a:t>Comorbidity</a:t>
          </a:r>
          <a:endParaRPr lang="en-US" dirty="0"/>
        </a:p>
      </dgm:t>
    </dgm:pt>
    <dgm:pt modelId="{85A637BC-32E4-48F2-BD79-BD80A470AEA5}" type="parTrans" cxnId="{BDCDCED9-0656-4B8B-8D55-0A2C6731EF8F}">
      <dgm:prSet/>
      <dgm:spPr/>
      <dgm:t>
        <a:bodyPr/>
        <a:lstStyle/>
        <a:p>
          <a:endParaRPr lang="en-US"/>
        </a:p>
      </dgm:t>
    </dgm:pt>
    <dgm:pt modelId="{DA8E4176-4A95-44C6-8B16-DCE3AD5246E0}" type="sibTrans" cxnId="{BDCDCED9-0656-4B8B-8D55-0A2C6731EF8F}">
      <dgm:prSet/>
      <dgm:spPr/>
      <dgm:t>
        <a:bodyPr/>
        <a:lstStyle/>
        <a:p>
          <a:endParaRPr lang="en-US"/>
        </a:p>
      </dgm:t>
    </dgm:pt>
    <dgm:pt modelId="{AE07003D-6B70-47FE-9D29-282D35CC3C19}">
      <dgm:prSet/>
      <dgm:spPr/>
      <dgm:t>
        <a:bodyPr/>
        <a:lstStyle/>
        <a:p>
          <a:r>
            <a:rPr lang="en-GB" dirty="0"/>
            <a:t>Risk Factors</a:t>
          </a:r>
          <a:endParaRPr lang="en-US" dirty="0"/>
        </a:p>
      </dgm:t>
    </dgm:pt>
    <dgm:pt modelId="{7389BF1E-0AA4-4923-9D8D-F37F7CF35E0C}" type="parTrans" cxnId="{0EE4BFAC-50BD-43E3-8C0B-FF27D869494B}">
      <dgm:prSet/>
      <dgm:spPr/>
      <dgm:t>
        <a:bodyPr/>
        <a:lstStyle/>
        <a:p>
          <a:endParaRPr lang="en-US"/>
        </a:p>
      </dgm:t>
    </dgm:pt>
    <dgm:pt modelId="{7669285B-9E99-416C-A2F0-036957193719}" type="sibTrans" cxnId="{0EE4BFAC-50BD-43E3-8C0B-FF27D869494B}">
      <dgm:prSet/>
      <dgm:spPr/>
      <dgm:t>
        <a:bodyPr/>
        <a:lstStyle/>
        <a:p>
          <a:endParaRPr lang="en-US"/>
        </a:p>
      </dgm:t>
    </dgm:pt>
    <dgm:pt modelId="{37647FF2-1E21-459C-ABA9-1F8E41786FC3}">
      <dgm:prSet/>
      <dgm:spPr/>
      <dgm:t>
        <a:bodyPr/>
        <a:lstStyle/>
        <a:p>
          <a:r>
            <a:rPr lang="en-GB" dirty="0"/>
            <a:t>Biological </a:t>
          </a:r>
          <a:endParaRPr lang="en-US" dirty="0"/>
        </a:p>
      </dgm:t>
    </dgm:pt>
    <dgm:pt modelId="{6E86DF2B-A387-4EDE-A222-1BFB56F5C940}" type="parTrans" cxnId="{02CA7DF9-DA2F-43F8-90A7-D4196861283F}">
      <dgm:prSet/>
      <dgm:spPr/>
      <dgm:t>
        <a:bodyPr/>
        <a:lstStyle/>
        <a:p>
          <a:endParaRPr lang="en-US"/>
        </a:p>
      </dgm:t>
    </dgm:pt>
    <dgm:pt modelId="{ACEFA78B-07BF-4755-829A-C91E577E9AB0}" type="sibTrans" cxnId="{02CA7DF9-DA2F-43F8-90A7-D4196861283F}">
      <dgm:prSet/>
      <dgm:spPr/>
      <dgm:t>
        <a:bodyPr/>
        <a:lstStyle/>
        <a:p>
          <a:endParaRPr lang="en-US"/>
        </a:p>
      </dgm:t>
    </dgm:pt>
    <dgm:pt modelId="{160EDE7F-3AB4-4A08-9D0C-3B305F17B033}">
      <dgm:prSet/>
      <dgm:spPr/>
      <dgm:t>
        <a:bodyPr/>
        <a:lstStyle/>
        <a:p>
          <a:r>
            <a:rPr lang="en-GB" dirty="0"/>
            <a:t>Environmental</a:t>
          </a:r>
          <a:endParaRPr lang="en-US" dirty="0"/>
        </a:p>
      </dgm:t>
    </dgm:pt>
    <dgm:pt modelId="{9BA5F99B-C1FB-4A03-A6AC-179C333D1F99}" type="parTrans" cxnId="{CFBE5DEB-6407-4682-8987-D858006CE968}">
      <dgm:prSet/>
      <dgm:spPr/>
      <dgm:t>
        <a:bodyPr/>
        <a:lstStyle/>
        <a:p>
          <a:endParaRPr lang="en-US"/>
        </a:p>
      </dgm:t>
    </dgm:pt>
    <dgm:pt modelId="{26F0BAE9-6777-4272-ACF2-44F4360FA6D6}" type="sibTrans" cxnId="{CFBE5DEB-6407-4682-8987-D858006CE968}">
      <dgm:prSet/>
      <dgm:spPr/>
      <dgm:t>
        <a:bodyPr/>
        <a:lstStyle/>
        <a:p>
          <a:endParaRPr lang="en-US"/>
        </a:p>
      </dgm:t>
    </dgm:pt>
    <dgm:pt modelId="{0D736DA0-8AC5-404C-B339-A25579ADA900}">
      <dgm:prSet/>
      <dgm:spPr/>
      <dgm:t>
        <a:bodyPr/>
        <a:lstStyle/>
        <a:p>
          <a:r>
            <a:rPr lang="en-GB" dirty="0"/>
            <a:t>Cultural </a:t>
          </a:r>
          <a:endParaRPr lang="en-US" dirty="0"/>
        </a:p>
      </dgm:t>
    </dgm:pt>
    <dgm:pt modelId="{93C48151-189F-4B06-BF17-2CB827826942}" type="parTrans" cxnId="{92DA7C43-92C4-4E0D-9492-5A27980FB5A5}">
      <dgm:prSet/>
      <dgm:spPr/>
      <dgm:t>
        <a:bodyPr/>
        <a:lstStyle/>
        <a:p>
          <a:endParaRPr lang="en-US"/>
        </a:p>
      </dgm:t>
    </dgm:pt>
    <dgm:pt modelId="{37B59FAE-6F3E-4F36-AAD7-8053781F94B0}" type="sibTrans" cxnId="{92DA7C43-92C4-4E0D-9492-5A27980FB5A5}">
      <dgm:prSet/>
      <dgm:spPr/>
      <dgm:t>
        <a:bodyPr/>
        <a:lstStyle/>
        <a:p>
          <a:endParaRPr lang="en-US"/>
        </a:p>
      </dgm:t>
    </dgm:pt>
    <dgm:pt modelId="{F7CD08E2-7D5B-4049-8F76-3A6900CF8395}" type="pres">
      <dgm:prSet presAssocID="{D10ABB92-1C18-44FB-8CB9-E02303432886}" presName="linear" presStyleCnt="0">
        <dgm:presLayoutVars>
          <dgm:animLvl val="lvl"/>
          <dgm:resizeHandles val="exact"/>
        </dgm:presLayoutVars>
      </dgm:prSet>
      <dgm:spPr/>
    </dgm:pt>
    <dgm:pt modelId="{43E64C8A-AE61-794C-863A-AB1D08D0356D}" type="pres">
      <dgm:prSet presAssocID="{FEFD55C5-D058-40F7-AD5F-C528ABDF4230}" presName="parentText" presStyleLbl="node1" presStyleIdx="0" presStyleCnt="3">
        <dgm:presLayoutVars>
          <dgm:chMax val="0"/>
          <dgm:bulletEnabled val="1"/>
        </dgm:presLayoutVars>
      </dgm:prSet>
      <dgm:spPr/>
    </dgm:pt>
    <dgm:pt modelId="{A3718F70-4A1C-FF4C-8160-71880C9B898A}" type="pres">
      <dgm:prSet presAssocID="{286AF350-57DD-407A-A24A-C2D7296FAA6A}" presName="spacer" presStyleCnt="0"/>
      <dgm:spPr/>
    </dgm:pt>
    <dgm:pt modelId="{A0707F22-9122-944D-A829-6A17D90DFA77}" type="pres">
      <dgm:prSet presAssocID="{D41E941E-FA12-4CC8-8D3C-9703FBB165EA}" presName="parentText" presStyleLbl="node1" presStyleIdx="1" presStyleCnt="3">
        <dgm:presLayoutVars>
          <dgm:chMax val="0"/>
          <dgm:bulletEnabled val="1"/>
        </dgm:presLayoutVars>
      </dgm:prSet>
      <dgm:spPr/>
    </dgm:pt>
    <dgm:pt modelId="{340766F3-09F3-E34D-BC95-73456E9177D2}" type="pres">
      <dgm:prSet presAssocID="{DA8E4176-4A95-44C6-8B16-DCE3AD5246E0}" presName="spacer" presStyleCnt="0"/>
      <dgm:spPr/>
    </dgm:pt>
    <dgm:pt modelId="{2BF1A725-1306-A84D-8701-6B20FB670512}" type="pres">
      <dgm:prSet presAssocID="{AE07003D-6B70-47FE-9D29-282D35CC3C19}" presName="parentText" presStyleLbl="node1" presStyleIdx="2" presStyleCnt="3">
        <dgm:presLayoutVars>
          <dgm:chMax val="0"/>
          <dgm:bulletEnabled val="1"/>
        </dgm:presLayoutVars>
      </dgm:prSet>
      <dgm:spPr/>
    </dgm:pt>
    <dgm:pt modelId="{7115DD29-8BBA-5A42-A556-A500F556BE04}" type="pres">
      <dgm:prSet presAssocID="{AE07003D-6B70-47FE-9D29-282D35CC3C19}" presName="childText" presStyleLbl="revTx" presStyleIdx="0" presStyleCnt="1">
        <dgm:presLayoutVars>
          <dgm:bulletEnabled val="1"/>
        </dgm:presLayoutVars>
      </dgm:prSet>
      <dgm:spPr/>
    </dgm:pt>
  </dgm:ptLst>
  <dgm:cxnLst>
    <dgm:cxn modelId="{4171DD14-8AF5-C942-8B79-7179DC5DDE15}" type="presOf" srcId="{D41E941E-FA12-4CC8-8D3C-9703FBB165EA}" destId="{A0707F22-9122-944D-A829-6A17D90DFA77}" srcOrd="0" destOrd="0" presId="urn:microsoft.com/office/officeart/2005/8/layout/vList2"/>
    <dgm:cxn modelId="{92DA7C43-92C4-4E0D-9492-5A27980FB5A5}" srcId="{AE07003D-6B70-47FE-9D29-282D35CC3C19}" destId="{0D736DA0-8AC5-404C-B339-A25579ADA900}" srcOrd="2" destOrd="0" parTransId="{93C48151-189F-4B06-BF17-2CB827826942}" sibTransId="{37B59FAE-6F3E-4F36-AAD7-8053781F94B0}"/>
    <dgm:cxn modelId="{B8F0A74B-6245-134D-9A65-DF85651AC786}" type="presOf" srcId="{D10ABB92-1C18-44FB-8CB9-E02303432886}" destId="{F7CD08E2-7D5B-4049-8F76-3A6900CF8395}" srcOrd="0" destOrd="0" presId="urn:microsoft.com/office/officeart/2005/8/layout/vList2"/>
    <dgm:cxn modelId="{82789B67-0F58-534E-86E1-91083671AFAA}" type="presOf" srcId="{FEFD55C5-D058-40F7-AD5F-C528ABDF4230}" destId="{43E64C8A-AE61-794C-863A-AB1D08D0356D}" srcOrd="0" destOrd="0" presId="urn:microsoft.com/office/officeart/2005/8/layout/vList2"/>
    <dgm:cxn modelId="{751CE580-EB96-1940-845A-C7CE838C279D}" type="presOf" srcId="{37647FF2-1E21-459C-ABA9-1F8E41786FC3}" destId="{7115DD29-8BBA-5A42-A556-A500F556BE04}" srcOrd="0" destOrd="0" presId="urn:microsoft.com/office/officeart/2005/8/layout/vList2"/>
    <dgm:cxn modelId="{94708F94-EA1D-9B4D-B7EB-A281963C9974}" type="presOf" srcId="{160EDE7F-3AB4-4A08-9D0C-3B305F17B033}" destId="{7115DD29-8BBA-5A42-A556-A500F556BE04}" srcOrd="0" destOrd="1" presId="urn:microsoft.com/office/officeart/2005/8/layout/vList2"/>
    <dgm:cxn modelId="{D249F39D-81C0-7942-95A6-38F15B71EB10}" type="presOf" srcId="{0D736DA0-8AC5-404C-B339-A25579ADA900}" destId="{7115DD29-8BBA-5A42-A556-A500F556BE04}" srcOrd="0" destOrd="2" presId="urn:microsoft.com/office/officeart/2005/8/layout/vList2"/>
    <dgm:cxn modelId="{0EE4BFAC-50BD-43E3-8C0B-FF27D869494B}" srcId="{D10ABB92-1C18-44FB-8CB9-E02303432886}" destId="{AE07003D-6B70-47FE-9D29-282D35CC3C19}" srcOrd="2" destOrd="0" parTransId="{7389BF1E-0AA4-4923-9D8D-F37F7CF35E0C}" sibTransId="{7669285B-9E99-416C-A2F0-036957193719}"/>
    <dgm:cxn modelId="{D0EDE6BE-3F9C-4579-BE5F-415F311BB24E}" srcId="{D10ABB92-1C18-44FB-8CB9-E02303432886}" destId="{FEFD55C5-D058-40F7-AD5F-C528ABDF4230}" srcOrd="0" destOrd="0" parTransId="{55EA2941-6C2A-42F2-95E9-2FBAF2B3E425}" sibTransId="{286AF350-57DD-407A-A24A-C2D7296FAA6A}"/>
    <dgm:cxn modelId="{BDCDCED9-0656-4B8B-8D55-0A2C6731EF8F}" srcId="{D10ABB92-1C18-44FB-8CB9-E02303432886}" destId="{D41E941E-FA12-4CC8-8D3C-9703FBB165EA}" srcOrd="1" destOrd="0" parTransId="{85A637BC-32E4-48F2-BD79-BD80A470AEA5}" sibTransId="{DA8E4176-4A95-44C6-8B16-DCE3AD5246E0}"/>
    <dgm:cxn modelId="{CFBE5DEB-6407-4682-8987-D858006CE968}" srcId="{AE07003D-6B70-47FE-9D29-282D35CC3C19}" destId="{160EDE7F-3AB4-4A08-9D0C-3B305F17B033}" srcOrd="1" destOrd="0" parTransId="{9BA5F99B-C1FB-4A03-A6AC-179C333D1F99}" sibTransId="{26F0BAE9-6777-4272-ACF2-44F4360FA6D6}"/>
    <dgm:cxn modelId="{02CA7DF9-DA2F-43F8-90A7-D4196861283F}" srcId="{AE07003D-6B70-47FE-9D29-282D35CC3C19}" destId="{37647FF2-1E21-459C-ABA9-1F8E41786FC3}" srcOrd="0" destOrd="0" parTransId="{6E86DF2B-A387-4EDE-A222-1BFB56F5C940}" sibTransId="{ACEFA78B-07BF-4755-829A-C91E577E9AB0}"/>
    <dgm:cxn modelId="{7EA408FC-EF46-2948-8320-83E91B39017A}" type="presOf" srcId="{AE07003D-6B70-47FE-9D29-282D35CC3C19}" destId="{2BF1A725-1306-A84D-8701-6B20FB670512}" srcOrd="0" destOrd="0" presId="urn:microsoft.com/office/officeart/2005/8/layout/vList2"/>
    <dgm:cxn modelId="{C28D9BB7-0ACA-1046-A931-B20A0DF829B4}" type="presParOf" srcId="{F7CD08E2-7D5B-4049-8F76-3A6900CF8395}" destId="{43E64C8A-AE61-794C-863A-AB1D08D0356D}" srcOrd="0" destOrd="0" presId="urn:microsoft.com/office/officeart/2005/8/layout/vList2"/>
    <dgm:cxn modelId="{5884A601-C66F-794B-930A-6094ABF97026}" type="presParOf" srcId="{F7CD08E2-7D5B-4049-8F76-3A6900CF8395}" destId="{A3718F70-4A1C-FF4C-8160-71880C9B898A}" srcOrd="1" destOrd="0" presId="urn:microsoft.com/office/officeart/2005/8/layout/vList2"/>
    <dgm:cxn modelId="{FF3E1FBE-1CFD-314E-9256-E11E21147608}" type="presParOf" srcId="{F7CD08E2-7D5B-4049-8F76-3A6900CF8395}" destId="{A0707F22-9122-944D-A829-6A17D90DFA77}" srcOrd="2" destOrd="0" presId="urn:microsoft.com/office/officeart/2005/8/layout/vList2"/>
    <dgm:cxn modelId="{FECE06C2-5CBC-3947-A1CF-2DDCEAAFEDD5}" type="presParOf" srcId="{F7CD08E2-7D5B-4049-8F76-3A6900CF8395}" destId="{340766F3-09F3-E34D-BC95-73456E9177D2}" srcOrd="3" destOrd="0" presId="urn:microsoft.com/office/officeart/2005/8/layout/vList2"/>
    <dgm:cxn modelId="{87985CC0-12A9-1749-8ACD-D4B83196A3AE}" type="presParOf" srcId="{F7CD08E2-7D5B-4049-8F76-3A6900CF8395}" destId="{2BF1A725-1306-A84D-8701-6B20FB670512}" srcOrd="4" destOrd="0" presId="urn:microsoft.com/office/officeart/2005/8/layout/vList2"/>
    <dgm:cxn modelId="{147EBCF0-0BB2-E448-A267-46A15B001FE1}" type="presParOf" srcId="{F7CD08E2-7D5B-4049-8F76-3A6900CF8395}" destId="{7115DD29-8BBA-5A42-A556-A500F556BE0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8AF1CF-4D24-47A2-AAE6-7DE39E58C94F}" type="doc">
      <dgm:prSet loTypeId="urn:microsoft.com/office/officeart/2016/7/layout/VerticalDownArrowProcess" loCatId="process" qsTypeId="urn:microsoft.com/office/officeart/2005/8/quickstyle/simple1" qsCatId="simple" csTypeId="urn:microsoft.com/office/officeart/2005/8/colors/colorful2" csCatId="colorful"/>
      <dgm:spPr/>
      <dgm:t>
        <a:bodyPr/>
        <a:lstStyle/>
        <a:p>
          <a:endParaRPr lang="en-US"/>
        </a:p>
      </dgm:t>
    </dgm:pt>
    <dgm:pt modelId="{DCE94BC7-934F-4F97-82F6-FA679BD108DE}">
      <dgm:prSet/>
      <dgm:spPr/>
      <dgm:t>
        <a:bodyPr/>
        <a:lstStyle/>
        <a:p>
          <a:r>
            <a:rPr lang="en-US" dirty="0"/>
            <a:t>Stage 1</a:t>
          </a:r>
        </a:p>
      </dgm:t>
    </dgm:pt>
    <dgm:pt modelId="{28A4D4C6-637D-4972-BC25-BC56ABDA23B0}" type="parTrans" cxnId="{9E544F82-92DF-4A68-AF00-AA5207D157B9}">
      <dgm:prSet/>
      <dgm:spPr/>
      <dgm:t>
        <a:bodyPr/>
        <a:lstStyle/>
        <a:p>
          <a:endParaRPr lang="en-US"/>
        </a:p>
      </dgm:t>
    </dgm:pt>
    <dgm:pt modelId="{F6B6CE86-A0A5-4800-B610-941296505D47}" type="sibTrans" cxnId="{9E544F82-92DF-4A68-AF00-AA5207D157B9}">
      <dgm:prSet/>
      <dgm:spPr/>
      <dgm:t>
        <a:bodyPr/>
        <a:lstStyle/>
        <a:p>
          <a:endParaRPr lang="en-US"/>
        </a:p>
      </dgm:t>
    </dgm:pt>
    <dgm:pt modelId="{88A71C98-646B-4F6F-AD1E-9C4DC2A965EA}">
      <dgm:prSet/>
      <dgm:spPr/>
      <dgm:t>
        <a:bodyPr/>
        <a:lstStyle/>
        <a:p>
          <a:r>
            <a:rPr lang="en-US" dirty="0"/>
            <a:t>Provide safety and stabilization</a:t>
          </a:r>
        </a:p>
      </dgm:t>
    </dgm:pt>
    <dgm:pt modelId="{825D892B-6AC9-4662-9B58-F96B002C29EB}" type="parTrans" cxnId="{886B67AE-9242-4109-ACDD-77E676190068}">
      <dgm:prSet/>
      <dgm:spPr/>
      <dgm:t>
        <a:bodyPr/>
        <a:lstStyle/>
        <a:p>
          <a:endParaRPr lang="en-US"/>
        </a:p>
      </dgm:t>
    </dgm:pt>
    <dgm:pt modelId="{D063AF46-7DB3-47E1-AE2C-ADC1F76F245B}" type="sibTrans" cxnId="{886B67AE-9242-4109-ACDD-77E676190068}">
      <dgm:prSet/>
      <dgm:spPr/>
      <dgm:t>
        <a:bodyPr/>
        <a:lstStyle/>
        <a:p>
          <a:endParaRPr lang="en-US"/>
        </a:p>
      </dgm:t>
    </dgm:pt>
    <dgm:pt modelId="{2A5EEF74-51B3-4651-BF21-F413E4C6ABEC}">
      <dgm:prSet/>
      <dgm:spPr/>
      <dgm:t>
        <a:bodyPr/>
        <a:lstStyle/>
        <a:p>
          <a:r>
            <a:rPr lang="en-US" dirty="0"/>
            <a:t>Stage 2</a:t>
          </a:r>
        </a:p>
      </dgm:t>
    </dgm:pt>
    <dgm:pt modelId="{09E05120-C311-4F3C-A20B-41D2486707B0}" type="parTrans" cxnId="{D48A9B03-7AC7-41C8-8950-A6021E803441}">
      <dgm:prSet/>
      <dgm:spPr/>
      <dgm:t>
        <a:bodyPr/>
        <a:lstStyle/>
        <a:p>
          <a:endParaRPr lang="en-US"/>
        </a:p>
      </dgm:t>
    </dgm:pt>
    <dgm:pt modelId="{F8A957B7-DB80-4DB2-9549-6046A161492E}" type="sibTrans" cxnId="{D48A9B03-7AC7-41C8-8950-A6021E803441}">
      <dgm:prSet/>
      <dgm:spPr/>
      <dgm:t>
        <a:bodyPr/>
        <a:lstStyle/>
        <a:p>
          <a:endParaRPr lang="en-US"/>
        </a:p>
      </dgm:t>
    </dgm:pt>
    <dgm:pt modelId="{DD4C6230-A5EA-4012-85D7-ABF28D375B72}">
      <dgm:prSet/>
      <dgm:spPr/>
      <dgm:t>
        <a:bodyPr/>
        <a:lstStyle/>
        <a:p>
          <a:r>
            <a:rPr lang="en-US" dirty="0"/>
            <a:t>Reduce arousal and regulate emotion through symptom reduction and memory work</a:t>
          </a:r>
        </a:p>
      </dgm:t>
    </dgm:pt>
    <dgm:pt modelId="{4DF28E81-18CC-4707-95B5-FA5754159328}" type="parTrans" cxnId="{24E7B8C9-A370-4A6A-9792-CAD1DCCEA8FE}">
      <dgm:prSet/>
      <dgm:spPr/>
      <dgm:t>
        <a:bodyPr/>
        <a:lstStyle/>
        <a:p>
          <a:endParaRPr lang="en-US"/>
        </a:p>
      </dgm:t>
    </dgm:pt>
    <dgm:pt modelId="{5DE0EFB2-7DEF-4059-974C-642120BD7682}" type="sibTrans" cxnId="{24E7B8C9-A370-4A6A-9792-CAD1DCCEA8FE}">
      <dgm:prSet/>
      <dgm:spPr/>
      <dgm:t>
        <a:bodyPr/>
        <a:lstStyle/>
        <a:p>
          <a:endParaRPr lang="en-US"/>
        </a:p>
      </dgm:t>
    </dgm:pt>
    <dgm:pt modelId="{8184AC48-BFD3-4E0E-B41C-5FCCB58A5200}">
      <dgm:prSet/>
      <dgm:spPr/>
      <dgm:t>
        <a:bodyPr/>
        <a:lstStyle/>
        <a:p>
          <a:r>
            <a:rPr lang="en-US" dirty="0"/>
            <a:t>Stage 3</a:t>
          </a:r>
        </a:p>
      </dgm:t>
    </dgm:pt>
    <dgm:pt modelId="{41DCE1F3-C67A-444D-886C-66FE2AC0803E}" type="parTrans" cxnId="{F61BA3D1-6AC6-494C-BF0F-CEA941BAA5F1}">
      <dgm:prSet/>
      <dgm:spPr/>
      <dgm:t>
        <a:bodyPr/>
        <a:lstStyle/>
        <a:p>
          <a:endParaRPr lang="en-US"/>
        </a:p>
      </dgm:t>
    </dgm:pt>
    <dgm:pt modelId="{2E3B5288-5D4E-4B60-B2D6-91FBD2EA4506}" type="sibTrans" cxnId="{F61BA3D1-6AC6-494C-BF0F-CEA941BAA5F1}">
      <dgm:prSet/>
      <dgm:spPr/>
      <dgm:t>
        <a:bodyPr/>
        <a:lstStyle/>
        <a:p>
          <a:endParaRPr lang="en-US"/>
        </a:p>
      </dgm:t>
    </dgm:pt>
    <dgm:pt modelId="{56429EF2-AE72-479A-86BC-0A71CB57A8D7}">
      <dgm:prSet/>
      <dgm:spPr/>
      <dgm:t>
        <a:bodyPr/>
        <a:lstStyle/>
        <a:p>
          <a:r>
            <a:rPr lang="en-US" dirty="0"/>
            <a:t>Catch up on developmental and social skills; develop a value system</a:t>
          </a:r>
        </a:p>
      </dgm:t>
    </dgm:pt>
    <dgm:pt modelId="{4007BD95-96C1-4DF1-9B3A-49096E1557E6}" type="parTrans" cxnId="{F8FE653D-726F-48D7-8167-F13D2BDD9935}">
      <dgm:prSet/>
      <dgm:spPr/>
      <dgm:t>
        <a:bodyPr/>
        <a:lstStyle/>
        <a:p>
          <a:endParaRPr lang="en-US"/>
        </a:p>
      </dgm:t>
    </dgm:pt>
    <dgm:pt modelId="{147FB0C0-AE0A-4654-82CF-48245E89553A}" type="sibTrans" cxnId="{F8FE653D-726F-48D7-8167-F13D2BDD9935}">
      <dgm:prSet/>
      <dgm:spPr/>
      <dgm:t>
        <a:bodyPr/>
        <a:lstStyle/>
        <a:p>
          <a:endParaRPr lang="en-US"/>
        </a:p>
      </dgm:t>
    </dgm:pt>
    <dgm:pt modelId="{CC9CE19B-1614-2A4F-B30E-1482895183D4}" type="pres">
      <dgm:prSet presAssocID="{488AF1CF-4D24-47A2-AAE6-7DE39E58C94F}" presName="Name0" presStyleCnt="0">
        <dgm:presLayoutVars>
          <dgm:dir/>
          <dgm:animLvl val="lvl"/>
          <dgm:resizeHandles val="exact"/>
        </dgm:presLayoutVars>
      </dgm:prSet>
      <dgm:spPr/>
    </dgm:pt>
    <dgm:pt modelId="{2B672AA1-CA31-EF43-80A2-D3FAF339D66C}" type="pres">
      <dgm:prSet presAssocID="{8184AC48-BFD3-4E0E-B41C-5FCCB58A5200}" presName="boxAndChildren" presStyleCnt="0"/>
      <dgm:spPr/>
    </dgm:pt>
    <dgm:pt modelId="{8D3092B0-BC9B-D647-A20C-11858D7CAC95}" type="pres">
      <dgm:prSet presAssocID="{8184AC48-BFD3-4E0E-B41C-5FCCB58A5200}" presName="parentTextBox" presStyleLbl="alignNode1" presStyleIdx="0" presStyleCnt="3"/>
      <dgm:spPr/>
    </dgm:pt>
    <dgm:pt modelId="{76026467-6069-4744-B962-C148B1561414}" type="pres">
      <dgm:prSet presAssocID="{8184AC48-BFD3-4E0E-B41C-5FCCB58A5200}" presName="descendantBox" presStyleLbl="bgAccFollowNode1" presStyleIdx="0" presStyleCnt="3"/>
      <dgm:spPr/>
    </dgm:pt>
    <dgm:pt modelId="{4D639566-BA27-3A42-8BF4-1E0219A48E19}" type="pres">
      <dgm:prSet presAssocID="{F8A957B7-DB80-4DB2-9549-6046A161492E}" presName="sp" presStyleCnt="0"/>
      <dgm:spPr/>
    </dgm:pt>
    <dgm:pt modelId="{4D05539B-425D-3B45-B8CC-C4DEA0DB6A01}" type="pres">
      <dgm:prSet presAssocID="{2A5EEF74-51B3-4651-BF21-F413E4C6ABEC}" presName="arrowAndChildren" presStyleCnt="0"/>
      <dgm:spPr/>
    </dgm:pt>
    <dgm:pt modelId="{343022C2-981D-8F4D-9B46-FDA3792CF05F}" type="pres">
      <dgm:prSet presAssocID="{2A5EEF74-51B3-4651-BF21-F413E4C6ABEC}" presName="parentTextArrow" presStyleLbl="node1" presStyleIdx="0" presStyleCnt="0"/>
      <dgm:spPr/>
    </dgm:pt>
    <dgm:pt modelId="{E70AF28E-E69D-2D47-900E-CFC6AA51B397}" type="pres">
      <dgm:prSet presAssocID="{2A5EEF74-51B3-4651-BF21-F413E4C6ABEC}" presName="arrow" presStyleLbl="alignNode1" presStyleIdx="1" presStyleCnt="3"/>
      <dgm:spPr/>
    </dgm:pt>
    <dgm:pt modelId="{008DD135-5137-D945-8571-4EA0663765F7}" type="pres">
      <dgm:prSet presAssocID="{2A5EEF74-51B3-4651-BF21-F413E4C6ABEC}" presName="descendantArrow" presStyleLbl="bgAccFollowNode1" presStyleIdx="1" presStyleCnt="3"/>
      <dgm:spPr/>
    </dgm:pt>
    <dgm:pt modelId="{EE86C474-A9CC-BD46-8496-6DF67B8BEF48}" type="pres">
      <dgm:prSet presAssocID="{F6B6CE86-A0A5-4800-B610-941296505D47}" presName="sp" presStyleCnt="0"/>
      <dgm:spPr/>
    </dgm:pt>
    <dgm:pt modelId="{B5BD182C-BA33-2D47-8031-205B6571C0CB}" type="pres">
      <dgm:prSet presAssocID="{DCE94BC7-934F-4F97-82F6-FA679BD108DE}" presName="arrowAndChildren" presStyleCnt="0"/>
      <dgm:spPr/>
    </dgm:pt>
    <dgm:pt modelId="{36B53541-D9D8-5949-9EE4-2F65DF8A2F1F}" type="pres">
      <dgm:prSet presAssocID="{DCE94BC7-934F-4F97-82F6-FA679BD108DE}" presName="parentTextArrow" presStyleLbl="node1" presStyleIdx="0" presStyleCnt="0"/>
      <dgm:spPr/>
    </dgm:pt>
    <dgm:pt modelId="{80C3B096-98DD-4049-98BB-27D50D487063}" type="pres">
      <dgm:prSet presAssocID="{DCE94BC7-934F-4F97-82F6-FA679BD108DE}" presName="arrow" presStyleLbl="alignNode1" presStyleIdx="2" presStyleCnt="3"/>
      <dgm:spPr/>
    </dgm:pt>
    <dgm:pt modelId="{8137231C-9235-3B48-B307-C2CB8D0A393B}" type="pres">
      <dgm:prSet presAssocID="{DCE94BC7-934F-4F97-82F6-FA679BD108DE}" presName="descendantArrow" presStyleLbl="bgAccFollowNode1" presStyleIdx="2" presStyleCnt="3"/>
      <dgm:spPr/>
    </dgm:pt>
  </dgm:ptLst>
  <dgm:cxnLst>
    <dgm:cxn modelId="{D48A9B03-7AC7-41C8-8950-A6021E803441}" srcId="{488AF1CF-4D24-47A2-AAE6-7DE39E58C94F}" destId="{2A5EEF74-51B3-4651-BF21-F413E4C6ABEC}" srcOrd="1" destOrd="0" parTransId="{09E05120-C311-4F3C-A20B-41D2486707B0}" sibTransId="{F8A957B7-DB80-4DB2-9549-6046A161492E}"/>
    <dgm:cxn modelId="{37B98D0E-1465-104B-805E-35E0526316CE}" type="presOf" srcId="{56429EF2-AE72-479A-86BC-0A71CB57A8D7}" destId="{76026467-6069-4744-B962-C148B1561414}" srcOrd="0" destOrd="0" presId="urn:microsoft.com/office/officeart/2016/7/layout/VerticalDownArrowProcess"/>
    <dgm:cxn modelId="{C6CB6117-3198-614D-888C-8CF3D8EDE7C0}" type="presOf" srcId="{2A5EEF74-51B3-4651-BF21-F413E4C6ABEC}" destId="{E70AF28E-E69D-2D47-900E-CFC6AA51B397}" srcOrd="1" destOrd="0" presId="urn:microsoft.com/office/officeart/2016/7/layout/VerticalDownArrowProcess"/>
    <dgm:cxn modelId="{8957D835-4CD3-5348-80C4-BEDCCDED7748}" type="presOf" srcId="{2A5EEF74-51B3-4651-BF21-F413E4C6ABEC}" destId="{343022C2-981D-8F4D-9B46-FDA3792CF05F}" srcOrd="0" destOrd="0" presId="urn:microsoft.com/office/officeart/2016/7/layout/VerticalDownArrowProcess"/>
    <dgm:cxn modelId="{F8FE653D-726F-48D7-8167-F13D2BDD9935}" srcId="{8184AC48-BFD3-4E0E-B41C-5FCCB58A5200}" destId="{56429EF2-AE72-479A-86BC-0A71CB57A8D7}" srcOrd="0" destOrd="0" parTransId="{4007BD95-96C1-4DF1-9B3A-49096E1557E6}" sibTransId="{147FB0C0-AE0A-4654-82CF-48245E89553A}"/>
    <dgm:cxn modelId="{0C8D2C3F-D6A0-8C4C-BB69-DC0EBC58A379}" type="presOf" srcId="{88A71C98-646B-4F6F-AD1E-9C4DC2A965EA}" destId="{8137231C-9235-3B48-B307-C2CB8D0A393B}" srcOrd="0" destOrd="0" presId="urn:microsoft.com/office/officeart/2016/7/layout/VerticalDownArrowProcess"/>
    <dgm:cxn modelId="{3E6FF143-C411-1140-8A6D-97EB75726F7A}" type="presOf" srcId="{488AF1CF-4D24-47A2-AAE6-7DE39E58C94F}" destId="{CC9CE19B-1614-2A4F-B30E-1482895183D4}" srcOrd="0" destOrd="0" presId="urn:microsoft.com/office/officeart/2016/7/layout/VerticalDownArrowProcess"/>
    <dgm:cxn modelId="{2C9D4649-6269-C14D-B022-7FCD5E8B0C65}" type="presOf" srcId="{8184AC48-BFD3-4E0E-B41C-5FCCB58A5200}" destId="{8D3092B0-BC9B-D647-A20C-11858D7CAC95}" srcOrd="0" destOrd="0" presId="urn:microsoft.com/office/officeart/2016/7/layout/VerticalDownArrowProcess"/>
    <dgm:cxn modelId="{9E544F82-92DF-4A68-AF00-AA5207D157B9}" srcId="{488AF1CF-4D24-47A2-AAE6-7DE39E58C94F}" destId="{DCE94BC7-934F-4F97-82F6-FA679BD108DE}" srcOrd="0" destOrd="0" parTransId="{28A4D4C6-637D-4972-BC25-BC56ABDA23B0}" sibTransId="{F6B6CE86-A0A5-4800-B610-941296505D47}"/>
    <dgm:cxn modelId="{886B67AE-9242-4109-ACDD-77E676190068}" srcId="{DCE94BC7-934F-4F97-82F6-FA679BD108DE}" destId="{88A71C98-646B-4F6F-AD1E-9C4DC2A965EA}" srcOrd="0" destOrd="0" parTransId="{825D892B-6AC9-4662-9B58-F96B002C29EB}" sibTransId="{D063AF46-7DB3-47E1-AE2C-ADC1F76F245B}"/>
    <dgm:cxn modelId="{043784C7-6552-9345-AF08-0C088A68D066}" type="presOf" srcId="{DCE94BC7-934F-4F97-82F6-FA679BD108DE}" destId="{36B53541-D9D8-5949-9EE4-2F65DF8A2F1F}" srcOrd="0" destOrd="0" presId="urn:microsoft.com/office/officeart/2016/7/layout/VerticalDownArrowProcess"/>
    <dgm:cxn modelId="{24E7B8C9-A370-4A6A-9792-CAD1DCCEA8FE}" srcId="{2A5EEF74-51B3-4651-BF21-F413E4C6ABEC}" destId="{DD4C6230-A5EA-4012-85D7-ABF28D375B72}" srcOrd="0" destOrd="0" parTransId="{4DF28E81-18CC-4707-95B5-FA5754159328}" sibTransId="{5DE0EFB2-7DEF-4059-974C-642120BD7682}"/>
    <dgm:cxn modelId="{F61BA3D1-6AC6-494C-BF0F-CEA941BAA5F1}" srcId="{488AF1CF-4D24-47A2-AAE6-7DE39E58C94F}" destId="{8184AC48-BFD3-4E0E-B41C-5FCCB58A5200}" srcOrd="2" destOrd="0" parTransId="{41DCE1F3-C67A-444D-886C-66FE2AC0803E}" sibTransId="{2E3B5288-5D4E-4B60-B2D6-91FBD2EA4506}"/>
    <dgm:cxn modelId="{DCED7CF5-EB23-384F-B521-01ECEFEB6793}" type="presOf" srcId="{DCE94BC7-934F-4F97-82F6-FA679BD108DE}" destId="{80C3B096-98DD-4049-98BB-27D50D487063}" srcOrd="1" destOrd="0" presId="urn:microsoft.com/office/officeart/2016/7/layout/VerticalDownArrowProcess"/>
    <dgm:cxn modelId="{0780DAFC-99F9-3D40-8FEA-8993748429A0}" type="presOf" srcId="{DD4C6230-A5EA-4012-85D7-ABF28D375B72}" destId="{008DD135-5137-D945-8571-4EA0663765F7}" srcOrd="0" destOrd="0" presId="urn:microsoft.com/office/officeart/2016/7/layout/VerticalDownArrowProcess"/>
    <dgm:cxn modelId="{6E737498-6D33-BB4B-B71F-3A978DBCECCB}" type="presParOf" srcId="{CC9CE19B-1614-2A4F-B30E-1482895183D4}" destId="{2B672AA1-CA31-EF43-80A2-D3FAF339D66C}" srcOrd="0" destOrd="0" presId="urn:microsoft.com/office/officeart/2016/7/layout/VerticalDownArrowProcess"/>
    <dgm:cxn modelId="{DF34BA39-DC2E-CB45-87D5-0EC423299A77}" type="presParOf" srcId="{2B672AA1-CA31-EF43-80A2-D3FAF339D66C}" destId="{8D3092B0-BC9B-D647-A20C-11858D7CAC95}" srcOrd="0" destOrd="0" presId="urn:microsoft.com/office/officeart/2016/7/layout/VerticalDownArrowProcess"/>
    <dgm:cxn modelId="{0B90E783-A54C-FA48-BE34-ABC560289A41}" type="presParOf" srcId="{2B672AA1-CA31-EF43-80A2-D3FAF339D66C}" destId="{76026467-6069-4744-B962-C148B1561414}" srcOrd="1" destOrd="0" presId="urn:microsoft.com/office/officeart/2016/7/layout/VerticalDownArrowProcess"/>
    <dgm:cxn modelId="{911065BA-3A13-9442-AEF4-6D7CB20EF9D6}" type="presParOf" srcId="{CC9CE19B-1614-2A4F-B30E-1482895183D4}" destId="{4D639566-BA27-3A42-8BF4-1E0219A48E19}" srcOrd="1" destOrd="0" presId="urn:microsoft.com/office/officeart/2016/7/layout/VerticalDownArrowProcess"/>
    <dgm:cxn modelId="{8B771B83-E753-4E4E-9D87-1030C865853F}" type="presParOf" srcId="{CC9CE19B-1614-2A4F-B30E-1482895183D4}" destId="{4D05539B-425D-3B45-B8CC-C4DEA0DB6A01}" srcOrd="2" destOrd="0" presId="urn:microsoft.com/office/officeart/2016/7/layout/VerticalDownArrowProcess"/>
    <dgm:cxn modelId="{9E6F926B-0AB2-A54D-82B2-1C76EADB1E9A}" type="presParOf" srcId="{4D05539B-425D-3B45-B8CC-C4DEA0DB6A01}" destId="{343022C2-981D-8F4D-9B46-FDA3792CF05F}" srcOrd="0" destOrd="0" presId="urn:microsoft.com/office/officeart/2016/7/layout/VerticalDownArrowProcess"/>
    <dgm:cxn modelId="{EF107D73-80E6-894C-8919-4659FF80E25E}" type="presParOf" srcId="{4D05539B-425D-3B45-B8CC-C4DEA0DB6A01}" destId="{E70AF28E-E69D-2D47-900E-CFC6AA51B397}" srcOrd="1" destOrd="0" presId="urn:microsoft.com/office/officeart/2016/7/layout/VerticalDownArrowProcess"/>
    <dgm:cxn modelId="{867F5391-E22F-5F46-A2CE-5917238D5C60}" type="presParOf" srcId="{4D05539B-425D-3B45-B8CC-C4DEA0DB6A01}" destId="{008DD135-5137-D945-8571-4EA0663765F7}" srcOrd="2" destOrd="0" presId="urn:microsoft.com/office/officeart/2016/7/layout/VerticalDownArrowProcess"/>
    <dgm:cxn modelId="{C78873DD-BB2D-A34E-A0F8-0C69C524EE0D}" type="presParOf" srcId="{CC9CE19B-1614-2A4F-B30E-1482895183D4}" destId="{EE86C474-A9CC-BD46-8496-6DF67B8BEF48}" srcOrd="3" destOrd="0" presId="urn:microsoft.com/office/officeart/2016/7/layout/VerticalDownArrowProcess"/>
    <dgm:cxn modelId="{EEF389FF-651D-FC45-BDD2-A23DA1C5AB9E}" type="presParOf" srcId="{CC9CE19B-1614-2A4F-B30E-1482895183D4}" destId="{B5BD182C-BA33-2D47-8031-205B6571C0CB}" srcOrd="4" destOrd="0" presId="urn:microsoft.com/office/officeart/2016/7/layout/VerticalDownArrowProcess"/>
    <dgm:cxn modelId="{62835213-B1FE-3B45-B725-40BB64BC32CA}" type="presParOf" srcId="{B5BD182C-BA33-2D47-8031-205B6571C0CB}" destId="{36B53541-D9D8-5949-9EE4-2F65DF8A2F1F}" srcOrd="0" destOrd="0" presId="urn:microsoft.com/office/officeart/2016/7/layout/VerticalDownArrowProcess"/>
    <dgm:cxn modelId="{28018B28-CB9A-2D45-9145-79BD5AD48839}" type="presParOf" srcId="{B5BD182C-BA33-2D47-8031-205B6571C0CB}" destId="{80C3B096-98DD-4049-98BB-27D50D487063}" srcOrd="1" destOrd="0" presId="urn:microsoft.com/office/officeart/2016/7/layout/VerticalDownArrowProcess"/>
    <dgm:cxn modelId="{F997F124-BB07-D748-AC30-A3662066E4CC}" type="presParOf" srcId="{B5BD182C-BA33-2D47-8031-205B6571C0CB}" destId="{8137231C-9235-3B48-B307-C2CB8D0A393B}"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65D49B-5147-402D-B8D5-5042A130E6F4}" type="doc">
      <dgm:prSet loTypeId="urn:microsoft.com/office/officeart/2016/7/layout/VerticalSolidActionList" loCatId="List" qsTypeId="urn:microsoft.com/office/officeart/2005/8/quickstyle/simple1" qsCatId="simple" csTypeId="urn:microsoft.com/office/officeart/2005/8/colors/colorful2" csCatId="colorful"/>
      <dgm:spPr/>
      <dgm:t>
        <a:bodyPr/>
        <a:lstStyle/>
        <a:p>
          <a:endParaRPr lang="en-US"/>
        </a:p>
      </dgm:t>
    </dgm:pt>
    <dgm:pt modelId="{7CA31FDC-3C94-4E7E-86DE-8EC6FEDC2803}">
      <dgm:prSet/>
      <dgm:spPr/>
      <dgm:t>
        <a:bodyPr/>
        <a:lstStyle/>
        <a:p>
          <a:r>
            <a:rPr lang="en-US" dirty="0"/>
            <a:t>Use</a:t>
          </a:r>
        </a:p>
      </dgm:t>
    </dgm:pt>
    <dgm:pt modelId="{899FD4D9-D337-46C5-B5D7-956F9C3C24B6}" type="parTrans" cxnId="{5D8C7C99-53CC-4D3B-B2AF-03CDF47230F9}">
      <dgm:prSet/>
      <dgm:spPr/>
      <dgm:t>
        <a:bodyPr/>
        <a:lstStyle/>
        <a:p>
          <a:endParaRPr lang="en-US"/>
        </a:p>
      </dgm:t>
    </dgm:pt>
    <dgm:pt modelId="{0D6A05BE-F5EB-4344-A899-D9C2B9149901}" type="sibTrans" cxnId="{5D8C7C99-53CC-4D3B-B2AF-03CDF47230F9}">
      <dgm:prSet/>
      <dgm:spPr/>
      <dgm:t>
        <a:bodyPr/>
        <a:lstStyle/>
        <a:p>
          <a:endParaRPr lang="en-US"/>
        </a:p>
      </dgm:t>
    </dgm:pt>
    <dgm:pt modelId="{87238653-3D66-478D-9DAF-3C77BD6D5D0F}">
      <dgm:prSet custT="1"/>
      <dgm:spPr/>
      <dgm:t>
        <a:bodyPr/>
        <a:lstStyle/>
        <a:p>
          <a:r>
            <a:rPr lang="en-US" sz="2400" dirty="0"/>
            <a:t>Use interactive process</a:t>
          </a:r>
        </a:p>
      </dgm:t>
    </dgm:pt>
    <dgm:pt modelId="{F491A7D0-423D-4726-80B3-41829922FE18}" type="parTrans" cxnId="{A0A32D2E-6018-47CE-86FA-43EF7901EABB}">
      <dgm:prSet/>
      <dgm:spPr/>
      <dgm:t>
        <a:bodyPr/>
        <a:lstStyle/>
        <a:p>
          <a:endParaRPr lang="en-US"/>
        </a:p>
      </dgm:t>
    </dgm:pt>
    <dgm:pt modelId="{16824E3B-B79F-4923-8E69-9F76DDC1E66D}" type="sibTrans" cxnId="{A0A32D2E-6018-47CE-86FA-43EF7901EABB}">
      <dgm:prSet/>
      <dgm:spPr/>
      <dgm:t>
        <a:bodyPr/>
        <a:lstStyle/>
        <a:p>
          <a:endParaRPr lang="en-US"/>
        </a:p>
      </dgm:t>
    </dgm:pt>
    <dgm:pt modelId="{17CFF92C-09E0-4633-83EF-4162CBF1660E}">
      <dgm:prSet/>
      <dgm:spPr/>
      <dgm:t>
        <a:bodyPr/>
        <a:lstStyle/>
        <a:p>
          <a:r>
            <a:rPr lang="en-US" dirty="0"/>
            <a:t>Establish</a:t>
          </a:r>
        </a:p>
      </dgm:t>
    </dgm:pt>
    <dgm:pt modelId="{7CEDBAB0-C760-4B38-9F46-EA17CC45AF87}" type="parTrans" cxnId="{2D8523F0-A7A6-42AE-ADD5-2B113A6378AE}">
      <dgm:prSet/>
      <dgm:spPr/>
      <dgm:t>
        <a:bodyPr/>
        <a:lstStyle/>
        <a:p>
          <a:endParaRPr lang="en-US"/>
        </a:p>
      </dgm:t>
    </dgm:pt>
    <dgm:pt modelId="{06AEBC46-352C-43BB-99BA-EBB811EFBE2A}" type="sibTrans" cxnId="{2D8523F0-A7A6-42AE-ADD5-2B113A6378AE}">
      <dgm:prSet/>
      <dgm:spPr/>
      <dgm:t>
        <a:bodyPr/>
        <a:lstStyle/>
        <a:p>
          <a:endParaRPr lang="en-US"/>
        </a:p>
      </dgm:t>
    </dgm:pt>
    <dgm:pt modelId="{8EECF350-D587-4625-BB41-77C97B9268E7}">
      <dgm:prSet custT="1"/>
      <dgm:spPr/>
      <dgm:t>
        <a:bodyPr/>
        <a:lstStyle/>
        <a:p>
          <a:r>
            <a:rPr lang="en-US" sz="2400" dirty="0"/>
            <a:t>Establish trust and safety</a:t>
          </a:r>
        </a:p>
      </dgm:t>
    </dgm:pt>
    <dgm:pt modelId="{55853543-05A1-4A11-BE2D-F735C325E616}" type="parTrans" cxnId="{CA3AA8A7-FA28-49D0-9770-0252D3AAAB6C}">
      <dgm:prSet/>
      <dgm:spPr/>
      <dgm:t>
        <a:bodyPr/>
        <a:lstStyle/>
        <a:p>
          <a:endParaRPr lang="en-US"/>
        </a:p>
      </dgm:t>
    </dgm:pt>
    <dgm:pt modelId="{AED7AB6D-8692-4551-9AB9-5D7B7CDB043D}" type="sibTrans" cxnId="{CA3AA8A7-FA28-49D0-9770-0252D3AAAB6C}">
      <dgm:prSet/>
      <dgm:spPr/>
      <dgm:t>
        <a:bodyPr/>
        <a:lstStyle/>
        <a:p>
          <a:endParaRPr lang="en-US"/>
        </a:p>
      </dgm:t>
    </dgm:pt>
    <dgm:pt modelId="{A44B5572-E771-4DC7-9D5D-3E50C72F6FA3}">
      <dgm:prSet/>
      <dgm:spPr/>
      <dgm:t>
        <a:bodyPr/>
        <a:lstStyle/>
        <a:p>
          <a:r>
            <a:rPr lang="en-US" dirty="0"/>
            <a:t>Use</a:t>
          </a:r>
        </a:p>
      </dgm:t>
    </dgm:pt>
    <dgm:pt modelId="{8B142F6F-3F7F-463B-BA0A-F9E950CA1345}" type="parTrans" cxnId="{7C5B6A3A-2EB4-4D2F-8BD2-91209C5575D2}">
      <dgm:prSet/>
      <dgm:spPr/>
      <dgm:t>
        <a:bodyPr/>
        <a:lstStyle/>
        <a:p>
          <a:endParaRPr lang="en-US"/>
        </a:p>
      </dgm:t>
    </dgm:pt>
    <dgm:pt modelId="{E58071E4-8F09-43B3-B5A6-6DFEE076360D}" type="sibTrans" cxnId="{7C5B6A3A-2EB4-4D2F-8BD2-91209C5575D2}">
      <dgm:prSet/>
      <dgm:spPr/>
      <dgm:t>
        <a:bodyPr/>
        <a:lstStyle/>
        <a:p>
          <a:endParaRPr lang="en-US"/>
        </a:p>
      </dgm:t>
    </dgm:pt>
    <dgm:pt modelId="{7E73D5E0-1BA2-4F8A-91AB-EB50FAF3C393}">
      <dgm:prSet custT="1"/>
      <dgm:spPr/>
      <dgm:t>
        <a:bodyPr/>
        <a:lstStyle/>
        <a:p>
          <a:r>
            <a:rPr lang="en-US" sz="2400" dirty="0"/>
            <a:t>Use developmentally appropriate language</a:t>
          </a:r>
        </a:p>
      </dgm:t>
    </dgm:pt>
    <dgm:pt modelId="{ADB30E1C-A3D9-4DAC-ADB6-9CAE61C65D90}" type="parTrans" cxnId="{E7F7E364-63A3-45A3-AB5B-3E204D2F18C0}">
      <dgm:prSet/>
      <dgm:spPr/>
      <dgm:t>
        <a:bodyPr/>
        <a:lstStyle/>
        <a:p>
          <a:endParaRPr lang="en-US"/>
        </a:p>
      </dgm:t>
    </dgm:pt>
    <dgm:pt modelId="{B5DAF4B3-3189-4B7D-847B-FE9AFF8AB37E}" type="sibTrans" cxnId="{E7F7E364-63A3-45A3-AB5B-3E204D2F18C0}">
      <dgm:prSet/>
      <dgm:spPr/>
      <dgm:t>
        <a:bodyPr/>
        <a:lstStyle/>
        <a:p>
          <a:endParaRPr lang="en-US"/>
        </a:p>
      </dgm:t>
    </dgm:pt>
    <dgm:pt modelId="{F805D924-B511-4A83-88F9-533BC5BBF404}">
      <dgm:prSet/>
      <dgm:spPr/>
      <dgm:t>
        <a:bodyPr/>
        <a:lstStyle/>
        <a:p>
          <a:r>
            <a:rPr lang="en-US" dirty="0"/>
            <a:t>Teach</a:t>
          </a:r>
        </a:p>
      </dgm:t>
    </dgm:pt>
    <dgm:pt modelId="{16B46197-ACE8-4EDF-AA53-3932D5FFB380}" type="parTrans" cxnId="{E336DC33-4D81-414B-9F36-C8A4D2892A9D}">
      <dgm:prSet/>
      <dgm:spPr/>
      <dgm:t>
        <a:bodyPr/>
        <a:lstStyle/>
        <a:p>
          <a:endParaRPr lang="en-US"/>
        </a:p>
      </dgm:t>
    </dgm:pt>
    <dgm:pt modelId="{C71A159C-16C7-4639-A5B6-134E36866474}" type="sibTrans" cxnId="{E336DC33-4D81-414B-9F36-C8A4D2892A9D}">
      <dgm:prSet/>
      <dgm:spPr/>
      <dgm:t>
        <a:bodyPr/>
        <a:lstStyle/>
        <a:p>
          <a:endParaRPr lang="en-US"/>
        </a:p>
      </dgm:t>
    </dgm:pt>
    <dgm:pt modelId="{C9E45C80-9D3A-4B4F-95EB-6C4A04ED0B4F}">
      <dgm:prSet custT="1"/>
      <dgm:spPr/>
      <dgm:t>
        <a:bodyPr/>
        <a:lstStyle/>
        <a:p>
          <a:r>
            <a:rPr lang="en-US" sz="2400" dirty="0"/>
            <a:t>Teach relaxation techniques before trauma exploration to restore a sense of control</a:t>
          </a:r>
        </a:p>
      </dgm:t>
    </dgm:pt>
    <dgm:pt modelId="{9383735A-B7AB-4A0B-8D04-45F80716BB69}" type="parTrans" cxnId="{D01D6ABA-F9F5-40B0-A5AC-09AD63623B11}">
      <dgm:prSet/>
      <dgm:spPr/>
      <dgm:t>
        <a:bodyPr/>
        <a:lstStyle/>
        <a:p>
          <a:endParaRPr lang="en-US"/>
        </a:p>
      </dgm:t>
    </dgm:pt>
    <dgm:pt modelId="{0BA4C29F-F57D-490E-A83C-C61CFC00A490}" type="sibTrans" cxnId="{D01D6ABA-F9F5-40B0-A5AC-09AD63623B11}">
      <dgm:prSet/>
      <dgm:spPr/>
      <dgm:t>
        <a:bodyPr/>
        <a:lstStyle/>
        <a:p>
          <a:endParaRPr lang="en-US"/>
        </a:p>
      </dgm:t>
    </dgm:pt>
    <dgm:pt modelId="{17C25612-9EE1-4DD4-B633-3FB28883F06C}">
      <dgm:prSet/>
      <dgm:spPr/>
      <dgm:t>
        <a:bodyPr/>
        <a:lstStyle/>
        <a:p>
          <a:r>
            <a:rPr lang="en-US" dirty="0"/>
            <a:t>Use</a:t>
          </a:r>
        </a:p>
      </dgm:t>
    </dgm:pt>
    <dgm:pt modelId="{0BC1B02D-76B3-462E-9428-DF0D3E56B88F}" type="parTrans" cxnId="{37D7524C-E940-4689-B421-66ADED16427D}">
      <dgm:prSet/>
      <dgm:spPr/>
      <dgm:t>
        <a:bodyPr/>
        <a:lstStyle/>
        <a:p>
          <a:endParaRPr lang="en-US"/>
        </a:p>
      </dgm:t>
    </dgm:pt>
    <dgm:pt modelId="{9F608406-EEF3-4201-8B9A-1F338245CEFF}" type="sibTrans" cxnId="{37D7524C-E940-4689-B421-66ADED16427D}">
      <dgm:prSet/>
      <dgm:spPr/>
      <dgm:t>
        <a:bodyPr/>
        <a:lstStyle/>
        <a:p>
          <a:endParaRPr lang="en-US"/>
        </a:p>
      </dgm:t>
    </dgm:pt>
    <dgm:pt modelId="{3AF30F3D-29C7-4D27-806F-D80AEC1E10CA}">
      <dgm:prSet custT="1"/>
      <dgm:spPr/>
      <dgm:t>
        <a:bodyPr/>
        <a:lstStyle/>
        <a:p>
          <a:r>
            <a:rPr lang="en-US" sz="2400" dirty="0"/>
            <a:t>Use art and play to promote expression of feelings</a:t>
          </a:r>
        </a:p>
      </dgm:t>
    </dgm:pt>
    <dgm:pt modelId="{D21A8176-E554-4F0E-9A67-C128922E9346}" type="parTrans" cxnId="{617B490E-129F-4C4C-8E30-436CB2EA41F5}">
      <dgm:prSet/>
      <dgm:spPr/>
      <dgm:t>
        <a:bodyPr/>
        <a:lstStyle/>
        <a:p>
          <a:endParaRPr lang="en-US"/>
        </a:p>
      </dgm:t>
    </dgm:pt>
    <dgm:pt modelId="{52483223-4F5A-4DEB-8D62-E26D31C23AAB}" type="sibTrans" cxnId="{617B490E-129F-4C4C-8E30-436CB2EA41F5}">
      <dgm:prSet/>
      <dgm:spPr/>
      <dgm:t>
        <a:bodyPr/>
        <a:lstStyle/>
        <a:p>
          <a:endParaRPr lang="en-US"/>
        </a:p>
      </dgm:t>
    </dgm:pt>
    <dgm:pt modelId="{2CBB7758-FF6F-CC49-9784-187A8598F4EF}" type="pres">
      <dgm:prSet presAssocID="{1A65D49B-5147-402D-B8D5-5042A130E6F4}" presName="Name0" presStyleCnt="0">
        <dgm:presLayoutVars>
          <dgm:dir/>
          <dgm:animLvl val="lvl"/>
          <dgm:resizeHandles val="exact"/>
        </dgm:presLayoutVars>
      </dgm:prSet>
      <dgm:spPr/>
    </dgm:pt>
    <dgm:pt modelId="{47323647-24DE-FB40-9C30-4426EC725F61}" type="pres">
      <dgm:prSet presAssocID="{7CA31FDC-3C94-4E7E-86DE-8EC6FEDC2803}" presName="linNode" presStyleCnt="0"/>
      <dgm:spPr/>
    </dgm:pt>
    <dgm:pt modelId="{676C39FF-AE36-1949-A35E-0E99B4B9EC8A}" type="pres">
      <dgm:prSet presAssocID="{7CA31FDC-3C94-4E7E-86DE-8EC6FEDC2803}" presName="parentText" presStyleLbl="alignNode1" presStyleIdx="0" presStyleCnt="5">
        <dgm:presLayoutVars>
          <dgm:chMax val="1"/>
          <dgm:bulletEnabled/>
        </dgm:presLayoutVars>
      </dgm:prSet>
      <dgm:spPr/>
    </dgm:pt>
    <dgm:pt modelId="{C86897E6-8C44-A646-83FB-E164C703E288}" type="pres">
      <dgm:prSet presAssocID="{7CA31FDC-3C94-4E7E-86DE-8EC6FEDC2803}" presName="descendantText" presStyleLbl="alignAccFollowNode1" presStyleIdx="0" presStyleCnt="5">
        <dgm:presLayoutVars>
          <dgm:bulletEnabled/>
        </dgm:presLayoutVars>
      </dgm:prSet>
      <dgm:spPr/>
    </dgm:pt>
    <dgm:pt modelId="{9B38B72F-02A7-014E-A36C-9C2B51D9D53F}" type="pres">
      <dgm:prSet presAssocID="{0D6A05BE-F5EB-4344-A899-D9C2B9149901}" presName="sp" presStyleCnt="0"/>
      <dgm:spPr/>
    </dgm:pt>
    <dgm:pt modelId="{E6C0AE79-0095-B446-AAB5-0705D3F56DA0}" type="pres">
      <dgm:prSet presAssocID="{17CFF92C-09E0-4633-83EF-4162CBF1660E}" presName="linNode" presStyleCnt="0"/>
      <dgm:spPr/>
    </dgm:pt>
    <dgm:pt modelId="{E8AE2611-DB69-474C-9243-2D8A3B10AAFE}" type="pres">
      <dgm:prSet presAssocID="{17CFF92C-09E0-4633-83EF-4162CBF1660E}" presName="parentText" presStyleLbl="alignNode1" presStyleIdx="1" presStyleCnt="5">
        <dgm:presLayoutVars>
          <dgm:chMax val="1"/>
          <dgm:bulletEnabled/>
        </dgm:presLayoutVars>
      </dgm:prSet>
      <dgm:spPr/>
    </dgm:pt>
    <dgm:pt modelId="{D53AC90D-1ECD-384F-AF08-BAF4FF3C56AB}" type="pres">
      <dgm:prSet presAssocID="{17CFF92C-09E0-4633-83EF-4162CBF1660E}" presName="descendantText" presStyleLbl="alignAccFollowNode1" presStyleIdx="1" presStyleCnt="5">
        <dgm:presLayoutVars>
          <dgm:bulletEnabled/>
        </dgm:presLayoutVars>
      </dgm:prSet>
      <dgm:spPr/>
    </dgm:pt>
    <dgm:pt modelId="{5B5369F9-B53A-0A46-8108-6759BFCF0B63}" type="pres">
      <dgm:prSet presAssocID="{06AEBC46-352C-43BB-99BA-EBB811EFBE2A}" presName="sp" presStyleCnt="0"/>
      <dgm:spPr/>
    </dgm:pt>
    <dgm:pt modelId="{BDEA8CA4-7D35-6641-8E1C-5DAA8AFC67E6}" type="pres">
      <dgm:prSet presAssocID="{A44B5572-E771-4DC7-9D5D-3E50C72F6FA3}" presName="linNode" presStyleCnt="0"/>
      <dgm:spPr/>
    </dgm:pt>
    <dgm:pt modelId="{C1202131-36E2-D84F-B22E-3950A2ED02EC}" type="pres">
      <dgm:prSet presAssocID="{A44B5572-E771-4DC7-9D5D-3E50C72F6FA3}" presName="parentText" presStyleLbl="alignNode1" presStyleIdx="2" presStyleCnt="5">
        <dgm:presLayoutVars>
          <dgm:chMax val="1"/>
          <dgm:bulletEnabled/>
        </dgm:presLayoutVars>
      </dgm:prSet>
      <dgm:spPr/>
    </dgm:pt>
    <dgm:pt modelId="{157D4736-C077-4E4D-A421-08FE05EFF1B2}" type="pres">
      <dgm:prSet presAssocID="{A44B5572-E771-4DC7-9D5D-3E50C72F6FA3}" presName="descendantText" presStyleLbl="alignAccFollowNode1" presStyleIdx="2" presStyleCnt="5">
        <dgm:presLayoutVars>
          <dgm:bulletEnabled/>
        </dgm:presLayoutVars>
      </dgm:prSet>
      <dgm:spPr/>
    </dgm:pt>
    <dgm:pt modelId="{99CA0D6D-1BF2-AA47-94EE-314CC2DCBA32}" type="pres">
      <dgm:prSet presAssocID="{E58071E4-8F09-43B3-B5A6-6DFEE076360D}" presName="sp" presStyleCnt="0"/>
      <dgm:spPr/>
    </dgm:pt>
    <dgm:pt modelId="{B1602A28-F96C-A741-9819-1D8F1FDBAD38}" type="pres">
      <dgm:prSet presAssocID="{F805D924-B511-4A83-88F9-533BC5BBF404}" presName="linNode" presStyleCnt="0"/>
      <dgm:spPr/>
    </dgm:pt>
    <dgm:pt modelId="{C0261131-AF3B-EE40-953D-80C6B271427C}" type="pres">
      <dgm:prSet presAssocID="{F805D924-B511-4A83-88F9-533BC5BBF404}" presName="parentText" presStyleLbl="alignNode1" presStyleIdx="3" presStyleCnt="5">
        <dgm:presLayoutVars>
          <dgm:chMax val="1"/>
          <dgm:bulletEnabled/>
        </dgm:presLayoutVars>
      </dgm:prSet>
      <dgm:spPr/>
    </dgm:pt>
    <dgm:pt modelId="{B00D3B96-8CBE-6942-8F62-D1875DB8EC3B}" type="pres">
      <dgm:prSet presAssocID="{F805D924-B511-4A83-88F9-533BC5BBF404}" presName="descendantText" presStyleLbl="alignAccFollowNode1" presStyleIdx="3" presStyleCnt="5">
        <dgm:presLayoutVars>
          <dgm:bulletEnabled/>
        </dgm:presLayoutVars>
      </dgm:prSet>
      <dgm:spPr/>
    </dgm:pt>
    <dgm:pt modelId="{625D98FE-C004-B042-BAD7-71A6CA5FE0D2}" type="pres">
      <dgm:prSet presAssocID="{C71A159C-16C7-4639-A5B6-134E36866474}" presName="sp" presStyleCnt="0"/>
      <dgm:spPr/>
    </dgm:pt>
    <dgm:pt modelId="{EBA78A63-2BAE-E745-BE71-E068DF11D17D}" type="pres">
      <dgm:prSet presAssocID="{17C25612-9EE1-4DD4-B633-3FB28883F06C}" presName="linNode" presStyleCnt="0"/>
      <dgm:spPr/>
    </dgm:pt>
    <dgm:pt modelId="{DBB06D55-EAAE-9B45-B8B1-6ED8120618CA}" type="pres">
      <dgm:prSet presAssocID="{17C25612-9EE1-4DD4-B633-3FB28883F06C}" presName="parentText" presStyleLbl="alignNode1" presStyleIdx="4" presStyleCnt="5">
        <dgm:presLayoutVars>
          <dgm:chMax val="1"/>
          <dgm:bulletEnabled/>
        </dgm:presLayoutVars>
      </dgm:prSet>
      <dgm:spPr/>
    </dgm:pt>
    <dgm:pt modelId="{BEC199C7-945A-0349-B162-7D436200433D}" type="pres">
      <dgm:prSet presAssocID="{17C25612-9EE1-4DD4-B633-3FB28883F06C}" presName="descendantText" presStyleLbl="alignAccFollowNode1" presStyleIdx="4" presStyleCnt="5">
        <dgm:presLayoutVars>
          <dgm:bulletEnabled/>
        </dgm:presLayoutVars>
      </dgm:prSet>
      <dgm:spPr/>
    </dgm:pt>
  </dgm:ptLst>
  <dgm:cxnLst>
    <dgm:cxn modelId="{65B4C309-1B89-2D4B-9FD9-153C433683C8}" type="presOf" srcId="{7CA31FDC-3C94-4E7E-86DE-8EC6FEDC2803}" destId="{676C39FF-AE36-1949-A35E-0E99B4B9EC8A}" srcOrd="0" destOrd="0" presId="urn:microsoft.com/office/officeart/2016/7/layout/VerticalSolidActionList"/>
    <dgm:cxn modelId="{617B490E-129F-4C4C-8E30-436CB2EA41F5}" srcId="{17C25612-9EE1-4DD4-B633-3FB28883F06C}" destId="{3AF30F3D-29C7-4D27-806F-D80AEC1E10CA}" srcOrd="0" destOrd="0" parTransId="{D21A8176-E554-4F0E-9A67-C128922E9346}" sibTransId="{52483223-4F5A-4DEB-8D62-E26D31C23AAB}"/>
    <dgm:cxn modelId="{2CF1A31D-6227-E54D-B11F-C1BEC03447CD}" type="presOf" srcId="{F805D924-B511-4A83-88F9-533BC5BBF404}" destId="{C0261131-AF3B-EE40-953D-80C6B271427C}" srcOrd="0" destOrd="0" presId="urn:microsoft.com/office/officeart/2016/7/layout/VerticalSolidActionList"/>
    <dgm:cxn modelId="{15214028-1447-AF44-89AE-AC880E5000E9}" type="presOf" srcId="{A44B5572-E771-4DC7-9D5D-3E50C72F6FA3}" destId="{C1202131-36E2-D84F-B22E-3950A2ED02EC}" srcOrd="0" destOrd="0" presId="urn:microsoft.com/office/officeart/2016/7/layout/VerticalSolidActionList"/>
    <dgm:cxn modelId="{A0A32D2E-6018-47CE-86FA-43EF7901EABB}" srcId="{7CA31FDC-3C94-4E7E-86DE-8EC6FEDC2803}" destId="{87238653-3D66-478D-9DAF-3C77BD6D5D0F}" srcOrd="0" destOrd="0" parTransId="{F491A7D0-423D-4726-80B3-41829922FE18}" sibTransId="{16824E3B-B79F-4923-8E69-9F76DDC1E66D}"/>
    <dgm:cxn modelId="{DC06C332-AFA0-5545-8635-06456E8468A5}" type="presOf" srcId="{C9E45C80-9D3A-4B4F-95EB-6C4A04ED0B4F}" destId="{B00D3B96-8CBE-6942-8F62-D1875DB8EC3B}" srcOrd="0" destOrd="0" presId="urn:microsoft.com/office/officeart/2016/7/layout/VerticalSolidActionList"/>
    <dgm:cxn modelId="{E336DC33-4D81-414B-9F36-C8A4D2892A9D}" srcId="{1A65D49B-5147-402D-B8D5-5042A130E6F4}" destId="{F805D924-B511-4A83-88F9-533BC5BBF404}" srcOrd="3" destOrd="0" parTransId="{16B46197-ACE8-4EDF-AA53-3932D5FFB380}" sibTransId="{C71A159C-16C7-4639-A5B6-134E36866474}"/>
    <dgm:cxn modelId="{7C5B6A3A-2EB4-4D2F-8BD2-91209C5575D2}" srcId="{1A65D49B-5147-402D-B8D5-5042A130E6F4}" destId="{A44B5572-E771-4DC7-9D5D-3E50C72F6FA3}" srcOrd="2" destOrd="0" parTransId="{8B142F6F-3F7F-463B-BA0A-F9E950CA1345}" sibTransId="{E58071E4-8F09-43B3-B5A6-6DFEE076360D}"/>
    <dgm:cxn modelId="{37D7524C-E940-4689-B421-66ADED16427D}" srcId="{1A65D49B-5147-402D-B8D5-5042A130E6F4}" destId="{17C25612-9EE1-4DD4-B633-3FB28883F06C}" srcOrd="4" destOrd="0" parTransId="{0BC1B02D-76B3-462E-9428-DF0D3E56B88F}" sibTransId="{9F608406-EEF3-4201-8B9A-1F338245CEFF}"/>
    <dgm:cxn modelId="{E7F7E364-63A3-45A3-AB5B-3E204D2F18C0}" srcId="{A44B5572-E771-4DC7-9D5D-3E50C72F6FA3}" destId="{7E73D5E0-1BA2-4F8A-91AB-EB50FAF3C393}" srcOrd="0" destOrd="0" parTransId="{ADB30E1C-A3D9-4DAC-ADB6-9CAE61C65D90}" sibTransId="{B5DAF4B3-3189-4B7D-847B-FE9AFF8AB37E}"/>
    <dgm:cxn modelId="{7CE31374-62D2-5B4A-B275-B5DFB7AAF96A}" type="presOf" srcId="{8EECF350-D587-4625-BB41-77C97B9268E7}" destId="{D53AC90D-1ECD-384F-AF08-BAF4FF3C56AB}" srcOrd="0" destOrd="0" presId="urn:microsoft.com/office/officeart/2016/7/layout/VerticalSolidActionList"/>
    <dgm:cxn modelId="{CBE64586-3D55-D246-93AC-F53151194C49}" type="presOf" srcId="{17CFF92C-09E0-4633-83EF-4162CBF1660E}" destId="{E8AE2611-DB69-474C-9243-2D8A3B10AAFE}" srcOrd="0" destOrd="0" presId="urn:microsoft.com/office/officeart/2016/7/layout/VerticalSolidActionList"/>
    <dgm:cxn modelId="{B4526593-A183-8149-B426-3C3EEAEEFFED}" type="presOf" srcId="{7E73D5E0-1BA2-4F8A-91AB-EB50FAF3C393}" destId="{157D4736-C077-4E4D-A421-08FE05EFF1B2}" srcOrd="0" destOrd="0" presId="urn:microsoft.com/office/officeart/2016/7/layout/VerticalSolidActionList"/>
    <dgm:cxn modelId="{5D8C7C99-53CC-4D3B-B2AF-03CDF47230F9}" srcId="{1A65D49B-5147-402D-B8D5-5042A130E6F4}" destId="{7CA31FDC-3C94-4E7E-86DE-8EC6FEDC2803}" srcOrd="0" destOrd="0" parTransId="{899FD4D9-D337-46C5-B5D7-956F9C3C24B6}" sibTransId="{0D6A05BE-F5EB-4344-A899-D9C2B9149901}"/>
    <dgm:cxn modelId="{CA3AA8A7-FA28-49D0-9770-0252D3AAAB6C}" srcId="{17CFF92C-09E0-4633-83EF-4162CBF1660E}" destId="{8EECF350-D587-4625-BB41-77C97B9268E7}" srcOrd="0" destOrd="0" parTransId="{55853543-05A1-4A11-BE2D-F735C325E616}" sibTransId="{AED7AB6D-8692-4551-9AB9-5D7B7CDB043D}"/>
    <dgm:cxn modelId="{09C137AA-8D2D-B442-9143-C8B23FF1F9C3}" type="presOf" srcId="{3AF30F3D-29C7-4D27-806F-D80AEC1E10CA}" destId="{BEC199C7-945A-0349-B162-7D436200433D}" srcOrd="0" destOrd="0" presId="urn:microsoft.com/office/officeart/2016/7/layout/VerticalSolidActionList"/>
    <dgm:cxn modelId="{D45B58B1-E33D-C04E-BCE6-CDEEE54D6718}" type="presOf" srcId="{1A65D49B-5147-402D-B8D5-5042A130E6F4}" destId="{2CBB7758-FF6F-CC49-9784-187A8598F4EF}" srcOrd="0" destOrd="0" presId="urn:microsoft.com/office/officeart/2016/7/layout/VerticalSolidActionList"/>
    <dgm:cxn modelId="{D01D6ABA-F9F5-40B0-A5AC-09AD63623B11}" srcId="{F805D924-B511-4A83-88F9-533BC5BBF404}" destId="{C9E45C80-9D3A-4B4F-95EB-6C4A04ED0B4F}" srcOrd="0" destOrd="0" parTransId="{9383735A-B7AB-4A0B-8D04-45F80716BB69}" sibTransId="{0BA4C29F-F57D-490E-A83C-C61CFC00A490}"/>
    <dgm:cxn modelId="{2D8523F0-A7A6-42AE-ADD5-2B113A6378AE}" srcId="{1A65D49B-5147-402D-B8D5-5042A130E6F4}" destId="{17CFF92C-09E0-4633-83EF-4162CBF1660E}" srcOrd="1" destOrd="0" parTransId="{7CEDBAB0-C760-4B38-9F46-EA17CC45AF87}" sibTransId="{06AEBC46-352C-43BB-99BA-EBB811EFBE2A}"/>
    <dgm:cxn modelId="{923713F6-D03B-5044-8717-777F8970365B}" type="presOf" srcId="{87238653-3D66-478D-9DAF-3C77BD6D5D0F}" destId="{C86897E6-8C44-A646-83FB-E164C703E288}" srcOrd="0" destOrd="0" presId="urn:microsoft.com/office/officeart/2016/7/layout/VerticalSolidActionList"/>
    <dgm:cxn modelId="{8D1827FD-6AC9-CE49-A821-2016F4AB6BEC}" type="presOf" srcId="{17C25612-9EE1-4DD4-B633-3FB28883F06C}" destId="{DBB06D55-EAAE-9B45-B8B1-6ED8120618CA}" srcOrd="0" destOrd="0" presId="urn:microsoft.com/office/officeart/2016/7/layout/VerticalSolidActionList"/>
    <dgm:cxn modelId="{EB5EECBC-296F-FD4A-ABF4-250FB495F0E3}" type="presParOf" srcId="{2CBB7758-FF6F-CC49-9784-187A8598F4EF}" destId="{47323647-24DE-FB40-9C30-4426EC725F61}" srcOrd="0" destOrd="0" presId="urn:microsoft.com/office/officeart/2016/7/layout/VerticalSolidActionList"/>
    <dgm:cxn modelId="{2AE12BA0-7989-764C-953A-EC6CB7A1BE7B}" type="presParOf" srcId="{47323647-24DE-FB40-9C30-4426EC725F61}" destId="{676C39FF-AE36-1949-A35E-0E99B4B9EC8A}" srcOrd="0" destOrd="0" presId="urn:microsoft.com/office/officeart/2016/7/layout/VerticalSolidActionList"/>
    <dgm:cxn modelId="{CEEF28B1-1CA4-2B4F-8E4E-9DD090F6629E}" type="presParOf" srcId="{47323647-24DE-FB40-9C30-4426EC725F61}" destId="{C86897E6-8C44-A646-83FB-E164C703E288}" srcOrd="1" destOrd="0" presId="urn:microsoft.com/office/officeart/2016/7/layout/VerticalSolidActionList"/>
    <dgm:cxn modelId="{5BD568AB-CB22-3D45-B799-5578F118EC36}" type="presParOf" srcId="{2CBB7758-FF6F-CC49-9784-187A8598F4EF}" destId="{9B38B72F-02A7-014E-A36C-9C2B51D9D53F}" srcOrd="1" destOrd="0" presId="urn:microsoft.com/office/officeart/2016/7/layout/VerticalSolidActionList"/>
    <dgm:cxn modelId="{B6BBC11A-3D8B-1143-A206-7CA33160FA66}" type="presParOf" srcId="{2CBB7758-FF6F-CC49-9784-187A8598F4EF}" destId="{E6C0AE79-0095-B446-AAB5-0705D3F56DA0}" srcOrd="2" destOrd="0" presId="urn:microsoft.com/office/officeart/2016/7/layout/VerticalSolidActionList"/>
    <dgm:cxn modelId="{E17622B7-8122-BB4B-8618-E996FFA0ADE2}" type="presParOf" srcId="{E6C0AE79-0095-B446-AAB5-0705D3F56DA0}" destId="{E8AE2611-DB69-474C-9243-2D8A3B10AAFE}" srcOrd="0" destOrd="0" presId="urn:microsoft.com/office/officeart/2016/7/layout/VerticalSolidActionList"/>
    <dgm:cxn modelId="{B735993D-F231-C94B-9C5D-8D6E57D306E6}" type="presParOf" srcId="{E6C0AE79-0095-B446-AAB5-0705D3F56DA0}" destId="{D53AC90D-1ECD-384F-AF08-BAF4FF3C56AB}" srcOrd="1" destOrd="0" presId="urn:microsoft.com/office/officeart/2016/7/layout/VerticalSolidActionList"/>
    <dgm:cxn modelId="{02C88625-083B-6D42-8C9D-A6F654714BF3}" type="presParOf" srcId="{2CBB7758-FF6F-CC49-9784-187A8598F4EF}" destId="{5B5369F9-B53A-0A46-8108-6759BFCF0B63}" srcOrd="3" destOrd="0" presId="urn:microsoft.com/office/officeart/2016/7/layout/VerticalSolidActionList"/>
    <dgm:cxn modelId="{22D199A4-07BC-1946-B54C-AD7D1D724068}" type="presParOf" srcId="{2CBB7758-FF6F-CC49-9784-187A8598F4EF}" destId="{BDEA8CA4-7D35-6641-8E1C-5DAA8AFC67E6}" srcOrd="4" destOrd="0" presId="urn:microsoft.com/office/officeart/2016/7/layout/VerticalSolidActionList"/>
    <dgm:cxn modelId="{1892E58D-08D3-8C4E-ABA4-8DFDA497FA82}" type="presParOf" srcId="{BDEA8CA4-7D35-6641-8E1C-5DAA8AFC67E6}" destId="{C1202131-36E2-D84F-B22E-3950A2ED02EC}" srcOrd="0" destOrd="0" presId="urn:microsoft.com/office/officeart/2016/7/layout/VerticalSolidActionList"/>
    <dgm:cxn modelId="{8EBC917E-DC17-734A-90E8-F5ADF03040E1}" type="presParOf" srcId="{BDEA8CA4-7D35-6641-8E1C-5DAA8AFC67E6}" destId="{157D4736-C077-4E4D-A421-08FE05EFF1B2}" srcOrd="1" destOrd="0" presId="urn:microsoft.com/office/officeart/2016/7/layout/VerticalSolidActionList"/>
    <dgm:cxn modelId="{77DC4453-5634-3048-8BF0-3DE1962C8F8C}" type="presParOf" srcId="{2CBB7758-FF6F-CC49-9784-187A8598F4EF}" destId="{99CA0D6D-1BF2-AA47-94EE-314CC2DCBA32}" srcOrd="5" destOrd="0" presId="urn:microsoft.com/office/officeart/2016/7/layout/VerticalSolidActionList"/>
    <dgm:cxn modelId="{CB25343A-21BB-2849-975A-D7DEDC35AB49}" type="presParOf" srcId="{2CBB7758-FF6F-CC49-9784-187A8598F4EF}" destId="{B1602A28-F96C-A741-9819-1D8F1FDBAD38}" srcOrd="6" destOrd="0" presId="urn:microsoft.com/office/officeart/2016/7/layout/VerticalSolidActionList"/>
    <dgm:cxn modelId="{BB88B7DB-DBDD-0343-810A-656AA44E4FA9}" type="presParOf" srcId="{B1602A28-F96C-A741-9819-1D8F1FDBAD38}" destId="{C0261131-AF3B-EE40-953D-80C6B271427C}" srcOrd="0" destOrd="0" presId="urn:microsoft.com/office/officeart/2016/7/layout/VerticalSolidActionList"/>
    <dgm:cxn modelId="{782B86AD-1F5A-2E4B-83CB-81C2B6B72FD3}" type="presParOf" srcId="{B1602A28-F96C-A741-9819-1D8F1FDBAD38}" destId="{B00D3B96-8CBE-6942-8F62-D1875DB8EC3B}" srcOrd="1" destOrd="0" presId="urn:microsoft.com/office/officeart/2016/7/layout/VerticalSolidActionList"/>
    <dgm:cxn modelId="{77CE0CEA-DEBE-4540-9B07-2C067DDF996A}" type="presParOf" srcId="{2CBB7758-FF6F-CC49-9784-187A8598F4EF}" destId="{625D98FE-C004-B042-BAD7-71A6CA5FE0D2}" srcOrd="7" destOrd="0" presId="urn:microsoft.com/office/officeart/2016/7/layout/VerticalSolidActionList"/>
    <dgm:cxn modelId="{84213314-4B68-8B45-851F-27C2E4EFDCD8}" type="presParOf" srcId="{2CBB7758-FF6F-CC49-9784-187A8598F4EF}" destId="{EBA78A63-2BAE-E745-BE71-E068DF11D17D}" srcOrd="8" destOrd="0" presId="urn:microsoft.com/office/officeart/2016/7/layout/VerticalSolidActionList"/>
    <dgm:cxn modelId="{EBD52B99-49CB-7542-8683-AF23019ABF2C}" type="presParOf" srcId="{EBA78A63-2BAE-E745-BE71-E068DF11D17D}" destId="{DBB06D55-EAAE-9B45-B8B1-6ED8120618CA}" srcOrd="0" destOrd="0" presId="urn:microsoft.com/office/officeart/2016/7/layout/VerticalSolidActionList"/>
    <dgm:cxn modelId="{B36B217F-CE92-7B42-8147-CFA26318A65A}" type="presParOf" srcId="{EBA78A63-2BAE-E745-BE71-E068DF11D17D}" destId="{BEC199C7-945A-0349-B162-7D436200433D}"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9BC2CF8-88B5-469E-8D65-1BC6A783EC46}" type="doc">
      <dgm:prSet loTypeId="urn:microsoft.com/office/officeart/2016/7/layout/VerticalSolidActionList" loCatId="List" qsTypeId="urn:microsoft.com/office/officeart/2005/8/quickstyle/simple1" qsCatId="simple" csTypeId="urn:microsoft.com/office/officeart/2005/8/colors/colorful2" csCatId="colorful"/>
      <dgm:spPr/>
      <dgm:t>
        <a:bodyPr/>
        <a:lstStyle/>
        <a:p>
          <a:endParaRPr lang="en-US"/>
        </a:p>
      </dgm:t>
    </dgm:pt>
    <dgm:pt modelId="{C3EFAEFE-30AD-45BA-A09B-E430B6C7E113}">
      <dgm:prSet/>
      <dgm:spPr/>
      <dgm:t>
        <a:bodyPr/>
        <a:lstStyle/>
        <a:p>
          <a:r>
            <a:rPr lang="en-US" dirty="0"/>
            <a:t>Involve</a:t>
          </a:r>
        </a:p>
      </dgm:t>
    </dgm:pt>
    <dgm:pt modelId="{0A560335-2A9C-474A-B075-22EDBDD58F72}" type="parTrans" cxnId="{ECADBC32-D416-4306-AA1F-311442784030}">
      <dgm:prSet/>
      <dgm:spPr/>
      <dgm:t>
        <a:bodyPr/>
        <a:lstStyle/>
        <a:p>
          <a:endParaRPr lang="en-US"/>
        </a:p>
      </dgm:t>
    </dgm:pt>
    <dgm:pt modelId="{C9829031-F249-44D6-8B7F-033B771E2C05}" type="sibTrans" cxnId="{ECADBC32-D416-4306-AA1F-311442784030}">
      <dgm:prSet/>
      <dgm:spPr/>
      <dgm:t>
        <a:bodyPr/>
        <a:lstStyle/>
        <a:p>
          <a:endParaRPr lang="en-US"/>
        </a:p>
      </dgm:t>
    </dgm:pt>
    <dgm:pt modelId="{DA99D0AD-3B84-4F8B-9E5B-673178A3D7E4}">
      <dgm:prSet custT="1"/>
      <dgm:spPr/>
      <dgm:t>
        <a:bodyPr/>
        <a:lstStyle/>
        <a:p>
          <a:r>
            <a:rPr lang="en-US" sz="2400" dirty="0"/>
            <a:t>Involve caretakers in 1:1s, unless they are the cause of trauma</a:t>
          </a:r>
        </a:p>
      </dgm:t>
    </dgm:pt>
    <dgm:pt modelId="{F881D9DA-D8C7-4231-AE31-32E5B8BDB1F2}" type="parTrans" cxnId="{8E245D25-B873-48B5-BC57-8FE93D56C6AB}">
      <dgm:prSet/>
      <dgm:spPr/>
      <dgm:t>
        <a:bodyPr/>
        <a:lstStyle/>
        <a:p>
          <a:endParaRPr lang="en-US"/>
        </a:p>
      </dgm:t>
    </dgm:pt>
    <dgm:pt modelId="{4BDF77DB-8C36-4609-9E11-7D768B1FD6F7}" type="sibTrans" cxnId="{8E245D25-B873-48B5-BC57-8FE93D56C6AB}">
      <dgm:prSet/>
      <dgm:spPr/>
      <dgm:t>
        <a:bodyPr/>
        <a:lstStyle/>
        <a:p>
          <a:endParaRPr lang="en-US"/>
        </a:p>
      </dgm:t>
    </dgm:pt>
    <dgm:pt modelId="{59691319-745F-4550-92FD-7BA3D0144B29}">
      <dgm:prSet/>
      <dgm:spPr/>
      <dgm:t>
        <a:bodyPr/>
        <a:lstStyle/>
        <a:p>
          <a:r>
            <a:rPr lang="en-US" dirty="0"/>
            <a:t>Educate</a:t>
          </a:r>
        </a:p>
      </dgm:t>
    </dgm:pt>
    <dgm:pt modelId="{F5A8E323-22D8-4A31-8B47-2C5F58599D40}" type="parTrans" cxnId="{5BEB4B1F-9039-439A-9718-9483639E68F2}">
      <dgm:prSet/>
      <dgm:spPr/>
      <dgm:t>
        <a:bodyPr/>
        <a:lstStyle/>
        <a:p>
          <a:endParaRPr lang="en-US"/>
        </a:p>
      </dgm:t>
    </dgm:pt>
    <dgm:pt modelId="{5C76DD5A-77D6-4EB5-8C04-5F98A7726FE3}" type="sibTrans" cxnId="{5BEB4B1F-9039-439A-9718-9483639E68F2}">
      <dgm:prSet/>
      <dgm:spPr/>
      <dgm:t>
        <a:bodyPr/>
        <a:lstStyle/>
        <a:p>
          <a:endParaRPr lang="en-US"/>
        </a:p>
      </dgm:t>
    </dgm:pt>
    <dgm:pt modelId="{F031BB67-0596-4D35-85FF-5ADE7677955F}">
      <dgm:prSet custT="1"/>
      <dgm:spPr/>
      <dgm:t>
        <a:bodyPr/>
        <a:lstStyle/>
        <a:p>
          <a:r>
            <a:rPr lang="en-US" sz="2400" dirty="0"/>
            <a:t>Educate child and caretakers about grief process and response to the trauma</a:t>
          </a:r>
        </a:p>
      </dgm:t>
    </dgm:pt>
    <dgm:pt modelId="{CAD284B5-B6AC-4270-B42D-6B64216F3632}" type="parTrans" cxnId="{967ED8CC-6368-41BC-BFB8-9C07852A3A51}">
      <dgm:prSet/>
      <dgm:spPr/>
      <dgm:t>
        <a:bodyPr/>
        <a:lstStyle/>
        <a:p>
          <a:endParaRPr lang="en-US"/>
        </a:p>
      </dgm:t>
    </dgm:pt>
    <dgm:pt modelId="{7391F923-965F-4901-9353-CCFA9F57C1BF}" type="sibTrans" cxnId="{967ED8CC-6368-41BC-BFB8-9C07852A3A51}">
      <dgm:prSet/>
      <dgm:spPr/>
      <dgm:t>
        <a:bodyPr/>
        <a:lstStyle/>
        <a:p>
          <a:endParaRPr lang="en-US"/>
        </a:p>
      </dgm:t>
    </dgm:pt>
    <dgm:pt modelId="{5A6EBEBB-DE7D-4721-ABD7-34CA6C6DB071}">
      <dgm:prSet/>
      <dgm:spPr/>
      <dgm:t>
        <a:bodyPr/>
        <a:lstStyle/>
        <a:p>
          <a:r>
            <a:rPr lang="en-US" dirty="0"/>
            <a:t>Assist</a:t>
          </a:r>
        </a:p>
      </dgm:t>
    </dgm:pt>
    <dgm:pt modelId="{C71FF5E1-18E5-408C-AC29-16508239751D}" type="parTrans" cxnId="{C97ADB8C-C49C-4A6C-AFDE-356FBFCD8A08}">
      <dgm:prSet/>
      <dgm:spPr/>
      <dgm:t>
        <a:bodyPr/>
        <a:lstStyle/>
        <a:p>
          <a:endParaRPr lang="en-US"/>
        </a:p>
      </dgm:t>
    </dgm:pt>
    <dgm:pt modelId="{ACC41C18-C959-4BB4-A5CC-BF54AFDE4CF4}" type="sibTrans" cxnId="{C97ADB8C-C49C-4A6C-AFDE-356FBFCD8A08}">
      <dgm:prSet/>
      <dgm:spPr/>
      <dgm:t>
        <a:bodyPr/>
        <a:lstStyle/>
        <a:p>
          <a:endParaRPr lang="en-US"/>
        </a:p>
      </dgm:t>
    </dgm:pt>
    <dgm:pt modelId="{60B5019E-92C6-430A-9BFF-AFAC459F50B7}">
      <dgm:prSet custT="1"/>
      <dgm:spPr/>
      <dgm:t>
        <a:bodyPr/>
        <a:lstStyle/>
        <a:p>
          <a:r>
            <a:rPr lang="en-US" sz="2400" dirty="0"/>
            <a:t>Assist caretakers in resolving their own emotional distress about the trauma</a:t>
          </a:r>
        </a:p>
      </dgm:t>
    </dgm:pt>
    <dgm:pt modelId="{FF22C217-2FD1-4CA2-B9F0-DDB189DD77D5}" type="parTrans" cxnId="{1131198D-BD54-4DA4-9815-608F82D4872A}">
      <dgm:prSet/>
      <dgm:spPr/>
      <dgm:t>
        <a:bodyPr/>
        <a:lstStyle/>
        <a:p>
          <a:endParaRPr lang="en-US"/>
        </a:p>
      </dgm:t>
    </dgm:pt>
    <dgm:pt modelId="{15FF06E4-2B6C-49F1-AE5B-D8A510194860}" type="sibTrans" cxnId="{1131198D-BD54-4DA4-9815-608F82D4872A}">
      <dgm:prSet/>
      <dgm:spPr/>
      <dgm:t>
        <a:bodyPr/>
        <a:lstStyle/>
        <a:p>
          <a:endParaRPr lang="en-US"/>
        </a:p>
      </dgm:t>
    </dgm:pt>
    <dgm:pt modelId="{894602BD-5F8F-4F4A-B6FA-579C29AB31C1}">
      <dgm:prSet/>
      <dgm:spPr/>
      <dgm:t>
        <a:bodyPr/>
        <a:lstStyle/>
        <a:p>
          <a:r>
            <a:rPr lang="en-US" dirty="0"/>
            <a:t>Coordinate</a:t>
          </a:r>
        </a:p>
      </dgm:t>
    </dgm:pt>
    <dgm:pt modelId="{D20DBF25-3A84-45BA-8A8D-BD42F45C960F}" type="parTrans" cxnId="{B53E1300-6962-4912-BA8C-7CD063DDC339}">
      <dgm:prSet/>
      <dgm:spPr/>
      <dgm:t>
        <a:bodyPr/>
        <a:lstStyle/>
        <a:p>
          <a:endParaRPr lang="en-US"/>
        </a:p>
      </dgm:t>
    </dgm:pt>
    <dgm:pt modelId="{1F2776DF-7996-4376-8758-4D04A9C01862}" type="sibTrans" cxnId="{B53E1300-6962-4912-BA8C-7CD063DDC339}">
      <dgm:prSet/>
      <dgm:spPr/>
      <dgm:t>
        <a:bodyPr/>
        <a:lstStyle/>
        <a:p>
          <a:endParaRPr lang="en-US"/>
        </a:p>
      </dgm:t>
    </dgm:pt>
    <dgm:pt modelId="{97BF4653-6680-4B55-854B-787F26DB20F2}">
      <dgm:prSet custT="1"/>
      <dgm:spPr/>
      <dgm:t>
        <a:bodyPr/>
        <a:lstStyle/>
        <a:p>
          <a:r>
            <a:rPr lang="en-US" sz="2400" dirty="0"/>
            <a:t>Coordinate with social work for protections</a:t>
          </a:r>
        </a:p>
      </dgm:t>
    </dgm:pt>
    <dgm:pt modelId="{E4B0EA6E-2CE5-499A-A50C-06705B675212}" type="parTrans" cxnId="{A2EAFFBC-3F07-4D79-A474-A2E008C4C855}">
      <dgm:prSet/>
      <dgm:spPr/>
      <dgm:t>
        <a:bodyPr/>
        <a:lstStyle/>
        <a:p>
          <a:endParaRPr lang="en-US"/>
        </a:p>
      </dgm:t>
    </dgm:pt>
    <dgm:pt modelId="{923F80C2-7CB3-47D8-9998-50EEB4C226F7}" type="sibTrans" cxnId="{A2EAFFBC-3F07-4D79-A474-A2E008C4C855}">
      <dgm:prSet/>
      <dgm:spPr/>
      <dgm:t>
        <a:bodyPr/>
        <a:lstStyle/>
        <a:p>
          <a:endParaRPr lang="en-US"/>
        </a:p>
      </dgm:t>
    </dgm:pt>
    <dgm:pt modelId="{7D5214A5-6862-7043-A274-104C4083B118}" type="pres">
      <dgm:prSet presAssocID="{79BC2CF8-88B5-469E-8D65-1BC6A783EC46}" presName="Name0" presStyleCnt="0">
        <dgm:presLayoutVars>
          <dgm:dir/>
          <dgm:animLvl val="lvl"/>
          <dgm:resizeHandles val="exact"/>
        </dgm:presLayoutVars>
      </dgm:prSet>
      <dgm:spPr/>
    </dgm:pt>
    <dgm:pt modelId="{2D325BD2-F43C-B845-B38F-F4BF4DDF21BC}" type="pres">
      <dgm:prSet presAssocID="{C3EFAEFE-30AD-45BA-A09B-E430B6C7E113}" presName="linNode" presStyleCnt="0"/>
      <dgm:spPr/>
    </dgm:pt>
    <dgm:pt modelId="{97D46724-9EF1-A041-B982-C3B646815BC8}" type="pres">
      <dgm:prSet presAssocID="{C3EFAEFE-30AD-45BA-A09B-E430B6C7E113}" presName="parentText" presStyleLbl="alignNode1" presStyleIdx="0" presStyleCnt="4">
        <dgm:presLayoutVars>
          <dgm:chMax val="1"/>
          <dgm:bulletEnabled/>
        </dgm:presLayoutVars>
      </dgm:prSet>
      <dgm:spPr/>
    </dgm:pt>
    <dgm:pt modelId="{DE4CEA81-3145-B840-9A1B-B621E6F96DEB}" type="pres">
      <dgm:prSet presAssocID="{C3EFAEFE-30AD-45BA-A09B-E430B6C7E113}" presName="descendantText" presStyleLbl="alignAccFollowNode1" presStyleIdx="0" presStyleCnt="4">
        <dgm:presLayoutVars>
          <dgm:bulletEnabled/>
        </dgm:presLayoutVars>
      </dgm:prSet>
      <dgm:spPr/>
    </dgm:pt>
    <dgm:pt modelId="{AE6C87BC-294C-0947-8132-9E7CED58D66E}" type="pres">
      <dgm:prSet presAssocID="{C9829031-F249-44D6-8B7F-033B771E2C05}" presName="sp" presStyleCnt="0"/>
      <dgm:spPr/>
    </dgm:pt>
    <dgm:pt modelId="{484083E3-463B-404D-BF42-C7A1C37750A0}" type="pres">
      <dgm:prSet presAssocID="{59691319-745F-4550-92FD-7BA3D0144B29}" presName="linNode" presStyleCnt="0"/>
      <dgm:spPr/>
    </dgm:pt>
    <dgm:pt modelId="{1673F117-B4FA-C046-ABC6-5907D6008885}" type="pres">
      <dgm:prSet presAssocID="{59691319-745F-4550-92FD-7BA3D0144B29}" presName="parentText" presStyleLbl="alignNode1" presStyleIdx="1" presStyleCnt="4">
        <dgm:presLayoutVars>
          <dgm:chMax val="1"/>
          <dgm:bulletEnabled/>
        </dgm:presLayoutVars>
      </dgm:prSet>
      <dgm:spPr/>
    </dgm:pt>
    <dgm:pt modelId="{67BD38A2-1B94-BB46-A9E1-AAC3E52ED604}" type="pres">
      <dgm:prSet presAssocID="{59691319-745F-4550-92FD-7BA3D0144B29}" presName="descendantText" presStyleLbl="alignAccFollowNode1" presStyleIdx="1" presStyleCnt="4">
        <dgm:presLayoutVars>
          <dgm:bulletEnabled/>
        </dgm:presLayoutVars>
      </dgm:prSet>
      <dgm:spPr/>
    </dgm:pt>
    <dgm:pt modelId="{60E8E4ED-8256-5F4C-94E3-6F1A4B313BF9}" type="pres">
      <dgm:prSet presAssocID="{5C76DD5A-77D6-4EB5-8C04-5F98A7726FE3}" presName="sp" presStyleCnt="0"/>
      <dgm:spPr/>
    </dgm:pt>
    <dgm:pt modelId="{0D1E9978-6D54-0C4B-B0B7-8D3953A886E3}" type="pres">
      <dgm:prSet presAssocID="{5A6EBEBB-DE7D-4721-ABD7-34CA6C6DB071}" presName="linNode" presStyleCnt="0"/>
      <dgm:spPr/>
    </dgm:pt>
    <dgm:pt modelId="{B92503B4-3A4A-1443-A049-35E731B8D924}" type="pres">
      <dgm:prSet presAssocID="{5A6EBEBB-DE7D-4721-ABD7-34CA6C6DB071}" presName="parentText" presStyleLbl="alignNode1" presStyleIdx="2" presStyleCnt="4">
        <dgm:presLayoutVars>
          <dgm:chMax val="1"/>
          <dgm:bulletEnabled/>
        </dgm:presLayoutVars>
      </dgm:prSet>
      <dgm:spPr/>
    </dgm:pt>
    <dgm:pt modelId="{93332777-AD40-F645-9DE7-CE00C465C3DF}" type="pres">
      <dgm:prSet presAssocID="{5A6EBEBB-DE7D-4721-ABD7-34CA6C6DB071}" presName="descendantText" presStyleLbl="alignAccFollowNode1" presStyleIdx="2" presStyleCnt="4">
        <dgm:presLayoutVars>
          <dgm:bulletEnabled/>
        </dgm:presLayoutVars>
      </dgm:prSet>
      <dgm:spPr/>
    </dgm:pt>
    <dgm:pt modelId="{31CBA6A6-2D8C-B248-92FE-F850CAB8109E}" type="pres">
      <dgm:prSet presAssocID="{ACC41C18-C959-4BB4-A5CC-BF54AFDE4CF4}" presName="sp" presStyleCnt="0"/>
      <dgm:spPr/>
    </dgm:pt>
    <dgm:pt modelId="{7C9F9EB8-B4FA-AA46-8AF6-6BAE00EA043C}" type="pres">
      <dgm:prSet presAssocID="{894602BD-5F8F-4F4A-B6FA-579C29AB31C1}" presName="linNode" presStyleCnt="0"/>
      <dgm:spPr/>
    </dgm:pt>
    <dgm:pt modelId="{9153573B-A92D-7845-8060-392CFA8ED5E9}" type="pres">
      <dgm:prSet presAssocID="{894602BD-5F8F-4F4A-B6FA-579C29AB31C1}" presName="parentText" presStyleLbl="alignNode1" presStyleIdx="3" presStyleCnt="4">
        <dgm:presLayoutVars>
          <dgm:chMax val="1"/>
          <dgm:bulletEnabled/>
        </dgm:presLayoutVars>
      </dgm:prSet>
      <dgm:spPr/>
    </dgm:pt>
    <dgm:pt modelId="{8CB7CA9A-2B32-B24F-9D08-BD5F41BBCEFE}" type="pres">
      <dgm:prSet presAssocID="{894602BD-5F8F-4F4A-B6FA-579C29AB31C1}" presName="descendantText" presStyleLbl="alignAccFollowNode1" presStyleIdx="3" presStyleCnt="4">
        <dgm:presLayoutVars>
          <dgm:bulletEnabled/>
        </dgm:presLayoutVars>
      </dgm:prSet>
      <dgm:spPr/>
    </dgm:pt>
  </dgm:ptLst>
  <dgm:cxnLst>
    <dgm:cxn modelId="{B53E1300-6962-4912-BA8C-7CD063DDC339}" srcId="{79BC2CF8-88B5-469E-8D65-1BC6A783EC46}" destId="{894602BD-5F8F-4F4A-B6FA-579C29AB31C1}" srcOrd="3" destOrd="0" parTransId="{D20DBF25-3A84-45BA-8A8D-BD42F45C960F}" sibTransId="{1F2776DF-7996-4376-8758-4D04A9C01862}"/>
    <dgm:cxn modelId="{06979905-CE96-B842-BB14-C725CD8F3514}" type="presOf" srcId="{59691319-745F-4550-92FD-7BA3D0144B29}" destId="{1673F117-B4FA-C046-ABC6-5907D6008885}" srcOrd="0" destOrd="0" presId="urn:microsoft.com/office/officeart/2016/7/layout/VerticalSolidActionList"/>
    <dgm:cxn modelId="{774EEA0C-E43C-8F47-9C47-0D6FACA63517}" type="presOf" srcId="{5A6EBEBB-DE7D-4721-ABD7-34CA6C6DB071}" destId="{B92503B4-3A4A-1443-A049-35E731B8D924}" srcOrd="0" destOrd="0" presId="urn:microsoft.com/office/officeart/2016/7/layout/VerticalSolidActionList"/>
    <dgm:cxn modelId="{5BEB4B1F-9039-439A-9718-9483639E68F2}" srcId="{79BC2CF8-88B5-469E-8D65-1BC6A783EC46}" destId="{59691319-745F-4550-92FD-7BA3D0144B29}" srcOrd="1" destOrd="0" parTransId="{F5A8E323-22D8-4A31-8B47-2C5F58599D40}" sibTransId="{5C76DD5A-77D6-4EB5-8C04-5F98A7726FE3}"/>
    <dgm:cxn modelId="{8E245D25-B873-48B5-BC57-8FE93D56C6AB}" srcId="{C3EFAEFE-30AD-45BA-A09B-E430B6C7E113}" destId="{DA99D0AD-3B84-4F8B-9E5B-673178A3D7E4}" srcOrd="0" destOrd="0" parTransId="{F881D9DA-D8C7-4231-AE31-32E5B8BDB1F2}" sibTransId="{4BDF77DB-8C36-4609-9E11-7D768B1FD6F7}"/>
    <dgm:cxn modelId="{ECADBC32-D416-4306-AA1F-311442784030}" srcId="{79BC2CF8-88B5-469E-8D65-1BC6A783EC46}" destId="{C3EFAEFE-30AD-45BA-A09B-E430B6C7E113}" srcOrd="0" destOrd="0" parTransId="{0A560335-2A9C-474A-B075-22EDBDD58F72}" sibTransId="{C9829031-F249-44D6-8B7F-033B771E2C05}"/>
    <dgm:cxn modelId="{058FB841-883B-DA4D-94F6-815B111C1795}" type="presOf" srcId="{97BF4653-6680-4B55-854B-787F26DB20F2}" destId="{8CB7CA9A-2B32-B24F-9D08-BD5F41BBCEFE}" srcOrd="0" destOrd="0" presId="urn:microsoft.com/office/officeart/2016/7/layout/VerticalSolidActionList"/>
    <dgm:cxn modelId="{7274C560-3E66-094A-9DA0-1EE1D34225EB}" type="presOf" srcId="{894602BD-5F8F-4F4A-B6FA-579C29AB31C1}" destId="{9153573B-A92D-7845-8060-392CFA8ED5E9}" srcOrd="0" destOrd="0" presId="urn:microsoft.com/office/officeart/2016/7/layout/VerticalSolidActionList"/>
    <dgm:cxn modelId="{C86C1063-2376-A241-97C7-C3AFD1B0C783}" type="presOf" srcId="{F031BB67-0596-4D35-85FF-5ADE7677955F}" destId="{67BD38A2-1B94-BB46-A9E1-AAC3E52ED604}" srcOrd="0" destOrd="0" presId="urn:microsoft.com/office/officeart/2016/7/layout/VerticalSolidActionList"/>
    <dgm:cxn modelId="{C97ADB8C-C49C-4A6C-AFDE-356FBFCD8A08}" srcId="{79BC2CF8-88B5-469E-8D65-1BC6A783EC46}" destId="{5A6EBEBB-DE7D-4721-ABD7-34CA6C6DB071}" srcOrd="2" destOrd="0" parTransId="{C71FF5E1-18E5-408C-AC29-16508239751D}" sibTransId="{ACC41C18-C959-4BB4-A5CC-BF54AFDE4CF4}"/>
    <dgm:cxn modelId="{1131198D-BD54-4DA4-9815-608F82D4872A}" srcId="{5A6EBEBB-DE7D-4721-ABD7-34CA6C6DB071}" destId="{60B5019E-92C6-430A-9BFF-AFAC459F50B7}" srcOrd="0" destOrd="0" parTransId="{FF22C217-2FD1-4CA2-B9F0-DDB189DD77D5}" sibTransId="{15FF06E4-2B6C-49F1-AE5B-D8A510194860}"/>
    <dgm:cxn modelId="{FFFB559E-C197-204E-8A34-FFA5C8430E5D}" type="presOf" srcId="{60B5019E-92C6-430A-9BFF-AFAC459F50B7}" destId="{93332777-AD40-F645-9DE7-CE00C465C3DF}" srcOrd="0" destOrd="0" presId="urn:microsoft.com/office/officeart/2016/7/layout/VerticalSolidActionList"/>
    <dgm:cxn modelId="{A2EAFFBC-3F07-4D79-A474-A2E008C4C855}" srcId="{894602BD-5F8F-4F4A-B6FA-579C29AB31C1}" destId="{97BF4653-6680-4B55-854B-787F26DB20F2}" srcOrd="0" destOrd="0" parTransId="{E4B0EA6E-2CE5-499A-A50C-06705B675212}" sibTransId="{923F80C2-7CB3-47D8-9998-50EEB4C226F7}"/>
    <dgm:cxn modelId="{967ED8CC-6368-41BC-BFB8-9C07852A3A51}" srcId="{59691319-745F-4550-92FD-7BA3D0144B29}" destId="{F031BB67-0596-4D35-85FF-5ADE7677955F}" srcOrd="0" destOrd="0" parTransId="{CAD284B5-B6AC-4270-B42D-6B64216F3632}" sibTransId="{7391F923-965F-4901-9353-CCFA9F57C1BF}"/>
    <dgm:cxn modelId="{DD262DED-93DA-9C4B-9490-0081BAA5D86A}" type="presOf" srcId="{DA99D0AD-3B84-4F8B-9E5B-673178A3D7E4}" destId="{DE4CEA81-3145-B840-9A1B-B621E6F96DEB}" srcOrd="0" destOrd="0" presId="urn:microsoft.com/office/officeart/2016/7/layout/VerticalSolidActionList"/>
    <dgm:cxn modelId="{6A29A5EE-D595-4742-933A-CEED12B49ACE}" type="presOf" srcId="{C3EFAEFE-30AD-45BA-A09B-E430B6C7E113}" destId="{97D46724-9EF1-A041-B982-C3B646815BC8}" srcOrd="0" destOrd="0" presId="urn:microsoft.com/office/officeart/2016/7/layout/VerticalSolidActionList"/>
    <dgm:cxn modelId="{11B127F0-C42A-DE45-8BB8-1F0E5F832088}" type="presOf" srcId="{79BC2CF8-88B5-469E-8D65-1BC6A783EC46}" destId="{7D5214A5-6862-7043-A274-104C4083B118}" srcOrd="0" destOrd="0" presId="urn:microsoft.com/office/officeart/2016/7/layout/VerticalSolidActionList"/>
    <dgm:cxn modelId="{0AD6AAF0-2800-8045-9026-5409F40FFF01}" type="presParOf" srcId="{7D5214A5-6862-7043-A274-104C4083B118}" destId="{2D325BD2-F43C-B845-B38F-F4BF4DDF21BC}" srcOrd="0" destOrd="0" presId="urn:microsoft.com/office/officeart/2016/7/layout/VerticalSolidActionList"/>
    <dgm:cxn modelId="{A696086E-9000-BC4F-B99E-32703E67EE5F}" type="presParOf" srcId="{2D325BD2-F43C-B845-B38F-F4BF4DDF21BC}" destId="{97D46724-9EF1-A041-B982-C3B646815BC8}" srcOrd="0" destOrd="0" presId="urn:microsoft.com/office/officeart/2016/7/layout/VerticalSolidActionList"/>
    <dgm:cxn modelId="{CBCA7DAC-61FA-6040-99E2-FE47E537CE71}" type="presParOf" srcId="{2D325BD2-F43C-B845-B38F-F4BF4DDF21BC}" destId="{DE4CEA81-3145-B840-9A1B-B621E6F96DEB}" srcOrd="1" destOrd="0" presId="urn:microsoft.com/office/officeart/2016/7/layout/VerticalSolidActionList"/>
    <dgm:cxn modelId="{5C237CF1-CBBD-C44E-9AAF-A3154909EF71}" type="presParOf" srcId="{7D5214A5-6862-7043-A274-104C4083B118}" destId="{AE6C87BC-294C-0947-8132-9E7CED58D66E}" srcOrd="1" destOrd="0" presId="urn:microsoft.com/office/officeart/2016/7/layout/VerticalSolidActionList"/>
    <dgm:cxn modelId="{0FA88273-65B9-E64F-83F8-AE9511EA64D8}" type="presParOf" srcId="{7D5214A5-6862-7043-A274-104C4083B118}" destId="{484083E3-463B-404D-BF42-C7A1C37750A0}" srcOrd="2" destOrd="0" presId="urn:microsoft.com/office/officeart/2016/7/layout/VerticalSolidActionList"/>
    <dgm:cxn modelId="{93690E7D-8688-3B44-A76F-F6978663BCBA}" type="presParOf" srcId="{484083E3-463B-404D-BF42-C7A1C37750A0}" destId="{1673F117-B4FA-C046-ABC6-5907D6008885}" srcOrd="0" destOrd="0" presId="urn:microsoft.com/office/officeart/2016/7/layout/VerticalSolidActionList"/>
    <dgm:cxn modelId="{86D5F5D2-DD42-2D49-9CAD-21071043B117}" type="presParOf" srcId="{484083E3-463B-404D-BF42-C7A1C37750A0}" destId="{67BD38A2-1B94-BB46-A9E1-AAC3E52ED604}" srcOrd="1" destOrd="0" presId="urn:microsoft.com/office/officeart/2016/7/layout/VerticalSolidActionList"/>
    <dgm:cxn modelId="{DC688B1F-9424-1F44-BD8D-598B58D3D1F8}" type="presParOf" srcId="{7D5214A5-6862-7043-A274-104C4083B118}" destId="{60E8E4ED-8256-5F4C-94E3-6F1A4B313BF9}" srcOrd="3" destOrd="0" presId="urn:microsoft.com/office/officeart/2016/7/layout/VerticalSolidActionList"/>
    <dgm:cxn modelId="{D635F13E-A824-A744-ABAA-ABC782CE21AE}" type="presParOf" srcId="{7D5214A5-6862-7043-A274-104C4083B118}" destId="{0D1E9978-6D54-0C4B-B0B7-8D3953A886E3}" srcOrd="4" destOrd="0" presId="urn:microsoft.com/office/officeart/2016/7/layout/VerticalSolidActionList"/>
    <dgm:cxn modelId="{79CC575D-72A4-5748-BD0A-B5F136C075DA}" type="presParOf" srcId="{0D1E9978-6D54-0C4B-B0B7-8D3953A886E3}" destId="{B92503B4-3A4A-1443-A049-35E731B8D924}" srcOrd="0" destOrd="0" presId="urn:microsoft.com/office/officeart/2016/7/layout/VerticalSolidActionList"/>
    <dgm:cxn modelId="{5C5599D4-2CCE-C848-A3B4-2E183F800C15}" type="presParOf" srcId="{0D1E9978-6D54-0C4B-B0B7-8D3953A886E3}" destId="{93332777-AD40-F645-9DE7-CE00C465C3DF}" srcOrd="1" destOrd="0" presId="urn:microsoft.com/office/officeart/2016/7/layout/VerticalSolidActionList"/>
    <dgm:cxn modelId="{5B42C7BA-F95B-6847-94F9-E5A2B06681D0}" type="presParOf" srcId="{7D5214A5-6862-7043-A274-104C4083B118}" destId="{31CBA6A6-2D8C-B248-92FE-F850CAB8109E}" srcOrd="5" destOrd="0" presId="urn:microsoft.com/office/officeart/2016/7/layout/VerticalSolidActionList"/>
    <dgm:cxn modelId="{8E261A52-8309-0B4A-B98D-B7E788AD90D7}" type="presParOf" srcId="{7D5214A5-6862-7043-A274-104C4083B118}" destId="{7C9F9EB8-B4FA-AA46-8AF6-6BAE00EA043C}" srcOrd="6" destOrd="0" presId="urn:microsoft.com/office/officeart/2016/7/layout/VerticalSolidActionList"/>
    <dgm:cxn modelId="{578A78C3-E409-AA45-8F6B-63BAE74D4ADB}" type="presParOf" srcId="{7C9F9EB8-B4FA-AA46-8AF6-6BAE00EA043C}" destId="{9153573B-A92D-7845-8060-392CFA8ED5E9}" srcOrd="0" destOrd="0" presId="urn:microsoft.com/office/officeart/2016/7/layout/VerticalSolidActionList"/>
    <dgm:cxn modelId="{094DEAA1-998D-F44D-A921-B97F62C48159}" type="presParOf" srcId="{7C9F9EB8-B4FA-AA46-8AF6-6BAE00EA043C}" destId="{8CB7CA9A-2B32-B24F-9D08-BD5F41BBCEFE}"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37590C5-7A08-4A50-9329-556B1005E8AB}" type="doc">
      <dgm:prSet loTypeId="urn:microsoft.com/office/officeart/2005/8/layout/hList1" loCatId="list" qsTypeId="urn:microsoft.com/office/officeart/2005/8/quickstyle/simple1" qsCatId="simple" csTypeId="urn:microsoft.com/office/officeart/2005/8/colors/colorful1" csCatId="colorful"/>
      <dgm:spPr/>
      <dgm:t>
        <a:bodyPr/>
        <a:lstStyle/>
        <a:p>
          <a:endParaRPr lang="en-US"/>
        </a:p>
      </dgm:t>
    </dgm:pt>
    <dgm:pt modelId="{617A7CB6-606F-4BC2-BC6B-823A3CE2E60A}">
      <dgm:prSet/>
      <dgm:spPr/>
      <dgm:t>
        <a:bodyPr/>
        <a:lstStyle/>
        <a:p>
          <a:r>
            <a:rPr lang="en-US" dirty="0"/>
            <a:t>Biological Treatments</a:t>
          </a:r>
        </a:p>
      </dgm:t>
    </dgm:pt>
    <dgm:pt modelId="{BAA472D8-9A6E-4A3F-BDB9-006D7129F8D0}" type="parTrans" cxnId="{38DE5B7C-39FF-42F4-ADFC-FD31ED729D5A}">
      <dgm:prSet/>
      <dgm:spPr/>
      <dgm:t>
        <a:bodyPr/>
        <a:lstStyle/>
        <a:p>
          <a:endParaRPr lang="en-US"/>
        </a:p>
      </dgm:t>
    </dgm:pt>
    <dgm:pt modelId="{C1FC6C5B-EDF0-4ABF-8B85-A070E9944D52}" type="sibTrans" cxnId="{38DE5B7C-39FF-42F4-ADFC-FD31ED729D5A}">
      <dgm:prSet/>
      <dgm:spPr/>
      <dgm:t>
        <a:bodyPr/>
        <a:lstStyle/>
        <a:p>
          <a:endParaRPr lang="en-US"/>
        </a:p>
      </dgm:t>
    </dgm:pt>
    <dgm:pt modelId="{50856418-17FC-4BAE-ADC0-1102AC4982B7}">
      <dgm:prSet/>
      <dgm:spPr/>
      <dgm:t>
        <a:bodyPr/>
        <a:lstStyle/>
        <a:p>
          <a:r>
            <a:rPr lang="en-US" dirty="0"/>
            <a:t>Pharmacotherapy combined with EMDR therapy or CBT</a:t>
          </a:r>
        </a:p>
      </dgm:t>
    </dgm:pt>
    <dgm:pt modelId="{4815B25F-60C4-4E41-8687-379A280B7378}" type="parTrans" cxnId="{2145E800-4009-461A-A169-377735DA8D3B}">
      <dgm:prSet/>
      <dgm:spPr/>
      <dgm:t>
        <a:bodyPr/>
        <a:lstStyle/>
        <a:p>
          <a:endParaRPr lang="en-US"/>
        </a:p>
      </dgm:t>
    </dgm:pt>
    <dgm:pt modelId="{F3E80AAD-CF9D-422D-9412-C22E2ADB3332}" type="sibTrans" cxnId="{2145E800-4009-461A-A169-377735DA8D3B}">
      <dgm:prSet/>
      <dgm:spPr/>
      <dgm:t>
        <a:bodyPr/>
        <a:lstStyle/>
        <a:p>
          <a:endParaRPr lang="en-US"/>
        </a:p>
      </dgm:t>
    </dgm:pt>
    <dgm:pt modelId="{7F1B73E0-85F4-488C-B1B7-8EF86129F794}">
      <dgm:prSet/>
      <dgm:spPr/>
      <dgm:t>
        <a:bodyPr/>
        <a:lstStyle/>
        <a:p>
          <a:r>
            <a:rPr lang="en-US" dirty="0"/>
            <a:t>Target symptoms and comorbidities like ADHD or MDD</a:t>
          </a:r>
        </a:p>
      </dgm:t>
    </dgm:pt>
    <dgm:pt modelId="{63AC9E99-82BF-45B4-A3FE-697992299FF1}" type="parTrans" cxnId="{B3951DF9-07BD-4F23-837E-7F8BD80FD449}">
      <dgm:prSet/>
      <dgm:spPr/>
      <dgm:t>
        <a:bodyPr/>
        <a:lstStyle/>
        <a:p>
          <a:endParaRPr lang="en-US"/>
        </a:p>
      </dgm:t>
    </dgm:pt>
    <dgm:pt modelId="{8427D3D2-8C71-40AF-99E5-FAEA2B3249EB}" type="sibTrans" cxnId="{B3951DF9-07BD-4F23-837E-7F8BD80FD449}">
      <dgm:prSet/>
      <dgm:spPr/>
      <dgm:t>
        <a:bodyPr/>
        <a:lstStyle/>
        <a:p>
          <a:endParaRPr lang="en-US"/>
        </a:p>
      </dgm:t>
    </dgm:pt>
    <dgm:pt modelId="{CBB5DE22-C387-4038-BB23-4376970F7754}">
      <dgm:prSet/>
      <dgm:spPr/>
      <dgm:t>
        <a:bodyPr/>
        <a:lstStyle/>
        <a:p>
          <a:r>
            <a:rPr lang="en-US" dirty="0"/>
            <a:t>Psychological Therapies</a:t>
          </a:r>
        </a:p>
      </dgm:t>
    </dgm:pt>
    <dgm:pt modelId="{0D6705FB-4184-4960-B854-0680EF505E3C}" type="parTrans" cxnId="{F531A825-2760-49DC-8757-A765C28E2062}">
      <dgm:prSet/>
      <dgm:spPr/>
      <dgm:t>
        <a:bodyPr/>
        <a:lstStyle/>
        <a:p>
          <a:endParaRPr lang="en-US"/>
        </a:p>
      </dgm:t>
    </dgm:pt>
    <dgm:pt modelId="{518B48C5-D3C9-44EE-BA26-2187142A989D}" type="sibTrans" cxnId="{F531A825-2760-49DC-8757-A765C28E2062}">
      <dgm:prSet/>
      <dgm:spPr/>
      <dgm:t>
        <a:bodyPr/>
        <a:lstStyle/>
        <a:p>
          <a:endParaRPr lang="en-US"/>
        </a:p>
      </dgm:t>
    </dgm:pt>
    <dgm:pt modelId="{A4A79EFB-37E4-4E98-8923-5FE9E3A9F4CF}">
      <dgm:prSet/>
      <dgm:spPr/>
      <dgm:t>
        <a:bodyPr/>
        <a:lstStyle/>
        <a:p>
          <a:r>
            <a:rPr lang="en-US" dirty="0"/>
            <a:t>CBT</a:t>
          </a:r>
        </a:p>
      </dgm:t>
    </dgm:pt>
    <dgm:pt modelId="{A8746C02-E848-4C33-AC5D-D055D11A244A}" type="parTrans" cxnId="{F5F975F2-D043-4F4F-82EF-C51C08EF111E}">
      <dgm:prSet/>
      <dgm:spPr/>
      <dgm:t>
        <a:bodyPr/>
        <a:lstStyle/>
        <a:p>
          <a:endParaRPr lang="en-US"/>
        </a:p>
      </dgm:t>
    </dgm:pt>
    <dgm:pt modelId="{0E3DB452-1A7D-4EFB-A150-1DE0D6DA2963}" type="sibTrans" cxnId="{F5F975F2-D043-4F4F-82EF-C51C08EF111E}">
      <dgm:prSet/>
      <dgm:spPr/>
      <dgm:t>
        <a:bodyPr/>
        <a:lstStyle/>
        <a:p>
          <a:endParaRPr lang="en-US"/>
        </a:p>
      </dgm:t>
    </dgm:pt>
    <dgm:pt modelId="{23CE820B-6B9F-454B-A384-5217FF5D07CE}">
      <dgm:prSet/>
      <dgm:spPr/>
      <dgm:t>
        <a:bodyPr/>
        <a:lstStyle/>
        <a:p>
          <a:r>
            <a:rPr lang="en-US" dirty="0"/>
            <a:t>EMDR</a:t>
          </a:r>
        </a:p>
      </dgm:t>
    </dgm:pt>
    <dgm:pt modelId="{A84B06E1-3F8F-4724-8E27-2415EE6472AD}" type="parTrans" cxnId="{7F3AB308-A65F-4C84-B7A4-9E8A885E8D9E}">
      <dgm:prSet/>
      <dgm:spPr/>
      <dgm:t>
        <a:bodyPr/>
        <a:lstStyle/>
        <a:p>
          <a:endParaRPr lang="en-US"/>
        </a:p>
      </dgm:t>
    </dgm:pt>
    <dgm:pt modelId="{809360A1-2E75-4B3C-AD95-702663EC7E2E}" type="sibTrans" cxnId="{7F3AB308-A65F-4C84-B7A4-9E8A885E8D9E}">
      <dgm:prSet/>
      <dgm:spPr/>
      <dgm:t>
        <a:bodyPr/>
        <a:lstStyle/>
        <a:p>
          <a:endParaRPr lang="en-US"/>
        </a:p>
      </dgm:t>
    </dgm:pt>
    <dgm:pt modelId="{CEC61EB3-7228-574E-8C3C-5E307F9E6341}" type="pres">
      <dgm:prSet presAssocID="{837590C5-7A08-4A50-9329-556B1005E8AB}" presName="Name0" presStyleCnt="0">
        <dgm:presLayoutVars>
          <dgm:dir/>
          <dgm:animLvl val="lvl"/>
          <dgm:resizeHandles val="exact"/>
        </dgm:presLayoutVars>
      </dgm:prSet>
      <dgm:spPr/>
    </dgm:pt>
    <dgm:pt modelId="{624A0470-B3C2-644D-91B0-719791C50B9C}" type="pres">
      <dgm:prSet presAssocID="{617A7CB6-606F-4BC2-BC6B-823A3CE2E60A}" presName="composite" presStyleCnt="0"/>
      <dgm:spPr/>
    </dgm:pt>
    <dgm:pt modelId="{15B43A6D-78AA-194D-AF64-01C1A0EB4E0F}" type="pres">
      <dgm:prSet presAssocID="{617A7CB6-606F-4BC2-BC6B-823A3CE2E60A}" presName="parTx" presStyleLbl="alignNode1" presStyleIdx="0" presStyleCnt="2">
        <dgm:presLayoutVars>
          <dgm:chMax val="0"/>
          <dgm:chPref val="0"/>
          <dgm:bulletEnabled val="1"/>
        </dgm:presLayoutVars>
      </dgm:prSet>
      <dgm:spPr/>
    </dgm:pt>
    <dgm:pt modelId="{F65C917F-132C-204B-956E-8F28E669EA77}" type="pres">
      <dgm:prSet presAssocID="{617A7CB6-606F-4BC2-BC6B-823A3CE2E60A}" presName="desTx" presStyleLbl="alignAccFollowNode1" presStyleIdx="0" presStyleCnt="2">
        <dgm:presLayoutVars>
          <dgm:bulletEnabled val="1"/>
        </dgm:presLayoutVars>
      </dgm:prSet>
      <dgm:spPr/>
    </dgm:pt>
    <dgm:pt modelId="{9E090B55-6D2E-3948-A7D5-95128E2C3D51}" type="pres">
      <dgm:prSet presAssocID="{C1FC6C5B-EDF0-4ABF-8B85-A070E9944D52}" presName="space" presStyleCnt="0"/>
      <dgm:spPr/>
    </dgm:pt>
    <dgm:pt modelId="{C26BEC4F-E7D9-6249-A99F-5E114CF12B45}" type="pres">
      <dgm:prSet presAssocID="{CBB5DE22-C387-4038-BB23-4376970F7754}" presName="composite" presStyleCnt="0"/>
      <dgm:spPr/>
    </dgm:pt>
    <dgm:pt modelId="{CCF61E36-6452-0D45-A2C6-43C340475E9D}" type="pres">
      <dgm:prSet presAssocID="{CBB5DE22-C387-4038-BB23-4376970F7754}" presName="parTx" presStyleLbl="alignNode1" presStyleIdx="1" presStyleCnt="2">
        <dgm:presLayoutVars>
          <dgm:chMax val="0"/>
          <dgm:chPref val="0"/>
          <dgm:bulletEnabled val="1"/>
        </dgm:presLayoutVars>
      </dgm:prSet>
      <dgm:spPr/>
    </dgm:pt>
    <dgm:pt modelId="{6BED0655-A031-2841-BD0D-F526BB7B2335}" type="pres">
      <dgm:prSet presAssocID="{CBB5DE22-C387-4038-BB23-4376970F7754}" presName="desTx" presStyleLbl="alignAccFollowNode1" presStyleIdx="1" presStyleCnt="2">
        <dgm:presLayoutVars>
          <dgm:bulletEnabled val="1"/>
        </dgm:presLayoutVars>
      </dgm:prSet>
      <dgm:spPr/>
    </dgm:pt>
  </dgm:ptLst>
  <dgm:cxnLst>
    <dgm:cxn modelId="{2145E800-4009-461A-A169-377735DA8D3B}" srcId="{617A7CB6-606F-4BC2-BC6B-823A3CE2E60A}" destId="{50856418-17FC-4BAE-ADC0-1102AC4982B7}" srcOrd="0" destOrd="0" parTransId="{4815B25F-60C4-4E41-8687-379A280B7378}" sibTransId="{F3E80AAD-CF9D-422D-9412-C22E2ADB3332}"/>
    <dgm:cxn modelId="{7F3AB308-A65F-4C84-B7A4-9E8A885E8D9E}" srcId="{CBB5DE22-C387-4038-BB23-4376970F7754}" destId="{23CE820B-6B9F-454B-A384-5217FF5D07CE}" srcOrd="1" destOrd="0" parTransId="{A84B06E1-3F8F-4724-8E27-2415EE6472AD}" sibTransId="{809360A1-2E75-4B3C-AD95-702663EC7E2E}"/>
    <dgm:cxn modelId="{6302180D-AE42-2E47-88C5-B84FFB3C5841}" type="presOf" srcId="{23CE820B-6B9F-454B-A384-5217FF5D07CE}" destId="{6BED0655-A031-2841-BD0D-F526BB7B2335}" srcOrd="0" destOrd="1" presId="urn:microsoft.com/office/officeart/2005/8/layout/hList1"/>
    <dgm:cxn modelId="{F531A825-2760-49DC-8757-A765C28E2062}" srcId="{837590C5-7A08-4A50-9329-556B1005E8AB}" destId="{CBB5DE22-C387-4038-BB23-4376970F7754}" srcOrd="1" destOrd="0" parTransId="{0D6705FB-4184-4960-B854-0680EF505E3C}" sibTransId="{518B48C5-D3C9-44EE-BA26-2187142A989D}"/>
    <dgm:cxn modelId="{2DD8432C-2E2B-6941-B72C-F868FF283492}" type="presOf" srcId="{837590C5-7A08-4A50-9329-556B1005E8AB}" destId="{CEC61EB3-7228-574E-8C3C-5E307F9E6341}" srcOrd="0" destOrd="0" presId="urn:microsoft.com/office/officeart/2005/8/layout/hList1"/>
    <dgm:cxn modelId="{1FED7176-8093-B74A-824D-AE13DE62428A}" type="presOf" srcId="{CBB5DE22-C387-4038-BB23-4376970F7754}" destId="{CCF61E36-6452-0D45-A2C6-43C340475E9D}" srcOrd="0" destOrd="0" presId="urn:microsoft.com/office/officeart/2005/8/layout/hList1"/>
    <dgm:cxn modelId="{38DE5B7C-39FF-42F4-ADFC-FD31ED729D5A}" srcId="{837590C5-7A08-4A50-9329-556B1005E8AB}" destId="{617A7CB6-606F-4BC2-BC6B-823A3CE2E60A}" srcOrd="0" destOrd="0" parTransId="{BAA472D8-9A6E-4A3F-BDB9-006D7129F8D0}" sibTransId="{C1FC6C5B-EDF0-4ABF-8B85-A070E9944D52}"/>
    <dgm:cxn modelId="{356D6596-AD64-9042-8A35-4A441E8A9C7D}" type="presOf" srcId="{A4A79EFB-37E4-4E98-8923-5FE9E3A9F4CF}" destId="{6BED0655-A031-2841-BD0D-F526BB7B2335}" srcOrd="0" destOrd="0" presId="urn:microsoft.com/office/officeart/2005/8/layout/hList1"/>
    <dgm:cxn modelId="{AFFD9DA7-F8F6-7642-B338-86740B7988F8}" type="presOf" srcId="{7F1B73E0-85F4-488C-B1B7-8EF86129F794}" destId="{F65C917F-132C-204B-956E-8F28E669EA77}" srcOrd="0" destOrd="1" presId="urn:microsoft.com/office/officeart/2005/8/layout/hList1"/>
    <dgm:cxn modelId="{CA7AE9B4-68DA-D446-90C8-67DCDDD677F5}" type="presOf" srcId="{617A7CB6-606F-4BC2-BC6B-823A3CE2E60A}" destId="{15B43A6D-78AA-194D-AF64-01C1A0EB4E0F}" srcOrd="0" destOrd="0" presId="urn:microsoft.com/office/officeart/2005/8/layout/hList1"/>
    <dgm:cxn modelId="{000936BA-6868-3B46-96D5-BFC0BBAF80C0}" type="presOf" srcId="{50856418-17FC-4BAE-ADC0-1102AC4982B7}" destId="{F65C917F-132C-204B-956E-8F28E669EA77}" srcOrd="0" destOrd="0" presId="urn:microsoft.com/office/officeart/2005/8/layout/hList1"/>
    <dgm:cxn modelId="{F5F975F2-D043-4F4F-82EF-C51C08EF111E}" srcId="{CBB5DE22-C387-4038-BB23-4376970F7754}" destId="{A4A79EFB-37E4-4E98-8923-5FE9E3A9F4CF}" srcOrd="0" destOrd="0" parTransId="{A8746C02-E848-4C33-AC5D-D055D11A244A}" sibTransId="{0E3DB452-1A7D-4EFB-A150-1DE0D6DA2963}"/>
    <dgm:cxn modelId="{B3951DF9-07BD-4F23-837E-7F8BD80FD449}" srcId="{617A7CB6-606F-4BC2-BC6B-823A3CE2E60A}" destId="{7F1B73E0-85F4-488C-B1B7-8EF86129F794}" srcOrd="1" destOrd="0" parTransId="{63AC9E99-82BF-45B4-A3FE-697992299FF1}" sibTransId="{8427D3D2-8C71-40AF-99E5-FAEA2B3249EB}"/>
    <dgm:cxn modelId="{4FBD433B-222C-1A4E-9DCD-7BE8492E86D2}" type="presParOf" srcId="{CEC61EB3-7228-574E-8C3C-5E307F9E6341}" destId="{624A0470-B3C2-644D-91B0-719791C50B9C}" srcOrd="0" destOrd="0" presId="urn:microsoft.com/office/officeart/2005/8/layout/hList1"/>
    <dgm:cxn modelId="{7AB7DE5E-8FFF-2246-AE78-008724A28F93}" type="presParOf" srcId="{624A0470-B3C2-644D-91B0-719791C50B9C}" destId="{15B43A6D-78AA-194D-AF64-01C1A0EB4E0F}" srcOrd="0" destOrd="0" presId="urn:microsoft.com/office/officeart/2005/8/layout/hList1"/>
    <dgm:cxn modelId="{0F4AB2FB-A9F9-4F4C-B72A-6844E5F09FA4}" type="presParOf" srcId="{624A0470-B3C2-644D-91B0-719791C50B9C}" destId="{F65C917F-132C-204B-956E-8F28E669EA77}" srcOrd="1" destOrd="0" presId="urn:microsoft.com/office/officeart/2005/8/layout/hList1"/>
    <dgm:cxn modelId="{B5D6FB3E-66E5-AE43-840F-B1951D3D0BC1}" type="presParOf" srcId="{CEC61EB3-7228-574E-8C3C-5E307F9E6341}" destId="{9E090B55-6D2E-3948-A7D5-95128E2C3D51}" srcOrd="1" destOrd="0" presId="urn:microsoft.com/office/officeart/2005/8/layout/hList1"/>
    <dgm:cxn modelId="{33BBC387-963F-8940-BCBF-A05C94DE34C8}" type="presParOf" srcId="{CEC61EB3-7228-574E-8C3C-5E307F9E6341}" destId="{C26BEC4F-E7D9-6249-A99F-5E114CF12B45}" srcOrd="2" destOrd="0" presId="urn:microsoft.com/office/officeart/2005/8/layout/hList1"/>
    <dgm:cxn modelId="{40432DEC-9049-F948-B378-15B9D5F15079}" type="presParOf" srcId="{C26BEC4F-E7D9-6249-A99F-5E114CF12B45}" destId="{CCF61E36-6452-0D45-A2C6-43C340475E9D}" srcOrd="0" destOrd="0" presId="urn:microsoft.com/office/officeart/2005/8/layout/hList1"/>
    <dgm:cxn modelId="{7463E0F1-7E42-524C-AA67-D6B75F9A82AE}" type="presParOf" srcId="{C26BEC4F-E7D9-6249-A99F-5E114CF12B45}" destId="{6BED0655-A031-2841-BD0D-F526BB7B233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07D04D-0294-469C-8FCB-9EE590D0D69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FF4F882-ACF6-4E86-9838-790D11D6CA56}">
      <dgm:prSet/>
      <dgm:spPr/>
      <dgm:t>
        <a:bodyPr/>
        <a:lstStyle/>
        <a:p>
          <a:r>
            <a:rPr lang="en-US" dirty="0"/>
            <a:t>Posttraumatic Stress Disorder</a:t>
          </a:r>
        </a:p>
      </dgm:t>
    </dgm:pt>
    <dgm:pt modelId="{BDC41808-49EF-4BFC-B168-0CF8C61EFF53}" type="parTrans" cxnId="{2D6C6617-FB80-4CA9-9644-E577436DA095}">
      <dgm:prSet/>
      <dgm:spPr/>
      <dgm:t>
        <a:bodyPr/>
        <a:lstStyle/>
        <a:p>
          <a:endParaRPr lang="en-US"/>
        </a:p>
      </dgm:t>
    </dgm:pt>
    <dgm:pt modelId="{D49D1E12-2C2A-4216-B1AE-E13C5249E7D2}" type="sibTrans" cxnId="{2D6C6617-FB80-4CA9-9644-E577436DA095}">
      <dgm:prSet/>
      <dgm:spPr/>
      <dgm:t>
        <a:bodyPr/>
        <a:lstStyle/>
        <a:p>
          <a:endParaRPr lang="en-US"/>
        </a:p>
      </dgm:t>
    </dgm:pt>
    <dgm:pt modelId="{6A8DBF6C-7BEF-4B61-9B87-8DD796990D17}">
      <dgm:prSet/>
      <dgm:spPr/>
      <dgm:t>
        <a:bodyPr/>
        <a:lstStyle/>
        <a:p>
          <a:r>
            <a:rPr lang="en-US" dirty="0"/>
            <a:t>Acute Stress Disorder</a:t>
          </a:r>
        </a:p>
      </dgm:t>
    </dgm:pt>
    <dgm:pt modelId="{4D24A238-4673-45DE-AEE3-9AA061D4051B}" type="parTrans" cxnId="{EA0DE913-2BC8-4411-A7F4-CB3618FC288B}">
      <dgm:prSet/>
      <dgm:spPr/>
      <dgm:t>
        <a:bodyPr/>
        <a:lstStyle/>
        <a:p>
          <a:endParaRPr lang="en-US"/>
        </a:p>
      </dgm:t>
    </dgm:pt>
    <dgm:pt modelId="{44DDA2BC-BDDA-462D-AA4F-880449040D46}" type="sibTrans" cxnId="{EA0DE913-2BC8-4411-A7F4-CB3618FC288B}">
      <dgm:prSet/>
      <dgm:spPr/>
      <dgm:t>
        <a:bodyPr/>
        <a:lstStyle/>
        <a:p>
          <a:endParaRPr lang="en-US"/>
        </a:p>
      </dgm:t>
    </dgm:pt>
    <dgm:pt modelId="{ED873BEE-6E32-4FAC-B019-99B2CF816C8E}">
      <dgm:prSet/>
      <dgm:spPr/>
      <dgm:t>
        <a:bodyPr/>
        <a:lstStyle/>
        <a:p>
          <a:r>
            <a:rPr lang="en-US" dirty="0"/>
            <a:t>Adjustment Disorder</a:t>
          </a:r>
        </a:p>
      </dgm:t>
    </dgm:pt>
    <dgm:pt modelId="{F0915806-1D96-41BA-8FB9-6EF9D742A06F}" type="parTrans" cxnId="{1B57EA82-5CF4-4A10-8EB8-CBA699B6C1FA}">
      <dgm:prSet/>
      <dgm:spPr/>
      <dgm:t>
        <a:bodyPr/>
        <a:lstStyle/>
        <a:p>
          <a:endParaRPr lang="en-US"/>
        </a:p>
      </dgm:t>
    </dgm:pt>
    <dgm:pt modelId="{8F3935EE-C961-4245-826F-BF92DE1B1CE3}" type="sibTrans" cxnId="{1B57EA82-5CF4-4A10-8EB8-CBA699B6C1FA}">
      <dgm:prSet/>
      <dgm:spPr/>
      <dgm:t>
        <a:bodyPr/>
        <a:lstStyle/>
        <a:p>
          <a:endParaRPr lang="en-US"/>
        </a:p>
      </dgm:t>
    </dgm:pt>
    <dgm:pt modelId="{92458235-1799-D040-8A1D-032EAD6C1CE6}" type="pres">
      <dgm:prSet presAssocID="{A007D04D-0294-469C-8FCB-9EE590D0D699}" presName="linear" presStyleCnt="0">
        <dgm:presLayoutVars>
          <dgm:animLvl val="lvl"/>
          <dgm:resizeHandles val="exact"/>
        </dgm:presLayoutVars>
      </dgm:prSet>
      <dgm:spPr/>
    </dgm:pt>
    <dgm:pt modelId="{89F656AB-3A43-9E41-BD5B-253963D701AF}" type="pres">
      <dgm:prSet presAssocID="{6FF4F882-ACF6-4E86-9838-790D11D6CA56}" presName="parentText" presStyleLbl="node1" presStyleIdx="0" presStyleCnt="3">
        <dgm:presLayoutVars>
          <dgm:chMax val="0"/>
          <dgm:bulletEnabled val="1"/>
        </dgm:presLayoutVars>
      </dgm:prSet>
      <dgm:spPr/>
    </dgm:pt>
    <dgm:pt modelId="{AA538316-590C-B046-B0B3-E1F947B777DD}" type="pres">
      <dgm:prSet presAssocID="{D49D1E12-2C2A-4216-B1AE-E13C5249E7D2}" presName="spacer" presStyleCnt="0"/>
      <dgm:spPr/>
    </dgm:pt>
    <dgm:pt modelId="{F67FDA67-48D5-634D-85A3-50F0B34856F2}" type="pres">
      <dgm:prSet presAssocID="{6A8DBF6C-7BEF-4B61-9B87-8DD796990D17}" presName="parentText" presStyleLbl="node1" presStyleIdx="1" presStyleCnt="3">
        <dgm:presLayoutVars>
          <dgm:chMax val="0"/>
          <dgm:bulletEnabled val="1"/>
        </dgm:presLayoutVars>
      </dgm:prSet>
      <dgm:spPr/>
    </dgm:pt>
    <dgm:pt modelId="{2176A8AC-3E45-FF4D-8A0A-0BC6DE0A0C73}" type="pres">
      <dgm:prSet presAssocID="{44DDA2BC-BDDA-462D-AA4F-880449040D46}" presName="spacer" presStyleCnt="0"/>
      <dgm:spPr/>
    </dgm:pt>
    <dgm:pt modelId="{B41B1C3C-16DF-5C48-B2CE-3EF79F90DB45}" type="pres">
      <dgm:prSet presAssocID="{ED873BEE-6E32-4FAC-B019-99B2CF816C8E}" presName="parentText" presStyleLbl="node1" presStyleIdx="2" presStyleCnt="3">
        <dgm:presLayoutVars>
          <dgm:chMax val="0"/>
          <dgm:bulletEnabled val="1"/>
        </dgm:presLayoutVars>
      </dgm:prSet>
      <dgm:spPr/>
    </dgm:pt>
  </dgm:ptLst>
  <dgm:cxnLst>
    <dgm:cxn modelId="{2025AB0D-EB4D-2A44-BA36-5D87EF3A6647}" type="presOf" srcId="{ED873BEE-6E32-4FAC-B019-99B2CF816C8E}" destId="{B41B1C3C-16DF-5C48-B2CE-3EF79F90DB45}" srcOrd="0" destOrd="0" presId="urn:microsoft.com/office/officeart/2005/8/layout/vList2"/>
    <dgm:cxn modelId="{EA0DE913-2BC8-4411-A7F4-CB3618FC288B}" srcId="{A007D04D-0294-469C-8FCB-9EE590D0D699}" destId="{6A8DBF6C-7BEF-4B61-9B87-8DD796990D17}" srcOrd="1" destOrd="0" parTransId="{4D24A238-4673-45DE-AEE3-9AA061D4051B}" sibTransId="{44DDA2BC-BDDA-462D-AA4F-880449040D46}"/>
    <dgm:cxn modelId="{2D6C6617-FB80-4CA9-9644-E577436DA095}" srcId="{A007D04D-0294-469C-8FCB-9EE590D0D699}" destId="{6FF4F882-ACF6-4E86-9838-790D11D6CA56}" srcOrd="0" destOrd="0" parTransId="{BDC41808-49EF-4BFC-B168-0CF8C61EFF53}" sibTransId="{D49D1E12-2C2A-4216-B1AE-E13C5249E7D2}"/>
    <dgm:cxn modelId="{E8D9D66E-5AD8-794C-AC97-C26D9AABDFCD}" type="presOf" srcId="{6A8DBF6C-7BEF-4B61-9B87-8DD796990D17}" destId="{F67FDA67-48D5-634D-85A3-50F0B34856F2}" srcOrd="0" destOrd="0" presId="urn:microsoft.com/office/officeart/2005/8/layout/vList2"/>
    <dgm:cxn modelId="{1B57EA82-5CF4-4A10-8EB8-CBA699B6C1FA}" srcId="{A007D04D-0294-469C-8FCB-9EE590D0D699}" destId="{ED873BEE-6E32-4FAC-B019-99B2CF816C8E}" srcOrd="2" destOrd="0" parTransId="{F0915806-1D96-41BA-8FB9-6EF9D742A06F}" sibTransId="{8F3935EE-C961-4245-826F-BF92DE1B1CE3}"/>
    <dgm:cxn modelId="{DC56FAC0-5846-554A-82EF-C3FA8262CFBA}" type="presOf" srcId="{A007D04D-0294-469C-8FCB-9EE590D0D699}" destId="{92458235-1799-D040-8A1D-032EAD6C1CE6}" srcOrd="0" destOrd="0" presId="urn:microsoft.com/office/officeart/2005/8/layout/vList2"/>
    <dgm:cxn modelId="{7B55E4F3-FF37-1342-96BF-63E66F863E43}" type="presOf" srcId="{6FF4F882-ACF6-4E86-9838-790D11D6CA56}" destId="{89F656AB-3A43-9E41-BD5B-253963D701AF}" srcOrd="0" destOrd="0" presId="urn:microsoft.com/office/officeart/2005/8/layout/vList2"/>
    <dgm:cxn modelId="{88F17C72-FC92-694C-AD0A-9A3663659290}" type="presParOf" srcId="{92458235-1799-D040-8A1D-032EAD6C1CE6}" destId="{89F656AB-3A43-9E41-BD5B-253963D701AF}" srcOrd="0" destOrd="0" presId="urn:microsoft.com/office/officeart/2005/8/layout/vList2"/>
    <dgm:cxn modelId="{F4C927A2-D747-1942-8C7F-EE43F7C1DA8B}" type="presParOf" srcId="{92458235-1799-D040-8A1D-032EAD6C1CE6}" destId="{AA538316-590C-B046-B0B3-E1F947B777DD}" srcOrd="1" destOrd="0" presId="urn:microsoft.com/office/officeart/2005/8/layout/vList2"/>
    <dgm:cxn modelId="{EAA5199B-56F2-E648-A5CE-0B6136BC0838}" type="presParOf" srcId="{92458235-1799-D040-8A1D-032EAD6C1CE6}" destId="{F67FDA67-48D5-634D-85A3-50F0B34856F2}" srcOrd="2" destOrd="0" presId="urn:microsoft.com/office/officeart/2005/8/layout/vList2"/>
    <dgm:cxn modelId="{053CF7BF-C24A-F946-AE85-A926C50589F1}" type="presParOf" srcId="{92458235-1799-D040-8A1D-032EAD6C1CE6}" destId="{2176A8AC-3E45-FF4D-8A0A-0BC6DE0A0C73}" srcOrd="3" destOrd="0" presId="urn:microsoft.com/office/officeart/2005/8/layout/vList2"/>
    <dgm:cxn modelId="{EDFD6A9F-7956-994B-A063-FA4B5913D9DB}" type="presParOf" srcId="{92458235-1799-D040-8A1D-032EAD6C1CE6}" destId="{B41B1C3C-16DF-5C48-B2CE-3EF79F90DB4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790D2-91CE-0B40-815B-472E9F39F6C3}">
      <dsp:nvSpPr>
        <dsp:cNvPr id="0" name=""/>
        <dsp:cNvSpPr/>
      </dsp:nvSpPr>
      <dsp:spPr>
        <a:xfrm>
          <a:off x="4263328" y="1732852"/>
          <a:ext cx="1511404" cy="719291"/>
        </a:xfrm>
        <a:custGeom>
          <a:avLst/>
          <a:gdLst/>
          <a:ahLst/>
          <a:cxnLst/>
          <a:rect l="0" t="0" r="0" b="0"/>
          <a:pathLst>
            <a:path>
              <a:moveTo>
                <a:pt x="0" y="0"/>
              </a:moveTo>
              <a:lnTo>
                <a:pt x="0" y="490176"/>
              </a:lnTo>
              <a:lnTo>
                <a:pt x="1511404" y="490176"/>
              </a:lnTo>
              <a:lnTo>
                <a:pt x="1511404" y="71929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200832-EFA9-2E4C-87AF-2243CEA845FE}">
      <dsp:nvSpPr>
        <dsp:cNvPr id="0" name=""/>
        <dsp:cNvSpPr/>
      </dsp:nvSpPr>
      <dsp:spPr>
        <a:xfrm>
          <a:off x="2751924" y="1732852"/>
          <a:ext cx="1511404" cy="719291"/>
        </a:xfrm>
        <a:custGeom>
          <a:avLst/>
          <a:gdLst/>
          <a:ahLst/>
          <a:cxnLst/>
          <a:rect l="0" t="0" r="0" b="0"/>
          <a:pathLst>
            <a:path>
              <a:moveTo>
                <a:pt x="1511404" y="0"/>
              </a:moveTo>
              <a:lnTo>
                <a:pt x="1511404" y="490176"/>
              </a:lnTo>
              <a:lnTo>
                <a:pt x="0" y="490176"/>
              </a:lnTo>
              <a:lnTo>
                <a:pt x="0" y="71929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1F3991-65B7-0241-B163-4E9E87BB30B1}">
      <dsp:nvSpPr>
        <dsp:cNvPr id="0" name=""/>
        <dsp:cNvSpPr/>
      </dsp:nvSpPr>
      <dsp:spPr>
        <a:xfrm>
          <a:off x="3915" y="162366"/>
          <a:ext cx="2473207" cy="15704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F8F667-EF7F-674E-AF15-16D037E56121}">
      <dsp:nvSpPr>
        <dsp:cNvPr id="0" name=""/>
        <dsp:cNvSpPr/>
      </dsp:nvSpPr>
      <dsp:spPr>
        <a:xfrm>
          <a:off x="278716" y="423426"/>
          <a:ext cx="2473207" cy="157048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Traumatic life events associated with a wide range of psychiatric and other medical disorders </a:t>
          </a:r>
          <a:endParaRPr lang="en-US" sz="2000" kern="1200" dirty="0"/>
        </a:p>
      </dsp:txBody>
      <dsp:txXfrm>
        <a:off x="324714" y="469424"/>
        <a:ext cx="2381211" cy="1478490"/>
      </dsp:txXfrm>
    </dsp:sp>
    <dsp:sp modelId="{A8D86A53-2D64-0846-8A48-F6FC83C72B63}">
      <dsp:nvSpPr>
        <dsp:cNvPr id="0" name=""/>
        <dsp:cNvSpPr/>
      </dsp:nvSpPr>
      <dsp:spPr>
        <a:xfrm>
          <a:off x="3026725" y="162366"/>
          <a:ext cx="2473207" cy="15704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C7A2FA-F01C-2F41-9627-191AF8915BC7}">
      <dsp:nvSpPr>
        <dsp:cNvPr id="0" name=""/>
        <dsp:cNvSpPr/>
      </dsp:nvSpPr>
      <dsp:spPr>
        <a:xfrm>
          <a:off x="3301525" y="423426"/>
          <a:ext cx="2473207" cy="157048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Understanding of long-term effects of trauma expanded</a:t>
          </a:r>
          <a:endParaRPr lang="en-US" sz="2000" kern="1200" dirty="0"/>
        </a:p>
      </dsp:txBody>
      <dsp:txXfrm>
        <a:off x="3347523" y="469424"/>
        <a:ext cx="2381211" cy="1478490"/>
      </dsp:txXfrm>
    </dsp:sp>
    <dsp:sp modelId="{E99A8ECF-24CA-9D45-9581-B32F2E19B16E}">
      <dsp:nvSpPr>
        <dsp:cNvPr id="0" name=""/>
        <dsp:cNvSpPr/>
      </dsp:nvSpPr>
      <dsp:spPr>
        <a:xfrm>
          <a:off x="1515320" y="2452144"/>
          <a:ext cx="2473207" cy="15704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1556AB-490A-6648-8B83-BC7BD625CA2E}">
      <dsp:nvSpPr>
        <dsp:cNvPr id="0" name=""/>
        <dsp:cNvSpPr/>
      </dsp:nvSpPr>
      <dsp:spPr>
        <a:xfrm>
          <a:off x="1790121" y="2713205"/>
          <a:ext cx="2473207" cy="157048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Effective treatments available</a:t>
          </a:r>
          <a:endParaRPr lang="en-US" sz="2000" kern="1200" dirty="0"/>
        </a:p>
      </dsp:txBody>
      <dsp:txXfrm>
        <a:off x="1836119" y="2759203"/>
        <a:ext cx="2381211" cy="1478490"/>
      </dsp:txXfrm>
    </dsp:sp>
    <dsp:sp modelId="{B235DE3A-9F02-174D-8B99-545DBE89B3F4}">
      <dsp:nvSpPr>
        <dsp:cNvPr id="0" name=""/>
        <dsp:cNvSpPr/>
      </dsp:nvSpPr>
      <dsp:spPr>
        <a:xfrm>
          <a:off x="4538129" y="2452144"/>
          <a:ext cx="2473207" cy="15704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AFB4F7-82C2-8A4A-8CFB-BC56E9C52C6E}">
      <dsp:nvSpPr>
        <dsp:cNvPr id="0" name=""/>
        <dsp:cNvSpPr/>
      </dsp:nvSpPr>
      <dsp:spPr>
        <a:xfrm>
          <a:off x="4812930" y="2713205"/>
          <a:ext cx="2473207" cy="157048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People in need of treatments do not always get the care they need </a:t>
          </a:r>
        </a:p>
      </dsp:txBody>
      <dsp:txXfrm>
        <a:off x="4858928" y="2759203"/>
        <a:ext cx="2381211" cy="14784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AC0CD-B69C-1A48-97AC-D4E2B29ED5F0}">
      <dsp:nvSpPr>
        <dsp:cNvPr id="0" name=""/>
        <dsp:cNvSpPr/>
      </dsp:nvSpPr>
      <dsp:spPr>
        <a:xfrm>
          <a:off x="0" y="615985"/>
          <a:ext cx="4231481" cy="8704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Flashbacks: </a:t>
          </a:r>
          <a:r>
            <a:rPr lang="en-GB" sz="2400" kern="1200" dirty="0"/>
            <a:t>Re-experiencing the trauma </a:t>
          </a:r>
          <a:endParaRPr lang="en-US" sz="2400" kern="1200" dirty="0"/>
        </a:p>
      </dsp:txBody>
      <dsp:txXfrm>
        <a:off x="42493" y="658478"/>
        <a:ext cx="4146495" cy="785494"/>
      </dsp:txXfrm>
    </dsp:sp>
    <dsp:sp modelId="{E6639B8B-D9DA-F548-B535-33DB6C16B33E}">
      <dsp:nvSpPr>
        <dsp:cNvPr id="0" name=""/>
        <dsp:cNvSpPr/>
      </dsp:nvSpPr>
      <dsp:spPr>
        <a:xfrm>
          <a:off x="0" y="1555585"/>
          <a:ext cx="4231481" cy="870480"/>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Avoidance</a:t>
          </a:r>
          <a:r>
            <a:rPr lang="en-GB" sz="2400" kern="1200" dirty="0"/>
            <a:t> of stimuli associated with trauma</a:t>
          </a:r>
          <a:endParaRPr lang="en-US" sz="2400" kern="1200" dirty="0"/>
        </a:p>
      </dsp:txBody>
      <dsp:txXfrm>
        <a:off x="42493" y="1598078"/>
        <a:ext cx="4146495" cy="785494"/>
      </dsp:txXfrm>
    </dsp:sp>
    <dsp:sp modelId="{B59F2A81-5C34-8247-8891-EAF208D39C23}">
      <dsp:nvSpPr>
        <dsp:cNvPr id="0" name=""/>
        <dsp:cNvSpPr/>
      </dsp:nvSpPr>
      <dsp:spPr>
        <a:xfrm>
          <a:off x="0" y="2495185"/>
          <a:ext cx="4231481" cy="870480"/>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Persistent symptoms of increased arousal </a:t>
          </a:r>
          <a:r>
            <a:rPr lang="en-GB" sz="2400" b="1" kern="1200" dirty="0"/>
            <a:t>(hypervigilance)</a:t>
          </a:r>
          <a:endParaRPr lang="en-US" sz="2400" kern="1200" dirty="0"/>
        </a:p>
      </dsp:txBody>
      <dsp:txXfrm>
        <a:off x="42493" y="2537678"/>
        <a:ext cx="4146495" cy="785494"/>
      </dsp:txXfrm>
    </dsp:sp>
    <dsp:sp modelId="{CD38FD78-FA5B-8243-908E-07F823E102AB}">
      <dsp:nvSpPr>
        <dsp:cNvPr id="0" name=""/>
        <dsp:cNvSpPr/>
      </dsp:nvSpPr>
      <dsp:spPr>
        <a:xfrm>
          <a:off x="0" y="3434785"/>
          <a:ext cx="4231481" cy="87048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Alterations in mood </a:t>
          </a:r>
          <a:endParaRPr lang="en-US" sz="2400" kern="1200" dirty="0"/>
        </a:p>
      </dsp:txBody>
      <dsp:txXfrm>
        <a:off x="42493" y="3477278"/>
        <a:ext cx="4146495" cy="7854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56635-A71A-2C45-9892-D7934626F353}">
      <dsp:nvSpPr>
        <dsp:cNvPr id="0" name=""/>
        <dsp:cNvSpPr/>
      </dsp:nvSpPr>
      <dsp:spPr>
        <a:xfrm>
          <a:off x="0" y="1893"/>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Assessment</a:t>
          </a:r>
        </a:p>
      </dsp:txBody>
      <dsp:txXfrm>
        <a:off x="22039" y="23932"/>
        <a:ext cx="7842622" cy="407400"/>
      </dsp:txXfrm>
    </dsp:sp>
    <dsp:sp modelId="{B26673F1-3595-5C4B-ABAF-8AF4E79814BB}">
      <dsp:nvSpPr>
        <dsp:cNvPr id="0" name=""/>
        <dsp:cNvSpPr/>
      </dsp:nvSpPr>
      <dsp:spPr>
        <a:xfrm>
          <a:off x="0" y="453372"/>
          <a:ext cx="7886700" cy="561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Primary Care PTSD Screen (PC-PTSD) </a:t>
          </a:r>
        </a:p>
        <a:p>
          <a:pPr marL="171450" lvl="1" indent="-171450" algn="l" defTabSz="800100">
            <a:lnSpc>
              <a:spcPct val="90000"/>
            </a:lnSpc>
            <a:spcBef>
              <a:spcPct val="0"/>
            </a:spcBef>
            <a:spcAft>
              <a:spcPct val="20000"/>
            </a:spcAft>
            <a:buChar char="•"/>
          </a:pPr>
          <a:r>
            <a:rPr lang="en-US" sz="1800" kern="1200" dirty="0"/>
            <a:t>PTSD Checklist (PCL-5) </a:t>
          </a:r>
        </a:p>
      </dsp:txBody>
      <dsp:txXfrm>
        <a:off x="0" y="453372"/>
        <a:ext cx="7886700" cy="561635"/>
      </dsp:txXfrm>
    </dsp:sp>
    <dsp:sp modelId="{4435AF4B-C567-BC49-8858-09DE2C915AAE}">
      <dsp:nvSpPr>
        <dsp:cNvPr id="0" name=""/>
        <dsp:cNvSpPr/>
      </dsp:nvSpPr>
      <dsp:spPr>
        <a:xfrm>
          <a:off x="0" y="1015007"/>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Nursing Diagnoses</a:t>
          </a:r>
        </a:p>
      </dsp:txBody>
      <dsp:txXfrm>
        <a:off x="22039" y="1037046"/>
        <a:ext cx="7842622" cy="407400"/>
      </dsp:txXfrm>
    </dsp:sp>
    <dsp:sp modelId="{D65E79CA-6C9E-EB41-B275-879A416EC14C}">
      <dsp:nvSpPr>
        <dsp:cNvPr id="0" name=""/>
        <dsp:cNvSpPr/>
      </dsp:nvSpPr>
      <dsp:spPr>
        <a:xfrm>
          <a:off x="0" y="1466485"/>
          <a:ext cx="7886700" cy="251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i="1" kern="1200" dirty="0"/>
            <a:t>Post-trauma response</a:t>
          </a:r>
          <a:endParaRPr lang="en-US" sz="2000" kern="1200" dirty="0"/>
        </a:p>
      </dsp:txBody>
      <dsp:txXfrm>
        <a:off x="0" y="1466485"/>
        <a:ext cx="7886700" cy="251785"/>
      </dsp:txXfrm>
    </dsp:sp>
    <dsp:sp modelId="{B5CAD6B3-6423-2E4F-9381-0401FFE92448}">
      <dsp:nvSpPr>
        <dsp:cNvPr id="0" name=""/>
        <dsp:cNvSpPr/>
      </dsp:nvSpPr>
      <dsp:spPr>
        <a:xfrm>
          <a:off x="0" y="1718271"/>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i="1" kern="1200" dirty="0"/>
            <a:t>Anxiety (moderate, severe, panic) </a:t>
          </a:r>
          <a:endParaRPr lang="en-US" sz="2400" kern="1200" dirty="0"/>
        </a:p>
      </dsp:txBody>
      <dsp:txXfrm>
        <a:off x="22039" y="1740310"/>
        <a:ext cx="7842622" cy="407400"/>
      </dsp:txXfrm>
    </dsp:sp>
    <dsp:sp modelId="{CF1822EE-9EF1-6148-B434-5E074ED005B6}">
      <dsp:nvSpPr>
        <dsp:cNvPr id="0" name=""/>
        <dsp:cNvSpPr/>
      </dsp:nvSpPr>
      <dsp:spPr>
        <a:xfrm>
          <a:off x="0" y="2181829"/>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i="1" kern="1200" dirty="0"/>
            <a:t>Ineffective coping</a:t>
          </a:r>
          <a:endParaRPr lang="en-US" sz="2400" kern="1200" dirty="0"/>
        </a:p>
      </dsp:txBody>
      <dsp:txXfrm>
        <a:off x="22039" y="2203868"/>
        <a:ext cx="7842622" cy="407400"/>
      </dsp:txXfrm>
    </dsp:sp>
    <dsp:sp modelId="{7720550B-02E0-1A47-85B5-5815DAE893C0}">
      <dsp:nvSpPr>
        <dsp:cNvPr id="0" name=""/>
        <dsp:cNvSpPr/>
      </dsp:nvSpPr>
      <dsp:spPr>
        <a:xfrm>
          <a:off x="0" y="2645387"/>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i="1" kern="1200" dirty="0"/>
            <a:t>Social isolation</a:t>
          </a:r>
          <a:endParaRPr lang="en-US" sz="2400" kern="1200" dirty="0"/>
        </a:p>
      </dsp:txBody>
      <dsp:txXfrm>
        <a:off x="22039" y="2667426"/>
        <a:ext cx="7842622" cy="407400"/>
      </dsp:txXfrm>
    </dsp:sp>
    <dsp:sp modelId="{1FE8199A-4F67-DF42-AEF1-C206B1848B73}">
      <dsp:nvSpPr>
        <dsp:cNvPr id="0" name=""/>
        <dsp:cNvSpPr/>
      </dsp:nvSpPr>
      <dsp:spPr>
        <a:xfrm>
          <a:off x="0" y="3108945"/>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i="1" kern="1200" dirty="0"/>
            <a:t>Insomnia</a:t>
          </a:r>
          <a:endParaRPr lang="en-US" sz="2400" kern="1200" dirty="0"/>
        </a:p>
      </dsp:txBody>
      <dsp:txXfrm>
        <a:off x="22039" y="3130984"/>
        <a:ext cx="7842622" cy="407400"/>
      </dsp:txXfrm>
    </dsp:sp>
    <dsp:sp modelId="{A1BC1F5D-3DB1-AC44-9B54-E6C5383A1747}">
      <dsp:nvSpPr>
        <dsp:cNvPr id="0" name=""/>
        <dsp:cNvSpPr/>
      </dsp:nvSpPr>
      <dsp:spPr>
        <a:xfrm>
          <a:off x="0" y="3572503"/>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i="1" kern="1200" dirty="0"/>
            <a:t>Sleep deprivation</a:t>
          </a:r>
          <a:endParaRPr lang="en-US" sz="2400" kern="1200" dirty="0"/>
        </a:p>
      </dsp:txBody>
      <dsp:txXfrm>
        <a:off x="22039" y="3594542"/>
        <a:ext cx="7842622" cy="407400"/>
      </dsp:txXfrm>
    </dsp:sp>
    <dsp:sp modelId="{8ABA6E1F-7135-5048-A324-865C5DFECCF5}">
      <dsp:nvSpPr>
        <dsp:cNvPr id="0" name=""/>
        <dsp:cNvSpPr/>
      </dsp:nvSpPr>
      <dsp:spPr>
        <a:xfrm>
          <a:off x="0" y="4036061"/>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i="1" kern="1200" dirty="0"/>
            <a:t>Hopelessness</a:t>
          </a:r>
          <a:endParaRPr lang="en-US" sz="2400" kern="1200" dirty="0"/>
        </a:p>
      </dsp:txBody>
      <dsp:txXfrm>
        <a:off x="22039" y="4058100"/>
        <a:ext cx="7842622" cy="407400"/>
      </dsp:txXfrm>
    </dsp:sp>
    <dsp:sp modelId="{9135990C-CCD1-AF43-83DC-9850B1F7920E}">
      <dsp:nvSpPr>
        <dsp:cNvPr id="0" name=""/>
        <dsp:cNvSpPr/>
      </dsp:nvSpPr>
      <dsp:spPr>
        <a:xfrm>
          <a:off x="0" y="4499619"/>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i="1" kern="1200" dirty="0"/>
            <a:t>Chronic low self-esteem</a:t>
          </a:r>
          <a:endParaRPr lang="en-US" sz="2400" kern="1200" dirty="0"/>
        </a:p>
      </dsp:txBody>
      <dsp:txXfrm>
        <a:off x="22039" y="4521658"/>
        <a:ext cx="7842622" cy="407400"/>
      </dsp:txXfrm>
    </dsp:sp>
    <dsp:sp modelId="{3975B74F-CB09-204A-8E68-E0C33D5A0332}">
      <dsp:nvSpPr>
        <dsp:cNvPr id="0" name=""/>
        <dsp:cNvSpPr/>
      </dsp:nvSpPr>
      <dsp:spPr>
        <a:xfrm>
          <a:off x="0" y="4963177"/>
          <a:ext cx="7886700" cy="45147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i="1" kern="1200" dirty="0"/>
            <a:t>Self-care deficit</a:t>
          </a:r>
          <a:endParaRPr lang="en-US" sz="2400" kern="1200" dirty="0"/>
        </a:p>
      </dsp:txBody>
      <dsp:txXfrm>
        <a:off x="22039" y="4985216"/>
        <a:ext cx="7842622" cy="4074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3F26C-D799-3F4A-8C09-2BBE7F280F25}">
      <dsp:nvSpPr>
        <dsp:cNvPr id="0" name=""/>
        <dsp:cNvSpPr/>
      </dsp:nvSpPr>
      <dsp:spPr>
        <a:xfrm>
          <a:off x="0" y="532937"/>
          <a:ext cx="4231481" cy="2173499"/>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479044" rIns="328410"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Manages anxiety</a:t>
          </a:r>
        </a:p>
        <a:p>
          <a:pPr marL="228600" lvl="1" indent="-228600" algn="l" defTabSz="1022350">
            <a:lnSpc>
              <a:spcPct val="90000"/>
            </a:lnSpc>
            <a:spcBef>
              <a:spcPct val="0"/>
            </a:spcBef>
            <a:spcAft>
              <a:spcPct val="15000"/>
            </a:spcAft>
            <a:buChar char="•"/>
          </a:pPr>
          <a:r>
            <a:rPr lang="en-US" sz="2300" kern="1200" dirty="0"/>
            <a:t>Experiences enhanced self-esteem</a:t>
          </a:r>
        </a:p>
        <a:p>
          <a:pPr marL="228600" lvl="1" indent="-228600" algn="l" defTabSz="1022350">
            <a:lnSpc>
              <a:spcPct val="90000"/>
            </a:lnSpc>
            <a:spcBef>
              <a:spcPct val="0"/>
            </a:spcBef>
            <a:spcAft>
              <a:spcPct val="15000"/>
            </a:spcAft>
            <a:buChar char="•"/>
          </a:pPr>
          <a:r>
            <a:rPr lang="en-US" sz="2300" kern="1200" dirty="0"/>
            <a:t>Exhibits an enhanced ability to cope</a:t>
          </a:r>
        </a:p>
      </dsp:txBody>
      <dsp:txXfrm>
        <a:off x="0" y="532937"/>
        <a:ext cx="4231481" cy="2173499"/>
      </dsp:txXfrm>
    </dsp:sp>
    <dsp:sp modelId="{B52531EB-FDAE-844F-A2E8-7AADDB0B9359}">
      <dsp:nvSpPr>
        <dsp:cNvPr id="0" name=""/>
        <dsp:cNvSpPr/>
      </dsp:nvSpPr>
      <dsp:spPr>
        <a:xfrm>
          <a:off x="211574" y="193457"/>
          <a:ext cx="2962036" cy="67896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1022350">
            <a:lnSpc>
              <a:spcPct val="90000"/>
            </a:lnSpc>
            <a:spcBef>
              <a:spcPct val="0"/>
            </a:spcBef>
            <a:spcAft>
              <a:spcPct val="35000"/>
            </a:spcAft>
            <a:buNone/>
          </a:pPr>
          <a:r>
            <a:rPr lang="en-US" sz="2300" kern="1200" dirty="0"/>
            <a:t>Outcome Identification</a:t>
          </a:r>
        </a:p>
      </dsp:txBody>
      <dsp:txXfrm>
        <a:off x="244718" y="226601"/>
        <a:ext cx="2895748" cy="612672"/>
      </dsp:txXfrm>
    </dsp:sp>
    <dsp:sp modelId="{3ACA2547-1A4E-FD41-995A-7A6804165095}">
      <dsp:nvSpPr>
        <dsp:cNvPr id="0" name=""/>
        <dsp:cNvSpPr/>
      </dsp:nvSpPr>
      <dsp:spPr>
        <a:xfrm>
          <a:off x="0" y="3170117"/>
          <a:ext cx="4231481" cy="1557674"/>
        </a:xfrm>
        <a:prstGeom prst="rect">
          <a:avLst/>
        </a:prstGeom>
        <a:solidFill>
          <a:schemeClr val="lt1">
            <a:alpha val="90000"/>
            <a:hueOff val="0"/>
            <a:satOff val="0"/>
            <a:lumOff val="0"/>
            <a:alphaOff val="0"/>
          </a:schemeClr>
        </a:solidFill>
        <a:ln w="15875" cap="flat" cmpd="sng" algn="ctr">
          <a:solidFill>
            <a:schemeClr val="accent5">
              <a:hueOff val="2356783"/>
              <a:satOff val="-11270"/>
              <a:lumOff val="1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479044" rIns="328410"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Use same </a:t>
          </a:r>
          <a:r>
            <a:rPr lang="en-US" sz="2300" b="1" kern="1200" dirty="0"/>
            <a:t>stage model of treatment </a:t>
          </a:r>
          <a:r>
            <a:rPr lang="en-US" sz="2300" kern="1200" dirty="0"/>
            <a:t>used for children</a:t>
          </a:r>
        </a:p>
        <a:p>
          <a:pPr marL="228600" lvl="1" indent="-228600" algn="l" defTabSz="1022350">
            <a:lnSpc>
              <a:spcPct val="90000"/>
            </a:lnSpc>
            <a:spcBef>
              <a:spcPct val="0"/>
            </a:spcBef>
            <a:spcAft>
              <a:spcPct val="15000"/>
            </a:spcAft>
            <a:buChar char="•"/>
          </a:pPr>
          <a:r>
            <a:rPr lang="en-US" sz="2300" kern="1200" dirty="0"/>
            <a:t>Health teaching &amp; promotion</a:t>
          </a:r>
        </a:p>
      </dsp:txBody>
      <dsp:txXfrm>
        <a:off x="0" y="3170117"/>
        <a:ext cx="4231481" cy="1557674"/>
      </dsp:txXfrm>
    </dsp:sp>
    <dsp:sp modelId="{17366DE4-5A7E-3B44-B691-5CE7AB79E6CE}">
      <dsp:nvSpPr>
        <dsp:cNvPr id="0" name=""/>
        <dsp:cNvSpPr/>
      </dsp:nvSpPr>
      <dsp:spPr>
        <a:xfrm>
          <a:off x="211574" y="2830637"/>
          <a:ext cx="2962036" cy="678960"/>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1022350">
            <a:lnSpc>
              <a:spcPct val="90000"/>
            </a:lnSpc>
            <a:spcBef>
              <a:spcPct val="0"/>
            </a:spcBef>
            <a:spcAft>
              <a:spcPct val="35000"/>
            </a:spcAft>
            <a:buNone/>
          </a:pPr>
          <a:r>
            <a:rPr lang="en-US" sz="2300" kern="1200" dirty="0"/>
            <a:t>Implementation</a:t>
          </a:r>
        </a:p>
      </dsp:txBody>
      <dsp:txXfrm>
        <a:off x="244718" y="2863781"/>
        <a:ext cx="2895748" cy="6126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45014-5A1D-D84B-A850-84156A6013CC}">
      <dsp:nvSpPr>
        <dsp:cNvPr id="0" name=""/>
        <dsp:cNvSpPr/>
      </dsp:nvSpPr>
      <dsp:spPr>
        <a:xfrm>
          <a:off x="0" y="470391"/>
          <a:ext cx="7290054" cy="1913625"/>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789" tIns="562356" rIns="565789"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Pharmacotherapy</a:t>
          </a:r>
        </a:p>
        <a:p>
          <a:pPr marL="457200" lvl="2" indent="-228600" algn="l" defTabSz="1200150">
            <a:lnSpc>
              <a:spcPct val="90000"/>
            </a:lnSpc>
            <a:spcBef>
              <a:spcPct val="0"/>
            </a:spcBef>
            <a:spcAft>
              <a:spcPct val="15000"/>
            </a:spcAft>
            <a:buChar char="•"/>
          </a:pPr>
          <a:r>
            <a:rPr lang="en-US" sz="2700" kern="1200" dirty="0"/>
            <a:t>Antidepressants</a:t>
          </a:r>
        </a:p>
        <a:p>
          <a:pPr marL="457200" lvl="2" indent="-228600" algn="l" defTabSz="1200150">
            <a:lnSpc>
              <a:spcPct val="90000"/>
            </a:lnSpc>
            <a:spcBef>
              <a:spcPct val="0"/>
            </a:spcBef>
            <a:spcAft>
              <a:spcPct val="15000"/>
            </a:spcAft>
            <a:buChar char="•"/>
          </a:pPr>
          <a:r>
            <a:rPr lang="en-US" sz="2700" kern="1200" dirty="0"/>
            <a:t>SSRIs</a:t>
          </a:r>
        </a:p>
      </dsp:txBody>
      <dsp:txXfrm>
        <a:off x="0" y="470391"/>
        <a:ext cx="7290054" cy="1913625"/>
      </dsp:txXfrm>
    </dsp:sp>
    <dsp:sp modelId="{F059988E-1330-544B-BD67-C57CF2297C11}">
      <dsp:nvSpPr>
        <dsp:cNvPr id="0" name=""/>
        <dsp:cNvSpPr/>
      </dsp:nvSpPr>
      <dsp:spPr>
        <a:xfrm>
          <a:off x="364502" y="71871"/>
          <a:ext cx="5103037" cy="79703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1200150">
            <a:lnSpc>
              <a:spcPct val="90000"/>
            </a:lnSpc>
            <a:spcBef>
              <a:spcPct val="0"/>
            </a:spcBef>
            <a:spcAft>
              <a:spcPct val="35000"/>
            </a:spcAft>
            <a:buNone/>
          </a:pPr>
          <a:r>
            <a:rPr lang="en-US" sz="2700" kern="1200" dirty="0"/>
            <a:t>Biological Treatment</a:t>
          </a:r>
        </a:p>
      </dsp:txBody>
      <dsp:txXfrm>
        <a:off x="403410" y="110779"/>
        <a:ext cx="5025221" cy="719223"/>
      </dsp:txXfrm>
    </dsp:sp>
    <dsp:sp modelId="{F4FDC0E5-D181-734A-9FC5-E1B858682703}">
      <dsp:nvSpPr>
        <dsp:cNvPr id="0" name=""/>
        <dsp:cNvSpPr/>
      </dsp:nvSpPr>
      <dsp:spPr>
        <a:xfrm>
          <a:off x="0" y="2928336"/>
          <a:ext cx="7290054" cy="144585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789" tIns="562356" rIns="565789"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Components of exposure and/or cognitive restructuring and EMDR therapy </a:t>
          </a:r>
        </a:p>
      </dsp:txBody>
      <dsp:txXfrm>
        <a:off x="0" y="2928336"/>
        <a:ext cx="7290054" cy="1445850"/>
      </dsp:txXfrm>
    </dsp:sp>
    <dsp:sp modelId="{C09C6B67-CE92-0049-8C82-8D1F1EB41D7A}">
      <dsp:nvSpPr>
        <dsp:cNvPr id="0" name=""/>
        <dsp:cNvSpPr/>
      </dsp:nvSpPr>
      <dsp:spPr>
        <a:xfrm>
          <a:off x="364502" y="2529816"/>
          <a:ext cx="5103037" cy="797039"/>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1200150">
            <a:lnSpc>
              <a:spcPct val="90000"/>
            </a:lnSpc>
            <a:spcBef>
              <a:spcPct val="0"/>
            </a:spcBef>
            <a:spcAft>
              <a:spcPct val="35000"/>
            </a:spcAft>
            <a:buNone/>
          </a:pPr>
          <a:r>
            <a:rPr lang="en-US" sz="2700" kern="1200" dirty="0"/>
            <a:t>Psychological Therapies</a:t>
          </a:r>
        </a:p>
      </dsp:txBody>
      <dsp:txXfrm>
        <a:off x="403410" y="2568724"/>
        <a:ext cx="5025221" cy="71922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5FD27-C6C5-3C44-AE7A-329697C6F908}">
      <dsp:nvSpPr>
        <dsp:cNvPr id="0" name=""/>
        <dsp:cNvSpPr/>
      </dsp:nvSpPr>
      <dsp:spPr>
        <a:xfrm>
          <a:off x="0" y="81617"/>
          <a:ext cx="4231481" cy="98175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Implementation</a:t>
          </a:r>
        </a:p>
      </dsp:txBody>
      <dsp:txXfrm>
        <a:off x="47925" y="129542"/>
        <a:ext cx="4135631" cy="885907"/>
      </dsp:txXfrm>
    </dsp:sp>
    <dsp:sp modelId="{FACD7CBC-03B6-9648-819A-A3D8EDBEB766}">
      <dsp:nvSpPr>
        <dsp:cNvPr id="0" name=""/>
        <dsp:cNvSpPr/>
      </dsp:nvSpPr>
      <dsp:spPr>
        <a:xfrm>
          <a:off x="0" y="1063375"/>
          <a:ext cx="4231481" cy="279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Establish therapeutic relationship</a:t>
          </a:r>
        </a:p>
        <a:p>
          <a:pPr marL="228600" lvl="1" indent="-228600" algn="l" defTabSz="933450">
            <a:lnSpc>
              <a:spcPct val="90000"/>
            </a:lnSpc>
            <a:spcBef>
              <a:spcPct val="0"/>
            </a:spcBef>
            <a:spcAft>
              <a:spcPct val="20000"/>
            </a:spcAft>
            <a:buChar char="•"/>
          </a:pPr>
          <a:r>
            <a:rPr lang="en-US" sz="2100" kern="1200" dirty="0"/>
            <a:t>Assist to problem solve</a:t>
          </a:r>
        </a:p>
        <a:p>
          <a:pPr marL="228600" lvl="1" indent="-228600" algn="l" defTabSz="933450">
            <a:lnSpc>
              <a:spcPct val="90000"/>
            </a:lnSpc>
            <a:spcBef>
              <a:spcPct val="0"/>
            </a:spcBef>
            <a:spcAft>
              <a:spcPct val="20000"/>
            </a:spcAft>
            <a:buChar char="•"/>
          </a:pPr>
          <a:r>
            <a:rPr lang="en-US" sz="2100" kern="1200" dirty="0"/>
            <a:t>Connect person to supports</a:t>
          </a:r>
        </a:p>
        <a:p>
          <a:pPr marL="228600" lvl="1" indent="-228600" algn="l" defTabSz="933450">
            <a:lnSpc>
              <a:spcPct val="90000"/>
            </a:lnSpc>
            <a:spcBef>
              <a:spcPct val="0"/>
            </a:spcBef>
            <a:spcAft>
              <a:spcPct val="20000"/>
            </a:spcAft>
            <a:buChar char="•"/>
          </a:pPr>
          <a:r>
            <a:rPr lang="en-US" sz="2100" kern="1200" dirty="0"/>
            <a:t>Educate about ASD</a:t>
          </a:r>
        </a:p>
        <a:p>
          <a:pPr marL="228600" lvl="1" indent="-228600" algn="l" defTabSz="933450">
            <a:lnSpc>
              <a:spcPct val="90000"/>
            </a:lnSpc>
            <a:spcBef>
              <a:spcPct val="0"/>
            </a:spcBef>
            <a:spcAft>
              <a:spcPct val="20000"/>
            </a:spcAft>
            <a:buChar char="•"/>
          </a:pPr>
          <a:r>
            <a:rPr lang="en-US" sz="2100" kern="1200" dirty="0"/>
            <a:t>Collaborate for coordination of care </a:t>
          </a:r>
        </a:p>
        <a:p>
          <a:pPr marL="228600" lvl="1" indent="-228600" algn="l" defTabSz="933450">
            <a:lnSpc>
              <a:spcPct val="90000"/>
            </a:lnSpc>
            <a:spcBef>
              <a:spcPct val="0"/>
            </a:spcBef>
            <a:spcAft>
              <a:spcPct val="20000"/>
            </a:spcAft>
            <a:buChar char="•"/>
          </a:pPr>
          <a:r>
            <a:rPr lang="en-US" sz="2100" kern="1200" dirty="0"/>
            <a:t>Ensure and maintain safety</a:t>
          </a:r>
        </a:p>
        <a:p>
          <a:pPr marL="228600" lvl="1" indent="-228600" algn="l" defTabSz="933450">
            <a:lnSpc>
              <a:spcPct val="90000"/>
            </a:lnSpc>
            <a:spcBef>
              <a:spcPct val="0"/>
            </a:spcBef>
            <a:spcAft>
              <a:spcPct val="20000"/>
            </a:spcAft>
            <a:buChar char="•"/>
          </a:pPr>
          <a:r>
            <a:rPr lang="en-US" sz="2100" kern="1200" dirty="0"/>
            <a:t>Monitor response and/or adherence to treatment </a:t>
          </a:r>
        </a:p>
      </dsp:txBody>
      <dsp:txXfrm>
        <a:off x="0" y="1063375"/>
        <a:ext cx="4231481" cy="2794500"/>
      </dsp:txXfrm>
    </dsp:sp>
    <dsp:sp modelId="{20BBE138-9D9A-654F-82E4-CC7F42281040}">
      <dsp:nvSpPr>
        <dsp:cNvPr id="0" name=""/>
        <dsp:cNvSpPr/>
      </dsp:nvSpPr>
      <dsp:spPr>
        <a:xfrm>
          <a:off x="0" y="3857875"/>
          <a:ext cx="4231481" cy="981757"/>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Evaluation (similar to that for PTSD)</a:t>
          </a:r>
        </a:p>
      </dsp:txBody>
      <dsp:txXfrm>
        <a:off x="47925" y="3905800"/>
        <a:ext cx="4135631" cy="88590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278B8-4508-F24C-9C48-8D4A33E536A7}">
      <dsp:nvSpPr>
        <dsp:cNvPr id="0" name=""/>
        <dsp:cNvSpPr/>
      </dsp:nvSpPr>
      <dsp:spPr>
        <a:xfrm>
          <a:off x="0" y="497229"/>
          <a:ext cx="7290054" cy="5292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A96D5C-69A4-A048-80B0-AEC3B5AD1622}">
      <dsp:nvSpPr>
        <dsp:cNvPr id="0" name=""/>
        <dsp:cNvSpPr/>
      </dsp:nvSpPr>
      <dsp:spPr>
        <a:xfrm>
          <a:off x="364502" y="187269"/>
          <a:ext cx="5103037" cy="6199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933450">
            <a:lnSpc>
              <a:spcPct val="90000"/>
            </a:lnSpc>
            <a:spcBef>
              <a:spcPct val="0"/>
            </a:spcBef>
            <a:spcAft>
              <a:spcPct val="35000"/>
            </a:spcAft>
            <a:buNone/>
          </a:pPr>
          <a:r>
            <a:rPr lang="en-GB" sz="2100" kern="1200" dirty="0"/>
            <a:t>Epidemiology</a:t>
          </a:r>
          <a:endParaRPr lang="en-US" sz="2100" kern="1200" dirty="0"/>
        </a:p>
      </dsp:txBody>
      <dsp:txXfrm>
        <a:off x="394764" y="217531"/>
        <a:ext cx="5042513" cy="559396"/>
      </dsp:txXfrm>
    </dsp:sp>
    <dsp:sp modelId="{F2730350-EA5F-854F-8250-D7C298CD5D5F}">
      <dsp:nvSpPr>
        <dsp:cNvPr id="0" name=""/>
        <dsp:cNvSpPr/>
      </dsp:nvSpPr>
      <dsp:spPr>
        <a:xfrm>
          <a:off x="0" y="1449789"/>
          <a:ext cx="7290054" cy="2910599"/>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789" tIns="437388" rIns="565789"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Biological: genetic, neurobiological</a:t>
          </a:r>
          <a:endParaRPr lang="en-US" sz="2100" kern="1200" dirty="0"/>
        </a:p>
        <a:p>
          <a:pPr marL="228600" lvl="1" indent="-228600" algn="l" defTabSz="933450">
            <a:lnSpc>
              <a:spcPct val="90000"/>
            </a:lnSpc>
            <a:spcBef>
              <a:spcPct val="0"/>
            </a:spcBef>
            <a:spcAft>
              <a:spcPct val="15000"/>
            </a:spcAft>
            <a:buChar char="•"/>
          </a:pPr>
          <a:r>
            <a:rPr lang="en-GB" sz="2100" kern="1200" dirty="0"/>
            <a:t>Cognitive</a:t>
          </a:r>
          <a:endParaRPr lang="en-US" sz="2100" kern="1200" dirty="0"/>
        </a:p>
        <a:p>
          <a:pPr marL="457200" lvl="2" indent="-228600" algn="l" defTabSz="933450">
            <a:lnSpc>
              <a:spcPct val="90000"/>
            </a:lnSpc>
            <a:spcBef>
              <a:spcPct val="0"/>
            </a:spcBef>
            <a:spcAft>
              <a:spcPct val="15000"/>
            </a:spcAft>
            <a:buChar char="•"/>
          </a:pPr>
          <a:r>
            <a:rPr lang="en-GB" sz="2100" kern="1200" dirty="0"/>
            <a:t>Dissociation is a defense mechanism using separate parts of the personality that are not fully integrated, each becoming dominant depending on the situation</a:t>
          </a:r>
          <a:endParaRPr lang="en-US" sz="2100" kern="1200" dirty="0"/>
        </a:p>
        <a:p>
          <a:pPr marL="228600" lvl="1" indent="-228600" algn="l" defTabSz="933450">
            <a:lnSpc>
              <a:spcPct val="90000"/>
            </a:lnSpc>
            <a:spcBef>
              <a:spcPct val="0"/>
            </a:spcBef>
            <a:spcAft>
              <a:spcPct val="15000"/>
            </a:spcAft>
            <a:buChar char="•"/>
          </a:pPr>
          <a:r>
            <a:rPr lang="en-GB" sz="2100" kern="1200" dirty="0"/>
            <a:t>Environmental</a:t>
          </a:r>
          <a:endParaRPr lang="en-US" sz="2100" kern="1200" dirty="0"/>
        </a:p>
        <a:p>
          <a:pPr marL="457200" lvl="2" indent="-228600" algn="l" defTabSz="933450">
            <a:lnSpc>
              <a:spcPct val="90000"/>
            </a:lnSpc>
            <a:spcBef>
              <a:spcPct val="0"/>
            </a:spcBef>
            <a:spcAft>
              <a:spcPct val="15000"/>
            </a:spcAft>
            <a:buChar char="•"/>
          </a:pPr>
          <a:r>
            <a:rPr lang="en-GB" sz="2100" kern="1200" dirty="0"/>
            <a:t>Response to acute overwhelming trauma</a:t>
          </a:r>
          <a:endParaRPr lang="en-US" sz="2100" kern="1200" dirty="0"/>
        </a:p>
        <a:p>
          <a:pPr marL="228600" lvl="1" indent="-228600" algn="l" defTabSz="933450">
            <a:lnSpc>
              <a:spcPct val="90000"/>
            </a:lnSpc>
            <a:spcBef>
              <a:spcPct val="0"/>
            </a:spcBef>
            <a:spcAft>
              <a:spcPct val="15000"/>
            </a:spcAft>
            <a:buChar char="•"/>
          </a:pPr>
          <a:r>
            <a:rPr lang="en-GB" sz="2100" kern="1200" dirty="0"/>
            <a:t>Cultural</a:t>
          </a:r>
          <a:endParaRPr lang="en-US" sz="2100" kern="1200" dirty="0"/>
        </a:p>
      </dsp:txBody>
      <dsp:txXfrm>
        <a:off x="0" y="1449789"/>
        <a:ext cx="7290054" cy="2910599"/>
      </dsp:txXfrm>
    </dsp:sp>
    <dsp:sp modelId="{BC3DB89B-FC75-9343-A09B-D7FD1DE5B4EA}">
      <dsp:nvSpPr>
        <dsp:cNvPr id="0" name=""/>
        <dsp:cNvSpPr/>
      </dsp:nvSpPr>
      <dsp:spPr>
        <a:xfrm>
          <a:off x="364502" y="1139829"/>
          <a:ext cx="5103037" cy="61992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933450">
            <a:lnSpc>
              <a:spcPct val="90000"/>
            </a:lnSpc>
            <a:spcBef>
              <a:spcPct val="0"/>
            </a:spcBef>
            <a:spcAft>
              <a:spcPct val="35000"/>
            </a:spcAft>
            <a:buNone/>
          </a:pPr>
          <a:r>
            <a:rPr lang="en-GB" sz="2100" kern="1200" dirty="0"/>
            <a:t>Risk Factors</a:t>
          </a:r>
          <a:endParaRPr lang="en-US" sz="2100" kern="1200" dirty="0"/>
        </a:p>
      </dsp:txBody>
      <dsp:txXfrm>
        <a:off x="394764" y="1170091"/>
        <a:ext cx="5042513" cy="55939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11735-60B4-0040-B221-897CE734CFC0}">
      <dsp:nvSpPr>
        <dsp:cNvPr id="0" name=""/>
        <dsp:cNvSpPr/>
      </dsp:nvSpPr>
      <dsp:spPr>
        <a:xfrm>
          <a:off x="0" y="188154"/>
          <a:ext cx="8172450" cy="9430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Sudden, unexpected travel from a customary locale, and the inability to recall one’s identity after a traumatic event</a:t>
          </a:r>
        </a:p>
      </dsp:txBody>
      <dsp:txXfrm>
        <a:off x="46034" y="234188"/>
        <a:ext cx="8080382" cy="850952"/>
      </dsp:txXfrm>
    </dsp:sp>
    <dsp:sp modelId="{02986390-978C-3446-90A6-AA85B9E3EB1B}">
      <dsp:nvSpPr>
        <dsp:cNvPr id="0" name=""/>
        <dsp:cNvSpPr/>
      </dsp:nvSpPr>
      <dsp:spPr>
        <a:xfrm>
          <a:off x="0" y="1206054"/>
          <a:ext cx="8172450" cy="94302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During fugue state tend to live simple, quiet lives</a:t>
          </a:r>
        </a:p>
      </dsp:txBody>
      <dsp:txXfrm>
        <a:off x="46034" y="1252088"/>
        <a:ext cx="8080382" cy="850952"/>
      </dsp:txXfrm>
    </dsp:sp>
    <dsp:sp modelId="{F65676D6-26EE-3D48-B6A3-28AC1D4D7E2F}">
      <dsp:nvSpPr>
        <dsp:cNvPr id="0" name=""/>
        <dsp:cNvSpPr/>
      </dsp:nvSpPr>
      <dsp:spPr>
        <a:xfrm>
          <a:off x="0" y="2223954"/>
          <a:ext cx="8172450" cy="94302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When former identity remembered, becomes amnestic for time spent in fugue state</a:t>
          </a:r>
        </a:p>
      </dsp:txBody>
      <dsp:txXfrm>
        <a:off x="46034" y="2269988"/>
        <a:ext cx="8080382" cy="85095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52FFE-081C-C145-8679-1AEFFF6F7C51}">
      <dsp:nvSpPr>
        <dsp:cNvPr id="0" name=""/>
        <dsp:cNvSpPr/>
      </dsp:nvSpPr>
      <dsp:spPr>
        <a:xfrm>
          <a:off x="0" y="329860"/>
          <a:ext cx="7290054" cy="554399"/>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3EB00F-DD22-9F44-91C3-0288F408B994}">
      <dsp:nvSpPr>
        <dsp:cNvPr id="0" name=""/>
        <dsp:cNvSpPr/>
      </dsp:nvSpPr>
      <dsp:spPr>
        <a:xfrm>
          <a:off x="364502" y="5140"/>
          <a:ext cx="5103037" cy="6494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977900">
            <a:lnSpc>
              <a:spcPct val="90000"/>
            </a:lnSpc>
            <a:spcBef>
              <a:spcPct val="0"/>
            </a:spcBef>
            <a:spcAft>
              <a:spcPct val="35000"/>
            </a:spcAft>
            <a:buNone/>
          </a:pPr>
          <a:r>
            <a:rPr lang="en-US" sz="2200" kern="1200" dirty="0"/>
            <a:t>Presence of two or more distinct personality states	</a:t>
          </a:r>
        </a:p>
      </dsp:txBody>
      <dsp:txXfrm>
        <a:off x="396205" y="36843"/>
        <a:ext cx="5039631" cy="586034"/>
      </dsp:txXfrm>
    </dsp:sp>
    <dsp:sp modelId="{7BD418C1-E5D2-E541-B8BC-C3E6D3411514}">
      <dsp:nvSpPr>
        <dsp:cNvPr id="0" name=""/>
        <dsp:cNvSpPr/>
      </dsp:nvSpPr>
      <dsp:spPr>
        <a:xfrm>
          <a:off x="0" y="1327780"/>
          <a:ext cx="7290054" cy="155925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789" tIns="458216" rIns="565789" bIns="156464" numCol="1" spcCol="1270" anchor="t" anchorCtr="0">
          <a:noAutofit/>
        </a:bodyPr>
        <a:lstStyle/>
        <a:p>
          <a:pPr marL="228600" lvl="1" indent="-228600" algn="l" defTabSz="977900">
            <a:lnSpc>
              <a:spcPct val="90000"/>
            </a:lnSpc>
            <a:spcBef>
              <a:spcPct val="0"/>
            </a:spcBef>
            <a:spcAft>
              <a:spcPct val="15000"/>
            </a:spcAft>
            <a:buChar char="•"/>
          </a:pPr>
          <a:r>
            <a:rPr lang="en-GB" sz="2200" kern="1200" dirty="0"/>
            <a:t>Perceiving</a:t>
          </a:r>
          <a:endParaRPr lang="en-US" sz="2200" kern="1200" dirty="0"/>
        </a:p>
        <a:p>
          <a:pPr marL="228600" lvl="1" indent="-228600" algn="l" defTabSz="977900">
            <a:lnSpc>
              <a:spcPct val="90000"/>
            </a:lnSpc>
            <a:spcBef>
              <a:spcPct val="0"/>
            </a:spcBef>
            <a:spcAft>
              <a:spcPct val="15000"/>
            </a:spcAft>
            <a:buChar char="•"/>
          </a:pPr>
          <a:r>
            <a:rPr lang="en-GB" sz="2200" kern="1200" dirty="0"/>
            <a:t>Relating to and </a:t>
          </a:r>
          <a:endParaRPr lang="en-US" sz="2200" kern="1200" dirty="0"/>
        </a:p>
        <a:p>
          <a:pPr marL="228600" lvl="1" indent="-228600" algn="l" defTabSz="977900">
            <a:lnSpc>
              <a:spcPct val="90000"/>
            </a:lnSpc>
            <a:spcBef>
              <a:spcPct val="0"/>
            </a:spcBef>
            <a:spcAft>
              <a:spcPct val="15000"/>
            </a:spcAft>
            <a:buChar char="•"/>
          </a:pPr>
          <a:r>
            <a:rPr lang="en-GB" sz="2200" kern="1200" dirty="0"/>
            <a:t>Thinking about the self and environment</a:t>
          </a:r>
          <a:endParaRPr lang="en-US" sz="2200" kern="1200" dirty="0"/>
        </a:p>
      </dsp:txBody>
      <dsp:txXfrm>
        <a:off x="0" y="1327780"/>
        <a:ext cx="7290054" cy="1559250"/>
      </dsp:txXfrm>
    </dsp:sp>
    <dsp:sp modelId="{AF8D6A3D-FD9B-DA46-920F-D7B5D186DD6F}">
      <dsp:nvSpPr>
        <dsp:cNvPr id="0" name=""/>
        <dsp:cNvSpPr/>
      </dsp:nvSpPr>
      <dsp:spPr>
        <a:xfrm>
          <a:off x="364502" y="1003061"/>
          <a:ext cx="5103037" cy="64944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977900">
            <a:lnSpc>
              <a:spcPct val="90000"/>
            </a:lnSpc>
            <a:spcBef>
              <a:spcPct val="0"/>
            </a:spcBef>
            <a:spcAft>
              <a:spcPct val="35000"/>
            </a:spcAft>
            <a:buNone/>
          </a:pPr>
          <a:r>
            <a:rPr lang="en-GB" sz="2200" kern="1200" dirty="0"/>
            <a:t>Each </a:t>
          </a:r>
          <a:r>
            <a:rPr lang="en-GB" sz="2200" b="1" kern="1200" dirty="0"/>
            <a:t>alternate personality (alter) </a:t>
          </a:r>
          <a:r>
            <a:rPr lang="en-GB" sz="2200" kern="1200" dirty="0"/>
            <a:t>has own pattern of</a:t>
          </a:r>
          <a:endParaRPr lang="en-US" sz="2200" kern="1200" dirty="0"/>
        </a:p>
      </dsp:txBody>
      <dsp:txXfrm>
        <a:off x="396205" y="1034764"/>
        <a:ext cx="5039631" cy="586034"/>
      </dsp:txXfrm>
    </dsp:sp>
    <dsp:sp modelId="{819D91F1-75F0-5749-9685-16FE0E46ED8A}">
      <dsp:nvSpPr>
        <dsp:cNvPr id="0" name=""/>
        <dsp:cNvSpPr/>
      </dsp:nvSpPr>
      <dsp:spPr>
        <a:xfrm>
          <a:off x="0" y="3330550"/>
          <a:ext cx="7290054" cy="11781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789" tIns="458216" rIns="565789"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t>an insistence that the “alters” inhabit separate bodies and are unaffected by the actions of one another</a:t>
          </a:r>
        </a:p>
      </dsp:txBody>
      <dsp:txXfrm>
        <a:off x="0" y="3330550"/>
        <a:ext cx="7290054" cy="1178100"/>
      </dsp:txXfrm>
    </dsp:sp>
    <dsp:sp modelId="{2F524C37-7115-384B-B402-2A0EA7F66C1D}">
      <dsp:nvSpPr>
        <dsp:cNvPr id="0" name=""/>
        <dsp:cNvSpPr/>
      </dsp:nvSpPr>
      <dsp:spPr>
        <a:xfrm>
          <a:off x="364502" y="3005830"/>
          <a:ext cx="5103037" cy="64944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977900">
            <a:lnSpc>
              <a:spcPct val="90000"/>
            </a:lnSpc>
            <a:spcBef>
              <a:spcPct val="0"/>
            </a:spcBef>
            <a:spcAft>
              <a:spcPct val="35000"/>
            </a:spcAft>
            <a:buNone/>
          </a:pPr>
          <a:r>
            <a:rPr lang="en-GB" sz="2200" kern="1200" dirty="0"/>
            <a:t>Cognitive distortion</a:t>
          </a:r>
          <a:endParaRPr lang="en-US" sz="2200" kern="1200" dirty="0"/>
        </a:p>
      </dsp:txBody>
      <dsp:txXfrm>
        <a:off x="396205" y="3037533"/>
        <a:ext cx="5039631" cy="58603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4AF03A-B268-6C49-A2BB-85CFFD8A52D7}">
      <dsp:nvSpPr>
        <dsp:cNvPr id="0" name=""/>
        <dsp:cNvSpPr/>
      </dsp:nvSpPr>
      <dsp:spPr>
        <a:xfrm>
          <a:off x="0" y="210446"/>
          <a:ext cx="4231481" cy="1127203"/>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Nursing Diagnosis</a:t>
          </a:r>
        </a:p>
      </dsp:txBody>
      <dsp:txXfrm>
        <a:off x="55026" y="265472"/>
        <a:ext cx="4121429" cy="1017151"/>
      </dsp:txXfrm>
    </dsp:sp>
    <dsp:sp modelId="{A198716E-03CA-7944-A0CE-2F5DD815A9DD}">
      <dsp:nvSpPr>
        <dsp:cNvPr id="0" name=""/>
        <dsp:cNvSpPr/>
      </dsp:nvSpPr>
      <dsp:spPr>
        <a:xfrm>
          <a:off x="0" y="1337649"/>
          <a:ext cx="4231481" cy="1122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i="1" kern="1200" dirty="0"/>
            <a:t>Disturbed personal identity</a:t>
          </a:r>
          <a:endParaRPr lang="en-US" sz="2400" kern="1200" dirty="0"/>
        </a:p>
        <a:p>
          <a:pPr marL="228600" lvl="1" indent="-228600" algn="l" defTabSz="1066800">
            <a:lnSpc>
              <a:spcPct val="90000"/>
            </a:lnSpc>
            <a:spcBef>
              <a:spcPct val="0"/>
            </a:spcBef>
            <a:spcAft>
              <a:spcPct val="20000"/>
            </a:spcAft>
            <a:buChar char="•"/>
          </a:pPr>
          <a:r>
            <a:rPr lang="en-US" sz="2400" i="1" kern="1200" dirty="0"/>
            <a:t>Impaired role performance</a:t>
          </a:r>
          <a:endParaRPr lang="en-US" sz="2400" kern="1200" dirty="0"/>
        </a:p>
        <a:p>
          <a:pPr marL="228600" lvl="1" indent="-228600" algn="l" defTabSz="1066800">
            <a:lnSpc>
              <a:spcPct val="90000"/>
            </a:lnSpc>
            <a:spcBef>
              <a:spcPct val="0"/>
            </a:spcBef>
            <a:spcAft>
              <a:spcPct val="20000"/>
            </a:spcAft>
            <a:buChar char="•"/>
          </a:pPr>
          <a:r>
            <a:rPr lang="en-US" sz="2400" i="1" kern="1200" dirty="0"/>
            <a:t>Anxiety (specify level) </a:t>
          </a:r>
          <a:endParaRPr lang="en-US" sz="2400" kern="1200" dirty="0"/>
        </a:p>
      </dsp:txBody>
      <dsp:txXfrm>
        <a:off x="0" y="1337649"/>
        <a:ext cx="4231481" cy="1122975"/>
      </dsp:txXfrm>
    </dsp:sp>
    <dsp:sp modelId="{D748070A-EE8E-8446-9392-C25D4E620A66}">
      <dsp:nvSpPr>
        <dsp:cNvPr id="0" name=""/>
        <dsp:cNvSpPr/>
      </dsp:nvSpPr>
      <dsp:spPr>
        <a:xfrm>
          <a:off x="0" y="2460625"/>
          <a:ext cx="4231481" cy="1127203"/>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Outcomes Identification (personality integration)  </a:t>
          </a:r>
        </a:p>
      </dsp:txBody>
      <dsp:txXfrm>
        <a:off x="55026" y="2515651"/>
        <a:ext cx="4121429" cy="1017151"/>
      </dsp:txXfrm>
    </dsp:sp>
    <dsp:sp modelId="{99D0393D-AF94-EF47-90D6-5C52DD6B41F5}">
      <dsp:nvSpPr>
        <dsp:cNvPr id="0" name=""/>
        <dsp:cNvSpPr/>
      </dsp:nvSpPr>
      <dsp:spPr>
        <a:xfrm>
          <a:off x="0" y="3587828"/>
          <a:ext cx="4231481" cy="1122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Improved personal identity</a:t>
          </a:r>
        </a:p>
        <a:p>
          <a:pPr marL="228600" lvl="1" indent="-228600" algn="l" defTabSz="1066800">
            <a:lnSpc>
              <a:spcPct val="90000"/>
            </a:lnSpc>
            <a:spcBef>
              <a:spcPct val="0"/>
            </a:spcBef>
            <a:spcAft>
              <a:spcPct val="20000"/>
            </a:spcAft>
            <a:buChar char="•"/>
          </a:pPr>
          <a:r>
            <a:rPr lang="en-US" sz="2400" kern="1200" dirty="0"/>
            <a:t>Improved role performance</a:t>
          </a:r>
        </a:p>
        <a:p>
          <a:pPr marL="228600" lvl="1" indent="-228600" algn="l" defTabSz="1066800">
            <a:lnSpc>
              <a:spcPct val="90000"/>
            </a:lnSpc>
            <a:spcBef>
              <a:spcPct val="0"/>
            </a:spcBef>
            <a:spcAft>
              <a:spcPct val="20000"/>
            </a:spcAft>
            <a:buChar char="•"/>
          </a:pPr>
          <a:r>
            <a:rPr lang="en-US" sz="2400" kern="1200" dirty="0"/>
            <a:t>Reduced anxiety</a:t>
          </a:r>
        </a:p>
      </dsp:txBody>
      <dsp:txXfrm>
        <a:off x="0" y="3587828"/>
        <a:ext cx="4231481" cy="112297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ACAE3C-7DC6-574C-99BF-9743EDB4E4CB}">
      <dsp:nvSpPr>
        <dsp:cNvPr id="0" name=""/>
        <dsp:cNvSpPr/>
      </dsp:nvSpPr>
      <dsp:spPr>
        <a:xfrm>
          <a:off x="0" y="378032"/>
          <a:ext cx="8322205" cy="115762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5896" tIns="437388" rIns="645896"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No specific medications</a:t>
          </a:r>
          <a:endParaRPr lang="en-US" sz="2100" kern="1200" dirty="0"/>
        </a:p>
        <a:p>
          <a:pPr marL="228600" lvl="1" indent="-228600" algn="l" defTabSz="933450">
            <a:lnSpc>
              <a:spcPct val="90000"/>
            </a:lnSpc>
            <a:spcBef>
              <a:spcPct val="0"/>
            </a:spcBef>
            <a:spcAft>
              <a:spcPct val="15000"/>
            </a:spcAft>
            <a:buChar char="•"/>
          </a:pPr>
          <a:r>
            <a:rPr lang="en-US" sz="2100" kern="1200" dirty="0"/>
            <a:t>Medications for hyperarousal and intrusive symptoms</a:t>
          </a:r>
        </a:p>
      </dsp:txBody>
      <dsp:txXfrm>
        <a:off x="0" y="378032"/>
        <a:ext cx="8322205" cy="1157625"/>
      </dsp:txXfrm>
    </dsp:sp>
    <dsp:sp modelId="{059D7A8F-27B3-D946-ABB5-FAFAAC67BD01}">
      <dsp:nvSpPr>
        <dsp:cNvPr id="0" name=""/>
        <dsp:cNvSpPr/>
      </dsp:nvSpPr>
      <dsp:spPr>
        <a:xfrm>
          <a:off x="416110" y="68072"/>
          <a:ext cx="5825543" cy="6199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192" tIns="0" rIns="220192" bIns="0" numCol="1" spcCol="1270" anchor="ctr" anchorCtr="0">
          <a:noAutofit/>
        </a:bodyPr>
        <a:lstStyle/>
        <a:p>
          <a:pPr marL="0" lvl="0" indent="0" algn="l" defTabSz="933450">
            <a:lnSpc>
              <a:spcPct val="90000"/>
            </a:lnSpc>
            <a:spcBef>
              <a:spcPct val="0"/>
            </a:spcBef>
            <a:spcAft>
              <a:spcPct val="35000"/>
            </a:spcAft>
            <a:buNone/>
          </a:pPr>
          <a:r>
            <a:rPr lang="en-US" sz="2100" kern="1200" dirty="0"/>
            <a:t>Biological Treatment: Pharmacotherapy</a:t>
          </a:r>
        </a:p>
      </dsp:txBody>
      <dsp:txXfrm>
        <a:off x="446372" y="98334"/>
        <a:ext cx="5765019" cy="559396"/>
      </dsp:txXfrm>
    </dsp:sp>
    <dsp:sp modelId="{36C9D8DE-6D59-9348-8890-5B101A136257}">
      <dsp:nvSpPr>
        <dsp:cNvPr id="0" name=""/>
        <dsp:cNvSpPr/>
      </dsp:nvSpPr>
      <dsp:spPr>
        <a:xfrm>
          <a:off x="0" y="1959017"/>
          <a:ext cx="8322205" cy="1389149"/>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5896" tIns="437388" rIns="645896"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CBT, psychodynamic psychotherapy, exposure therapy, modified EMDR therapy, hypnotherapy, neurofeedback, ego state therapies, somatic therapies, and medication</a:t>
          </a:r>
        </a:p>
      </dsp:txBody>
      <dsp:txXfrm>
        <a:off x="0" y="1959017"/>
        <a:ext cx="8322205" cy="1389149"/>
      </dsp:txXfrm>
    </dsp:sp>
    <dsp:sp modelId="{C76D7C64-F031-3D43-9042-808FB40B151D}">
      <dsp:nvSpPr>
        <dsp:cNvPr id="0" name=""/>
        <dsp:cNvSpPr/>
      </dsp:nvSpPr>
      <dsp:spPr>
        <a:xfrm>
          <a:off x="416110" y="1649057"/>
          <a:ext cx="5825543" cy="6199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192" tIns="0" rIns="220192" bIns="0" numCol="1" spcCol="1270" anchor="ctr" anchorCtr="0">
          <a:noAutofit/>
        </a:bodyPr>
        <a:lstStyle/>
        <a:p>
          <a:pPr marL="0" lvl="0" indent="0" algn="l" defTabSz="933450">
            <a:lnSpc>
              <a:spcPct val="90000"/>
            </a:lnSpc>
            <a:spcBef>
              <a:spcPct val="0"/>
            </a:spcBef>
            <a:spcAft>
              <a:spcPct val="35000"/>
            </a:spcAft>
            <a:buNone/>
          </a:pPr>
          <a:r>
            <a:rPr lang="en-US" sz="2100" kern="1200" dirty="0"/>
            <a:t>Psychological Therapies</a:t>
          </a:r>
        </a:p>
      </dsp:txBody>
      <dsp:txXfrm>
        <a:off x="446372" y="1679319"/>
        <a:ext cx="5765019" cy="559396"/>
      </dsp:txXfrm>
    </dsp:sp>
    <dsp:sp modelId="{1031F062-54CC-5640-BB68-AD1A3354BCDF}">
      <dsp:nvSpPr>
        <dsp:cNvPr id="0" name=""/>
        <dsp:cNvSpPr/>
      </dsp:nvSpPr>
      <dsp:spPr>
        <a:xfrm>
          <a:off x="0" y="3771527"/>
          <a:ext cx="8322205" cy="529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38360C-9C8D-5141-A6B6-5F1D9AD146A7}">
      <dsp:nvSpPr>
        <dsp:cNvPr id="0" name=""/>
        <dsp:cNvSpPr/>
      </dsp:nvSpPr>
      <dsp:spPr>
        <a:xfrm>
          <a:off x="416110" y="3461567"/>
          <a:ext cx="5825543" cy="6199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192" tIns="0" rIns="220192" bIns="0" numCol="1" spcCol="1270" anchor="ctr" anchorCtr="0">
          <a:noAutofit/>
        </a:bodyPr>
        <a:lstStyle/>
        <a:p>
          <a:pPr marL="0" lvl="0" indent="0" algn="l" defTabSz="933450">
            <a:lnSpc>
              <a:spcPct val="90000"/>
            </a:lnSpc>
            <a:spcBef>
              <a:spcPct val="0"/>
            </a:spcBef>
            <a:spcAft>
              <a:spcPct val="35000"/>
            </a:spcAft>
            <a:buNone/>
          </a:pPr>
          <a:r>
            <a:rPr lang="en-US" sz="2100" kern="1200" dirty="0"/>
            <a:t>Somatic Therapy</a:t>
          </a:r>
        </a:p>
      </dsp:txBody>
      <dsp:txXfrm>
        <a:off x="446372" y="3491829"/>
        <a:ext cx="5765019"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A5DAC-B8EB-5A48-895A-D028317FE32D}">
      <dsp:nvSpPr>
        <dsp:cNvPr id="0" name=""/>
        <dsp:cNvSpPr/>
      </dsp:nvSpPr>
      <dsp:spPr>
        <a:xfrm>
          <a:off x="0" y="303255"/>
          <a:ext cx="7105650" cy="93712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1477" tIns="354076" rIns="551477"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dirty="0"/>
            <a:t>Reactive attachment disorder</a:t>
          </a:r>
          <a:endParaRPr lang="en-US" sz="1700" kern="1200" dirty="0"/>
        </a:p>
        <a:p>
          <a:pPr marL="171450" lvl="1" indent="-171450" algn="l" defTabSz="755650">
            <a:lnSpc>
              <a:spcPct val="90000"/>
            </a:lnSpc>
            <a:spcBef>
              <a:spcPct val="0"/>
            </a:spcBef>
            <a:spcAft>
              <a:spcPct val="15000"/>
            </a:spcAft>
            <a:buChar char="•"/>
          </a:pPr>
          <a:r>
            <a:rPr lang="en-GB" sz="1700" kern="1200" dirty="0"/>
            <a:t>Disinhibited social engagement disorder</a:t>
          </a:r>
          <a:endParaRPr lang="en-US" sz="1700" kern="1200" dirty="0"/>
        </a:p>
      </dsp:txBody>
      <dsp:txXfrm>
        <a:off x="0" y="303255"/>
        <a:ext cx="7105650" cy="937124"/>
      </dsp:txXfrm>
    </dsp:sp>
    <dsp:sp modelId="{A45DA8A2-5B05-114C-ADD2-E6682BEAB2A3}">
      <dsp:nvSpPr>
        <dsp:cNvPr id="0" name=""/>
        <dsp:cNvSpPr/>
      </dsp:nvSpPr>
      <dsp:spPr>
        <a:xfrm>
          <a:off x="355282" y="52335"/>
          <a:ext cx="4973955"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04" tIns="0" rIns="188004" bIns="0" numCol="1" spcCol="1270" anchor="ctr" anchorCtr="0">
          <a:noAutofit/>
        </a:bodyPr>
        <a:lstStyle/>
        <a:p>
          <a:pPr marL="0" lvl="0" indent="0" algn="l" defTabSz="755650">
            <a:lnSpc>
              <a:spcPct val="90000"/>
            </a:lnSpc>
            <a:spcBef>
              <a:spcPct val="0"/>
            </a:spcBef>
            <a:spcAft>
              <a:spcPct val="35000"/>
            </a:spcAft>
            <a:buNone/>
          </a:pPr>
          <a:r>
            <a:rPr lang="en-GB" sz="1700" kern="1200" dirty="0"/>
            <a:t>Attachment Disorders</a:t>
          </a:r>
          <a:endParaRPr lang="en-US" sz="1700" kern="1200" dirty="0"/>
        </a:p>
      </dsp:txBody>
      <dsp:txXfrm>
        <a:off x="379780" y="76833"/>
        <a:ext cx="4924959" cy="452844"/>
      </dsp:txXfrm>
    </dsp:sp>
    <dsp:sp modelId="{18322443-9605-0741-A67B-F42E803CA1E8}">
      <dsp:nvSpPr>
        <dsp:cNvPr id="0" name=""/>
        <dsp:cNvSpPr/>
      </dsp:nvSpPr>
      <dsp:spPr>
        <a:xfrm>
          <a:off x="0" y="1583100"/>
          <a:ext cx="7105650" cy="93712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1477" tIns="354076" rIns="551477"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dirty="0"/>
            <a:t>PTSD in children</a:t>
          </a:r>
          <a:endParaRPr lang="en-US" sz="1700" kern="1200" dirty="0"/>
        </a:p>
        <a:p>
          <a:pPr marL="171450" lvl="1" indent="-171450" algn="l" defTabSz="755650">
            <a:lnSpc>
              <a:spcPct val="90000"/>
            </a:lnSpc>
            <a:spcBef>
              <a:spcPct val="0"/>
            </a:spcBef>
            <a:spcAft>
              <a:spcPct val="15000"/>
            </a:spcAft>
            <a:buChar char="•"/>
          </a:pPr>
          <a:r>
            <a:rPr lang="en-GB" sz="1700" kern="1200" dirty="0"/>
            <a:t>PTSD in adults</a:t>
          </a:r>
          <a:endParaRPr lang="en-US" sz="1700" kern="1200" dirty="0"/>
        </a:p>
      </dsp:txBody>
      <dsp:txXfrm>
        <a:off x="0" y="1583100"/>
        <a:ext cx="7105650" cy="937124"/>
      </dsp:txXfrm>
    </dsp:sp>
    <dsp:sp modelId="{34248AA5-85F0-804A-98D9-E554BDDEA3FC}">
      <dsp:nvSpPr>
        <dsp:cNvPr id="0" name=""/>
        <dsp:cNvSpPr/>
      </dsp:nvSpPr>
      <dsp:spPr>
        <a:xfrm>
          <a:off x="355282" y="1332180"/>
          <a:ext cx="4973955"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04" tIns="0" rIns="188004" bIns="0" numCol="1" spcCol="1270" anchor="ctr" anchorCtr="0">
          <a:noAutofit/>
        </a:bodyPr>
        <a:lstStyle/>
        <a:p>
          <a:pPr marL="0" lvl="0" indent="0" algn="l" defTabSz="755650">
            <a:lnSpc>
              <a:spcPct val="90000"/>
            </a:lnSpc>
            <a:spcBef>
              <a:spcPct val="0"/>
            </a:spcBef>
            <a:spcAft>
              <a:spcPct val="35000"/>
            </a:spcAft>
            <a:buNone/>
          </a:pPr>
          <a:r>
            <a:rPr lang="en-GB" sz="1700" kern="1200" dirty="0"/>
            <a:t>Posttraumatic Stress Disorder (PTSD)</a:t>
          </a:r>
          <a:endParaRPr lang="en-US" sz="1700" kern="1200" dirty="0"/>
        </a:p>
      </dsp:txBody>
      <dsp:txXfrm>
        <a:off x="379780" y="1356678"/>
        <a:ext cx="4924959" cy="452844"/>
      </dsp:txXfrm>
    </dsp:sp>
    <dsp:sp modelId="{AD559AD8-C158-D847-AC76-0073694A6354}">
      <dsp:nvSpPr>
        <dsp:cNvPr id="0" name=""/>
        <dsp:cNvSpPr/>
      </dsp:nvSpPr>
      <dsp:spPr>
        <a:xfrm>
          <a:off x="0" y="2862945"/>
          <a:ext cx="7105650" cy="428399"/>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67DC26-55DA-3540-9469-DC5F42D4C74C}">
      <dsp:nvSpPr>
        <dsp:cNvPr id="0" name=""/>
        <dsp:cNvSpPr/>
      </dsp:nvSpPr>
      <dsp:spPr>
        <a:xfrm>
          <a:off x="355282" y="2612025"/>
          <a:ext cx="4973955"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04" tIns="0" rIns="188004" bIns="0" numCol="1" spcCol="1270" anchor="ctr" anchorCtr="0">
          <a:noAutofit/>
        </a:bodyPr>
        <a:lstStyle/>
        <a:p>
          <a:pPr marL="0" lvl="0" indent="0" algn="l" defTabSz="755650">
            <a:lnSpc>
              <a:spcPct val="90000"/>
            </a:lnSpc>
            <a:spcBef>
              <a:spcPct val="0"/>
            </a:spcBef>
            <a:spcAft>
              <a:spcPct val="35000"/>
            </a:spcAft>
            <a:buNone/>
          </a:pPr>
          <a:r>
            <a:rPr lang="en-GB" sz="1700" kern="1200" dirty="0"/>
            <a:t>Acute Stress Disorder</a:t>
          </a:r>
          <a:endParaRPr lang="en-US" sz="1700" kern="1200" dirty="0"/>
        </a:p>
      </dsp:txBody>
      <dsp:txXfrm>
        <a:off x="379780" y="2636523"/>
        <a:ext cx="4924959" cy="452844"/>
      </dsp:txXfrm>
    </dsp:sp>
    <dsp:sp modelId="{AE2F692E-B1DC-5A46-B113-30EB1B061ED9}">
      <dsp:nvSpPr>
        <dsp:cNvPr id="0" name=""/>
        <dsp:cNvSpPr/>
      </dsp:nvSpPr>
      <dsp:spPr>
        <a:xfrm>
          <a:off x="0" y="3634065"/>
          <a:ext cx="7105650" cy="428399"/>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059014-FCB2-D946-8CAC-9F43F91E78F6}">
      <dsp:nvSpPr>
        <dsp:cNvPr id="0" name=""/>
        <dsp:cNvSpPr/>
      </dsp:nvSpPr>
      <dsp:spPr>
        <a:xfrm>
          <a:off x="355282" y="3383145"/>
          <a:ext cx="4973955"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004" tIns="0" rIns="188004" bIns="0" numCol="1" spcCol="1270" anchor="ctr" anchorCtr="0">
          <a:noAutofit/>
        </a:bodyPr>
        <a:lstStyle/>
        <a:p>
          <a:pPr marL="0" lvl="0" indent="0" algn="l" defTabSz="755650">
            <a:lnSpc>
              <a:spcPct val="90000"/>
            </a:lnSpc>
            <a:spcBef>
              <a:spcPct val="0"/>
            </a:spcBef>
            <a:spcAft>
              <a:spcPct val="35000"/>
            </a:spcAft>
            <a:buNone/>
          </a:pPr>
          <a:r>
            <a:rPr lang="en-GB" sz="1700" kern="1200" dirty="0"/>
            <a:t>Adjustment Disorder</a:t>
          </a:r>
          <a:endParaRPr lang="en-US" sz="1700" kern="1200" dirty="0"/>
        </a:p>
      </dsp:txBody>
      <dsp:txXfrm>
        <a:off x="379780" y="3407643"/>
        <a:ext cx="4924959"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E12E6-C1E0-D54B-8DC4-5017B2ECC62F}">
      <dsp:nvSpPr>
        <dsp:cNvPr id="0" name=""/>
        <dsp:cNvSpPr/>
      </dsp:nvSpPr>
      <dsp:spPr>
        <a:xfrm>
          <a:off x="0" y="452230"/>
          <a:ext cx="4231481" cy="1496249"/>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395732" rIns="328410"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a:t>Consistent pattern of inhibited, emotionally withdrawn behavior; unresponsive to caregiver efforts to offer comfort in distress</a:t>
          </a:r>
          <a:endParaRPr lang="en-US" sz="1900" kern="1200" dirty="0"/>
        </a:p>
      </dsp:txBody>
      <dsp:txXfrm>
        <a:off x="0" y="452230"/>
        <a:ext cx="4231481" cy="1496249"/>
      </dsp:txXfrm>
    </dsp:sp>
    <dsp:sp modelId="{520807E7-63E9-DD49-9590-CA317587D935}">
      <dsp:nvSpPr>
        <dsp:cNvPr id="0" name=""/>
        <dsp:cNvSpPr/>
      </dsp:nvSpPr>
      <dsp:spPr>
        <a:xfrm>
          <a:off x="211574" y="171790"/>
          <a:ext cx="2962036" cy="56087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844550">
            <a:lnSpc>
              <a:spcPct val="90000"/>
            </a:lnSpc>
            <a:spcBef>
              <a:spcPct val="0"/>
            </a:spcBef>
            <a:spcAft>
              <a:spcPct val="35000"/>
            </a:spcAft>
            <a:buNone/>
          </a:pPr>
          <a:r>
            <a:rPr lang="en-GB" sz="1900" kern="1200" dirty="0"/>
            <a:t>Reactive Attachment Disorder</a:t>
          </a:r>
          <a:endParaRPr lang="en-US" sz="1900" kern="1200" dirty="0"/>
        </a:p>
      </dsp:txBody>
      <dsp:txXfrm>
        <a:off x="238954" y="199170"/>
        <a:ext cx="2907276" cy="506119"/>
      </dsp:txXfrm>
    </dsp:sp>
    <dsp:sp modelId="{BBAC7BB1-FA69-DB42-8AB9-4795D167EAD1}">
      <dsp:nvSpPr>
        <dsp:cNvPr id="0" name=""/>
        <dsp:cNvSpPr/>
      </dsp:nvSpPr>
      <dsp:spPr>
        <a:xfrm>
          <a:off x="0" y="2331520"/>
          <a:ext cx="4231481" cy="125685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395732" rIns="328410"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a:t>No normal fear of strangers; seemingly unfazed by separation from primary caregiver</a:t>
          </a:r>
          <a:endParaRPr lang="en-US" sz="1900" kern="1200" dirty="0"/>
        </a:p>
      </dsp:txBody>
      <dsp:txXfrm>
        <a:off x="0" y="2331520"/>
        <a:ext cx="4231481" cy="1256850"/>
      </dsp:txXfrm>
    </dsp:sp>
    <dsp:sp modelId="{73B41E2B-3A31-1440-83C2-7F5B15C35E8C}">
      <dsp:nvSpPr>
        <dsp:cNvPr id="0" name=""/>
        <dsp:cNvSpPr/>
      </dsp:nvSpPr>
      <dsp:spPr>
        <a:xfrm>
          <a:off x="211574" y="2051080"/>
          <a:ext cx="2962036" cy="56087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844550">
            <a:lnSpc>
              <a:spcPct val="90000"/>
            </a:lnSpc>
            <a:spcBef>
              <a:spcPct val="0"/>
            </a:spcBef>
            <a:spcAft>
              <a:spcPct val="35000"/>
            </a:spcAft>
            <a:buNone/>
          </a:pPr>
          <a:r>
            <a:rPr lang="en-GB" sz="1900" kern="1200" dirty="0"/>
            <a:t>Disinhibited Social Engagement Disorder</a:t>
          </a:r>
          <a:endParaRPr lang="en-US" sz="1900" kern="1200" dirty="0"/>
        </a:p>
      </dsp:txBody>
      <dsp:txXfrm>
        <a:off x="238954" y="2078460"/>
        <a:ext cx="2907276" cy="506119"/>
      </dsp:txXfrm>
    </dsp:sp>
    <dsp:sp modelId="{28CED661-81D5-364B-BBB3-B1B89EF795CF}">
      <dsp:nvSpPr>
        <dsp:cNvPr id="0" name=""/>
        <dsp:cNvSpPr/>
      </dsp:nvSpPr>
      <dsp:spPr>
        <a:xfrm>
          <a:off x="0" y="3971409"/>
          <a:ext cx="4231481" cy="778049"/>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395732" rIns="328410"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a:t>Neurobiology + environment</a:t>
          </a:r>
          <a:endParaRPr lang="en-US" sz="1900" kern="1200" dirty="0"/>
        </a:p>
      </dsp:txBody>
      <dsp:txXfrm>
        <a:off x="0" y="3971409"/>
        <a:ext cx="4231481" cy="778049"/>
      </dsp:txXfrm>
    </dsp:sp>
    <dsp:sp modelId="{EF5C9D09-564D-0B4D-8531-1E4D92B8CC35}">
      <dsp:nvSpPr>
        <dsp:cNvPr id="0" name=""/>
        <dsp:cNvSpPr/>
      </dsp:nvSpPr>
      <dsp:spPr>
        <a:xfrm>
          <a:off x="211574" y="3690970"/>
          <a:ext cx="2962036" cy="56087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844550">
            <a:lnSpc>
              <a:spcPct val="90000"/>
            </a:lnSpc>
            <a:spcBef>
              <a:spcPct val="0"/>
            </a:spcBef>
            <a:spcAft>
              <a:spcPct val="35000"/>
            </a:spcAft>
            <a:buNone/>
          </a:pPr>
          <a:r>
            <a:rPr lang="en-GB" sz="1900" kern="1200" dirty="0"/>
            <a:t>Risk Factors</a:t>
          </a:r>
          <a:endParaRPr lang="en-US" sz="1900" kern="1200" dirty="0"/>
        </a:p>
      </dsp:txBody>
      <dsp:txXfrm>
        <a:off x="238954" y="3718350"/>
        <a:ext cx="2907276" cy="5061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64C8A-AE61-794C-863A-AB1D08D0356D}">
      <dsp:nvSpPr>
        <dsp:cNvPr id="0" name=""/>
        <dsp:cNvSpPr/>
      </dsp:nvSpPr>
      <dsp:spPr>
        <a:xfrm>
          <a:off x="0" y="31164"/>
          <a:ext cx="4231481" cy="10038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GB" sz="4400" kern="1200" dirty="0"/>
            <a:t>Epidemiology</a:t>
          </a:r>
          <a:endParaRPr lang="en-US" sz="4400" kern="1200" dirty="0"/>
        </a:p>
      </dsp:txBody>
      <dsp:txXfrm>
        <a:off x="49004" y="80168"/>
        <a:ext cx="4133473" cy="905852"/>
      </dsp:txXfrm>
    </dsp:sp>
    <dsp:sp modelId="{A0707F22-9122-944D-A829-6A17D90DFA77}">
      <dsp:nvSpPr>
        <dsp:cNvPr id="0" name=""/>
        <dsp:cNvSpPr/>
      </dsp:nvSpPr>
      <dsp:spPr>
        <a:xfrm>
          <a:off x="0" y="1161744"/>
          <a:ext cx="4231481" cy="100386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GB" sz="4400" kern="1200" dirty="0"/>
            <a:t>Comorbidity</a:t>
          </a:r>
          <a:endParaRPr lang="en-US" sz="4400" kern="1200" dirty="0"/>
        </a:p>
      </dsp:txBody>
      <dsp:txXfrm>
        <a:off x="49004" y="1210748"/>
        <a:ext cx="4133473" cy="905852"/>
      </dsp:txXfrm>
    </dsp:sp>
    <dsp:sp modelId="{2BF1A725-1306-A84D-8701-6B20FB670512}">
      <dsp:nvSpPr>
        <dsp:cNvPr id="0" name=""/>
        <dsp:cNvSpPr/>
      </dsp:nvSpPr>
      <dsp:spPr>
        <a:xfrm>
          <a:off x="0" y="2292325"/>
          <a:ext cx="4231481" cy="100386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GB" sz="4400" kern="1200" dirty="0"/>
            <a:t>Risk Factors</a:t>
          </a:r>
          <a:endParaRPr lang="en-US" sz="4400" kern="1200" dirty="0"/>
        </a:p>
      </dsp:txBody>
      <dsp:txXfrm>
        <a:off x="49004" y="2341329"/>
        <a:ext cx="4133473" cy="905852"/>
      </dsp:txXfrm>
    </dsp:sp>
    <dsp:sp modelId="{7115DD29-8BBA-5A42-A556-A500F556BE04}">
      <dsp:nvSpPr>
        <dsp:cNvPr id="0" name=""/>
        <dsp:cNvSpPr/>
      </dsp:nvSpPr>
      <dsp:spPr>
        <a:xfrm>
          <a:off x="0" y="3296185"/>
          <a:ext cx="4231481"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en-GB" sz="3400" kern="1200" dirty="0"/>
            <a:t>Biological </a:t>
          </a:r>
          <a:endParaRPr lang="en-US" sz="3400" kern="1200" dirty="0"/>
        </a:p>
        <a:p>
          <a:pPr marL="285750" lvl="1" indent="-285750" algn="l" defTabSz="1511300">
            <a:lnSpc>
              <a:spcPct val="90000"/>
            </a:lnSpc>
            <a:spcBef>
              <a:spcPct val="0"/>
            </a:spcBef>
            <a:spcAft>
              <a:spcPct val="20000"/>
            </a:spcAft>
            <a:buChar char="•"/>
          </a:pPr>
          <a:r>
            <a:rPr lang="en-GB" sz="3400" kern="1200" dirty="0"/>
            <a:t>Environmental</a:t>
          </a:r>
          <a:endParaRPr lang="en-US" sz="3400" kern="1200" dirty="0"/>
        </a:p>
        <a:p>
          <a:pPr marL="285750" lvl="1" indent="-285750" algn="l" defTabSz="1511300">
            <a:lnSpc>
              <a:spcPct val="90000"/>
            </a:lnSpc>
            <a:spcBef>
              <a:spcPct val="0"/>
            </a:spcBef>
            <a:spcAft>
              <a:spcPct val="20000"/>
            </a:spcAft>
            <a:buChar char="•"/>
          </a:pPr>
          <a:r>
            <a:rPr lang="en-GB" sz="3400" kern="1200" dirty="0"/>
            <a:t>Cultural </a:t>
          </a:r>
          <a:endParaRPr lang="en-US" sz="3400" kern="1200" dirty="0"/>
        </a:p>
      </dsp:txBody>
      <dsp:txXfrm>
        <a:off x="0" y="3296185"/>
        <a:ext cx="4231481" cy="15939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092B0-BC9B-D647-A20C-11858D7CAC95}">
      <dsp:nvSpPr>
        <dsp:cNvPr id="0" name=""/>
        <dsp:cNvSpPr/>
      </dsp:nvSpPr>
      <dsp:spPr>
        <a:xfrm>
          <a:off x="0" y="3704485"/>
          <a:ext cx="1057870" cy="1215894"/>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236" tIns="213360" rIns="75236"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Stage 3</a:t>
          </a:r>
        </a:p>
      </dsp:txBody>
      <dsp:txXfrm>
        <a:off x="0" y="3704485"/>
        <a:ext cx="1057870" cy="1215894"/>
      </dsp:txXfrm>
    </dsp:sp>
    <dsp:sp modelId="{76026467-6069-4744-B962-C148B1561414}">
      <dsp:nvSpPr>
        <dsp:cNvPr id="0" name=""/>
        <dsp:cNvSpPr/>
      </dsp:nvSpPr>
      <dsp:spPr>
        <a:xfrm>
          <a:off x="1057870" y="3704485"/>
          <a:ext cx="3173610" cy="1215894"/>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376" tIns="241300" rIns="64376" bIns="241300" numCol="1" spcCol="1270" anchor="ctr" anchorCtr="0">
          <a:noAutofit/>
        </a:bodyPr>
        <a:lstStyle/>
        <a:p>
          <a:pPr marL="0" lvl="0" indent="0" algn="l" defTabSz="844550">
            <a:lnSpc>
              <a:spcPct val="90000"/>
            </a:lnSpc>
            <a:spcBef>
              <a:spcPct val="0"/>
            </a:spcBef>
            <a:spcAft>
              <a:spcPct val="35000"/>
            </a:spcAft>
            <a:buNone/>
          </a:pPr>
          <a:r>
            <a:rPr lang="en-US" sz="1900" kern="1200" dirty="0"/>
            <a:t>Catch up on developmental and social skills; develop a value system</a:t>
          </a:r>
        </a:p>
      </dsp:txBody>
      <dsp:txXfrm>
        <a:off x="1057870" y="3704485"/>
        <a:ext cx="3173610" cy="1215894"/>
      </dsp:txXfrm>
    </dsp:sp>
    <dsp:sp modelId="{E70AF28E-E69D-2D47-900E-CFC6AA51B397}">
      <dsp:nvSpPr>
        <dsp:cNvPr id="0" name=""/>
        <dsp:cNvSpPr/>
      </dsp:nvSpPr>
      <dsp:spPr>
        <a:xfrm rot="10800000">
          <a:off x="0" y="1852677"/>
          <a:ext cx="1057870" cy="1870046"/>
        </a:xfrm>
        <a:prstGeom prst="upArrowCallout">
          <a:avLst>
            <a:gd name="adj1" fmla="val 5000"/>
            <a:gd name="adj2" fmla="val 10000"/>
            <a:gd name="adj3" fmla="val 15000"/>
            <a:gd name="adj4" fmla="val 64977"/>
          </a:avLst>
        </a:prstGeom>
        <a:solidFill>
          <a:schemeClr val="accent2">
            <a:hueOff val="-661686"/>
            <a:satOff val="746"/>
            <a:lumOff val="1765"/>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236" tIns="213360" rIns="75236"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Stage 2</a:t>
          </a:r>
        </a:p>
      </dsp:txBody>
      <dsp:txXfrm rot="-10800000">
        <a:off x="0" y="1852677"/>
        <a:ext cx="1057870" cy="1215530"/>
      </dsp:txXfrm>
    </dsp:sp>
    <dsp:sp modelId="{008DD135-5137-D945-8571-4EA0663765F7}">
      <dsp:nvSpPr>
        <dsp:cNvPr id="0" name=""/>
        <dsp:cNvSpPr/>
      </dsp:nvSpPr>
      <dsp:spPr>
        <a:xfrm>
          <a:off x="1057870" y="1852677"/>
          <a:ext cx="3173610" cy="1215530"/>
        </a:xfrm>
        <a:prstGeom prst="rect">
          <a:avLst/>
        </a:prstGeom>
        <a:solidFill>
          <a:schemeClr val="accent2">
            <a:tint val="40000"/>
            <a:alpha val="90000"/>
            <a:hueOff val="-920933"/>
            <a:satOff val="6135"/>
            <a:lumOff val="561"/>
            <a:alphaOff val="0"/>
          </a:schemeClr>
        </a:solidFill>
        <a:ln w="15875" cap="flat" cmpd="sng" algn="ctr">
          <a:solidFill>
            <a:schemeClr val="accent2">
              <a:tint val="40000"/>
              <a:alpha val="90000"/>
              <a:hueOff val="-920933"/>
              <a:satOff val="6135"/>
              <a:lumOff val="5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376" tIns="241300" rIns="64376" bIns="241300" numCol="1" spcCol="1270" anchor="ctr" anchorCtr="0">
          <a:noAutofit/>
        </a:bodyPr>
        <a:lstStyle/>
        <a:p>
          <a:pPr marL="0" lvl="0" indent="0" algn="l" defTabSz="844550">
            <a:lnSpc>
              <a:spcPct val="90000"/>
            </a:lnSpc>
            <a:spcBef>
              <a:spcPct val="0"/>
            </a:spcBef>
            <a:spcAft>
              <a:spcPct val="35000"/>
            </a:spcAft>
            <a:buNone/>
          </a:pPr>
          <a:r>
            <a:rPr lang="en-US" sz="1900" kern="1200" dirty="0"/>
            <a:t>Reduce arousal and regulate emotion through symptom reduction and memory work</a:t>
          </a:r>
        </a:p>
      </dsp:txBody>
      <dsp:txXfrm>
        <a:off x="1057870" y="1852677"/>
        <a:ext cx="3173610" cy="1215530"/>
      </dsp:txXfrm>
    </dsp:sp>
    <dsp:sp modelId="{80C3B096-98DD-4049-98BB-27D50D487063}">
      <dsp:nvSpPr>
        <dsp:cNvPr id="0" name=""/>
        <dsp:cNvSpPr/>
      </dsp:nvSpPr>
      <dsp:spPr>
        <a:xfrm rot="10800000">
          <a:off x="0" y="869"/>
          <a:ext cx="1057870" cy="1870046"/>
        </a:xfrm>
        <a:prstGeom prst="upArrowCallout">
          <a:avLst>
            <a:gd name="adj1" fmla="val 5000"/>
            <a:gd name="adj2" fmla="val 10000"/>
            <a:gd name="adj3" fmla="val 15000"/>
            <a:gd name="adj4" fmla="val 64977"/>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236" tIns="213360" rIns="75236"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Stage 1</a:t>
          </a:r>
        </a:p>
      </dsp:txBody>
      <dsp:txXfrm rot="-10800000">
        <a:off x="0" y="869"/>
        <a:ext cx="1057870" cy="1215530"/>
      </dsp:txXfrm>
    </dsp:sp>
    <dsp:sp modelId="{8137231C-9235-3B48-B307-C2CB8D0A393B}">
      <dsp:nvSpPr>
        <dsp:cNvPr id="0" name=""/>
        <dsp:cNvSpPr/>
      </dsp:nvSpPr>
      <dsp:spPr>
        <a:xfrm>
          <a:off x="1057870" y="869"/>
          <a:ext cx="3173610" cy="1215530"/>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376" tIns="241300" rIns="64376" bIns="241300" numCol="1" spcCol="1270" anchor="ctr" anchorCtr="0">
          <a:noAutofit/>
        </a:bodyPr>
        <a:lstStyle/>
        <a:p>
          <a:pPr marL="0" lvl="0" indent="0" algn="l" defTabSz="844550">
            <a:lnSpc>
              <a:spcPct val="90000"/>
            </a:lnSpc>
            <a:spcBef>
              <a:spcPct val="0"/>
            </a:spcBef>
            <a:spcAft>
              <a:spcPct val="35000"/>
            </a:spcAft>
            <a:buNone/>
          </a:pPr>
          <a:r>
            <a:rPr lang="en-US" sz="1900" kern="1200" dirty="0"/>
            <a:t>Provide safety and stabilization</a:t>
          </a:r>
        </a:p>
      </dsp:txBody>
      <dsp:txXfrm>
        <a:off x="1057870" y="869"/>
        <a:ext cx="3173610" cy="12155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897E6-8C44-A646-83FB-E164C703E288}">
      <dsp:nvSpPr>
        <dsp:cNvPr id="0" name=""/>
        <dsp:cNvSpPr/>
      </dsp:nvSpPr>
      <dsp:spPr>
        <a:xfrm>
          <a:off x="1458010" y="1954"/>
          <a:ext cx="5832043" cy="857433"/>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17788" rIns="113158" bIns="217788" numCol="1" spcCol="1270" anchor="ctr" anchorCtr="0">
          <a:noAutofit/>
        </a:bodyPr>
        <a:lstStyle/>
        <a:p>
          <a:pPr marL="0" lvl="0" indent="0" algn="l" defTabSz="1066800">
            <a:lnSpc>
              <a:spcPct val="90000"/>
            </a:lnSpc>
            <a:spcBef>
              <a:spcPct val="0"/>
            </a:spcBef>
            <a:spcAft>
              <a:spcPct val="35000"/>
            </a:spcAft>
            <a:buNone/>
          </a:pPr>
          <a:r>
            <a:rPr lang="en-US" sz="2400" kern="1200" dirty="0"/>
            <a:t>Use interactive process</a:t>
          </a:r>
        </a:p>
      </dsp:txBody>
      <dsp:txXfrm>
        <a:off x="1458010" y="1954"/>
        <a:ext cx="5832043" cy="857433"/>
      </dsp:txXfrm>
    </dsp:sp>
    <dsp:sp modelId="{676C39FF-AE36-1949-A35E-0E99B4B9EC8A}">
      <dsp:nvSpPr>
        <dsp:cNvPr id="0" name=""/>
        <dsp:cNvSpPr/>
      </dsp:nvSpPr>
      <dsp:spPr>
        <a:xfrm>
          <a:off x="0" y="1954"/>
          <a:ext cx="1458010" cy="857433"/>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4695" rIns="77153" bIns="84695" numCol="1" spcCol="1270" anchor="ctr" anchorCtr="0">
          <a:noAutofit/>
        </a:bodyPr>
        <a:lstStyle/>
        <a:p>
          <a:pPr marL="0" lvl="0" indent="0" algn="ctr" defTabSz="1244600">
            <a:lnSpc>
              <a:spcPct val="90000"/>
            </a:lnSpc>
            <a:spcBef>
              <a:spcPct val="0"/>
            </a:spcBef>
            <a:spcAft>
              <a:spcPct val="35000"/>
            </a:spcAft>
            <a:buNone/>
          </a:pPr>
          <a:r>
            <a:rPr lang="en-US" sz="2800" kern="1200" dirty="0"/>
            <a:t>Use</a:t>
          </a:r>
        </a:p>
      </dsp:txBody>
      <dsp:txXfrm>
        <a:off x="0" y="1954"/>
        <a:ext cx="1458010" cy="857433"/>
      </dsp:txXfrm>
    </dsp:sp>
    <dsp:sp modelId="{D53AC90D-1ECD-384F-AF08-BAF4FF3C56AB}">
      <dsp:nvSpPr>
        <dsp:cNvPr id="0" name=""/>
        <dsp:cNvSpPr/>
      </dsp:nvSpPr>
      <dsp:spPr>
        <a:xfrm>
          <a:off x="1458010" y="910833"/>
          <a:ext cx="5832043" cy="857433"/>
        </a:xfrm>
        <a:prstGeom prst="rect">
          <a:avLst/>
        </a:prstGeom>
        <a:solidFill>
          <a:schemeClr val="accent2">
            <a:tint val="40000"/>
            <a:alpha val="90000"/>
            <a:hueOff val="-460466"/>
            <a:satOff val="3068"/>
            <a:lumOff val="280"/>
            <a:alphaOff val="0"/>
          </a:schemeClr>
        </a:solidFill>
        <a:ln w="15875" cap="flat" cmpd="sng" algn="ctr">
          <a:solidFill>
            <a:schemeClr val="accent2">
              <a:tint val="40000"/>
              <a:alpha val="90000"/>
              <a:hueOff val="-460466"/>
              <a:satOff val="3068"/>
              <a:lumOff val="2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17788" rIns="113158" bIns="217788" numCol="1" spcCol="1270" anchor="ctr" anchorCtr="0">
          <a:noAutofit/>
        </a:bodyPr>
        <a:lstStyle/>
        <a:p>
          <a:pPr marL="0" lvl="0" indent="0" algn="l" defTabSz="1066800">
            <a:lnSpc>
              <a:spcPct val="90000"/>
            </a:lnSpc>
            <a:spcBef>
              <a:spcPct val="0"/>
            </a:spcBef>
            <a:spcAft>
              <a:spcPct val="35000"/>
            </a:spcAft>
            <a:buNone/>
          </a:pPr>
          <a:r>
            <a:rPr lang="en-US" sz="2400" kern="1200" dirty="0"/>
            <a:t>Establish trust and safety</a:t>
          </a:r>
        </a:p>
      </dsp:txBody>
      <dsp:txXfrm>
        <a:off x="1458010" y="910833"/>
        <a:ext cx="5832043" cy="857433"/>
      </dsp:txXfrm>
    </dsp:sp>
    <dsp:sp modelId="{E8AE2611-DB69-474C-9243-2D8A3B10AAFE}">
      <dsp:nvSpPr>
        <dsp:cNvPr id="0" name=""/>
        <dsp:cNvSpPr/>
      </dsp:nvSpPr>
      <dsp:spPr>
        <a:xfrm>
          <a:off x="0" y="910833"/>
          <a:ext cx="1458010" cy="857433"/>
        </a:xfrm>
        <a:prstGeom prst="rect">
          <a:avLst/>
        </a:prstGeom>
        <a:solidFill>
          <a:schemeClr val="accent2">
            <a:hueOff val="-330843"/>
            <a:satOff val="373"/>
            <a:lumOff val="882"/>
            <a:alphaOff val="0"/>
          </a:schemeClr>
        </a:solidFill>
        <a:ln w="15875" cap="flat" cmpd="sng" algn="ctr">
          <a:solidFill>
            <a:schemeClr val="accent2">
              <a:hueOff val="-330843"/>
              <a:satOff val="373"/>
              <a:lumOff val="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4695" rIns="77153" bIns="84695" numCol="1" spcCol="1270" anchor="ctr" anchorCtr="0">
          <a:noAutofit/>
        </a:bodyPr>
        <a:lstStyle/>
        <a:p>
          <a:pPr marL="0" lvl="0" indent="0" algn="ctr" defTabSz="1244600">
            <a:lnSpc>
              <a:spcPct val="90000"/>
            </a:lnSpc>
            <a:spcBef>
              <a:spcPct val="0"/>
            </a:spcBef>
            <a:spcAft>
              <a:spcPct val="35000"/>
            </a:spcAft>
            <a:buNone/>
          </a:pPr>
          <a:r>
            <a:rPr lang="en-US" sz="2800" kern="1200" dirty="0"/>
            <a:t>Establish</a:t>
          </a:r>
        </a:p>
      </dsp:txBody>
      <dsp:txXfrm>
        <a:off x="0" y="910833"/>
        <a:ext cx="1458010" cy="857433"/>
      </dsp:txXfrm>
    </dsp:sp>
    <dsp:sp modelId="{157D4736-C077-4E4D-A421-08FE05EFF1B2}">
      <dsp:nvSpPr>
        <dsp:cNvPr id="0" name=""/>
        <dsp:cNvSpPr/>
      </dsp:nvSpPr>
      <dsp:spPr>
        <a:xfrm>
          <a:off x="1458010" y="1819712"/>
          <a:ext cx="5832043" cy="857433"/>
        </a:xfrm>
        <a:prstGeom prst="rect">
          <a:avLst/>
        </a:prstGeom>
        <a:solidFill>
          <a:schemeClr val="accent2">
            <a:tint val="40000"/>
            <a:alpha val="90000"/>
            <a:hueOff val="-920933"/>
            <a:satOff val="6135"/>
            <a:lumOff val="561"/>
            <a:alphaOff val="0"/>
          </a:schemeClr>
        </a:solidFill>
        <a:ln w="15875" cap="flat" cmpd="sng" algn="ctr">
          <a:solidFill>
            <a:schemeClr val="accent2">
              <a:tint val="40000"/>
              <a:alpha val="90000"/>
              <a:hueOff val="-920933"/>
              <a:satOff val="6135"/>
              <a:lumOff val="5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17788" rIns="113158" bIns="217788" numCol="1" spcCol="1270" anchor="ctr" anchorCtr="0">
          <a:noAutofit/>
        </a:bodyPr>
        <a:lstStyle/>
        <a:p>
          <a:pPr marL="0" lvl="0" indent="0" algn="l" defTabSz="1066800">
            <a:lnSpc>
              <a:spcPct val="90000"/>
            </a:lnSpc>
            <a:spcBef>
              <a:spcPct val="0"/>
            </a:spcBef>
            <a:spcAft>
              <a:spcPct val="35000"/>
            </a:spcAft>
            <a:buNone/>
          </a:pPr>
          <a:r>
            <a:rPr lang="en-US" sz="2400" kern="1200" dirty="0"/>
            <a:t>Use developmentally appropriate language</a:t>
          </a:r>
        </a:p>
      </dsp:txBody>
      <dsp:txXfrm>
        <a:off x="1458010" y="1819712"/>
        <a:ext cx="5832043" cy="857433"/>
      </dsp:txXfrm>
    </dsp:sp>
    <dsp:sp modelId="{C1202131-36E2-D84F-B22E-3950A2ED02EC}">
      <dsp:nvSpPr>
        <dsp:cNvPr id="0" name=""/>
        <dsp:cNvSpPr/>
      </dsp:nvSpPr>
      <dsp:spPr>
        <a:xfrm>
          <a:off x="0" y="1819712"/>
          <a:ext cx="1458010" cy="857433"/>
        </a:xfrm>
        <a:prstGeom prst="rect">
          <a:avLst/>
        </a:prstGeom>
        <a:solidFill>
          <a:schemeClr val="accent2">
            <a:hueOff val="-661686"/>
            <a:satOff val="746"/>
            <a:lumOff val="1765"/>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4695" rIns="77153" bIns="84695" numCol="1" spcCol="1270" anchor="ctr" anchorCtr="0">
          <a:noAutofit/>
        </a:bodyPr>
        <a:lstStyle/>
        <a:p>
          <a:pPr marL="0" lvl="0" indent="0" algn="ctr" defTabSz="1244600">
            <a:lnSpc>
              <a:spcPct val="90000"/>
            </a:lnSpc>
            <a:spcBef>
              <a:spcPct val="0"/>
            </a:spcBef>
            <a:spcAft>
              <a:spcPct val="35000"/>
            </a:spcAft>
            <a:buNone/>
          </a:pPr>
          <a:r>
            <a:rPr lang="en-US" sz="2800" kern="1200" dirty="0"/>
            <a:t>Use</a:t>
          </a:r>
        </a:p>
      </dsp:txBody>
      <dsp:txXfrm>
        <a:off x="0" y="1819712"/>
        <a:ext cx="1458010" cy="857433"/>
      </dsp:txXfrm>
    </dsp:sp>
    <dsp:sp modelId="{B00D3B96-8CBE-6942-8F62-D1875DB8EC3B}">
      <dsp:nvSpPr>
        <dsp:cNvPr id="0" name=""/>
        <dsp:cNvSpPr/>
      </dsp:nvSpPr>
      <dsp:spPr>
        <a:xfrm>
          <a:off x="1458010" y="2728591"/>
          <a:ext cx="5832043" cy="857433"/>
        </a:xfrm>
        <a:prstGeom prst="rect">
          <a:avLst/>
        </a:prstGeom>
        <a:solidFill>
          <a:schemeClr val="accent2">
            <a:tint val="40000"/>
            <a:alpha val="90000"/>
            <a:hueOff val="-1381399"/>
            <a:satOff val="9203"/>
            <a:lumOff val="841"/>
            <a:alphaOff val="0"/>
          </a:schemeClr>
        </a:solidFill>
        <a:ln w="15875" cap="flat" cmpd="sng" algn="ctr">
          <a:solidFill>
            <a:schemeClr val="accent2">
              <a:tint val="40000"/>
              <a:alpha val="90000"/>
              <a:hueOff val="-1381399"/>
              <a:satOff val="9203"/>
              <a:lumOff val="8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17788" rIns="113158" bIns="217788" numCol="1" spcCol="1270" anchor="ctr" anchorCtr="0">
          <a:noAutofit/>
        </a:bodyPr>
        <a:lstStyle/>
        <a:p>
          <a:pPr marL="0" lvl="0" indent="0" algn="l" defTabSz="1066800">
            <a:lnSpc>
              <a:spcPct val="90000"/>
            </a:lnSpc>
            <a:spcBef>
              <a:spcPct val="0"/>
            </a:spcBef>
            <a:spcAft>
              <a:spcPct val="35000"/>
            </a:spcAft>
            <a:buNone/>
          </a:pPr>
          <a:r>
            <a:rPr lang="en-US" sz="2400" kern="1200" dirty="0"/>
            <a:t>Teach relaxation techniques before trauma exploration to restore a sense of control</a:t>
          </a:r>
        </a:p>
      </dsp:txBody>
      <dsp:txXfrm>
        <a:off x="1458010" y="2728591"/>
        <a:ext cx="5832043" cy="857433"/>
      </dsp:txXfrm>
    </dsp:sp>
    <dsp:sp modelId="{C0261131-AF3B-EE40-953D-80C6B271427C}">
      <dsp:nvSpPr>
        <dsp:cNvPr id="0" name=""/>
        <dsp:cNvSpPr/>
      </dsp:nvSpPr>
      <dsp:spPr>
        <a:xfrm>
          <a:off x="0" y="2728591"/>
          <a:ext cx="1458010" cy="857433"/>
        </a:xfrm>
        <a:prstGeom prst="rect">
          <a:avLst/>
        </a:prstGeom>
        <a:solidFill>
          <a:schemeClr val="accent2">
            <a:hueOff val="-992530"/>
            <a:satOff val="1119"/>
            <a:lumOff val="2647"/>
            <a:alphaOff val="0"/>
          </a:schemeClr>
        </a:solidFill>
        <a:ln w="15875" cap="flat" cmpd="sng" algn="ctr">
          <a:solidFill>
            <a:schemeClr val="accent2">
              <a:hueOff val="-992530"/>
              <a:satOff val="1119"/>
              <a:lumOff val="26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4695" rIns="77153" bIns="84695" numCol="1" spcCol="1270" anchor="ctr" anchorCtr="0">
          <a:noAutofit/>
        </a:bodyPr>
        <a:lstStyle/>
        <a:p>
          <a:pPr marL="0" lvl="0" indent="0" algn="ctr" defTabSz="1244600">
            <a:lnSpc>
              <a:spcPct val="90000"/>
            </a:lnSpc>
            <a:spcBef>
              <a:spcPct val="0"/>
            </a:spcBef>
            <a:spcAft>
              <a:spcPct val="35000"/>
            </a:spcAft>
            <a:buNone/>
          </a:pPr>
          <a:r>
            <a:rPr lang="en-US" sz="2800" kern="1200" dirty="0"/>
            <a:t>Teach</a:t>
          </a:r>
        </a:p>
      </dsp:txBody>
      <dsp:txXfrm>
        <a:off x="0" y="2728591"/>
        <a:ext cx="1458010" cy="857433"/>
      </dsp:txXfrm>
    </dsp:sp>
    <dsp:sp modelId="{BEC199C7-945A-0349-B162-7D436200433D}">
      <dsp:nvSpPr>
        <dsp:cNvPr id="0" name=""/>
        <dsp:cNvSpPr/>
      </dsp:nvSpPr>
      <dsp:spPr>
        <a:xfrm>
          <a:off x="1458010" y="3637470"/>
          <a:ext cx="5832043" cy="857433"/>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17788" rIns="113158" bIns="217788" numCol="1" spcCol="1270" anchor="ctr" anchorCtr="0">
          <a:noAutofit/>
        </a:bodyPr>
        <a:lstStyle/>
        <a:p>
          <a:pPr marL="0" lvl="0" indent="0" algn="l" defTabSz="1066800">
            <a:lnSpc>
              <a:spcPct val="90000"/>
            </a:lnSpc>
            <a:spcBef>
              <a:spcPct val="0"/>
            </a:spcBef>
            <a:spcAft>
              <a:spcPct val="35000"/>
            </a:spcAft>
            <a:buNone/>
          </a:pPr>
          <a:r>
            <a:rPr lang="en-US" sz="2400" kern="1200" dirty="0"/>
            <a:t>Use art and play to promote expression of feelings</a:t>
          </a:r>
        </a:p>
      </dsp:txBody>
      <dsp:txXfrm>
        <a:off x="1458010" y="3637470"/>
        <a:ext cx="5832043" cy="857433"/>
      </dsp:txXfrm>
    </dsp:sp>
    <dsp:sp modelId="{DBB06D55-EAAE-9B45-B8B1-6ED8120618CA}">
      <dsp:nvSpPr>
        <dsp:cNvPr id="0" name=""/>
        <dsp:cNvSpPr/>
      </dsp:nvSpPr>
      <dsp:spPr>
        <a:xfrm>
          <a:off x="0" y="3637470"/>
          <a:ext cx="1458010" cy="857433"/>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4695" rIns="77153" bIns="84695" numCol="1" spcCol="1270" anchor="ctr" anchorCtr="0">
          <a:noAutofit/>
        </a:bodyPr>
        <a:lstStyle/>
        <a:p>
          <a:pPr marL="0" lvl="0" indent="0" algn="ctr" defTabSz="1244600">
            <a:lnSpc>
              <a:spcPct val="90000"/>
            </a:lnSpc>
            <a:spcBef>
              <a:spcPct val="0"/>
            </a:spcBef>
            <a:spcAft>
              <a:spcPct val="35000"/>
            </a:spcAft>
            <a:buNone/>
          </a:pPr>
          <a:r>
            <a:rPr lang="en-US" sz="2800" kern="1200" dirty="0"/>
            <a:t>Use</a:t>
          </a:r>
        </a:p>
      </dsp:txBody>
      <dsp:txXfrm>
        <a:off x="0" y="3637470"/>
        <a:ext cx="1458010" cy="8574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CEA81-3145-B840-9A1B-B621E6F96DEB}">
      <dsp:nvSpPr>
        <dsp:cNvPr id="0" name=""/>
        <dsp:cNvSpPr/>
      </dsp:nvSpPr>
      <dsp:spPr>
        <a:xfrm>
          <a:off x="1458010" y="1949"/>
          <a:ext cx="5832043" cy="1009568"/>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56430" rIns="113158" bIns="256430" numCol="1" spcCol="1270" anchor="ctr" anchorCtr="0">
          <a:noAutofit/>
        </a:bodyPr>
        <a:lstStyle/>
        <a:p>
          <a:pPr marL="0" lvl="0" indent="0" algn="l" defTabSz="1066800">
            <a:lnSpc>
              <a:spcPct val="90000"/>
            </a:lnSpc>
            <a:spcBef>
              <a:spcPct val="0"/>
            </a:spcBef>
            <a:spcAft>
              <a:spcPct val="35000"/>
            </a:spcAft>
            <a:buNone/>
          </a:pPr>
          <a:r>
            <a:rPr lang="en-US" sz="2400" kern="1200" dirty="0"/>
            <a:t>Involve caretakers in 1:1s, unless they are the cause of trauma</a:t>
          </a:r>
        </a:p>
      </dsp:txBody>
      <dsp:txXfrm>
        <a:off x="1458010" y="1949"/>
        <a:ext cx="5832043" cy="1009568"/>
      </dsp:txXfrm>
    </dsp:sp>
    <dsp:sp modelId="{97D46724-9EF1-A041-B982-C3B646815BC8}">
      <dsp:nvSpPr>
        <dsp:cNvPr id="0" name=""/>
        <dsp:cNvSpPr/>
      </dsp:nvSpPr>
      <dsp:spPr>
        <a:xfrm>
          <a:off x="0" y="1949"/>
          <a:ext cx="1458010" cy="1009568"/>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99723" rIns="77153" bIns="99723" numCol="1" spcCol="1270" anchor="ctr" anchorCtr="0">
          <a:noAutofit/>
        </a:bodyPr>
        <a:lstStyle/>
        <a:p>
          <a:pPr marL="0" lvl="0" indent="0" algn="ctr" defTabSz="977900">
            <a:lnSpc>
              <a:spcPct val="90000"/>
            </a:lnSpc>
            <a:spcBef>
              <a:spcPct val="0"/>
            </a:spcBef>
            <a:spcAft>
              <a:spcPct val="35000"/>
            </a:spcAft>
            <a:buNone/>
          </a:pPr>
          <a:r>
            <a:rPr lang="en-US" sz="2200" kern="1200" dirty="0"/>
            <a:t>Involve</a:t>
          </a:r>
        </a:p>
      </dsp:txBody>
      <dsp:txXfrm>
        <a:off x="0" y="1949"/>
        <a:ext cx="1458010" cy="1009568"/>
      </dsp:txXfrm>
    </dsp:sp>
    <dsp:sp modelId="{67BD38A2-1B94-BB46-A9E1-AAC3E52ED604}">
      <dsp:nvSpPr>
        <dsp:cNvPr id="0" name=""/>
        <dsp:cNvSpPr/>
      </dsp:nvSpPr>
      <dsp:spPr>
        <a:xfrm>
          <a:off x="1458010" y="1072091"/>
          <a:ext cx="5832043" cy="1009568"/>
        </a:xfrm>
        <a:prstGeom prst="rect">
          <a:avLst/>
        </a:prstGeom>
        <a:solidFill>
          <a:schemeClr val="accent2">
            <a:tint val="40000"/>
            <a:alpha val="90000"/>
            <a:hueOff val="-613955"/>
            <a:satOff val="4090"/>
            <a:lumOff val="374"/>
            <a:alphaOff val="0"/>
          </a:schemeClr>
        </a:solidFill>
        <a:ln w="15875" cap="flat" cmpd="sng" algn="ctr">
          <a:solidFill>
            <a:schemeClr val="accent2">
              <a:tint val="40000"/>
              <a:alpha val="90000"/>
              <a:hueOff val="-613955"/>
              <a:satOff val="4090"/>
              <a:lumOff val="3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56430" rIns="113158" bIns="256430" numCol="1" spcCol="1270" anchor="ctr" anchorCtr="0">
          <a:noAutofit/>
        </a:bodyPr>
        <a:lstStyle/>
        <a:p>
          <a:pPr marL="0" lvl="0" indent="0" algn="l" defTabSz="1066800">
            <a:lnSpc>
              <a:spcPct val="90000"/>
            </a:lnSpc>
            <a:spcBef>
              <a:spcPct val="0"/>
            </a:spcBef>
            <a:spcAft>
              <a:spcPct val="35000"/>
            </a:spcAft>
            <a:buNone/>
          </a:pPr>
          <a:r>
            <a:rPr lang="en-US" sz="2400" kern="1200" dirty="0"/>
            <a:t>Educate child and caretakers about grief process and response to the trauma</a:t>
          </a:r>
        </a:p>
      </dsp:txBody>
      <dsp:txXfrm>
        <a:off x="1458010" y="1072091"/>
        <a:ext cx="5832043" cy="1009568"/>
      </dsp:txXfrm>
    </dsp:sp>
    <dsp:sp modelId="{1673F117-B4FA-C046-ABC6-5907D6008885}">
      <dsp:nvSpPr>
        <dsp:cNvPr id="0" name=""/>
        <dsp:cNvSpPr/>
      </dsp:nvSpPr>
      <dsp:spPr>
        <a:xfrm>
          <a:off x="0" y="1072091"/>
          <a:ext cx="1458010" cy="1009568"/>
        </a:xfrm>
        <a:prstGeom prst="rect">
          <a:avLst/>
        </a:prstGeom>
        <a:solidFill>
          <a:schemeClr val="accent2">
            <a:hueOff val="-441124"/>
            <a:satOff val="497"/>
            <a:lumOff val="1177"/>
            <a:alphaOff val="0"/>
          </a:schemeClr>
        </a:solidFill>
        <a:ln w="15875" cap="flat" cmpd="sng" algn="ctr">
          <a:solidFill>
            <a:schemeClr val="accent2">
              <a:hueOff val="-441124"/>
              <a:satOff val="497"/>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99723" rIns="77153" bIns="99723" numCol="1" spcCol="1270" anchor="ctr" anchorCtr="0">
          <a:noAutofit/>
        </a:bodyPr>
        <a:lstStyle/>
        <a:p>
          <a:pPr marL="0" lvl="0" indent="0" algn="ctr" defTabSz="977900">
            <a:lnSpc>
              <a:spcPct val="90000"/>
            </a:lnSpc>
            <a:spcBef>
              <a:spcPct val="0"/>
            </a:spcBef>
            <a:spcAft>
              <a:spcPct val="35000"/>
            </a:spcAft>
            <a:buNone/>
          </a:pPr>
          <a:r>
            <a:rPr lang="en-US" sz="2200" kern="1200" dirty="0"/>
            <a:t>Educate</a:t>
          </a:r>
        </a:p>
      </dsp:txBody>
      <dsp:txXfrm>
        <a:off x="0" y="1072091"/>
        <a:ext cx="1458010" cy="1009568"/>
      </dsp:txXfrm>
    </dsp:sp>
    <dsp:sp modelId="{93332777-AD40-F645-9DE7-CE00C465C3DF}">
      <dsp:nvSpPr>
        <dsp:cNvPr id="0" name=""/>
        <dsp:cNvSpPr/>
      </dsp:nvSpPr>
      <dsp:spPr>
        <a:xfrm>
          <a:off x="1458010" y="2142233"/>
          <a:ext cx="5832043" cy="1009568"/>
        </a:xfrm>
        <a:prstGeom prst="rect">
          <a:avLst/>
        </a:prstGeom>
        <a:solidFill>
          <a:schemeClr val="accent2">
            <a:tint val="40000"/>
            <a:alpha val="90000"/>
            <a:hueOff val="-1227910"/>
            <a:satOff val="8180"/>
            <a:lumOff val="748"/>
            <a:alphaOff val="0"/>
          </a:schemeClr>
        </a:solidFill>
        <a:ln w="15875" cap="flat" cmpd="sng" algn="ctr">
          <a:solidFill>
            <a:schemeClr val="accent2">
              <a:tint val="40000"/>
              <a:alpha val="90000"/>
              <a:hueOff val="-1227910"/>
              <a:satOff val="8180"/>
              <a:lumOff val="7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56430" rIns="113158" bIns="256430" numCol="1" spcCol="1270" anchor="ctr" anchorCtr="0">
          <a:noAutofit/>
        </a:bodyPr>
        <a:lstStyle/>
        <a:p>
          <a:pPr marL="0" lvl="0" indent="0" algn="l" defTabSz="1066800">
            <a:lnSpc>
              <a:spcPct val="90000"/>
            </a:lnSpc>
            <a:spcBef>
              <a:spcPct val="0"/>
            </a:spcBef>
            <a:spcAft>
              <a:spcPct val="35000"/>
            </a:spcAft>
            <a:buNone/>
          </a:pPr>
          <a:r>
            <a:rPr lang="en-US" sz="2400" kern="1200" dirty="0"/>
            <a:t>Assist caretakers in resolving their own emotional distress about the trauma</a:t>
          </a:r>
        </a:p>
      </dsp:txBody>
      <dsp:txXfrm>
        <a:off x="1458010" y="2142233"/>
        <a:ext cx="5832043" cy="1009568"/>
      </dsp:txXfrm>
    </dsp:sp>
    <dsp:sp modelId="{B92503B4-3A4A-1443-A049-35E731B8D924}">
      <dsp:nvSpPr>
        <dsp:cNvPr id="0" name=""/>
        <dsp:cNvSpPr/>
      </dsp:nvSpPr>
      <dsp:spPr>
        <a:xfrm>
          <a:off x="0" y="2142233"/>
          <a:ext cx="1458010" cy="1009568"/>
        </a:xfrm>
        <a:prstGeom prst="rect">
          <a:avLst/>
        </a:prstGeom>
        <a:solidFill>
          <a:schemeClr val="accent2">
            <a:hueOff val="-882249"/>
            <a:satOff val="995"/>
            <a:lumOff val="2353"/>
            <a:alphaOff val="0"/>
          </a:schemeClr>
        </a:solidFill>
        <a:ln w="15875" cap="flat" cmpd="sng" algn="ctr">
          <a:solidFill>
            <a:schemeClr val="accent2">
              <a:hueOff val="-882249"/>
              <a:satOff val="995"/>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99723" rIns="77153" bIns="99723" numCol="1" spcCol="1270" anchor="ctr" anchorCtr="0">
          <a:noAutofit/>
        </a:bodyPr>
        <a:lstStyle/>
        <a:p>
          <a:pPr marL="0" lvl="0" indent="0" algn="ctr" defTabSz="977900">
            <a:lnSpc>
              <a:spcPct val="90000"/>
            </a:lnSpc>
            <a:spcBef>
              <a:spcPct val="0"/>
            </a:spcBef>
            <a:spcAft>
              <a:spcPct val="35000"/>
            </a:spcAft>
            <a:buNone/>
          </a:pPr>
          <a:r>
            <a:rPr lang="en-US" sz="2200" kern="1200" dirty="0"/>
            <a:t>Assist</a:t>
          </a:r>
        </a:p>
      </dsp:txBody>
      <dsp:txXfrm>
        <a:off x="0" y="2142233"/>
        <a:ext cx="1458010" cy="1009568"/>
      </dsp:txXfrm>
    </dsp:sp>
    <dsp:sp modelId="{8CB7CA9A-2B32-B24F-9D08-BD5F41BBCEFE}">
      <dsp:nvSpPr>
        <dsp:cNvPr id="0" name=""/>
        <dsp:cNvSpPr/>
      </dsp:nvSpPr>
      <dsp:spPr>
        <a:xfrm>
          <a:off x="1458010" y="3212375"/>
          <a:ext cx="5832043" cy="1009568"/>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56430" rIns="113158" bIns="256430" numCol="1" spcCol="1270" anchor="ctr" anchorCtr="0">
          <a:noAutofit/>
        </a:bodyPr>
        <a:lstStyle/>
        <a:p>
          <a:pPr marL="0" lvl="0" indent="0" algn="l" defTabSz="1066800">
            <a:lnSpc>
              <a:spcPct val="90000"/>
            </a:lnSpc>
            <a:spcBef>
              <a:spcPct val="0"/>
            </a:spcBef>
            <a:spcAft>
              <a:spcPct val="35000"/>
            </a:spcAft>
            <a:buNone/>
          </a:pPr>
          <a:r>
            <a:rPr lang="en-US" sz="2400" kern="1200" dirty="0"/>
            <a:t>Coordinate with social work for protections</a:t>
          </a:r>
        </a:p>
      </dsp:txBody>
      <dsp:txXfrm>
        <a:off x="1458010" y="3212375"/>
        <a:ext cx="5832043" cy="1009568"/>
      </dsp:txXfrm>
    </dsp:sp>
    <dsp:sp modelId="{9153573B-A92D-7845-8060-392CFA8ED5E9}">
      <dsp:nvSpPr>
        <dsp:cNvPr id="0" name=""/>
        <dsp:cNvSpPr/>
      </dsp:nvSpPr>
      <dsp:spPr>
        <a:xfrm>
          <a:off x="0" y="3212375"/>
          <a:ext cx="1458010" cy="1009568"/>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99723" rIns="77153" bIns="99723" numCol="1" spcCol="1270" anchor="ctr" anchorCtr="0">
          <a:noAutofit/>
        </a:bodyPr>
        <a:lstStyle/>
        <a:p>
          <a:pPr marL="0" lvl="0" indent="0" algn="ctr" defTabSz="977900">
            <a:lnSpc>
              <a:spcPct val="90000"/>
            </a:lnSpc>
            <a:spcBef>
              <a:spcPct val="0"/>
            </a:spcBef>
            <a:spcAft>
              <a:spcPct val="35000"/>
            </a:spcAft>
            <a:buNone/>
          </a:pPr>
          <a:r>
            <a:rPr lang="en-US" sz="2200" kern="1200" dirty="0"/>
            <a:t>Coordinate</a:t>
          </a:r>
        </a:p>
      </dsp:txBody>
      <dsp:txXfrm>
        <a:off x="0" y="3212375"/>
        <a:ext cx="1458010" cy="10095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43A6D-78AA-194D-AF64-01C1A0EB4E0F}">
      <dsp:nvSpPr>
        <dsp:cNvPr id="0" name=""/>
        <dsp:cNvSpPr/>
      </dsp:nvSpPr>
      <dsp:spPr>
        <a:xfrm>
          <a:off x="35" y="15337"/>
          <a:ext cx="3406600" cy="96706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Biological Treatments</a:t>
          </a:r>
        </a:p>
      </dsp:txBody>
      <dsp:txXfrm>
        <a:off x="35" y="15337"/>
        <a:ext cx="3406600" cy="967060"/>
      </dsp:txXfrm>
    </dsp:sp>
    <dsp:sp modelId="{F65C917F-132C-204B-956E-8F28E669EA77}">
      <dsp:nvSpPr>
        <dsp:cNvPr id="0" name=""/>
        <dsp:cNvSpPr/>
      </dsp:nvSpPr>
      <dsp:spPr>
        <a:xfrm>
          <a:off x="35" y="982397"/>
          <a:ext cx="3406600" cy="3024990"/>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kern="1200" dirty="0"/>
            <a:t>Pharmacotherapy combined with EMDR therapy or CBT</a:t>
          </a:r>
        </a:p>
        <a:p>
          <a:pPr marL="285750" lvl="1" indent="-285750" algn="l" defTabSz="1289050">
            <a:lnSpc>
              <a:spcPct val="90000"/>
            </a:lnSpc>
            <a:spcBef>
              <a:spcPct val="0"/>
            </a:spcBef>
            <a:spcAft>
              <a:spcPct val="15000"/>
            </a:spcAft>
            <a:buChar char="•"/>
          </a:pPr>
          <a:r>
            <a:rPr lang="en-US" sz="2900" kern="1200" dirty="0"/>
            <a:t>Target symptoms and comorbidities like ADHD or MDD</a:t>
          </a:r>
        </a:p>
      </dsp:txBody>
      <dsp:txXfrm>
        <a:off x="35" y="982397"/>
        <a:ext cx="3406600" cy="3024990"/>
      </dsp:txXfrm>
    </dsp:sp>
    <dsp:sp modelId="{CCF61E36-6452-0D45-A2C6-43C340475E9D}">
      <dsp:nvSpPr>
        <dsp:cNvPr id="0" name=""/>
        <dsp:cNvSpPr/>
      </dsp:nvSpPr>
      <dsp:spPr>
        <a:xfrm>
          <a:off x="3883560" y="15337"/>
          <a:ext cx="3406600" cy="967060"/>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Psychological Therapies</a:t>
          </a:r>
        </a:p>
      </dsp:txBody>
      <dsp:txXfrm>
        <a:off x="3883560" y="15337"/>
        <a:ext cx="3406600" cy="967060"/>
      </dsp:txXfrm>
    </dsp:sp>
    <dsp:sp modelId="{6BED0655-A031-2841-BD0D-F526BB7B2335}">
      <dsp:nvSpPr>
        <dsp:cNvPr id="0" name=""/>
        <dsp:cNvSpPr/>
      </dsp:nvSpPr>
      <dsp:spPr>
        <a:xfrm>
          <a:off x="3883560" y="982397"/>
          <a:ext cx="3406600" cy="3024990"/>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kern="1200" dirty="0"/>
            <a:t>CBT</a:t>
          </a:r>
        </a:p>
        <a:p>
          <a:pPr marL="285750" lvl="1" indent="-285750" algn="l" defTabSz="1289050">
            <a:lnSpc>
              <a:spcPct val="90000"/>
            </a:lnSpc>
            <a:spcBef>
              <a:spcPct val="0"/>
            </a:spcBef>
            <a:spcAft>
              <a:spcPct val="15000"/>
            </a:spcAft>
            <a:buChar char="•"/>
          </a:pPr>
          <a:r>
            <a:rPr lang="en-US" sz="2900" kern="1200" dirty="0"/>
            <a:t>EMDR</a:t>
          </a:r>
        </a:p>
      </dsp:txBody>
      <dsp:txXfrm>
        <a:off x="3883560" y="982397"/>
        <a:ext cx="3406600" cy="30249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656AB-3A43-9E41-BD5B-253963D701AF}">
      <dsp:nvSpPr>
        <dsp:cNvPr id="0" name=""/>
        <dsp:cNvSpPr/>
      </dsp:nvSpPr>
      <dsp:spPr>
        <a:xfrm>
          <a:off x="0" y="42748"/>
          <a:ext cx="4300537" cy="15233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Posttraumatic Stress Disorder</a:t>
          </a:r>
        </a:p>
      </dsp:txBody>
      <dsp:txXfrm>
        <a:off x="74363" y="117111"/>
        <a:ext cx="4151811" cy="1374614"/>
      </dsp:txXfrm>
    </dsp:sp>
    <dsp:sp modelId="{F67FDA67-48D5-634D-85A3-50F0B34856F2}">
      <dsp:nvSpPr>
        <dsp:cNvPr id="0" name=""/>
        <dsp:cNvSpPr/>
      </dsp:nvSpPr>
      <dsp:spPr>
        <a:xfrm>
          <a:off x="0" y="1687048"/>
          <a:ext cx="4300537" cy="152334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Acute Stress Disorder</a:t>
          </a:r>
        </a:p>
      </dsp:txBody>
      <dsp:txXfrm>
        <a:off x="74363" y="1761411"/>
        <a:ext cx="4151811" cy="1374614"/>
      </dsp:txXfrm>
    </dsp:sp>
    <dsp:sp modelId="{B41B1C3C-16DF-5C48-B2CE-3EF79F90DB45}">
      <dsp:nvSpPr>
        <dsp:cNvPr id="0" name=""/>
        <dsp:cNvSpPr/>
      </dsp:nvSpPr>
      <dsp:spPr>
        <a:xfrm>
          <a:off x="0" y="3331348"/>
          <a:ext cx="4300537" cy="152334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Adjustment Disorder</a:t>
          </a:r>
        </a:p>
      </dsp:txBody>
      <dsp:txXfrm>
        <a:off x="74363" y="3405711"/>
        <a:ext cx="4151811" cy="13746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69A80A4-9596-FFCE-2F42-C3CBD2256AE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4F35B7D-C0EC-0D67-4154-4185843F3F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D92551E0-D4BB-BE8C-9DC3-17E8DA8F87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8E39995-F69E-B61B-87F5-123F8A70336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3419A7-E123-FF4D-BC90-37C496AE0F0A}" type="slidenum">
              <a:rPr lang="en-US" smtClean="0"/>
              <a:t>‹#›</a:t>
            </a:fld>
            <a:endParaRPr lang="en-US"/>
          </a:p>
        </p:txBody>
      </p:sp>
    </p:spTree>
    <p:extLst>
      <p:ext uri="{BB962C8B-B14F-4D97-AF65-F5344CB8AC3E}">
        <p14:creationId xmlns:p14="http://schemas.microsoft.com/office/powerpoint/2010/main" val="1620147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4402" name="Rectangle 2">
            <a:extLst>
              <a:ext uri="{FF2B5EF4-FFF2-40B4-BE49-F238E27FC236}">
                <a16:creationId xmlns:a16="http://schemas.microsoft.com/office/drawing/2014/main" id="{33C3CF8F-7A6C-43C0-B59C-0402D85A4C9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1254403" name="Rectangle 3">
            <a:extLst>
              <a:ext uri="{FF2B5EF4-FFF2-40B4-BE49-F238E27FC236}">
                <a16:creationId xmlns:a16="http://schemas.microsoft.com/office/drawing/2014/main" id="{7361F2E8-7CF8-48B5-88F6-744E14944DF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dirty="0"/>
          </a:p>
        </p:txBody>
      </p:sp>
      <p:sp>
        <p:nvSpPr>
          <p:cNvPr id="4100" name="Rectangle 4">
            <a:extLst>
              <a:ext uri="{FF2B5EF4-FFF2-40B4-BE49-F238E27FC236}">
                <a16:creationId xmlns:a16="http://schemas.microsoft.com/office/drawing/2014/main" id="{893AF5AB-17D0-4C0E-9DF7-D67A85BC5AA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4405" name="Rectangle 5">
            <a:extLst>
              <a:ext uri="{FF2B5EF4-FFF2-40B4-BE49-F238E27FC236}">
                <a16:creationId xmlns:a16="http://schemas.microsoft.com/office/drawing/2014/main" id="{C8650483-B96E-470F-BFC6-B27066D0478B}"/>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54406" name="Rectangle 6">
            <a:extLst>
              <a:ext uri="{FF2B5EF4-FFF2-40B4-BE49-F238E27FC236}">
                <a16:creationId xmlns:a16="http://schemas.microsoft.com/office/drawing/2014/main" id="{9F872A46-EFD5-4CC5-B905-6B08B04CAF5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1254407" name="Rectangle 7">
            <a:extLst>
              <a:ext uri="{FF2B5EF4-FFF2-40B4-BE49-F238E27FC236}">
                <a16:creationId xmlns:a16="http://schemas.microsoft.com/office/drawing/2014/main" id="{2AB7CAD2-0912-44CD-803C-87A31E13E9A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916540E-90B6-49B7-9D2B-ED09B22FF783}"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66CFDDD9-BFC8-448E-AB67-1056CFE58E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02F121C-CB44-4E9C-9FA7-393D5ED2D2EE}" type="slidenum">
              <a:rPr lang="en-US" altLang="en-US"/>
              <a:pPr/>
              <a:t>1</a:t>
            </a:fld>
            <a:endParaRPr lang="en-US" altLang="en-US" dirty="0"/>
          </a:p>
        </p:txBody>
      </p:sp>
      <p:sp>
        <p:nvSpPr>
          <p:cNvPr id="6147" name="Rectangle 2">
            <a:extLst>
              <a:ext uri="{FF2B5EF4-FFF2-40B4-BE49-F238E27FC236}">
                <a16:creationId xmlns:a16="http://schemas.microsoft.com/office/drawing/2014/main" id="{81774CB7-7747-42A2-8F0B-8BEA6B4221CA}"/>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88801AD4-B53D-45FA-A692-9D297C5774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A6456E03-BD3F-4850-87C3-50EF0BB0B9B9}"/>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7BCE5F49-C9F3-4337-B585-C4FD1D03C37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26628" name="Slide Number Placeholder 3">
            <a:extLst>
              <a:ext uri="{FF2B5EF4-FFF2-40B4-BE49-F238E27FC236}">
                <a16:creationId xmlns:a16="http://schemas.microsoft.com/office/drawing/2014/main" id="{6647D664-3DCF-45AF-A548-3E8316C497F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1DC25BF-97FA-45AD-BA9F-B078D1AE0FDF}" type="slidenum">
              <a:rPr lang="en-US" altLang="en-US"/>
              <a:pPr/>
              <a:t>10</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FB4CBAFE-2B55-414E-8FC3-048BAB670D6C}"/>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662182CC-BBAF-4133-868F-66E49DCA2A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28676" name="Slide Number Placeholder 3">
            <a:extLst>
              <a:ext uri="{FF2B5EF4-FFF2-40B4-BE49-F238E27FC236}">
                <a16:creationId xmlns:a16="http://schemas.microsoft.com/office/drawing/2014/main" id="{ADC1A745-1967-4D67-900D-E39B65BF55C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FEDDD1D1-E1A3-4FFD-8311-35A7A15194B0}" type="slidenum">
              <a:rPr lang="en-US" altLang="en-US"/>
              <a:pPr/>
              <a:t>11</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0D11B30-A4DC-4C1B-B69F-2C0B7847216D}"/>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D4F851E7-6E55-4DF5-B582-47D873BD05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30724" name="Slide Number Placeholder 3">
            <a:extLst>
              <a:ext uri="{FF2B5EF4-FFF2-40B4-BE49-F238E27FC236}">
                <a16:creationId xmlns:a16="http://schemas.microsoft.com/office/drawing/2014/main" id="{CF1BC53D-7139-42E6-A3F7-6BC4899D25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175E5141-7819-44EE-B6E1-71F0DFB6F5A8}" type="slidenum">
              <a:rPr lang="en-US" altLang="en-US"/>
              <a:pPr/>
              <a:t>12</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89BF87A-2348-40A7-B0CC-0048D72CC42A}"/>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4E452C2A-EAD4-4957-9285-F1C4C313AEA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32772" name="Slide Number Placeholder 3">
            <a:extLst>
              <a:ext uri="{FF2B5EF4-FFF2-40B4-BE49-F238E27FC236}">
                <a16:creationId xmlns:a16="http://schemas.microsoft.com/office/drawing/2014/main" id="{200A1AC4-2B45-4348-B902-786D3BCC8CD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1A44EA79-FEA3-4AEE-B254-738450690F48}" type="slidenum">
              <a:rPr lang="en-US" altLang="en-US"/>
              <a:pPr/>
              <a:t>13</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C19FFD7-9643-48BD-9988-A82A03D865B2}"/>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E0D7674B-728A-4027-8DE9-B6D59AE427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34820" name="Slide Number Placeholder 3">
            <a:extLst>
              <a:ext uri="{FF2B5EF4-FFF2-40B4-BE49-F238E27FC236}">
                <a16:creationId xmlns:a16="http://schemas.microsoft.com/office/drawing/2014/main" id="{4F5FF134-8D68-4141-B013-90203010C41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A6C8AE85-6B09-452C-9F12-51DCFA06A5A7}" type="slidenum">
              <a:rPr lang="en-US" altLang="en-US"/>
              <a:pPr/>
              <a:t>14</a:t>
            </a:fld>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7DDF43D5-B751-479E-9B1F-8F2EF087F356}"/>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9AB1F772-634C-4492-A953-AD796D459B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36868" name="Slide Number Placeholder 3">
            <a:extLst>
              <a:ext uri="{FF2B5EF4-FFF2-40B4-BE49-F238E27FC236}">
                <a16:creationId xmlns:a16="http://schemas.microsoft.com/office/drawing/2014/main" id="{594C3C40-956E-4C2E-8226-27EEFA6665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92E08A8-10F7-4D26-8BEC-42DBBE360E46}" type="slidenum">
              <a:rPr lang="en-US" altLang="en-US"/>
              <a:pPr/>
              <a:t>15</a:t>
            </a:fld>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1592E398-DFF1-4EA6-8CFB-FD95C1C0C6C5}"/>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9E5558AC-DDD7-4FE6-A267-6C9189C9B0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38916" name="Slide Number Placeholder 3">
            <a:extLst>
              <a:ext uri="{FF2B5EF4-FFF2-40B4-BE49-F238E27FC236}">
                <a16:creationId xmlns:a16="http://schemas.microsoft.com/office/drawing/2014/main" id="{D49DDBEA-E637-48E6-B7FC-1687E153296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461785C0-C4D1-4CC7-A0E3-BB67F821933A}" type="slidenum">
              <a:rPr lang="en-US" altLang="en-US"/>
              <a:pPr/>
              <a:t>16</a:t>
            </a:fld>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DAD11283-6DBC-4065-89BE-D29D6711D47B}"/>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12EC2B85-7F7C-404A-A85B-26EB11E13E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40964" name="Slide Number Placeholder 3">
            <a:extLst>
              <a:ext uri="{FF2B5EF4-FFF2-40B4-BE49-F238E27FC236}">
                <a16:creationId xmlns:a16="http://schemas.microsoft.com/office/drawing/2014/main" id="{7DB56F55-938C-46A8-8C87-985C00DCA7B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B38C7E0D-F570-429B-9F81-C01ABD9B1AB6}" type="slidenum">
              <a:rPr lang="en-US" altLang="en-US"/>
              <a:pPr/>
              <a:t>17</a:t>
            </a:fld>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D3461B06-A88B-4A39-ABFD-2704B89A5C8A}"/>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D8A4580B-686B-4C49-AFE8-3500F9F6F8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43012" name="Slide Number Placeholder 3">
            <a:extLst>
              <a:ext uri="{FF2B5EF4-FFF2-40B4-BE49-F238E27FC236}">
                <a16:creationId xmlns:a16="http://schemas.microsoft.com/office/drawing/2014/main" id="{32527A46-3B7C-4FCF-A3AD-814E564884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EF2A6EA3-7FB9-43F8-8323-A39B35F1B957}" type="slidenum">
              <a:rPr lang="en-US" altLang="en-US"/>
              <a:pPr/>
              <a:t>18</a:t>
            </a:fld>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AEA45A57-6D75-48A0-8175-D2B6A7174068}"/>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0795D0E7-8AA4-4948-90F9-41677CC0D2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45060" name="Slide Number Placeholder 3">
            <a:extLst>
              <a:ext uri="{FF2B5EF4-FFF2-40B4-BE49-F238E27FC236}">
                <a16:creationId xmlns:a16="http://schemas.microsoft.com/office/drawing/2014/main" id="{CB6E8A6E-0EB2-45D3-8752-6B41217804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43DA1F60-4C76-49FE-BA18-67B3BE787D02}" type="slidenum">
              <a:rPr lang="en-US" altLang="en-US"/>
              <a:pPr/>
              <a:t>19</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846AC9EC-12B3-42C0-958A-5E29C8948246}"/>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BC470796-0813-4544-AB9A-C7DF8D40A32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12292" name="Slide Number Placeholder 3">
            <a:extLst>
              <a:ext uri="{FF2B5EF4-FFF2-40B4-BE49-F238E27FC236}">
                <a16:creationId xmlns:a16="http://schemas.microsoft.com/office/drawing/2014/main" id="{090C9B87-C565-4477-8DFB-B172451B58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24211EAF-4351-4494-A395-2D5E20D72A0C}" type="slidenum">
              <a:rPr lang="en-US" altLang="en-US"/>
              <a:pPr/>
              <a:t>2</a:t>
            </a:fld>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CC0CC85D-9FEA-4180-9FA7-52954CA51F3C}"/>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D31FAE5E-B513-4D1F-9C72-B6F0B31251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47108" name="Slide Number Placeholder 3">
            <a:extLst>
              <a:ext uri="{FF2B5EF4-FFF2-40B4-BE49-F238E27FC236}">
                <a16:creationId xmlns:a16="http://schemas.microsoft.com/office/drawing/2014/main" id="{B6DDE475-10EA-48C8-80D5-5B34FCA66C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5A1342B8-A4B0-4B45-82C8-A7DB3D9825F4}" type="slidenum">
              <a:rPr lang="en-US" altLang="en-US"/>
              <a:pPr/>
              <a:t>20</a:t>
            </a:fld>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2CD099BE-F99E-4A58-B6C3-5E83F58DD394}"/>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099FA50C-1089-4487-9290-8B8906F6E4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55300" name="Slide Number Placeholder 3">
            <a:extLst>
              <a:ext uri="{FF2B5EF4-FFF2-40B4-BE49-F238E27FC236}">
                <a16:creationId xmlns:a16="http://schemas.microsoft.com/office/drawing/2014/main" id="{63EEA105-8C5B-45A9-99F5-9B1885DB55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7F94CAA-08C0-4CAF-AA15-A72BB76EF6D6}" type="slidenum">
              <a:rPr lang="en-US" altLang="en-US"/>
              <a:pPr/>
              <a:t>21</a:t>
            </a:fld>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6E72EAB-F673-4BE4-AC5C-7C155DE9A31F}"/>
              </a:ext>
            </a:extLst>
          </p:cNvPr>
          <p:cNvSpPr>
            <a:spLocks noGrp="1" noRot="1" noChangeAspect="1" noChangeArrowheads="1" noTextEdit="1"/>
          </p:cNvSpPr>
          <p:nvPr>
            <p:ph type="sldImg"/>
          </p:nvPr>
        </p:nvSpPr>
        <p:spPr>
          <a:ln/>
        </p:spPr>
      </p:sp>
      <p:sp>
        <p:nvSpPr>
          <p:cNvPr id="57347" name="Notes Placeholder 2">
            <a:extLst>
              <a:ext uri="{FF2B5EF4-FFF2-40B4-BE49-F238E27FC236}">
                <a16:creationId xmlns:a16="http://schemas.microsoft.com/office/drawing/2014/main" id="{794956BC-0682-48C4-970A-56A6491DD65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57348" name="Slide Number Placeholder 3">
            <a:extLst>
              <a:ext uri="{FF2B5EF4-FFF2-40B4-BE49-F238E27FC236}">
                <a16:creationId xmlns:a16="http://schemas.microsoft.com/office/drawing/2014/main" id="{EB56D4B9-443A-4707-8086-3A0834B5781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BF0C581A-62B1-4FBE-8ACB-D20CCC87E2A0}" type="slidenum">
              <a:rPr lang="en-US" altLang="en-US"/>
              <a:pPr/>
              <a:t>22</a:t>
            </a:fld>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4FD4567C-10C0-42EA-B41B-A8B02DEA9A61}"/>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B6D95889-E1AA-4417-B8C7-980985649E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latin typeface="Arial" panose="020B0604020202020204" pitchFamily="34" charset="0"/>
              <a:ea typeface="ヒラギノ角ゴ Pro W3" pitchFamily="1" charset="-128"/>
            </a:endParaRPr>
          </a:p>
        </p:txBody>
      </p:sp>
      <p:sp>
        <p:nvSpPr>
          <p:cNvPr id="59396" name="Slide Number Placeholder 3">
            <a:extLst>
              <a:ext uri="{FF2B5EF4-FFF2-40B4-BE49-F238E27FC236}">
                <a16:creationId xmlns:a16="http://schemas.microsoft.com/office/drawing/2014/main" id="{B9ADEEE8-8941-45F7-BE83-F4309FE516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336B36B8-09EC-47DD-B715-1F3453447000}" type="slidenum">
              <a:rPr lang="en-US" altLang="en-US"/>
              <a:pPr/>
              <a:t>23</a:t>
            </a:fld>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11AC35DE-2E75-412C-9B5F-425F56E0A5D5}"/>
              </a:ext>
            </a:extLst>
          </p:cNvPr>
          <p:cNvSpPr>
            <a:spLocks noGrp="1" noRot="1" noChangeAspect="1" noChangeArrowheads="1" noTextEdit="1"/>
          </p:cNvSpPr>
          <p:nvPr>
            <p:ph type="sldImg"/>
          </p:nvPr>
        </p:nvSpPr>
        <p:spPr>
          <a:ln/>
        </p:spPr>
      </p:sp>
      <p:sp>
        <p:nvSpPr>
          <p:cNvPr id="61443" name="Notes Placeholder 2">
            <a:extLst>
              <a:ext uri="{FF2B5EF4-FFF2-40B4-BE49-F238E27FC236}">
                <a16:creationId xmlns:a16="http://schemas.microsoft.com/office/drawing/2014/main" id="{C720AC26-47FF-4179-9748-F9267A3151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61444" name="Slide Number Placeholder 3">
            <a:extLst>
              <a:ext uri="{FF2B5EF4-FFF2-40B4-BE49-F238E27FC236}">
                <a16:creationId xmlns:a16="http://schemas.microsoft.com/office/drawing/2014/main" id="{0B1FDBA7-D044-4EB0-87E1-3B011841460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1A55D00-590F-4241-BC3A-ECC6A97C591A}" type="slidenum">
              <a:rPr lang="en-US" altLang="en-US"/>
              <a:pPr/>
              <a:t>24</a:t>
            </a:fld>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048DE63E-4B2E-4628-B9B5-56808986C9EB}"/>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6E7E9149-9003-4753-916C-CFA41A02B41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63492" name="Slide Number Placeholder 3">
            <a:extLst>
              <a:ext uri="{FF2B5EF4-FFF2-40B4-BE49-F238E27FC236}">
                <a16:creationId xmlns:a16="http://schemas.microsoft.com/office/drawing/2014/main" id="{7D8F71A1-2D08-425C-BA63-75183CB0F4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CA57F32-153B-432C-82B1-295284501201}" type="slidenum">
              <a:rPr lang="en-US" altLang="en-US"/>
              <a:pPr/>
              <a:t>25</a:t>
            </a:fld>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F001717-9C91-4D15-AD69-80B2EAA8C64C}"/>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92E67786-1D77-4F48-B6E7-2E9811D555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65540" name="Slide Number Placeholder 3">
            <a:extLst>
              <a:ext uri="{FF2B5EF4-FFF2-40B4-BE49-F238E27FC236}">
                <a16:creationId xmlns:a16="http://schemas.microsoft.com/office/drawing/2014/main" id="{D979C05A-48B1-456D-BE3D-89ED200317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1B5A3AF8-C442-4EA3-B67D-8B31F7125A3E}" type="slidenum">
              <a:rPr lang="en-US" altLang="en-US"/>
              <a:pPr/>
              <a:t>26</a:t>
            </a:fld>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43E08D46-A90D-4E36-AD88-ACE1967360FC}"/>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E00E3C69-14C5-4485-8537-681C652806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67588" name="Slide Number Placeholder 3">
            <a:extLst>
              <a:ext uri="{FF2B5EF4-FFF2-40B4-BE49-F238E27FC236}">
                <a16:creationId xmlns:a16="http://schemas.microsoft.com/office/drawing/2014/main" id="{A104F4D9-CC27-4036-B818-F0A14F7D80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ED3D2AD3-08C8-4D3E-BFEA-746BC416262F}" type="slidenum">
              <a:rPr lang="en-US" altLang="en-US"/>
              <a:pPr/>
              <a:t>27</a:t>
            </a:fld>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BE51C12F-9BB7-4D11-B0C7-93DB748E6208}"/>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4C6B47D5-20DC-4FD8-B32A-D8E56631097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71684" name="Slide Number Placeholder 3">
            <a:extLst>
              <a:ext uri="{FF2B5EF4-FFF2-40B4-BE49-F238E27FC236}">
                <a16:creationId xmlns:a16="http://schemas.microsoft.com/office/drawing/2014/main" id="{9A918A31-A76A-49E7-93E8-7E41441D83E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85203CF5-B94E-4E8F-98D3-BEC41111A856}" type="slidenum">
              <a:rPr lang="en-US" altLang="en-US"/>
              <a:pPr/>
              <a:t>30</a:t>
            </a:fld>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B5045089-E401-48AF-BCAF-0A6192416A1E}"/>
              </a:ext>
            </a:extLst>
          </p:cNvPr>
          <p:cNvSpPr>
            <a:spLocks noGrp="1" noRot="1" noChangeAspect="1" noChangeArrowheads="1" noTextEdit="1"/>
          </p:cNvSpPr>
          <p:nvPr>
            <p:ph type="sldImg"/>
          </p:nvPr>
        </p:nvSpPr>
        <p:spPr>
          <a:ln/>
        </p:spPr>
      </p:sp>
      <p:sp>
        <p:nvSpPr>
          <p:cNvPr id="77827" name="Notes Placeholder 2">
            <a:extLst>
              <a:ext uri="{FF2B5EF4-FFF2-40B4-BE49-F238E27FC236}">
                <a16:creationId xmlns:a16="http://schemas.microsoft.com/office/drawing/2014/main" id="{F98AD73E-B8FC-4482-93D2-8DED21B645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77828" name="Slide Number Placeholder 3">
            <a:extLst>
              <a:ext uri="{FF2B5EF4-FFF2-40B4-BE49-F238E27FC236}">
                <a16:creationId xmlns:a16="http://schemas.microsoft.com/office/drawing/2014/main" id="{8A300653-CE1E-4388-936C-BA19B44FB8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2FDEF456-084A-4952-9A13-1D1020CC85D6}" type="slidenum">
              <a:rPr lang="en-US" altLang="en-US"/>
              <a:pPr/>
              <a:t>31</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A58A222-A96E-4E88-B8BD-E53E7907C383}"/>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1F2AC566-253B-4C81-B081-5768EAB572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14340" name="Slide Number Placeholder 3">
            <a:extLst>
              <a:ext uri="{FF2B5EF4-FFF2-40B4-BE49-F238E27FC236}">
                <a16:creationId xmlns:a16="http://schemas.microsoft.com/office/drawing/2014/main" id="{AB170291-3447-42F8-8511-7F17C7D7CCA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361039B-40F0-4ED6-855E-F2BB1CE3AEA1}" type="slidenum">
              <a:rPr lang="en-US" altLang="en-US"/>
              <a:pPr/>
              <a:t>3</a:t>
            </a:fld>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282CFC64-59F6-4D79-9177-8EF957DEC6DC}"/>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14C89337-0CA3-4BD8-AE4E-3236B2CF58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79876" name="Slide Number Placeholder 3">
            <a:extLst>
              <a:ext uri="{FF2B5EF4-FFF2-40B4-BE49-F238E27FC236}">
                <a16:creationId xmlns:a16="http://schemas.microsoft.com/office/drawing/2014/main" id="{103CE64B-0638-4754-87EB-4C5BF7D3C6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B521F7B1-1914-43BD-AA0B-A7F65321DC38}" type="slidenum">
              <a:rPr lang="en-US" altLang="en-US"/>
              <a:pPr/>
              <a:t>32</a:t>
            </a:fld>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A2C07480-3ABF-4CBC-A7C0-EB07B12A7A93}"/>
              </a:ext>
            </a:extLst>
          </p:cNvPr>
          <p:cNvSpPr>
            <a:spLocks noGrp="1" noRot="1" noChangeAspect="1" noChangeArrowheads="1" noTextEdit="1"/>
          </p:cNvSpPr>
          <p:nvPr>
            <p:ph type="sldImg"/>
          </p:nvPr>
        </p:nvSpPr>
        <p:spPr>
          <a:ln/>
        </p:spPr>
      </p:sp>
      <p:sp>
        <p:nvSpPr>
          <p:cNvPr id="83971" name="Notes Placeholder 2">
            <a:extLst>
              <a:ext uri="{FF2B5EF4-FFF2-40B4-BE49-F238E27FC236}">
                <a16:creationId xmlns:a16="http://schemas.microsoft.com/office/drawing/2014/main" id="{FFD3A7E7-289E-44FE-85E0-057DA3A388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83972" name="Slide Number Placeholder 3">
            <a:extLst>
              <a:ext uri="{FF2B5EF4-FFF2-40B4-BE49-F238E27FC236}">
                <a16:creationId xmlns:a16="http://schemas.microsoft.com/office/drawing/2014/main" id="{8110BD9B-8627-4D2C-B49E-31236F1C6D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9F76F142-1DDB-419B-901D-78A0D05B22B1}" type="slidenum">
              <a:rPr lang="en-US" altLang="en-US"/>
              <a:pPr/>
              <a:t>33</a:t>
            </a:fld>
            <a:endParaRPr lang="en-US"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2776AD94-D897-4C6E-8AD9-FFADC4041A88}"/>
              </a:ext>
            </a:extLst>
          </p:cNvPr>
          <p:cNvSpPr>
            <a:spLocks noGrp="1" noRot="1" noChangeAspect="1" noChangeArrowheads="1" noTextEdit="1"/>
          </p:cNvSpPr>
          <p:nvPr>
            <p:ph type="sldImg"/>
          </p:nvPr>
        </p:nvSpPr>
        <p:spPr>
          <a:ln/>
        </p:spPr>
      </p:sp>
      <p:sp>
        <p:nvSpPr>
          <p:cNvPr id="88067" name="Notes Placeholder 2">
            <a:extLst>
              <a:ext uri="{FF2B5EF4-FFF2-40B4-BE49-F238E27FC236}">
                <a16:creationId xmlns:a16="http://schemas.microsoft.com/office/drawing/2014/main" id="{F58ADF73-5F28-489C-A578-DECDA20ECC7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88068" name="Slide Number Placeholder 3">
            <a:extLst>
              <a:ext uri="{FF2B5EF4-FFF2-40B4-BE49-F238E27FC236}">
                <a16:creationId xmlns:a16="http://schemas.microsoft.com/office/drawing/2014/main" id="{A2E9A410-2468-4E96-BFC4-7029CB7FD1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7A1803D5-0711-4E90-B04F-DDA5B87FBD5D}" type="slidenum">
              <a:rPr lang="en-US" altLang="en-US"/>
              <a:pPr/>
              <a:t>34</a:t>
            </a:fld>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16540E-90B6-49B7-9D2B-ED09B22FF783}" type="slidenum">
              <a:rPr lang="en-US" altLang="en-US" smtClean="0"/>
              <a:pPr/>
              <a:t>36</a:t>
            </a:fld>
            <a:endParaRPr lang="en-US" altLang="en-US" dirty="0"/>
          </a:p>
        </p:txBody>
      </p:sp>
    </p:spTree>
    <p:extLst>
      <p:ext uri="{BB962C8B-B14F-4D97-AF65-F5344CB8AC3E}">
        <p14:creationId xmlns:p14="http://schemas.microsoft.com/office/powerpoint/2010/main" val="20661404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F95C2D47-BBB1-43A0-8969-7EC78AB7E9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EB3A29A-0E23-497C-BD5B-CE9F707AD388}" type="slidenum">
              <a:rPr lang="en-US" altLang="en-US"/>
              <a:pPr/>
              <a:t>37</a:t>
            </a:fld>
            <a:endParaRPr lang="en-US" altLang="en-US" dirty="0"/>
          </a:p>
        </p:txBody>
      </p:sp>
      <p:sp>
        <p:nvSpPr>
          <p:cNvPr id="93187" name="Rectangle 2">
            <a:extLst>
              <a:ext uri="{FF2B5EF4-FFF2-40B4-BE49-F238E27FC236}">
                <a16:creationId xmlns:a16="http://schemas.microsoft.com/office/drawing/2014/main" id="{0E0931CA-8428-4B76-A639-7502A9A3C654}"/>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4601BA83-7625-4036-90FD-C228622139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333E710-059B-4E5C-9FF5-BAE5671011AE}"/>
              </a:ext>
            </a:extLst>
          </p:cNvPr>
          <p:cNvSpPr>
            <a:spLocks noGrp="1" noRot="1" noChangeAspect="1" noChangeArrowheads="1" noTextEdit="1"/>
          </p:cNvSpPr>
          <p:nvPr>
            <p:ph type="sldImg"/>
          </p:nvPr>
        </p:nvSpPr>
        <p:spPr>
          <a:ln/>
        </p:spPr>
      </p:sp>
      <p:sp>
        <p:nvSpPr>
          <p:cNvPr id="95235" name="Notes Placeholder 2">
            <a:extLst>
              <a:ext uri="{FF2B5EF4-FFF2-40B4-BE49-F238E27FC236}">
                <a16:creationId xmlns:a16="http://schemas.microsoft.com/office/drawing/2014/main" id="{D26C13BA-D5BD-4869-9D0F-66B3434A2D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95236" name="Slide Number Placeholder 3">
            <a:extLst>
              <a:ext uri="{FF2B5EF4-FFF2-40B4-BE49-F238E27FC236}">
                <a16:creationId xmlns:a16="http://schemas.microsoft.com/office/drawing/2014/main" id="{55B0B346-9D84-4E14-BAE1-806188DD0D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26F45D4-3A90-4EB8-AA8C-7D2A9CAC9184}" type="slidenum">
              <a:rPr lang="en-US" altLang="en-US"/>
              <a:pPr/>
              <a:t>38</a:t>
            </a:fld>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a:extLst>
              <a:ext uri="{FF2B5EF4-FFF2-40B4-BE49-F238E27FC236}">
                <a16:creationId xmlns:a16="http://schemas.microsoft.com/office/drawing/2014/main" id="{75FE15C0-2650-6485-3F40-410B87A2D9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fld id="{0FF332EE-E981-FD4C-8C46-3838AB7ADBA0}" type="slidenum">
              <a:rPr lang="en-US" altLang="en-US"/>
              <a:pPr/>
              <a:t>39</a:t>
            </a:fld>
            <a:endParaRPr lang="en-US" altLang="en-US" dirty="0"/>
          </a:p>
        </p:txBody>
      </p:sp>
      <p:sp>
        <p:nvSpPr>
          <p:cNvPr id="90114" name="Rectangle 2">
            <a:extLst>
              <a:ext uri="{FF2B5EF4-FFF2-40B4-BE49-F238E27FC236}">
                <a16:creationId xmlns:a16="http://schemas.microsoft.com/office/drawing/2014/main" id="{88CAF132-661D-3CBF-ABCB-122823F6D83C}"/>
              </a:ext>
            </a:extLst>
          </p:cNvPr>
          <p:cNvSpPr>
            <a:spLocks noGrp="1" noRot="1" noChangeAspect="1" noChangeArrowheads="1" noTextEdit="1"/>
          </p:cNvSpPr>
          <p:nvPr>
            <p:ph type="sldImg"/>
          </p:nvPr>
        </p:nvSpPr>
        <p:spPr>
          <a:ln/>
        </p:spPr>
      </p:sp>
      <p:sp>
        <p:nvSpPr>
          <p:cNvPr id="90115" name="Rectangle 3">
            <a:extLst>
              <a:ext uri="{FF2B5EF4-FFF2-40B4-BE49-F238E27FC236}">
                <a16:creationId xmlns:a16="http://schemas.microsoft.com/office/drawing/2014/main" id="{789C076D-117A-690E-59F1-F6E6902732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a:extLst>
              <a:ext uri="{FF2B5EF4-FFF2-40B4-BE49-F238E27FC236}">
                <a16:creationId xmlns:a16="http://schemas.microsoft.com/office/drawing/2014/main" id="{4D593D5F-86EA-9431-4215-4834571DCC7D}"/>
              </a:ext>
            </a:extLst>
          </p:cNvPr>
          <p:cNvSpPr>
            <a:spLocks noGrp="1" noRot="1" noChangeAspect="1" noChangeArrowheads="1" noTextEdit="1"/>
          </p:cNvSpPr>
          <p:nvPr>
            <p:ph type="sldImg"/>
          </p:nvPr>
        </p:nvSpPr>
        <p:spPr>
          <a:ln/>
        </p:spPr>
      </p:sp>
      <p:sp>
        <p:nvSpPr>
          <p:cNvPr id="92162" name="Notes Placeholder 2">
            <a:extLst>
              <a:ext uri="{FF2B5EF4-FFF2-40B4-BE49-F238E27FC236}">
                <a16:creationId xmlns:a16="http://schemas.microsoft.com/office/drawing/2014/main" id="{7CE4DADF-45F1-F055-AD95-442FA8AA236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92163" name="Slide Number Placeholder 3">
            <a:extLst>
              <a:ext uri="{FF2B5EF4-FFF2-40B4-BE49-F238E27FC236}">
                <a16:creationId xmlns:a16="http://schemas.microsoft.com/office/drawing/2014/main" id="{BA9728D5-6F5A-599D-B43B-343047A52F9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fld id="{309793F6-8D43-C846-B454-7C8CA59AE5C6}" type="slidenum">
              <a:rPr lang="en-US" altLang="en-US"/>
              <a:pPr/>
              <a:t>40</a:t>
            </a:fld>
            <a:endParaRPr lang="en-US"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a:extLst>
              <a:ext uri="{FF2B5EF4-FFF2-40B4-BE49-F238E27FC236}">
                <a16:creationId xmlns:a16="http://schemas.microsoft.com/office/drawing/2014/main" id="{3B430940-5B2A-3EB1-0ABD-F97CB0923E6B}"/>
              </a:ext>
            </a:extLst>
          </p:cNvPr>
          <p:cNvSpPr>
            <a:spLocks noGrp="1" noRot="1" noChangeAspect="1" noChangeArrowheads="1" noTextEdit="1"/>
          </p:cNvSpPr>
          <p:nvPr>
            <p:ph type="sldImg"/>
          </p:nvPr>
        </p:nvSpPr>
        <p:spPr>
          <a:ln/>
        </p:spPr>
      </p:sp>
      <p:sp>
        <p:nvSpPr>
          <p:cNvPr id="94210" name="Notes Placeholder 2">
            <a:extLst>
              <a:ext uri="{FF2B5EF4-FFF2-40B4-BE49-F238E27FC236}">
                <a16:creationId xmlns:a16="http://schemas.microsoft.com/office/drawing/2014/main" id="{958DDF8D-7771-E412-6371-5EB2CA4677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94211" name="Slide Number Placeholder 3">
            <a:extLst>
              <a:ext uri="{FF2B5EF4-FFF2-40B4-BE49-F238E27FC236}">
                <a16:creationId xmlns:a16="http://schemas.microsoft.com/office/drawing/2014/main" id="{F2E261EA-31F0-C586-EDD5-AA5D79E7B6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fld id="{E27328F2-17C9-B441-854B-BD93062A9F98}" type="slidenum">
              <a:rPr lang="en-US" altLang="en-US"/>
              <a:pPr/>
              <a:t>41</a:t>
            </a:fld>
            <a:endParaRPr lang="en-US"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16540E-90B6-49B7-9D2B-ED09B22FF783}" type="slidenum">
              <a:rPr lang="en-US" altLang="en-US" smtClean="0"/>
              <a:pPr/>
              <a:t>42</a:t>
            </a:fld>
            <a:endParaRPr lang="en-US" altLang="en-US" dirty="0"/>
          </a:p>
        </p:txBody>
      </p:sp>
    </p:spTree>
    <p:extLst>
      <p:ext uri="{BB962C8B-B14F-4D97-AF65-F5344CB8AC3E}">
        <p14:creationId xmlns:p14="http://schemas.microsoft.com/office/powerpoint/2010/main" val="748281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16540E-90B6-49B7-9D2B-ED09B22FF783}" type="slidenum">
              <a:rPr lang="en-US" altLang="en-US" smtClean="0"/>
              <a:pPr/>
              <a:t>4</a:t>
            </a:fld>
            <a:endParaRPr lang="en-US" altLang="en-US" dirty="0"/>
          </a:p>
        </p:txBody>
      </p:sp>
    </p:spTree>
    <p:extLst>
      <p:ext uri="{BB962C8B-B14F-4D97-AF65-F5344CB8AC3E}">
        <p14:creationId xmlns:p14="http://schemas.microsoft.com/office/powerpoint/2010/main" val="34957223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775586BC-9910-495A-8F05-39B6001FE6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17D60742-EA17-4F0A-A300-09729EAEE15B}" type="slidenum">
              <a:rPr lang="en-US" altLang="en-US"/>
              <a:pPr/>
              <a:t>43</a:t>
            </a:fld>
            <a:endParaRPr lang="en-US" altLang="en-US" dirty="0"/>
          </a:p>
        </p:txBody>
      </p:sp>
      <p:sp>
        <p:nvSpPr>
          <p:cNvPr id="99331" name="Rectangle 2">
            <a:extLst>
              <a:ext uri="{FF2B5EF4-FFF2-40B4-BE49-F238E27FC236}">
                <a16:creationId xmlns:a16="http://schemas.microsoft.com/office/drawing/2014/main" id="{F71C9F94-16FF-4E0F-A7EE-FF03D6AAFA58}"/>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39119D9E-CE02-4389-9750-7790B6F3A9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F7E526D0-7D29-4370-943E-BC673C5771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76DD5F4E-8C69-4B1C-8C0F-6011BA712737}" type="slidenum">
              <a:rPr lang="en-US" altLang="en-US"/>
              <a:pPr/>
              <a:t>44</a:t>
            </a:fld>
            <a:endParaRPr lang="en-US" altLang="en-US" dirty="0"/>
          </a:p>
        </p:txBody>
      </p:sp>
      <p:sp>
        <p:nvSpPr>
          <p:cNvPr id="101379" name="Rectangle 2">
            <a:extLst>
              <a:ext uri="{FF2B5EF4-FFF2-40B4-BE49-F238E27FC236}">
                <a16:creationId xmlns:a16="http://schemas.microsoft.com/office/drawing/2014/main" id="{D13820CC-9AF0-4C5F-9599-E74B5AA0E941}"/>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id="{D439223F-3E62-479D-A0D3-92163D4964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088E31F2-E29B-4DC7-8E78-91789CADAB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97566C2-27B5-4D6A-BE6C-DFD23C10C21E}" type="slidenum">
              <a:rPr lang="en-US" altLang="en-US"/>
              <a:pPr/>
              <a:t>45</a:t>
            </a:fld>
            <a:endParaRPr lang="en-US" altLang="en-US" dirty="0"/>
          </a:p>
        </p:txBody>
      </p:sp>
      <p:sp>
        <p:nvSpPr>
          <p:cNvPr id="103427" name="Rectangle 2">
            <a:extLst>
              <a:ext uri="{FF2B5EF4-FFF2-40B4-BE49-F238E27FC236}">
                <a16:creationId xmlns:a16="http://schemas.microsoft.com/office/drawing/2014/main" id="{66C6460E-A71B-447A-A68B-8D6A691D9BB5}"/>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0DC98C95-BA3E-491A-A76F-81F166C8B6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AE824317-C18D-406C-81CB-754B3EB54D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7C3ABA70-2135-404F-83E5-2C655A4746B4}" type="slidenum">
              <a:rPr lang="en-US" altLang="en-US"/>
              <a:pPr/>
              <a:t>46</a:t>
            </a:fld>
            <a:endParaRPr lang="en-US" altLang="en-US" dirty="0"/>
          </a:p>
        </p:txBody>
      </p:sp>
      <p:sp>
        <p:nvSpPr>
          <p:cNvPr id="105475" name="Rectangle 2">
            <a:extLst>
              <a:ext uri="{FF2B5EF4-FFF2-40B4-BE49-F238E27FC236}">
                <a16:creationId xmlns:a16="http://schemas.microsoft.com/office/drawing/2014/main" id="{064EBF3D-15E0-4B64-871E-0E1C73F25A20}"/>
              </a:ext>
            </a:extLst>
          </p:cNvPr>
          <p:cNvSpPr>
            <a:spLocks noGrp="1" noRot="1" noChangeAspect="1" noChangeArrowheads="1" noTextEdit="1"/>
          </p:cNvSpPr>
          <p:nvPr>
            <p:ph type="sldImg"/>
          </p:nvPr>
        </p:nvSpPr>
        <p:spPr>
          <a:ln/>
        </p:spPr>
      </p:sp>
      <p:sp>
        <p:nvSpPr>
          <p:cNvPr id="105476" name="Rectangle 3">
            <a:extLst>
              <a:ext uri="{FF2B5EF4-FFF2-40B4-BE49-F238E27FC236}">
                <a16:creationId xmlns:a16="http://schemas.microsoft.com/office/drawing/2014/main" id="{0C659CAA-39A8-4C87-904F-4D32B574B1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065B6A65-EB58-4BE6-8C10-2F511D6A72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9DE40B56-AC94-4375-AA9E-FB68452A13D6}" type="slidenum">
              <a:rPr lang="en-US" altLang="en-US"/>
              <a:pPr/>
              <a:t>47</a:t>
            </a:fld>
            <a:endParaRPr lang="en-US" altLang="en-US" dirty="0"/>
          </a:p>
        </p:txBody>
      </p:sp>
      <p:sp>
        <p:nvSpPr>
          <p:cNvPr id="107523" name="Rectangle 2">
            <a:extLst>
              <a:ext uri="{FF2B5EF4-FFF2-40B4-BE49-F238E27FC236}">
                <a16:creationId xmlns:a16="http://schemas.microsoft.com/office/drawing/2014/main" id="{B8D999C4-5A78-4F37-8B01-B48DD39679F5}"/>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1A5B896E-3065-42AF-9F07-CA0C9D3433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F21EC8CE-7308-405A-8F83-4863B5FA9D86}"/>
              </a:ext>
            </a:extLst>
          </p:cNvPr>
          <p:cNvSpPr>
            <a:spLocks noGrp="1" noRot="1" noChangeAspect="1" noChangeArrowheads="1" noTextEdit="1"/>
          </p:cNvSpPr>
          <p:nvPr>
            <p:ph type="sldImg"/>
          </p:nvPr>
        </p:nvSpPr>
        <p:spPr>
          <a:ln/>
        </p:spPr>
      </p:sp>
      <p:sp>
        <p:nvSpPr>
          <p:cNvPr id="109571" name="Notes Placeholder 2">
            <a:extLst>
              <a:ext uri="{FF2B5EF4-FFF2-40B4-BE49-F238E27FC236}">
                <a16:creationId xmlns:a16="http://schemas.microsoft.com/office/drawing/2014/main" id="{5E2E6B8E-65E3-4417-BD56-06ED65F80B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109572" name="Slide Number Placeholder 3">
            <a:extLst>
              <a:ext uri="{FF2B5EF4-FFF2-40B4-BE49-F238E27FC236}">
                <a16:creationId xmlns:a16="http://schemas.microsoft.com/office/drawing/2014/main" id="{A75DC7FB-1F91-45DC-98DB-A41488DF68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262AD540-C92B-4AE9-9B91-B4E20B807869}" type="slidenum">
              <a:rPr lang="en-US" altLang="en-US"/>
              <a:pPr/>
              <a:t>48</a:t>
            </a:fld>
            <a:endParaRPr lang="en-US"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61179189-7BEC-45D8-AC7E-AC0BF9996CD3}"/>
              </a:ext>
            </a:extLst>
          </p:cNvPr>
          <p:cNvSpPr>
            <a:spLocks noGrp="1" noRot="1" noChangeAspect="1" noChangeArrowheads="1" noTextEdit="1"/>
          </p:cNvSpPr>
          <p:nvPr>
            <p:ph type="sldImg"/>
          </p:nvPr>
        </p:nvSpPr>
        <p:spPr>
          <a:ln/>
        </p:spPr>
      </p:sp>
      <p:sp>
        <p:nvSpPr>
          <p:cNvPr id="111619" name="Notes Placeholder 2">
            <a:extLst>
              <a:ext uri="{FF2B5EF4-FFF2-40B4-BE49-F238E27FC236}">
                <a16:creationId xmlns:a16="http://schemas.microsoft.com/office/drawing/2014/main" id="{B3AFC6CA-61A4-4404-AF6A-3F0A9B5E2B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111620" name="Slide Number Placeholder 3">
            <a:extLst>
              <a:ext uri="{FF2B5EF4-FFF2-40B4-BE49-F238E27FC236}">
                <a16:creationId xmlns:a16="http://schemas.microsoft.com/office/drawing/2014/main" id="{29685202-5F44-41A2-84DA-5395742C94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1D309EEF-8F24-4ED6-959F-405ED1CBEC25}" type="slidenum">
              <a:rPr lang="en-US" altLang="en-US"/>
              <a:pPr/>
              <a:t>49</a:t>
            </a:fld>
            <a:endParaRPr lang="en-US"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11FB1423-53D8-424F-841F-F8882C5340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876C2E81-E734-4504-BDF6-4E280C5D0DD0}" type="slidenum">
              <a:rPr lang="en-US" altLang="en-US"/>
              <a:pPr/>
              <a:t>50</a:t>
            </a:fld>
            <a:endParaRPr lang="en-US" altLang="en-US" dirty="0"/>
          </a:p>
        </p:txBody>
      </p:sp>
      <p:sp>
        <p:nvSpPr>
          <p:cNvPr id="113667" name="Rectangle 2">
            <a:extLst>
              <a:ext uri="{FF2B5EF4-FFF2-40B4-BE49-F238E27FC236}">
                <a16:creationId xmlns:a16="http://schemas.microsoft.com/office/drawing/2014/main" id="{B6C11237-DDB2-4DB7-A33F-6FF3B130DF80}"/>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0800CB01-A061-40DF-A35D-734B56CB6F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24CAD360-A3C7-4467-AEFD-281351CBA4E1}"/>
              </a:ext>
            </a:extLst>
          </p:cNvPr>
          <p:cNvSpPr>
            <a:spLocks noGrp="1" noRot="1" noChangeAspect="1" noChangeArrowheads="1" noTextEdit="1"/>
          </p:cNvSpPr>
          <p:nvPr>
            <p:ph type="sldImg"/>
          </p:nvPr>
        </p:nvSpPr>
        <p:spPr>
          <a:ln/>
        </p:spPr>
      </p:sp>
      <p:sp>
        <p:nvSpPr>
          <p:cNvPr id="115715" name="Notes Placeholder 2">
            <a:extLst>
              <a:ext uri="{FF2B5EF4-FFF2-40B4-BE49-F238E27FC236}">
                <a16:creationId xmlns:a16="http://schemas.microsoft.com/office/drawing/2014/main" id="{267B911B-DB4A-4EDF-838F-7B39020BA7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115716" name="Slide Number Placeholder 3">
            <a:extLst>
              <a:ext uri="{FF2B5EF4-FFF2-40B4-BE49-F238E27FC236}">
                <a16:creationId xmlns:a16="http://schemas.microsoft.com/office/drawing/2014/main" id="{EDA5E446-9979-42A4-835C-C62A21AF4C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D8A72F75-A66D-4AB0-B6A7-B171F237C192}" type="slidenum">
              <a:rPr lang="en-US" altLang="en-US"/>
              <a:pPr/>
              <a:t>51</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0C126C4-68AD-42A1-BF20-D1501FF7C473}"/>
              </a:ext>
            </a:extLst>
          </p:cNvPr>
          <p:cNvSpPr>
            <a:spLocks noGrp="1" noRot="1" noChangeAspect="1" noChangeArrowheads="1" noTextEdit="1"/>
          </p:cNvSpPr>
          <p:nvPr>
            <p:ph type="sldImg"/>
          </p:nvPr>
        </p:nvSpPr>
        <p:spPr>
          <a:ln/>
        </p:spPr>
      </p:sp>
      <p:sp>
        <p:nvSpPr>
          <p:cNvPr id="39938" name="Notes Placeholder 2">
            <a:extLst>
              <a:ext uri="{FF2B5EF4-FFF2-40B4-BE49-F238E27FC236}">
                <a16:creationId xmlns:a16="http://schemas.microsoft.com/office/drawing/2014/main" id="{E4623BF7-5ED6-4A02-AE40-39CEDF11D5EF}"/>
              </a:ext>
            </a:extLst>
          </p:cNvPr>
          <p:cNvSpPr>
            <a:spLocks noGrp="1"/>
          </p:cNvSpPr>
          <p:nvPr>
            <p:ph type="body" idx="1"/>
          </p:nvPr>
        </p:nvSpPr>
        <p:spPr>
          <a:ln/>
        </p:spPr>
        <p:txBody>
          <a:bodyPr/>
          <a:lstStyle/>
          <a:p>
            <a:pPr>
              <a:defRPr/>
            </a:pPr>
            <a:endParaRPr lang="en-US" altLang="en-US" dirty="0">
              <a:latin typeface="Arial" panose="020B0604020202020204" pitchFamily="34" charset="0"/>
              <a:ea typeface="ヒラギノ角ゴ Pro W3" panose="020B0300000000000000" pitchFamily="34" charset="-128"/>
            </a:endParaRPr>
          </a:p>
        </p:txBody>
      </p:sp>
      <p:sp>
        <p:nvSpPr>
          <p:cNvPr id="16388" name="Slide Number Placeholder 3">
            <a:extLst>
              <a:ext uri="{FF2B5EF4-FFF2-40B4-BE49-F238E27FC236}">
                <a16:creationId xmlns:a16="http://schemas.microsoft.com/office/drawing/2014/main" id="{EC8B3CB6-FC90-4117-951F-37A099175A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4602AFF-F9C4-4603-BB93-675BAB0004BE}" type="slidenum">
              <a:rPr lang="en-US" altLang="en-US"/>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10B2FEF-80D8-4868-918A-DB9CDB278733}"/>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AD0B4921-AEDF-47C1-92D2-B38350F00B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18436" name="Slide Number Placeholder 3">
            <a:extLst>
              <a:ext uri="{FF2B5EF4-FFF2-40B4-BE49-F238E27FC236}">
                <a16:creationId xmlns:a16="http://schemas.microsoft.com/office/drawing/2014/main" id="{03635BB6-F0FB-40AF-AA01-5539844EE2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19031746-C7ED-4492-A936-A750ED4D775C}" type="slidenum">
              <a:rPr lang="en-US" altLang="en-US"/>
              <a:pPr/>
              <a:t>6</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8B3218DA-8731-5810-3B0B-12184B31A786}"/>
              </a:ext>
            </a:extLst>
          </p:cNvPr>
          <p:cNvSpPr>
            <a:spLocks noGrp="1" noRot="1" noChangeAspect="1" noChangeArrowheads="1" noTextEdit="1"/>
          </p:cNvSpPr>
          <p:nvPr>
            <p:ph type="sldImg"/>
          </p:nvPr>
        </p:nvSpPr>
        <p:spPr>
          <a:ln/>
        </p:spPr>
      </p:sp>
      <p:sp>
        <p:nvSpPr>
          <p:cNvPr id="58370" name="Notes Placeholder 2">
            <a:extLst>
              <a:ext uri="{FF2B5EF4-FFF2-40B4-BE49-F238E27FC236}">
                <a16:creationId xmlns:a16="http://schemas.microsoft.com/office/drawing/2014/main" id="{6A45A9B7-1C9C-3D74-DD1F-6F29BE8368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58371" name="Slide Number Placeholder 3">
            <a:extLst>
              <a:ext uri="{FF2B5EF4-FFF2-40B4-BE49-F238E27FC236}">
                <a16:creationId xmlns:a16="http://schemas.microsoft.com/office/drawing/2014/main" id="{D278F6E0-B2BA-426A-814F-34706B8B9C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fld id="{38F14A1D-F607-B048-B968-666A6820D8E3}" type="slidenum">
              <a:rPr lang="en-US" altLang="en-US"/>
              <a:pPr/>
              <a:t>7</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A0852F27-6797-497B-B2D8-D80E225C3DB0}"/>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D55DF7EF-EB51-41F3-93F8-B8CC20B270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20484" name="Slide Number Placeholder 3">
            <a:extLst>
              <a:ext uri="{FF2B5EF4-FFF2-40B4-BE49-F238E27FC236}">
                <a16:creationId xmlns:a16="http://schemas.microsoft.com/office/drawing/2014/main" id="{A5075B51-C4A1-44CC-8277-6C13721CB7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8D1BBE9-EBA0-4727-82FD-B8745CA95E6C}" type="slidenum">
              <a:rPr lang="en-US" altLang="en-US"/>
              <a:pPr/>
              <a:t>8</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07A2F9C-AA93-415B-A465-7924B93B12B8}"/>
              </a:ext>
            </a:extLst>
          </p:cNvPr>
          <p:cNvSpPr>
            <a:spLocks noGrp="1" noRot="1" noChangeAspect="1" noChangeArrowheads="1" noTextEdit="1"/>
          </p:cNvSpPr>
          <p:nvPr>
            <p:ph type="sldImg"/>
          </p:nvPr>
        </p:nvSpPr>
        <p:spPr>
          <a:ln/>
        </p:spPr>
      </p:sp>
      <p:sp>
        <p:nvSpPr>
          <p:cNvPr id="39938" name="Notes Placeholder 2">
            <a:extLst>
              <a:ext uri="{FF2B5EF4-FFF2-40B4-BE49-F238E27FC236}">
                <a16:creationId xmlns:a16="http://schemas.microsoft.com/office/drawing/2014/main" id="{1207909B-BF89-4D98-AD0F-C044AE73343D}"/>
              </a:ext>
            </a:extLst>
          </p:cNvPr>
          <p:cNvSpPr>
            <a:spLocks noGrp="1"/>
          </p:cNvSpPr>
          <p:nvPr>
            <p:ph type="body" idx="1"/>
          </p:nvPr>
        </p:nvSpPr>
        <p:spPr>
          <a:ln/>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22532" name="Slide Number Placeholder 3">
            <a:extLst>
              <a:ext uri="{FF2B5EF4-FFF2-40B4-BE49-F238E27FC236}">
                <a16:creationId xmlns:a16="http://schemas.microsoft.com/office/drawing/2014/main" id="{F91F1049-E04B-46B1-A200-51A8E3DC41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F0CB23EE-230C-46D0-AFAF-B307479DF884}" type="slidenum">
              <a:rPr lang="en-US" altLang="en-US"/>
              <a:pPr/>
              <a:t>9</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a:extLst>
              <a:ext uri="{FF2B5EF4-FFF2-40B4-BE49-F238E27FC236}">
                <a16:creationId xmlns:a16="http://schemas.microsoft.com/office/drawing/2014/main" id="{8E750278-67BD-4CB9-928F-6C60DE45E2C3}"/>
              </a:ext>
            </a:extLst>
          </p:cNvPr>
          <p:cNvSpPr>
            <a:spLocks noGrp="1"/>
          </p:cNvSpPr>
          <p:nvPr>
            <p:ph type="sldNum" sz="quarter" idx="10"/>
          </p:nvPr>
        </p:nvSpPr>
        <p:spPr>
          <a:ln/>
        </p:spPr>
        <p:txBody>
          <a:bodyPr/>
          <a:lstStyle>
            <a:lvl1pPr>
              <a:defRPr/>
            </a:lvl1pPr>
          </a:lstStyle>
          <a:p>
            <a:r>
              <a:rPr lang="en-GB" altLang="en-US" dirty="0"/>
              <a:t> </a:t>
            </a:r>
            <a:fld id="{7B578992-7BBF-40A7-A8C4-81ADE0090393}" type="slidenum">
              <a:rPr lang="en-GB" altLang="en-US"/>
              <a:pPr/>
              <a:t>‹#›</a:t>
            </a:fld>
            <a:endParaRPr lang="en-GB" altLang="en-US" dirty="0"/>
          </a:p>
        </p:txBody>
      </p:sp>
      <p:sp>
        <p:nvSpPr>
          <p:cNvPr id="5" name="Footer Placeholder 8">
            <a:extLst>
              <a:ext uri="{FF2B5EF4-FFF2-40B4-BE49-F238E27FC236}">
                <a16:creationId xmlns:a16="http://schemas.microsoft.com/office/drawing/2014/main" id="{F276DDBE-00E0-4A2E-B7A1-A33482036873}"/>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746921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45630123-664B-4E3A-9843-79951C0D81E2}"/>
              </a:ext>
            </a:extLst>
          </p:cNvPr>
          <p:cNvSpPr>
            <a:spLocks noGrp="1"/>
          </p:cNvSpPr>
          <p:nvPr>
            <p:ph type="sldNum" sz="quarter" idx="10"/>
          </p:nvPr>
        </p:nvSpPr>
        <p:spPr>
          <a:ln/>
        </p:spPr>
        <p:txBody>
          <a:bodyPr/>
          <a:lstStyle>
            <a:lvl1pPr>
              <a:defRPr/>
            </a:lvl1pPr>
          </a:lstStyle>
          <a:p>
            <a:r>
              <a:rPr lang="en-GB" altLang="en-US" dirty="0"/>
              <a:t> </a:t>
            </a:r>
            <a:fld id="{8E6C74FA-A931-4E03-97EC-4BAE426DB5AE}" type="slidenum">
              <a:rPr lang="en-GB" altLang="en-US"/>
              <a:pPr/>
              <a:t>‹#›</a:t>
            </a:fld>
            <a:endParaRPr lang="en-GB" altLang="en-US" dirty="0"/>
          </a:p>
        </p:txBody>
      </p:sp>
      <p:sp>
        <p:nvSpPr>
          <p:cNvPr id="5" name="Footer Placeholder 8">
            <a:extLst>
              <a:ext uri="{FF2B5EF4-FFF2-40B4-BE49-F238E27FC236}">
                <a16:creationId xmlns:a16="http://schemas.microsoft.com/office/drawing/2014/main" id="{3ADDB9BA-E81C-4F03-A5BD-068DD183EF7C}"/>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41489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7B62AF01-0105-42C7-BE8E-EC3D5602E7BA}"/>
              </a:ext>
            </a:extLst>
          </p:cNvPr>
          <p:cNvSpPr>
            <a:spLocks noGrp="1"/>
          </p:cNvSpPr>
          <p:nvPr>
            <p:ph type="sldNum" sz="quarter" idx="10"/>
          </p:nvPr>
        </p:nvSpPr>
        <p:spPr>
          <a:ln/>
        </p:spPr>
        <p:txBody>
          <a:bodyPr/>
          <a:lstStyle>
            <a:lvl1pPr>
              <a:defRPr/>
            </a:lvl1pPr>
          </a:lstStyle>
          <a:p>
            <a:r>
              <a:rPr lang="en-GB" altLang="en-US" dirty="0"/>
              <a:t> </a:t>
            </a:r>
            <a:fld id="{D2E70FE4-20E2-46F3-9E72-AFD6F91CA4DE}" type="slidenum">
              <a:rPr lang="en-GB" altLang="en-US"/>
              <a:pPr/>
              <a:t>‹#›</a:t>
            </a:fld>
            <a:endParaRPr lang="en-GB" altLang="en-US" dirty="0"/>
          </a:p>
        </p:txBody>
      </p:sp>
      <p:sp>
        <p:nvSpPr>
          <p:cNvPr id="5" name="Footer Placeholder 8">
            <a:extLst>
              <a:ext uri="{FF2B5EF4-FFF2-40B4-BE49-F238E27FC236}">
                <a16:creationId xmlns:a16="http://schemas.microsoft.com/office/drawing/2014/main" id="{4599196F-EB34-461D-98EE-EAB67CED8FB9}"/>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670727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Slide Number Placeholder 7">
            <a:extLst>
              <a:ext uri="{FF2B5EF4-FFF2-40B4-BE49-F238E27FC236}">
                <a16:creationId xmlns:a16="http://schemas.microsoft.com/office/drawing/2014/main" id="{864591E1-5B57-4A93-8CF4-F8E59A202893}"/>
              </a:ext>
            </a:extLst>
          </p:cNvPr>
          <p:cNvSpPr>
            <a:spLocks noGrp="1"/>
          </p:cNvSpPr>
          <p:nvPr>
            <p:ph type="sldNum" sz="quarter" idx="10"/>
          </p:nvPr>
        </p:nvSpPr>
        <p:spPr>
          <a:ln/>
        </p:spPr>
        <p:txBody>
          <a:bodyPr/>
          <a:lstStyle>
            <a:lvl1pPr>
              <a:defRPr/>
            </a:lvl1pPr>
          </a:lstStyle>
          <a:p>
            <a:r>
              <a:rPr lang="en-GB" altLang="en-US" dirty="0"/>
              <a:t> </a:t>
            </a:r>
            <a:fld id="{C4458C8C-A6B3-4396-AD86-254BC7528F3E}" type="slidenum">
              <a:rPr lang="en-GB" altLang="en-US"/>
              <a:pPr/>
              <a:t>‹#›</a:t>
            </a:fld>
            <a:endParaRPr lang="en-GB" altLang="en-US" dirty="0"/>
          </a:p>
        </p:txBody>
      </p:sp>
      <p:sp>
        <p:nvSpPr>
          <p:cNvPr id="8" name="Footer Placeholder 8">
            <a:extLst>
              <a:ext uri="{FF2B5EF4-FFF2-40B4-BE49-F238E27FC236}">
                <a16:creationId xmlns:a16="http://schemas.microsoft.com/office/drawing/2014/main" id="{2774B040-758F-489F-BD7D-08B543A71100}"/>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821515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AE700B40-8ADB-49E8-9D7E-E8B9368D0AAE}"/>
              </a:ext>
            </a:extLst>
          </p:cNvPr>
          <p:cNvSpPr>
            <a:spLocks noGrp="1"/>
          </p:cNvSpPr>
          <p:nvPr>
            <p:ph type="sldNum" sz="quarter" idx="13"/>
          </p:nvPr>
        </p:nvSpPr>
        <p:spPr>
          <a:ln/>
        </p:spPr>
        <p:txBody>
          <a:bodyPr/>
          <a:lstStyle>
            <a:lvl1pPr>
              <a:defRPr/>
            </a:lvl1pPr>
          </a:lstStyle>
          <a:p>
            <a:r>
              <a:rPr lang="en-GB" altLang="en-US" dirty="0"/>
              <a:t> </a:t>
            </a:r>
            <a:fld id="{9C38CE27-0DA5-4A68-A54A-E78CEFBDB2EA}" type="slidenum">
              <a:rPr lang="en-GB" altLang="en-US"/>
              <a:pPr/>
              <a:t>‹#›</a:t>
            </a:fld>
            <a:endParaRPr lang="en-GB" altLang="en-US" dirty="0"/>
          </a:p>
        </p:txBody>
      </p:sp>
      <p:sp>
        <p:nvSpPr>
          <p:cNvPr id="9" name="Footer Placeholder 8">
            <a:extLst>
              <a:ext uri="{FF2B5EF4-FFF2-40B4-BE49-F238E27FC236}">
                <a16:creationId xmlns:a16="http://schemas.microsoft.com/office/drawing/2014/main" id="{92918796-AF9C-4623-8601-F65D75F3C74F}"/>
              </a:ext>
            </a:extLst>
          </p:cNvPr>
          <p:cNvSpPr>
            <a:spLocks noGrp="1"/>
          </p:cNvSpPr>
          <p:nvPr>
            <p:ph type="ftr" sz="quarter" idx="14"/>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4096151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464457" y="1641475"/>
            <a:ext cx="8229599" cy="4454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C4377328-FED0-4BC3-A5DB-9D3449CD2F73}"/>
              </a:ext>
            </a:extLst>
          </p:cNvPr>
          <p:cNvSpPr>
            <a:spLocks noGrp="1"/>
          </p:cNvSpPr>
          <p:nvPr>
            <p:ph type="sldNum" sz="quarter" idx="10"/>
          </p:nvPr>
        </p:nvSpPr>
        <p:spPr>
          <a:ln/>
        </p:spPr>
        <p:txBody>
          <a:bodyPr/>
          <a:lstStyle>
            <a:lvl1pPr>
              <a:defRPr/>
            </a:lvl1pPr>
          </a:lstStyle>
          <a:p>
            <a:r>
              <a:rPr lang="en-GB" altLang="en-US" dirty="0"/>
              <a:t> </a:t>
            </a:r>
            <a:fld id="{B9C32AFF-608C-4AA2-A3A7-5DAA40301354}" type="slidenum">
              <a:rPr lang="en-GB" altLang="en-US"/>
              <a:pPr/>
              <a:t>‹#›</a:t>
            </a:fld>
            <a:endParaRPr lang="en-GB" altLang="en-US" dirty="0"/>
          </a:p>
        </p:txBody>
      </p:sp>
      <p:sp>
        <p:nvSpPr>
          <p:cNvPr id="6" name="Footer Placeholder 8">
            <a:extLst>
              <a:ext uri="{FF2B5EF4-FFF2-40B4-BE49-F238E27FC236}">
                <a16:creationId xmlns:a16="http://schemas.microsoft.com/office/drawing/2014/main" id="{B951FF50-49DE-4555-8EAE-3932C4595F15}"/>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521213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144F71DE-3423-4752-9034-D38E8082C121}" type="datetime1">
              <a:rPr lang="en-US" smtClean="0"/>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AF74A54D-7416-48F3-826A-E2AA19674D41}"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491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48EE8E0-8024-4048-B12E-EFADFB8D5BBC}" type="datetime1">
              <a:rPr lang="en-US" smtClean="0"/>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014EDF21-5BC6-4DAE-AC61-D27FFCFA9A33}" type="slidenum">
              <a:rPr lang="en-GB" altLang="en-US" smtClean="0"/>
              <a:pPr/>
              <a:t>‹#›</a:t>
            </a:fld>
            <a:endParaRPr lang="en-GB" altLang="en-US" dirty="0"/>
          </a:p>
        </p:txBody>
      </p:sp>
    </p:spTree>
    <p:extLst>
      <p:ext uri="{BB962C8B-B14F-4D97-AF65-F5344CB8AC3E}">
        <p14:creationId xmlns:p14="http://schemas.microsoft.com/office/powerpoint/2010/main" val="3918188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4FA75F9-3C56-4972-BDD0-827FA3F070F1}" type="datetime1">
              <a:rPr lang="en-US" smtClean="0"/>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6DD483E4-5BF2-44AB-966F-0C59932B1A88}"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9649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884A78DA-C7DA-4410-B505-3ACE03FBE361}" type="datetime1">
              <a:rPr lang="en-US" smtClean="0"/>
              <a:t>8/24/22</a:t>
            </a:fld>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8DFF4AC5-992B-434A-AC6E-848E7E11D58B}" type="slidenum">
              <a:rPr lang="en-GB" altLang="en-US" smtClean="0"/>
              <a:pPr/>
              <a:t>‹#›</a:t>
            </a:fld>
            <a:endParaRPr lang="en-GB" altLang="en-US" dirty="0"/>
          </a:p>
        </p:txBody>
      </p:sp>
    </p:spTree>
    <p:extLst>
      <p:ext uri="{BB962C8B-B14F-4D97-AF65-F5344CB8AC3E}">
        <p14:creationId xmlns:p14="http://schemas.microsoft.com/office/powerpoint/2010/main" val="1439817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3E7DDB1-4FCA-4C83-8169-7C1DE7C3958B}" type="datetime1">
              <a:rPr lang="en-US" smtClean="0"/>
              <a:t>8/24/22</a:t>
            </a:fld>
            <a:endParaRPr 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r>
              <a:rPr lang="en-GB" altLang="en-US" dirty="0"/>
              <a:t> </a:t>
            </a:r>
            <a:fld id="{A9C1D99E-F2B2-405C-A188-AE9CB57A41C5}" type="slidenum">
              <a:rPr lang="en-GB" altLang="en-US" smtClean="0"/>
              <a:pPr/>
              <a:t>‹#›</a:t>
            </a:fld>
            <a:endParaRPr lang="en-GB" altLang="en-US" dirty="0"/>
          </a:p>
        </p:txBody>
      </p:sp>
    </p:spTree>
    <p:extLst>
      <p:ext uri="{BB962C8B-B14F-4D97-AF65-F5344CB8AC3E}">
        <p14:creationId xmlns:p14="http://schemas.microsoft.com/office/powerpoint/2010/main" val="1727685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AA290E63-941F-4B54-8BCE-C4D5E6DCE725}"/>
              </a:ext>
            </a:extLst>
          </p:cNvPr>
          <p:cNvSpPr>
            <a:spLocks noGrp="1"/>
          </p:cNvSpPr>
          <p:nvPr>
            <p:ph type="sldNum" sz="quarter" idx="10"/>
          </p:nvPr>
        </p:nvSpPr>
        <p:spPr>
          <a:ln/>
        </p:spPr>
        <p:txBody>
          <a:bodyPr/>
          <a:lstStyle>
            <a:lvl1pPr>
              <a:defRPr/>
            </a:lvl1pPr>
          </a:lstStyle>
          <a:p>
            <a:r>
              <a:rPr lang="en-GB" altLang="en-US" dirty="0"/>
              <a:t> </a:t>
            </a:r>
            <a:fld id="{F9C04181-EE33-40C5-9450-CACDA350DF18}" type="slidenum">
              <a:rPr lang="en-GB" altLang="en-US"/>
              <a:pPr/>
              <a:t>‹#›</a:t>
            </a:fld>
            <a:endParaRPr lang="en-GB" altLang="en-US" dirty="0"/>
          </a:p>
        </p:txBody>
      </p:sp>
      <p:sp>
        <p:nvSpPr>
          <p:cNvPr id="5" name="Footer Placeholder 8">
            <a:extLst>
              <a:ext uri="{FF2B5EF4-FFF2-40B4-BE49-F238E27FC236}">
                <a16:creationId xmlns:a16="http://schemas.microsoft.com/office/drawing/2014/main" id="{9024ECD2-F8A9-4F1C-BA2F-FCA074DD0532}"/>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5804713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5F40A7A-C81D-4CED-9F66-D894D61CF12F}" type="datetime1">
              <a:rPr lang="en-US" smtClean="0"/>
              <a:t>8/24/22</a:t>
            </a:fld>
            <a:endParaRPr 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r>
              <a:rPr lang="en-GB" altLang="en-US" dirty="0"/>
              <a:t> </a:t>
            </a:r>
            <a:fld id="{9010687D-EAEE-4168-AB02-82F6EC2EB7D5}" type="slidenum">
              <a:rPr lang="en-GB" altLang="en-US" smtClean="0"/>
              <a:pPr/>
              <a:t>‹#›</a:t>
            </a:fld>
            <a:endParaRPr lang="en-GB" altLang="en-US" dirty="0"/>
          </a:p>
        </p:txBody>
      </p:sp>
    </p:spTree>
    <p:extLst>
      <p:ext uri="{BB962C8B-B14F-4D97-AF65-F5344CB8AC3E}">
        <p14:creationId xmlns:p14="http://schemas.microsoft.com/office/powerpoint/2010/main" val="1980048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C5917D1-5A9C-4357-8DE1-4C01D0FF5617}" type="datetime1">
              <a:rPr lang="en-US" smtClean="0"/>
              <a:t>8/24/22</a:t>
            </a:fld>
            <a:endParaRPr 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r>
              <a:rPr lang="en-GB" altLang="en-US" dirty="0"/>
              <a:t> </a:t>
            </a:r>
            <a:fld id="{9367FC3B-D6BD-4B2C-B459-1A645789E8D0}" type="slidenum">
              <a:rPr lang="en-GB" altLang="en-US" smtClean="0"/>
              <a:pPr/>
              <a:t>‹#›</a:t>
            </a:fld>
            <a:endParaRPr lang="en-GB" altLang="en-US" dirty="0"/>
          </a:p>
        </p:txBody>
      </p:sp>
    </p:spTree>
    <p:extLst>
      <p:ext uri="{BB962C8B-B14F-4D97-AF65-F5344CB8AC3E}">
        <p14:creationId xmlns:p14="http://schemas.microsoft.com/office/powerpoint/2010/main" val="4219866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C0092D-2F1D-4211-A97D-B71EEF88ECDE}" type="datetime1">
              <a:rPr lang="en-US" smtClean="0"/>
              <a:t>8/24/22</a:t>
            </a:fld>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46A75194-9ED4-48D1-BD4C-BB705F1AF940}" type="slidenum">
              <a:rPr lang="en-GB" altLang="en-US" smtClean="0"/>
              <a:pPr/>
              <a:t>‹#›</a:t>
            </a:fld>
            <a:endParaRPr lang="en-GB" altLang="en-US" dirty="0"/>
          </a:p>
        </p:txBody>
      </p:sp>
    </p:spTree>
    <p:extLst>
      <p:ext uri="{BB962C8B-B14F-4D97-AF65-F5344CB8AC3E}">
        <p14:creationId xmlns:p14="http://schemas.microsoft.com/office/powerpoint/2010/main" val="6216350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312A4CB-BBE5-46C6-B102-BAF057372ABD}" type="datetime1">
              <a:rPr lang="en-US" smtClean="0"/>
              <a:t>8/24/22</a:t>
            </a:fld>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00AC4268-79BC-45BE-8459-EF013A2ABE1D}"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7975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371A6E2-1D5C-4882-B074-45398726D468}" type="datetime1">
              <a:rPr lang="en-US" smtClean="0"/>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BBC90839-1554-4E28-8D05-EFD23ECA5FD3}" type="slidenum">
              <a:rPr lang="en-GB" altLang="en-US" smtClean="0"/>
              <a:pPr/>
              <a:t>‹#›</a:t>
            </a:fld>
            <a:endParaRPr lang="en-GB" altLang="en-US" dirty="0"/>
          </a:p>
        </p:txBody>
      </p:sp>
    </p:spTree>
    <p:extLst>
      <p:ext uri="{BB962C8B-B14F-4D97-AF65-F5344CB8AC3E}">
        <p14:creationId xmlns:p14="http://schemas.microsoft.com/office/powerpoint/2010/main" val="794947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25A73E5-BC3E-4978-8EA7-06C11BD1C8E7}" type="datetime1">
              <a:rPr lang="en-US" smtClean="0"/>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0A84B511-4BBC-49F4-A15A-B269282296F3}" type="slidenum">
              <a:rPr lang="en-GB" altLang="en-US" smtClean="0"/>
              <a:pPr/>
              <a:t>‹#›</a:t>
            </a:fld>
            <a:endParaRPr lang="en-GB" alt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2610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7F7CFA35-77AE-1B20-95AC-AAEEB6523350}"/>
              </a:ext>
            </a:extLst>
          </p:cNvPr>
          <p:cNvSpPr>
            <a:spLocks noGrp="1"/>
          </p:cNvSpPr>
          <p:nvPr>
            <p:ph type="dt" sz="half" idx="14"/>
          </p:nvPr>
        </p:nvSpPr>
        <p:spPr/>
        <p:txBody>
          <a:bodyPr/>
          <a:lstStyle>
            <a:lvl1pPr>
              <a:defRPr/>
            </a:lvl1pPr>
          </a:lstStyle>
          <a:p>
            <a:pPr>
              <a:defRPr/>
            </a:pPr>
            <a:fld id="{E04825C1-DCE2-DE48-B267-52C684A8558F}" type="datetime4">
              <a:rPr lang="en-US" altLang="en-US"/>
              <a:pPr>
                <a:defRPr/>
              </a:pPr>
              <a:t>August 24, 2022</a:t>
            </a:fld>
            <a:endParaRPr lang="en-US" altLang="en-US" dirty="0"/>
          </a:p>
        </p:txBody>
      </p:sp>
      <p:sp>
        <p:nvSpPr>
          <p:cNvPr id="4" name="Footer Placeholder 4">
            <a:extLst>
              <a:ext uri="{FF2B5EF4-FFF2-40B4-BE49-F238E27FC236}">
                <a16:creationId xmlns:a16="http://schemas.microsoft.com/office/drawing/2014/main" id="{4F9BAF58-6BF3-ADCA-219A-7E75726E88A3}"/>
              </a:ext>
            </a:extLst>
          </p:cNvPr>
          <p:cNvSpPr>
            <a:spLocks noGrp="1"/>
          </p:cNvSpPr>
          <p:nvPr>
            <p:ph type="ftr" sz="quarter" idx="15"/>
          </p:nvPr>
        </p:nvSpPr>
        <p:spPr/>
        <p:txBody>
          <a:bodyPr/>
          <a:lstStyle>
            <a:lvl1pPr>
              <a:defRPr/>
            </a:lvl1pPr>
          </a:lstStyle>
          <a:p>
            <a:pPr>
              <a:defRPr/>
            </a:pPr>
            <a:r>
              <a:rPr lang="en-US" altLang="en-US" dirty="0"/>
              <a:t>Copyright © 2014, 2010, 2006 by Saunders, an imprint of Elsevier Inc.</a:t>
            </a:r>
          </a:p>
        </p:txBody>
      </p:sp>
      <p:sp>
        <p:nvSpPr>
          <p:cNvPr id="5" name="Slide Number Placeholder 5">
            <a:extLst>
              <a:ext uri="{FF2B5EF4-FFF2-40B4-BE49-F238E27FC236}">
                <a16:creationId xmlns:a16="http://schemas.microsoft.com/office/drawing/2014/main" id="{BC421824-D791-C6BE-A8D4-9C22836E4CA3}"/>
              </a:ext>
            </a:extLst>
          </p:cNvPr>
          <p:cNvSpPr>
            <a:spLocks noGrp="1"/>
          </p:cNvSpPr>
          <p:nvPr>
            <p:ph type="sldNum" sz="quarter" idx="16"/>
          </p:nvPr>
        </p:nvSpPr>
        <p:spPr/>
        <p:txBody>
          <a:bodyPr/>
          <a:lstStyle>
            <a:lvl1pPr>
              <a:defRPr/>
            </a:lvl1pPr>
          </a:lstStyle>
          <a:p>
            <a:r>
              <a:rPr lang="en-GB" altLang="en-US" dirty="0"/>
              <a:t> </a:t>
            </a:r>
            <a:fld id="{5B0DE0C0-7BC2-EA40-89F2-4595E82D596E}" type="slidenum">
              <a:rPr lang="en-GB" altLang="en-US"/>
              <a:pPr/>
              <a:t>‹#›</a:t>
            </a:fld>
            <a:endParaRPr lang="en-GB" altLang="en-US" dirty="0"/>
          </a:p>
        </p:txBody>
      </p:sp>
    </p:spTree>
    <p:extLst>
      <p:ext uri="{BB962C8B-B14F-4D97-AF65-F5344CB8AC3E}">
        <p14:creationId xmlns:p14="http://schemas.microsoft.com/office/powerpoint/2010/main" val="22186612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489F74F4-EE3A-4A7D-AA48-BCDBBF21AC85}"/>
              </a:ext>
            </a:extLst>
          </p:cNvPr>
          <p:cNvSpPr>
            <a:spLocks noGrp="1"/>
          </p:cNvSpPr>
          <p:nvPr>
            <p:ph type="sldNum" sz="quarter" idx="10"/>
          </p:nvPr>
        </p:nvSpPr>
        <p:spPr>
          <a:ln/>
        </p:spPr>
        <p:txBody>
          <a:bodyPr/>
          <a:lstStyle>
            <a:lvl1pPr>
              <a:defRPr/>
            </a:lvl1pPr>
          </a:lstStyle>
          <a:p>
            <a:r>
              <a:rPr lang="en-GB" altLang="en-US" dirty="0"/>
              <a:t> </a:t>
            </a:r>
            <a:fld id="{1930E86A-28E8-4E75-A82F-5AC8A5B94E91}" type="slidenum">
              <a:rPr lang="en-GB" altLang="en-US"/>
              <a:pPr/>
              <a:t>‹#›</a:t>
            </a:fld>
            <a:endParaRPr lang="en-GB" altLang="en-US" dirty="0"/>
          </a:p>
        </p:txBody>
      </p:sp>
      <p:sp>
        <p:nvSpPr>
          <p:cNvPr id="5" name="Footer Placeholder 8">
            <a:extLst>
              <a:ext uri="{FF2B5EF4-FFF2-40B4-BE49-F238E27FC236}">
                <a16:creationId xmlns:a16="http://schemas.microsoft.com/office/drawing/2014/main" id="{929543AB-7E41-4C56-943B-E3E9977B3C07}"/>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89133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807BC62F-F583-4412-A914-909F3079D4E2}"/>
              </a:ext>
            </a:extLst>
          </p:cNvPr>
          <p:cNvSpPr>
            <a:spLocks noGrp="1"/>
          </p:cNvSpPr>
          <p:nvPr>
            <p:ph type="sldNum" sz="quarter" idx="10"/>
          </p:nvPr>
        </p:nvSpPr>
        <p:spPr>
          <a:ln/>
        </p:spPr>
        <p:txBody>
          <a:bodyPr/>
          <a:lstStyle>
            <a:lvl1pPr>
              <a:defRPr/>
            </a:lvl1pPr>
          </a:lstStyle>
          <a:p>
            <a:r>
              <a:rPr lang="en-GB" altLang="en-US" dirty="0"/>
              <a:t> </a:t>
            </a:r>
            <a:fld id="{B77A8FA4-E666-4604-B554-BC525057DB9F}" type="slidenum">
              <a:rPr lang="en-GB" altLang="en-US"/>
              <a:pPr/>
              <a:t>‹#›</a:t>
            </a:fld>
            <a:endParaRPr lang="en-GB" altLang="en-US" dirty="0"/>
          </a:p>
        </p:txBody>
      </p:sp>
      <p:sp>
        <p:nvSpPr>
          <p:cNvPr id="5" name="Footer Placeholder 8">
            <a:extLst>
              <a:ext uri="{FF2B5EF4-FFF2-40B4-BE49-F238E27FC236}">
                <a16:creationId xmlns:a16="http://schemas.microsoft.com/office/drawing/2014/main" id="{03BF74EB-645F-4B04-8E4C-4BAFAAB53DE5}"/>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5567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489F74F4-EE3A-4A7D-AA48-BCDBBF21AC85}"/>
              </a:ext>
            </a:extLst>
          </p:cNvPr>
          <p:cNvSpPr>
            <a:spLocks noGrp="1"/>
          </p:cNvSpPr>
          <p:nvPr>
            <p:ph type="sldNum" sz="quarter" idx="10"/>
          </p:nvPr>
        </p:nvSpPr>
        <p:spPr>
          <a:ln/>
        </p:spPr>
        <p:txBody>
          <a:bodyPr/>
          <a:lstStyle>
            <a:lvl1pPr>
              <a:defRPr/>
            </a:lvl1pPr>
          </a:lstStyle>
          <a:p>
            <a:r>
              <a:rPr lang="en-GB" altLang="en-US" dirty="0"/>
              <a:t> </a:t>
            </a:r>
            <a:fld id="{1930E86A-28E8-4E75-A82F-5AC8A5B94E91}" type="slidenum">
              <a:rPr lang="en-GB" altLang="en-US"/>
              <a:pPr/>
              <a:t>‹#›</a:t>
            </a:fld>
            <a:endParaRPr lang="en-GB" altLang="en-US" dirty="0"/>
          </a:p>
        </p:txBody>
      </p:sp>
      <p:sp>
        <p:nvSpPr>
          <p:cNvPr id="5" name="Footer Placeholder 8">
            <a:extLst>
              <a:ext uri="{FF2B5EF4-FFF2-40B4-BE49-F238E27FC236}">
                <a16:creationId xmlns:a16="http://schemas.microsoft.com/office/drawing/2014/main" id="{929543AB-7E41-4C56-943B-E3E9977B3C07}"/>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82375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Slide Number Placeholder 7">
            <a:extLst>
              <a:ext uri="{FF2B5EF4-FFF2-40B4-BE49-F238E27FC236}">
                <a16:creationId xmlns:a16="http://schemas.microsoft.com/office/drawing/2014/main" id="{99C946F8-E392-4782-9FC1-C3D8968372EE}"/>
              </a:ext>
            </a:extLst>
          </p:cNvPr>
          <p:cNvSpPr>
            <a:spLocks noGrp="1"/>
          </p:cNvSpPr>
          <p:nvPr>
            <p:ph type="sldNum" sz="quarter" idx="10"/>
          </p:nvPr>
        </p:nvSpPr>
        <p:spPr>
          <a:ln/>
        </p:spPr>
        <p:txBody>
          <a:bodyPr/>
          <a:lstStyle>
            <a:lvl1pPr>
              <a:defRPr/>
            </a:lvl1pPr>
          </a:lstStyle>
          <a:p>
            <a:r>
              <a:rPr lang="en-GB" altLang="en-US" dirty="0"/>
              <a:t> </a:t>
            </a:r>
            <a:fld id="{389BA90B-DE3F-48D4-BF83-9E9EEF02DC81}" type="slidenum">
              <a:rPr lang="en-GB" altLang="en-US"/>
              <a:pPr/>
              <a:t>‹#›</a:t>
            </a:fld>
            <a:endParaRPr lang="en-GB" altLang="en-US" dirty="0"/>
          </a:p>
        </p:txBody>
      </p:sp>
      <p:sp>
        <p:nvSpPr>
          <p:cNvPr id="8" name="Footer Placeholder 8">
            <a:extLst>
              <a:ext uri="{FF2B5EF4-FFF2-40B4-BE49-F238E27FC236}">
                <a16:creationId xmlns:a16="http://schemas.microsoft.com/office/drawing/2014/main" id="{C5F62A34-9EDB-487D-87BD-94A46B8B1238}"/>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771280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6554AFFA-796E-4270-B832-8C74288E9471}"/>
              </a:ext>
            </a:extLst>
          </p:cNvPr>
          <p:cNvSpPr>
            <a:spLocks noGrp="1"/>
          </p:cNvSpPr>
          <p:nvPr>
            <p:ph type="sldNum" sz="quarter" idx="13"/>
          </p:nvPr>
        </p:nvSpPr>
        <p:spPr>
          <a:ln/>
        </p:spPr>
        <p:txBody>
          <a:bodyPr/>
          <a:lstStyle>
            <a:lvl1pPr>
              <a:defRPr/>
            </a:lvl1pPr>
          </a:lstStyle>
          <a:p>
            <a:r>
              <a:rPr lang="en-GB" altLang="en-US" dirty="0"/>
              <a:t> </a:t>
            </a:r>
            <a:fld id="{12072F37-65F4-49B0-BCAE-69A16B9B1443}" type="slidenum">
              <a:rPr lang="en-GB" altLang="en-US"/>
              <a:pPr/>
              <a:t>‹#›</a:t>
            </a:fld>
            <a:endParaRPr lang="en-GB" altLang="en-US" dirty="0"/>
          </a:p>
        </p:txBody>
      </p:sp>
      <p:sp>
        <p:nvSpPr>
          <p:cNvPr id="9" name="Footer Placeholder 8">
            <a:extLst>
              <a:ext uri="{FF2B5EF4-FFF2-40B4-BE49-F238E27FC236}">
                <a16:creationId xmlns:a16="http://schemas.microsoft.com/office/drawing/2014/main" id="{6EAB3CBD-A9B6-4360-8073-0CA4D751AB36}"/>
              </a:ext>
            </a:extLst>
          </p:cNvPr>
          <p:cNvSpPr>
            <a:spLocks noGrp="1"/>
          </p:cNvSpPr>
          <p:nvPr>
            <p:ph type="ftr" sz="quarter" idx="14"/>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47203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B91667F0-52C0-4558-BA2F-8AE33F575B2D}"/>
              </a:ext>
            </a:extLst>
          </p:cNvPr>
          <p:cNvSpPr>
            <a:spLocks noGrp="1"/>
          </p:cNvSpPr>
          <p:nvPr>
            <p:ph type="sldNum" sz="quarter" idx="10"/>
          </p:nvPr>
        </p:nvSpPr>
        <p:spPr>
          <a:ln/>
        </p:spPr>
        <p:txBody>
          <a:bodyPr/>
          <a:lstStyle>
            <a:lvl1pPr>
              <a:defRPr/>
            </a:lvl1pPr>
          </a:lstStyle>
          <a:p>
            <a:r>
              <a:rPr lang="en-GB" altLang="en-US" dirty="0"/>
              <a:t> </a:t>
            </a:r>
            <a:fld id="{B0805078-4FFA-4585-9F51-922A13DED532}" type="slidenum">
              <a:rPr lang="en-GB" altLang="en-US"/>
              <a:pPr/>
              <a:t>‹#›</a:t>
            </a:fld>
            <a:endParaRPr lang="en-GB" altLang="en-US" dirty="0"/>
          </a:p>
        </p:txBody>
      </p:sp>
      <p:sp>
        <p:nvSpPr>
          <p:cNvPr id="6" name="Footer Placeholder 8">
            <a:extLst>
              <a:ext uri="{FF2B5EF4-FFF2-40B4-BE49-F238E27FC236}">
                <a16:creationId xmlns:a16="http://schemas.microsoft.com/office/drawing/2014/main" id="{1AABE93C-8CF6-4027-A5F7-0E038A7780F3}"/>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408186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a:extLst>
              <a:ext uri="{FF2B5EF4-FFF2-40B4-BE49-F238E27FC236}">
                <a16:creationId xmlns:a16="http://schemas.microsoft.com/office/drawing/2014/main" id="{D4F3C1C8-7747-4C3F-A857-8AE9F183C366}"/>
              </a:ext>
            </a:extLst>
          </p:cNvPr>
          <p:cNvSpPr>
            <a:spLocks noGrp="1"/>
          </p:cNvSpPr>
          <p:nvPr>
            <p:ph type="sldNum" sz="quarter" idx="10"/>
          </p:nvPr>
        </p:nvSpPr>
        <p:spPr>
          <a:ln/>
        </p:spPr>
        <p:txBody>
          <a:bodyPr/>
          <a:lstStyle>
            <a:lvl1pPr>
              <a:defRPr/>
            </a:lvl1pPr>
          </a:lstStyle>
          <a:p>
            <a:r>
              <a:rPr lang="en-GB" altLang="en-US" dirty="0"/>
              <a:t> </a:t>
            </a:r>
            <a:fld id="{7CCDE3B6-D696-4C2B-8718-DB6E6F799F69}" type="slidenum">
              <a:rPr lang="en-GB" altLang="en-US"/>
              <a:pPr/>
              <a:t>‹#›</a:t>
            </a:fld>
            <a:endParaRPr lang="en-GB" altLang="en-US" dirty="0"/>
          </a:p>
        </p:txBody>
      </p:sp>
      <p:sp>
        <p:nvSpPr>
          <p:cNvPr id="5" name="Footer Placeholder 8">
            <a:extLst>
              <a:ext uri="{FF2B5EF4-FFF2-40B4-BE49-F238E27FC236}">
                <a16:creationId xmlns:a16="http://schemas.microsoft.com/office/drawing/2014/main" id="{17E4CDB5-7770-4A46-8B35-D84688A5E6B9}"/>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4081350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46182594-180A-445B-9D74-75833E68235A}"/>
              </a:ext>
            </a:extLst>
          </p:cNvPr>
          <p:cNvSpPr>
            <a:spLocks noGrp="1"/>
          </p:cNvSpPr>
          <p:nvPr>
            <p:ph type="sldNum" sz="quarter" idx="10"/>
          </p:nvPr>
        </p:nvSpPr>
        <p:spPr>
          <a:ln/>
        </p:spPr>
        <p:txBody>
          <a:bodyPr/>
          <a:lstStyle>
            <a:lvl1pPr>
              <a:defRPr/>
            </a:lvl1pPr>
          </a:lstStyle>
          <a:p>
            <a:r>
              <a:rPr lang="en-GB" altLang="en-US" dirty="0"/>
              <a:t> </a:t>
            </a:r>
            <a:fld id="{F76E9A7D-4965-4771-ACD8-2E0619167115}" type="slidenum">
              <a:rPr lang="en-GB" altLang="en-US"/>
              <a:pPr/>
              <a:t>‹#›</a:t>
            </a:fld>
            <a:endParaRPr lang="en-GB" altLang="en-US" dirty="0"/>
          </a:p>
        </p:txBody>
      </p:sp>
      <p:sp>
        <p:nvSpPr>
          <p:cNvPr id="5" name="Footer Placeholder 8">
            <a:extLst>
              <a:ext uri="{FF2B5EF4-FFF2-40B4-BE49-F238E27FC236}">
                <a16:creationId xmlns:a16="http://schemas.microsoft.com/office/drawing/2014/main" id="{B0F4AE77-7A50-4A85-ADA4-7FFF65A79DDE}"/>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09421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jp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DD5B0DE-9883-483A-8936-9DF16FE8271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C6EE034-7467-4D23-9EF7-40B9558490C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a:extLst>
              <a:ext uri="{FF2B5EF4-FFF2-40B4-BE49-F238E27FC236}">
                <a16:creationId xmlns:a16="http://schemas.microsoft.com/office/drawing/2014/main" id="{68EC9F91-E40A-447B-B70F-A96743C4FFA9}"/>
              </a:ext>
            </a:extLst>
          </p:cNvPr>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r>
              <a:rPr lang="en-GB" altLang="en-US" dirty="0"/>
              <a:t> </a:t>
            </a:r>
            <a:fld id="{D23A13A3-313F-43F3-949F-E0ADD8E878E2}" type="slidenum">
              <a:rPr lang="en-GB" altLang="en-US"/>
              <a:pPr/>
              <a:t>‹#›</a:t>
            </a:fld>
            <a:endParaRPr lang="en-GB" altLang="en-US" dirty="0"/>
          </a:p>
        </p:txBody>
      </p:sp>
      <p:sp>
        <p:nvSpPr>
          <p:cNvPr id="13" name="Footer Placeholder 8">
            <a:extLst>
              <a:ext uri="{FF2B5EF4-FFF2-40B4-BE49-F238E27FC236}">
                <a16:creationId xmlns:a16="http://schemas.microsoft.com/office/drawing/2014/main" id="{182D5800-8FE1-487B-8E84-AE391D2EA0D2}"/>
              </a:ext>
            </a:extLst>
          </p:cNvPr>
          <p:cNvSpPr>
            <a:spLocks noGrp="1"/>
          </p:cNvSpPr>
          <p:nvPr>
            <p:ph type="ftr" sz="quarter" idx="3"/>
          </p:nvPr>
        </p:nvSpPr>
        <p:spPr>
          <a:xfrm>
            <a:off x="1630363" y="6461125"/>
            <a:ext cx="5859462" cy="381000"/>
          </a:xfrm>
          <a:prstGeom prst="rect">
            <a:avLst/>
          </a:prstGeom>
        </p:spPr>
        <p:txBody>
          <a:bodyPr vert="horz" wrap="square" lIns="91440" tIns="45720" rIns="91440" bIns="45720" numCol="1" anchor="ctr" anchorCtr="1" compatLnSpc="1">
            <a:prstTxWarp prst="textNoShape">
              <a:avLst/>
            </a:prstTxWarp>
          </a:bodyPr>
          <a:lstStyle>
            <a:lvl1pPr eaLnBrk="1" hangingPunct="1">
              <a:defRPr sz="1000">
                <a:ea typeface="ヒラギノ角ゴ Pro W3" pitchFamily="3" charset="-128"/>
                <a:cs typeface="Arial" panose="020B0604020202020204" pitchFamily="34" charset="0"/>
              </a:defRPr>
            </a:lvl1pPr>
          </a:lstStyle>
          <a:p>
            <a:pPr>
              <a:defRPr/>
            </a:pPr>
            <a:endParaRPr lang="en-US" altLang="en-US" dirty="0"/>
          </a:p>
        </p:txBody>
      </p:sp>
      <p:pic>
        <p:nvPicPr>
          <p:cNvPr id="6" name="Picture 5">
            <a:extLst>
              <a:ext uri="{FF2B5EF4-FFF2-40B4-BE49-F238E27FC236}">
                <a16:creationId xmlns:a16="http://schemas.microsoft.com/office/drawing/2014/main" id="{3D0D258A-DA45-44DB-85E2-E070356E0E49}"/>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738437" y="6544173"/>
            <a:ext cx="3667125" cy="219075"/>
          </a:xfrm>
          <a:prstGeom prst="rect">
            <a:avLst/>
          </a:prstGeom>
        </p:spPr>
      </p:pic>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Lst>
  <p:hf hdr="0" ftr="0" dt="0"/>
  <p:txStyles>
    <p:titleStyle>
      <a:lvl1pPr algn="ctr" rtl="0" eaLnBrk="0" fontAlgn="base" hangingPunct="0">
        <a:spcBef>
          <a:spcPct val="0"/>
        </a:spcBef>
        <a:spcAft>
          <a:spcPct val="0"/>
        </a:spcAft>
        <a:defRPr sz="3600" kern="1200">
          <a:solidFill>
            <a:schemeClr val="tx1"/>
          </a:solidFill>
          <a:latin typeface="Arial" pitchFamily="34" charset="0"/>
          <a:ea typeface="ヒラギノ角ゴ Pro W3" charset="0"/>
          <a:cs typeface="Arial" pitchFamily="34" charset="0"/>
        </a:defRPr>
      </a:lvl1pPr>
      <a:lvl2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2pPr>
      <a:lvl3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3pPr>
      <a:lvl4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4pPr>
      <a:lvl5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ヒラギノ角ゴ Pro W3" charset="0"/>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CF02D767-DCE0-4D2F-95D1-ED2A4294792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FD73C50D-C71F-4233-9849-D8315AD47F5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a:extLst>
              <a:ext uri="{FF2B5EF4-FFF2-40B4-BE49-F238E27FC236}">
                <a16:creationId xmlns:a16="http://schemas.microsoft.com/office/drawing/2014/main" id="{661A82B6-54A5-4E6B-8F2B-54ECC751621C}"/>
              </a:ext>
            </a:extLst>
          </p:cNvPr>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r>
              <a:rPr lang="en-GB" altLang="en-US" dirty="0"/>
              <a:t> </a:t>
            </a:r>
            <a:fld id="{C3286E1F-BB0E-4273-996E-22FDAC789182}" type="slidenum">
              <a:rPr lang="en-GB" altLang="en-US"/>
              <a:pPr/>
              <a:t>‹#›</a:t>
            </a:fld>
            <a:endParaRPr lang="en-GB" altLang="en-US" dirty="0"/>
          </a:p>
        </p:txBody>
      </p:sp>
      <p:sp>
        <p:nvSpPr>
          <p:cNvPr id="6" name="Footer Placeholder 8">
            <a:extLst>
              <a:ext uri="{FF2B5EF4-FFF2-40B4-BE49-F238E27FC236}">
                <a16:creationId xmlns:a16="http://schemas.microsoft.com/office/drawing/2014/main" id="{71406D41-C95A-4A35-ADF9-B28E3407E3E0}"/>
              </a:ext>
            </a:extLst>
          </p:cNvPr>
          <p:cNvSpPr>
            <a:spLocks noGrp="1"/>
          </p:cNvSpPr>
          <p:nvPr>
            <p:ph type="ftr" sz="quarter" idx="3"/>
          </p:nvPr>
        </p:nvSpPr>
        <p:spPr>
          <a:xfrm>
            <a:off x="1630363" y="6461125"/>
            <a:ext cx="5859462" cy="381000"/>
          </a:xfrm>
          <a:prstGeom prst="rect">
            <a:avLst/>
          </a:prstGeom>
        </p:spPr>
        <p:txBody>
          <a:bodyPr vert="horz" wrap="square" lIns="91440" tIns="45720" rIns="91440" bIns="45720" numCol="1" anchor="ctr" anchorCtr="1" compatLnSpc="1">
            <a:prstTxWarp prst="textNoShape">
              <a:avLst/>
            </a:prstTxWarp>
          </a:bodyPr>
          <a:lstStyle>
            <a:lvl1pPr eaLnBrk="1" hangingPunct="1">
              <a:defRPr sz="1000">
                <a:ea typeface="ヒラギノ角ゴ Pro W3" pitchFamily="3" charset="-128"/>
                <a:cs typeface="Arial" panose="020B0604020202020204" pitchFamily="34" charset="0"/>
              </a:defRPr>
            </a:lvl1pPr>
          </a:lstStyle>
          <a:p>
            <a:pPr>
              <a:defRPr/>
            </a:pPr>
            <a:endParaRPr lang="en-US" altLang="en-US" dirty="0"/>
          </a:p>
        </p:txBody>
      </p:sp>
      <p:pic>
        <p:nvPicPr>
          <p:cNvPr id="7" name="Picture 6">
            <a:extLst>
              <a:ext uri="{FF2B5EF4-FFF2-40B4-BE49-F238E27FC236}">
                <a16:creationId xmlns:a16="http://schemas.microsoft.com/office/drawing/2014/main" id="{7DD2714A-5BF0-4667-911F-B2D672DA8F7E}"/>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738437" y="6531110"/>
            <a:ext cx="3667125" cy="219075"/>
          </a:xfrm>
          <a:prstGeom prst="rect">
            <a:avLst/>
          </a:prstGeom>
        </p:spPr>
      </p:pic>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Lst>
  <p:hf hdr="0" ftr="0" dt="0"/>
  <p:txStyles>
    <p:titleStyle>
      <a:lvl1pPr algn="ctr" rtl="0" eaLnBrk="0" fontAlgn="base" hangingPunct="0">
        <a:spcBef>
          <a:spcPct val="0"/>
        </a:spcBef>
        <a:spcAft>
          <a:spcPct val="0"/>
        </a:spcAft>
        <a:defRPr sz="4000" kern="1200">
          <a:solidFill>
            <a:schemeClr val="tx1"/>
          </a:solidFill>
          <a:latin typeface="Arial" pitchFamily="34" charset="0"/>
          <a:ea typeface="ヒラギノ角ゴ Pro W3" charset="0"/>
          <a:cs typeface="Arial" pitchFamily="34" charset="0"/>
        </a:defRPr>
      </a:lvl1pPr>
      <a:lvl2pPr algn="ctr" rtl="0" eaLnBrk="0" fontAlgn="base" hangingPunct="0">
        <a:spcBef>
          <a:spcPct val="0"/>
        </a:spcBef>
        <a:spcAft>
          <a:spcPct val="0"/>
        </a:spcAft>
        <a:defRPr sz="4000">
          <a:solidFill>
            <a:schemeClr val="tx1"/>
          </a:solidFill>
          <a:latin typeface="Arial" charset="0"/>
          <a:ea typeface="ヒラギノ角ゴ Pro W3" charset="0"/>
          <a:cs typeface="Arial" charset="0"/>
        </a:defRPr>
      </a:lvl2pPr>
      <a:lvl3pPr algn="ctr" rtl="0" eaLnBrk="0" fontAlgn="base" hangingPunct="0">
        <a:spcBef>
          <a:spcPct val="0"/>
        </a:spcBef>
        <a:spcAft>
          <a:spcPct val="0"/>
        </a:spcAft>
        <a:defRPr sz="4000">
          <a:solidFill>
            <a:schemeClr val="tx1"/>
          </a:solidFill>
          <a:latin typeface="Arial" charset="0"/>
          <a:ea typeface="ヒラギノ角ゴ Pro W3" charset="0"/>
          <a:cs typeface="Arial" charset="0"/>
        </a:defRPr>
      </a:lvl3pPr>
      <a:lvl4pPr algn="ctr" rtl="0" eaLnBrk="0" fontAlgn="base" hangingPunct="0">
        <a:spcBef>
          <a:spcPct val="0"/>
        </a:spcBef>
        <a:spcAft>
          <a:spcPct val="0"/>
        </a:spcAft>
        <a:defRPr sz="4000">
          <a:solidFill>
            <a:schemeClr val="tx1"/>
          </a:solidFill>
          <a:latin typeface="Arial" charset="0"/>
          <a:ea typeface="ヒラギノ角ゴ Pro W3" charset="0"/>
          <a:cs typeface="Arial" charset="0"/>
        </a:defRPr>
      </a:lvl4pPr>
      <a:lvl5pPr algn="ctr" rtl="0" eaLnBrk="0" fontAlgn="base" hangingPunct="0">
        <a:spcBef>
          <a:spcPct val="0"/>
        </a:spcBef>
        <a:spcAft>
          <a:spcPct val="0"/>
        </a:spcAft>
        <a:defRPr sz="4000">
          <a:solidFill>
            <a:schemeClr val="tx1"/>
          </a:solidFill>
          <a:latin typeface="Arial" charset="0"/>
          <a:ea typeface="ヒラギノ角ゴ Pro W3"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ヒラギノ角ゴ Pro W3" charset="0"/>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a:pPr/>
              <a:t>8/24/22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lt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GB" altLang="en-US" dirty="0"/>
              <a:t> </a:t>
            </a:r>
            <a:fld id="{D23A13A3-313F-43F3-949F-E0ADD8E878E2}" type="slidenum">
              <a:rPr lang="en-GB" altLang="en-US" smtClean="0"/>
              <a:pPr/>
              <a:t>‹#›</a:t>
            </a:fld>
            <a:endParaRPr lang="en-GB" alt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A6438F24-8607-C0B6-1FAE-A1D1AAAC7097}"/>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738437" y="6452732"/>
            <a:ext cx="3667125" cy="219075"/>
          </a:xfrm>
          <a:prstGeom prst="rect">
            <a:avLst/>
          </a:prstGeom>
        </p:spPr>
      </p:pic>
    </p:spTree>
    <p:extLst>
      <p:ext uri="{BB962C8B-B14F-4D97-AF65-F5344CB8AC3E}">
        <p14:creationId xmlns:p14="http://schemas.microsoft.com/office/powerpoint/2010/main" val="396668373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1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1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1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1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1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1.xml"/><Relationship Id="rId1" Type="http://schemas.openxmlformats.org/officeDocument/2006/relationships/slideLayout" Target="../slideLayouts/slideLayout1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3.xml"/><Relationship Id="rId1" Type="http://schemas.openxmlformats.org/officeDocument/2006/relationships/slideLayout" Target="../slideLayouts/slideLayout1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4.xml"/><Relationship Id="rId1" Type="http://schemas.openxmlformats.org/officeDocument/2006/relationships/slideLayout" Target="../slideLayouts/slideLayout16.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6.xml"/><Relationship Id="rId1" Type="http://schemas.openxmlformats.org/officeDocument/2006/relationships/slideLayout" Target="../slideLayouts/slideLayout1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1.xml"/><Relationship Id="rId1" Type="http://schemas.openxmlformats.org/officeDocument/2006/relationships/slideLayout" Target="../slideLayouts/slideLayout16.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5.xml"/><Relationship Id="rId1" Type="http://schemas.openxmlformats.org/officeDocument/2006/relationships/slideLayout" Target="../slideLayouts/slideLayout16.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6.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0.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8.xml"/><Relationship Id="rId1" Type="http://schemas.openxmlformats.org/officeDocument/2006/relationships/slideLayout" Target="../slideLayouts/slideLayout26.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41.xml"/><Relationship Id="rId1" Type="http://schemas.openxmlformats.org/officeDocument/2006/relationships/slideLayout" Target="../slideLayouts/slideLayout16.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43.xml"/><Relationship Id="rId1" Type="http://schemas.openxmlformats.org/officeDocument/2006/relationships/slideLayout" Target="../slideLayouts/slideLayout16.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47.xml"/><Relationship Id="rId1" Type="http://schemas.openxmlformats.org/officeDocument/2006/relationships/slideLayout" Target="../slideLayouts/slideLayout16.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1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0" name="Rectangle 5129">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2" name="Rectangle 4">
            <a:extLst>
              <a:ext uri="{FF2B5EF4-FFF2-40B4-BE49-F238E27FC236}">
                <a16:creationId xmlns:a16="http://schemas.microsoft.com/office/drawing/2014/main" id="{DAEE6CBA-E8FA-4647-ACB9-CE4FEDF586D3}"/>
              </a:ext>
            </a:extLst>
          </p:cNvPr>
          <p:cNvSpPr>
            <a:spLocks noGrp="1"/>
          </p:cNvSpPr>
          <p:nvPr>
            <p:ph type="ctrTitle"/>
          </p:nvPr>
        </p:nvSpPr>
        <p:spPr>
          <a:xfrm>
            <a:off x="475875" y="640080"/>
            <a:ext cx="3014572" cy="3339348"/>
          </a:xfrm>
        </p:spPr>
        <p:txBody>
          <a:bodyPr anchor="b">
            <a:normAutofit/>
          </a:bodyPr>
          <a:lstStyle/>
          <a:p>
            <a:r>
              <a:rPr lang="en-GB" altLang="en-US" sz="4000" dirty="0">
                <a:solidFill>
                  <a:srgbClr val="FFFFFF"/>
                </a:solidFill>
              </a:rPr>
              <a:t>Trauma, Stressor-Related, and Dissociative Disorders</a:t>
            </a:r>
            <a:br>
              <a:rPr lang="en-US" altLang="en-US" sz="4000" dirty="0">
                <a:solidFill>
                  <a:srgbClr val="FFFFFF"/>
                </a:solidFill>
              </a:rPr>
            </a:br>
            <a:endParaRPr lang="en-US" altLang="en-US" sz="3800" dirty="0">
              <a:solidFill>
                <a:srgbClr val="FFFFFF"/>
              </a:solidFill>
              <a:ea typeface="ヒラギノ角ゴ Pro W3" pitchFamily="1" charset="-128"/>
            </a:endParaRPr>
          </a:p>
        </p:txBody>
      </p:sp>
      <p:sp>
        <p:nvSpPr>
          <p:cNvPr id="5123" name="Rectangle 5">
            <a:extLst>
              <a:ext uri="{FF2B5EF4-FFF2-40B4-BE49-F238E27FC236}">
                <a16:creationId xmlns:a16="http://schemas.microsoft.com/office/drawing/2014/main" id="{CF0E61D8-94CC-4976-AE44-80AD9947E246}"/>
              </a:ext>
            </a:extLst>
          </p:cNvPr>
          <p:cNvSpPr>
            <a:spLocks noGrp="1"/>
          </p:cNvSpPr>
          <p:nvPr>
            <p:ph type="subTitle" idx="1"/>
          </p:nvPr>
        </p:nvSpPr>
        <p:spPr>
          <a:xfrm>
            <a:off x="479190" y="4315017"/>
            <a:ext cx="3011257" cy="1893939"/>
          </a:xfrm>
        </p:spPr>
        <p:txBody>
          <a:bodyPr anchor="t">
            <a:normAutofit/>
          </a:bodyPr>
          <a:lstStyle/>
          <a:p>
            <a:pPr algn="r"/>
            <a:r>
              <a:rPr lang="en-US" altLang="en-US" sz="1400" dirty="0">
                <a:solidFill>
                  <a:srgbClr val="FFFFFF"/>
                </a:solidFill>
                <a:ea typeface="ヒラギノ角ゴ Pro W3" pitchFamily="1" charset="-128"/>
              </a:rPr>
              <a:t>Chapter 16</a:t>
            </a:r>
            <a:endParaRPr lang="en-US" altLang="en-US" sz="1400" dirty="0">
              <a:solidFill>
                <a:srgbClr val="FFFFFF"/>
              </a:solidFill>
            </a:endParaRPr>
          </a:p>
        </p:txBody>
      </p:sp>
      <p:cxnSp>
        <p:nvCxnSpPr>
          <p:cNvPr id="5132" name="Straight Connector 5131">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5134" name="Rectangle 5133">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3">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Slide Number Placeholder 1">
            <a:extLst>
              <a:ext uri="{FF2B5EF4-FFF2-40B4-BE49-F238E27FC236}">
                <a16:creationId xmlns:a16="http://schemas.microsoft.com/office/drawing/2014/main" id="{F712766B-A52F-4FF9-9275-DAAD7EEF9920}"/>
              </a:ext>
            </a:extLst>
          </p:cNvPr>
          <p:cNvSpPr>
            <a:spLocks noGrp="1"/>
          </p:cNvSpPr>
          <p:nvPr>
            <p:ph type="sldNum" sz="quarter" idx="12"/>
          </p:nvPr>
        </p:nvSpPr>
        <p:spPr>
          <a:xfrm>
            <a:off x="8159409" y="6473952"/>
            <a:ext cx="730251" cy="274320"/>
          </a:xfrm>
        </p:spPr>
        <p:txBody>
          <a:bodyPr>
            <a:normAutofit/>
          </a:bodyPr>
          <a:lstStyle/>
          <a:p>
            <a:pPr>
              <a:spcAft>
                <a:spcPts val="600"/>
              </a:spcAft>
            </a:pPr>
            <a:r>
              <a:rPr lang="en-GB" altLang="en-US" dirty="0">
                <a:solidFill>
                  <a:srgbClr val="FFFFFF"/>
                </a:solidFill>
              </a:rPr>
              <a:t> </a:t>
            </a:r>
            <a:fld id="{AF74A54D-7416-48F3-826A-E2AA19674D41}" type="slidenum">
              <a:rPr lang="en-GB" altLang="en-US">
                <a:solidFill>
                  <a:srgbClr val="FFFFFF"/>
                </a:solidFill>
              </a:rPr>
              <a:pPr>
                <a:spcAft>
                  <a:spcPts val="600"/>
                </a:spcAft>
              </a:pPr>
              <a:t>1</a:t>
            </a:fld>
            <a:endParaRPr lang="en-GB" altLang="en-US"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25610" name="Rectangle 25609">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12"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5614" name="Rectangle 25613">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16" name="Rectangle 25615">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02" name="Title 1">
            <a:extLst>
              <a:ext uri="{FF2B5EF4-FFF2-40B4-BE49-F238E27FC236}">
                <a16:creationId xmlns:a16="http://schemas.microsoft.com/office/drawing/2014/main" id="{8985860D-93F4-4FCA-AED9-AEA530B66678}"/>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a:t>
            </a:r>
          </a:p>
        </p:txBody>
      </p:sp>
      <p:cxnSp>
        <p:nvCxnSpPr>
          <p:cNvPr id="25618" name="Straight Connector 25617">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5603" name="Content Placeholder 2">
            <a:extLst>
              <a:ext uri="{FF2B5EF4-FFF2-40B4-BE49-F238E27FC236}">
                <a16:creationId xmlns:a16="http://schemas.microsoft.com/office/drawing/2014/main" id="{15FAD05E-B325-4A86-8A9F-CAC6D82589DF}"/>
              </a:ext>
            </a:extLst>
          </p:cNvPr>
          <p:cNvSpPr>
            <a:spLocks noGrp="1"/>
          </p:cNvSpPr>
          <p:nvPr>
            <p:ph idx="1"/>
          </p:nvPr>
        </p:nvSpPr>
        <p:spPr>
          <a:xfrm>
            <a:off x="3410282" y="2773885"/>
            <a:ext cx="5007352" cy="3141013"/>
          </a:xfrm>
        </p:spPr>
        <p:txBody>
          <a:bodyPr>
            <a:normAutofit/>
          </a:bodyPr>
          <a:lstStyle/>
          <a:p>
            <a:pPr marL="0" indent="0" eaLnBrk="1" hangingPunct="1">
              <a:buFont typeface="Wingdings 2" panose="05020102010507070707" pitchFamily="18" charset="2"/>
              <a:buNone/>
            </a:pPr>
            <a:r>
              <a:rPr lang="en-US" altLang="en-US" dirty="0">
                <a:ea typeface="ヒラギノ角ゴ Pro W3" pitchFamily="1" charset="-128"/>
              </a:rPr>
              <a:t>Max, age 6, has been traumatized by a history of violence from an alcoholic father. A neighbor calls the police one night, and the father is taken in for questioning and agrees to enroll in rehab. Max is taken to the hospital for assessment of his arm, which is covered with bruises. His mother is distraught and says she wants help for the whole family, including her husband. The nurse prepares to assess Max’s </a:t>
            </a:r>
            <a:r>
              <a:rPr lang="en-US" altLang="ja-JP" dirty="0">
                <a:ea typeface="ヒラギノ角ゴ Pro W3" pitchFamily="1" charset="-128"/>
              </a:rPr>
              <a:t>mental health.</a:t>
            </a:r>
            <a:endParaRPr lang="en-US" altLang="en-US" dirty="0">
              <a:ea typeface="ヒラギノ角ゴ Pro W3" pitchFamily="1" charset="-128"/>
            </a:endParaRPr>
          </a:p>
        </p:txBody>
      </p:sp>
      <p:sp>
        <p:nvSpPr>
          <p:cNvPr id="25605" name="Slide Number Placeholder 3">
            <a:extLst>
              <a:ext uri="{FF2B5EF4-FFF2-40B4-BE49-F238E27FC236}">
                <a16:creationId xmlns:a16="http://schemas.microsoft.com/office/drawing/2014/main" id="{DE285DA2-CB43-4D23-A68B-4B9ABB8008C3}"/>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2BDD841C-3EC5-447C-B674-42B4A9941E5E}" type="slidenum">
              <a:rPr lang="en-GB" altLang="en-US" sz="1300"/>
              <a:pPr>
                <a:lnSpc>
                  <a:spcPct val="90000"/>
                </a:lnSpc>
                <a:spcBef>
                  <a:spcPct val="0"/>
                </a:spcBef>
                <a:spcAft>
                  <a:spcPts val="600"/>
                </a:spcAft>
                <a:buSzTx/>
                <a:buFontTx/>
                <a:buNone/>
              </a:pPr>
              <a:t>10</a:t>
            </a:fld>
            <a:endParaRPr lang="en-GB" altLang="en-US" sz="1300" dirty="0"/>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8" name="Rectangle 27657">
            <a:extLst>
              <a:ext uri="{FF2B5EF4-FFF2-40B4-BE49-F238E27FC236}">
                <a16:creationId xmlns:a16="http://schemas.microsoft.com/office/drawing/2014/main" id="{70D4A79B-06B2-4FE7-9CF6-54D940A8F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60" name="Rectangle 27659">
            <a:extLst>
              <a:ext uri="{FF2B5EF4-FFF2-40B4-BE49-F238E27FC236}">
                <a16:creationId xmlns:a16="http://schemas.microsoft.com/office/drawing/2014/main" id="{4BBFA14D-8E4F-42D4-B5A0-9588A6A4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8" y="321731"/>
            <a:ext cx="8663391" cy="6214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50" name="Title 1">
            <a:extLst>
              <a:ext uri="{FF2B5EF4-FFF2-40B4-BE49-F238E27FC236}">
                <a16:creationId xmlns:a16="http://schemas.microsoft.com/office/drawing/2014/main" id="{0ECD7B9C-F826-414E-95EF-B83A67F403FE}"/>
              </a:ext>
            </a:extLst>
          </p:cNvPr>
          <p:cNvSpPr>
            <a:spLocks noGrp="1"/>
          </p:cNvSpPr>
          <p:nvPr>
            <p:ph type="title"/>
          </p:nvPr>
        </p:nvSpPr>
        <p:spPr>
          <a:xfrm>
            <a:off x="768096" y="585216"/>
            <a:ext cx="7747254" cy="1499616"/>
          </a:xfrm>
        </p:spPr>
        <p:txBody>
          <a:bodyPr>
            <a:normAutofit/>
          </a:bodyPr>
          <a:lstStyle/>
          <a:p>
            <a:pPr eaLnBrk="1" hangingPunct="1"/>
            <a:r>
              <a:rPr lang="en-GB" altLang="en-US" dirty="0">
                <a:solidFill>
                  <a:srgbClr val="FFFFFF"/>
                </a:solidFill>
                <a:ea typeface="ヒラギノ角ゴ Pro W3" pitchFamily="1" charset="-128"/>
              </a:rPr>
              <a:t>Application of the </a:t>
            </a:r>
            <a:br>
              <a:rPr lang="en-GB" altLang="en-US" dirty="0">
                <a:solidFill>
                  <a:srgbClr val="FFFFFF"/>
                </a:solidFill>
                <a:ea typeface="ヒラギノ角ゴ Pro W3" pitchFamily="1" charset="-128"/>
              </a:rPr>
            </a:br>
            <a:r>
              <a:rPr lang="en-GB" altLang="en-US" dirty="0">
                <a:solidFill>
                  <a:srgbClr val="FFFFFF"/>
                </a:solidFill>
                <a:ea typeface="ヒラギノ角ゴ Pro W3" pitchFamily="1" charset="-128"/>
              </a:rPr>
              <a:t>Nursing Process</a:t>
            </a:r>
            <a:endParaRPr lang="en-US" altLang="en-US" dirty="0">
              <a:solidFill>
                <a:srgbClr val="FFFFFF"/>
              </a:solidFill>
              <a:ea typeface="ヒラギノ角ゴ Pro W3" pitchFamily="1" charset="-128"/>
            </a:endParaRPr>
          </a:p>
        </p:txBody>
      </p:sp>
      <p:cxnSp>
        <p:nvCxnSpPr>
          <p:cNvPr id="27665" name="Straight Connector 27661">
            <a:extLst>
              <a:ext uri="{FF2B5EF4-FFF2-40B4-BE49-F238E27FC236}">
                <a16:creationId xmlns:a16="http://schemas.microsoft.com/office/drawing/2014/main" id="{610B2B88-1A1B-486B-9366-918FE2E71D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7651" name="Content Placeholder 2">
            <a:extLst>
              <a:ext uri="{FF2B5EF4-FFF2-40B4-BE49-F238E27FC236}">
                <a16:creationId xmlns:a16="http://schemas.microsoft.com/office/drawing/2014/main" id="{5A5030FC-9A91-4800-B6A6-1067870B0DDF}"/>
              </a:ext>
            </a:extLst>
          </p:cNvPr>
          <p:cNvSpPr>
            <a:spLocks noGrp="1"/>
          </p:cNvSpPr>
          <p:nvPr>
            <p:ph idx="1"/>
          </p:nvPr>
        </p:nvSpPr>
        <p:spPr>
          <a:xfrm>
            <a:off x="768096" y="2286000"/>
            <a:ext cx="7747254" cy="3862971"/>
          </a:xfrm>
        </p:spPr>
        <p:txBody>
          <a:bodyPr>
            <a:normAutofit/>
          </a:bodyPr>
          <a:lstStyle/>
          <a:p>
            <a:pPr eaLnBrk="1" hangingPunct="1">
              <a:buClr>
                <a:schemeClr val="tx1"/>
              </a:buClr>
            </a:pPr>
            <a:r>
              <a:rPr lang="en-GB" altLang="en-US" sz="2800" dirty="0">
                <a:solidFill>
                  <a:srgbClr val="FFFFFF"/>
                </a:solidFill>
                <a:ea typeface="ヒラギノ角ゴ Pro W3" pitchFamily="1" charset="-128"/>
              </a:rPr>
              <a:t>Assessment</a:t>
            </a:r>
          </a:p>
          <a:p>
            <a:pPr lvl="1" eaLnBrk="1" hangingPunct="1">
              <a:buClr>
                <a:schemeClr val="tx1"/>
              </a:buClr>
            </a:pPr>
            <a:r>
              <a:rPr lang="en-GB" altLang="en-US" sz="2800" dirty="0">
                <a:solidFill>
                  <a:srgbClr val="FFFFFF"/>
                </a:solidFill>
              </a:rPr>
              <a:t>Essential assessment data</a:t>
            </a:r>
          </a:p>
          <a:p>
            <a:pPr lvl="1" eaLnBrk="1" hangingPunct="1">
              <a:buClr>
                <a:schemeClr val="tx1"/>
              </a:buClr>
            </a:pPr>
            <a:r>
              <a:rPr lang="en-GB" altLang="en-US" sz="2800" dirty="0">
                <a:solidFill>
                  <a:srgbClr val="FFFFFF"/>
                </a:solidFill>
              </a:rPr>
              <a:t>Developmental assessment</a:t>
            </a:r>
          </a:p>
          <a:p>
            <a:pPr eaLnBrk="1" hangingPunct="1">
              <a:buClr>
                <a:schemeClr val="tx1"/>
              </a:buClr>
            </a:pPr>
            <a:r>
              <a:rPr lang="en-GB" altLang="en-US" sz="2800" dirty="0">
                <a:solidFill>
                  <a:srgbClr val="FFFFFF"/>
                </a:solidFill>
                <a:ea typeface="ヒラギノ角ゴ Pro W3" pitchFamily="1" charset="-128"/>
              </a:rPr>
              <a:t>Nursing diagnoses</a:t>
            </a:r>
          </a:p>
          <a:p>
            <a:pPr eaLnBrk="1" hangingPunct="1">
              <a:buClr>
                <a:schemeClr val="tx1"/>
              </a:buClr>
            </a:pPr>
            <a:r>
              <a:rPr lang="en-GB" altLang="en-US" sz="2800" dirty="0">
                <a:solidFill>
                  <a:srgbClr val="FFFFFF"/>
                </a:solidFill>
                <a:ea typeface="ヒラギノ角ゴ Pro W3" pitchFamily="1" charset="-128"/>
              </a:rPr>
              <a:t>Outcomes identification</a:t>
            </a:r>
          </a:p>
          <a:p>
            <a:pPr eaLnBrk="1" hangingPunct="1">
              <a:buClr>
                <a:schemeClr val="tx1"/>
              </a:buClr>
            </a:pPr>
            <a:r>
              <a:rPr lang="en-GB" altLang="en-US" sz="2800" dirty="0">
                <a:solidFill>
                  <a:srgbClr val="FFFFFF"/>
                </a:solidFill>
                <a:ea typeface="ヒラギノ角ゴ Pro W3" pitchFamily="1" charset="-128"/>
              </a:rPr>
              <a:t>Implementation</a:t>
            </a:r>
          </a:p>
          <a:p>
            <a:pPr eaLnBrk="1" hangingPunct="1">
              <a:buClr>
                <a:schemeClr val="tx1"/>
              </a:buClr>
            </a:pPr>
            <a:r>
              <a:rPr lang="en-GB" altLang="en-US" sz="2800" dirty="0">
                <a:solidFill>
                  <a:srgbClr val="FFFFFF"/>
                </a:solidFill>
                <a:ea typeface="ヒラギノ角ゴ Pro W3" pitchFamily="1" charset="-128"/>
              </a:rPr>
              <a:t>Evaluation</a:t>
            </a:r>
          </a:p>
        </p:txBody>
      </p:sp>
      <p:sp>
        <p:nvSpPr>
          <p:cNvPr id="27653" name="Slide Number Placeholder 3">
            <a:extLst>
              <a:ext uri="{FF2B5EF4-FFF2-40B4-BE49-F238E27FC236}">
                <a16:creationId xmlns:a16="http://schemas.microsoft.com/office/drawing/2014/main" id="{3090348E-2929-45F3-9ACC-10F7DB68EED9}"/>
              </a:ext>
            </a:extLst>
          </p:cNvPr>
          <p:cNvSpPr>
            <a:spLocks noGrp="1"/>
          </p:cNvSpPr>
          <p:nvPr>
            <p:ph type="sldNum" sz="quarter" idx="12"/>
          </p:nvPr>
        </p:nvSpPr>
        <p:spPr bwMode="auto">
          <a:xfrm>
            <a:off x="8127999" y="6536693"/>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788A1512-5317-4F22-9D67-0FFDE4679850}" type="slidenum">
              <a:rPr lang="en-GB" altLang="en-US" sz="1300">
                <a:solidFill>
                  <a:schemeClr val="bg1">
                    <a:lumMod val="95000"/>
                    <a:lumOff val="5000"/>
                  </a:schemeClr>
                </a:solidFill>
              </a:rPr>
              <a:pPr>
                <a:lnSpc>
                  <a:spcPct val="90000"/>
                </a:lnSpc>
                <a:spcBef>
                  <a:spcPct val="0"/>
                </a:spcBef>
                <a:spcAft>
                  <a:spcPts val="600"/>
                </a:spcAft>
                <a:buSzTx/>
                <a:buFontTx/>
                <a:buNone/>
              </a:pPr>
              <a:t>11</a:t>
            </a:fld>
            <a:endParaRPr lang="en-GB" altLang="en-US" sz="1300"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29706" name="Rectangle 29705">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70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9710" name="Rectangle 29709">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712" name="Rectangle 29711">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698" name="Title 1">
            <a:extLst>
              <a:ext uri="{FF2B5EF4-FFF2-40B4-BE49-F238E27FC236}">
                <a16:creationId xmlns:a16="http://schemas.microsoft.com/office/drawing/2014/main" id="{720A48F0-4411-47B2-9DC9-0347EB7AF90F}"/>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 Discussion</a:t>
            </a:r>
          </a:p>
        </p:txBody>
      </p:sp>
      <p:cxnSp>
        <p:nvCxnSpPr>
          <p:cNvPr id="29714" name="Straight Connector 29713">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9699" name="Content Placeholder 2">
            <a:extLst>
              <a:ext uri="{FF2B5EF4-FFF2-40B4-BE49-F238E27FC236}">
                <a16:creationId xmlns:a16="http://schemas.microsoft.com/office/drawing/2014/main" id="{10E7335E-2225-4B2A-AD03-9307915E4291}"/>
              </a:ext>
            </a:extLst>
          </p:cNvPr>
          <p:cNvSpPr>
            <a:spLocks noGrp="1"/>
          </p:cNvSpPr>
          <p:nvPr>
            <p:ph idx="1"/>
          </p:nvPr>
        </p:nvSpPr>
        <p:spPr>
          <a:xfrm>
            <a:off x="3410282" y="2773885"/>
            <a:ext cx="5007352" cy="3141013"/>
          </a:xfrm>
        </p:spPr>
        <p:txBody>
          <a:bodyPr>
            <a:normAutofit/>
          </a:bodyPr>
          <a:lstStyle/>
          <a:p>
            <a:pPr marL="0" indent="0" eaLnBrk="1" hangingPunct="1">
              <a:buFont typeface="Wingdings 2" panose="05020102010507070707" pitchFamily="18" charset="2"/>
              <a:buNone/>
            </a:pPr>
            <a:r>
              <a:rPr lang="en-US" altLang="en-US" sz="2800" dirty="0">
                <a:ea typeface="ヒラギノ角ゴ Pro W3" pitchFamily="1" charset="-128"/>
              </a:rPr>
              <a:t>The nurse prepares to assess Max’s </a:t>
            </a:r>
            <a:r>
              <a:rPr lang="en-US" altLang="ja-JP" sz="2800" dirty="0">
                <a:ea typeface="ヒラギノ角ゴ Pro W3" pitchFamily="1" charset="-128"/>
              </a:rPr>
              <a:t>mental health. Identify some broad areas of mental health assessment for this child.</a:t>
            </a:r>
            <a:endParaRPr lang="en-US" altLang="en-US" sz="2800" dirty="0">
              <a:ea typeface="ヒラギノ角ゴ Pro W3" pitchFamily="1" charset="-128"/>
            </a:endParaRPr>
          </a:p>
        </p:txBody>
      </p:sp>
      <p:sp>
        <p:nvSpPr>
          <p:cNvPr id="29701" name="Slide Number Placeholder 3">
            <a:extLst>
              <a:ext uri="{FF2B5EF4-FFF2-40B4-BE49-F238E27FC236}">
                <a16:creationId xmlns:a16="http://schemas.microsoft.com/office/drawing/2014/main" id="{0378F8A1-0280-47BF-9382-74FEB71B529D}"/>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45D6691D-FD94-44F0-8C4F-3E81C03EC51B}" type="slidenum">
              <a:rPr lang="en-GB" altLang="en-US" sz="1300"/>
              <a:pPr>
                <a:lnSpc>
                  <a:spcPct val="90000"/>
                </a:lnSpc>
                <a:spcBef>
                  <a:spcPct val="0"/>
                </a:spcBef>
                <a:spcAft>
                  <a:spcPts val="600"/>
                </a:spcAft>
                <a:buSzTx/>
                <a:buFontTx/>
                <a:buNone/>
              </a:pPr>
              <a:t>12</a:t>
            </a:fld>
            <a:endParaRPr lang="en-GB" altLang="en-US" sz="1300" dirty="0"/>
          </a:p>
        </p:txBody>
      </p:sp>
    </p:spTree>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55" name="Rectangle 31754">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746" name="Title 1">
            <a:extLst>
              <a:ext uri="{FF2B5EF4-FFF2-40B4-BE49-F238E27FC236}">
                <a16:creationId xmlns:a16="http://schemas.microsoft.com/office/drawing/2014/main" id="{9FA8686B-726B-4A1E-90A5-6A992F201944}"/>
              </a:ext>
            </a:extLst>
          </p:cNvPr>
          <p:cNvSpPr>
            <a:spLocks noGrp="1"/>
          </p:cNvSpPr>
          <p:nvPr>
            <p:ph type="title"/>
          </p:nvPr>
        </p:nvSpPr>
        <p:spPr>
          <a:xfrm>
            <a:off x="482601" y="643467"/>
            <a:ext cx="2561709" cy="5571066"/>
          </a:xfrm>
        </p:spPr>
        <p:txBody>
          <a:bodyPr>
            <a:normAutofit/>
          </a:bodyPr>
          <a:lstStyle/>
          <a:p>
            <a:pPr eaLnBrk="1" hangingPunct="1"/>
            <a:r>
              <a:rPr lang="en-GB" altLang="en-US" sz="3400" dirty="0">
                <a:solidFill>
                  <a:srgbClr val="FFFFFF"/>
                </a:solidFill>
                <a:ea typeface="ヒラギノ角ゴ Pro W3" pitchFamily="1" charset="-128"/>
              </a:rPr>
              <a:t>Implementation Stages</a:t>
            </a:r>
            <a:endParaRPr lang="en-US" altLang="en-US" sz="3400" dirty="0">
              <a:solidFill>
                <a:srgbClr val="FFFFFF"/>
              </a:solidFill>
              <a:ea typeface="ヒラギノ角ゴ Pro W3" pitchFamily="1" charset="-128"/>
            </a:endParaRPr>
          </a:p>
        </p:txBody>
      </p:sp>
      <p:sp>
        <p:nvSpPr>
          <p:cNvPr id="31749" name="Slide Number Placeholder 3">
            <a:extLst>
              <a:ext uri="{FF2B5EF4-FFF2-40B4-BE49-F238E27FC236}">
                <a16:creationId xmlns:a16="http://schemas.microsoft.com/office/drawing/2014/main" id="{C054BCA4-6015-4109-80BD-0C23F9B64CC2}"/>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9A8CB062-9C49-4217-9FF7-F9D0BC1ACE07}" type="slidenum">
              <a:rPr lang="en-GB" altLang="en-US" sz="1300"/>
              <a:pPr>
                <a:lnSpc>
                  <a:spcPct val="90000"/>
                </a:lnSpc>
                <a:spcBef>
                  <a:spcPct val="0"/>
                </a:spcBef>
                <a:spcAft>
                  <a:spcPts val="600"/>
                </a:spcAft>
                <a:buSzTx/>
                <a:buFontTx/>
                <a:buNone/>
              </a:pPr>
              <a:t>13</a:t>
            </a:fld>
            <a:endParaRPr lang="en-GB" altLang="en-US" sz="1300" dirty="0"/>
          </a:p>
        </p:txBody>
      </p:sp>
      <p:graphicFrame>
        <p:nvGraphicFramePr>
          <p:cNvPr id="31751" name="Content Placeholder 2">
            <a:extLst>
              <a:ext uri="{FF2B5EF4-FFF2-40B4-BE49-F238E27FC236}">
                <a16:creationId xmlns:a16="http://schemas.microsoft.com/office/drawing/2014/main" id="{CA39C82A-7974-71AB-5D2F-E270DBCDA9AE}"/>
              </a:ext>
            </a:extLst>
          </p:cNvPr>
          <p:cNvGraphicFramePr>
            <a:graphicFrameLocks noGrp="1"/>
          </p:cNvGraphicFramePr>
          <p:nvPr>
            <p:ph idx="1"/>
            <p:extLst>
              <p:ext uri="{D42A27DB-BD31-4B8C-83A1-F6EECF244321}">
                <p14:modId xmlns:p14="http://schemas.microsoft.com/office/powerpoint/2010/main" val="4253382323"/>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B3614BB-4EE1-40D2-BBA9-7E65F38B8630}"/>
              </a:ext>
            </a:extLst>
          </p:cNvPr>
          <p:cNvSpPr>
            <a:spLocks noGrp="1"/>
          </p:cNvSpPr>
          <p:nvPr>
            <p:ph type="title"/>
          </p:nvPr>
        </p:nvSpPr>
        <p:spPr>
          <a:xfrm>
            <a:off x="768096" y="585216"/>
            <a:ext cx="7290054" cy="1499616"/>
          </a:xfrm>
        </p:spPr>
        <p:txBody>
          <a:bodyPr>
            <a:normAutofit/>
          </a:bodyPr>
          <a:lstStyle/>
          <a:p>
            <a:pPr eaLnBrk="1" hangingPunct="1"/>
            <a:r>
              <a:rPr lang="en-GB" altLang="en-US" dirty="0">
                <a:ea typeface="ヒラギノ角ゴ Pro W3" pitchFamily="1" charset="-128"/>
              </a:rPr>
              <a:t>Interventions for Child with PTSD</a:t>
            </a:r>
            <a:endParaRPr lang="en-US" altLang="en-US" dirty="0">
              <a:ea typeface="ヒラギノ角ゴ Pro W3" pitchFamily="1" charset="-128"/>
            </a:endParaRPr>
          </a:p>
        </p:txBody>
      </p:sp>
      <p:sp>
        <p:nvSpPr>
          <p:cNvPr id="33797" name="Slide Number Placeholder 3">
            <a:extLst>
              <a:ext uri="{FF2B5EF4-FFF2-40B4-BE49-F238E27FC236}">
                <a16:creationId xmlns:a16="http://schemas.microsoft.com/office/drawing/2014/main" id="{894AEBB1-B631-41B9-9D6D-2977975CAB48}"/>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23816229-925D-4FC0-822C-CC8F4B8948ED}" type="slidenum">
              <a:rPr lang="en-GB" altLang="en-US" sz="1300"/>
              <a:pPr>
                <a:lnSpc>
                  <a:spcPct val="90000"/>
                </a:lnSpc>
                <a:spcBef>
                  <a:spcPct val="0"/>
                </a:spcBef>
                <a:spcAft>
                  <a:spcPts val="600"/>
                </a:spcAft>
                <a:buSzTx/>
                <a:buFontTx/>
                <a:buNone/>
              </a:pPr>
              <a:t>14</a:t>
            </a:fld>
            <a:endParaRPr lang="en-GB" altLang="en-US" sz="1300" dirty="0"/>
          </a:p>
        </p:txBody>
      </p:sp>
      <p:graphicFrame>
        <p:nvGraphicFramePr>
          <p:cNvPr id="33799" name="Content Placeholder 2">
            <a:extLst>
              <a:ext uri="{FF2B5EF4-FFF2-40B4-BE49-F238E27FC236}">
                <a16:creationId xmlns:a16="http://schemas.microsoft.com/office/drawing/2014/main" id="{8077CABD-708E-1012-4947-DC3B825160C2}"/>
              </a:ext>
            </a:extLst>
          </p:cNvPr>
          <p:cNvGraphicFramePr>
            <a:graphicFrameLocks noGrp="1"/>
          </p:cNvGraphicFramePr>
          <p:nvPr>
            <p:ph idx="1"/>
            <p:extLst>
              <p:ext uri="{D42A27DB-BD31-4B8C-83A1-F6EECF244321}">
                <p14:modId xmlns:p14="http://schemas.microsoft.com/office/powerpoint/2010/main" val="84770596"/>
              </p:ext>
            </p:extLst>
          </p:nvPr>
        </p:nvGraphicFramePr>
        <p:xfrm>
          <a:off x="768096" y="1811868"/>
          <a:ext cx="7290054" cy="4496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1011DE56-2C69-4DD7-B814-5BAB0D876DA1}"/>
              </a:ext>
            </a:extLst>
          </p:cNvPr>
          <p:cNvSpPr>
            <a:spLocks noGrp="1"/>
          </p:cNvSpPr>
          <p:nvPr>
            <p:ph type="title"/>
          </p:nvPr>
        </p:nvSpPr>
        <p:spPr>
          <a:xfrm>
            <a:off x="768096" y="585216"/>
            <a:ext cx="7290054" cy="1499616"/>
          </a:xfrm>
        </p:spPr>
        <p:txBody>
          <a:bodyPr>
            <a:normAutofit/>
          </a:bodyPr>
          <a:lstStyle/>
          <a:p>
            <a:pPr eaLnBrk="1" hangingPunct="1"/>
            <a:r>
              <a:rPr lang="en-GB" altLang="en-US" dirty="0">
                <a:ea typeface="ヒラギノ角ゴ Pro W3" pitchFamily="1" charset="-128"/>
              </a:rPr>
              <a:t>Interventions for Child with</a:t>
            </a:r>
            <a:br>
              <a:rPr lang="en-GB" altLang="en-US" dirty="0">
                <a:ea typeface="ヒラギノ角ゴ Pro W3" pitchFamily="1" charset="-128"/>
              </a:rPr>
            </a:br>
            <a:r>
              <a:rPr lang="en-GB" altLang="en-US" dirty="0">
                <a:ea typeface="ヒラギノ角ゴ Pro W3" pitchFamily="1" charset="-128"/>
              </a:rPr>
              <a:t>PTSD (Cont.)</a:t>
            </a:r>
            <a:endParaRPr lang="en-US" altLang="en-US" dirty="0">
              <a:ea typeface="ヒラギノ角ゴ Pro W3" pitchFamily="1" charset="-128"/>
            </a:endParaRPr>
          </a:p>
        </p:txBody>
      </p:sp>
      <p:sp>
        <p:nvSpPr>
          <p:cNvPr id="35845" name="Slide Number Placeholder 3">
            <a:extLst>
              <a:ext uri="{FF2B5EF4-FFF2-40B4-BE49-F238E27FC236}">
                <a16:creationId xmlns:a16="http://schemas.microsoft.com/office/drawing/2014/main" id="{173CD1CE-FFB5-49FA-8B06-CCF4BAD93920}"/>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C2E0172B-84FC-4AD1-AF4A-EA8E5D4EE0B8}" type="slidenum">
              <a:rPr lang="en-GB" altLang="en-US" sz="1300"/>
              <a:pPr>
                <a:lnSpc>
                  <a:spcPct val="90000"/>
                </a:lnSpc>
                <a:spcBef>
                  <a:spcPct val="0"/>
                </a:spcBef>
                <a:spcAft>
                  <a:spcPts val="600"/>
                </a:spcAft>
                <a:buSzTx/>
                <a:buFontTx/>
                <a:buNone/>
              </a:pPr>
              <a:t>15</a:t>
            </a:fld>
            <a:endParaRPr lang="en-GB" altLang="en-US" sz="1300" dirty="0"/>
          </a:p>
        </p:txBody>
      </p:sp>
      <p:graphicFrame>
        <p:nvGraphicFramePr>
          <p:cNvPr id="35853" name="Content Placeholder 2">
            <a:extLst>
              <a:ext uri="{FF2B5EF4-FFF2-40B4-BE49-F238E27FC236}">
                <a16:creationId xmlns:a16="http://schemas.microsoft.com/office/drawing/2014/main" id="{902C2C45-741A-9838-BC54-8175A8BF93B9}"/>
              </a:ext>
            </a:extLst>
          </p:cNvPr>
          <p:cNvGraphicFramePr>
            <a:graphicFrameLocks noGrp="1"/>
          </p:cNvGraphicFramePr>
          <p:nvPr>
            <p:ph idx="1"/>
            <p:extLst>
              <p:ext uri="{D42A27DB-BD31-4B8C-83A1-F6EECF244321}">
                <p14:modId xmlns:p14="http://schemas.microsoft.com/office/powerpoint/2010/main" val="1922094246"/>
              </p:ext>
            </p:extLst>
          </p:nvPr>
        </p:nvGraphicFramePr>
        <p:xfrm>
          <a:off x="768096" y="2084832"/>
          <a:ext cx="7290054" cy="4223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5" name="Rectangle 53254">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57" name="Rectangle 53256">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890" name="Title 1">
            <a:extLst>
              <a:ext uri="{FF2B5EF4-FFF2-40B4-BE49-F238E27FC236}">
                <a16:creationId xmlns:a16="http://schemas.microsoft.com/office/drawing/2014/main" id="{3A693AB4-729C-4852-A05D-2F525DD9B5FB}"/>
              </a:ext>
            </a:extLst>
          </p:cNvPr>
          <p:cNvSpPr>
            <a:spLocks noGrp="1"/>
          </p:cNvSpPr>
          <p:nvPr>
            <p:ph type="title"/>
          </p:nvPr>
        </p:nvSpPr>
        <p:spPr>
          <a:xfrm>
            <a:off x="768096" y="585216"/>
            <a:ext cx="6051821" cy="1499616"/>
          </a:xfrm>
        </p:spPr>
        <p:txBody>
          <a:bodyPr>
            <a:normAutofit/>
          </a:bodyPr>
          <a:lstStyle/>
          <a:p>
            <a:pPr eaLnBrk="1" hangingPunct="1"/>
            <a:r>
              <a:rPr lang="en-GB" altLang="en-US" dirty="0">
                <a:solidFill>
                  <a:srgbClr val="FFFFFF"/>
                </a:solidFill>
                <a:ea typeface="ヒラギノ角ゴ Pro W3" pitchFamily="1" charset="-128"/>
              </a:rPr>
              <a:t>Evaluation for Child with</a:t>
            </a:r>
            <a:br>
              <a:rPr lang="en-GB" altLang="en-US" dirty="0">
                <a:solidFill>
                  <a:srgbClr val="FFFFFF"/>
                </a:solidFill>
                <a:ea typeface="ヒラギノ角ゴ Pro W3" pitchFamily="1" charset="-128"/>
              </a:rPr>
            </a:br>
            <a:r>
              <a:rPr lang="en-GB" altLang="en-US" dirty="0">
                <a:solidFill>
                  <a:srgbClr val="FFFFFF"/>
                </a:solidFill>
                <a:ea typeface="ヒラギノ角ゴ Pro W3" pitchFamily="1" charset="-128"/>
              </a:rPr>
              <a:t>PTSD</a:t>
            </a:r>
            <a:endParaRPr lang="en-US" altLang="en-US" dirty="0">
              <a:solidFill>
                <a:srgbClr val="FFFFFF"/>
              </a:solidFill>
              <a:ea typeface="ヒラギノ角ゴ Pro W3" pitchFamily="1" charset="-128"/>
            </a:endParaRPr>
          </a:p>
        </p:txBody>
      </p:sp>
      <p:cxnSp>
        <p:nvCxnSpPr>
          <p:cNvPr id="53259" name="Straight Connector 53258">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3250" name="Content Placeholder 2">
            <a:extLst>
              <a:ext uri="{FF2B5EF4-FFF2-40B4-BE49-F238E27FC236}">
                <a16:creationId xmlns:a16="http://schemas.microsoft.com/office/drawing/2014/main" id="{6F797501-85C0-425D-B7F6-34F32A1586A9}"/>
              </a:ext>
            </a:extLst>
          </p:cNvPr>
          <p:cNvSpPr>
            <a:spLocks noGrp="1"/>
          </p:cNvSpPr>
          <p:nvPr>
            <p:ph idx="1"/>
          </p:nvPr>
        </p:nvSpPr>
        <p:spPr>
          <a:xfrm>
            <a:off x="768096" y="2286000"/>
            <a:ext cx="6055614" cy="3862971"/>
          </a:xfrm>
        </p:spPr>
        <p:txBody>
          <a:bodyPr>
            <a:normAutofit/>
          </a:bodyPr>
          <a:lstStyle/>
          <a:p>
            <a:pPr>
              <a:buFont typeface="Wingdings 2" pitchFamily="2" charset="2"/>
              <a:buChar char=""/>
              <a:defRPr/>
            </a:pPr>
            <a:r>
              <a:rPr lang="en-US" sz="2800" dirty="0">
                <a:solidFill>
                  <a:srgbClr val="FFFFFF"/>
                </a:solidFill>
              </a:rPr>
              <a:t>Treatment is effective when:</a:t>
            </a:r>
          </a:p>
          <a:p>
            <a:pPr lvl="2">
              <a:defRPr/>
            </a:pPr>
            <a:r>
              <a:rPr lang="en-US" sz="2400" dirty="0">
                <a:solidFill>
                  <a:srgbClr val="FFFFFF"/>
                </a:solidFill>
              </a:rPr>
              <a:t>Safety is ensured.</a:t>
            </a:r>
          </a:p>
          <a:p>
            <a:pPr lvl="2">
              <a:defRPr/>
            </a:pPr>
            <a:r>
              <a:rPr lang="en-US" sz="2400" dirty="0">
                <a:solidFill>
                  <a:srgbClr val="FFFFFF"/>
                </a:solidFill>
              </a:rPr>
              <a:t>Anxiety is reduced, and stress handled adaptively.</a:t>
            </a:r>
          </a:p>
          <a:p>
            <a:pPr lvl="2">
              <a:defRPr/>
            </a:pPr>
            <a:r>
              <a:rPr lang="en-US" sz="2400" dirty="0">
                <a:solidFill>
                  <a:srgbClr val="FFFFFF"/>
                </a:solidFill>
              </a:rPr>
              <a:t>Emotions and behavior are appropriate for the situation.</a:t>
            </a:r>
          </a:p>
          <a:p>
            <a:pPr lvl="2">
              <a:defRPr/>
            </a:pPr>
            <a:r>
              <a:rPr lang="en-US" sz="2400" dirty="0">
                <a:solidFill>
                  <a:srgbClr val="FFFFFF"/>
                </a:solidFill>
              </a:rPr>
              <a:t>Child achieves normal developmental milestones.</a:t>
            </a:r>
          </a:p>
          <a:p>
            <a:pPr lvl="2">
              <a:defRPr/>
            </a:pPr>
            <a:r>
              <a:rPr lang="en-US" sz="2400" dirty="0">
                <a:solidFill>
                  <a:srgbClr val="FFFFFF"/>
                </a:solidFill>
              </a:rPr>
              <a:t>Child is able to seek out adults for nurturance and help when needed.</a:t>
            </a:r>
          </a:p>
          <a:p>
            <a:pPr marL="0" indent="0" eaLnBrk="1" hangingPunct="1">
              <a:buFont typeface="Wingdings 2" pitchFamily="2" charset="2"/>
              <a:buNone/>
              <a:defRPr/>
            </a:pPr>
            <a:endParaRPr lang="en-GB" altLang="en-US" dirty="0">
              <a:solidFill>
                <a:srgbClr val="FFFFFF"/>
              </a:solidFill>
              <a:ea typeface="ヒラギノ角ゴ Pro W3" panose="020B0300000000000000" pitchFamily="34" charset="-128"/>
            </a:endParaRPr>
          </a:p>
        </p:txBody>
      </p:sp>
      <p:sp>
        <p:nvSpPr>
          <p:cNvPr id="37893" name="Slide Number Placeholder 3">
            <a:extLst>
              <a:ext uri="{FF2B5EF4-FFF2-40B4-BE49-F238E27FC236}">
                <a16:creationId xmlns:a16="http://schemas.microsoft.com/office/drawing/2014/main" id="{A5CD998F-1817-433A-ABDA-28DE165187D6}"/>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5EECA435-5315-4BC3-876C-4FB596CA0B57}" type="slidenum">
              <a:rPr lang="en-GB" altLang="en-US" sz="1300">
                <a:solidFill>
                  <a:schemeClr val="bg1">
                    <a:lumMod val="95000"/>
                    <a:lumOff val="5000"/>
                  </a:schemeClr>
                </a:solidFill>
              </a:rPr>
              <a:pPr>
                <a:lnSpc>
                  <a:spcPct val="90000"/>
                </a:lnSpc>
                <a:spcBef>
                  <a:spcPct val="0"/>
                </a:spcBef>
                <a:spcAft>
                  <a:spcPts val="600"/>
                </a:spcAft>
                <a:buSzTx/>
                <a:buFontTx/>
                <a:buNone/>
              </a:pPr>
              <a:t>16</a:t>
            </a:fld>
            <a:endParaRPr lang="en-GB" altLang="en-US" sz="1300" dirty="0">
              <a:solidFill>
                <a:schemeClr val="bg1">
                  <a:lumMod val="95000"/>
                  <a:lumOff val="5000"/>
                </a:schemeClr>
              </a:solidFill>
            </a:endParaRPr>
          </a:p>
        </p:txBody>
      </p:sp>
      <p:sp>
        <p:nvSpPr>
          <p:cNvPr id="53261" name="Rectangle 53260">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138367D-E1B1-44F9-983D-8DC5D0A953DF}"/>
              </a:ext>
            </a:extLst>
          </p:cNvPr>
          <p:cNvSpPr>
            <a:spLocks noGrp="1"/>
          </p:cNvSpPr>
          <p:nvPr>
            <p:ph type="title"/>
          </p:nvPr>
        </p:nvSpPr>
        <p:spPr>
          <a:xfrm>
            <a:off x="768096" y="585216"/>
            <a:ext cx="7290054" cy="1499616"/>
          </a:xfrm>
        </p:spPr>
        <p:txBody>
          <a:bodyPr>
            <a:normAutofit/>
          </a:bodyPr>
          <a:lstStyle/>
          <a:p>
            <a:pPr eaLnBrk="1" hangingPunct="1"/>
            <a:r>
              <a:rPr lang="en-GB" altLang="en-US" dirty="0">
                <a:ea typeface="ヒラギノ角ゴ Pro W3" pitchFamily="1" charset="-128"/>
              </a:rPr>
              <a:t>Treatment Modalities</a:t>
            </a:r>
            <a:endParaRPr lang="en-US" altLang="en-US" dirty="0">
              <a:ea typeface="ヒラギノ角ゴ Pro W3" pitchFamily="1" charset="-128"/>
            </a:endParaRPr>
          </a:p>
        </p:txBody>
      </p:sp>
      <p:sp>
        <p:nvSpPr>
          <p:cNvPr id="39941" name="Slide Number Placeholder 3">
            <a:extLst>
              <a:ext uri="{FF2B5EF4-FFF2-40B4-BE49-F238E27FC236}">
                <a16:creationId xmlns:a16="http://schemas.microsoft.com/office/drawing/2014/main" id="{2ED53B83-DFF2-4AE5-848F-0BE5CB4B380A}"/>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D91DCA85-7E80-4CE0-89E7-A04E5C1F0A8B}" type="slidenum">
              <a:rPr lang="en-GB" altLang="en-US" sz="1300"/>
              <a:pPr>
                <a:lnSpc>
                  <a:spcPct val="90000"/>
                </a:lnSpc>
                <a:spcBef>
                  <a:spcPct val="0"/>
                </a:spcBef>
                <a:spcAft>
                  <a:spcPts val="600"/>
                </a:spcAft>
                <a:buSzTx/>
                <a:buFontTx/>
                <a:buNone/>
              </a:pPr>
              <a:t>17</a:t>
            </a:fld>
            <a:endParaRPr lang="en-GB" altLang="en-US" sz="1300" dirty="0"/>
          </a:p>
        </p:txBody>
      </p:sp>
      <p:graphicFrame>
        <p:nvGraphicFramePr>
          <p:cNvPr id="53252" name="Content Placeholder 2">
            <a:extLst>
              <a:ext uri="{FF2B5EF4-FFF2-40B4-BE49-F238E27FC236}">
                <a16:creationId xmlns:a16="http://schemas.microsoft.com/office/drawing/2014/main" id="{0B940BA8-731E-18C3-C96D-4F11EF5350BC}"/>
              </a:ext>
            </a:extLst>
          </p:cNvPr>
          <p:cNvGraphicFramePr>
            <a:graphicFrameLocks noGrp="1"/>
          </p:cNvGraphicFramePr>
          <p:nvPr>
            <p:ph idx="1"/>
            <p:extLst>
              <p:ext uri="{D42A27DB-BD31-4B8C-83A1-F6EECF244321}">
                <p14:modId xmlns:p14="http://schemas.microsoft.com/office/powerpoint/2010/main" val="2978764533"/>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994" name="Rectangle 4199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996" name="Rectangle 4199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986" name="Title 1">
            <a:extLst>
              <a:ext uri="{FF2B5EF4-FFF2-40B4-BE49-F238E27FC236}">
                <a16:creationId xmlns:a16="http://schemas.microsoft.com/office/drawing/2014/main" id="{DE3330E8-831D-4F36-8216-67FA61B6DDF8}"/>
              </a:ext>
            </a:extLst>
          </p:cNvPr>
          <p:cNvSpPr>
            <a:spLocks noGrp="1"/>
          </p:cNvSpPr>
          <p:nvPr>
            <p:ph type="title"/>
          </p:nvPr>
        </p:nvSpPr>
        <p:spPr>
          <a:xfrm>
            <a:off x="723591" y="804333"/>
            <a:ext cx="2543925" cy="5249334"/>
          </a:xfrm>
        </p:spPr>
        <p:txBody>
          <a:bodyPr>
            <a:normAutofit/>
          </a:bodyPr>
          <a:lstStyle/>
          <a:p>
            <a:pPr algn="r" eaLnBrk="1" hangingPunct="1"/>
            <a:r>
              <a:rPr lang="en-GB" altLang="en-US" dirty="0">
                <a:solidFill>
                  <a:srgbClr val="FFFFFF"/>
                </a:solidFill>
                <a:ea typeface="ヒラギノ角ゴ Pro W3" pitchFamily="1" charset="-128"/>
              </a:rPr>
              <a:t>Audience Response Question</a:t>
            </a:r>
            <a:endParaRPr lang="en-US" altLang="en-US" dirty="0">
              <a:solidFill>
                <a:srgbClr val="FFFFFF"/>
              </a:solidFill>
              <a:ea typeface="ヒラギノ角ゴ Pro W3" pitchFamily="1" charset="-128"/>
            </a:endParaRPr>
          </a:p>
        </p:txBody>
      </p:sp>
      <p:sp>
        <p:nvSpPr>
          <p:cNvPr id="41987" name="Content Placeholder 2">
            <a:extLst>
              <a:ext uri="{FF2B5EF4-FFF2-40B4-BE49-F238E27FC236}">
                <a16:creationId xmlns:a16="http://schemas.microsoft.com/office/drawing/2014/main" id="{986BD83B-1BC1-452D-AED6-5C81814C845B}"/>
              </a:ext>
            </a:extLst>
          </p:cNvPr>
          <p:cNvSpPr>
            <a:spLocks noGrp="1"/>
          </p:cNvSpPr>
          <p:nvPr>
            <p:ph idx="1"/>
          </p:nvPr>
        </p:nvSpPr>
        <p:spPr>
          <a:xfrm>
            <a:off x="3713286" y="804333"/>
            <a:ext cx="4729502" cy="5249334"/>
          </a:xfrm>
        </p:spPr>
        <p:txBody>
          <a:bodyPr anchor="ctr">
            <a:normAutofit/>
          </a:bodyPr>
          <a:lstStyle/>
          <a:p>
            <a:pPr marL="0" indent="0" eaLnBrk="1" hangingPunct="1">
              <a:buFont typeface="Wingdings 2" panose="05020102010507070707" pitchFamily="18" charset="2"/>
              <a:buNone/>
            </a:pPr>
            <a:r>
              <a:rPr lang="en-GB" altLang="en-US" sz="2800" dirty="0">
                <a:ea typeface="ヒラギノ角ゴ Pro W3" pitchFamily="1" charset="-128"/>
              </a:rPr>
              <a:t>Which of the following should be established first in working with a child with PTSD?</a:t>
            </a:r>
          </a:p>
          <a:p>
            <a:pPr marL="0" indent="0" eaLnBrk="1" hangingPunct="1">
              <a:buFont typeface="Wingdings 2" panose="05020102010507070707" pitchFamily="18" charset="2"/>
              <a:buNone/>
            </a:pPr>
            <a:endParaRPr lang="en-GB" altLang="en-US" sz="2800" dirty="0">
              <a:ea typeface="ヒラギノ角ゴ Pro W3" pitchFamily="1" charset="-128"/>
            </a:endParaRPr>
          </a:p>
          <a:p>
            <a:pPr marL="461963" lvl="1" indent="-461963" eaLnBrk="1" hangingPunct="1">
              <a:buSzPct val="100000"/>
              <a:buFont typeface="Calibri" panose="020F0502020204030204" pitchFamily="34" charset="0"/>
              <a:buAutoNum type="alphaUcPeriod"/>
            </a:pPr>
            <a:r>
              <a:rPr lang="en-US" altLang="en-US" sz="2800" dirty="0"/>
              <a:t>Provide safety and stabilization</a:t>
            </a:r>
          </a:p>
          <a:p>
            <a:pPr marL="461963" lvl="1" indent="-461963" eaLnBrk="1" hangingPunct="1">
              <a:buSzPct val="100000"/>
              <a:buFont typeface="Calibri" panose="020F0502020204030204" pitchFamily="34" charset="0"/>
              <a:buAutoNum type="alphaUcPeriod"/>
            </a:pPr>
            <a:r>
              <a:rPr lang="en-US" altLang="en-US" sz="2800" dirty="0"/>
              <a:t>Reduce symptoms</a:t>
            </a:r>
          </a:p>
          <a:p>
            <a:pPr marL="461963" lvl="1" indent="-461963" eaLnBrk="1" hangingPunct="1">
              <a:buSzPct val="100000"/>
              <a:buFont typeface="Calibri" panose="020F0502020204030204" pitchFamily="34" charset="0"/>
              <a:buAutoNum type="alphaUcPeriod"/>
            </a:pPr>
            <a:r>
              <a:rPr lang="en-US" altLang="en-US" sz="2800" dirty="0"/>
              <a:t>Develop a value system</a:t>
            </a:r>
          </a:p>
          <a:p>
            <a:pPr marL="461963" lvl="1" indent="-461963" eaLnBrk="1" hangingPunct="1">
              <a:buSzPct val="100000"/>
              <a:buFont typeface="Calibri" panose="020F0502020204030204" pitchFamily="34" charset="0"/>
              <a:buAutoNum type="alphaUcPeriod"/>
            </a:pPr>
            <a:r>
              <a:rPr lang="en-US" altLang="en-US" sz="2800" dirty="0"/>
              <a:t>Provide support for catching up on developmental and social skills</a:t>
            </a:r>
            <a:endParaRPr lang="en-GB" altLang="en-US" sz="2800" dirty="0">
              <a:ea typeface="ヒラギノ角ゴ Pro W3" pitchFamily="1" charset="-128"/>
            </a:endParaRPr>
          </a:p>
        </p:txBody>
      </p:sp>
      <p:sp>
        <p:nvSpPr>
          <p:cNvPr id="41989" name="Slide Number Placeholder 3">
            <a:extLst>
              <a:ext uri="{FF2B5EF4-FFF2-40B4-BE49-F238E27FC236}">
                <a16:creationId xmlns:a16="http://schemas.microsoft.com/office/drawing/2014/main" id="{A5854E1D-5B1E-481E-AF5B-33AB3C83A274}"/>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C5884F29-CF8E-4F04-AC09-CF8A0D7C2F80}" type="slidenum">
              <a:rPr lang="en-GB" altLang="en-US" sz="1300"/>
              <a:pPr>
                <a:lnSpc>
                  <a:spcPct val="90000"/>
                </a:lnSpc>
                <a:spcBef>
                  <a:spcPct val="0"/>
                </a:spcBef>
                <a:spcAft>
                  <a:spcPts val="600"/>
                </a:spcAft>
                <a:buSzTx/>
                <a:buFontTx/>
                <a:buNone/>
              </a:pPr>
              <a:t>18</a:t>
            </a:fld>
            <a:endParaRPr lang="en-GB" altLang="en-US" sz="13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042" name="Rectangle 4404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044" name="Rectangle 4404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034" name="Title 2">
            <a:extLst>
              <a:ext uri="{FF2B5EF4-FFF2-40B4-BE49-F238E27FC236}">
                <a16:creationId xmlns:a16="http://schemas.microsoft.com/office/drawing/2014/main" id="{09C34D17-6046-4B6F-9029-0929FCAE6D01}"/>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Questions</a:t>
            </a:r>
          </a:p>
        </p:txBody>
      </p:sp>
      <p:sp>
        <p:nvSpPr>
          <p:cNvPr id="44035" name="Content Placeholder 1">
            <a:extLst>
              <a:ext uri="{FF2B5EF4-FFF2-40B4-BE49-F238E27FC236}">
                <a16:creationId xmlns:a16="http://schemas.microsoft.com/office/drawing/2014/main" id="{542C70A7-F1F9-4773-A412-C9A083CD9046}"/>
              </a:ext>
            </a:extLst>
          </p:cNvPr>
          <p:cNvSpPr>
            <a:spLocks noGrp="1"/>
          </p:cNvSpPr>
          <p:nvPr>
            <p:ph idx="1"/>
          </p:nvPr>
        </p:nvSpPr>
        <p:spPr>
          <a:xfrm>
            <a:off x="3674533" y="440266"/>
            <a:ext cx="4910667" cy="5917461"/>
          </a:xfrm>
        </p:spPr>
        <p:txBody>
          <a:bodyPr anchor="ctr">
            <a:noAutofit/>
          </a:bodyPr>
          <a:lstStyle/>
          <a:p>
            <a:pPr marL="0" indent="0" eaLnBrk="1" hangingPunct="1">
              <a:buSzPct val="100000"/>
              <a:buFont typeface="Wingdings 2" panose="05020102010507070707" pitchFamily="18" charset="2"/>
              <a:buNone/>
            </a:pPr>
            <a:r>
              <a:rPr lang="en-US" altLang="en-US" sz="2800" dirty="0">
                <a:ea typeface="ヒラギノ角ゴ Pro W3" pitchFamily="1" charset="-128"/>
              </a:rPr>
              <a:t>Before going home from the hospital, Max and his family begin intervention therapy. Which is probably the </a:t>
            </a:r>
            <a:r>
              <a:rPr lang="en-US" altLang="en-US" sz="2800" b="1" i="1" dirty="0">
                <a:ea typeface="ヒラギノ角ゴ Pro W3" pitchFamily="1" charset="-128"/>
              </a:rPr>
              <a:t>least useful </a:t>
            </a:r>
            <a:r>
              <a:rPr lang="en-US" altLang="en-US" sz="2800" dirty="0">
                <a:ea typeface="ヒラギノ角ゴ Pro W3" pitchFamily="1" charset="-128"/>
              </a:rPr>
              <a:t>strategy at this time?</a:t>
            </a:r>
            <a:br>
              <a:rPr lang="en-US" altLang="en-US" sz="2800" dirty="0">
                <a:ea typeface="ヒラギノ角ゴ Pro W3" pitchFamily="1" charset="-128"/>
              </a:rPr>
            </a:br>
            <a:endParaRPr lang="en-US" altLang="en-US" sz="2800" dirty="0">
              <a:ea typeface="ヒラギノ角ゴ Pro W3" pitchFamily="1" charset="-128"/>
            </a:endParaRPr>
          </a:p>
          <a:p>
            <a:pPr marL="461963" lvl="1" indent="-461963" eaLnBrk="1" hangingPunct="1">
              <a:buSzPct val="100000"/>
              <a:buFont typeface="Calibri" panose="020F0502020204030204" pitchFamily="34" charset="0"/>
              <a:buAutoNum type="alphaUcPeriod"/>
            </a:pPr>
            <a:r>
              <a:rPr lang="en-US" altLang="en-US" sz="2800" dirty="0"/>
              <a:t>Establish trust and safety in the therapeutic relationship.</a:t>
            </a:r>
          </a:p>
          <a:p>
            <a:pPr marL="461963" lvl="1" indent="-461963" eaLnBrk="1" hangingPunct="1">
              <a:buSzPct val="100000"/>
              <a:buFont typeface="Calibri" panose="020F0502020204030204" pitchFamily="34" charset="0"/>
              <a:buAutoNum type="alphaUcPeriod"/>
            </a:pPr>
            <a:r>
              <a:rPr lang="en-US" altLang="en-US" sz="2800" dirty="0"/>
              <a:t>Use art to help Max express his feelings.</a:t>
            </a:r>
          </a:p>
          <a:p>
            <a:pPr marL="461963" lvl="1" indent="-461963" eaLnBrk="1" hangingPunct="1">
              <a:buSzPct val="100000"/>
              <a:buFont typeface="Calibri" panose="020F0502020204030204" pitchFamily="34" charset="0"/>
              <a:buAutoNum type="alphaUcPeriod"/>
            </a:pPr>
            <a:r>
              <a:rPr lang="en-US" altLang="en-US" sz="2800" dirty="0"/>
              <a:t>Bring Max’s father into 1:1 play therapy sessions.</a:t>
            </a:r>
          </a:p>
          <a:p>
            <a:pPr marL="461963" lvl="1" indent="-461963" eaLnBrk="1" hangingPunct="1">
              <a:buSzPct val="100000"/>
              <a:buFont typeface="Calibri" panose="020F0502020204030204" pitchFamily="34" charset="0"/>
              <a:buAutoNum type="alphaUcPeriod"/>
            </a:pPr>
            <a:r>
              <a:rPr lang="en-US" altLang="en-US" sz="2800" dirty="0"/>
              <a:t>Teach Max and his parents about grief.</a:t>
            </a:r>
          </a:p>
        </p:txBody>
      </p:sp>
      <p:sp>
        <p:nvSpPr>
          <p:cNvPr id="44037" name="Slide Number Placeholder 3">
            <a:extLst>
              <a:ext uri="{FF2B5EF4-FFF2-40B4-BE49-F238E27FC236}">
                <a16:creationId xmlns:a16="http://schemas.microsoft.com/office/drawing/2014/main" id="{3072121F-1B6C-4249-8136-42D40D0BADDC}"/>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r>
              <a:rPr lang="en-GB" altLang="en-US" sz="1300" dirty="0"/>
              <a:t> </a:t>
            </a:r>
            <a:fld id="{55583D07-2CBF-4AB5-BF7F-1A5C9E1A7D4D}" type="slidenum">
              <a:rPr lang="en-GB" altLang="en-US" sz="1300"/>
              <a:pPr>
                <a:lnSpc>
                  <a:spcPct val="90000"/>
                </a:lnSpc>
                <a:spcBef>
                  <a:spcPct val="0"/>
                </a:spcBef>
                <a:spcAft>
                  <a:spcPts val="600"/>
                </a:spcAft>
                <a:buSzTx/>
                <a:buFontTx/>
                <a:buNone/>
              </a:pPr>
              <a:t>19</a:t>
            </a:fld>
            <a:endParaRPr lang="en-GB" altLang="en-US" sz="13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39910BA-36A0-4595-9AEC-B60DDB5E689E}"/>
              </a:ext>
            </a:extLst>
          </p:cNvPr>
          <p:cNvSpPr>
            <a:spLocks noGrp="1"/>
          </p:cNvSpPr>
          <p:nvPr>
            <p:ph type="title"/>
          </p:nvPr>
        </p:nvSpPr>
        <p:spPr>
          <a:xfrm>
            <a:off x="768096" y="585216"/>
            <a:ext cx="7290054" cy="1499616"/>
          </a:xfrm>
        </p:spPr>
        <p:txBody>
          <a:bodyPr>
            <a:normAutofit/>
          </a:bodyPr>
          <a:lstStyle/>
          <a:p>
            <a:pPr eaLnBrk="1" hangingPunct="1"/>
            <a:r>
              <a:rPr lang="en-GB" altLang="en-US" dirty="0">
                <a:ea typeface="ヒラギノ角ゴ Pro W3" pitchFamily="1" charset="-128"/>
              </a:rPr>
              <a:t>Trauma-Related Disorders</a:t>
            </a:r>
            <a:endParaRPr lang="en-US" altLang="en-US" dirty="0">
              <a:ea typeface="ヒラギノ角ゴ Pro W3" pitchFamily="1" charset="-128"/>
            </a:endParaRPr>
          </a:p>
        </p:txBody>
      </p:sp>
      <p:sp>
        <p:nvSpPr>
          <p:cNvPr id="11269" name="Slide Number Placeholder 3">
            <a:extLst>
              <a:ext uri="{FF2B5EF4-FFF2-40B4-BE49-F238E27FC236}">
                <a16:creationId xmlns:a16="http://schemas.microsoft.com/office/drawing/2014/main" id="{690CE0FF-5351-4AD7-A0C0-4F5E7FF130E5}"/>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18F8113C-A567-41D7-8ABB-4A2F225AE95D}" type="slidenum">
              <a:rPr lang="en-GB" altLang="en-US" sz="1300"/>
              <a:pPr>
                <a:lnSpc>
                  <a:spcPct val="90000"/>
                </a:lnSpc>
                <a:spcBef>
                  <a:spcPct val="0"/>
                </a:spcBef>
                <a:spcAft>
                  <a:spcPts val="600"/>
                </a:spcAft>
                <a:buSzTx/>
                <a:buFontTx/>
                <a:buNone/>
              </a:pPr>
              <a:t>2</a:t>
            </a:fld>
            <a:endParaRPr lang="en-GB" altLang="en-US" sz="1300" dirty="0"/>
          </a:p>
        </p:txBody>
      </p:sp>
      <p:graphicFrame>
        <p:nvGraphicFramePr>
          <p:cNvPr id="11271" name="Content Placeholder 2">
            <a:extLst>
              <a:ext uri="{FF2B5EF4-FFF2-40B4-BE49-F238E27FC236}">
                <a16:creationId xmlns:a16="http://schemas.microsoft.com/office/drawing/2014/main" id="{BDF94D67-A80E-91FA-C31F-FE3DCED0AE40}"/>
              </a:ext>
            </a:extLst>
          </p:cNvPr>
          <p:cNvGraphicFramePr>
            <a:graphicFrameLocks noGrp="1"/>
          </p:cNvGraphicFramePr>
          <p:nvPr>
            <p:ph idx="1"/>
            <p:extLst>
              <p:ext uri="{D42A27DB-BD31-4B8C-83A1-F6EECF244321}">
                <p14:modId xmlns:p14="http://schemas.microsoft.com/office/powerpoint/2010/main" val="3089381357"/>
              </p:ext>
            </p:extLst>
          </p:nvPr>
        </p:nvGraphicFramePr>
        <p:xfrm>
          <a:off x="768096" y="1862668"/>
          <a:ext cx="7290054" cy="4446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091" name="Rectangle 46090">
            <a:extLst>
              <a:ext uri="{FF2B5EF4-FFF2-40B4-BE49-F238E27FC236}">
                <a16:creationId xmlns:a16="http://schemas.microsoft.com/office/drawing/2014/main" id="{FABE753E-4156-4486-B269-C34C2220E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93" name="Rectangle 46092">
            <a:extLst>
              <a:ext uri="{FF2B5EF4-FFF2-40B4-BE49-F238E27FC236}">
                <a16:creationId xmlns:a16="http://schemas.microsoft.com/office/drawing/2014/main" id="{DB9BFE9F-67FE-4BBC-BFED-6AA4C51D0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7850" y="0"/>
            <a:ext cx="34861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82" name="Title 1">
            <a:extLst>
              <a:ext uri="{FF2B5EF4-FFF2-40B4-BE49-F238E27FC236}">
                <a16:creationId xmlns:a16="http://schemas.microsoft.com/office/drawing/2014/main" id="{905F534E-D44A-4235-A276-234CD4D105A1}"/>
              </a:ext>
            </a:extLst>
          </p:cNvPr>
          <p:cNvSpPr>
            <a:spLocks noGrp="1"/>
          </p:cNvSpPr>
          <p:nvPr>
            <p:ph type="title"/>
          </p:nvPr>
        </p:nvSpPr>
        <p:spPr>
          <a:xfrm>
            <a:off x="6140451" y="643467"/>
            <a:ext cx="2561709" cy="5571066"/>
          </a:xfrm>
        </p:spPr>
        <p:txBody>
          <a:bodyPr>
            <a:normAutofit/>
          </a:bodyPr>
          <a:lstStyle/>
          <a:p>
            <a:pPr eaLnBrk="1" hangingPunct="1"/>
            <a:r>
              <a:rPr lang="en-US" altLang="en-US" dirty="0">
                <a:solidFill>
                  <a:srgbClr val="FFFFFF"/>
                </a:solidFill>
                <a:ea typeface="ヒラギノ角ゴ Pro W3" pitchFamily="1" charset="-128"/>
              </a:rPr>
              <a:t>Trauma-Related Disorders</a:t>
            </a:r>
            <a:br>
              <a:rPr lang="en-US" altLang="en-US" dirty="0">
                <a:solidFill>
                  <a:srgbClr val="FFFFFF"/>
                </a:solidFill>
                <a:ea typeface="ヒラギノ角ゴ Pro W3" pitchFamily="1" charset="-128"/>
              </a:rPr>
            </a:br>
            <a:r>
              <a:rPr lang="en-US" altLang="en-US" dirty="0">
                <a:solidFill>
                  <a:srgbClr val="FFFFFF"/>
                </a:solidFill>
                <a:ea typeface="ヒラギノ角ゴ Pro W3" pitchFamily="1" charset="-128"/>
              </a:rPr>
              <a:t>in Adults</a:t>
            </a:r>
          </a:p>
        </p:txBody>
      </p:sp>
      <p:sp>
        <p:nvSpPr>
          <p:cNvPr id="46085" name="Slide Number Placeholder 3">
            <a:extLst>
              <a:ext uri="{FF2B5EF4-FFF2-40B4-BE49-F238E27FC236}">
                <a16:creationId xmlns:a16="http://schemas.microsoft.com/office/drawing/2014/main" id="{46CDFDE4-5A5D-45E0-8D98-6F973CDA9B31}"/>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5F7DCCB0-DAB6-4B25-8F62-D406A76E8E80}" type="slidenum">
              <a:rPr lang="en-GB" altLang="en-US" sz="1300">
                <a:solidFill>
                  <a:srgbClr val="FFFFFF"/>
                </a:solidFill>
              </a:rPr>
              <a:pPr>
                <a:lnSpc>
                  <a:spcPct val="90000"/>
                </a:lnSpc>
                <a:spcBef>
                  <a:spcPct val="0"/>
                </a:spcBef>
                <a:spcAft>
                  <a:spcPts val="600"/>
                </a:spcAft>
                <a:buSzTx/>
                <a:buFontTx/>
                <a:buNone/>
              </a:pPr>
              <a:t>20</a:t>
            </a:fld>
            <a:endParaRPr lang="en-GB" altLang="en-US" sz="1300" dirty="0">
              <a:solidFill>
                <a:srgbClr val="FFFFFF"/>
              </a:solidFill>
            </a:endParaRPr>
          </a:p>
        </p:txBody>
      </p:sp>
      <p:graphicFrame>
        <p:nvGraphicFramePr>
          <p:cNvPr id="46087" name="Content Placeholder 2">
            <a:extLst>
              <a:ext uri="{FF2B5EF4-FFF2-40B4-BE49-F238E27FC236}">
                <a16:creationId xmlns:a16="http://schemas.microsoft.com/office/drawing/2014/main" id="{D4BE42B8-824E-8DA8-8A1B-2607DFED2373}"/>
              </a:ext>
            </a:extLst>
          </p:cNvPr>
          <p:cNvGraphicFramePr>
            <a:graphicFrameLocks noGrp="1"/>
          </p:cNvGraphicFramePr>
          <p:nvPr>
            <p:ph idx="1"/>
            <p:extLst>
              <p:ext uri="{D42A27DB-BD31-4B8C-83A1-F6EECF244321}">
                <p14:modId xmlns:p14="http://schemas.microsoft.com/office/powerpoint/2010/main" val="758906961"/>
              </p:ext>
            </p:extLst>
          </p:nvPr>
        </p:nvGraphicFramePr>
        <p:xfrm>
          <a:off x="678656" y="976313"/>
          <a:ext cx="4300537" cy="4897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83" name="Rectangle 54282">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274" name="Title 1">
            <a:extLst>
              <a:ext uri="{FF2B5EF4-FFF2-40B4-BE49-F238E27FC236}">
                <a16:creationId xmlns:a16="http://schemas.microsoft.com/office/drawing/2014/main" id="{A3E551A3-E3AE-48B8-BADF-70DCB6DBD798}"/>
              </a:ext>
            </a:extLst>
          </p:cNvPr>
          <p:cNvSpPr>
            <a:spLocks noGrp="1"/>
          </p:cNvSpPr>
          <p:nvPr>
            <p:ph type="title"/>
          </p:nvPr>
        </p:nvSpPr>
        <p:spPr>
          <a:xfrm>
            <a:off x="482601" y="643467"/>
            <a:ext cx="2561709" cy="5571066"/>
          </a:xfrm>
        </p:spPr>
        <p:txBody>
          <a:bodyPr>
            <a:normAutofit/>
          </a:bodyPr>
          <a:lstStyle/>
          <a:p>
            <a:pPr eaLnBrk="1" hangingPunct="1"/>
            <a:r>
              <a:rPr lang="en-GB" altLang="en-US" dirty="0">
                <a:solidFill>
                  <a:srgbClr val="FFFFFF"/>
                </a:solidFill>
                <a:ea typeface="ヒラギノ角ゴ Pro W3" pitchFamily="1" charset="-128"/>
              </a:rPr>
              <a:t>Post-traumatic Stress Disorder in Adults </a:t>
            </a:r>
            <a:endParaRPr lang="en-US" altLang="en-US" dirty="0">
              <a:solidFill>
                <a:srgbClr val="FFFFFF"/>
              </a:solidFill>
              <a:ea typeface="ヒラギノ角ゴ Pro W3" pitchFamily="1" charset="-128"/>
            </a:endParaRPr>
          </a:p>
        </p:txBody>
      </p:sp>
      <p:sp>
        <p:nvSpPr>
          <p:cNvPr id="54277" name="Slide Number Placeholder 3">
            <a:extLst>
              <a:ext uri="{FF2B5EF4-FFF2-40B4-BE49-F238E27FC236}">
                <a16:creationId xmlns:a16="http://schemas.microsoft.com/office/drawing/2014/main" id="{8140C107-B06F-4CF6-83A1-97CEB6812B3A}"/>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A1A8E6CC-F345-4407-931A-498F529058E8}" type="slidenum">
              <a:rPr lang="en-GB" altLang="en-US" sz="1300"/>
              <a:pPr>
                <a:lnSpc>
                  <a:spcPct val="90000"/>
                </a:lnSpc>
                <a:spcBef>
                  <a:spcPct val="0"/>
                </a:spcBef>
                <a:spcAft>
                  <a:spcPts val="600"/>
                </a:spcAft>
                <a:buSzTx/>
                <a:buFontTx/>
                <a:buNone/>
              </a:pPr>
              <a:t>21</a:t>
            </a:fld>
            <a:endParaRPr lang="en-GB" altLang="en-US" sz="1300" dirty="0"/>
          </a:p>
        </p:txBody>
      </p:sp>
      <p:graphicFrame>
        <p:nvGraphicFramePr>
          <p:cNvPr id="54279" name="Content Placeholder 2">
            <a:extLst>
              <a:ext uri="{FF2B5EF4-FFF2-40B4-BE49-F238E27FC236}">
                <a16:creationId xmlns:a16="http://schemas.microsoft.com/office/drawing/2014/main" id="{7FB9D1A4-0400-090D-9B88-F499740CF6AE}"/>
              </a:ext>
            </a:extLst>
          </p:cNvPr>
          <p:cNvGraphicFramePr>
            <a:graphicFrameLocks noGrp="1"/>
          </p:cNvGraphicFramePr>
          <p:nvPr>
            <p:ph idx="1"/>
            <p:extLst>
              <p:ext uri="{D42A27DB-BD31-4B8C-83A1-F6EECF244321}">
                <p14:modId xmlns:p14="http://schemas.microsoft.com/office/powerpoint/2010/main" val="3987238058"/>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30" name="Rectangle 56329">
            <a:extLst>
              <a:ext uri="{FF2B5EF4-FFF2-40B4-BE49-F238E27FC236}">
                <a16:creationId xmlns:a16="http://schemas.microsoft.com/office/drawing/2014/main" id="{E08749FB-5801-45C8-BF7B-840E23F8A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32" name="Rectangle 56331">
            <a:extLst>
              <a:ext uri="{FF2B5EF4-FFF2-40B4-BE49-F238E27FC236}">
                <a16:creationId xmlns:a16="http://schemas.microsoft.com/office/drawing/2014/main" id="{DAA7C513-277B-4325-9779-116946C0D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84632"/>
            <a:ext cx="8405876"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34" name="Rectangle 56333">
            <a:extLst>
              <a:ext uri="{FF2B5EF4-FFF2-40B4-BE49-F238E27FC236}">
                <a16:creationId xmlns:a16="http://schemas.microsoft.com/office/drawing/2014/main" id="{A20F6923-DC2F-4143-ACA0-519D0FE6C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150596"/>
            <a:ext cx="2436391"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36" name="Rectangle 56335">
            <a:extLst>
              <a:ext uri="{FF2B5EF4-FFF2-40B4-BE49-F238E27FC236}">
                <a16:creationId xmlns:a16="http://schemas.microsoft.com/office/drawing/2014/main" id="{8319B32C-704E-4A0B-BD7B-186B70511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150596"/>
            <a:ext cx="584604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939" name="Title 1">
            <a:extLst>
              <a:ext uri="{FF2B5EF4-FFF2-40B4-BE49-F238E27FC236}">
                <a16:creationId xmlns:a16="http://schemas.microsoft.com/office/drawing/2014/main" id="{14B16E86-F8FE-4443-98CA-EAC269A56A4D}"/>
              </a:ext>
            </a:extLst>
          </p:cNvPr>
          <p:cNvSpPr>
            <a:spLocks noGrp="1"/>
          </p:cNvSpPr>
          <p:nvPr>
            <p:ph type="title"/>
          </p:nvPr>
        </p:nvSpPr>
        <p:spPr>
          <a:xfrm>
            <a:off x="3133725" y="4391025"/>
            <a:ext cx="5394083" cy="1738808"/>
          </a:xfrm>
        </p:spPr>
        <p:txBody>
          <a:bodyPr rtlCol="0">
            <a:normAutofit/>
          </a:bodyPr>
          <a:lstStyle/>
          <a:p>
            <a:pPr eaLnBrk="1" fontAlgn="auto" hangingPunct="1">
              <a:spcAft>
                <a:spcPts val="0"/>
              </a:spcAft>
              <a:defRPr/>
            </a:pPr>
            <a:r>
              <a:rPr lang="en-GB" altLang="en-US" dirty="0">
                <a:solidFill>
                  <a:srgbClr val="FFFFFF"/>
                </a:solidFill>
                <a:ea typeface="ヒラギノ角ゴ Pro W3" pitchFamily="3" charset="-128"/>
              </a:rPr>
              <a:t>Post-traumatic Stress Disorder (Cont.)</a:t>
            </a:r>
            <a:endParaRPr lang="en-US" altLang="en-US" dirty="0">
              <a:solidFill>
                <a:srgbClr val="FFFFFF"/>
              </a:solidFill>
              <a:ea typeface="ヒラギノ角ゴ Pro W3" pitchFamily="3" charset="-128"/>
            </a:endParaRPr>
          </a:p>
        </p:txBody>
      </p:sp>
      <p:sp>
        <p:nvSpPr>
          <p:cNvPr id="56323" name="Content Placeholder 2">
            <a:extLst>
              <a:ext uri="{FF2B5EF4-FFF2-40B4-BE49-F238E27FC236}">
                <a16:creationId xmlns:a16="http://schemas.microsoft.com/office/drawing/2014/main" id="{C6B3D37C-7A9F-4252-BDD0-6B44F6E6D29F}"/>
              </a:ext>
            </a:extLst>
          </p:cNvPr>
          <p:cNvSpPr>
            <a:spLocks noGrp="1"/>
          </p:cNvSpPr>
          <p:nvPr>
            <p:ph idx="1"/>
          </p:nvPr>
        </p:nvSpPr>
        <p:spPr>
          <a:xfrm>
            <a:off x="681644" y="728167"/>
            <a:ext cx="7846164" cy="3181998"/>
          </a:xfrm>
        </p:spPr>
        <p:txBody>
          <a:bodyPr anchor="ctr">
            <a:normAutofit/>
          </a:bodyPr>
          <a:lstStyle/>
          <a:p>
            <a:pPr eaLnBrk="1" hangingPunct="1">
              <a:buFont typeface="Wingdings" pitchFamily="2" charset="2"/>
              <a:buChar char="v"/>
            </a:pPr>
            <a:r>
              <a:rPr lang="en-US" altLang="en-US" sz="2800" dirty="0">
                <a:ea typeface="ヒラギノ角ゴ Pro W3" pitchFamily="1" charset="-128"/>
              </a:rPr>
              <a:t>Epidemiology</a:t>
            </a:r>
          </a:p>
          <a:p>
            <a:pPr lvl="1" eaLnBrk="1" hangingPunct="1">
              <a:buFont typeface="Wingdings" pitchFamily="2" charset="2"/>
              <a:buChar char="v"/>
            </a:pPr>
            <a:r>
              <a:rPr lang="en-US" altLang="en-US" sz="2400" dirty="0"/>
              <a:t>About 60% of men and 50% of women have at least one trauma in their lifetime </a:t>
            </a:r>
            <a:endParaRPr lang="en-US" altLang="en-US" sz="2400" dirty="0">
              <a:ea typeface="ヒラギノ角ゴ Pro W3" pitchFamily="1" charset="-128"/>
            </a:endParaRPr>
          </a:p>
          <a:p>
            <a:pPr eaLnBrk="1" hangingPunct="1">
              <a:buFont typeface="Wingdings" pitchFamily="2" charset="2"/>
              <a:buChar char="v"/>
            </a:pPr>
            <a:r>
              <a:rPr lang="en-US" altLang="en-US" sz="2800" dirty="0">
                <a:ea typeface="ヒラギノ角ゴ Pro W3" pitchFamily="1" charset="-128"/>
              </a:rPr>
              <a:t>Comorbidity</a:t>
            </a:r>
          </a:p>
          <a:p>
            <a:pPr eaLnBrk="1" hangingPunct="1">
              <a:buFont typeface="Wingdings" pitchFamily="2" charset="2"/>
              <a:buChar char="v"/>
            </a:pPr>
            <a:r>
              <a:rPr lang="en-US" altLang="en-US" sz="2800" dirty="0">
                <a:ea typeface="ヒラギノ角ゴ Pro W3" pitchFamily="1" charset="-128"/>
              </a:rPr>
              <a:t>Risk Factors</a:t>
            </a:r>
          </a:p>
          <a:p>
            <a:pPr lvl="1" eaLnBrk="1" hangingPunct="1">
              <a:buFont typeface="Wingdings" pitchFamily="2" charset="2"/>
              <a:buChar char="v"/>
            </a:pPr>
            <a:r>
              <a:rPr lang="en-US" altLang="en-US" sz="2400" dirty="0">
                <a:ea typeface="ヒラギノ角ゴ Pro W3" pitchFamily="1" charset="-128"/>
              </a:rPr>
              <a:t>Similar to those seen for children</a:t>
            </a:r>
          </a:p>
          <a:p>
            <a:pPr eaLnBrk="1" hangingPunct="1"/>
            <a:endParaRPr lang="en-GB" altLang="en-US" dirty="0"/>
          </a:p>
        </p:txBody>
      </p:sp>
      <p:sp>
        <p:nvSpPr>
          <p:cNvPr id="56325" name="Slide Number Placeholder 3">
            <a:extLst>
              <a:ext uri="{FF2B5EF4-FFF2-40B4-BE49-F238E27FC236}">
                <a16:creationId xmlns:a16="http://schemas.microsoft.com/office/drawing/2014/main" id="{0727148A-CE22-46A5-B8EA-3FD8796F9656}"/>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EBA00E80-CDC3-416D-93E0-9B5508F02A39}" type="slidenum">
              <a:rPr lang="en-GB" altLang="en-US" sz="1300"/>
              <a:pPr>
                <a:lnSpc>
                  <a:spcPct val="90000"/>
                </a:lnSpc>
                <a:spcBef>
                  <a:spcPct val="0"/>
                </a:spcBef>
                <a:spcAft>
                  <a:spcPts val="600"/>
                </a:spcAft>
                <a:buSzTx/>
                <a:buFontTx/>
                <a:buNone/>
              </a:pPr>
              <a:t>22</a:t>
            </a:fld>
            <a:endParaRPr lang="en-GB" altLang="en-US" sz="13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C0A4A897-C816-465B-8DA5-A66288C535C8}"/>
              </a:ext>
            </a:extLst>
          </p:cNvPr>
          <p:cNvSpPr>
            <a:spLocks noGrp="1"/>
          </p:cNvSpPr>
          <p:nvPr>
            <p:ph type="title"/>
          </p:nvPr>
        </p:nvSpPr>
        <p:spPr>
          <a:xfrm>
            <a:off x="368300" y="273050"/>
            <a:ext cx="8229600" cy="1143000"/>
          </a:xfrm>
        </p:spPr>
        <p:txBody>
          <a:bodyPr/>
          <a:lstStyle/>
          <a:p>
            <a:pPr eaLnBrk="1" hangingPunct="1"/>
            <a:r>
              <a:rPr lang="en-GB" altLang="en-US" dirty="0">
                <a:ea typeface="ヒラギノ角ゴ Pro W3" pitchFamily="1" charset="-128"/>
              </a:rPr>
              <a:t>Application of the Nursing Process</a:t>
            </a:r>
            <a:endParaRPr lang="en-US" altLang="en-US" dirty="0">
              <a:ea typeface="ヒラギノ角ゴ Pro W3" pitchFamily="1" charset="-128"/>
            </a:endParaRPr>
          </a:p>
        </p:txBody>
      </p:sp>
      <p:graphicFrame>
        <p:nvGraphicFramePr>
          <p:cNvPr id="58381" name="Content Placeholder 2">
            <a:extLst>
              <a:ext uri="{FF2B5EF4-FFF2-40B4-BE49-F238E27FC236}">
                <a16:creationId xmlns:a16="http://schemas.microsoft.com/office/drawing/2014/main" id="{07535043-6811-2401-2863-7CFB1813465E}"/>
              </a:ext>
            </a:extLst>
          </p:cNvPr>
          <p:cNvGraphicFramePr>
            <a:graphicFrameLocks noGrp="1"/>
          </p:cNvGraphicFramePr>
          <p:nvPr>
            <p:ph idx="1"/>
            <p:extLst>
              <p:ext uri="{D42A27DB-BD31-4B8C-83A1-F6EECF244321}">
                <p14:modId xmlns:p14="http://schemas.microsoft.com/office/powerpoint/2010/main" val="1312181936"/>
              </p:ext>
            </p:extLst>
          </p:nvPr>
        </p:nvGraphicFramePr>
        <p:xfrm>
          <a:off x="711200" y="1168400"/>
          <a:ext cx="7886700" cy="5416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8373" name="Slide Number Placeholder 3">
            <a:extLst>
              <a:ext uri="{FF2B5EF4-FFF2-40B4-BE49-F238E27FC236}">
                <a16:creationId xmlns:a16="http://schemas.microsoft.com/office/drawing/2014/main" id="{FDD88801-624D-46DA-87D1-ED48908A10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SzTx/>
              <a:buFontTx/>
              <a:buNone/>
            </a:pPr>
            <a:fld id="{DB7E24B2-0DA4-4222-897B-BAE690818D78}" type="slidenum">
              <a:rPr lang="en-GB" altLang="en-US" sz="1000" smtClean="0">
                <a:solidFill>
                  <a:srgbClr val="000000"/>
                </a:solidFill>
              </a:rPr>
              <a:pPr>
                <a:spcBef>
                  <a:spcPct val="0"/>
                </a:spcBef>
                <a:buSzTx/>
                <a:buFontTx/>
                <a:buNone/>
              </a:pPr>
              <a:t>23</a:t>
            </a:fld>
            <a:endParaRPr lang="en-GB" altLang="en-US" sz="1000"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7" name="Rectangle 60426">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939" name="Title 1">
            <a:extLst>
              <a:ext uri="{FF2B5EF4-FFF2-40B4-BE49-F238E27FC236}">
                <a16:creationId xmlns:a16="http://schemas.microsoft.com/office/drawing/2014/main" id="{AC7CF851-3FE5-48A4-9FF7-7EA17D6C01E0}"/>
              </a:ext>
            </a:extLst>
          </p:cNvPr>
          <p:cNvSpPr>
            <a:spLocks noGrp="1"/>
          </p:cNvSpPr>
          <p:nvPr>
            <p:ph type="title"/>
          </p:nvPr>
        </p:nvSpPr>
        <p:spPr>
          <a:xfrm>
            <a:off x="482601" y="643467"/>
            <a:ext cx="2561709" cy="5571066"/>
          </a:xfrm>
        </p:spPr>
        <p:txBody>
          <a:bodyPr rtlCol="0">
            <a:normAutofit/>
          </a:bodyPr>
          <a:lstStyle/>
          <a:p>
            <a:pPr eaLnBrk="1" fontAlgn="auto" hangingPunct="1">
              <a:spcAft>
                <a:spcPts val="0"/>
              </a:spcAft>
              <a:defRPr/>
            </a:pPr>
            <a:r>
              <a:rPr lang="en-GB" altLang="en-US" dirty="0">
                <a:solidFill>
                  <a:srgbClr val="FFFFFF"/>
                </a:solidFill>
                <a:ea typeface="ヒラギノ角ゴ Pro W3" pitchFamily="3" charset="-128"/>
              </a:rPr>
              <a:t>Application of the Nursing Process (Cont.)</a:t>
            </a:r>
            <a:endParaRPr lang="en-US" altLang="en-US" dirty="0">
              <a:solidFill>
                <a:srgbClr val="FFFFFF"/>
              </a:solidFill>
              <a:ea typeface="ヒラギノ角ゴ Pro W3" pitchFamily="3" charset="-128"/>
            </a:endParaRPr>
          </a:p>
        </p:txBody>
      </p:sp>
      <p:sp>
        <p:nvSpPr>
          <p:cNvPr id="60421" name="Slide Number Placeholder 3">
            <a:extLst>
              <a:ext uri="{FF2B5EF4-FFF2-40B4-BE49-F238E27FC236}">
                <a16:creationId xmlns:a16="http://schemas.microsoft.com/office/drawing/2014/main" id="{0F93799B-2D74-469C-8F2A-5EDB075514B0}"/>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F4CAB0ED-1C8F-410A-BF59-F32B18E1C8D7}" type="slidenum">
              <a:rPr lang="en-GB" altLang="en-US" sz="1300"/>
              <a:pPr>
                <a:lnSpc>
                  <a:spcPct val="90000"/>
                </a:lnSpc>
                <a:spcBef>
                  <a:spcPct val="0"/>
                </a:spcBef>
                <a:spcAft>
                  <a:spcPts val="600"/>
                </a:spcAft>
                <a:buSzTx/>
                <a:buFontTx/>
                <a:buNone/>
              </a:pPr>
              <a:t>24</a:t>
            </a:fld>
            <a:endParaRPr lang="en-GB" altLang="en-US" sz="1300" dirty="0"/>
          </a:p>
        </p:txBody>
      </p:sp>
      <p:graphicFrame>
        <p:nvGraphicFramePr>
          <p:cNvPr id="60423" name="Content Placeholder 2">
            <a:extLst>
              <a:ext uri="{FF2B5EF4-FFF2-40B4-BE49-F238E27FC236}">
                <a16:creationId xmlns:a16="http://schemas.microsoft.com/office/drawing/2014/main" id="{D814D8C8-6DB7-F95B-A48D-D30CDF086CF0}"/>
              </a:ext>
            </a:extLst>
          </p:cNvPr>
          <p:cNvGraphicFramePr>
            <a:graphicFrameLocks noGrp="1"/>
          </p:cNvGraphicFramePr>
          <p:nvPr>
            <p:ph idx="1"/>
            <p:extLst>
              <p:ext uri="{D42A27DB-BD31-4B8C-83A1-F6EECF244321}">
                <p14:modId xmlns:p14="http://schemas.microsoft.com/office/powerpoint/2010/main" val="98955504"/>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74" name="Rectangle 62473">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476" name="Rectangle 62475">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939" name="Title 1">
            <a:extLst>
              <a:ext uri="{FF2B5EF4-FFF2-40B4-BE49-F238E27FC236}">
                <a16:creationId xmlns:a16="http://schemas.microsoft.com/office/drawing/2014/main" id="{89909083-4CA3-4768-BBB9-4156103A673F}"/>
              </a:ext>
            </a:extLst>
          </p:cNvPr>
          <p:cNvSpPr>
            <a:spLocks noGrp="1"/>
          </p:cNvSpPr>
          <p:nvPr>
            <p:ph type="title"/>
          </p:nvPr>
        </p:nvSpPr>
        <p:spPr>
          <a:xfrm>
            <a:off x="768096" y="585216"/>
            <a:ext cx="6051821" cy="1499616"/>
          </a:xfrm>
        </p:spPr>
        <p:txBody>
          <a:bodyPr rtlCol="0">
            <a:normAutofit/>
          </a:bodyPr>
          <a:lstStyle/>
          <a:p>
            <a:pPr eaLnBrk="1" fontAlgn="auto" hangingPunct="1">
              <a:spcAft>
                <a:spcPts val="0"/>
              </a:spcAft>
              <a:defRPr/>
            </a:pPr>
            <a:r>
              <a:rPr lang="en-GB" altLang="en-US" dirty="0">
                <a:solidFill>
                  <a:srgbClr val="FFFFFF"/>
                </a:solidFill>
                <a:ea typeface="ヒラギノ角ゴ Pro W3" pitchFamily="3" charset="-128"/>
              </a:rPr>
              <a:t>Application of the Nursing Process (Cont.)</a:t>
            </a:r>
            <a:endParaRPr lang="en-US" altLang="en-US" dirty="0">
              <a:solidFill>
                <a:srgbClr val="FFFFFF"/>
              </a:solidFill>
              <a:ea typeface="ヒラギノ角ゴ Pro W3" pitchFamily="3" charset="-128"/>
            </a:endParaRPr>
          </a:p>
        </p:txBody>
      </p:sp>
      <p:cxnSp>
        <p:nvCxnSpPr>
          <p:cNvPr id="62478" name="Straight Connector 62477">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2467" name="Content Placeholder 2">
            <a:extLst>
              <a:ext uri="{FF2B5EF4-FFF2-40B4-BE49-F238E27FC236}">
                <a16:creationId xmlns:a16="http://schemas.microsoft.com/office/drawing/2014/main" id="{E65E7553-92F5-4A3A-A827-E583BE2A68E0}"/>
              </a:ext>
            </a:extLst>
          </p:cNvPr>
          <p:cNvSpPr>
            <a:spLocks noGrp="1"/>
          </p:cNvSpPr>
          <p:nvPr>
            <p:ph idx="1"/>
          </p:nvPr>
        </p:nvSpPr>
        <p:spPr>
          <a:xfrm>
            <a:off x="768096" y="2286000"/>
            <a:ext cx="6055614" cy="3862971"/>
          </a:xfrm>
        </p:spPr>
        <p:txBody>
          <a:bodyPr>
            <a:normAutofit/>
          </a:bodyPr>
          <a:lstStyle/>
          <a:p>
            <a:pPr eaLnBrk="1" hangingPunct="1"/>
            <a:r>
              <a:rPr lang="en-US" altLang="en-US" sz="2400" dirty="0">
                <a:solidFill>
                  <a:srgbClr val="FFFFFF"/>
                </a:solidFill>
                <a:ea typeface="ヒラギノ角ゴ Pro W3" pitchFamily="1" charset="-128"/>
              </a:rPr>
              <a:t>Evaluation: The patient…</a:t>
            </a:r>
          </a:p>
          <a:p>
            <a:pPr lvl="1"/>
            <a:r>
              <a:rPr lang="en-US" altLang="en-US" sz="2400" dirty="0">
                <a:solidFill>
                  <a:srgbClr val="FFFFFF"/>
                </a:solidFill>
              </a:rPr>
              <a:t>Recognizes symptoms as related to the trauma </a:t>
            </a:r>
          </a:p>
          <a:p>
            <a:pPr lvl="1"/>
            <a:r>
              <a:rPr lang="en-US" altLang="en-US" sz="2400" dirty="0">
                <a:solidFill>
                  <a:srgbClr val="FFFFFF"/>
                </a:solidFill>
              </a:rPr>
              <a:t>Uses learned strategies to manage anxiety </a:t>
            </a:r>
          </a:p>
          <a:p>
            <a:pPr lvl="1"/>
            <a:r>
              <a:rPr lang="en-US" altLang="en-US" sz="2400" dirty="0">
                <a:solidFill>
                  <a:srgbClr val="FFFFFF"/>
                </a:solidFill>
              </a:rPr>
              <a:t>Has no flashbacks or intrusive thoughts </a:t>
            </a:r>
          </a:p>
          <a:p>
            <a:pPr lvl="1"/>
            <a:r>
              <a:rPr lang="en-US" altLang="en-US" sz="2400" dirty="0">
                <a:solidFill>
                  <a:srgbClr val="FFFFFF"/>
                </a:solidFill>
              </a:rPr>
              <a:t>Sleeps adequately without nightmares</a:t>
            </a:r>
          </a:p>
          <a:p>
            <a:pPr lvl="1"/>
            <a:r>
              <a:rPr lang="en-US" altLang="en-US" sz="2400" dirty="0">
                <a:solidFill>
                  <a:srgbClr val="FFFFFF"/>
                </a:solidFill>
              </a:rPr>
              <a:t>Assumes usual roles</a:t>
            </a:r>
          </a:p>
          <a:p>
            <a:pPr lvl="1"/>
            <a:r>
              <a:rPr lang="en-US" altLang="en-US" sz="2400" dirty="0">
                <a:solidFill>
                  <a:srgbClr val="FFFFFF"/>
                </a:solidFill>
              </a:rPr>
              <a:t>Has satisfying interpersonal relationships</a:t>
            </a:r>
          </a:p>
          <a:p>
            <a:pPr lvl="1"/>
            <a:endParaRPr lang="en-US" altLang="en-US" dirty="0">
              <a:solidFill>
                <a:srgbClr val="FFFFFF"/>
              </a:solidFill>
            </a:endParaRPr>
          </a:p>
          <a:p>
            <a:pPr eaLnBrk="1" hangingPunct="1"/>
            <a:endParaRPr lang="en-US" altLang="en-US" dirty="0">
              <a:solidFill>
                <a:srgbClr val="FFFFFF"/>
              </a:solidFill>
              <a:ea typeface="ヒラギノ角ゴ Pro W3" pitchFamily="1" charset="-128"/>
            </a:endParaRPr>
          </a:p>
          <a:p>
            <a:pPr eaLnBrk="1" hangingPunct="1"/>
            <a:endParaRPr lang="en-US" altLang="en-US" dirty="0">
              <a:solidFill>
                <a:srgbClr val="FFFFFF"/>
              </a:solidFill>
              <a:ea typeface="ヒラギノ角ゴ Pro W3" pitchFamily="1" charset="-128"/>
            </a:endParaRPr>
          </a:p>
          <a:p>
            <a:pPr eaLnBrk="1" hangingPunct="1"/>
            <a:endParaRPr lang="en-GB" altLang="en-US" dirty="0">
              <a:solidFill>
                <a:srgbClr val="FFFFFF"/>
              </a:solidFill>
            </a:endParaRPr>
          </a:p>
        </p:txBody>
      </p:sp>
      <p:sp>
        <p:nvSpPr>
          <p:cNvPr id="62469" name="Slide Number Placeholder 3">
            <a:extLst>
              <a:ext uri="{FF2B5EF4-FFF2-40B4-BE49-F238E27FC236}">
                <a16:creationId xmlns:a16="http://schemas.microsoft.com/office/drawing/2014/main" id="{E04E2C04-308D-4FB4-9856-47999CC0CFB4}"/>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0DE9B365-9746-460E-843E-E04595180F04}" type="slidenum">
              <a:rPr lang="en-GB" altLang="en-US" sz="1300">
                <a:solidFill>
                  <a:schemeClr val="bg1">
                    <a:lumMod val="95000"/>
                    <a:lumOff val="5000"/>
                  </a:schemeClr>
                </a:solidFill>
              </a:rPr>
              <a:pPr>
                <a:lnSpc>
                  <a:spcPct val="90000"/>
                </a:lnSpc>
                <a:spcBef>
                  <a:spcPct val="0"/>
                </a:spcBef>
                <a:spcAft>
                  <a:spcPts val="600"/>
                </a:spcAft>
                <a:buSzTx/>
                <a:buFontTx/>
                <a:buNone/>
              </a:pPr>
              <a:t>25</a:t>
            </a:fld>
            <a:endParaRPr lang="en-GB" altLang="en-US" sz="1300" dirty="0">
              <a:solidFill>
                <a:schemeClr val="bg1">
                  <a:lumMod val="95000"/>
                  <a:lumOff val="5000"/>
                </a:schemeClr>
              </a:solidFill>
            </a:endParaRPr>
          </a:p>
        </p:txBody>
      </p:sp>
      <p:sp>
        <p:nvSpPr>
          <p:cNvPr id="62480" name="Rectangle 62479">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B0D16C44-A274-4698-B3AF-91CFB6068A3C}"/>
              </a:ext>
            </a:extLst>
          </p:cNvPr>
          <p:cNvSpPr>
            <a:spLocks noGrp="1"/>
          </p:cNvSpPr>
          <p:nvPr>
            <p:ph type="title"/>
          </p:nvPr>
        </p:nvSpPr>
        <p:spPr>
          <a:xfrm>
            <a:off x="768096" y="585216"/>
            <a:ext cx="7290054" cy="1499616"/>
          </a:xfrm>
        </p:spPr>
        <p:txBody>
          <a:bodyPr>
            <a:normAutofit/>
          </a:bodyPr>
          <a:lstStyle/>
          <a:p>
            <a:pPr eaLnBrk="1" hangingPunct="1"/>
            <a:r>
              <a:rPr lang="en-GB" altLang="en-US" dirty="0">
                <a:ea typeface="ヒラギノ角ゴ Pro W3" pitchFamily="1" charset="-128"/>
              </a:rPr>
              <a:t>Treatment Modalities</a:t>
            </a:r>
            <a:endParaRPr lang="en-US" altLang="en-US" dirty="0">
              <a:ea typeface="ヒラギノ角ゴ Pro W3" pitchFamily="1" charset="-128"/>
            </a:endParaRPr>
          </a:p>
        </p:txBody>
      </p:sp>
      <p:sp>
        <p:nvSpPr>
          <p:cNvPr id="64517" name="Slide Number Placeholder 3">
            <a:extLst>
              <a:ext uri="{FF2B5EF4-FFF2-40B4-BE49-F238E27FC236}">
                <a16:creationId xmlns:a16="http://schemas.microsoft.com/office/drawing/2014/main" id="{3069F5DA-C0AB-43C5-8AB4-8317B74B7211}"/>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68709817-6E22-456F-B7A4-2AFF31221BBD}" type="slidenum">
              <a:rPr lang="en-GB" altLang="en-US" sz="1300"/>
              <a:pPr>
                <a:lnSpc>
                  <a:spcPct val="90000"/>
                </a:lnSpc>
                <a:spcBef>
                  <a:spcPct val="0"/>
                </a:spcBef>
                <a:spcAft>
                  <a:spcPts val="600"/>
                </a:spcAft>
                <a:buSzTx/>
                <a:buFontTx/>
                <a:buNone/>
              </a:pPr>
              <a:t>26</a:t>
            </a:fld>
            <a:endParaRPr lang="en-GB" altLang="en-US" sz="1300" dirty="0"/>
          </a:p>
        </p:txBody>
      </p:sp>
      <p:graphicFrame>
        <p:nvGraphicFramePr>
          <p:cNvPr id="64519" name="Content Placeholder 2">
            <a:extLst>
              <a:ext uri="{FF2B5EF4-FFF2-40B4-BE49-F238E27FC236}">
                <a16:creationId xmlns:a16="http://schemas.microsoft.com/office/drawing/2014/main" id="{BA4406BA-3793-160D-6199-ABAC557A94A3}"/>
              </a:ext>
            </a:extLst>
          </p:cNvPr>
          <p:cNvGraphicFramePr>
            <a:graphicFrameLocks noGrp="1"/>
          </p:cNvGraphicFramePr>
          <p:nvPr>
            <p:ph idx="1"/>
            <p:extLst>
              <p:ext uri="{D42A27DB-BD31-4B8C-83A1-F6EECF244321}">
                <p14:modId xmlns:p14="http://schemas.microsoft.com/office/powerpoint/2010/main" val="18166132"/>
              </p:ext>
            </p:extLst>
          </p:nvPr>
        </p:nvGraphicFramePr>
        <p:xfrm>
          <a:off x="768096" y="1862668"/>
          <a:ext cx="7290054" cy="4446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6604" name="Rectangle 66596">
            <a:extLst>
              <a:ext uri="{FF2B5EF4-FFF2-40B4-BE49-F238E27FC236}">
                <a16:creationId xmlns:a16="http://schemas.microsoft.com/office/drawing/2014/main" id="{7ADF79A1-447B-405C-B812-9158F950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605" name="Rectangle 66598">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84632"/>
            <a:ext cx="584604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606" name="Rectangle 66600">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4150595"/>
            <a:ext cx="5848835"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562" name="Title 1">
            <a:extLst>
              <a:ext uri="{FF2B5EF4-FFF2-40B4-BE49-F238E27FC236}">
                <a16:creationId xmlns:a16="http://schemas.microsoft.com/office/drawing/2014/main" id="{511AB19E-4F86-4B8B-B4A6-17F7538BF877}"/>
              </a:ext>
            </a:extLst>
          </p:cNvPr>
          <p:cNvSpPr>
            <a:spLocks noGrp="1"/>
          </p:cNvSpPr>
          <p:nvPr>
            <p:ph type="title"/>
          </p:nvPr>
        </p:nvSpPr>
        <p:spPr>
          <a:xfrm>
            <a:off x="3178638" y="4470959"/>
            <a:ext cx="5349170" cy="1577572"/>
          </a:xfrm>
        </p:spPr>
        <p:txBody>
          <a:bodyPr>
            <a:normAutofit/>
          </a:bodyPr>
          <a:lstStyle/>
          <a:p>
            <a:pPr eaLnBrk="1" hangingPunct="1"/>
            <a:r>
              <a:rPr lang="en-GB" altLang="en-US" dirty="0">
                <a:ea typeface="ヒラギノ角ゴ Pro W3" pitchFamily="1" charset="-128"/>
              </a:rPr>
              <a:t>Discussion</a:t>
            </a:r>
            <a:endParaRPr lang="en-US" altLang="en-US" dirty="0">
              <a:ea typeface="ヒラギノ角ゴ Pro W3" pitchFamily="1" charset="-128"/>
            </a:endParaRPr>
          </a:p>
        </p:txBody>
      </p:sp>
      <p:sp>
        <p:nvSpPr>
          <p:cNvPr id="66603" name="Rectangle 66602">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484632"/>
            <a:ext cx="2317145"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938" name="Content Placeholder 2">
            <a:extLst>
              <a:ext uri="{FF2B5EF4-FFF2-40B4-BE49-F238E27FC236}">
                <a16:creationId xmlns:a16="http://schemas.microsoft.com/office/drawing/2014/main" id="{7E741703-C4D7-4831-B636-5183CB9EF8FB}"/>
              </a:ext>
            </a:extLst>
          </p:cNvPr>
          <p:cNvSpPr>
            <a:spLocks noGrp="1"/>
          </p:cNvSpPr>
          <p:nvPr>
            <p:ph idx="1"/>
          </p:nvPr>
        </p:nvSpPr>
        <p:spPr>
          <a:xfrm>
            <a:off x="2920516" y="609600"/>
            <a:ext cx="5607292" cy="3066614"/>
          </a:xfrm>
        </p:spPr>
        <p:txBody>
          <a:bodyPr rtlCol="0" anchor="ctr">
            <a:normAutofit/>
          </a:bodyPr>
          <a:lstStyle/>
          <a:p>
            <a:pPr eaLnBrk="1" fontAlgn="auto" hangingPunct="1">
              <a:spcAft>
                <a:spcPts val="0"/>
              </a:spcAft>
              <a:defRPr/>
            </a:pPr>
            <a:r>
              <a:rPr lang="en-US" altLang="en-US" dirty="0">
                <a:solidFill>
                  <a:srgbClr val="FFFFFF"/>
                </a:solidFill>
                <a:ea typeface="ヒラギノ角ゴ Pro W3" pitchFamily="3" charset="-128"/>
              </a:rPr>
              <a:t>A patient is being evaluated in terms of successful outcomes. Identify things the nurse would look for as </a:t>
            </a:r>
            <a:r>
              <a:rPr lang="en-US" altLang="en-US" b="1" i="1" dirty="0">
                <a:solidFill>
                  <a:srgbClr val="FFFFFF"/>
                </a:solidFill>
                <a:ea typeface="ヒラギノ角ゴ Pro W3" pitchFamily="3" charset="-128"/>
              </a:rPr>
              <a:t>evidence of success </a:t>
            </a:r>
            <a:r>
              <a:rPr lang="en-US" altLang="en-US" dirty="0">
                <a:solidFill>
                  <a:srgbClr val="FFFFFF"/>
                </a:solidFill>
                <a:ea typeface="ヒラギノ角ゴ Pro W3" pitchFamily="3" charset="-128"/>
              </a:rPr>
              <a:t>in each of these three areas:</a:t>
            </a:r>
          </a:p>
          <a:p>
            <a:pPr marL="0" indent="0" eaLnBrk="1" fontAlgn="auto" hangingPunct="1">
              <a:spcAft>
                <a:spcPts val="0"/>
              </a:spcAft>
              <a:buFont typeface="Wingdings 2" pitchFamily="2" charset="2"/>
              <a:buNone/>
              <a:defRPr/>
            </a:pPr>
            <a:endParaRPr lang="en-US" altLang="en-US" dirty="0">
              <a:solidFill>
                <a:srgbClr val="FFFFFF"/>
              </a:solidFill>
              <a:ea typeface="ヒラギノ角ゴ Pro W3" pitchFamily="3" charset="-128"/>
            </a:endParaRPr>
          </a:p>
          <a:p>
            <a:pPr lvl="1" eaLnBrk="1" fontAlgn="auto" hangingPunct="1">
              <a:spcAft>
                <a:spcPts val="0"/>
              </a:spcAft>
              <a:buFont typeface="Wingdings 2" pitchFamily="18" charset="2"/>
              <a:buChar char=""/>
              <a:defRPr/>
            </a:pPr>
            <a:r>
              <a:rPr lang="en-US" sz="2000" b="1" dirty="0">
                <a:solidFill>
                  <a:srgbClr val="FFFFFF"/>
                </a:solidFill>
              </a:rPr>
              <a:t>Manages anxiety</a:t>
            </a:r>
          </a:p>
          <a:p>
            <a:pPr lvl="1" eaLnBrk="1" fontAlgn="auto" hangingPunct="1">
              <a:spcAft>
                <a:spcPts val="0"/>
              </a:spcAft>
              <a:buFont typeface="Wingdings 2" pitchFamily="18" charset="2"/>
              <a:buChar char=""/>
              <a:defRPr/>
            </a:pPr>
            <a:r>
              <a:rPr lang="en-US" sz="2000" b="1" dirty="0">
                <a:solidFill>
                  <a:srgbClr val="FFFFFF"/>
                </a:solidFill>
              </a:rPr>
              <a:t>Experiences enhanced self-esteem</a:t>
            </a:r>
          </a:p>
          <a:p>
            <a:pPr marL="400050" lvl="1" indent="-271463" eaLnBrk="1" fontAlgn="auto" hangingPunct="1">
              <a:spcAft>
                <a:spcPts val="0"/>
              </a:spcAft>
              <a:buFont typeface="Wingdings 2" pitchFamily="18" charset="2"/>
              <a:buChar char=""/>
              <a:defRPr/>
            </a:pPr>
            <a:r>
              <a:rPr lang="en-US" sz="2000" b="1" dirty="0">
                <a:solidFill>
                  <a:srgbClr val="FFFFFF"/>
                </a:solidFill>
              </a:rPr>
              <a:t>Exhibits an enhanced ability to cope</a:t>
            </a:r>
            <a:endParaRPr lang="en-US" altLang="en-US" sz="2000" dirty="0">
              <a:solidFill>
                <a:srgbClr val="FFFFFF"/>
              </a:solidFill>
              <a:ea typeface="ヒラギノ角ゴ Pro W3" pitchFamily="3" charset="-128"/>
            </a:endParaRPr>
          </a:p>
          <a:p>
            <a:pPr eaLnBrk="1" fontAlgn="auto" hangingPunct="1">
              <a:spcAft>
                <a:spcPts val="0"/>
              </a:spcAft>
              <a:defRPr/>
            </a:pPr>
            <a:endParaRPr lang="en-US" altLang="en-US" dirty="0">
              <a:solidFill>
                <a:srgbClr val="FFFFFF"/>
              </a:solidFill>
              <a:ea typeface="ヒラギノ角ゴ Pro W3" pitchFamily="3" charset="-128"/>
            </a:endParaRPr>
          </a:p>
          <a:p>
            <a:pPr eaLnBrk="1" fontAlgn="auto" hangingPunct="1">
              <a:spcAft>
                <a:spcPts val="0"/>
              </a:spcAft>
              <a:defRPr/>
            </a:pPr>
            <a:endParaRPr lang="en-GB" altLang="en-US" dirty="0">
              <a:solidFill>
                <a:srgbClr val="FFFFFF"/>
              </a:solidFill>
              <a:ea typeface="Arial" pitchFamily="34" charset="0"/>
            </a:endParaRPr>
          </a:p>
        </p:txBody>
      </p:sp>
      <p:sp>
        <p:nvSpPr>
          <p:cNvPr id="66565" name="Slide Number Placeholder 3">
            <a:extLst>
              <a:ext uri="{FF2B5EF4-FFF2-40B4-BE49-F238E27FC236}">
                <a16:creationId xmlns:a16="http://schemas.microsoft.com/office/drawing/2014/main" id="{DB4B2A73-9B2D-4E51-98B9-FB67C7B870E0}"/>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1C1B8B77-99C6-4D61-9FA3-6C92AA81B8C9}" type="slidenum">
              <a:rPr lang="en-GB" altLang="en-US" sz="1300">
                <a:solidFill>
                  <a:schemeClr val="bg1">
                    <a:lumMod val="95000"/>
                    <a:lumOff val="5000"/>
                  </a:schemeClr>
                </a:solidFill>
              </a:rPr>
              <a:pPr>
                <a:lnSpc>
                  <a:spcPct val="90000"/>
                </a:lnSpc>
                <a:spcBef>
                  <a:spcPct val="0"/>
                </a:spcBef>
                <a:spcAft>
                  <a:spcPts val="600"/>
                </a:spcAft>
                <a:buSzTx/>
                <a:buFontTx/>
                <a:buNone/>
              </a:pPr>
              <a:t>27</a:t>
            </a:fld>
            <a:endParaRPr lang="en-GB" altLang="en-US" sz="1300"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68618" name="Rectangle 68617">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620"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68622" name="Rectangle 68621">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624" name="Rectangle 68623">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610" name="Title 1">
            <a:extLst>
              <a:ext uri="{FF2B5EF4-FFF2-40B4-BE49-F238E27FC236}">
                <a16:creationId xmlns:a16="http://schemas.microsoft.com/office/drawing/2014/main" id="{39022A60-FDC3-4C18-BCE5-F432D9D19981}"/>
              </a:ext>
            </a:extLst>
          </p:cNvPr>
          <p:cNvSpPr>
            <a:spLocks noGrp="1"/>
          </p:cNvSpPr>
          <p:nvPr>
            <p:ph type="title"/>
          </p:nvPr>
        </p:nvSpPr>
        <p:spPr>
          <a:xfrm>
            <a:off x="3406641" y="942449"/>
            <a:ext cx="5010992" cy="1470249"/>
          </a:xfrm>
        </p:spPr>
        <p:txBody>
          <a:bodyPr>
            <a:normAutofit/>
          </a:bodyPr>
          <a:lstStyle/>
          <a:p>
            <a:r>
              <a:rPr lang="en-US" altLang="en-US" dirty="0"/>
              <a:t>Case Study</a:t>
            </a:r>
          </a:p>
        </p:txBody>
      </p:sp>
      <p:cxnSp>
        <p:nvCxnSpPr>
          <p:cNvPr id="68626" name="Straight Connector 68625">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8611" name="Content Placeholder 2">
            <a:extLst>
              <a:ext uri="{FF2B5EF4-FFF2-40B4-BE49-F238E27FC236}">
                <a16:creationId xmlns:a16="http://schemas.microsoft.com/office/drawing/2014/main" id="{33870699-F46C-4DE0-9A9C-326AED658E42}"/>
              </a:ext>
            </a:extLst>
          </p:cNvPr>
          <p:cNvSpPr>
            <a:spLocks noGrp="1"/>
          </p:cNvSpPr>
          <p:nvPr>
            <p:ph idx="1"/>
          </p:nvPr>
        </p:nvSpPr>
        <p:spPr>
          <a:xfrm>
            <a:off x="3410282" y="2773885"/>
            <a:ext cx="5007352" cy="3141013"/>
          </a:xfrm>
        </p:spPr>
        <p:txBody>
          <a:bodyPr>
            <a:normAutofit/>
          </a:bodyPr>
          <a:lstStyle/>
          <a:p>
            <a:pPr marL="0" indent="0">
              <a:buFont typeface="Wingdings 2" panose="05020102010507070707" pitchFamily="18" charset="2"/>
              <a:buNone/>
            </a:pPr>
            <a:r>
              <a:rPr lang="en-US" altLang="en-US" dirty="0"/>
              <a:t>Ms. S, age 19, works night shift at a gas station convenience store. She is brought by police to the ED, who explain that tonight, she was working behind the cash register, when the store was robbed.</a:t>
            </a:r>
          </a:p>
          <a:p>
            <a:pPr marL="0" indent="0">
              <a:buFont typeface="Wingdings 2" panose="05020102010507070707" pitchFamily="18" charset="2"/>
              <a:buNone/>
            </a:pPr>
            <a:r>
              <a:rPr lang="en-US" altLang="en-US" dirty="0"/>
              <a:t>         “A man rushed in wearing a ski mask,” she says. “He waved a gun and two customers dropped to the floor. A third customer was able to crawl out the back through the store room. I couldn’t take my eyes off that door.”</a:t>
            </a:r>
          </a:p>
        </p:txBody>
      </p:sp>
      <p:sp>
        <p:nvSpPr>
          <p:cNvPr id="68613" name="Slide Number Placeholder 4">
            <a:extLst>
              <a:ext uri="{FF2B5EF4-FFF2-40B4-BE49-F238E27FC236}">
                <a16:creationId xmlns:a16="http://schemas.microsoft.com/office/drawing/2014/main" id="{C3DAA4E0-BBF5-47BD-9E67-1688A9EDE785}"/>
              </a:ext>
            </a:extLst>
          </p:cNvPr>
          <p:cNvSpPr>
            <a:spLocks noGrp="1" noChangeArrowheads="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r>
              <a:rPr lang="en-GB" altLang="en-US" sz="1300" dirty="0"/>
              <a:t> </a:t>
            </a:r>
            <a:fld id="{00E690A5-28DE-408A-9A0D-28AF5761D2A4}" type="slidenum">
              <a:rPr lang="en-GB" altLang="en-US" sz="1300"/>
              <a:pPr>
                <a:lnSpc>
                  <a:spcPct val="90000"/>
                </a:lnSpc>
                <a:spcBef>
                  <a:spcPct val="0"/>
                </a:spcBef>
                <a:spcAft>
                  <a:spcPts val="600"/>
                </a:spcAft>
                <a:buSzTx/>
                <a:buFontTx/>
                <a:buNone/>
              </a:pPr>
              <a:t>28</a:t>
            </a:fld>
            <a:endParaRPr lang="en-GB" altLang="en-US" sz="1300" dirty="0"/>
          </a:p>
        </p:txBody>
      </p:sp>
    </p:spTree>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69642" name="Rectangle 69641">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644"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69646" name="Rectangle 69645">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648" name="Rectangle 69647">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634" name="Title 1">
            <a:extLst>
              <a:ext uri="{FF2B5EF4-FFF2-40B4-BE49-F238E27FC236}">
                <a16:creationId xmlns:a16="http://schemas.microsoft.com/office/drawing/2014/main" id="{5892A820-6D27-4287-933B-F6AE8EB5B0D7}"/>
              </a:ext>
            </a:extLst>
          </p:cNvPr>
          <p:cNvSpPr>
            <a:spLocks noGrp="1"/>
          </p:cNvSpPr>
          <p:nvPr>
            <p:ph type="title"/>
          </p:nvPr>
        </p:nvSpPr>
        <p:spPr>
          <a:xfrm>
            <a:off x="3406641" y="942449"/>
            <a:ext cx="5010992" cy="1470249"/>
          </a:xfrm>
        </p:spPr>
        <p:txBody>
          <a:bodyPr>
            <a:normAutofit/>
          </a:bodyPr>
          <a:lstStyle/>
          <a:p>
            <a:r>
              <a:rPr lang="en-US" altLang="en-US" dirty="0"/>
              <a:t>Case Study (Cont.)</a:t>
            </a:r>
          </a:p>
        </p:txBody>
      </p:sp>
      <p:cxnSp>
        <p:nvCxnSpPr>
          <p:cNvPr id="69650" name="Straight Connector 69649">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9635" name="Content Placeholder 2">
            <a:extLst>
              <a:ext uri="{FF2B5EF4-FFF2-40B4-BE49-F238E27FC236}">
                <a16:creationId xmlns:a16="http://schemas.microsoft.com/office/drawing/2014/main" id="{EA87F974-A08B-4A50-9219-9A0F7A9F90E3}"/>
              </a:ext>
            </a:extLst>
          </p:cNvPr>
          <p:cNvSpPr>
            <a:spLocks noGrp="1"/>
          </p:cNvSpPr>
          <p:nvPr>
            <p:ph idx="1"/>
          </p:nvPr>
        </p:nvSpPr>
        <p:spPr>
          <a:xfrm>
            <a:off x="3410282" y="2773885"/>
            <a:ext cx="5007352" cy="3141013"/>
          </a:xfrm>
        </p:spPr>
        <p:txBody>
          <a:bodyPr>
            <a:normAutofit/>
          </a:bodyPr>
          <a:lstStyle/>
          <a:p>
            <a:pPr marL="0" indent="0">
              <a:buFont typeface="Wingdings 2" panose="05020102010507070707" pitchFamily="18" charset="2"/>
              <a:buNone/>
            </a:pPr>
            <a:r>
              <a:rPr lang="en-US" altLang="en-US" dirty="0"/>
              <a:t>           The gunman ordered Ms. S to open the cash drawer.</a:t>
            </a:r>
          </a:p>
          <a:p>
            <a:pPr marL="0" indent="0">
              <a:buFont typeface="Wingdings 2" panose="05020102010507070707" pitchFamily="18" charset="2"/>
              <a:buNone/>
            </a:pPr>
            <a:r>
              <a:rPr lang="en-US" altLang="en-US" dirty="0"/>
              <a:t>           “I couldn’t move,” she says. “I just kept staring at that back door, thinking about the guy that escaped. I thought about how he was, like, maybe 30 feet away on the other side of that door, and he could smell the outside air and the gas pumps, and here I was, so close, but trapped. It’s like I could smell the gas outside, but I couldn’t hear this man yelling into my face.”</a:t>
            </a:r>
          </a:p>
        </p:txBody>
      </p:sp>
      <p:sp>
        <p:nvSpPr>
          <p:cNvPr id="69637" name="Slide Number Placeholder 4">
            <a:extLst>
              <a:ext uri="{FF2B5EF4-FFF2-40B4-BE49-F238E27FC236}">
                <a16:creationId xmlns:a16="http://schemas.microsoft.com/office/drawing/2014/main" id="{F4FB3F49-907F-4761-B643-7BE747657398}"/>
              </a:ext>
            </a:extLst>
          </p:cNvPr>
          <p:cNvSpPr>
            <a:spLocks noGrp="1" noChangeArrowheads="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r>
              <a:rPr lang="en-GB" altLang="en-US" sz="1300" dirty="0"/>
              <a:t> </a:t>
            </a:r>
            <a:fld id="{4E12A2BD-3C83-427D-999F-0BA526F7FED6}" type="slidenum">
              <a:rPr lang="en-GB" altLang="en-US" sz="1300"/>
              <a:pPr>
                <a:lnSpc>
                  <a:spcPct val="90000"/>
                </a:lnSpc>
                <a:spcBef>
                  <a:spcPct val="0"/>
                </a:spcBef>
                <a:spcAft>
                  <a:spcPts val="600"/>
                </a:spcAft>
                <a:buSzTx/>
                <a:buFontTx/>
                <a:buNone/>
              </a:pPr>
              <a:t>29</a:t>
            </a:fld>
            <a:endParaRPr lang="en-GB" altLang="en-US" sz="1300" dirty="0"/>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BD5A0DB-0541-4BF5-903E-BBDC735B79D0}"/>
              </a:ext>
            </a:extLst>
          </p:cNvPr>
          <p:cNvSpPr>
            <a:spLocks noGrp="1"/>
          </p:cNvSpPr>
          <p:nvPr>
            <p:ph type="title"/>
          </p:nvPr>
        </p:nvSpPr>
        <p:spPr/>
        <p:txBody>
          <a:bodyPr/>
          <a:lstStyle/>
          <a:p>
            <a:pPr eaLnBrk="1" hangingPunct="1"/>
            <a:r>
              <a:rPr lang="en-GB" altLang="en-US" sz="4400" dirty="0">
                <a:ea typeface="ヒラギノ角ゴ Pro W3" pitchFamily="1" charset="-128"/>
              </a:rPr>
              <a:t>Trauma-Related Disorders (Cont.)</a:t>
            </a:r>
            <a:endParaRPr lang="en-US" altLang="en-US" dirty="0">
              <a:ea typeface="ヒラギノ角ゴ Pro W3" pitchFamily="1" charset="-128"/>
            </a:endParaRPr>
          </a:p>
        </p:txBody>
      </p:sp>
      <p:graphicFrame>
        <p:nvGraphicFramePr>
          <p:cNvPr id="13319" name="Content Placeholder 2">
            <a:extLst>
              <a:ext uri="{FF2B5EF4-FFF2-40B4-BE49-F238E27FC236}">
                <a16:creationId xmlns:a16="http://schemas.microsoft.com/office/drawing/2014/main" id="{7E45C9B4-586E-A327-F2AE-9C2C3AB3D8DF}"/>
              </a:ext>
            </a:extLst>
          </p:cNvPr>
          <p:cNvGraphicFramePr>
            <a:graphicFrameLocks noGrp="1"/>
          </p:cNvGraphicFramePr>
          <p:nvPr>
            <p:ph idx="1"/>
          </p:nvPr>
        </p:nvGraphicFramePr>
        <p:xfrm>
          <a:off x="1019175" y="1638300"/>
          <a:ext cx="710565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7" name="Slide Number Placeholder 3">
            <a:extLst>
              <a:ext uri="{FF2B5EF4-FFF2-40B4-BE49-F238E27FC236}">
                <a16:creationId xmlns:a16="http://schemas.microsoft.com/office/drawing/2014/main" id="{8B8E27EE-B3C3-4F47-99F5-A52E26E55C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SzTx/>
              <a:buFontTx/>
              <a:buNone/>
            </a:pPr>
            <a:fld id="{DB9DF9F7-6A7A-4883-A690-E5899D56D83A}" type="slidenum">
              <a:rPr lang="en-GB" altLang="en-US" sz="1000">
                <a:solidFill>
                  <a:srgbClr val="000000"/>
                </a:solidFill>
              </a:rPr>
              <a:pPr>
                <a:spcBef>
                  <a:spcPct val="0"/>
                </a:spcBef>
                <a:buSzTx/>
                <a:buFontTx/>
                <a:buNone/>
              </a:pPr>
              <a:t>3</a:t>
            </a:fld>
            <a:endParaRPr lang="en-GB" altLang="en-US" sz="1000" dirty="0">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5B6888E-5627-4550-B276-B39C2FED8199}"/>
              </a:ext>
            </a:extLst>
          </p:cNvPr>
          <p:cNvSpPr>
            <a:spLocks noGrp="1"/>
          </p:cNvSpPr>
          <p:nvPr>
            <p:ph type="title"/>
          </p:nvPr>
        </p:nvSpPr>
        <p:spPr>
          <a:xfrm>
            <a:off x="768096" y="585216"/>
            <a:ext cx="7290054" cy="1499616"/>
          </a:xfrm>
        </p:spPr>
        <p:txBody>
          <a:bodyPr>
            <a:normAutofit/>
          </a:bodyPr>
          <a:lstStyle/>
          <a:p>
            <a:pPr eaLnBrk="1" hangingPunct="1"/>
            <a:r>
              <a:rPr lang="en-US" altLang="en-US" dirty="0">
                <a:ea typeface="ヒラギノ角ゴ Pro W3" pitchFamily="1" charset="-128"/>
              </a:rPr>
              <a:t>Acute Stress Disorder</a:t>
            </a:r>
          </a:p>
        </p:txBody>
      </p:sp>
      <p:sp>
        <p:nvSpPr>
          <p:cNvPr id="70659" name="Content Placeholder 2">
            <a:extLst>
              <a:ext uri="{FF2B5EF4-FFF2-40B4-BE49-F238E27FC236}">
                <a16:creationId xmlns:a16="http://schemas.microsoft.com/office/drawing/2014/main" id="{C9704113-3C1F-405D-AF9F-6FAD80442BAC}"/>
              </a:ext>
            </a:extLst>
          </p:cNvPr>
          <p:cNvSpPr>
            <a:spLocks noGrp="1"/>
          </p:cNvSpPr>
          <p:nvPr>
            <p:ph idx="1"/>
          </p:nvPr>
        </p:nvSpPr>
        <p:spPr>
          <a:xfrm>
            <a:off x="626533" y="1828800"/>
            <a:ext cx="3707723" cy="4480560"/>
          </a:xfrm>
        </p:spPr>
        <p:txBody>
          <a:bodyPr>
            <a:normAutofit/>
          </a:bodyPr>
          <a:lstStyle/>
          <a:p>
            <a:pPr eaLnBrk="1" hangingPunct="1"/>
            <a:r>
              <a:rPr lang="en-GB" altLang="en-US" sz="2400" dirty="0">
                <a:ea typeface="ヒラギノ角ゴ Pro W3" pitchFamily="1" charset="-128"/>
              </a:rPr>
              <a:t>Develops after exposure to a highly traumatic event</a:t>
            </a:r>
          </a:p>
          <a:p>
            <a:pPr eaLnBrk="1" hangingPunct="1"/>
            <a:r>
              <a:rPr lang="en-GB" altLang="en-US" sz="2400" dirty="0">
                <a:ea typeface="ヒラギノ角ゴ Pro W3" pitchFamily="1" charset="-128"/>
              </a:rPr>
              <a:t>Diagnosed 3 days</a:t>
            </a:r>
            <a:r>
              <a:rPr lang="en-US" altLang="en-US" sz="2400" dirty="0">
                <a:ea typeface="ヒラギノ角ゴ Pro W3" pitchFamily="1" charset="-128"/>
              </a:rPr>
              <a:t> to 1 month after traumatic event</a:t>
            </a:r>
          </a:p>
          <a:p>
            <a:pPr eaLnBrk="1" hangingPunct="1"/>
            <a:r>
              <a:rPr lang="en-US" sz="2400" dirty="0"/>
              <a:t>Must display at least 8 or more symptoms (such as: intrusion, negative mood, derealization, numbing, distressing memories, avoidance symptoms, sleep disturbances, hypervigilance, agitation, aggression)</a:t>
            </a:r>
          </a:p>
          <a:p>
            <a:pPr eaLnBrk="1" hangingPunct="1"/>
            <a:endParaRPr lang="en-US" altLang="en-US" dirty="0">
              <a:ea typeface="ヒラギノ角ゴ Pro W3" pitchFamily="1" charset="-128"/>
            </a:endParaRPr>
          </a:p>
        </p:txBody>
      </p:sp>
      <p:pic>
        <p:nvPicPr>
          <p:cNvPr id="1028" name="Picture 4" descr="Acute Stress Disorder – Causes, Diagnosis And Treatment | BetterHelp">
            <a:extLst>
              <a:ext uri="{FF2B5EF4-FFF2-40B4-BE49-F238E27FC236}">
                <a16:creationId xmlns:a16="http://schemas.microsoft.com/office/drawing/2014/main" id="{56866224-4996-95DC-252D-F22346B3D3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744" r="22110" b="2"/>
          <a:stretch/>
        </p:blipFill>
        <p:spPr bwMode="auto">
          <a:xfrm>
            <a:off x="4663441" y="2286000"/>
            <a:ext cx="3394709" cy="4023360"/>
          </a:xfrm>
          <a:prstGeom prst="rect">
            <a:avLst/>
          </a:prstGeom>
          <a:noFill/>
          <a:extLst>
            <a:ext uri="{909E8E84-426E-40DD-AFC4-6F175D3DCCD1}">
              <a14:hiddenFill xmlns:a14="http://schemas.microsoft.com/office/drawing/2010/main">
                <a:solidFill>
                  <a:srgbClr val="FFFFFF"/>
                </a:solidFill>
              </a14:hiddenFill>
            </a:ext>
          </a:extLst>
        </p:spPr>
      </p:pic>
      <p:sp>
        <p:nvSpPr>
          <p:cNvPr id="70661" name="Slide Number Placeholder 3">
            <a:extLst>
              <a:ext uri="{FF2B5EF4-FFF2-40B4-BE49-F238E27FC236}">
                <a16:creationId xmlns:a16="http://schemas.microsoft.com/office/drawing/2014/main" id="{E380140E-0BD3-4ACA-8B56-1D342CE845DC}"/>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B372F1A3-32AF-4E62-A6AB-81F7DDC3A85D}" type="slidenum">
              <a:rPr lang="en-GB" altLang="en-US" sz="1300"/>
              <a:pPr>
                <a:lnSpc>
                  <a:spcPct val="90000"/>
                </a:lnSpc>
                <a:spcBef>
                  <a:spcPct val="0"/>
                </a:spcBef>
                <a:spcAft>
                  <a:spcPts val="600"/>
                </a:spcAft>
                <a:buSzTx/>
                <a:buFontTx/>
                <a:buNone/>
              </a:pPr>
              <a:t>30</a:t>
            </a:fld>
            <a:endParaRPr lang="en-GB" altLang="en-US" sz="13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810" name="Rectangle 7680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812" name="Rectangle 768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802" name="Title 1">
            <a:extLst>
              <a:ext uri="{FF2B5EF4-FFF2-40B4-BE49-F238E27FC236}">
                <a16:creationId xmlns:a16="http://schemas.microsoft.com/office/drawing/2014/main" id="{03460E8F-C7A7-41E2-961A-E2114E931399}"/>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a:t>
            </a:r>
          </a:p>
        </p:txBody>
      </p:sp>
      <p:sp>
        <p:nvSpPr>
          <p:cNvPr id="76803" name="Content Placeholder 2">
            <a:extLst>
              <a:ext uri="{FF2B5EF4-FFF2-40B4-BE49-F238E27FC236}">
                <a16:creationId xmlns:a16="http://schemas.microsoft.com/office/drawing/2014/main" id="{D4A388B2-07F0-40F3-A91A-173BBC0F44DF}"/>
              </a:ext>
            </a:extLst>
          </p:cNvPr>
          <p:cNvSpPr>
            <a:spLocks noGrp="1"/>
          </p:cNvSpPr>
          <p:nvPr>
            <p:ph idx="1"/>
          </p:nvPr>
        </p:nvSpPr>
        <p:spPr>
          <a:xfrm>
            <a:off x="3713286" y="804333"/>
            <a:ext cx="4729502" cy="5249334"/>
          </a:xfrm>
        </p:spPr>
        <p:txBody>
          <a:bodyPr anchor="ctr">
            <a:normAutofit/>
          </a:bodyPr>
          <a:lstStyle/>
          <a:p>
            <a:pPr eaLnBrk="1" hangingPunct="1"/>
            <a:r>
              <a:rPr lang="en-US" altLang="en-US" sz="2800" dirty="0">
                <a:ea typeface="ヒラギノ角ゴ Pro W3" pitchFamily="1" charset="-128"/>
              </a:rPr>
              <a:t>Which symptom is Ms. S displaying when she talks about the way she thought about the man who escaped?</a:t>
            </a:r>
          </a:p>
          <a:p>
            <a:pPr eaLnBrk="1" hangingPunct="1"/>
            <a:endParaRPr lang="en-US" altLang="en-US" sz="2800" dirty="0">
              <a:ea typeface="ヒラギノ角ゴ Pro W3" pitchFamily="1" charset="-128"/>
            </a:endParaRPr>
          </a:p>
          <a:p>
            <a:pPr marL="971550" lvl="1" indent="-514350">
              <a:buFont typeface="Calibri" panose="020F0502020204030204" pitchFamily="34" charset="0"/>
              <a:buAutoNum type="alphaUcPeriod"/>
            </a:pPr>
            <a:r>
              <a:rPr lang="en-US" altLang="en-US" sz="2800" dirty="0"/>
              <a:t>Exaggerated startle response</a:t>
            </a:r>
          </a:p>
          <a:p>
            <a:pPr marL="971550" lvl="1" indent="-514350">
              <a:buFont typeface="Calibri" panose="020F0502020204030204" pitchFamily="34" charset="0"/>
              <a:buAutoNum type="alphaUcPeriod"/>
            </a:pPr>
            <a:r>
              <a:rPr lang="en-US" altLang="en-US" sz="2800" dirty="0"/>
              <a:t>Hypervigilance</a:t>
            </a:r>
          </a:p>
          <a:p>
            <a:pPr marL="971550" lvl="1" indent="-514350">
              <a:buFont typeface="Calibri" panose="020F0502020204030204" pitchFamily="34" charset="0"/>
              <a:buAutoNum type="alphaUcPeriod"/>
            </a:pPr>
            <a:r>
              <a:rPr lang="en-US" altLang="en-US" sz="2800" dirty="0"/>
              <a:t>Derealization</a:t>
            </a:r>
          </a:p>
          <a:p>
            <a:pPr marL="971550" lvl="1" indent="-514350">
              <a:buFont typeface="Calibri" panose="020F0502020204030204" pitchFamily="34" charset="0"/>
              <a:buAutoNum type="alphaUcPeriod"/>
            </a:pPr>
            <a:r>
              <a:rPr lang="en-US" altLang="en-US" sz="2800" dirty="0"/>
              <a:t>Agitation</a:t>
            </a:r>
          </a:p>
        </p:txBody>
      </p:sp>
      <p:sp>
        <p:nvSpPr>
          <p:cNvPr id="76805" name="Slide Number Placeholder 3">
            <a:extLst>
              <a:ext uri="{FF2B5EF4-FFF2-40B4-BE49-F238E27FC236}">
                <a16:creationId xmlns:a16="http://schemas.microsoft.com/office/drawing/2014/main" id="{22F50B21-BD1E-4CB1-B18A-761556E3838B}"/>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0B6315CF-905E-471F-A429-8BBABEC8AD9D}" type="slidenum">
              <a:rPr lang="en-GB" altLang="en-US" sz="1300"/>
              <a:pPr>
                <a:lnSpc>
                  <a:spcPct val="90000"/>
                </a:lnSpc>
                <a:spcBef>
                  <a:spcPct val="0"/>
                </a:spcBef>
                <a:spcAft>
                  <a:spcPts val="600"/>
                </a:spcAft>
                <a:buSzTx/>
                <a:buFontTx/>
                <a:buNone/>
              </a:pPr>
              <a:t>31</a:t>
            </a:fld>
            <a:endParaRPr lang="en-GB" altLang="en-US" sz="13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78858" name="Rectangle 78857">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860"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8862" name="Rectangle 78861">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864" name="Rectangle 78863">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850" name="Title 1">
            <a:extLst>
              <a:ext uri="{FF2B5EF4-FFF2-40B4-BE49-F238E27FC236}">
                <a16:creationId xmlns:a16="http://schemas.microsoft.com/office/drawing/2014/main" id="{8B7CD922-0F44-4BA6-B84A-4C6A93426D0C}"/>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a:t>
            </a:r>
          </a:p>
        </p:txBody>
      </p:sp>
      <p:cxnSp>
        <p:nvCxnSpPr>
          <p:cNvPr id="78866" name="Straight Connector 78865">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78851" name="Content Placeholder 2">
            <a:extLst>
              <a:ext uri="{FF2B5EF4-FFF2-40B4-BE49-F238E27FC236}">
                <a16:creationId xmlns:a16="http://schemas.microsoft.com/office/drawing/2014/main" id="{8712354F-0EC3-431F-8D17-C315DBB9465A}"/>
              </a:ext>
            </a:extLst>
          </p:cNvPr>
          <p:cNvSpPr>
            <a:spLocks noGrp="1"/>
          </p:cNvSpPr>
          <p:nvPr>
            <p:ph idx="1"/>
          </p:nvPr>
        </p:nvSpPr>
        <p:spPr>
          <a:xfrm>
            <a:off x="3410282" y="2773885"/>
            <a:ext cx="5007352" cy="3141013"/>
          </a:xfrm>
        </p:spPr>
        <p:txBody>
          <a:bodyPr>
            <a:normAutofit/>
          </a:bodyPr>
          <a:lstStyle/>
          <a:p>
            <a:pPr marL="0" indent="0" eaLnBrk="1" hangingPunct="1">
              <a:buFont typeface="Wingdings 2" panose="05020102010507070707" pitchFamily="18" charset="2"/>
              <a:buNone/>
            </a:pPr>
            <a:r>
              <a:rPr lang="en-GB" altLang="en-US" sz="2400" dirty="0">
                <a:ea typeface="ヒラギノ角ゴ Pro W3" pitchFamily="1" charset="-128"/>
              </a:rPr>
              <a:t>Ms. S. reports that she feels numb. She is shaking almost uncontrollably and startles easily as well. She is diagnosed with acute stress disorder. </a:t>
            </a:r>
            <a:br>
              <a:rPr lang="en-GB" altLang="en-US" sz="2400" dirty="0">
                <a:ea typeface="ヒラギノ角ゴ Pro W3" pitchFamily="1" charset="-128"/>
              </a:rPr>
            </a:br>
            <a:br>
              <a:rPr lang="en-GB" altLang="en-US" sz="2400" dirty="0">
                <a:ea typeface="ヒラギノ角ゴ Pro W3" pitchFamily="1" charset="-128"/>
              </a:rPr>
            </a:br>
            <a:r>
              <a:rPr lang="en-GB" altLang="en-US" sz="2400" b="1" dirty="0">
                <a:ea typeface="ヒラギノ角ゴ Pro W3" pitchFamily="1" charset="-128"/>
              </a:rPr>
              <a:t>Predict</a:t>
            </a:r>
            <a:r>
              <a:rPr lang="en-GB" altLang="en-US" sz="2400" dirty="0">
                <a:ea typeface="ヒラギノ角ゴ Pro W3" pitchFamily="1" charset="-128"/>
              </a:rPr>
              <a:t> most likely nursing diagnoses and outcomes the nurse will identify for Ms. S.</a:t>
            </a:r>
          </a:p>
        </p:txBody>
      </p:sp>
      <p:sp>
        <p:nvSpPr>
          <p:cNvPr id="78853" name="Slide Number Placeholder 3">
            <a:extLst>
              <a:ext uri="{FF2B5EF4-FFF2-40B4-BE49-F238E27FC236}">
                <a16:creationId xmlns:a16="http://schemas.microsoft.com/office/drawing/2014/main" id="{69405024-E2EB-4439-9C19-DBA7766EFE27}"/>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79FAC39F-F1C9-4BEE-9D4D-F6F7E2E074FD}" type="slidenum">
              <a:rPr lang="en-GB" altLang="en-US" sz="1300"/>
              <a:pPr>
                <a:lnSpc>
                  <a:spcPct val="90000"/>
                </a:lnSpc>
                <a:spcBef>
                  <a:spcPct val="0"/>
                </a:spcBef>
                <a:spcAft>
                  <a:spcPts val="600"/>
                </a:spcAft>
                <a:buSzTx/>
                <a:buFontTx/>
                <a:buNone/>
              </a:pPr>
              <a:t>32</a:t>
            </a:fld>
            <a:endParaRPr lang="en-GB" altLang="en-US" sz="1300" dirty="0"/>
          </a:p>
        </p:txBody>
      </p:sp>
    </p:spTree>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57" name="Rectangle 82954">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946" name="Title 1">
            <a:extLst>
              <a:ext uri="{FF2B5EF4-FFF2-40B4-BE49-F238E27FC236}">
                <a16:creationId xmlns:a16="http://schemas.microsoft.com/office/drawing/2014/main" id="{43C856C3-6CBB-4845-9069-434F517D1DCD}"/>
              </a:ext>
            </a:extLst>
          </p:cNvPr>
          <p:cNvSpPr>
            <a:spLocks noGrp="1"/>
          </p:cNvSpPr>
          <p:nvPr>
            <p:ph type="title"/>
          </p:nvPr>
        </p:nvSpPr>
        <p:spPr>
          <a:xfrm>
            <a:off x="482601" y="643467"/>
            <a:ext cx="2561709" cy="5571066"/>
          </a:xfrm>
        </p:spPr>
        <p:txBody>
          <a:bodyPr>
            <a:normAutofit/>
          </a:bodyPr>
          <a:lstStyle/>
          <a:p>
            <a:pPr eaLnBrk="1" hangingPunct="1"/>
            <a:r>
              <a:rPr lang="en-US" altLang="en-US" dirty="0">
                <a:solidFill>
                  <a:srgbClr val="FFFFFF"/>
                </a:solidFill>
                <a:ea typeface="ヒラギノ角ゴ Pro W3" pitchFamily="1" charset="-128"/>
              </a:rPr>
              <a:t>Application of the Nursing Process (Cont.)</a:t>
            </a:r>
          </a:p>
        </p:txBody>
      </p:sp>
      <p:sp>
        <p:nvSpPr>
          <p:cNvPr id="82949" name="Slide Number Placeholder 3">
            <a:extLst>
              <a:ext uri="{FF2B5EF4-FFF2-40B4-BE49-F238E27FC236}">
                <a16:creationId xmlns:a16="http://schemas.microsoft.com/office/drawing/2014/main" id="{D26225D1-2BF6-46B7-BB3E-0F72A2960412}"/>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99923110-6322-4AC5-9563-F2F8B63028F5}" type="slidenum">
              <a:rPr lang="en-GB" altLang="en-US" sz="1300"/>
              <a:pPr>
                <a:lnSpc>
                  <a:spcPct val="90000"/>
                </a:lnSpc>
                <a:spcBef>
                  <a:spcPct val="0"/>
                </a:spcBef>
                <a:spcAft>
                  <a:spcPts val="600"/>
                </a:spcAft>
                <a:buSzTx/>
                <a:buFontTx/>
                <a:buNone/>
              </a:pPr>
              <a:t>33</a:t>
            </a:fld>
            <a:endParaRPr lang="en-GB" altLang="en-US" sz="1300" dirty="0"/>
          </a:p>
        </p:txBody>
      </p:sp>
      <p:graphicFrame>
        <p:nvGraphicFramePr>
          <p:cNvPr id="82958" name="Content Placeholder 2">
            <a:extLst>
              <a:ext uri="{FF2B5EF4-FFF2-40B4-BE49-F238E27FC236}">
                <a16:creationId xmlns:a16="http://schemas.microsoft.com/office/drawing/2014/main" id="{95E485BC-1C86-8A60-960C-4F26F264E7E8}"/>
              </a:ext>
            </a:extLst>
          </p:cNvPr>
          <p:cNvGraphicFramePr>
            <a:graphicFrameLocks noGrp="1"/>
          </p:cNvGraphicFramePr>
          <p:nvPr>
            <p:ph idx="1"/>
            <p:extLst>
              <p:ext uri="{D42A27DB-BD31-4B8C-83A1-F6EECF244321}">
                <p14:modId xmlns:p14="http://schemas.microsoft.com/office/powerpoint/2010/main" val="147663377"/>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50" name="Rectangle 87049">
            <a:extLst>
              <a:ext uri="{FF2B5EF4-FFF2-40B4-BE49-F238E27FC236}">
                <a16:creationId xmlns:a16="http://schemas.microsoft.com/office/drawing/2014/main" id="{A23430B4-C2B6-48DA-A79F-757492AF8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199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042" name="Title 1">
            <a:extLst>
              <a:ext uri="{FF2B5EF4-FFF2-40B4-BE49-F238E27FC236}">
                <a16:creationId xmlns:a16="http://schemas.microsoft.com/office/drawing/2014/main" id="{3AE269E5-3D37-40FA-9676-F94C0BF61B77}"/>
              </a:ext>
            </a:extLst>
          </p:cNvPr>
          <p:cNvSpPr>
            <a:spLocks noGrp="1"/>
          </p:cNvSpPr>
          <p:nvPr>
            <p:ph type="title"/>
          </p:nvPr>
        </p:nvSpPr>
        <p:spPr>
          <a:xfrm>
            <a:off x="768096" y="459317"/>
            <a:ext cx="3291840" cy="1749552"/>
          </a:xfrm>
        </p:spPr>
        <p:txBody>
          <a:bodyPr>
            <a:normAutofit/>
          </a:bodyPr>
          <a:lstStyle/>
          <a:p>
            <a:pPr eaLnBrk="1" hangingPunct="1"/>
            <a:r>
              <a:rPr lang="en-US" altLang="en-US" sz="3800" dirty="0">
                <a:ea typeface="ヒラギノ角ゴ Pro W3" pitchFamily="1" charset="-128"/>
              </a:rPr>
              <a:t>Adjustment Disorder</a:t>
            </a:r>
          </a:p>
        </p:txBody>
      </p:sp>
      <p:cxnSp>
        <p:nvCxnSpPr>
          <p:cNvPr id="87052" name="Straight Connector 87051">
            <a:extLst>
              <a:ext uri="{FF2B5EF4-FFF2-40B4-BE49-F238E27FC236}">
                <a16:creationId xmlns:a16="http://schemas.microsoft.com/office/drawing/2014/main" id="{7153BDBF-1B08-496E-BED4-E0DE721A00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7043" name="Content Placeholder 2">
            <a:extLst>
              <a:ext uri="{FF2B5EF4-FFF2-40B4-BE49-F238E27FC236}">
                <a16:creationId xmlns:a16="http://schemas.microsoft.com/office/drawing/2014/main" id="{4218FB0D-72D0-4DC2-B8B7-FD8209F7AA72}"/>
              </a:ext>
            </a:extLst>
          </p:cNvPr>
          <p:cNvSpPr>
            <a:spLocks noGrp="1"/>
          </p:cNvSpPr>
          <p:nvPr>
            <p:ph idx="1"/>
          </p:nvPr>
        </p:nvSpPr>
        <p:spPr>
          <a:xfrm>
            <a:off x="720092" y="1930400"/>
            <a:ext cx="3339844" cy="4287520"/>
          </a:xfrm>
        </p:spPr>
        <p:txBody>
          <a:bodyPr>
            <a:noAutofit/>
          </a:bodyPr>
          <a:lstStyle/>
          <a:p>
            <a:pPr eaLnBrk="1" hangingPunct="1"/>
            <a:r>
              <a:rPr lang="en-US" altLang="en-US" dirty="0">
                <a:ea typeface="ヒラギノ角ゴ Pro W3" pitchFamily="1" charset="-128"/>
              </a:rPr>
              <a:t>A milder, less specific version of ASD and PTSD </a:t>
            </a:r>
          </a:p>
          <a:p>
            <a:pPr eaLnBrk="1" hangingPunct="1"/>
            <a:r>
              <a:rPr lang="en-GB" altLang="en-US" dirty="0"/>
              <a:t>Precipitated by stressful event</a:t>
            </a:r>
          </a:p>
          <a:p>
            <a:pPr eaLnBrk="1" hangingPunct="1"/>
            <a:r>
              <a:rPr lang="en-GB" altLang="en-US" dirty="0"/>
              <a:t>Symptoms may include all forms of distress (guilt, depression, anxiety, anger) </a:t>
            </a:r>
          </a:p>
          <a:p>
            <a:pPr lvl="1" eaLnBrk="1" hangingPunct="1"/>
            <a:r>
              <a:rPr lang="en-GB" altLang="en-US" sz="2000" dirty="0"/>
              <a:t>These feelings may be combined with other manifestations of distress (physical complaints, social withdrawal, impaired occupational function, academic decline) </a:t>
            </a:r>
          </a:p>
        </p:txBody>
      </p:sp>
      <p:pic>
        <p:nvPicPr>
          <p:cNvPr id="2050" name="Picture 2" descr="Adjustment Disorder Stock Illustrations – 38 Adjustment Disorder Stock  Illustrations, Vectors &amp; Clipart - Dreamstime">
            <a:extLst>
              <a:ext uri="{FF2B5EF4-FFF2-40B4-BE49-F238E27FC236}">
                <a16:creationId xmlns:a16="http://schemas.microsoft.com/office/drawing/2014/main" id="{8C730F27-9EAB-EBA0-34A3-85D19926519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92087" y="2436582"/>
            <a:ext cx="3131821" cy="1987928"/>
          </a:xfrm>
          <a:prstGeom prst="rect">
            <a:avLst/>
          </a:prstGeom>
          <a:noFill/>
          <a:extLst>
            <a:ext uri="{909E8E84-426E-40DD-AFC4-6F175D3DCCD1}">
              <a14:hiddenFill xmlns:a14="http://schemas.microsoft.com/office/drawing/2010/main">
                <a:solidFill>
                  <a:srgbClr val="FFFFFF"/>
                </a:solidFill>
              </a14:hiddenFill>
            </a:ext>
          </a:extLst>
        </p:spPr>
      </p:pic>
      <p:sp>
        <p:nvSpPr>
          <p:cNvPr id="87045" name="Slide Number Placeholder 3">
            <a:extLst>
              <a:ext uri="{FF2B5EF4-FFF2-40B4-BE49-F238E27FC236}">
                <a16:creationId xmlns:a16="http://schemas.microsoft.com/office/drawing/2014/main" id="{D34AAA03-DF0E-49ED-ADBB-D639E3AE06A5}"/>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4D41BCDF-6C9D-4D24-8944-8BBEE9D99F23}" type="slidenum">
              <a:rPr lang="en-GB" altLang="en-US" sz="1300"/>
              <a:pPr>
                <a:lnSpc>
                  <a:spcPct val="90000"/>
                </a:lnSpc>
                <a:spcBef>
                  <a:spcPct val="0"/>
                </a:spcBef>
                <a:spcAft>
                  <a:spcPts val="600"/>
                </a:spcAft>
                <a:buSzTx/>
                <a:buFontTx/>
                <a:buNone/>
              </a:pPr>
              <a:t>34</a:t>
            </a:fld>
            <a:endParaRPr lang="en-GB" altLang="en-US" sz="13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95DCE6-2718-1D32-AC62-C569EAA0C522}"/>
              </a:ext>
            </a:extLst>
          </p:cNvPr>
          <p:cNvSpPr>
            <a:spLocks noGrp="1"/>
          </p:cNvSpPr>
          <p:nvPr>
            <p:ph type="ctrTitle"/>
          </p:nvPr>
        </p:nvSpPr>
        <p:spPr>
          <a:xfrm>
            <a:off x="475875" y="640080"/>
            <a:ext cx="3014572" cy="3339348"/>
          </a:xfrm>
        </p:spPr>
        <p:txBody>
          <a:bodyPr anchor="b">
            <a:normAutofit/>
          </a:bodyPr>
          <a:lstStyle/>
          <a:p>
            <a:r>
              <a:rPr lang="en-US" altLang="en-US" sz="3800" dirty="0">
                <a:solidFill>
                  <a:srgbClr val="FFFFFF"/>
                </a:solidFill>
                <a:ea typeface="ヒラギノ角ゴ Pro W3" pitchFamily="1" charset="-128"/>
              </a:rPr>
              <a:t>Dissociative Disorders</a:t>
            </a:r>
            <a:endParaRPr lang="en-US" sz="3800" dirty="0">
              <a:solidFill>
                <a:srgbClr val="FFFFFF"/>
              </a:solidFill>
            </a:endParaRPr>
          </a:p>
        </p:txBody>
      </p:sp>
      <p:sp>
        <p:nvSpPr>
          <p:cNvPr id="3" name="Subtitle 2">
            <a:extLst>
              <a:ext uri="{FF2B5EF4-FFF2-40B4-BE49-F238E27FC236}">
                <a16:creationId xmlns:a16="http://schemas.microsoft.com/office/drawing/2014/main" id="{856DFE0C-E2D8-E081-0DDC-A00817ABDF37}"/>
              </a:ext>
            </a:extLst>
          </p:cNvPr>
          <p:cNvSpPr>
            <a:spLocks noGrp="1"/>
          </p:cNvSpPr>
          <p:nvPr>
            <p:ph type="subTitle" idx="1"/>
          </p:nvPr>
        </p:nvSpPr>
        <p:spPr>
          <a:xfrm>
            <a:off x="479190" y="4315017"/>
            <a:ext cx="3011257" cy="1893939"/>
          </a:xfrm>
        </p:spPr>
        <p:txBody>
          <a:bodyPr anchor="t">
            <a:normAutofit/>
          </a:bodyPr>
          <a:lstStyle/>
          <a:p>
            <a:pPr algn="r"/>
            <a:r>
              <a:rPr lang="en-US" sz="1400" dirty="0">
                <a:solidFill>
                  <a:srgbClr val="FFFFFF"/>
                </a:solidFill>
              </a:rPr>
              <a:t>Chapter 16</a:t>
            </a:r>
          </a:p>
        </p:txBody>
      </p:sp>
      <p:cxnSp>
        <p:nvCxnSpPr>
          <p:cNvPr id="13"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4" name="Slide Number Placeholder 3">
            <a:extLst>
              <a:ext uri="{FF2B5EF4-FFF2-40B4-BE49-F238E27FC236}">
                <a16:creationId xmlns:a16="http://schemas.microsoft.com/office/drawing/2014/main" id="{B2D516AA-8160-2D0E-6E41-16C9AB0DC902}"/>
              </a:ext>
            </a:extLst>
          </p:cNvPr>
          <p:cNvSpPr>
            <a:spLocks noGrp="1"/>
          </p:cNvSpPr>
          <p:nvPr>
            <p:ph type="sldNum" sz="quarter" idx="12"/>
          </p:nvPr>
        </p:nvSpPr>
        <p:spPr>
          <a:xfrm>
            <a:off x="8159409" y="6473952"/>
            <a:ext cx="730251" cy="274320"/>
          </a:xfrm>
        </p:spPr>
        <p:txBody>
          <a:bodyPr>
            <a:normAutofit/>
          </a:bodyPr>
          <a:lstStyle/>
          <a:p>
            <a:pPr>
              <a:spcAft>
                <a:spcPts val="600"/>
              </a:spcAft>
            </a:pPr>
            <a:r>
              <a:rPr lang="en-GB" altLang="en-US" dirty="0">
                <a:solidFill>
                  <a:srgbClr val="FFFFFF"/>
                </a:solidFill>
              </a:rPr>
              <a:t> </a:t>
            </a:r>
            <a:fld id="{AF74A54D-7416-48F3-826A-E2AA19674D41}" type="slidenum">
              <a:rPr lang="en-GB" altLang="en-US">
                <a:solidFill>
                  <a:srgbClr val="FFFFFF"/>
                </a:solidFill>
              </a:rPr>
              <a:pPr>
                <a:spcAft>
                  <a:spcPts val="600"/>
                </a:spcAft>
              </a:pPr>
              <a:t>35</a:t>
            </a:fld>
            <a:endParaRPr lang="en-GB" altLang="en-US" dirty="0">
              <a:solidFill>
                <a:srgbClr val="FFFFFF"/>
              </a:solidFill>
            </a:endParaRPr>
          </a:p>
        </p:txBody>
      </p:sp>
    </p:spTree>
    <p:extLst>
      <p:ext uri="{BB962C8B-B14F-4D97-AF65-F5344CB8AC3E}">
        <p14:creationId xmlns:p14="http://schemas.microsoft.com/office/powerpoint/2010/main" val="338503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46" name="Rectangle 91145">
            <a:extLst>
              <a:ext uri="{FF2B5EF4-FFF2-40B4-BE49-F238E27FC236}">
                <a16:creationId xmlns:a16="http://schemas.microsoft.com/office/drawing/2014/main" id="{E08749FB-5801-45C8-BF7B-840E23F8A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48" name="Rectangle 91147">
            <a:extLst>
              <a:ext uri="{FF2B5EF4-FFF2-40B4-BE49-F238E27FC236}">
                <a16:creationId xmlns:a16="http://schemas.microsoft.com/office/drawing/2014/main" id="{DAA7C513-277B-4325-9779-116946C0D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84632"/>
            <a:ext cx="8405876"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50" name="Rectangle 91149">
            <a:extLst>
              <a:ext uri="{FF2B5EF4-FFF2-40B4-BE49-F238E27FC236}">
                <a16:creationId xmlns:a16="http://schemas.microsoft.com/office/drawing/2014/main" id="{A20F6923-DC2F-4143-ACA0-519D0FE6C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150596"/>
            <a:ext cx="2436391"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52" name="Rectangle 91151">
            <a:extLst>
              <a:ext uri="{FF2B5EF4-FFF2-40B4-BE49-F238E27FC236}">
                <a16:creationId xmlns:a16="http://schemas.microsoft.com/office/drawing/2014/main" id="{8319B32C-704E-4A0B-BD7B-186B70511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150596"/>
            <a:ext cx="584604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38" name="Title 2">
            <a:extLst>
              <a:ext uri="{FF2B5EF4-FFF2-40B4-BE49-F238E27FC236}">
                <a16:creationId xmlns:a16="http://schemas.microsoft.com/office/drawing/2014/main" id="{2E7F33C5-77D2-4077-BD49-3E44BA1B8915}"/>
              </a:ext>
            </a:extLst>
          </p:cNvPr>
          <p:cNvSpPr>
            <a:spLocks noGrp="1"/>
          </p:cNvSpPr>
          <p:nvPr>
            <p:ph type="title"/>
          </p:nvPr>
        </p:nvSpPr>
        <p:spPr>
          <a:xfrm>
            <a:off x="3133725" y="4391025"/>
            <a:ext cx="5394083" cy="1738808"/>
          </a:xfrm>
        </p:spPr>
        <p:txBody>
          <a:bodyPr>
            <a:normAutofit/>
          </a:bodyPr>
          <a:lstStyle/>
          <a:p>
            <a:pPr eaLnBrk="1" hangingPunct="1"/>
            <a:r>
              <a:rPr lang="en-US" altLang="en-US" dirty="0">
                <a:solidFill>
                  <a:srgbClr val="FFFFFF"/>
                </a:solidFill>
                <a:ea typeface="ヒラギノ角ゴ Pro W3" pitchFamily="1" charset="-128"/>
              </a:rPr>
              <a:t>Dissociative Disorders</a:t>
            </a:r>
          </a:p>
        </p:txBody>
      </p:sp>
      <p:sp>
        <p:nvSpPr>
          <p:cNvPr id="91139" name="Content Placeholder 1">
            <a:extLst>
              <a:ext uri="{FF2B5EF4-FFF2-40B4-BE49-F238E27FC236}">
                <a16:creationId xmlns:a16="http://schemas.microsoft.com/office/drawing/2014/main" id="{331EC51A-3231-4F55-AAB4-6E30B871C457}"/>
              </a:ext>
            </a:extLst>
          </p:cNvPr>
          <p:cNvSpPr>
            <a:spLocks noGrp="1"/>
          </p:cNvSpPr>
          <p:nvPr>
            <p:ph idx="1"/>
          </p:nvPr>
        </p:nvSpPr>
        <p:spPr>
          <a:xfrm>
            <a:off x="861948" y="966217"/>
            <a:ext cx="7440676" cy="2545732"/>
          </a:xfrm>
        </p:spPr>
        <p:txBody>
          <a:bodyPr anchor="ctr">
            <a:normAutofit/>
          </a:bodyPr>
          <a:lstStyle/>
          <a:p>
            <a:pPr eaLnBrk="1" hangingPunct="1"/>
            <a:r>
              <a:rPr lang="en-US" altLang="en-US" sz="2400" dirty="0">
                <a:ea typeface="ヒラギノ角ゴ Pro W3" pitchFamily="1" charset="-128"/>
              </a:rPr>
              <a:t>Dissociative Amnesia</a:t>
            </a:r>
          </a:p>
          <a:p>
            <a:pPr lvl="1" eaLnBrk="1" hangingPunct="1"/>
            <a:r>
              <a:rPr lang="en-US" altLang="en-US" sz="2400" dirty="0">
                <a:ea typeface="ヒラギノ角ゴ Pro W3" pitchFamily="1" charset="-128"/>
              </a:rPr>
              <a:t>Dissociative Fugue</a:t>
            </a:r>
          </a:p>
          <a:p>
            <a:pPr eaLnBrk="1" hangingPunct="1"/>
            <a:r>
              <a:rPr lang="en-US" altLang="en-US" sz="2400" dirty="0">
                <a:ea typeface="ヒラギノ角ゴ Pro W3" pitchFamily="1" charset="-128"/>
              </a:rPr>
              <a:t>Depersonalization/Derealization Disorder</a:t>
            </a:r>
          </a:p>
          <a:p>
            <a:pPr eaLnBrk="1" hangingPunct="1"/>
            <a:r>
              <a:rPr lang="en-US" altLang="en-US" sz="2400" dirty="0">
                <a:ea typeface="ヒラギノ角ゴ Pro W3" pitchFamily="1" charset="-128"/>
              </a:rPr>
              <a:t>Dissociative Identity Disorder (DID)</a:t>
            </a:r>
          </a:p>
        </p:txBody>
      </p:sp>
      <p:sp>
        <p:nvSpPr>
          <p:cNvPr id="91141" name="Slide Number Placeholder 3">
            <a:extLst>
              <a:ext uri="{FF2B5EF4-FFF2-40B4-BE49-F238E27FC236}">
                <a16:creationId xmlns:a16="http://schemas.microsoft.com/office/drawing/2014/main" id="{876F05C0-1C02-4714-9F4D-B8F3996CCF17}"/>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r>
              <a:rPr lang="en-GB" altLang="en-US" sz="1300" dirty="0"/>
              <a:t> </a:t>
            </a:r>
            <a:fld id="{5686A436-AADA-4D26-B778-F46AA154BE2D}" type="slidenum">
              <a:rPr lang="en-GB" altLang="en-US" sz="1300"/>
              <a:pPr>
                <a:lnSpc>
                  <a:spcPct val="90000"/>
                </a:lnSpc>
                <a:spcBef>
                  <a:spcPct val="0"/>
                </a:spcBef>
                <a:spcAft>
                  <a:spcPts val="600"/>
                </a:spcAft>
                <a:buSzTx/>
                <a:buFontTx/>
                <a:buNone/>
              </a:pPr>
              <a:t>36</a:t>
            </a:fld>
            <a:endParaRPr lang="en-GB" altLang="en-US" sz="13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4">
            <a:extLst>
              <a:ext uri="{FF2B5EF4-FFF2-40B4-BE49-F238E27FC236}">
                <a16:creationId xmlns:a16="http://schemas.microsoft.com/office/drawing/2014/main" id="{67A22F78-0976-46CC-9577-838A3062E8CE}"/>
              </a:ext>
            </a:extLst>
          </p:cNvPr>
          <p:cNvSpPr>
            <a:spLocks noGrp="1"/>
          </p:cNvSpPr>
          <p:nvPr>
            <p:ph type="title"/>
          </p:nvPr>
        </p:nvSpPr>
        <p:spPr>
          <a:xfrm>
            <a:off x="768096" y="585216"/>
            <a:ext cx="6013704" cy="1499616"/>
          </a:xfrm>
        </p:spPr>
        <p:txBody>
          <a:bodyPr>
            <a:normAutofit/>
          </a:bodyPr>
          <a:lstStyle/>
          <a:p>
            <a:pPr eaLnBrk="1" hangingPunct="1"/>
            <a:r>
              <a:rPr lang="en-US" altLang="en-US" dirty="0">
                <a:ea typeface="ヒラギノ角ゴ Pro W3" pitchFamily="1" charset="-128"/>
              </a:rPr>
              <a:t>Dissociative Disorders</a:t>
            </a:r>
          </a:p>
        </p:txBody>
      </p:sp>
      <p:sp>
        <p:nvSpPr>
          <p:cNvPr id="92163" name="Rectangle 5">
            <a:extLst>
              <a:ext uri="{FF2B5EF4-FFF2-40B4-BE49-F238E27FC236}">
                <a16:creationId xmlns:a16="http://schemas.microsoft.com/office/drawing/2014/main" id="{3545A016-9834-434F-AF9F-9F3B896FFB25}"/>
              </a:ext>
            </a:extLst>
          </p:cNvPr>
          <p:cNvSpPr>
            <a:spLocks noGrp="1"/>
          </p:cNvSpPr>
          <p:nvPr>
            <p:ph idx="1"/>
          </p:nvPr>
        </p:nvSpPr>
        <p:spPr>
          <a:xfrm>
            <a:off x="768096" y="1913467"/>
            <a:ext cx="6013703" cy="4395893"/>
          </a:xfrm>
        </p:spPr>
        <p:txBody>
          <a:bodyPr>
            <a:noAutofit/>
          </a:bodyPr>
          <a:lstStyle/>
          <a:p>
            <a:pPr eaLnBrk="1" hangingPunct="1"/>
            <a:r>
              <a:rPr lang="en-GB" altLang="en-US" sz="2800" dirty="0">
                <a:ea typeface="ヒラギノ角ゴ Pro W3" pitchFamily="1" charset="-128"/>
              </a:rPr>
              <a:t>Clinical Picture</a:t>
            </a:r>
          </a:p>
          <a:p>
            <a:pPr lvl="1" eaLnBrk="1" hangingPunct="1"/>
            <a:r>
              <a:rPr lang="en-GB" altLang="en-US" sz="2400" dirty="0">
                <a:ea typeface="ヒラギノ角ゴ Pro W3" pitchFamily="1" charset="-128"/>
              </a:rPr>
              <a:t>Occur after significant adverse experiences/traumas </a:t>
            </a:r>
          </a:p>
          <a:p>
            <a:pPr lvl="1" eaLnBrk="1" hangingPunct="1"/>
            <a:r>
              <a:rPr lang="en-GB" altLang="en-US" sz="2400" dirty="0">
                <a:ea typeface="ヒラギノ角ゴ Pro W3" pitchFamily="1" charset="-128"/>
              </a:rPr>
              <a:t>Individuals respond to stress with severe interruption of consciousness</a:t>
            </a:r>
          </a:p>
          <a:p>
            <a:pPr lvl="1" eaLnBrk="1" hangingPunct="1"/>
            <a:r>
              <a:rPr lang="en-US" altLang="en-US" sz="2400" dirty="0">
                <a:ea typeface="ヒラギノ角ゴ Pro W3" pitchFamily="1" charset="-128"/>
              </a:rPr>
              <a:t>Unconscious defense mechanism</a:t>
            </a:r>
          </a:p>
          <a:p>
            <a:pPr lvl="1" eaLnBrk="1" hangingPunct="1"/>
            <a:r>
              <a:rPr lang="en-US" altLang="en-US" sz="2400" dirty="0">
                <a:ea typeface="ヒラギノ角ゴ Pro W3" pitchFamily="1" charset="-128"/>
              </a:rPr>
              <a:t>Protects individual against overwhelming anxiety through emotional separation</a:t>
            </a:r>
          </a:p>
          <a:p>
            <a:pPr lvl="1" eaLnBrk="1" hangingPunct="1"/>
            <a:r>
              <a:rPr lang="en-US" altLang="en-US" sz="2400" dirty="0">
                <a:ea typeface="ヒラギノ角ゴ Pro W3" pitchFamily="1" charset="-128"/>
              </a:rPr>
              <a:t>Results in disturbances in memory, consciousness, self-identity, perception </a:t>
            </a:r>
          </a:p>
        </p:txBody>
      </p:sp>
      <p:sp>
        <p:nvSpPr>
          <p:cNvPr id="92170" name="Rectangle 92169">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72" name="Rectangle 92171">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65" name="Rectangle 9">
            <a:extLst>
              <a:ext uri="{FF2B5EF4-FFF2-40B4-BE49-F238E27FC236}">
                <a16:creationId xmlns:a16="http://schemas.microsoft.com/office/drawing/2014/main" id="{030A072E-D2B4-426F-84F2-5D78F5DC6E46}"/>
              </a:ext>
            </a:extLst>
          </p:cNvPr>
          <p:cNvSpPr>
            <a:spLocks noGrp="1" noChangeArrowheads="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307D909A-361E-49CE-827A-70FF91AC2835}" type="slidenum">
              <a:rPr lang="en-GB" altLang="en-US" sz="1300"/>
              <a:pPr>
                <a:lnSpc>
                  <a:spcPct val="90000"/>
                </a:lnSpc>
                <a:spcBef>
                  <a:spcPct val="0"/>
                </a:spcBef>
                <a:spcAft>
                  <a:spcPts val="600"/>
                </a:spcAft>
                <a:buSzTx/>
                <a:buFontTx/>
                <a:buNone/>
              </a:pPr>
              <a:t>37</a:t>
            </a:fld>
            <a:endParaRPr lang="en-GB" altLang="en-US" sz="13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C0C8960F-4575-44AA-8192-64227AF391C8}"/>
              </a:ext>
            </a:extLst>
          </p:cNvPr>
          <p:cNvSpPr>
            <a:spLocks noGrp="1"/>
          </p:cNvSpPr>
          <p:nvPr>
            <p:ph type="title"/>
          </p:nvPr>
        </p:nvSpPr>
        <p:spPr>
          <a:xfrm>
            <a:off x="768096" y="585216"/>
            <a:ext cx="7290054" cy="1499616"/>
          </a:xfrm>
        </p:spPr>
        <p:txBody>
          <a:bodyPr>
            <a:normAutofit/>
          </a:bodyPr>
          <a:lstStyle/>
          <a:p>
            <a:pPr eaLnBrk="1" hangingPunct="1"/>
            <a:r>
              <a:rPr lang="en-US" altLang="en-US" dirty="0">
                <a:ea typeface="ヒラギノ角ゴ Pro W3" pitchFamily="1" charset="-128"/>
              </a:rPr>
              <a:t>Dissociative Disorders (Cont.)</a:t>
            </a:r>
          </a:p>
        </p:txBody>
      </p:sp>
      <p:sp>
        <p:nvSpPr>
          <p:cNvPr id="94213" name="Slide Number Placeholder 3">
            <a:extLst>
              <a:ext uri="{FF2B5EF4-FFF2-40B4-BE49-F238E27FC236}">
                <a16:creationId xmlns:a16="http://schemas.microsoft.com/office/drawing/2014/main" id="{746B93D0-967F-4C48-93E3-9720E842AE4F}"/>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365E801E-AEE1-4967-90FE-B58BDEAF4B7D}" type="slidenum">
              <a:rPr lang="en-GB" altLang="en-US" sz="1300"/>
              <a:pPr>
                <a:lnSpc>
                  <a:spcPct val="90000"/>
                </a:lnSpc>
                <a:spcBef>
                  <a:spcPct val="0"/>
                </a:spcBef>
                <a:spcAft>
                  <a:spcPts val="600"/>
                </a:spcAft>
                <a:buSzTx/>
                <a:buFontTx/>
                <a:buNone/>
              </a:pPr>
              <a:t>38</a:t>
            </a:fld>
            <a:endParaRPr lang="en-GB" altLang="en-US" sz="1300" dirty="0"/>
          </a:p>
        </p:txBody>
      </p:sp>
      <p:graphicFrame>
        <p:nvGraphicFramePr>
          <p:cNvPr id="94215" name="Content Placeholder 2">
            <a:extLst>
              <a:ext uri="{FF2B5EF4-FFF2-40B4-BE49-F238E27FC236}">
                <a16:creationId xmlns:a16="http://schemas.microsoft.com/office/drawing/2014/main" id="{26D6FF6A-3B87-B992-647A-B59C9B74990E}"/>
              </a:ext>
            </a:extLst>
          </p:cNvPr>
          <p:cNvGraphicFramePr>
            <a:graphicFrameLocks noGrp="1"/>
          </p:cNvGraphicFramePr>
          <p:nvPr>
            <p:ph idx="1"/>
            <p:extLst>
              <p:ext uri="{D42A27DB-BD31-4B8C-83A1-F6EECF244321}">
                <p14:modId xmlns:p14="http://schemas.microsoft.com/office/powerpoint/2010/main" val="2149293273"/>
              </p:ext>
            </p:extLst>
          </p:nvPr>
        </p:nvGraphicFramePr>
        <p:xfrm>
          <a:off x="768096" y="1761066"/>
          <a:ext cx="7290054" cy="4547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9096" name="Rectangle 89095">
            <a:extLst>
              <a:ext uri="{FF2B5EF4-FFF2-40B4-BE49-F238E27FC236}">
                <a16:creationId xmlns:a16="http://schemas.microsoft.com/office/drawing/2014/main" id="{CBDDD243-ED5F-4896-B18B-ABCF4B7E1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098" name="Rectangle 89097">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091" name="Rectangle 4">
            <a:extLst>
              <a:ext uri="{FF2B5EF4-FFF2-40B4-BE49-F238E27FC236}">
                <a16:creationId xmlns:a16="http://schemas.microsoft.com/office/drawing/2014/main" id="{9821CBAF-20C8-66AA-922B-AA0C1A54B23F}"/>
              </a:ext>
            </a:extLst>
          </p:cNvPr>
          <p:cNvSpPr>
            <a:spLocks noGrp="1"/>
          </p:cNvSpPr>
          <p:nvPr>
            <p:ph type="title"/>
          </p:nvPr>
        </p:nvSpPr>
        <p:spPr>
          <a:xfrm>
            <a:off x="768096" y="4911819"/>
            <a:ext cx="7290054" cy="1499616"/>
          </a:xfrm>
        </p:spPr>
        <p:txBody>
          <a:bodyPr>
            <a:normAutofit/>
          </a:bodyPr>
          <a:lstStyle/>
          <a:p>
            <a:pPr eaLnBrk="1" hangingPunct="1"/>
            <a:r>
              <a:rPr lang="en-US" altLang="en-US" dirty="0">
                <a:solidFill>
                  <a:srgbClr val="FFFFFF"/>
                </a:solidFill>
                <a:ea typeface="ヒラギノ角ゴ Pro W3" panose="020B0300000000000000" pitchFamily="34" charset="-128"/>
                <a:cs typeface="Tunga" panose="020B0502040204020203" pitchFamily="34" charset="0"/>
              </a:rPr>
              <a:t>Dissociative Amnesia</a:t>
            </a:r>
          </a:p>
        </p:txBody>
      </p:sp>
      <p:sp>
        <p:nvSpPr>
          <p:cNvPr id="52225" name="Rectangle 5">
            <a:extLst>
              <a:ext uri="{FF2B5EF4-FFF2-40B4-BE49-F238E27FC236}">
                <a16:creationId xmlns:a16="http://schemas.microsoft.com/office/drawing/2014/main" id="{9855CAB6-731E-B349-A29E-04AC649221A2}"/>
              </a:ext>
            </a:extLst>
          </p:cNvPr>
          <p:cNvSpPr>
            <a:spLocks noGrp="1" noChangeArrowheads="1"/>
          </p:cNvSpPr>
          <p:nvPr>
            <p:ph sz="quarter" idx="13"/>
          </p:nvPr>
        </p:nvSpPr>
        <p:spPr>
          <a:xfrm>
            <a:off x="768096" y="643467"/>
            <a:ext cx="3562604" cy="3606798"/>
          </a:xfrm>
        </p:spPr>
        <p:txBody>
          <a:bodyPr numCol="1" anchor="ctr" anchorCtr="0" compatLnSpc="1">
            <a:prstTxWarp prst="textNoShape">
              <a:avLst/>
            </a:prstTxWarp>
            <a:normAutofit/>
          </a:bodyPr>
          <a:lstStyle/>
          <a:p>
            <a:pPr eaLnBrk="1" hangingPunct="1">
              <a:defRPr/>
            </a:pPr>
            <a:r>
              <a:rPr lang="en-US" altLang="en-US" sz="2400" dirty="0">
                <a:ea typeface="ヒラギノ角ゴ Pro W3" panose="020B0300000000000000" pitchFamily="34" charset="-128"/>
              </a:rPr>
              <a:t>Inability to recall important personal information</a:t>
            </a:r>
          </a:p>
          <a:p>
            <a:pPr eaLnBrk="1" hangingPunct="1">
              <a:defRPr/>
            </a:pPr>
            <a:r>
              <a:rPr lang="en-US" altLang="en-US" sz="2400" dirty="0">
                <a:ea typeface="ヒラギノ角ゴ Pro W3" panose="020B0300000000000000" pitchFamily="34" charset="-128"/>
              </a:rPr>
              <a:t>Often of traumatic or stressful nature</a:t>
            </a:r>
          </a:p>
          <a:p>
            <a:pPr lvl="1" eaLnBrk="1" hangingPunct="1">
              <a:defRPr/>
            </a:pPr>
            <a:r>
              <a:rPr lang="en-US" altLang="en-US" sz="2400" dirty="0">
                <a:ea typeface="ＭＳ Ｐゴシック" panose="020B0600070205080204" pitchFamily="34" charset="-128"/>
                <a:cs typeface="Arial" panose="020B0604020202020204" pitchFamily="34" charset="0"/>
              </a:rPr>
              <a:t>Generalized amnesia</a:t>
            </a:r>
          </a:p>
          <a:p>
            <a:pPr lvl="1" eaLnBrk="1" hangingPunct="1">
              <a:defRPr/>
            </a:pPr>
            <a:r>
              <a:rPr lang="en-US" altLang="en-US" sz="2400" dirty="0">
                <a:ea typeface="ＭＳ Ｐゴシック" panose="020B0600070205080204" pitchFamily="34" charset="-128"/>
                <a:cs typeface="Arial" panose="020B0604020202020204" pitchFamily="34" charset="0"/>
              </a:rPr>
              <a:t>Localized amnesia</a:t>
            </a:r>
          </a:p>
          <a:p>
            <a:pPr lvl="1" eaLnBrk="1" hangingPunct="1">
              <a:defRPr/>
            </a:pPr>
            <a:r>
              <a:rPr lang="en-US" altLang="en-US" sz="2400" dirty="0">
                <a:ea typeface="ＭＳ Ｐゴシック" panose="020B0600070205080204" pitchFamily="34" charset="-128"/>
                <a:cs typeface="Arial" panose="020B0604020202020204" pitchFamily="34" charset="0"/>
              </a:rPr>
              <a:t>Selective amnesia</a:t>
            </a:r>
          </a:p>
          <a:p>
            <a:pPr lvl="1" eaLnBrk="1" hangingPunct="1">
              <a:defRPr/>
            </a:pPr>
            <a:r>
              <a:rPr lang="en-GB" altLang="en-US" sz="2400" dirty="0">
                <a:ea typeface="ＭＳ Ｐゴシック" panose="020B0600070205080204" pitchFamily="34" charset="-128"/>
                <a:cs typeface="Arial" panose="020B0604020202020204" pitchFamily="34" charset="0"/>
              </a:rPr>
              <a:t>Dissociative fugue </a:t>
            </a:r>
          </a:p>
          <a:p>
            <a:pPr marL="1371600" lvl="3" indent="0" eaLnBrk="1" hangingPunct="1">
              <a:buNone/>
              <a:defRPr/>
            </a:pPr>
            <a:endParaRPr lang="en-US" altLang="en-US" sz="1700" dirty="0">
              <a:ea typeface="ＭＳ Ｐゴシック" panose="020B0600070205080204" pitchFamily="34" charset="-128"/>
            </a:endParaRPr>
          </a:p>
        </p:txBody>
      </p:sp>
      <p:pic>
        <p:nvPicPr>
          <p:cNvPr id="3074" name="Picture 2" descr="My Experience with Transient Global Amnesia (TGA) | Psychology Today">
            <a:extLst>
              <a:ext uri="{FF2B5EF4-FFF2-40B4-BE49-F238E27FC236}">
                <a16:creationId xmlns:a16="http://schemas.microsoft.com/office/drawing/2014/main" id="{3A4CF11E-8B7A-CC31-1904-8CB50E68904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13300" y="1516589"/>
            <a:ext cx="3560318" cy="1860553"/>
          </a:xfrm>
          <a:prstGeom prst="rect">
            <a:avLst/>
          </a:prstGeom>
          <a:noFill/>
          <a:extLst>
            <a:ext uri="{909E8E84-426E-40DD-AFC4-6F175D3DCCD1}">
              <a14:hiddenFill xmlns:a14="http://schemas.microsoft.com/office/drawing/2010/main">
                <a:solidFill>
                  <a:srgbClr val="FFFFFF"/>
                </a:solidFill>
              </a14:hiddenFill>
            </a:ext>
          </a:extLst>
        </p:spPr>
      </p:pic>
      <p:cxnSp>
        <p:nvCxnSpPr>
          <p:cNvPr id="89100" name="Straight Connector 89099">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9090" name="Rectangle 9">
            <a:extLst>
              <a:ext uri="{FF2B5EF4-FFF2-40B4-BE49-F238E27FC236}">
                <a16:creationId xmlns:a16="http://schemas.microsoft.com/office/drawing/2014/main" id="{EDDA7207-6EDF-2EB7-169B-40A357F32440}"/>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BCD28C35-B560-D243-9AFF-8E7F5EC6FB1B}" type="slidenum">
              <a:rPr lang="en-GB" altLang="en-US"/>
              <a:pPr>
                <a:spcAft>
                  <a:spcPts val="600"/>
                </a:spcAft>
              </a:pPr>
              <a:t>39</a:t>
            </a:fld>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561BA07-5E10-61D9-4C06-014369C6304F}"/>
              </a:ext>
            </a:extLst>
          </p:cNvPr>
          <p:cNvSpPr>
            <a:spLocks noGrp="1"/>
          </p:cNvSpPr>
          <p:nvPr>
            <p:ph type="title"/>
          </p:nvPr>
        </p:nvSpPr>
        <p:spPr>
          <a:xfrm>
            <a:off x="768096" y="585216"/>
            <a:ext cx="6051821" cy="1499616"/>
          </a:xfrm>
        </p:spPr>
        <p:txBody>
          <a:bodyPr vert="horz" lIns="91440" tIns="45720" rIns="91440" bIns="45720" rtlCol="0" anchor="ctr">
            <a:normAutofit/>
          </a:bodyPr>
          <a:lstStyle/>
          <a:p>
            <a:r>
              <a:rPr lang="en-US" altLang="en-US" sz="5000" dirty="0">
                <a:solidFill>
                  <a:srgbClr val="FFFFFF"/>
                </a:solidFill>
              </a:rPr>
              <a:t>Trauma-Informed Care </a:t>
            </a:r>
            <a:br>
              <a:rPr lang="en-US" altLang="en-US" sz="5000" dirty="0">
                <a:solidFill>
                  <a:srgbClr val="FFFFFF"/>
                </a:solidFill>
              </a:rPr>
            </a:br>
            <a:endParaRPr lang="en-US" sz="5000" dirty="0">
              <a:solidFill>
                <a:srgbClr val="FFFFFF"/>
              </a:solidFill>
            </a:endParaRPr>
          </a:p>
        </p:txBody>
      </p:sp>
      <p:cxnSp>
        <p:nvCxnSpPr>
          <p:cNvPr id="15" name="Straight Connector 14">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a:extLst>
              <a:ext uri="{FF2B5EF4-FFF2-40B4-BE49-F238E27FC236}">
                <a16:creationId xmlns:a16="http://schemas.microsoft.com/office/drawing/2014/main" id="{7B175D29-AE75-A2AC-2005-4FBE43118380}"/>
              </a:ext>
            </a:extLst>
          </p:cNvPr>
          <p:cNvSpPr>
            <a:spLocks noGrp="1"/>
          </p:cNvSpPr>
          <p:nvPr>
            <p:ph idx="1"/>
          </p:nvPr>
        </p:nvSpPr>
        <p:spPr>
          <a:xfrm>
            <a:off x="571500" y="1740724"/>
            <a:ext cx="6252210" cy="4532060"/>
          </a:xfrm>
        </p:spPr>
        <p:txBody>
          <a:bodyPr vert="horz" lIns="45720" tIns="45720" rIns="45720" bIns="45720" rtlCol="0">
            <a:normAutofit fontScale="92500"/>
          </a:bodyPr>
          <a:lstStyle/>
          <a:p>
            <a:pPr>
              <a:buFont typeface="Arial" panose="020B0604020202020204" pitchFamily="34" charset="0"/>
              <a:buChar char="•"/>
            </a:pPr>
            <a:r>
              <a:rPr lang="en-US" sz="2600" b="1" dirty="0">
                <a:solidFill>
                  <a:srgbClr val="FFFFFF"/>
                </a:solidFill>
              </a:rPr>
              <a:t>Principles</a:t>
            </a:r>
          </a:p>
          <a:p>
            <a:pPr lvl="1">
              <a:buClr>
                <a:schemeClr val="tx1"/>
              </a:buClr>
              <a:buFont typeface="Arial" panose="020B0604020202020204" pitchFamily="34" charset="0"/>
              <a:buChar char="•"/>
            </a:pPr>
            <a:r>
              <a:rPr lang="en-US" sz="2400" dirty="0">
                <a:solidFill>
                  <a:srgbClr val="FFFFFF"/>
                </a:solidFill>
              </a:rPr>
              <a:t>Establish the physical and emotional safety of patients and staff</a:t>
            </a:r>
          </a:p>
          <a:p>
            <a:pPr lvl="1">
              <a:buClr>
                <a:schemeClr val="tx1"/>
              </a:buClr>
              <a:buFont typeface="Arial" panose="020B0604020202020204" pitchFamily="34" charset="0"/>
              <a:buChar char="•"/>
            </a:pPr>
            <a:r>
              <a:rPr lang="en-US" sz="2400" dirty="0">
                <a:solidFill>
                  <a:srgbClr val="FFFFFF"/>
                </a:solidFill>
              </a:rPr>
              <a:t>Build trust between providers and patients</a:t>
            </a:r>
          </a:p>
          <a:p>
            <a:pPr lvl="1">
              <a:buClr>
                <a:schemeClr val="tx1"/>
              </a:buClr>
              <a:buFont typeface="Arial" panose="020B0604020202020204" pitchFamily="34" charset="0"/>
              <a:buChar char="•"/>
            </a:pPr>
            <a:r>
              <a:rPr lang="en-US" sz="2400" dirty="0">
                <a:solidFill>
                  <a:srgbClr val="FFFFFF"/>
                </a:solidFill>
              </a:rPr>
              <a:t>Recognize the signs and symptoms of trauma exposure on physical and mental health</a:t>
            </a:r>
          </a:p>
          <a:p>
            <a:pPr lvl="1">
              <a:buClr>
                <a:schemeClr val="tx1"/>
              </a:buClr>
              <a:buFont typeface="Arial" panose="020B0604020202020204" pitchFamily="34" charset="0"/>
              <a:buChar char="•"/>
            </a:pPr>
            <a:r>
              <a:rPr lang="en-US" sz="2400" dirty="0">
                <a:solidFill>
                  <a:srgbClr val="FFFFFF"/>
                </a:solidFill>
              </a:rPr>
              <a:t>Promote patient-centered, evidence-based care</a:t>
            </a:r>
          </a:p>
          <a:p>
            <a:pPr lvl="1">
              <a:buClr>
                <a:schemeClr val="tx1"/>
              </a:buClr>
              <a:buFont typeface="Arial" panose="020B0604020202020204" pitchFamily="34" charset="0"/>
              <a:buChar char="•"/>
            </a:pPr>
            <a:r>
              <a:rPr lang="en-US" sz="2400" dirty="0">
                <a:solidFill>
                  <a:srgbClr val="FFFFFF"/>
                </a:solidFill>
              </a:rPr>
              <a:t>Ensure provider and patient collaboration by bringing patients into the treatment process and discussing mutually agreed upon goals for treatment</a:t>
            </a:r>
          </a:p>
          <a:p>
            <a:pPr lvl="1">
              <a:buClr>
                <a:schemeClr val="tx1"/>
              </a:buClr>
              <a:buFont typeface="Arial" panose="020B0604020202020204" pitchFamily="34" charset="0"/>
              <a:buChar char="•"/>
            </a:pPr>
            <a:r>
              <a:rPr lang="en-US" sz="2400" dirty="0">
                <a:solidFill>
                  <a:srgbClr val="FFFFFF"/>
                </a:solidFill>
              </a:rPr>
              <a:t>Provide care that is sensitive to the patient’s racial, ethnic, and cultural background, and gender identity</a:t>
            </a:r>
          </a:p>
          <a:p>
            <a:pPr>
              <a:buClr>
                <a:schemeClr val="accent1"/>
              </a:buClr>
            </a:pPr>
            <a:endParaRPr lang="en-US" dirty="0">
              <a:solidFill>
                <a:srgbClr val="FFFFFF"/>
              </a:solidFill>
            </a:endParaRPr>
          </a:p>
        </p:txBody>
      </p:sp>
      <p:sp>
        <p:nvSpPr>
          <p:cNvPr id="4" name="Slide Number Placeholder 3">
            <a:extLst>
              <a:ext uri="{FF2B5EF4-FFF2-40B4-BE49-F238E27FC236}">
                <a16:creationId xmlns:a16="http://schemas.microsoft.com/office/drawing/2014/main" id="{79302CC7-6A15-87ED-8D71-0CAAC02C4D8C}"/>
              </a:ext>
            </a:extLst>
          </p:cNvPr>
          <p:cNvSpPr>
            <a:spLocks noGrp="1"/>
          </p:cNvSpPr>
          <p:nvPr>
            <p:ph type="sldNum" sz="quarter" idx="10"/>
          </p:nvPr>
        </p:nvSpPr>
        <p:spPr>
          <a:xfrm>
            <a:off x="8127999" y="6470704"/>
            <a:ext cx="730251" cy="274320"/>
          </a:xfrm>
        </p:spPr>
        <p:txBody>
          <a:bodyPr vert="horz" lIns="91440" tIns="45720" rIns="91440" bIns="45720" rtlCol="0" anchor="ctr">
            <a:normAutofit/>
          </a:bodyPr>
          <a:lstStyle/>
          <a:p>
            <a:pPr defTabSz="457200" eaLnBrk="1" hangingPunct="1">
              <a:spcAft>
                <a:spcPts val="600"/>
              </a:spcAft>
            </a:pPr>
            <a:r>
              <a:rPr lang="en-US" altLang="en-US" kern="1200" dirty="0">
                <a:solidFill>
                  <a:schemeClr val="bg1">
                    <a:lumMod val="95000"/>
                    <a:lumOff val="5000"/>
                  </a:schemeClr>
                </a:solidFill>
                <a:latin typeface="+mj-lt"/>
                <a:ea typeface="+mn-ea"/>
                <a:cs typeface="+mn-cs"/>
              </a:rPr>
              <a:t> </a:t>
            </a:r>
            <a:fld id="{F9C04181-EE33-40C5-9450-CACDA350DF18}" type="slidenum">
              <a:rPr lang="en-US" altLang="en-US" kern="1200">
                <a:solidFill>
                  <a:schemeClr val="bg1">
                    <a:lumMod val="95000"/>
                    <a:lumOff val="5000"/>
                  </a:schemeClr>
                </a:solidFill>
                <a:latin typeface="+mj-lt"/>
                <a:ea typeface="+mn-ea"/>
                <a:cs typeface="+mn-cs"/>
              </a:rPr>
              <a:pPr defTabSz="457200" eaLnBrk="1" hangingPunct="1">
                <a:spcAft>
                  <a:spcPts val="600"/>
                </a:spcAft>
              </a:pPr>
              <a:t>4</a:t>
            </a:fld>
            <a:endParaRPr lang="en-US" altLang="en-US" kern="1200" dirty="0">
              <a:solidFill>
                <a:schemeClr val="bg1">
                  <a:lumMod val="95000"/>
                  <a:lumOff val="5000"/>
                </a:schemeClr>
              </a:solidFill>
              <a:latin typeface="+mj-lt"/>
              <a:ea typeface="+mn-ea"/>
              <a:cs typeface="+mn-cs"/>
            </a:endParaRPr>
          </a:p>
        </p:txBody>
      </p:sp>
      <p:sp>
        <p:nvSpPr>
          <p:cNvPr id="17" name="Rectangle 16">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6038495"/>
      </p:ext>
    </p:extLst>
  </p:cSld>
  <p:clrMapOvr>
    <a:overrideClrMapping bg1="dk1" tx1="lt1" bg2="dk2" tx2="lt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91144" name="Straight Connector 91143">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91146" name="Rectangle 91145">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4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1150" name="Rectangle 91149">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52" name="Rectangle 91151">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017" name="Title 1">
            <a:extLst>
              <a:ext uri="{FF2B5EF4-FFF2-40B4-BE49-F238E27FC236}">
                <a16:creationId xmlns:a16="http://schemas.microsoft.com/office/drawing/2014/main" id="{45BF05A2-8C23-604E-B975-D87BB99C1F63}"/>
              </a:ext>
            </a:extLst>
          </p:cNvPr>
          <p:cNvSpPr>
            <a:spLocks noGrp="1"/>
          </p:cNvSpPr>
          <p:nvPr>
            <p:ph type="title"/>
          </p:nvPr>
        </p:nvSpPr>
        <p:spPr>
          <a:xfrm>
            <a:off x="3406641" y="942449"/>
            <a:ext cx="5010992" cy="1470249"/>
          </a:xfrm>
        </p:spPr>
        <p:txBody>
          <a:bodyPr vert="horz" lIns="91440" tIns="45720" rIns="91440" bIns="45720" rtlCol="0" anchor="ctr">
            <a:normAutofit/>
          </a:bodyPr>
          <a:lstStyle/>
          <a:p>
            <a:pPr>
              <a:defRPr/>
            </a:pPr>
            <a:r>
              <a:rPr lang="en-US" sz="5000" dirty="0"/>
              <a:t>Dissociative Amnesia</a:t>
            </a:r>
            <a:br>
              <a:rPr lang="en-US" sz="5000" dirty="0"/>
            </a:br>
            <a:endParaRPr lang="en-US" sz="5000" dirty="0"/>
          </a:p>
        </p:txBody>
      </p:sp>
      <p:cxnSp>
        <p:nvCxnSpPr>
          <p:cNvPr id="91154" name="Straight Connector 91153">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19C84E0-84C5-D04F-AFE7-E4058DC89657}"/>
              </a:ext>
            </a:extLst>
          </p:cNvPr>
          <p:cNvSpPr>
            <a:spLocks noGrp="1"/>
          </p:cNvSpPr>
          <p:nvPr>
            <p:ph idx="4294967295"/>
          </p:nvPr>
        </p:nvSpPr>
        <p:spPr>
          <a:xfrm>
            <a:off x="3410282" y="2773885"/>
            <a:ext cx="5007352" cy="3141013"/>
          </a:xfrm>
        </p:spPr>
        <p:txBody>
          <a:bodyPr vert="horz" lIns="45720" tIns="45720" rIns="45720" bIns="45720" numCol="1" rtlCol="0" anchorCtr="0" compatLnSpc="1">
            <a:prstTxWarp prst="textNoShape">
              <a:avLst/>
            </a:prstTxWarp>
            <a:normAutofit/>
          </a:bodyPr>
          <a:lstStyle/>
          <a:p>
            <a:pPr marL="0" indent="0">
              <a:spcBef>
                <a:spcPct val="0"/>
              </a:spcBef>
              <a:buFont typeface="Arial" panose="020B0604020202020204" pitchFamily="34" charset="0"/>
              <a:buNone/>
              <a:defRPr/>
            </a:pPr>
            <a:r>
              <a:rPr lang="en-US" altLang="en-US" sz="2400" b="1" i="1" dirty="0"/>
              <a:t>Scenario:</a:t>
            </a:r>
            <a:r>
              <a:rPr lang="en-US" altLang="en-US" sz="2400" dirty="0"/>
              <a:t> Bob’s vehicle hits an improvised explosive device (IED). He and his friend are thrown onto the sand. Bob’s friend dies. A convoy passes 2 hours later. Bob is sitting by his friend, staring into space, and is  unable to state who or where he is. Bob states that he does not remember the explosion.</a:t>
            </a:r>
          </a:p>
          <a:p>
            <a:pPr marL="0" indent="0">
              <a:spcBef>
                <a:spcPct val="0"/>
              </a:spcBef>
              <a:buFont typeface="Arial" panose="020B0604020202020204" pitchFamily="34" charset="0"/>
              <a:buNone/>
              <a:defRPr/>
            </a:pPr>
            <a:endParaRPr lang="en-US" altLang="en-US" dirty="0"/>
          </a:p>
          <a:p>
            <a:pPr marL="0" indent="0">
              <a:spcBef>
                <a:spcPct val="0"/>
              </a:spcBef>
              <a:buFont typeface="Arial" panose="020B0604020202020204" pitchFamily="34" charset="0"/>
              <a:buNone/>
              <a:defRPr/>
            </a:pPr>
            <a:endParaRPr lang="en-US" altLang="en-US" dirty="0"/>
          </a:p>
          <a:p>
            <a:pPr marL="0" indent="0">
              <a:defRPr/>
            </a:pPr>
            <a:endParaRPr lang="en-US" altLang="en-US" dirty="0"/>
          </a:p>
        </p:txBody>
      </p:sp>
      <p:sp>
        <p:nvSpPr>
          <p:cNvPr id="91138" name="Footer Placeholder 4">
            <a:extLst>
              <a:ext uri="{FF2B5EF4-FFF2-40B4-BE49-F238E27FC236}">
                <a16:creationId xmlns:a16="http://schemas.microsoft.com/office/drawing/2014/main" id="{92E7DFD2-0771-4DE0-1D1C-8B298581F704}"/>
              </a:ext>
            </a:extLst>
          </p:cNvPr>
          <p:cNvSpPr>
            <a:spLocks noGrp="1" noChangeArrowheads="1"/>
          </p:cNvSpPr>
          <p:nvPr>
            <p:ph type="ftr" sz="quarter" idx="11"/>
          </p:nvPr>
        </p:nvSpPr>
        <p:spPr bwMode="auto">
          <a:xfrm>
            <a:off x="3632199" y="6470704"/>
            <a:ext cx="4426094"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defTabSz="457200" eaLnBrk="1" hangingPunct="1">
              <a:spcAft>
                <a:spcPts val="600"/>
              </a:spcAft>
            </a:pPr>
            <a:r>
              <a:rPr lang="en-US" altLang="en-US" kern="1200" cap="all" baseline="0" dirty="0">
                <a:solidFill>
                  <a:schemeClr val="tx1">
                    <a:lumMod val="95000"/>
                    <a:lumOff val="5000"/>
                  </a:schemeClr>
                </a:solidFill>
                <a:latin typeface="+mj-lt"/>
                <a:ea typeface="+mn-ea"/>
                <a:cs typeface="+mn-cs"/>
              </a:rPr>
              <a:t>All Elsevier items and derived items © 2013, 2009 by Saunders, an imprint of Elsevier Inc.</a:t>
            </a:r>
          </a:p>
        </p:txBody>
      </p:sp>
      <p:sp>
        <p:nvSpPr>
          <p:cNvPr id="91139" name="Slide Number Placeholder 3">
            <a:extLst>
              <a:ext uri="{FF2B5EF4-FFF2-40B4-BE49-F238E27FC236}">
                <a16:creationId xmlns:a16="http://schemas.microsoft.com/office/drawing/2014/main" id="{89A04AAD-D63A-4083-E0C6-AB5C270BEE6E}"/>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defTabSz="457200" eaLnBrk="1" hangingPunct="1">
              <a:spcAft>
                <a:spcPts val="600"/>
              </a:spcAft>
            </a:pPr>
            <a:fld id="{AFD442DB-06E3-A943-BC50-294570582E7B}" type="slidenum">
              <a:rPr lang="en-US" altLang="en-US" kern="1200">
                <a:solidFill>
                  <a:schemeClr val="tx1">
                    <a:lumMod val="95000"/>
                    <a:lumOff val="5000"/>
                  </a:schemeClr>
                </a:solidFill>
                <a:latin typeface="+mj-lt"/>
                <a:ea typeface="+mn-ea"/>
                <a:cs typeface="+mn-cs"/>
              </a:rPr>
              <a:pPr defTabSz="457200" eaLnBrk="1" hangingPunct="1">
                <a:spcAft>
                  <a:spcPts val="600"/>
                </a:spcAft>
              </a:pPr>
              <a:t>40</a:t>
            </a:fld>
            <a:endParaRPr lang="en-US" altLang="en-US" kern="1200" dirty="0">
              <a:solidFill>
                <a:schemeClr val="tx1">
                  <a:lumMod val="95000"/>
                  <a:lumOff val="5000"/>
                </a:schemeClr>
              </a:solidFill>
              <a:latin typeface="+mj-lt"/>
              <a:ea typeface="+mn-ea"/>
              <a:cs typeface="+mn-cs"/>
            </a:endParaRPr>
          </a:p>
        </p:txBody>
      </p:sp>
    </p:spTree>
  </p:cSld>
  <p:clrMapOvr>
    <a:overrideClrMapping bg1="dk1" tx1="lt1" bg2="dk2" tx2="lt2" accent1="accent1" accent2="accent2" accent3="accent3" accent4="accent4" accent5="accent5" accent6="accent6" hlink="hlink" folHlink="folHlink"/>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199" name="Rectangle 93198">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201" name="Rectangle 93200">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85" name="Title 1">
            <a:extLst>
              <a:ext uri="{FF2B5EF4-FFF2-40B4-BE49-F238E27FC236}">
                <a16:creationId xmlns:a16="http://schemas.microsoft.com/office/drawing/2014/main" id="{AD011CB7-877B-CDCE-8B94-E4F917816CBB}"/>
              </a:ext>
            </a:extLst>
          </p:cNvPr>
          <p:cNvSpPr>
            <a:spLocks noGrp="1"/>
          </p:cNvSpPr>
          <p:nvPr>
            <p:ph type="title"/>
          </p:nvPr>
        </p:nvSpPr>
        <p:spPr>
          <a:xfrm>
            <a:off x="768096" y="4971088"/>
            <a:ext cx="7290054" cy="1499616"/>
          </a:xfrm>
        </p:spPr>
        <p:txBody>
          <a:bodyPr>
            <a:normAutofit/>
          </a:bodyPr>
          <a:lstStyle/>
          <a:p>
            <a:r>
              <a:rPr lang="en-US" altLang="en-US" dirty="0">
                <a:solidFill>
                  <a:srgbClr val="FFFFFF"/>
                </a:solidFill>
                <a:latin typeface="Arial" panose="020B0604020202020204" pitchFamily="34" charset="0"/>
                <a:ea typeface="ＭＳ Ｐゴシック" panose="020B0600070205080204" pitchFamily="34" charset="-128"/>
                <a:cs typeface="Arial" panose="020B0604020202020204" pitchFamily="34" charset="0"/>
              </a:rPr>
              <a:t>Dissociative Fugue</a:t>
            </a:r>
            <a:endParaRPr lang="en-US" altLang="en-US" dirty="0">
              <a:solidFill>
                <a:srgbClr val="FFFFFF"/>
              </a:solidFill>
              <a:ea typeface="ＭＳ Ｐゴシック" panose="020B0600070205080204" pitchFamily="34" charset="-128"/>
              <a:cs typeface="Tunga" panose="020B0502040204020203" pitchFamily="34" charset="0"/>
            </a:endParaRPr>
          </a:p>
        </p:txBody>
      </p:sp>
      <p:cxnSp>
        <p:nvCxnSpPr>
          <p:cNvPr id="93203" name="Straight Connector 93202">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93187" name="Footer Placeholder 2">
            <a:extLst>
              <a:ext uri="{FF2B5EF4-FFF2-40B4-BE49-F238E27FC236}">
                <a16:creationId xmlns:a16="http://schemas.microsoft.com/office/drawing/2014/main" id="{9A8D271A-5E3B-B05A-AAA4-CFA50266F4E0}"/>
              </a:ext>
            </a:extLst>
          </p:cNvPr>
          <p:cNvSpPr>
            <a:spLocks noGrp="1" noChangeArrowheads="1"/>
          </p:cNvSpPr>
          <p:nvPr>
            <p:ph type="ftr" sz="quarter" idx="15"/>
          </p:nvPr>
        </p:nvSpPr>
        <p:spPr bwMode="auto">
          <a:xfrm>
            <a:off x="3632199" y="6470704"/>
            <a:ext cx="4426094"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Aft>
                <a:spcPts val="600"/>
              </a:spcAft>
            </a:pPr>
            <a:r>
              <a:rPr lang="en-US" altLang="en-US" sz="800" dirty="0">
                <a:solidFill>
                  <a:srgbClr val="FFFFFF"/>
                </a:solidFill>
              </a:rPr>
              <a:t>Copyright © 2014, 2010, 2006 by Saunders, an imprint of Elsevier Inc.</a:t>
            </a:r>
          </a:p>
        </p:txBody>
      </p:sp>
      <p:sp>
        <p:nvSpPr>
          <p:cNvPr id="93188" name="Slide Number Placeholder 3">
            <a:extLst>
              <a:ext uri="{FF2B5EF4-FFF2-40B4-BE49-F238E27FC236}">
                <a16:creationId xmlns:a16="http://schemas.microsoft.com/office/drawing/2014/main" id="{39012D0C-70CD-DB58-55EB-2D85C6331AE0}"/>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r>
              <a:rPr lang="en-GB" altLang="en-US" dirty="0">
                <a:solidFill>
                  <a:srgbClr val="FFFFFF"/>
                </a:solidFill>
              </a:rPr>
              <a:t> </a:t>
            </a:r>
            <a:fld id="{FCC61F96-03B3-2140-81CE-03C5D0C32A39}" type="slidenum">
              <a:rPr lang="en-GB" altLang="en-US">
                <a:solidFill>
                  <a:srgbClr val="FFFFFF"/>
                </a:solidFill>
              </a:rPr>
              <a:pPr>
                <a:spcAft>
                  <a:spcPts val="600"/>
                </a:spcAft>
              </a:pPr>
              <a:t>41</a:t>
            </a:fld>
            <a:endParaRPr lang="en-GB" altLang="en-US" dirty="0">
              <a:solidFill>
                <a:srgbClr val="FFFFFF"/>
              </a:solidFill>
            </a:endParaRPr>
          </a:p>
        </p:txBody>
      </p:sp>
      <p:graphicFrame>
        <p:nvGraphicFramePr>
          <p:cNvPr id="93190" name="Content Placeholder 5">
            <a:extLst>
              <a:ext uri="{FF2B5EF4-FFF2-40B4-BE49-F238E27FC236}">
                <a16:creationId xmlns:a16="http://schemas.microsoft.com/office/drawing/2014/main" id="{B5596EF6-20D6-B412-3D67-49550EE89F93}"/>
              </a:ext>
            </a:extLst>
          </p:cNvPr>
          <p:cNvGraphicFramePr>
            <a:graphicFrameLocks noGrp="1"/>
          </p:cNvGraphicFramePr>
          <p:nvPr>
            <p:ph sz="quarter" idx="13"/>
            <p:extLst>
              <p:ext uri="{D42A27DB-BD31-4B8C-83A1-F6EECF244321}">
                <p14:modId xmlns:p14="http://schemas.microsoft.com/office/powerpoint/2010/main" val="1788792383"/>
              </p:ext>
            </p:extLst>
          </p:nvPr>
        </p:nvGraphicFramePr>
        <p:xfrm>
          <a:off x="482203" y="642938"/>
          <a:ext cx="8172450" cy="3355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95241" name="Rectangle 95240">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43"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5245" name="Rectangle 95244">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47" name="Rectangle 95246">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36" name="Title 1">
            <a:extLst>
              <a:ext uri="{FF2B5EF4-FFF2-40B4-BE49-F238E27FC236}">
                <a16:creationId xmlns:a16="http://schemas.microsoft.com/office/drawing/2014/main" id="{F7CD7835-DED6-CBD2-8D6C-1D05B80E01D4}"/>
              </a:ext>
            </a:extLst>
          </p:cNvPr>
          <p:cNvSpPr>
            <a:spLocks noGrp="1"/>
          </p:cNvSpPr>
          <p:nvPr>
            <p:ph type="title"/>
          </p:nvPr>
        </p:nvSpPr>
        <p:spPr>
          <a:xfrm>
            <a:off x="3406641" y="942449"/>
            <a:ext cx="5010992" cy="1470249"/>
          </a:xfrm>
        </p:spPr>
        <p:txBody>
          <a:bodyPr>
            <a:normAutofit/>
          </a:bodyPr>
          <a:lstStyle/>
          <a:p>
            <a:pPr>
              <a:spcBef>
                <a:spcPct val="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Dissociative Fugue</a:t>
            </a:r>
          </a:p>
        </p:txBody>
      </p:sp>
      <p:cxnSp>
        <p:nvCxnSpPr>
          <p:cNvPr id="95249" name="Straight Connector 95248">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23FF1C9-4281-7043-85C0-8C25D664D152}"/>
              </a:ext>
            </a:extLst>
          </p:cNvPr>
          <p:cNvSpPr>
            <a:spLocks noGrp="1"/>
          </p:cNvSpPr>
          <p:nvPr>
            <p:ph sz="quarter" idx="13"/>
          </p:nvPr>
        </p:nvSpPr>
        <p:spPr>
          <a:xfrm>
            <a:off x="3410282" y="2773885"/>
            <a:ext cx="5007352" cy="3141013"/>
          </a:xfrm>
        </p:spPr>
        <p:txBody>
          <a:bodyPr numCol="1" anchorCtr="0" compatLnSpc="1">
            <a:prstTxWarp prst="textNoShape">
              <a:avLst/>
            </a:prstTxWarp>
            <a:normAutofit/>
          </a:bodyPr>
          <a:lstStyle/>
          <a:p>
            <a:pPr marL="0" indent="0">
              <a:spcBef>
                <a:spcPct val="0"/>
              </a:spcBef>
              <a:buFont typeface="Arial" panose="020B0604020202020204" pitchFamily="34" charset="0"/>
              <a:buNone/>
              <a:defRPr/>
            </a:pPr>
            <a:r>
              <a:rPr lang="en-US" altLang="en-US" sz="2400" b="1" i="1" dirty="0">
                <a:latin typeface="Arial" panose="020B0604020202020204" pitchFamily="34" charset="0"/>
                <a:ea typeface="ＭＳ Ｐゴシック" panose="020B0600070205080204" pitchFamily="34" charset="-128"/>
                <a:cs typeface="Arial" panose="020B0604020202020204" pitchFamily="34" charset="0"/>
              </a:rPr>
              <a:t>Scenario:</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 Lin, 19 years old, is admitted to the psychiatric unit after police found her wandering in a Louisiana shopping mall parking lot. Lin does not recall who she is or where she lives. It is later found that Lin lives in Oregon, where her fiancé had cancelled their wedding </a:t>
            </a:r>
            <a:br>
              <a:rPr lang="en-US" altLang="en-US" sz="2400" dirty="0">
                <a:latin typeface="Arial" panose="020B0604020202020204" pitchFamily="34" charset="0"/>
                <a:ea typeface="ＭＳ Ｐゴシック" panose="020B0600070205080204" pitchFamily="34" charset="-128"/>
                <a:cs typeface="Arial" panose="020B0604020202020204" pitchFamily="34" charset="0"/>
              </a:rPr>
            </a:br>
            <a:r>
              <a:rPr lang="en-US" altLang="en-US" sz="2400" dirty="0">
                <a:latin typeface="Arial" panose="020B0604020202020204" pitchFamily="34" charset="0"/>
                <a:ea typeface="ＭＳ Ｐゴシック" panose="020B0600070205080204" pitchFamily="34" charset="-128"/>
                <a:cs typeface="Arial" panose="020B0604020202020204" pitchFamily="34" charset="0"/>
              </a:rPr>
              <a:t>2 weeks earlier. </a:t>
            </a:r>
          </a:p>
          <a:p>
            <a:pPr marL="0" indent="0">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95235" name="Footer Placeholder 4">
            <a:extLst>
              <a:ext uri="{FF2B5EF4-FFF2-40B4-BE49-F238E27FC236}">
                <a16:creationId xmlns:a16="http://schemas.microsoft.com/office/drawing/2014/main" id="{C735439B-8F4B-BCC8-7551-E079D0FCD1C8}"/>
              </a:ext>
            </a:extLst>
          </p:cNvPr>
          <p:cNvSpPr>
            <a:spLocks noGrp="1"/>
          </p:cNvSpPr>
          <p:nvPr>
            <p:ph type="ftr" sz="quarter" idx="15"/>
          </p:nvPr>
        </p:nvSpPr>
        <p:spPr bwMode="auto">
          <a:xfrm>
            <a:off x="3632199" y="6470704"/>
            <a:ext cx="4426094"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Aft>
                <a:spcPts val="600"/>
              </a:spcAft>
            </a:pPr>
            <a:r>
              <a:rPr lang="en-US" altLang="en-US" sz="600" dirty="0">
                <a:cs typeface="Arial" panose="020B0604020202020204" pitchFamily="34" charset="0"/>
              </a:rPr>
              <a:t>All Elsevier items and derived items © 2013, 2009 by Saunders, an imprint of Elsevier Inc.</a:t>
            </a:r>
          </a:p>
        </p:txBody>
      </p:sp>
      <p:sp>
        <p:nvSpPr>
          <p:cNvPr id="95234" name="Slide Number Placeholder 3">
            <a:extLst>
              <a:ext uri="{FF2B5EF4-FFF2-40B4-BE49-F238E27FC236}">
                <a16:creationId xmlns:a16="http://schemas.microsoft.com/office/drawing/2014/main" id="{63C82867-1390-C542-89DB-81ECD01C1D78}"/>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0B9AD13D-AD6F-6248-A9E4-A49314545B1E}" type="slidenum">
              <a:rPr lang="en-US" altLang="en-US">
                <a:cs typeface="Arial" panose="020B0604020202020204" pitchFamily="34" charset="0"/>
              </a:rPr>
              <a:pPr>
                <a:spcAft>
                  <a:spcPts val="600"/>
                </a:spcAft>
              </a:pPr>
              <a:t>42</a:t>
            </a:fld>
            <a:endParaRPr lang="en-US" altLang="en-US" dirty="0">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4">
            <a:extLst>
              <a:ext uri="{FF2B5EF4-FFF2-40B4-BE49-F238E27FC236}">
                <a16:creationId xmlns:a16="http://schemas.microsoft.com/office/drawing/2014/main" id="{9E6B0DEF-A19C-4B94-8A69-A8ADD039C00E}"/>
              </a:ext>
            </a:extLst>
          </p:cNvPr>
          <p:cNvSpPr>
            <a:spLocks noGrp="1" noChangeArrowheads="1"/>
          </p:cNvSpPr>
          <p:nvPr>
            <p:ph type="title"/>
          </p:nvPr>
        </p:nvSpPr>
        <p:spPr>
          <a:xfrm>
            <a:off x="457200" y="363538"/>
            <a:ext cx="8229600" cy="1143000"/>
          </a:xfrm>
        </p:spPr>
        <p:txBody>
          <a:bodyPr rtlCol="0">
            <a:normAutofit fontScale="90000"/>
          </a:bodyPr>
          <a:lstStyle/>
          <a:p>
            <a:pPr eaLnBrk="1" fontAlgn="auto" hangingPunct="1">
              <a:spcAft>
                <a:spcPts val="0"/>
              </a:spcAft>
              <a:defRPr/>
            </a:pPr>
            <a:r>
              <a:rPr lang="en-US" altLang="en-US" dirty="0">
                <a:ea typeface="ヒラギノ角ゴ Pro W3" pitchFamily="3" charset="-128"/>
              </a:rPr>
              <a:t>Depersonalization/</a:t>
            </a:r>
            <a:r>
              <a:rPr lang="en-GB" altLang="en-US" dirty="0">
                <a:ea typeface="ヒラギノ角ゴ Pro W3" pitchFamily="3" charset="-128"/>
              </a:rPr>
              <a:t>Derealization </a:t>
            </a:r>
            <a:r>
              <a:rPr lang="en-US" altLang="en-US" dirty="0">
                <a:ea typeface="ヒラギノ角ゴ Pro W3" pitchFamily="3" charset="-128"/>
              </a:rPr>
              <a:t>Disorder</a:t>
            </a:r>
          </a:p>
        </p:txBody>
      </p:sp>
      <p:pic>
        <p:nvPicPr>
          <p:cNvPr id="6146" name="Picture 2" descr="Dissociation: Definition, Causes, and Treatment">
            <a:extLst>
              <a:ext uri="{FF2B5EF4-FFF2-40B4-BE49-F238E27FC236}">
                <a16:creationId xmlns:a16="http://schemas.microsoft.com/office/drawing/2014/main" id="{C3E73E38-09F8-6501-7F07-A88D5DBEEC8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320800" y="1196242"/>
            <a:ext cx="6809827" cy="5112484"/>
          </a:xfrm>
          <a:prstGeom prst="rect">
            <a:avLst/>
          </a:prstGeom>
          <a:noFill/>
          <a:extLst>
            <a:ext uri="{909E8E84-426E-40DD-AFC4-6F175D3DCCD1}">
              <a14:hiddenFill xmlns:a14="http://schemas.microsoft.com/office/drawing/2010/main">
                <a:solidFill>
                  <a:srgbClr val="FFFFFF"/>
                </a:solidFill>
              </a14:hiddenFill>
            </a:ext>
          </a:extLst>
        </p:spPr>
      </p:pic>
      <p:sp>
        <p:nvSpPr>
          <p:cNvPr id="98309" name="Rectangle 9">
            <a:extLst>
              <a:ext uri="{FF2B5EF4-FFF2-40B4-BE49-F238E27FC236}">
                <a16:creationId xmlns:a16="http://schemas.microsoft.com/office/drawing/2014/main" id="{ABB8B0CF-7219-48C7-8EE2-C677D70636F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SzTx/>
              <a:buFontTx/>
              <a:buNone/>
            </a:pPr>
            <a:fld id="{1AE580FC-9FD1-47D6-8847-B080B8A481A5}" type="slidenum">
              <a:rPr lang="en-GB" altLang="en-US" sz="1000">
                <a:solidFill>
                  <a:srgbClr val="000000"/>
                </a:solidFill>
              </a:rPr>
              <a:pPr>
                <a:spcBef>
                  <a:spcPct val="0"/>
                </a:spcBef>
                <a:buSzTx/>
                <a:buFontTx/>
                <a:buNone/>
              </a:pPr>
              <a:t>43</a:t>
            </a:fld>
            <a:endParaRPr lang="en-GB" altLang="en-US" sz="1000" dirty="0">
              <a:solidFill>
                <a:srgbClr val="00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836AD521-8637-49BC-9BCF-8A4C9103B5F2}"/>
              </a:ext>
            </a:extLst>
          </p:cNvPr>
          <p:cNvSpPr>
            <a:spLocks noGrp="1"/>
          </p:cNvSpPr>
          <p:nvPr>
            <p:ph type="title"/>
          </p:nvPr>
        </p:nvSpPr>
        <p:spPr>
          <a:xfrm>
            <a:off x="768096" y="585216"/>
            <a:ext cx="7290054" cy="1499616"/>
          </a:xfrm>
        </p:spPr>
        <p:txBody>
          <a:bodyPr>
            <a:normAutofit/>
          </a:bodyPr>
          <a:lstStyle/>
          <a:p>
            <a:pPr eaLnBrk="1" hangingPunct="1"/>
            <a:r>
              <a:rPr lang="en-US" altLang="en-US" dirty="0">
                <a:ea typeface="ヒラギノ角ゴ Pro W3" pitchFamily="1" charset="-128"/>
              </a:rPr>
              <a:t>Dissociative Identity Disorder</a:t>
            </a:r>
          </a:p>
        </p:txBody>
      </p:sp>
      <p:sp>
        <p:nvSpPr>
          <p:cNvPr id="100357" name="Rectangle 9">
            <a:extLst>
              <a:ext uri="{FF2B5EF4-FFF2-40B4-BE49-F238E27FC236}">
                <a16:creationId xmlns:a16="http://schemas.microsoft.com/office/drawing/2014/main" id="{FB841719-70FC-4B48-83F8-748218E9C275}"/>
              </a:ext>
            </a:extLst>
          </p:cNvPr>
          <p:cNvSpPr>
            <a:spLocks noGrp="1" noChangeArrowheads="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476FBC77-079A-4726-8C94-A7FF52F268E5}" type="slidenum">
              <a:rPr lang="en-GB" altLang="en-US" sz="1300"/>
              <a:pPr>
                <a:lnSpc>
                  <a:spcPct val="90000"/>
                </a:lnSpc>
                <a:spcBef>
                  <a:spcPct val="0"/>
                </a:spcBef>
                <a:spcAft>
                  <a:spcPts val="600"/>
                </a:spcAft>
                <a:buSzTx/>
                <a:buFontTx/>
                <a:buNone/>
              </a:pPr>
              <a:t>44</a:t>
            </a:fld>
            <a:endParaRPr lang="en-GB" altLang="en-US" sz="1300" dirty="0"/>
          </a:p>
        </p:txBody>
      </p:sp>
      <p:graphicFrame>
        <p:nvGraphicFramePr>
          <p:cNvPr id="100359" name="Rectangle 5">
            <a:extLst>
              <a:ext uri="{FF2B5EF4-FFF2-40B4-BE49-F238E27FC236}">
                <a16:creationId xmlns:a16="http://schemas.microsoft.com/office/drawing/2014/main" id="{0D02A98F-7B03-CD85-F48B-358C3261DA1D}"/>
              </a:ext>
            </a:extLst>
          </p:cNvPr>
          <p:cNvGraphicFramePr>
            <a:graphicFrameLocks noGrp="1"/>
          </p:cNvGraphicFramePr>
          <p:nvPr>
            <p:ph idx="1"/>
            <p:extLst>
              <p:ext uri="{D42A27DB-BD31-4B8C-83A1-F6EECF244321}">
                <p14:modId xmlns:p14="http://schemas.microsoft.com/office/powerpoint/2010/main" val="808642244"/>
              </p:ext>
            </p:extLst>
          </p:nvPr>
        </p:nvGraphicFramePr>
        <p:xfrm>
          <a:off x="768096" y="1794934"/>
          <a:ext cx="7290054" cy="4513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0" name="Rectangle 102409">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12" name="Rectangle 102411">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02" name="Rectangle 4">
            <a:extLst>
              <a:ext uri="{FF2B5EF4-FFF2-40B4-BE49-F238E27FC236}">
                <a16:creationId xmlns:a16="http://schemas.microsoft.com/office/drawing/2014/main" id="{24F5F296-A838-4E8E-B3E7-B9EBD204E869}"/>
              </a:ext>
            </a:extLst>
          </p:cNvPr>
          <p:cNvSpPr>
            <a:spLocks noGrp="1"/>
          </p:cNvSpPr>
          <p:nvPr>
            <p:ph type="title"/>
          </p:nvPr>
        </p:nvSpPr>
        <p:spPr>
          <a:xfrm>
            <a:off x="768096" y="585216"/>
            <a:ext cx="6051821" cy="1499616"/>
          </a:xfrm>
        </p:spPr>
        <p:txBody>
          <a:bodyPr>
            <a:normAutofit/>
          </a:bodyPr>
          <a:lstStyle/>
          <a:p>
            <a:pPr eaLnBrk="1" hangingPunct="1"/>
            <a:r>
              <a:rPr lang="en-US" altLang="en-US" sz="3700" dirty="0">
                <a:solidFill>
                  <a:srgbClr val="FFFFFF"/>
                </a:solidFill>
                <a:ea typeface="ヒラギノ角ゴ Pro W3" pitchFamily="1" charset="-128"/>
              </a:rPr>
              <a:t>Application of the Nursing Process </a:t>
            </a:r>
            <a:br>
              <a:rPr lang="en-US" altLang="en-US" sz="3700" dirty="0">
                <a:solidFill>
                  <a:srgbClr val="FFFFFF"/>
                </a:solidFill>
                <a:ea typeface="ヒラギノ角ゴ Pro W3" pitchFamily="1" charset="-128"/>
              </a:rPr>
            </a:br>
            <a:r>
              <a:rPr lang="en-US" altLang="en-US" sz="3700" dirty="0">
                <a:solidFill>
                  <a:srgbClr val="FFFFFF"/>
                </a:solidFill>
                <a:ea typeface="ヒラギノ角ゴ Pro W3" pitchFamily="1" charset="-128"/>
              </a:rPr>
              <a:t> </a:t>
            </a:r>
          </a:p>
        </p:txBody>
      </p:sp>
      <p:cxnSp>
        <p:nvCxnSpPr>
          <p:cNvPr id="102414" name="Straight Connector 102413">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02403" name="Rectangle 5">
            <a:extLst>
              <a:ext uri="{FF2B5EF4-FFF2-40B4-BE49-F238E27FC236}">
                <a16:creationId xmlns:a16="http://schemas.microsoft.com/office/drawing/2014/main" id="{0B468D9E-913D-4426-9CA2-12F665E170B2}"/>
              </a:ext>
            </a:extLst>
          </p:cNvPr>
          <p:cNvSpPr>
            <a:spLocks noGrp="1"/>
          </p:cNvSpPr>
          <p:nvPr>
            <p:ph idx="1"/>
          </p:nvPr>
        </p:nvSpPr>
        <p:spPr>
          <a:xfrm>
            <a:off x="690210" y="1740724"/>
            <a:ext cx="6133500" cy="4408247"/>
          </a:xfrm>
        </p:spPr>
        <p:txBody>
          <a:bodyPr>
            <a:normAutofit/>
          </a:bodyPr>
          <a:lstStyle/>
          <a:p>
            <a:pPr eaLnBrk="1" hangingPunct="1">
              <a:buClr>
                <a:schemeClr val="bg2"/>
              </a:buClr>
            </a:pPr>
            <a:r>
              <a:rPr lang="en-US" altLang="en-US" sz="3200" dirty="0">
                <a:solidFill>
                  <a:srgbClr val="FFFFFF"/>
                </a:solidFill>
                <a:ea typeface="ヒラギノ角ゴ Pro W3" pitchFamily="1" charset="-128"/>
              </a:rPr>
              <a:t>Assessment</a:t>
            </a:r>
          </a:p>
          <a:p>
            <a:pPr lvl="1" eaLnBrk="1" hangingPunct="1">
              <a:buClr>
                <a:schemeClr val="bg2"/>
              </a:buClr>
            </a:pPr>
            <a:r>
              <a:rPr lang="en-US" altLang="en-US" sz="2800" dirty="0">
                <a:solidFill>
                  <a:srgbClr val="FFFFFF"/>
                </a:solidFill>
                <a:ea typeface="ヒラギノ角ゴ Pro W3" pitchFamily="1" charset="-128"/>
              </a:rPr>
              <a:t>Memory assessment</a:t>
            </a:r>
          </a:p>
          <a:p>
            <a:pPr lvl="1" eaLnBrk="1" hangingPunct="1">
              <a:buClr>
                <a:schemeClr val="bg2"/>
              </a:buClr>
            </a:pPr>
            <a:r>
              <a:rPr lang="en-US" altLang="en-US" sz="2800" dirty="0">
                <a:solidFill>
                  <a:srgbClr val="FFFFFF"/>
                </a:solidFill>
                <a:ea typeface="ヒラギノ角ゴ Pro W3" pitchFamily="1" charset="-128"/>
              </a:rPr>
              <a:t>History (especially of self-harm)</a:t>
            </a:r>
          </a:p>
          <a:p>
            <a:pPr lvl="1" eaLnBrk="1" hangingPunct="1">
              <a:buClr>
                <a:schemeClr val="bg2"/>
              </a:buClr>
            </a:pPr>
            <a:r>
              <a:rPr lang="en-US" altLang="en-US" sz="2800" dirty="0">
                <a:solidFill>
                  <a:srgbClr val="FFFFFF"/>
                </a:solidFill>
                <a:ea typeface="ヒラギノ角ゴ Pro W3" pitchFamily="1" charset="-128"/>
              </a:rPr>
              <a:t>Mood</a:t>
            </a:r>
          </a:p>
          <a:p>
            <a:pPr lvl="1" eaLnBrk="1" hangingPunct="1">
              <a:buClr>
                <a:schemeClr val="bg2"/>
              </a:buClr>
            </a:pPr>
            <a:r>
              <a:rPr lang="en-US" altLang="en-US" sz="2800" dirty="0">
                <a:solidFill>
                  <a:srgbClr val="FFFFFF"/>
                </a:solidFill>
                <a:ea typeface="ヒラギノ角ゴ Pro W3" pitchFamily="1" charset="-128"/>
              </a:rPr>
              <a:t>Impact on patient and family</a:t>
            </a:r>
          </a:p>
          <a:p>
            <a:pPr lvl="1" eaLnBrk="1" hangingPunct="1">
              <a:buClr>
                <a:schemeClr val="bg2"/>
              </a:buClr>
            </a:pPr>
            <a:r>
              <a:rPr lang="en-US" altLang="en-US" sz="2800" dirty="0">
                <a:solidFill>
                  <a:srgbClr val="FFFFFF"/>
                </a:solidFill>
                <a:ea typeface="ヒラギノ角ゴ Pro W3" pitchFamily="1" charset="-128"/>
              </a:rPr>
              <a:t>Suicide risk</a:t>
            </a:r>
          </a:p>
          <a:p>
            <a:pPr lvl="1" eaLnBrk="1" hangingPunct="1">
              <a:buClr>
                <a:schemeClr val="bg2"/>
              </a:buClr>
            </a:pPr>
            <a:r>
              <a:rPr lang="en-US" altLang="en-US" sz="2800" dirty="0">
                <a:solidFill>
                  <a:srgbClr val="FFFFFF"/>
                </a:solidFill>
                <a:ea typeface="ヒラギノ角ゴ Pro W3" pitchFamily="1" charset="-128"/>
              </a:rPr>
              <a:t>Self-assessment</a:t>
            </a:r>
          </a:p>
        </p:txBody>
      </p:sp>
      <p:sp>
        <p:nvSpPr>
          <p:cNvPr id="102405" name="Rectangle 9">
            <a:extLst>
              <a:ext uri="{FF2B5EF4-FFF2-40B4-BE49-F238E27FC236}">
                <a16:creationId xmlns:a16="http://schemas.microsoft.com/office/drawing/2014/main" id="{6559F20A-BB29-431C-BCC6-31EDD3C58D59}"/>
              </a:ext>
            </a:extLst>
          </p:cNvPr>
          <p:cNvSpPr>
            <a:spLocks noGrp="1" noChangeArrowheads="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E6E6A608-D86D-4F6A-BA43-0D1089780D1A}" type="slidenum">
              <a:rPr lang="en-GB" altLang="en-US" sz="1300">
                <a:solidFill>
                  <a:schemeClr val="bg1">
                    <a:lumMod val="95000"/>
                    <a:lumOff val="5000"/>
                  </a:schemeClr>
                </a:solidFill>
              </a:rPr>
              <a:pPr>
                <a:lnSpc>
                  <a:spcPct val="90000"/>
                </a:lnSpc>
                <a:spcBef>
                  <a:spcPct val="0"/>
                </a:spcBef>
                <a:spcAft>
                  <a:spcPts val="600"/>
                </a:spcAft>
                <a:buSzTx/>
                <a:buFontTx/>
                <a:buNone/>
              </a:pPr>
              <a:t>45</a:t>
            </a:fld>
            <a:endParaRPr lang="en-GB" altLang="en-US" sz="1300" dirty="0">
              <a:solidFill>
                <a:schemeClr val="bg1">
                  <a:lumMod val="95000"/>
                  <a:lumOff val="5000"/>
                </a:schemeClr>
              </a:solidFill>
            </a:endParaRPr>
          </a:p>
        </p:txBody>
      </p:sp>
      <p:sp>
        <p:nvSpPr>
          <p:cNvPr id="102416" name="Rectangle 102415">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44" name="Rectangle 11674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50" name="Rectangle 4">
            <a:extLst>
              <a:ext uri="{FF2B5EF4-FFF2-40B4-BE49-F238E27FC236}">
                <a16:creationId xmlns:a16="http://schemas.microsoft.com/office/drawing/2014/main" id="{3E490D35-5125-452F-B7E8-8BD2F1C067CC}"/>
              </a:ext>
            </a:extLst>
          </p:cNvPr>
          <p:cNvSpPr>
            <a:spLocks noGrp="1"/>
          </p:cNvSpPr>
          <p:nvPr>
            <p:ph type="title"/>
          </p:nvPr>
        </p:nvSpPr>
        <p:spPr>
          <a:xfrm>
            <a:off x="482601" y="643467"/>
            <a:ext cx="2561709" cy="5571066"/>
          </a:xfrm>
        </p:spPr>
        <p:txBody>
          <a:bodyPr>
            <a:normAutofit/>
          </a:bodyPr>
          <a:lstStyle/>
          <a:p>
            <a:pPr eaLnBrk="1" hangingPunct="1"/>
            <a:r>
              <a:rPr lang="en-US" altLang="en-US" dirty="0">
                <a:solidFill>
                  <a:srgbClr val="FFFFFF"/>
                </a:solidFill>
                <a:ea typeface="ヒラギノ角ゴ Pro W3" pitchFamily="1" charset="-128"/>
              </a:rPr>
              <a:t>Application of the Nursing Process </a:t>
            </a:r>
            <a:br>
              <a:rPr lang="en-US" altLang="en-US" dirty="0">
                <a:solidFill>
                  <a:srgbClr val="FFFFFF"/>
                </a:solidFill>
                <a:ea typeface="ヒラギノ角ゴ Pro W3" pitchFamily="1" charset="-128"/>
              </a:rPr>
            </a:br>
            <a:r>
              <a:rPr lang="en-US" altLang="en-US" dirty="0">
                <a:solidFill>
                  <a:srgbClr val="FFFFFF"/>
                </a:solidFill>
                <a:ea typeface="ヒラギノ角ゴ Pro W3" pitchFamily="1" charset="-128"/>
              </a:rPr>
              <a:t> (Cont.)</a:t>
            </a:r>
          </a:p>
        </p:txBody>
      </p:sp>
      <p:sp>
        <p:nvSpPr>
          <p:cNvPr id="104453" name="Rectangle 9">
            <a:extLst>
              <a:ext uri="{FF2B5EF4-FFF2-40B4-BE49-F238E27FC236}">
                <a16:creationId xmlns:a16="http://schemas.microsoft.com/office/drawing/2014/main" id="{2F00960A-7141-49E2-9079-D371E5EB4330}"/>
              </a:ext>
            </a:extLst>
          </p:cNvPr>
          <p:cNvSpPr>
            <a:spLocks noGrp="1" noChangeArrowheads="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CC8204EC-3ACF-46DD-9581-9D1F44133637}" type="slidenum">
              <a:rPr lang="en-GB" altLang="en-US" sz="1300"/>
              <a:pPr>
                <a:lnSpc>
                  <a:spcPct val="90000"/>
                </a:lnSpc>
                <a:spcBef>
                  <a:spcPct val="0"/>
                </a:spcBef>
                <a:spcAft>
                  <a:spcPts val="600"/>
                </a:spcAft>
                <a:buSzTx/>
                <a:buFontTx/>
                <a:buNone/>
              </a:pPr>
              <a:t>46</a:t>
            </a:fld>
            <a:endParaRPr lang="en-GB" altLang="en-US" sz="1300" dirty="0"/>
          </a:p>
        </p:txBody>
      </p:sp>
      <p:graphicFrame>
        <p:nvGraphicFramePr>
          <p:cNvPr id="116740" name="Rectangle 5">
            <a:extLst>
              <a:ext uri="{FF2B5EF4-FFF2-40B4-BE49-F238E27FC236}">
                <a16:creationId xmlns:a16="http://schemas.microsoft.com/office/drawing/2014/main" id="{BAC70498-2CE9-FC42-7EF1-A6D5C7A48A76}"/>
              </a:ext>
            </a:extLst>
          </p:cNvPr>
          <p:cNvGraphicFramePr>
            <a:graphicFrameLocks noGrp="1"/>
          </p:cNvGraphicFramePr>
          <p:nvPr>
            <p:ph idx="1"/>
            <p:extLst>
              <p:ext uri="{D42A27DB-BD31-4B8C-83A1-F6EECF244321}">
                <p14:modId xmlns:p14="http://schemas.microsoft.com/office/powerpoint/2010/main" val="2710980919"/>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6506" name="Rectangle 106505">
            <a:extLst>
              <a:ext uri="{FF2B5EF4-FFF2-40B4-BE49-F238E27FC236}">
                <a16:creationId xmlns:a16="http://schemas.microsoft.com/office/drawing/2014/main" id="{7ADF79A1-447B-405C-B812-9158F950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508" name="Rectangle 106507">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84632"/>
            <a:ext cx="584604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510" name="Rectangle 106509">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4150595"/>
            <a:ext cx="5848835"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498" name="Rectangle 4">
            <a:extLst>
              <a:ext uri="{FF2B5EF4-FFF2-40B4-BE49-F238E27FC236}">
                <a16:creationId xmlns:a16="http://schemas.microsoft.com/office/drawing/2014/main" id="{BC7B2A3D-0328-4D28-8CA4-5A3411E7527F}"/>
              </a:ext>
            </a:extLst>
          </p:cNvPr>
          <p:cNvSpPr>
            <a:spLocks noGrp="1"/>
          </p:cNvSpPr>
          <p:nvPr>
            <p:ph type="title"/>
          </p:nvPr>
        </p:nvSpPr>
        <p:spPr>
          <a:xfrm>
            <a:off x="3178638" y="4470959"/>
            <a:ext cx="5349170" cy="1577572"/>
          </a:xfrm>
        </p:spPr>
        <p:txBody>
          <a:bodyPr>
            <a:normAutofit/>
          </a:bodyPr>
          <a:lstStyle/>
          <a:p>
            <a:pPr eaLnBrk="1" hangingPunct="1"/>
            <a:r>
              <a:rPr lang="en-US" altLang="en-US" sz="3700" dirty="0">
                <a:ea typeface="ヒラギノ角ゴ Pro W3" pitchFamily="1" charset="-128"/>
              </a:rPr>
              <a:t>Application of the Nursing Process </a:t>
            </a:r>
            <a:br>
              <a:rPr lang="en-US" altLang="en-US" sz="3700" dirty="0">
                <a:ea typeface="ヒラギノ角ゴ Pro W3" pitchFamily="1" charset="-128"/>
              </a:rPr>
            </a:br>
            <a:r>
              <a:rPr lang="en-US" altLang="en-US" sz="3700" dirty="0">
                <a:ea typeface="ヒラギノ角ゴ Pro W3" pitchFamily="1" charset="-128"/>
              </a:rPr>
              <a:t> (Cont.)</a:t>
            </a:r>
          </a:p>
        </p:txBody>
      </p:sp>
      <p:sp>
        <p:nvSpPr>
          <p:cNvPr id="106512" name="Rectangle 106511">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484632"/>
            <a:ext cx="2317145"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499" name="Rectangle 5">
            <a:extLst>
              <a:ext uri="{FF2B5EF4-FFF2-40B4-BE49-F238E27FC236}">
                <a16:creationId xmlns:a16="http://schemas.microsoft.com/office/drawing/2014/main" id="{1BCF78FC-54FB-4649-B41C-69713E4C648A}"/>
              </a:ext>
            </a:extLst>
          </p:cNvPr>
          <p:cNvSpPr>
            <a:spLocks noGrp="1"/>
          </p:cNvSpPr>
          <p:nvPr>
            <p:ph idx="1"/>
          </p:nvPr>
        </p:nvSpPr>
        <p:spPr>
          <a:xfrm>
            <a:off x="3160424" y="804998"/>
            <a:ext cx="5367383" cy="2871216"/>
          </a:xfrm>
        </p:spPr>
        <p:txBody>
          <a:bodyPr anchor="ctr">
            <a:normAutofit lnSpcReduction="10000"/>
          </a:bodyPr>
          <a:lstStyle/>
          <a:p>
            <a:pPr eaLnBrk="1" hangingPunct="1"/>
            <a:r>
              <a:rPr lang="en-US" altLang="en-US" sz="2800" dirty="0">
                <a:solidFill>
                  <a:srgbClr val="FFFFFF"/>
                </a:solidFill>
                <a:ea typeface="ヒラギノ角ゴ Pro W3" pitchFamily="1" charset="-128"/>
              </a:rPr>
              <a:t>Planning</a:t>
            </a:r>
          </a:p>
          <a:p>
            <a:pPr lvl="1" eaLnBrk="1" hangingPunct="1"/>
            <a:r>
              <a:rPr lang="en-US" altLang="en-US" sz="2800" b="1" dirty="0">
                <a:solidFill>
                  <a:srgbClr val="FFFFFF"/>
                </a:solidFill>
                <a:ea typeface="ヒラギノ角ゴ Pro W3" pitchFamily="1" charset="-128"/>
              </a:rPr>
              <a:t>Phase 1: </a:t>
            </a:r>
            <a:r>
              <a:rPr lang="en-US" altLang="en-US" sz="2800" dirty="0">
                <a:solidFill>
                  <a:srgbClr val="FFFFFF"/>
                </a:solidFill>
                <a:ea typeface="ヒラギノ角ゴ Pro W3" pitchFamily="1" charset="-128"/>
              </a:rPr>
              <a:t>safety, stabilization, symptom reduction </a:t>
            </a:r>
          </a:p>
          <a:p>
            <a:pPr lvl="1" eaLnBrk="1" hangingPunct="1"/>
            <a:r>
              <a:rPr lang="en-US" altLang="en-US" sz="2800" b="1" dirty="0">
                <a:solidFill>
                  <a:srgbClr val="FFFFFF"/>
                </a:solidFill>
                <a:ea typeface="ヒラギノ角ゴ Pro W3" pitchFamily="1" charset="-128"/>
              </a:rPr>
              <a:t>Phase 2: </a:t>
            </a:r>
            <a:r>
              <a:rPr lang="en-US" altLang="en-US" sz="2800" dirty="0">
                <a:solidFill>
                  <a:srgbClr val="FFFFFF"/>
                </a:solidFill>
                <a:ea typeface="ヒラギノ角ゴ Pro W3" pitchFamily="1" charset="-128"/>
              </a:rPr>
              <a:t>confronting and integrating traumatic memories</a:t>
            </a:r>
          </a:p>
          <a:p>
            <a:pPr lvl="1" eaLnBrk="1" hangingPunct="1"/>
            <a:r>
              <a:rPr lang="en-US" altLang="en-US" sz="2800" b="1" dirty="0">
                <a:solidFill>
                  <a:srgbClr val="FFFFFF"/>
                </a:solidFill>
                <a:ea typeface="ヒラギノ角ゴ Pro W3" pitchFamily="1" charset="-128"/>
              </a:rPr>
              <a:t>Phase 3: </a:t>
            </a:r>
            <a:r>
              <a:rPr lang="en-US" altLang="en-US" sz="2800" dirty="0">
                <a:solidFill>
                  <a:srgbClr val="FFFFFF"/>
                </a:solidFill>
                <a:ea typeface="ヒラギノ角ゴ Pro W3" pitchFamily="1" charset="-128"/>
              </a:rPr>
              <a:t>Identify integration and rehabilitation </a:t>
            </a:r>
          </a:p>
          <a:p>
            <a:pPr lvl="1" eaLnBrk="1" hangingPunct="1"/>
            <a:endParaRPr lang="en-US" altLang="en-US" dirty="0">
              <a:solidFill>
                <a:srgbClr val="FFFFFF"/>
              </a:solidFill>
              <a:ea typeface="ヒラギノ角ゴ Pro W3" pitchFamily="1" charset="-128"/>
            </a:endParaRPr>
          </a:p>
        </p:txBody>
      </p:sp>
      <p:sp>
        <p:nvSpPr>
          <p:cNvPr id="106501" name="Rectangle 9">
            <a:extLst>
              <a:ext uri="{FF2B5EF4-FFF2-40B4-BE49-F238E27FC236}">
                <a16:creationId xmlns:a16="http://schemas.microsoft.com/office/drawing/2014/main" id="{4D2F8098-005B-4AEF-87A3-7F7CF75012ED}"/>
              </a:ext>
            </a:extLst>
          </p:cNvPr>
          <p:cNvSpPr>
            <a:spLocks noGrp="1" noChangeArrowheads="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4369ABD1-9E62-48D7-BD9D-41A3931C1085}" type="slidenum">
              <a:rPr lang="en-GB" altLang="en-US" sz="1300">
                <a:solidFill>
                  <a:schemeClr val="bg1">
                    <a:lumMod val="95000"/>
                    <a:lumOff val="5000"/>
                  </a:schemeClr>
                </a:solidFill>
              </a:rPr>
              <a:pPr>
                <a:lnSpc>
                  <a:spcPct val="90000"/>
                </a:lnSpc>
                <a:spcBef>
                  <a:spcPct val="0"/>
                </a:spcBef>
                <a:spcAft>
                  <a:spcPts val="600"/>
                </a:spcAft>
                <a:buSzTx/>
                <a:buFontTx/>
                <a:buNone/>
              </a:pPr>
              <a:t>47</a:t>
            </a:fld>
            <a:endParaRPr lang="en-GB" altLang="en-US" sz="1300"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Title 1">
            <a:extLst>
              <a:ext uri="{FF2B5EF4-FFF2-40B4-BE49-F238E27FC236}">
                <a16:creationId xmlns:a16="http://schemas.microsoft.com/office/drawing/2014/main" id="{19CB3008-B1D8-4529-8566-C3E861415874}"/>
              </a:ext>
            </a:extLst>
          </p:cNvPr>
          <p:cNvSpPr>
            <a:spLocks noGrp="1"/>
          </p:cNvSpPr>
          <p:nvPr>
            <p:ph type="title"/>
          </p:nvPr>
        </p:nvSpPr>
        <p:spPr>
          <a:xfrm>
            <a:off x="768096" y="585216"/>
            <a:ext cx="6013704" cy="1499616"/>
          </a:xfrm>
        </p:spPr>
        <p:txBody>
          <a:bodyPr>
            <a:normAutofit/>
          </a:bodyPr>
          <a:lstStyle/>
          <a:p>
            <a:r>
              <a:rPr lang="en-US" altLang="en-US" dirty="0"/>
              <a:t>Application of the Nursing Process (Cont.)</a:t>
            </a:r>
          </a:p>
        </p:txBody>
      </p:sp>
      <p:sp>
        <p:nvSpPr>
          <p:cNvPr id="108547" name="Content Placeholder 2">
            <a:extLst>
              <a:ext uri="{FF2B5EF4-FFF2-40B4-BE49-F238E27FC236}">
                <a16:creationId xmlns:a16="http://schemas.microsoft.com/office/drawing/2014/main" id="{AD77FB19-77F4-453A-B1E6-C88C237B333F}"/>
              </a:ext>
            </a:extLst>
          </p:cNvPr>
          <p:cNvSpPr>
            <a:spLocks noGrp="1"/>
          </p:cNvSpPr>
          <p:nvPr>
            <p:ph idx="1"/>
          </p:nvPr>
        </p:nvSpPr>
        <p:spPr>
          <a:xfrm>
            <a:off x="768096" y="2084832"/>
            <a:ext cx="6013704" cy="4224528"/>
          </a:xfrm>
        </p:spPr>
        <p:txBody>
          <a:bodyPr>
            <a:normAutofit/>
          </a:bodyPr>
          <a:lstStyle/>
          <a:p>
            <a:pPr eaLnBrk="1" hangingPunct="1"/>
            <a:r>
              <a:rPr lang="en-US" altLang="en-US" sz="2400" dirty="0">
                <a:ea typeface="ヒラギノ角ゴ Pro W3" pitchFamily="1" charset="-128"/>
              </a:rPr>
              <a:t>Implementation </a:t>
            </a:r>
          </a:p>
          <a:p>
            <a:pPr lvl="1" eaLnBrk="1" hangingPunct="1"/>
            <a:r>
              <a:rPr lang="en-US" altLang="en-US" sz="2400" dirty="0">
                <a:ea typeface="ヒラギノ角ゴ Pro W3" pitchFamily="1" charset="-128"/>
              </a:rPr>
              <a:t>Process of integration and linking previously disconnected neural networks </a:t>
            </a:r>
          </a:p>
          <a:p>
            <a:pPr lvl="1" eaLnBrk="1" hangingPunct="1"/>
            <a:r>
              <a:rPr lang="en-US" altLang="en-US" sz="2400" dirty="0">
                <a:ea typeface="ヒラギノ角ゴ Pro W3" pitchFamily="1" charset="-128"/>
              </a:rPr>
              <a:t>Interventions offering emotional presence</a:t>
            </a:r>
          </a:p>
          <a:p>
            <a:pPr lvl="1" eaLnBrk="1" hangingPunct="1"/>
            <a:r>
              <a:rPr lang="en-US" altLang="en-US" sz="2400" dirty="0">
                <a:ea typeface="ヒラギノ角ゴ Pro W3" pitchFamily="1" charset="-128"/>
              </a:rPr>
              <a:t>Health Teaching and Promotion </a:t>
            </a:r>
          </a:p>
          <a:p>
            <a:pPr lvl="2" eaLnBrk="1" hangingPunct="1"/>
            <a:r>
              <a:rPr lang="en-US" altLang="en-US" sz="2400" dirty="0">
                <a:ea typeface="ヒラギノ角ゴ Pro W3" pitchFamily="1" charset="-128"/>
              </a:rPr>
              <a:t>Normalize experiences by explaining symptoms are adaptive responses to past overwhelming events </a:t>
            </a:r>
          </a:p>
          <a:p>
            <a:pPr lvl="2" eaLnBrk="1" hangingPunct="1"/>
            <a:r>
              <a:rPr lang="en-US" altLang="en-US" sz="2400" dirty="0">
                <a:ea typeface="ヒラギノ角ゴ Pro W3" pitchFamily="1" charset="-128"/>
              </a:rPr>
              <a:t>Teach grounding techniques </a:t>
            </a:r>
          </a:p>
          <a:p>
            <a:endParaRPr lang="en-US" altLang="en-US" dirty="0"/>
          </a:p>
        </p:txBody>
      </p:sp>
      <p:sp>
        <p:nvSpPr>
          <p:cNvPr id="108554" name="Rectangle 10855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556" name="Rectangle 10855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549" name="Slide Number Placeholder 4">
            <a:extLst>
              <a:ext uri="{FF2B5EF4-FFF2-40B4-BE49-F238E27FC236}">
                <a16:creationId xmlns:a16="http://schemas.microsoft.com/office/drawing/2014/main" id="{75E5DD92-F20B-4E09-8E28-15C6249EB997}"/>
              </a:ext>
            </a:extLst>
          </p:cNvPr>
          <p:cNvSpPr>
            <a:spLocks noGrp="1" noChangeArrowheads="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r>
              <a:rPr lang="en-GB" altLang="en-US" sz="1300" dirty="0"/>
              <a:t> </a:t>
            </a:r>
            <a:fld id="{6FFD1C20-9966-49A1-9B6E-237DA25A203C}" type="slidenum">
              <a:rPr lang="en-GB" altLang="en-US" sz="1300"/>
              <a:pPr>
                <a:lnSpc>
                  <a:spcPct val="90000"/>
                </a:lnSpc>
                <a:spcBef>
                  <a:spcPct val="0"/>
                </a:spcBef>
                <a:spcAft>
                  <a:spcPts val="600"/>
                </a:spcAft>
                <a:buSzTx/>
                <a:buFontTx/>
                <a:buNone/>
              </a:pPr>
              <a:t>48</a:t>
            </a:fld>
            <a:endParaRPr lang="en-GB" altLang="en-US" sz="13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602" name="Rectangle 110601">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604" name="Rectangle 110603">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594" name="Title 1">
            <a:extLst>
              <a:ext uri="{FF2B5EF4-FFF2-40B4-BE49-F238E27FC236}">
                <a16:creationId xmlns:a16="http://schemas.microsoft.com/office/drawing/2014/main" id="{74927980-1E7C-44BA-BDE7-0E07CB8E9657}"/>
              </a:ext>
            </a:extLst>
          </p:cNvPr>
          <p:cNvSpPr>
            <a:spLocks noGrp="1"/>
          </p:cNvSpPr>
          <p:nvPr>
            <p:ph type="title"/>
          </p:nvPr>
        </p:nvSpPr>
        <p:spPr>
          <a:xfrm>
            <a:off x="768096" y="585216"/>
            <a:ext cx="6051821" cy="1499616"/>
          </a:xfrm>
        </p:spPr>
        <p:txBody>
          <a:bodyPr>
            <a:normAutofit/>
          </a:bodyPr>
          <a:lstStyle/>
          <a:p>
            <a:r>
              <a:rPr lang="en-US" altLang="en-US" dirty="0">
                <a:solidFill>
                  <a:srgbClr val="FFFFFF"/>
                </a:solidFill>
              </a:rPr>
              <a:t>Application of the Nursing Process (Cont.)</a:t>
            </a:r>
          </a:p>
        </p:txBody>
      </p:sp>
      <p:cxnSp>
        <p:nvCxnSpPr>
          <p:cNvPr id="110606" name="Straight Connector 110605">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0595" name="Content Placeholder 2">
            <a:extLst>
              <a:ext uri="{FF2B5EF4-FFF2-40B4-BE49-F238E27FC236}">
                <a16:creationId xmlns:a16="http://schemas.microsoft.com/office/drawing/2014/main" id="{B37D25D4-E442-4DDC-8A76-E5DFE63C7737}"/>
              </a:ext>
            </a:extLst>
          </p:cNvPr>
          <p:cNvSpPr>
            <a:spLocks noGrp="1"/>
          </p:cNvSpPr>
          <p:nvPr>
            <p:ph idx="1"/>
          </p:nvPr>
        </p:nvSpPr>
        <p:spPr>
          <a:xfrm>
            <a:off x="768096" y="1947334"/>
            <a:ext cx="6055614" cy="4201638"/>
          </a:xfrm>
        </p:spPr>
        <p:txBody>
          <a:bodyPr>
            <a:noAutofit/>
          </a:bodyPr>
          <a:lstStyle/>
          <a:p>
            <a:pPr eaLnBrk="1" hangingPunct="1">
              <a:buClr>
                <a:schemeClr val="bg2"/>
              </a:buClr>
            </a:pPr>
            <a:r>
              <a:rPr lang="en-US" altLang="en-US" sz="2400" dirty="0">
                <a:solidFill>
                  <a:srgbClr val="FFFFFF"/>
                </a:solidFill>
                <a:ea typeface="ヒラギノ角ゴ Pro W3" pitchFamily="1" charset="-128"/>
              </a:rPr>
              <a:t>Evaluation</a:t>
            </a:r>
          </a:p>
          <a:p>
            <a:pPr lvl="1" eaLnBrk="1" hangingPunct="1">
              <a:buClr>
                <a:schemeClr val="bg2"/>
              </a:buClr>
            </a:pPr>
            <a:r>
              <a:rPr lang="en-US" altLang="en-US" sz="2400" dirty="0">
                <a:solidFill>
                  <a:srgbClr val="FFFFFF"/>
                </a:solidFill>
                <a:ea typeface="ヒラギノ角ゴ Pro W3" pitchFamily="1" charset="-128"/>
              </a:rPr>
              <a:t>Treatment effectiveness for dissociative identity disorder is “integration”</a:t>
            </a:r>
          </a:p>
          <a:p>
            <a:pPr lvl="1" eaLnBrk="1" hangingPunct="1">
              <a:buClr>
                <a:schemeClr val="bg2"/>
              </a:buClr>
            </a:pPr>
            <a:r>
              <a:rPr lang="en-US" altLang="en-US" sz="2400" dirty="0">
                <a:solidFill>
                  <a:srgbClr val="FFFFFF"/>
                </a:solidFill>
                <a:ea typeface="ヒラギノ角ゴ Pro W3" pitchFamily="1" charset="-128"/>
              </a:rPr>
              <a:t>Treatment considered successful when outcomes are met:</a:t>
            </a:r>
          </a:p>
          <a:p>
            <a:pPr lvl="2" eaLnBrk="1" hangingPunct="1">
              <a:buClr>
                <a:schemeClr val="bg2"/>
              </a:buClr>
            </a:pPr>
            <a:r>
              <a:rPr lang="en-US" altLang="en-US" sz="2400" dirty="0">
                <a:solidFill>
                  <a:srgbClr val="FFFFFF"/>
                </a:solidFill>
                <a:ea typeface="ヒラギノ角ゴ Pro W3" pitchFamily="1" charset="-128"/>
              </a:rPr>
              <a:t>Patient safety maintained</a:t>
            </a:r>
          </a:p>
          <a:p>
            <a:pPr lvl="2" eaLnBrk="1" hangingPunct="1">
              <a:buClr>
                <a:schemeClr val="bg2"/>
              </a:buClr>
            </a:pPr>
            <a:r>
              <a:rPr lang="en-US" altLang="en-US" sz="2400" dirty="0">
                <a:solidFill>
                  <a:srgbClr val="FFFFFF"/>
                </a:solidFill>
                <a:ea typeface="ヒラギノ角ゴ Pro W3" pitchFamily="1" charset="-128"/>
              </a:rPr>
              <a:t>Anxiety reduced</a:t>
            </a:r>
          </a:p>
          <a:p>
            <a:pPr lvl="2" eaLnBrk="1" hangingPunct="1">
              <a:buClr>
                <a:schemeClr val="bg2"/>
              </a:buClr>
            </a:pPr>
            <a:r>
              <a:rPr lang="en-US" altLang="en-US" sz="2400" dirty="0">
                <a:solidFill>
                  <a:srgbClr val="FFFFFF"/>
                </a:solidFill>
                <a:ea typeface="ヒラギノ角ゴ Pro W3" pitchFamily="1" charset="-128"/>
              </a:rPr>
              <a:t>Integration of fragmented memories </a:t>
            </a:r>
          </a:p>
          <a:p>
            <a:pPr lvl="2" eaLnBrk="1" hangingPunct="1">
              <a:buClr>
                <a:schemeClr val="bg2"/>
              </a:buClr>
            </a:pPr>
            <a:r>
              <a:rPr lang="en-US" altLang="en-US" sz="2400" dirty="0">
                <a:solidFill>
                  <a:srgbClr val="FFFFFF"/>
                </a:solidFill>
                <a:ea typeface="ヒラギノ角ゴ Pro W3" pitchFamily="1" charset="-128"/>
              </a:rPr>
              <a:t>New coping strategies </a:t>
            </a:r>
          </a:p>
          <a:p>
            <a:pPr lvl="2" eaLnBrk="1" hangingPunct="1">
              <a:buClr>
                <a:schemeClr val="bg2"/>
              </a:buClr>
            </a:pPr>
            <a:r>
              <a:rPr lang="en-US" altLang="en-US" sz="2400" dirty="0">
                <a:solidFill>
                  <a:srgbClr val="FFFFFF"/>
                </a:solidFill>
                <a:ea typeface="ヒラギノ角ゴ Pro W3" pitchFamily="1" charset="-128"/>
              </a:rPr>
              <a:t>Stress is handled adaptively, without use of dissociation </a:t>
            </a:r>
            <a:endParaRPr lang="en-US" altLang="en-US" sz="2400" dirty="0">
              <a:solidFill>
                <a:srgbClr val="FFFFFF"/>
              </a:solidFill>
            </a:endParaRPr>
          </a:p>
        </p:txBody>
      </p:sp>
      <p:sp>
        <p:nvSpPr>
          <p:cNvPr id="110597" name="Slide Number Placeholder 4">
            <a:extLst>
              <a:ext uri="{FF2B5EF4-FFF2-40B4-BE49-F238E27FC236}">
                <a16:creationId xmlns:a16="http://schemas.microsoft.com/office/drawing/2014/main" id="{6D0FCFFF-4ADE-4768-841D-1A0819400A86}"/>
              </a:ext>
            </a:extLst>
          </p:cNvPr>
          <p:cNvSpPr>
            <a:spLocks noGrp="1" noChangeArrowheads="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r>
              <a:rPr lang="en-GB" altLang="en-US" sz="1300" dirty="0">
                <a:solidFill>
                  <a:schemeClr val="bg1">
                    <a:lumMod val="95000"/>
                    <a:lumOff val="5000"/>
                  </a:schemeClr>
                </a:solidFill>
              </a:rPr>
              <a:t> </a:t>
            </a:r>
            <a:fld id="{9A9BF038-CBC4-4A54-B313-B2130D84EDFA}" type="slidenum">
              <a:rPr lang="en-GB" altLang="en-US" sz="1300">
                <a:solidFill>
                  <a:schemeClr val="bg1">
                    <a:lumMod val="95000"/>
                    <a:lumOff val="5000"/>
                  </a:schemeClr>
                </a:solidFill>
              </a:rPr>
              <a:pPr>
                <a:lnSpc>
                  <a:spcPct val="90000"/>
                </a:lnSpc>
                <a:spcBef>
                  <a:spcPct val="0"/>
                </a:spcBef>
                <a:spcAft>
                  <a:spcPts val="600"/>
                </a:spcAft>
                <a:buSzTx/>
                <a:buFontTx/>
                <a:buNone/>
              </a:pPr>
              <a:t>49</a:t>
            </a:fld>
            <a:endParaRPr lang="en-GB" altLang="en-US" sz="1300" dirty="0">
              <a:solidFill>
                <a:schemeClr val="bg1">
                  <a:lumMod val="95000"/>
                  <a:lumOff val="5000"/>
                </a:schemeClr>
              </a:solidFill>
            </a:endParaRPr>
          </a:p>
        </p:txBody>
      </p:sp>
      <p:sp>
        <p:nvSpPr>
          <p:cNvPr id="110608" name="Rectangle 110607">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71" name="Rectangle 15370">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62" name="Title 1">
            <a:extLst>
              <a:ext uri="{FF2B5EF4-FFF2-40B4-BE49-F238E27FC236}">
                <a16:creationId xmlns:a16="http://schemas.microsoft.com/office/drawing/2014/main" id="{3CC76524-1F7F-40BF-8869-324DB7997FF7}"/>
              </a:ext>
            </a:extLst>
          </p:cNvPr>
          <p:cNvSpPr>
            <a:spLocks noGrp="1"/>
          </p:cNvSpPr>
          <p:nvPr>
            <p:ph type="title"/>
          </p:nvPr>
        </p:nvSpPr>
        <p:spPr>
          <a:xfrm>
            <a:off x="482601" y="643467"/>
            <a:ext cx="2561709" cy="5571066"/>
          </a:xfrm>
        </p:spPr>
        <p:txBody>
          <a:bodyPr>
            <a:normAutofit/>
          </a:bodyPr>
          <a:lstStyle/>
          <a:p>
            <a:pPr eaLnBrk="1" hangingPunct="1"/>
            <a:r>
              <a:rPr lang="en-GB" altLang="en-US" dirty="0">
                <a:solidFill>
                  <a:srgbClr val="FFFFFF"/>
                </a:solidFill>
                <a:ea typeface="ヒラギノ角ゴ Pro W3" pitchFamily="1" charset="-128"/>
              </a:rPr>
              <a:t>Attachment Disorders</a:t>
            </a:r>
            <a:endParaRPr lang="en-US" altLang="en-US" dirty="0">
              <a:solidFill>
                <a:srgbClr val="FFFFFF"/>
              </a:solidFill>
              <a:ea typeface="ヒラギノ角ゴ Pro W3" pitchFamily="1" charset="-128"/>
            </a:endParaRPr>
          </a:p>
        </p:txBody>
      </p:sp>
      <p:sp>
        <p:nvSpPr>
          <p:cNvPr id="15365" name="Slide Number Placeholder 3">
            <a:extLst>
              <a:ext uri="{FF2B5EF4-FFF2-40B4-BE49-F238E27FC236}">
                <a16:creationId xmlns:a16="http://schemas.microsoft.com/office/drawing/2014/main" id="{ACF74B7C-D574-4E55-A3FE-03826AF548C2}"/>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3CA6F264-3424-49E9-B925-7CB1077752A1}" type="slidenum">
              <a:rPr lang="en-GB" altLang="en-US" sz="1300"/>
              <a:pPr>
                <a:lnSpc>
                  <a:spcPct val="90000"/>
                </a:lnSpc>
                <a:spcBef>
                  <a:spcPct val="0"/>
                </a:spcBef>
                <a:spcAft>
                  <a:spcPts val="600"/>
                </a:spcAft>
                <a:buSzTx/>
                <a:buFontTx/>
                <a:buNone/>
              </a:pPr>
              <a:t>5</a:t>
            </a:fld>
            <a:endParaRPr lang="en-GB" altLang="en-US" sz="1300" dirty="0"/>
          </a:p>
        </p:txBody>
      </p:sp>
      <p:graphicFrame>
        <p:nvGraphicFramePr>
          <p:cNvPr id="15367" name="Content Placeholder 2">
            <a:extLst>
              <a:ext uri="{FF2B5EF4-FFF2-40B4-BE49-F238E27FC236}">
                <a16:creationId xmlns:a16="http://schemas.microsoft.com/office/drawing/2014/main" id="{5186EE7F-C66F-3C24-6920-8C55F2AAC68C}"/>
              </a:ext>
            </a:extLst>
          </p:cNvPr>
          <p:cNvGraphicFramePr>
            <a:graphicFrameLocks noGrp="1"/>
          </p:cNvGraphicFramePr>
          <p:nvPr>
            <p:ph idx="1"/>
            <p:extLst>
              <p:ext uri="{D42A27DB-BD31-4B8C-83A1-F6EECF244321}">
                <p14:modId xmlns:p14="http://schemas.microsoft.com/office/powerpoint/2010/main" val="57085593"/>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4">
            <a:extLst>
              <a:ext uri="{FF2B5EF4-FFF2-40B4-BE49-F238E27FC236}">
                <a16:creationId xmlns:a16="http://schemas.microsoft.com/office/drawing/2014/main" id="{AC049B5A-0B7C-4D4D-B126-048785DB6FEC}"/>
              </a:ext>
            </a:extLst>
          </p:cNvPr>
          <p:cNvSpPr>
            <a:spLocks noGrp="1"/>
          </p:cNvSpPr>
          <p:nvPr>
            <p:ph type="title"/>
          </p:nvPr>
        </p:nvSpPr>
        <p:spPr/>
        <p:txBody>
          <a:bodyPr/>
          <a:lstStyle/>
          <a:p>
            <a:pPr eaLnBrk="1" hangingPunct="1"/>
            <a:r>
              <a:rPr lang="en-US" altLang="en-US" dirty="0">
                <a:ea typeface="ヒラギノ角ゴ Pro W3" pitchFamily="1" charset="-128"/>
              </a:rPr>
              <a:t>Treatment Modalities</a:t>
            </a:r>
          </a:p>
        </p:txBody>
      </p:sp>
      <p:graphicFrame>
        <p:nvGraphicFramePr>
          <p:cNvPr id="112653" name="Rectangle 5">
            <a:extLst>
              <a:ext uri="{FF2B5EF4-FFF2-40B4-BE49-F238E27FC236}">
                <a16:creationId xmlns:a16="http://schemas.microsoft.com/office/drawing/2014/main" id="{B0A703E5-8BD2-DA2E-B142-67D3862207FA}"/>
              </a:ext>
            </a:extLst>
          </p:cNvPr>
          <p:cNvGraphicFramePr>
            <a:graphicFrameLocks noGrp="1"/>
          </p:cNvGraphicFramePr>
          <p:nvPr>
            <p:ph idx="1"/>
            <p:extLst>
              <p:ext uri="{D42A27DB-BD31-4B8C-83A1-F6EECF244321}">
                <p14:modId xmlns:p14="http://schemas.microsoft.com/office/powerpoint/2010/main" val="2159739985"/>
              </p:ext>
            </p:extLst>
          </p:nvPr>
        </p:nvGraphicFramePr>
        <p:xfrm>
          <a:off x="372533" y="1727201"/>
          <a:ext cx="8322205"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645" name="Rectangle 9">
            <a:extLst>
              <a:ext uri="{FF2B5EF4-FFF2-40B4-BE49-F238E27FC236}">
                <a16:creationId xmlns:a16="http://schemas.microsoft.com/office/drawing/2014/main" id="{D1C3C3DC-7E4B-4236-ABA1-360AAFEDBBE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SzTx/>
              <a:buFontTx/>
              <a:buNone/>
            </a:pPr>
            <a:fld id="{34E8EC1D-27C2-46A8-8A87-8C5EE6FB10AC}" type="slidenum">
              <a:rPr lang="en-GB" altLang="en-US" sz="1000" smtClean="0">
                <a:solidFill>
                  <a:srgbClr val="000000"/>
                </a:solidFill>
              </a:rPr>
              <a:pPr>
                <a:spcBef>
                  <a:spcPct val="0"/>
                </a:spcBef>
                <a:buSzTx/>
                <a:buFontTx/>
                <a:buNone/>
              </a:pPr>
              <a:t>50</a:t>
            </a:fld>
            <a:endParaRPr lang="en-GB" altLang="en-US" sz="1000" dirty="0">
              <a:solidFill>
                <a:srgbClr val="00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4698" name="Rectangle 11469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700" name="Rectangle 11469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690" name="Title 2">
            <a:extLst>
              <a:ext uri="{FF2B5EF4-FFF2-40B4-BE49-F238E27FC236}">
                <a16:creationId xmlns:a16="http://schemas.microsoft.com/office/drawing/2014/main" id="{9B4194F2-D9CF-44D7-9E8F-420346CAA290}"/>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Questions</a:t>
            </a:r>
          </a:p>
        </p:txBody>
      </p:sp>
      <p:sp>
        <p:nvSpPr>
          <p:cNvPr id="114691" name="Content Placeholder 1">
            <a:extLst>
              <a:ext uri="{FF2B5EF4-FFF2-40B4-BE49-F238E27FC236}">
                <a16:creationId xmlns:a16="http://schemas.microsoft.com/office/drawing/2014/main" id="{49874358-F0EF-470D-A27B-AF083BC3FECE}"/>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pPr>
            <a:r>
              <a:rPr lang="en-US" altLang="en-US" sz="2400" dirty="0">
                <a:ea typeface="ヒラギノ角ゴ Pro W3" pitchFamily="1" charset="-128"/>
              </a:rPr>
              <a:t>A nurse assesses a patient diagnosed with dissociative identity disorder. Which finding would likely be part of the patient</a:t>
            </a:r>
            <a:r>
              <a:rPr lang="ja-JP" altLang="en-US" sz="2400">
                <a:ea typeface="ヒラギノ角ゴ Pro W3" pitchFamily="1" charset="-128"/>
              </a:rPr>
              <a:t>’</a:t>
            </a:r>
            <a:r>
              <a:rPr lang="en-US" altLang="ja-JP" sz="2400" dirty="0">
                <a:ea typeface="ヒラギノ角ゴ Pro W3" pitchFamily="1" charset="-128"/>
              </a:rPr>
              <a:t>s history?</a:t>
            </a:r>
          </a:p>
          <a:p>
            <a:pPr marL="0" indent="0" eaLnBrk="1" hangingPunct="1">
              <a:buSzPct val="100000"/>
              <a:buFont typeface="Wingdings 2" panose="05020102010507070707" pitchFamily="18" charset="2"/>
              <a:buNone/>
            </a:pPr>
            <a:endParaRPr lang="en-US" altLang="en-US" sz="2400" dirty="0">
              <a:ea typeface="ヒラギノ角ゴ Pro W3" pitchFamily="1" charset="-128"/>
            </a:endParaRPr>
          </a:p>
          <a:p>
            <a:pPr marL="461963" lvl="1" indent="-461963" eaLnBrk="1" hangingPunct="1">
              <a:buSzPct val="100000"/>
              <a:buFont typeface="Calibri" panose="020F0502020204030204" pitchFamily="34" charset="0"/>
              <a:buAutoNum type="alphaUcPeriod"/>
            </a:pPr>
            <a:r>
              <a:rPr lang="en-US" altLang="en-US" sz="2400" dirty="0"/>
              <a:t>Sudden travel to a new place</a:t>
            </a:r>
          </a:p>
          <a:p>
            <a:pPr marL="461963" lvl="1" indent="-461963" eaLnBrk="1" hangingPunct="1">
              <a:buSzPct val="100000"/>
              <a:buFont typeface="Calibri" panose="020F0502020204030204" pitchFamily="34" charset="0"/>
              <a:buAutoNum type="alphaUcPeriod"/>
            </a:pPr>
            <a:r>
              <a:rPr lang="en-US" altLang="en-US" sz="2400" dirty="0"/>
              <a:t>Physical or sexual abuse</a:t>
            </a:r>
          </a:p>
          <a:p>
            <a:pPr marL="461963" lvl="1" indent="-461963" eaLnBrk="1" hangingPunct="1">
              <a:buSzPct val="100000"/>
              <a:buFont typeface="Calibri" panose="020F0502020204030204" pitchFamily="34" charset="0"/>
              <a:buAutoNum type="alphaUcPeriod"/>
            </a:pPr>
            <a:r>
              <a:rPr lang="en-US" altLang="en-US" sz="2400" dirty="0"/>
              <a:t>Thyroid dysfunction</a:t>
            </a:r>
          </a:p>
          <a:p>
            <a:pPr marL="461963" lvl="1" indent="-461963" eaLnBrk="1" hangingPunct="1">
              <a:buSzPct val="100000"/>
              <a:buFont typeface="Calibri" panose="020F0502020204030204" pitchFamily="34" charset="0"/>
              <a:buAutoNum type="alphaUcPeriod"/>
            </a:pPr>
            <a:r>
              <a:rPr lang="en-US" altLang="en-US" sz="2400" dirty="0"/>
              <a:t>Derealization and depersonalization</a:t>
            </a:r>
          </a:p>
        </p:txBody>
      </p:sp>
      <p:sp>
        <p:nvSpPr>
          <p:cNvPr id="114693" name="Slide Number Placeholder 3">
            <a:extLst>
              <a:ext uri="{FF2B5EF4-FFF2-40B4-BE49-F238E27FC236}">
                <a16:creationId xmlns:a16="http://schemas.microsoft.com/office/drawing/2014/main" id="{F21058E8-872A-4A11-852D-9958FCCC2147}"/>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r>
              <a:rPr lang="en-GB" altLang="en-US" sz="1300" dirty="0"/>
              <a:t> </a:t>
            </a:r>
            <a:fld id="{99290341-F499-4EC6-96CE-941AFE4E6C29}" type="slidenum">
              <a:rPr lang="en-GB" altLang="en-US" sz="1300"/>
              <a:pPr>
                <a:lnSpc>
                  <a:spcPct val="90000"/>
                </a:lnSpc>
                <a:spcBef>
                  <a:spcPct val="0"/>
                </a:spcBef>
                <a:spcAft>
                  <a:spcPts val="600"/>
                </a:spcAft>
                <a:buSzTx/>
                <a:buFontTx/>
                <a:buNone/>
              </a:pPr>
              <a:t>51</a:t>
            </a:fld>
            <a:endParaRPr lang="en-GB" altLang="en-US"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29" name="Rectangle 17417">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30" name="Rectangle 17419">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5" name="Title 1">
            <a:extLst>
              <a:ext uri="{FF2B5EF4-FFF2-40B4-BE49-F238E27FC236}">
                <a16:creationId xmlns:a16="http://schemas.microsoft.com/office/drawing/2014/main" id="{C61F7C72-6D41-409B-AB50-0474637E489A}"/>
              </a:ext>
            </a:extLst>
          </p:cNvPr>
          <p:cNvSpPr>
            <a:spLocks noGrp="1"/>
          </p:cNvSpPr>
          <p:nvPr>
            <p:ph type="title"/>
          </p:nvPr>
        </p:nvSpPr>
        <p:spPr>
          <a:xfrm>
            <a:off x="768096" y="585216"/>
            <a:ext cx="6051821" cy="1499616"/>
          </a:xfrm>
        </p:spPr>
        <p:txBody>
          <a:bodyPr rtlCol="0">
            <a:normAutofit/>
          </a:bodyPr>
          <a:lstStyle/>
          <a:p>
            <a:pPr eaLnBrk="1" fontAlgn="auto" hangingPunct="1">
              <a:spcAft>
                <a:spcPts val="0"/>
              </a:spcAft>
              <a:defRPr/>
            </a:pPr>
            <a:r>
              <a:rPr lang="en-GB" altLang="en-US" sz="4100" dirty="0">
                <a:solidFill>
                  <a:srgbClr val="FFFFFF"/>
                </a:solidFill>
                <a:ea typeface="ヒラギノ角ゴ Pro W3" pitchFamily="3" charset="-128"/>
              </a:rPr>
              <a:t>Posttraumatic Stress Disorder in Children &amp; Adolescents</a:t>
            </a:r>
            <a:endParaRPr lang="en-US" altLang="en-US" sz="4100" dirty="0">
              <a:solidFill>
                <a:srgbClr val="FFFFFF"/>
              </a:solidFill>
              <a:ea typeface="ヒラギノ角ゴ Pro W3" pitchFamily="3" charset="-128"/>
            </a:endParaRPr>
          </a:p>
        </p:txBody>
      </p:sp>
      <p:cxnSp>
        <p:nvCxnSpPr>
          <p:cNvPr id="17422" name="Straight Connector 17421">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7411" name="Content Placeholder 2">
            <a:extLst>
              <a:ext uri="{FF2B5EF4-FFF2-40B4-BE49-F238E27FC236}">
                <a16:creationId xmlns:a16="http://schemas.microsoft.com/office/drawing/2014/main" id="{DEE5B15D-8ED8-4A14-9C3C-5A94BB5BCAAD}"/>
              </a:ext>
            </a:extLst>
          </p:cNvPr>
          <p:cNvSpPr>
            <a:spLocks noGrp="1"/>
          </p:cNvSpPr>
          <p:nvPr>
            <p:ph idx="1"/>
          </p:nvPr>
        </p:nvSpPr>
        <p:spPr>
          <a:xfrm>
            <a:off x="768096" y="2286000"/>
            <a:ext cx="6055614" cy="3862971"/>
          </a:xfrm>
        </p:spPr>
        <p:txBody>
          <a:bodyPr>
            <a:normAutofit/>
          </a:bodyPr>
          <a:lstStyle/>
          <a:p>
            <a:pPr eaLnBrk="1" hangingPunct="1">
              <a:buClr>
                <a:schemeClr val="tx1"/>
              </a:buClr>
              <a:buFont typeface="Arial" panose="020B0604020202020204" pitchFamily="34" charset="0"/>
              <a:buChar char="•"/>
            </a:pPr>
            <a:r>
              <a:rPr lang="en-GB" altLang="en-US" sz="2400" dirty="0">
                <a:solidFill>
                  <a:srgbClr val="FFFFFF"/>
                </a:solidFill>
                <a:ea typeface="ヒラギノ角ゴ Pro W3" pitchFamily="1" charset="-128"/>
              </a:rPr>
              <a:t>Clinical picture</a:t>
            </a:r>
          </a:p>
          <a:p>
            <a:pPr lvl="1" eaLnBrk="1" hangingPunct="1">
              <a:buClr>
                <a:schemeClr val="tx1"/>
              </a:buClr>
              <a:buFont typeface="Arial" panose="020B0604020202020204" pitchFamily="34" charset="0"/>
              <a:buChar char="•"/>
            </a:pPr>
            <a:r>
              <a:rPr lang="en-GB" altLang="en-US" sz="2400" dirty="0">
                <a:solidFill>
                  <a:srgbClr val="FFFFFF"/>
                </a:solidFill>
              </a:rPr>
              <a:t>Posttraumatic stress disorder (PTSD) is seen even in preschool children </a:t>
            </a:r>
          </a:p>
          <a:p>
            <a:pPr lvl="1" eaLnBrk="1" hangingPunct="1">
              <a:buClr>
                <a:schemeClr val="tx1"/>
              </a:buClr>
              <a:buFont typeface="Arial" panose="020B0604020202020204" pitchFamily="34" charset="0"/>
              <a:buChar char="•"/>
            </a:pPr>
            <a:r>
              <a:rPr lang="en-GB" altLang="en-US" sz="2400" dirty="0">
                <a:solidFill>
                  <a:srgbClr val="FFFFFF"/>
                </a:solidFill>
              </a:rPr>
              <a:t>Manifestations</a:t>
            </a:r>
          </a:p>
          <a:p>
            <a:pPr lvl="2" eaLnBrk="1" hangingPunct="1">
              <a:buClr>
                <a:schemeClr val="tx1"/>
              </a:buClr>
              <a:buFont typeface="Arial" panose="020B0604020202020204" pitchFamily="34" charset="0"/>
              <a:buChar char="•"/>
            </a:pPr>
            <a:r>
              <a:rPr lang="en-GB" altLang="en-US" sz="2400" dirty="0">
                <a:solidFill>
                  <a:srgbClr val="FFFFFF"/>
                </a:solidFill>
              </a:rPr>
              <a:t>Reduction in play or play reflecting aspects of the trauma</a:t>
            </a:r>
          </a:p>
          <a:p>
            <a:pPr lvl="2" eaLnBrk="1" hangingPunct="1">
              <a:buClr>
                <a:schemeClr val="tx1"/>
              </a:buClr>
              <a:buFont typeface="Arial" panose="020B0604020202020204" pitchFamily="34" charset="0"/>
              <a:buChar char="•"/>
            </a:pPr>
            <a:r>
              <a:rPr lang="en-GB" altLang="en-US" sz="2400" dirty="0">
                <a:solidFill>
                  <a:srgbClr val="FFFFFF"/>
                </a:solidFill>
              </a:rPr>
              <a:t>Self-blame, detachment, estrangement, loss of interest in significant activities</a:t>
            </a:r>
          </a:p>
          <a:p>
            <a:pPr lvl="2" eaLnBrk="1" hangingPunct="1">
              <a:buClr>
                <a:schemeClr val="tx1"/>
              </a:buClr>
              <a:buFont typeface="Arial" panose="020B0604020202020204" pitchFamily="34" charset="0"/>
              <a:buChar char="•"/>
            </a:pPr>
            <a:r>
              <a:rPr lang="en-GB" altLang="en-US" sz="2400" dirty="0">
                <a:solidFill>
                  <a:srgbClr val="FFFFFF"/>
                </a:solidFill>
              </a:rPr>
              <a:t>Mood changes, sleep disturbances, hypervigilance, loss of concentration</a:t>
            </a:r>
            <a:endParaRPr lang="en-US" altLang="en-US" sz="2400" dirty="0">
              <a:solidFill>
                <a:srgbClr val="FFFFFF"/>
              </a:solidFill>
            </a:endParaRPr>
          </a:p>
        </p:txBody>
      </p:sp>
      <p:sp>
        <p:nvSpPr>
          <p:cNvPr id="17413" name="Slide Number Placeholder 3">
            <a:extLst>
              <a:ext uri="{FF2B5EF4-FFF2-40B4-BE49-F238E27FC236}">
                <a16:creationId xmlns:a16="http://schemas.microsoft.com/office/drawing/2014/main" id="{83030370-0F21-480F-BAD5-D5AAF2AA008C}"/>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9C059E91-0428-4C13-ACFE-71201FE8B76A}" type="slidenum">
              <a:rPr lang="en-GB" altLang="en-US" sz="1300">
                <a:solidFill>
                  <a:schemeClr val="bg1">
                    <a:lumMod val="95000"/>
                    <a:lumOff val="5000"/>
                  </a:schemeClr>
                </a:solidFill>
              </a:rPr>
              <a:pPr>
                <a:lnSpc>
                  <a:spcPct val="90000"/>
                </a:lnSpc>
                <a:spcBef>
                  <a:spcPct val="0"/>
                </a:spcBef>
                <a:spcAft>
                  <a:spcPts val="600"/>
                </a:spcAft>
                <a:buSzTx/>
                <a:buFontTx/>
                <a:buNone/>
              </a:pPr>
              <a:t>6</a:t>
            </a:fld>
            <a:endParaRPr lang="en-GB" altLang="en-US" sz="1300" dirty="0">
              <a:solidFill>
                <a:schemeClr val="bg1">
                  <a:lumMod val="95000"/>
                  <a:lumOff val="5000"/>
                </a:schemeClr>
              </a:solidFill>
            </a:endParaRPr>
          </a:p>
        </p:txBody>
      </p:sp>
      <p:sp>
        <p:nvSpPr>
          <p:cNvPr id="17424" name="Rectangle 17423">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59" name="Rectangle 57350">
            <a:extLst>
              <a:ext uri="{FF2B5EF4-FFF2-40B4-BE49-F238E27FC236}">
                <a16:creationId xmlns:a16="http://schemas.microsoft.com/office/drawing/2014/main" id="{E08749FB-5801-45C8-BF7B-840E23F8A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60" name="Rectangle 57352">
            <a:extLst>
              <a:ext uri="{FF2B5EF4-FFF2-40B4-BE49-F238E27FC236}">
                <a16:creationId xmlns:a16="http://schemas.microsoft.com/office/drawing/2014/main" id="{DAA7C513-277B-4325-9779-116946C0D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84632"/>
            <a:ext cx="8405876"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61" name="Rectangle 57354">
            <a:extLst>
              <a:ext uri="{FF2B5EF4-FFF2-40B4-BE49-F238E27FC236}">
                <a16:creationId xmlns:a16="http://schemas.microsoft.com/office/drawing/2014/main" id="{A20F6923-DC2F-4143-ACA0-519D0FE6C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150596"/>
            <a:ext cx="2436391"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62" name="Rectangle 57356">
            <a:extLst>
              <a:ext uri="{FF2B5EF4-FFF2-40B4-BE49-F238E27FC236}">
                <a16:creationId xmlns:a16="http://schemas.microsoft.com/office/drawing/2014/main" id="{8319B32C-704E-4A0B-BD7B-186B70511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150596"/>
            <a:ext cx="584604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18" name="Title 1">
            <a:extLst>
              <a:ext uri="{FF2B5EF4-FFF2-40B4-BE49-F238E27FC236}">
                <a16:creationId xmlns:a16="http://schemas.microsoft.com/office/drawing/2014/main" id="{5EF7CAAB-EBB3-4842-A19E-5E41E85D5C1D}"/>
              </a:ext>
            </a:extLst>
          </p:cNvPr>
          <p:cNvSpPr>
            <a:spLocks noGrp="1"/>
          </p:cNvSpPr>
          <p:nvPr>
            <p:ph type="title"/>
          </p:nvPr>
        </p:nvSpPr>
        <p:spPr>
          <a:xfrm>
            <a:off x="3133725" y="4391025"/>
            <a:ext cx="5394083" cy="1738808"/>
          </a:xfrm>
        </p:spPr>
        <p:txBody>
          <a:bodyPr>
            <a:normAutofit/>
          </a:bodyPr>
          <a:lstStyle/>
          <a:p>
            <a:pPr eaLnBrk="1" fontAlgn="auto" hangingPunct="1">
              <a:spcAft>
                <a:spcPts val="0"/>
              </a:spcAft>
              <a:defRPr/>
            </a:pPr>
            <a:r>
              <a:rPr lang="en-US" dirty="0">
                <a:solidFill>
                  <a:srgbClr val="FFFFFF"/>
                </a:solidFill>
                <a:ea typeface="ヒラギノ角ゴ Pro W3" charset="-128"/>
              </a:rPr>
              <a:t>PTSD – Common Symptoms</a:t>
            </a:r>
          </a:p>
        </p:txBody>
      </p:sp>
      <p:sp>
        <p:nvSpPr>
          <p:cNvPr id="34817" name="Content Placeholder 2">
            <a:extLst>
              <a:ext uri="{FF2B5EF4-FFF2-40B4-BE49-F238E27FC236}">
                <a16:creationId xmlns:a16="http://schemas.microsoft.com/office/drawing/2014/main" id="{6179D31E-8B83-0444-9AD9-AF8AFE136567}"/>
              </a:ext>
            </a:extLst>
          </p:cNvPr>
          <p:cNvSpPr>
            <a:spLocks noGrp="1"/>
          </p:cNvSpPr>
          <p:nvPr>
            <p:ph sz="quarter" idx="13"/>
          </p:nvPr>
        </p:nvSpPr>
        <p:spPr>
          <a:xfrm>
            <a:off x="762001" y="609600"/>
            <a:ext cx="7540624" cy="3300565"/>
          </a:xfrm>
        </p:spPr>
        <p:txBody>
          <a:bodyPr anchor="ctr">
            <a:normAutofit/>
          </a:bodyPr>
          <a:lstStyle/>
          <a:p>
            <a:pPr indent="-173736" eaLnBrk="1" fontAlgn="auto" hangingPunct="1">
              <a:spcAft>
                <a:spcPts val="0"/>
              </a:spcAft>
              <a:defRPr/>
            </a:pPr>
            <a:r>
              <a:rPr lang="en-GB" sz="2800" dirty="0">
                <a:ea typeface="ヒラギノ角ゴ Pro W3" charset="-128"/>
              </a:rPr>
              <a:t>Posttraumatic stress disorder (PTSD)</a:t>
            </a:r>
          </a:p>
          <a:p>
            <a:pPr lvl="1" indent="-173736" eaLnBrk="1" fontAlgn="auto" hangingPunct="1">
              <a:spcAft>
                <a:spcPts val="0"/>
              </a:spcAft>
              <a:defRPr/>
            </a:pPr>
            <a:r>
              <a:rPr lang="en-GB" sz="2800" dirty="0">
                <a:ea typeface="Arial" pitchFamily="34" charset="0"/>
              </a:rPr>
              <a:t>Re-experiencing of the trauma (flashbacks)</a:t>
            </a:r>
          </a:p>
          <a:p>
            <a:pPr lvl="1" indent="-173736" eaLnBrk="1" fontAlgn="auto" hangingPunct="1">
              <a:spcAft>
                <a:spcPts val="0"/>
              </a:spcAft>
              <a:defRPr/>
            </a:pPr>
            <a:r>
              <a:rPr lang="en-GB" sz="2800" dirty="0">
                <a:ea typeface="Arial" pitchFamily="34" charset="0"/>
              </a:rPr>
              <a:t>Avoidance of stimuli associated with trauma</a:t>
            </a:r>
          </a:p>
          <a:p>
            <a:pPr lvl="1" indent="-173736" eaLnBrk="1" fontAlgn="auto" hangingPunct="1">
              <a:spcAft>
                <a:spcPts val="0"/>
              </a:spcAft>
              <a:defRPr/>
            </a:pPr>
            <a:r>
              <a:rPr lang="en-GB" sz="2800" dirty="0">
                <a:ea typeface="Arial" pitchFamily="34" charset="0"/>
              </a:rPr>
              <a:t>Persistent symptoms of increased arousal</a:t>
            </a:r>
          </a:p>
          <a:p>
            <a:pPr lvl="1" indent="-173736" eaLnBrk="1" fontAlgn="auto" hangingPunct="1">
              <a:spcAft>
                <a:spcPts val="0"/>
              </a:spcAft>
              <a:defRPr/>
            </a:pPr>
            <a:r>
              <a:rPr lang="en-GB" sz="2800" dirty="0">
                <a:ea typeface="Arial" pitchFamily="34" charset="0"/>
              </a:rPr>
              <a:t>Alterations in mood </a:t>
            </a:r>
          </a:p>
          <a:p>
            <a:pPr lvl="1" indent="-173736" eaLnBrk="1" fontAlgn="auto" hangingPunct="1">
              <a:spcAft>
                <a:spcPts val="0"/>
              </a:spcAft>
              <a:defRPr/>
            </a:pPr>
            <a:r>
              <a:rPr lang="en-US" sz="2800" dirty="0">
                <a:ea typeface="Arial" pitchFamily="34" charset="0"/>
              </a:rPr>
              <a:t>Experience of persistent numbing </a:t>
            </a:r>
            <a:br>
              <a:rPr lang="en-US" sz="2800" dirty="0">
                <a:ea typeface="Arial" pitchFamily="34" charset="0"/>
              </a:rPr>
            </a:br>
            <a:r>
              <a:rPr lang="en-US" sz="2800" dirty="0">
                <a:ea typeface="Arial" pitchFamily="34" charset="0"/>
              </a:rPr>
              <a:t>of responses</a:t>
            </a:r>
          </a:p>
          <a:p>
            <a:pPr lvl="1" indent="-173736" eaLnBrk="1" fontAlgn="auto" hangingPunct="1">
              <a:spcAft>
                <a:spcPts val="0"/>
              </a:spcAft>
              <a:defRPr/>
            </a:pPr>
            <a:endParaRPr lang="en-GB" dirty="0">
              <a:ea typeface="Arial" pitchFamily="34" charset="0"/>
            </a:endParaRPr>
          </a:p>
        </p:txBody>
      </p:sp>
      <p:sp>
        <p:nvSpPr>
          <p:cNvPr id="57346" name="Slide Number Placeholder 3">
            <a:extLst>
              <a:ext uri="{FF2B5EF4-FFF2-40B4-BE49-F238E27FC236}">
                <a16:creationId xmlns:a16="http://schemas.microsoft.com/office/drawing/2014/main" id="{1F7FE9B3-D4DE-5D97-7906-CB891D497DC6}"/>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BDF785A4-9149-5E49-B60F-BA615A3A8E49}" type="slidenum">
              <a:rPr lang="en-GB" altLang="en-US"/>
              <a:pPr>
                <a:spcAft>
                  <a:spcPts val="600"/>
                </a:spcAft>
              </a:pPr>
              <a:t>7</a:t>
            </a:fld>
            <a:endParaRPr lang="en-GB"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7" name="Rectangle 19466">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58" name="Title 1">
            <a:extLst>
              <a:ext uri="{FF2B5EF4-FFF2-40B4-BE49-F238E27FC236}">
                <a16:creationId xmlns:a16="http://schemas.microsoft.com/office/drawing/2014/main" id="{4B099636-E055-42F9-9065-2AD13437B4B1}"/>
              </a:ext>
            </a:extLst>
          </p:cNvPr>
          <p:cNvSpPr>
            <a:spLocks noGrp="1"/>
          </p:cNvSpPr>
          <p:nvPr>
            <p:ph type="title"/>
          </p:nvPr>
        </p:nvSpPr>
        <p:spPr>
          <a:xfrm>
            <a:off x="482601" y="643467"/>
            <a:ext cx="2561709" cy="5571066"/>
          </a:xfrm>
        </p:spPr>
        <p:txBody>
          <a:bodyPr>
            <a:normAutofit/>
          </a:bodyPr>
          <a:lstStyle/>
          <a:p>
            <a:pPr eaLnBrk="1" hangingPunct="1"/>
            <a:r>
              <a:rPr lang="en-GB" altLang="en-US" dirty="0">
                <a:solidFill>
                  <a:srgbClr val="FFFFFF"/>
                </a:solidFill>
                <a:ea typeface="ヒラギノ角ゴ Pro W3" pitchFamily="1" charset="-128"/>
              </a:rPr>
              <a:t>Post-Traumatic Stress Disorder</a:t>
            </a:r>
            <a:br>
              <a:rPr lang="en-GB" altLang="en-US" dirty="0">
                <a:solidFill>
                  <a:srgbClr val="FFFFFF"/>
                </a:solidFill>
                <a:ea typeface="ヒラギノ角ゴ Pro W3" pitchFamily="1" charset="-128"/>
              </a:rPr>
            </a:br>
            <a:r>
              <a:rPr lang="en-GB" altLang="en-US" dirty="0">
                <a:solidFill>
                  <a:srgbClr val="FFFFFF"/>
                </a:solidFill>
                <a:ea typeface="ヒラギノ角ゴ Pro W3" pitchFamily="1" charset="-128"/>
              </a:rPr>
              <a:t>in Children </a:t>
            </a:r>
            <a:r>
              <a:rPr lang="en-US" altLang="en-US" dirty="0">
                <a:solidFill>
                  <a:srgbClr val="FFFFFF"/>
                </a:solidFill>
                <a:ea typeface="ヒラギノ角ゴ Pro W3" pitchFamily="1" charset="-128"/>
              </a:rPr>
              <a:t>(Cont.)</a:t>
            </a:r>
          </a:p>
        </p:txBody>
      </p:sp>
      <p:sp>
        <p:nvSpPr>
          <p:cNvPr id="19461" name="Slide Number Placeholder 3">
            <a:extLst>
              <a:ext uri="{FF2B5EF4-FFF2-40B4-BE49-F238E27FC236}">
                <a16:creationId xmlns:a16="http://schemas.microsoft.com/office/drawing/2014/main" id="{A9DE2FEE-B0B7-49DF-B246-A21376ABC96A}"/>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42905798-CE91-4AB1-8B9D-D554A6557BD2}" type="slidenum">
              <a:rPr lang="en-GB" altLang="en-US" sz="1300"/>
              <a:pPr>
                <a:lnSpc>
                  <a:spcPct val="90000"/>
                </a:lnSpc>
                <a:spcBef>
                  <a:spcPct val="0"/>
                </a:spcBef>
                <a:spcAft>
                  <a:spcPts val="600"/>
                </a:spcAft>
                <a:buSzTx/>
                <a:buFontTx/>
                <a:buNone/>
              </a:pPr>
              <a:t>8</a:t>
            </a:fld>
            <a:endParaRPr lang="en-GB" altLang="en-US" sz="1300" dirty="0"/>
          </a:p>
        </p:txBody>
      </p:sp>
      <p:graphicFrame>
        <p:nvGraphicFramePr>
          <p:cNvPr id="19463" name="Content Placeholder 2">
            <a:extLst>
              <a:ext uri="{FF2B5EF4-FFF2-40B4-BE49-F238E27FC236}">
                <a16:creationId xmlns:a16="http://schemas.microsoft.com/office/drawing/2014/main" id="{605532EE-E9BD-283B-AD1E-8FD0EBA05AA2}"/>
              </a:ext>
            </a:extLst>
          </p:cNvPr>
          <p:cNvGraphicFramePr>
            <a:graphicFrameLocks noGrp="1"/>
          </p:cNvGraphicFramePr>
          <p:nvPr>
            <p:ph idx="1"/>
            <p:extLst>
              <p:ext uri="{D42A27DB-BD31-4B8C-83A1-F6EECF244321}">
                <p14:modId xmlns:p14="http://schemas.microsoft.com/office/powerpoint/2010/main" val="2821029721"/>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D264D62-2324-44A6-8E16-5B1EDC6D5A2E}"/>
              </a:ext>
            </a:extLst>
          </p:cNvPr>
          <p:cNvSpPr>
            <a:spLocks noGrp="1"/>
          </p:cNvSpPr>
          <p:nvPr>
            <p:ph type="title"/>
          </p:nvPr>
        </p:nvSpPr>
        <p:spPr>
          <a:xfrm>
            <a:off x="768096" y="585216"/>
            <a:ext cx="6013704" cy="1499616"/>
          </a:xfrm>
        </p:spPr>
        <p:txBody>
          <a:bodyPr>
            <a:normAutofit/>
          </a:bodyPr>
          <a:lstStyle/>
          <a:p>
            <a:pPr eaLnBrk="1" hangingPunct="1"/>
            <a:r>
              <a:rPr lang="en-GB" altLang="en-US" dirty="0">
                <a:ea typeface="ヒラギノ角ゴ Pro W3" pitchFamily="1" charset="-128"/>
              </a:rPr>
              <a:t>Risk Factors</a:t>
            </a:r>
            <a:endParaRPr lang="en-US" altLang="en-US" dirty="0">
              <a:ea typeface="ヒラギノ角ゴ Pro W3" pitchFamily="1" charset="-128"/>
            </a:endParaRPr>
          </a:p>
        </p:txBody>
      </p:sp>
      <p:sp>
        <p:nvSpPr>
          <p:cNvPr id="21507" name="Content Placeholder 2">
            <a:extLst>
              <a:ext uri="{FF2B5EF4-FFF2-40B4-BE49-F238E27FC236}">
                <a16:creationId xmlns:a16="http://schemas.microsoft.com/office/drawing/2014/main" id="{F419F523-11C0-4D12-AF1E-01FB9F9E68E2}"/>
              </a:ext>
            </a:extLst>
          </p:cNvPr>
          <p:cNvSpPr>
            <a:spLocks noGrp="1"/>
          </p:cNvSpPr>
          <p:nvPr>
            <p:ph idx="1"/>
          </p:nvPr>
        </p:nvSpPr>
        <p:spPr>
          <a:xfrm>
            <a:off x="768096" y="1845733"/>
            <a:ext cx="6013704" cy="4463627"/>
          </a:xfrm>
        </p:spPr>
        <p:txBody>
          <a:bodyPr>
            <a:normAutofit/>
          </a:bodyPr>
          <a:lstStyle/>
          <a:p>
            <a:pPr eaLnBrk="1" hangingPunct="1"/>
            <a:r>
              <a:rPr lang="en-GB" altLang="en-US" sz="2800" dirty="0">
                <a:ea typeface="ヒラギノ角ゴ Pro W3" pitchFamily="1" charset="-128"/>
              </a:rPr>
              <a:t>Genetic</a:t>
            </a:r>
          </a:p>
          <a:p>
            <a:pPr lvl="1" eaLnBrk="1" hangingPunct="1"/>
            <a:r>
              <a:rPr lang="en-GB" altLang="en-US" sz="2800" dirty="0"/>
              <a:t>How individuals react to trauma</a:t>
            </a:r>
          </a:p>
          <a:p>
            <a:pPr eaLnBrk="1" hangingPunct="1"/>
            <a:r>
              <a:rPr lang="en-GB" altLang="en-US" sz="2800" dirty="0">
                <a:ea typeface="ヒラギノ角ゴ Pro W3" pitchFamily="1" charset="-128"/>
              </a:rPr>
              <a:t>Neurobiological</a:t>
            </a:r>
          </a:p>
          <a:p>
            <a:pPr lvl="1" eaLnBrk="1" hangingPunct="1"/>
            <a:r>
              <a:rPr lang="en-GB" altLang="en-US" sz="2800" dirty="0"/>
              <a:t>Trauma dysregulates neural pathways that integrate emotional regulation and arousal</a:t>
            </a:r>
          </a:p>
          <a:p>
            <a:pPr lvl="1" eaLnBrk="1" hangingPunct="1"/>
            <a:r>
              <a:rPr lang="en-GB" altLang="en-US" sz="2800" dirty="0"/>
              <a:t>Triggers hypoaroused state leading to dissociation</a:t>
            </a:r>
          </a:p>
          <a:p>
            <a:pPr lvl="1" eaLnBrk="1" hangingPunct="1"/>
            <a:r>
              <a:rPr lang="en-GB" altLang="en-US" sz="2800" dirty="0"/>
              <a:t>Polyvagal theory</a:t>
            </a:r>
            <a:endParaRPr lang="en-US" altLang="en-US" sz="2800" dirty="0">
              <a:ea typeface="ヒラギノ角ゴ Pro W3" pitchFamily="1" charset="-128"/>
            </a:endParaRPr>
          </a:p>
        </p:txBody>
      </p:sp>
      <p:sp>
        <p:nvSpPr>
          <p:cNvPr id="21514" name="Rectangle 2151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16" name="Rectangle 2151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09" name="Slide Number Placeholder 3">
            <a:extLst>
              <a:ext uri="{FF2B5EF4-FFF2-40B4-BE49-F238E27FC236}">
                <a16:creationId xmlns:a16="http://schemas.microsoft.com/office/drawing/2014/main" id="{80F61C68-041E-4071-9A14-CEFC5187BFD7}"/>
              </a:ext>
            </a:extLst>
          </p:cNvPr>
          <p:cNvSpPr>
            <a:spLocks noGrp="1"/>
          </p:cNvSpPr>
          <p:nvPr>
            <p:ph type="sldNum" sz="quarter" idx="12"/>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SzPct val="60000"/>
              <a:buFont typeface="Wingdings 2" panose="05020102010507070707" pitchFamily="18"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buFont typeface="Wingdings" panose="05000000000000000000" pitchFamily="2" charset="2"/>
              <a:buChar char="Ø"/>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SzPct val="75000"/>
              <a:buFont typeface="Wingdings 3" panose="05040102010807070707" pitchFamily="18" charset="2"/>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buSzTx/>
              <a:buFontTx/>
              <a:buNone/>
            </a:pPr>
            <a:fld id="{48F7BE63-36CD-4E2E-93C1-0F93D318C6CB}" type="slidenum">
              <a:rPr lang="en-GB" altLang="en-US" sz="1300"/>
              <a:pPr>
                <a:lnSpc>
                  <a:spcPct val="90000"/>
                </a:lnSpc>
                <a:spcBef>
                  <a:spcPct val="0"/>
                </a:spcBef>
                <a:spcAft>
                  <a:spcPts val="600"/>
                </a:spcAft>
                <a:buSzTx/>
                <a:buFontTx/>
                <a:buNone/>
              </a:pPr>
              <a:t>9</a:t>
            </a:fld>
            <a:endParaRPr lang="en-GB" altLang="en-US" sz="1300" dirty="0"/>
          </a:p>
        </p:txBody>
      </p:sp>
    </p:spTree>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4258</TotalTime>
  <Words>2279</Words>
  <Application>Microsoft Macintosh PowerPoint</Application>
  <PresentationFormat>On-screen Show (4:3)</PresentationFormat>
  <Paragraphs>421</Paragraphs>
  <Slides>51</Slides>
  <Notes>48</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51</vt:i4>
      </vt:variant>
    </vt:vector>
  </HeadingPairs>
  <TitlesOfParts>
    <vt:vector size="61" baseType="lpstr">
      <vt:lpstr>Arial</vt:lpstr>
      <vt:lpstr>Calibri</vt:lpstr>
      <vt:lpstr>Tw Cen MT</vt:lpstr>
      <vt:lpstr>Tw Cen MT Condensed</vt:lpstr>
      <vt:lpstr>Wingdings</vt:lpstr>
      <vt:lpstr>Wingdings 2</vt:lpstr>
      <vt:lpstr>Wingdings 3</vt:lpstr>
      <vt:lpstr>Office Theme</vt:lpstr>
      <vt:lpstr>1_Office Theme</vt:lpstr>
      <vt:lpstr>Integral</vt:lpstr>
      <vt:lpstr>Trauma, Stressor-Related, and Dissociative Disorders </vt:lpstr>
      <vt:lpstr>Trauma-Related Disorders</vt:lpstr>
      <vt:lpstr>Trauma-Related Disorders (Cont.)</vt:lpstr>
      <vt:lpstr>Trauma-Informed Care  </vt:lpstr>
      <vt:lpstr>Attachment Disorders</vt:lpstr>
      <vt:lpstr>Posttraumatic Stress Disorder in Children &amp; Adolescents</vt:lpstr>
      <vt:lpstr>PTSD – Common Symptoms</vt:lpstr>
      <vt:lpstr>Post-Traumatic Stress Disorder in Children (Cont.)</vt:lpstr>
      <vt:lpstr>Risk Factors</vt:lpstr>
      <vt:lpstr>Case Study</vt:lpstr>
      <vt:lpstr>Application of the  Nursing Process</vt:lpstr>
      <vt:lpstr>Case Study: Discussion</vt:lpstr>
      <vt:lpstr>Implementation Stages</vt:lpstr>
      <vt:lpstr>Interventions for Child with PTSD</vt:lpstr>
      <vt:lpstr>Interventions for Child with PTSD (Cont.)</vt:lpstr>
      <vt:lpstr>Evaluation for Child with PTSD</vt:lpstr>
      <vt:lpstr>Treatment Modalities</vt:lpstr>
      <vt:lpstr>Audience Response Question</vt:lpstr>
      <vt:lpstr>Audience Response Questions</vt:lpstr>
      <vt:lpstr>Trauma-Related Disorders in Adults</vt:lpstr>
      <vt:lpstr>Post-traumatic Stress Disorder in Adults </vt:lpstr>
      <vt:lpstr>Post-traumatic Stress Disorder (Cont.)</vt:lpstr>
      <vt:lpstr>Application of the Nursing Process</vt:lpstr>
      <vt:lpstr>Application of the Nursing Process (Cont.)</vt:lpstr>
      <vt:lpstr>Application of the Nursing Process (Cont.)</vt:lpstr>
      <vt:lpstr>Treatment Modalities</vt:lpstr>
      <vt:lpstr>Discussion</vt:lpstr>
      <vt:lpstr>Case Study</vt:lpstr>
      <vt:lpstr>Case Study (Cont.)</vt:lpstr>
      <vt:lpstr>Acute Stress Disorder</vt:lpstr>
      <vt:lpstr>Audience Response Question</vt:lpstr>
      <vt:lpstr>Case Study</vt:lpstr>
      <vt:lpstr>Application of the Nursing Process (Cont.)</vt:lpstr>
      <vt:lpstr>Adjustment Disorder</vt:lpstr>
      <vt:lpstr>Dissociative Disorders</vt:lpstr>
      <vt:lpstr>Dissociative Disorders</vt:lpstr>
      <vt:lpstr>Dissociative Disorders</vt:lpstr>
      <vt:lpstr>Dissociative Disorders (Cont.)</vt:lpstr>
      <vt:lpstr>Dissociative Amnesia</vt:lpstr>
      <vt:lpstr>Dissociative Amnesia </vt:lpstr>
      <vt:lpstr>Dissociative Fugue</vt:lpstr>
      <vt:lpstr>Dissociative Fugue</vt:lpstr>
      <vt:lpstr>Depersonalization/Derealization Disorder</vt:lpstr>
      <vt:lpstr>Dissociative Identity Disorder</vt:lpstr>
      <vt:lpstr>Application of the Nursing Process   </vt:lpstr>
      <vt:lpstr>Application of the Nursing Process   (Cont.)</vt:lpstr>
      <vt:lpstr>Application of the Nursing Process   (Cont.)</vt:lpstr>
      <vt:lpstr>Application of the Nursing Process (Cont.)</vt:lpstr>
      <vt:lpstr>Application of the Nursing Process (Cont.)</vt:lpstr>
      <vt:lpstr>Treatment Modalities</vt:lpstr>
      <vt:lpstr>Audience Response Questions</vt:lpstr>
    </vt:vector>
  </TitlesOfParts>
  <Manager>Cindy Thoms</Manager>
  <Company>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022</dc:title>
  <dc:subject>Somatoform, Factitious, and Dissociative Disorders</dc:subject>
  <dc:creator>Varcarolis</dc:creator>
  <dc:description>Foundations of Psychiatric Mental Health Nursing, 6/e</dc:description>
  <cp:lastModifiedBy>Microsoft Office User</cp:lastModifiedBy>
  <cp:revision>291</cp:revision>
  <cp:lastPrinted>2022-08-25T04:15:58Z</cp:lastPrinted>
  <dcterms:created xsi:type="dcterms:W3CDTF">2005-06-02T05:15:00Z</dcterms:created>
  <dcterms:modified xsi:type="dcterms:W3CDTF">2022-08-25T04:16:02Z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2021-04-23T15:18:12Z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a86d0895-554e-42e9-954c-07f7aae710c3</vt:lpwstr>
  </property>
  <property fmtid="{D5CDD505-2E9C-101B-9397-08002B2CF9AE}" pid="8" name="MSIP_Label_549ac42a-3eb4-4074-b885-aea26bd6241e_ContentBits">
    <vt:lpwstr>0</vt:lpwstr>
  </property>
</Properties>
</file>