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768" r:id="rId2"/>
    <p:sldMasterId id="2147483795" r:id="rId3"/>
  </p:sldMasterIdLst>
  <p:notesMasterIdLst>
    <p:notesMasterId r:id="rId26"/>
  </p:notesMasterIdLst>
  <p:handoutMasterIdLst>
    <p:handoutMasterId r:id="rId27"/>
  </p:handoutMasterIdLst>
  <p:sldIdLst>
    <p:sldId id="575" r:id="rId4"/>
    <p:sldId id="263" r:id="rId5"/>
    <p:sldId id="915" r:id="rId6"/>
    <p:sldId id="930" r:id="rId7"/>
    <p:sldId id="929" r:id="rId8"/>
    <p:sldId id="940" r:id="rId9"/>
    <p:sldId id="931" r:id="rId10"/>
    <p:sldId id="941" r:id="rId11"/>
    <p:sldId id="908" r:id="rId12"/>
    <p:sldId id="927" r:id="rId13"/>
    <p:sldId id="926" r:id="rId14"/>
    <p:sldId id="899" r:id="rId15"/>
    <p:sldId id="932" r:id="rId16"/>
    <p:sldId id="933" r:id="rId17"/>
    <p:sldId id="934" r:id="rId18"/>
    <p:sldId id="935" r:id="rId19"/>
    <p:sldId id="936" r:id="rId20"/>
    <p:sldId id="905" r:id="rId21"/>
    <p:sldId id="939" r:id="rId22"/>
    <p:sldId id="902" r:id="rId23"/>
    <p:sldId id="937" r:id="rId24"/>
    <p:sldId id="93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827BA-1C9F-8456-02D4-23598931ABE2}" name="Moore, Edie V" initials="MV" userId="S::mooreev@laccd.edu::06aed55d-b202-49c0-8832-df540b81c7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B54A5-1A8C-B57B-C1FC-E2FD5272CAEF}" v="234" dt="2022-08-03T00:54:59.626"/>
    <p1510:client id="{3FB526C8-8966-0D24-FB2C-178C4D0AA3F6}" v="12" dt="2022-08-04T02:10:38.587"/>
    <p1510:client id="{53E33D62-C497-8AD9-5383-B1F6FD514A83}" v="528" dt="2022-08-02T06:19:19.715"/>
    <p1510:client id="{584A7440-49A2-40DE-B9FA-144B770C2253}" v="126" dt="2022-08-04T02:06:41.423"/>
    <p1510:client id="{6A5011A1-ACB2-58B3-C1D2-25ACF4495C85}" v="35" dt="2022-08-02T23:45:12.776"/>
    <p1510:client id="{739FF43A-6499-8727-9F3A-048AA0FD098C}" v="136" dt="2022-08-02T06:29:34.830"/>
    <p1510:client id="{91372438-090B-4692-48DC-AF953E825F97}" v="340" dt="2022-08-03T00:35:59.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27" autoAdjust="0"/>
    <p:restoredTop sz="62313" autoAdjust="0"/>
  </p:normalViewPr>
  <p:slideViewPr>
    <p:cSldViewPr snapToGrid="0">
      <p:cViewPr varScale="1">
        <p:scale>
          <a:sx n="72" d="100"/>
          <a:sy n="72" d="100"/>
        </p:scale>
        <p:origin x="2400" y="208"/>
      </p:cViewPr>
      <p:guideLst>
        <p:guide orient="horz" pos="2160"/>
        <p:guide pos="2880"/>
      </p:guideLst>
    </p:cSldViewPr>
  </p:slideViewPr>
  <p:outlineViewPr>
    <p:cViewPr>
      <p:scale>
        <a:sx n="33" d="100"/>
        <a:sy n="33" d="100"/>
      </p:scale>
      <p:origin x="0" y="1566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24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B891A-8720-49BA-A6F2-9ED0E337E27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6839DD8-E527-4DD7-AAD8-CE9FD96EF865}">
      <dgm:prSet/>
      <dgm:spPr/>
      <dgm:t>
        <a:bodyPr/>
        <a:lstStyle/>
        <a:p>
          <a:r>
            <a:rPr lang="en-US" b="1" dirty="0"/>
            <a:t>Define</a:t>
          </a:r>
        </a:p>
      </dgm:t>
    </dgm:pt>
    <dgm:pt modelId="{3645A8A4-E5CE-4C34-B4F3-17F110B7DD27}" type="parTrans" cxnId="{B13A7A66-91B7-4B93-9D21-137783D6640F}">
      <dgm:prSet/>
      <dgm:spPr/>
      <dgm:t>
        <a:bodyPr/>
        <a:lstStyle/>
        <a:p>
          <a:endParaRPr lang="en-US"/>
        </a:p>
      </dgm:t>
    </dgm:pt>
    <dgm:pt modelId="{AF94002A-60CE-485C-8324-F7370C92034F}" type="sibTrans" cxnId="{B13A7A66-91B7-4B93-9D21-137783D6640F}">
      <dgm:prSet/>
      <dgm:spPr/>
      <dgm:t>
        <a:bodyPr/>
        <a:lstStyle/>
        <a:p>
          <a:endParaRPr lang="en-US"/>
        </a:p>
      </dgm:t>
    </dgm:pt>
    <dgm:pt modelId="{120F0FD4-9C4C-4542-B163-CA41610617E8}">
      <dgm:prSet/>
      <dgm:spPr/>
      <dgm:t>
        <a:bodyPr/>
        <a:lstStyle/>
        <a:p>
          <a:r>
            <a:rPr lang="en-US" b="1" dirty="0"/>
            <a:t>Define mental health and mental illness.</a:t>
          </a:r>
        </a:p>
      </dgm:t>
    </dgm:pt>
    <dgm:pt modelId="{98326D3B-A8BA-489D-B491-F6909B58C1FA}" type="parTrans" cxnId="{242CEF90-ED59-43ED-864F-3E5A47238F4D}">
      <dgm:prSet/>
      <dgm:spPr/>
      <dgm:t>
        <a:bodyPr/>
        <a:lstStyle/>
        <a:p>
          <a:endParaRPr lang="en-US"/>
        </a:p>
      </dgm:t>
    </dgm:pt>
    <dgm:pt modelId="{258A4A32-1ED1-4311-AE7C-58D403A7507B}" type="sibTrans" cxnId="{242CEF90-ED59-43ED-864F-3E5A47238F4D}">
      <dgm:prSet/>
      <dgm:spPr/>
      <dgm:t>
        <a:bodyPr/>
        <a:lstStyle/>
        <a:p>
          <a:endParaRPr lang="en-US"/>
        </a:p>
      </dgm:t>
    </dgm:pt>
    <dgm:pt modelId="{68BD89A3-F070-4511-9147-4DA71A7835CD}">
      <dgm:prSet/>
      <dgm:spPr/>
      <dgm:t>
        <a:bodyPr/>
        <a:lstStyle/>
        <a:p>
          <a:r>
            <a:rPr lang="en-US" b="1" dirty="0"/>
            <a:t>Describe</a:t>
          </a:r>
        </a:p>
      </dgm:t>
    </dgm:pt>
    <dgm:pt modelId="{2BD3AB23-A116-4F87-884D-00F0DE88F040}" type="parTrans" cxnId="{53D03426-7367-49D0-B657-4CBA59DC797D}">
      <dgm:prSet/>
      <dgm:spPr/>
      <dgm:t>
        <a:bodyPr/>
        <a:lstStyle/>
        <a:p>
          <a:endParaRPr lang="en-US"/>
        </a:p>
      </dgm:t>
    </dgm:pt>
    <dgm:pt modelId="{C7789D39-2FC1-4C69-B3D8-E8943B627ECE}" type="sibTrans" cxnId="{53D03426-7367-49D0-B657-4CBA59DC797D}">
      <dgm:prSet/>
      <dgm:spPr/>
      <dgm:t>
        <a:bodyPr/>
        <a:lstStyle/>
        <a:p>
          <a:endParaRPr lang="en-US"/>
        </a:p>
      </dgm:t>
    </dgm:pt>
    <dgm:pt modelId="{1B18603A-DF2E-4778-B2DF-CE08E9B0BA24}">
      <dgm:prSet/>
      <dgm:spPr/>
      <dgm:t>
        <a:bodyPr/>
        <a:lstStyle/>
        <a:p>
          <a:r>
            <a:rPr lang="en-US" b="1" dirty="0"/>
            <a:t>Describe the continuum of mental health and mental illness.</a:t>
          </a:r>
        </a:p>
      </dgm:t>
    </dgm:pt>
    <dgm:pt modelId="{D09CF482-ED75-41F2-A89F-B846AF90C4AC}" type="parTrans" cxnId="{E5C60B06-ECBC-4953-A49C-875564D18EAD}">
      <dgm:prSet/>
      <dgm:spPr/>
      <dgm:t>
        <a:bodyPr/>
        <a:lstStyle/>
        <a:p>
          <a:endParaRPr lang="en-US"/>
        </a:p>
      </dgm:t>
    </dgm:pt>
    <dgm:pt modelId="{BFD6FAC1-3D74-4EDA-B30D-36A34D74C454}" type="sibTrans" cxnId="{E5C60B06-ECBC-4953-A49C-875564D18EAD}">
      <dgm:prSet/>
      <dgm:spPr/>
      <dgm:t>
        <a:bodyPr/>
        <a:lstStyle/>
        <a:p>
          <a:endParaRPr lang="en-US"/>
        </a:p>
      </dgm:t>
    </dgm:pt>
    <dgm:pt modelId="{DCE84DB0-4572-4AB4-9790-CE1D0CFE85A5}">
      <dgm:prSet/>
      <dgm:spPr/>
      <dgm:t>
        <a:bodyPr/>
        <a:lstStyle/>
        <a:p>
          <a:r>
            <a:rPr lang="en-US" b="1" dirty="0"/>
            <a:t>Discuss</a:t>
          </a:r>
        </a:p>
      </dgm:t>
    </dgm:pt>
    <dgm:pt modelId="{2B391EAF-EE53-4B14-A7FC-40BD4344BFE1}" type="parTrans" cxnId="{E0FD3327-A979-4E57-90E3-737DA6DFE57A}">
      <dgm:prSet/>
      <dgm:spPr/>
      <dgm:t>
        <a:bodyPr/>
        <a:lstStyle/>
        <a:p>
          <a:endParaRPr lang="en-US"/>
        </a:p>
      </dgm:t>
    </dgm:pt>
    <dgm:pt modelId="{BBD59EFF-3D49-4A40-8CBD-5EB22A02AAEF}" type="sibTrans" cxnId="{E0FD3327-A979-4E57-90E3-737DA6DFE57A}">
      <dgm:prSet/>
      <dgm:spPr/>
      <dgm:t>
        <a:bodyPr/>
        <a:lstStyle/>
        <a:p>
          <a:endParaRPr lang="en-US"/>
        </a:p>
      </dgm:t>
    </dgm:pt>
    <dgm:pt modelId="{B1672EB6-B6A7-4A6D-9298-30461F060515}">
      <dgm:prSet/>
      <dgm:spPr/>
      <dgm:t>
        <a:bodyPr/>
        <a:lstStyle/>
        <a:p>
          <a:r>
            <a:rPr lang="en-US" b="1" dirty="0"/>
            <a:t>Discuss risk and protective factors for mental illness and mental health.</a:t>
          </a:r>
        </a:p>
      </dgm:t>
    </dgm:pt>
    <dgm:pt modelId="{06B3DC78-E35E-4D44-AD2B-4E041511E5CA}" type="parTrans" cxnId="{F32AFBF7-A246-45A1-89A1-ACCF25928571}">
      <dgm:prSet/>
      <dgm:spPr/>
      <dgm:t>
        <a:bodyPr/>
        <a:lstStyle/>
        <a:p>
          <a:endParaRPr lang="en-US"/>
        </a:p>
      </dgm:t>
    </dgm:pt>
    <dgm:pt modelId="{DB6240EE-EDB7-47BD-B6C1-9BF2442E7999}" type="sibTrans" cxnId="{F32AFBF7-A246-45A1-89A1-ACCF25928571}">
      <dgm:prSet/>
      <dgm:spPr/>
      <dgm:t>
        <a:bodyPr/>
        <a:lstStyle/>
        <a:p>
          <a:endParaRPr lang="en-US"/>
        </a:p>
      </dgm:t>
    </dgm:pt>
    <dgm:pt modelId="{0ADB36EA-D8BF-46E6-9DA7-6DA31AA2E254}">
      <dgm:prSet/>
      <dgm:spPr/>
      <dgm:t>
        <a:bodyPr/>
        <a:lstStyle/>
        <a:p>
          <a:r>
            <a:rPr lang="en-US" b="1" dirty="0"/>
            <a:t>Explore</a:t>
          </a:r>
        </a:p>
      </dgm:t>
    </dgm:pt>
    <dgm:pt modelId="{60DA362A-451A-420F-BEB9-7EF5702D25E2}" type="parTrans" cxnId="{A8DAB755-2F73-424A-8B6A-04A704B86902}">
      <dgm:prSet/>
      <dgm:spPr/>
      <dgm:t>
        <a:bodyPr/>
        <a:lstStyle/>
        <a:p>
          <a:endParaRPr lang="en-US"/>
        </a:p>
      </dgm:t>
    </dgm:pt>
    <dgm:pt modelId="{402C4FCC-A417-43DD-A1CD-B5E948B7E7B7}" type="sibTrans" cxnId="{A8DAB755-2F73-424A-8B6A-04A704B86902}">
      <dgm:prSet/>
      <dgm:spPr/>
      <dgm:t>
        <a:bodyPr/>
        <a:lstStyle/>
        <a:p>
          <a:endParaRPr lang="en-US"/>
        </a:p>
      </dgm:t>
    </dgm:pt>
    <dgm:pt modelId="{B447292E-8887-41DB-BDAF-DE8DE939E7BA}">
      <dgm:prSet/>
      <dgm:spPr/>
      <dgm:t>
        <a:bodyPr/>
        <a:lstStyle/>
        <a:p>
          <a:r>
            <a:rPr lang="en-US" b="1" dirty="0"/>
            <a:t>Explore the role of resilience in the prevention of and recovery from mental illness and consider resilience in response to stress.</a:t>
          </a:r>
        </a:p>
      </dgm:t>
    </dgm:pt>
    <dgm:pt modelId="{118687B6-027D-4EAC-AFA8-A80F696AB3EC}" type="parTrans" cxnId="{98C4C16E-1A98-4124-9BBF-F3C6F54DDA84}">
      <dgm:prSet/>
      <dgm:spPr/>
      <dgm:t>
        <a:bodyPr/>
        <a:lstStyle/>
        <a:p>
          <a:endParaRPr lang="en-US"/>
        </a:p>
      </dgm:t>
    </dgm:pt>
    <dgm:pt modelId="{9A05BD4F-9E49-481B-BA14-6C28A83C9612}" type="sibTrans" cxnId="{98C4C16E-1A98-4124-9BBF-F3C6F54DDA84}">
      <dgm:prSet/>
      <dgm:spPr/>
      <dgm:t>
        <a:bodyPr/>
        <a:lstStyle/>
        <a:p>
          <a:endParaRPr lang="en-US"/>
        </a:p>
      </dgm:t>
    </dgm:pt>
    <dgm:pt modelId="{ED597568-103C-4133-A9EC-33AD96DC6667}">
      <dgm:prSet/>
      <dgm:spPr/>
      <dgm:t>
        <a:bodyPr/>
        <a:lstStyle/>
        <a:p>
          <a:r>
            <a:rPr lang="en-US" b="1" dirty="0"/>
            <a:t>Identify</a:t>
          </a:r>
        </a:p>
      </dgm:t>
    </dgm:pt>
    <dgm:pt modelId="{6D20B90D-5276-4669-A197-3AF0D8FB756D}" type="parTrans" cxnId="{EF339114-BB1C-4C1A-B9E8-4AE9DF38B78B}">
      <dgm:prSet/>
      <dgm:spPr/>
      <dgm:t>
        <a:bodyPr/>
        <a:lstStyle/>
        <a:p>
          <a:endParaRPr lang="en-US"/>
        </a:p>
      </dgm:t>
    </dgm:pt>
    <dgm:pt modelId="{934A30DA-4CD9-4525-9D29-28E9185893B3}" type="sibTrans" cxnId="{EF339114-BB1C-4C1A-B9E8-4AE9DF38B78B}">
      <dgm:prSet/>
      <dgm:spPr/>
      <dgm:t>
        <a:bodyPr/>
        <a:lstStyle/>
        <a:p>
          <a:endParaRPr lang="en-US"/>
        </a:p>
      </dgm:t>
    </dgm:pt>
    <dgm:pt modelId="{531048C9-6142-4305-B1B8-11B926F2058D}">
      <dgm:prSet/>
      <dgm:spPr/>
      <dgm:t>
        <a:bodyPr/>
        <a:lstStyle/>
        <a:p>
          <a:r>
            <a:rPr lang="en-US" b="1" dirty="0"/>
            <a:t>Identify how culture influences the view of mental illnesses and behaviors associated with them.</a:t>
          </a:r>
        </a:p>
      </dgm:t>
    </dgm:pt>
    <dgm:pt modelId="{5ADDF4B3-9546-4EFB-BE48-D56E5C11827B}" type="parTrans" cxnId="{791C1903-6123-4D55-8BAF-EA0B48193032}">
      <dgm:prSet/>
      <dgm:spPr/>
      <dgm:t>
        <a:bodyPr/>
        <a:lstStyle/>
        <a:p>
          <a:endParaRPr lang="en-US"/>
        </a:p>
      </dgm:t>
    </dgm:pt>
    <dgm:pt modelId="{58AEFC30-A5F1-441D-B1ED-5BDF42272B18}" type="sibTrans" cxnId="{791C1903-6123-4D55-8BAF-EA0B48193032}">
      <dgm:prSet/>
      <dgm:spPr/>
      <dgm:t>
        <a:bodyPr/>
        <a:lstStyle/>
        <a:p>
          <a:endParaRPr lang="en-US"/>
        </a:p>
      </dgm:t>
    </dgm:pt>
    <dgm:pt modelId="{57172B43-1018-4D80-ACB8-19B0A8E2B472}" type="pres">
      <dgm:prSet presAssocID="{FB5B891A-8720-49BA-A6F2-9ED0E337E27B}" presName="linear" presStyleCnt="0">
        <dgm:presLayoutVars>
          <dgm:animLvl val="lvl"/>
          <dgm:resizeHandles val="exact"/>
        </dgm:presLayoutVars>
      </dgm:prSet>
      <dgm:spPr/>
    </dgm:pt>
    <dgm:pt modelId="{0B9BBF80-B248-478B-AFFD-4925177537C2}" type="pres">
      <dgm:prSet presAssocID="{46839DD8-E527-4DD7-AAD8-CE9FD96EF865}" presName="parentText" presStyleLbl="node1" presStyleIdx="0" presStyleCnt="5">
        <dgm:presLayoutVars>
          <dgm:chMax val="0"/>
          <dgm:bulletEnabled val="1"/>
        </dgm:presLayoutVars>
      </dgm:prSet>
      <dgm:spPr/>
    </dgm:pt>
    <dgm:pt modelId="{1DD8A759-0031-48B0-9A76-D52E9A86BD29}" type="pres">
      <dgm:prSet presAssocID="{46839DD8-E527-4DD7-AAD8-CE9FD96EF865}" presName="childText" presStyleLbl="revTx" presStyleIdx="0" presStyleCnt="5">
        <dgm:presLayoutVars>
          <dgm:bulletEnabled val="1"/>
        </dgm:presLayoutVars>
      </dgm:prSet>
      <dgm:spPr/>
    </dgm:pt>
    <dgm:pt modelId="{13ABCE17-C7A2-4BB0-9741-80D6151AE555}" type="pres">
      <dgm:prSet presAssocID="{68BD89A3-F070-4511-9147-4DA71A7835CD}" presName="parentText" presStyleLbl="node1" presStyleIdx="1" presStyleCnt="5">
        <dgm:presLayoutVars>
          <dgm:chMax val="0"/>
          <dgm:bulletEnabled val="1"/>
        </dgm:presLayoutVars>
      </dgm:prSet>
      <dgm:spPr/>
    </dgm:pt>
    <dgm:pt modelId="{4F30514F-32E7-4D8A-8BC7-13BE0B68C2D4}" type="pres">
      <dgm:prSet presAssocID="{68BD89A3-F070-4511-9147-4DA71A7835CD}" presName="childText" presStyleLbl="revTx" presStyleIdx="1" presStyleCnt="5">
        <dgm:presLayoutVars>
          <dgm:bulletEnabled val="1"/>
        </dgm:presLayoutVars>
      </dgm:prSet>
      <dgm:spPr/>
    </dgm:pt>
    <dgm:pt modelId="{8C4A8601-7FAA-42DB-8168-E19BF03E6A58}" type="pres">
      <dgm:prSet presAssocID="{DCE84DB0-4572-4AB4-9790-CE1D0CFE85A5}" presName="parentText" presStyleLbl="node1" presStyleIdx="2" presStyleCnt="5">
        <dgm:presLayoutVars>
          <dgm:chMax val="0"/>
          <dgm:bulletEnabled val="1"/>
        </dgm:presLayoutVars>
      </dgm:prSet>
      <dgm:spPr/>
    </dgm:pt>
    <dgm:pt modelId="{D8792FD4-C9B1-48F8-AE3E-3F2158BE221B}" type="pres">
      <dgm:prSet presAssocID="{DCE84DB0-4572-4AB4-9790-CE1D0CFE85A5}" presName="childText" presStyleLbl="revTx" presStyleIdx="2" presStyleCnt="5">
        <dgm:presLayoutVars>
          <dgm:bulletEnabled val="1"/>
        </dgm:presLayoutVars>
      </dgm:prSet>
      <dgm:spPr/>
    </dgm:pt>
    <dgm:pt modelId="{D0A469C3-84C6-4048-998D-EE4DBD337362}" type="pres">
      <dgm:prSet presAssocID="{0ADB36EA-D8BF-46E6-9DA7-6DA31AA2E254}" presName="parentText" presStyleLbl="node1" presStyleIdx="3" presStyleCnt="5">
        <dgm:presLayoutVars>
          <dgm:chMax val="0"/>
          <dgm:bulletEnabled val="1"/>
        </dgm:presLayoutVars>
      </dgm:prSet>
      <dgm:spPr/>
    </dgm:pt>
    <dgm:pt modelId="{552D4316-828F-47A6-9288-99453EADF140}" type="pres">
      <dgm:prSet presAssocID="{0ADB36EA-D8BF-46E6-9DA7-6DA31AA2E254}" presName="childText" presStyleLbl="revTx" presStyleIdx="3" presStyleCnt="5">
        <dgm:presLayoutVars>
          <dgm:bulletEnabled val="1"/>
        </dgm:presLayoutVars>
      </dgm:prSet>
      <dgm:spPr/>
    </dgm:pt>
    <dgm:pt modelId="{8FBDE13E-6730-4F90-9F05-69D3618475A1}" type="pres">
      <dgm:prSet presAssocID="{ED597568-103C-4133-A9EC-33AD96DC6667}" presName="parentText" presStyleLbl="node1" presStyleIdx="4" presStyleCnt="5">
        <dgm:presLayoutVars>
          <dgm:chMax val="0"/>
          <dgm:bulletEnabled val="1"/>
        </dgm:presLayoutVars>
      </dgm:prSet>
      <dgm:spPr/>
    </dgm:pt>
    <dgm:pt modelId="{501ECBCD-0505-4AB8-870F-24BBA437F693}" type="pres">
      <dgm:prSet presAssocID="{ED597568-103C-4133-A9EC-33AD96DC6667}" presName="childText" presStyleLbl="revTx" presStyleIdx="4" presStyleCnt="5">
        <dgm:presLayoutVars>
          <dgm:bulletEnabled val="1"/>
        </dgm:presLayoutVars>
      </dgm:prSet>
      <dgm:spPr/>
    </dgm:pt>
  </dgm:ptLst>
  <dgm:cxnLst>
    <dgm:cxn modelId="{B4D38401-2185-4DDB-A070-084D92C9DA0C}" type="presOf" srcId="{FB5B891A-8720-49BA-A6F2-9ED0E337E27B}" destId="{57172B43-1018-4D80-ACB8-19B0A8E2B472}" srcOrd="0" destOrd="0" presId="urn:microsoft.com/office/officeart/2005/8/layout/vList2"/>
    <dgm:cxn modelId="{791C1903-6123-4D55-8BAF-EA0B48193032}" srcId="{ED597568-103C-4133-A9EC-33AD96DC6667}" destId="{531048C9-6142-4305-B1B8-11B926F2058D}" srcOrd="0" destOrd="0" parTransId="{5ADDF4B3-9546-4EFB-BE48-D56E5C11827B}" sibTransId="{58AEFC30-A5F1-441D-B1ED-5BDF42272B18}"/>
    <dgm:cxn modelId="{E5C60B06-ECBC-4953-A49C-875564D18EAD}" srcId="{68BD89A3-F070-4511-9147-4DA71A7835CD}" destId="{1B18603A-DF2E-4778-B2DF-CE08E9B0BA24}" srcOrd="0" destOrd="0" parTransId="{D09CF482-ED75-41F2-A89F-B846AF90C4AC}" sibTransId="{BFD6FAC1-3D74-4EDA-B30D-36A34D74C454}"/>
    <dgm:cxn modelId="{59896A0B-11AA-45E4-AC93-D24F642B56E2}" type="presOf" srcId="{68BD89A3-F070-4511-9147-4DA71A7835CD}" destId="{13ABCE17-C7A2-4BB0-9741-80D6151AE555}" srcOrd="0" destOrd="0" presId="urn:microsoft.com/office/officeart/2005/8/layout/vList2"/>
    <dgm:cxn modelId="{EF339114-BB1C-4C1A-B9E8-4AE9DF38B78B}" srcId="{FB5B891A-8720-49BA-A6F2-9ED0E337E27B}" destId="{ED597568-103C-4133-A9EC-33AD96DC6667}" srcOrd="4" destOrd="0" parTransId="{6D20B90D-5276-4669-A197-3AF0D8FB756D}" sibTransId="{934A30DA-4CD9-4525-9D29-28E9185893B3}"/>
    <dgm:cxn modelId="{53D03426-7367-49D0-B657-4CBA59DC797D}" srcId="{FB5B891A-8720-49BA-A6F2-9ED0E337E27B}" destId="{68BD89A3-F070-4511-9147-4DA71A7835CD}" srcOrd="1" destOrd="0" parTransId="{2BD3AB23-A116-4F87-884D-00F0DE88F040}" sibTransId="{C7789D39-2FC1-4C69-B3D8-E8943B627ECE}"/>
    <dgm:cxn modelId="{E0FD3327-A979-4E57-90E3-737DA6DFE57A}" srcId="{FB5B891A-8720-49BA-A6F2-9ED0E337E27B}" destId="{DCE84DB0-4572-4AB4-9790-CE1D0CFE85A5}" srcOrd="2" destOrd="0" parTransId="{2B391EAF-EE53-4B14-A7FC-40BD4344BFE1}" sibTransId="{BBD59EFF-3D49-4A40-8CBD-5EB22A02AAEF}"/>
    <dgm:cxn modelId="{31BED22A-9471-4CE1-BC5B-A74E44CA2AAB}" type="presOf" srcId="{0ADB36EA-D8BF-46E6-9DA7-6DA31AA2E254}" destId="{D0A469C3-84C6-4048-998D-EE4DBD337362}" srcOrd="0" destOrd="0" presId="urn:microsoft.com/office/officeart/2005/8/layout/vList2"/>
    <dgm:cxn modelId="{7B49ED41-52D6-49B3-A65B-3E5CA7998DC5}" type="presOf" srcId="{ED597568-103C-4133-A9EC-33AD96DC6667}" destId="{8FBDE13E-6730-4F90-9F05-69D3618475A1}" srcOrd="0" destOrd="0" presId="urn:microsoft.com/office/officeart/2005/8/layout/vList2"/>
    <dgm:cxn modelId="{A8DAB755-2F73-424A-8B6A-04A704B86902}" srcId="{FB5B891A-8720-49BA-A6F2-9ED0E337E27B}" destId="{0ADB36EA-D8BF-46E6-9DA7-6DA31AA2E254}" srcOrd="3" destOrd="0" parTransId="{60DA362A-451A-420F-BEB9-7EF5702D25E2}" sibTransId="{402C4FCC-A417-43DD-A1CD-B5E948B7E7B7}"/>
    <dgm:cxn modelId="{D32DA15A-0FF1-4D72-9E87-C3711F8EA377}" type="presOf" srcId="{B447292E-8887-41DB-BDAF-DE8DE939E7BA}" destId="{552D4316-828F-47A6-9288-99453EADF140}" srcOrd="0" destOrd="0" presId="urn:microsoft.com/office/officeart/2005/8/layout/vList2"/>
    <dgm:cxn modelId="{B13A7A66-91B7-4B93-9D21-137783D6640F}" srcId="{FB5B891A-8720-49BA-A6F2-9ED0E337E27B}" destId="{46839DD8-E527-4DD7-AAD8-CE9FD96EF865}" srcOrd="0" destOrd="0" parTransId="{3645A8A4-E5CE-4C34-B4F3-17F110B7DD27}" sibTransId="{AF94002A-60CE-485C-8324-F7370C92034F}"/>
    <dgm:cxn modelId="{98C4C16E-1A98-4124-9BBF-F3C6F54DDA84}" srcId="{0ADB36EA-D8BF-46E6-9DA7-6DA31AA2E254}" destId="{B447292E-8887-41DB-BDAF-DE8DE939E7BA}" srcOrd="0" destOrd="0" parTransId="{118687B6-027D-4EAC-AFA8-A80F696AB3EC}" sibTransId="{9A05BD4F-9E49-481B-BA14-6C28A83C9612}"/>
    <dgm:cxn modelId="{242CEF90-ED59-43ED-864F-3E5A47238F4D}" srcId="{46839DD8-E527-4DD7-AAD8-CE9FD96EF865}" destId="{120F0FD4-9C4C-4542-B163-CA41610617E8}" srcOrd="0" destOrd="0" parTransId="{98326D3B-A8BA-489D-B491-F6909B58C1FA}" sibTransId="{258A4A32-1ED1-4311-AE7C-58D403A7507B}"/>
    <dgm:cxn modelId="{BD6B8A98-538D-40BA-A69A-CBAC704425CC}" type="presOf" srcId="{DCE84DB0-4572-4AB4-9790-CE1D0CFE85A5}" destId="{8C4A8601-7FAA-42DB-8168-E19BF03E6A58}" srcOrd="0" destOrd="0" presId="urn:microsoft.com/office/officeart/2005/8/layout/vList2"/>
    <dgm:cxn modelId="{BC5FC8AF-330F-489C-A1A5-3BFD9F368122}" type="presOf" srcId="{46839DD8-E527-4DD7-AAD8-CE9FD96EF865}" destId="{0B9BBF80-B248-478B-AFFD-4925177537C2}" srcOrd="0" destOrd="0" presId="urn:microsoft.com/office/officeart/2005/8/layout/vList2"/>
    <dgm:cxn modelId="{0D3608B1-74A0-44B3-AA9C-FA65574BD200}" type="presOf" srcId="{B1672EB6-B6A7-4A6D-9298-30461F060515}" destId="{D8792FD4-C9B1-48F8-AE3E-3F2158BE221B}" srcOrd="0" destOrd="0" presId="urn:microsoft.com/office/officeart/2005/8/layout/vList2"/>
    <dgm:cxn modelId="{404E73E6-204B-4FD5-B2AD-29B90B22E887}" type="presOf" srcId="{120F0FD4-9C4C-4542-B163-CA41610617E8}" destId="{1DD8A759-0031-48B0-9A76-D52E9A86BD29}" srcOrd="0" destOrd="0" presId="urn:microsoft.com/office/officeart/2005/8/layout/vList2"/>
    <dgm:cxn modelId="{3A0A44F4-7A60-4CB8-B8CB-425FBC927C40}" type="presOf" srcId="{531048C9-6142-4305-B1B8-11B926F2058D}" destId="{501ECBCD-0505-4AB8-870F-24BBA437F693}" srcOrd="0" destOrd="0" presId="urn:microsoft.com/office/officeart/2005/8/layout/vList2"/>
    <dgm:cxn modelId="{F32AFBF7-A246-45A1-89A1-ACCF25928571}" srcId="{DCE84DB0-4572-4AB4-9790-CE1D0CFE85A5}" destId="{B1672EB6-B6A7-4A6D-9298-30461F060515}" srcOrd="0" destOrd="0" parTransId="{06B3DC78-E35E-4D44-AD2B-4E041511E5CA}" sibTransId="{DB6240EE-EDB7-47BD-B6C1-9BF2442E7999}"/>
    <dgm:cxn modelId="{AB91EFF8-597D-40C0-8999-9E744180FC19}" type="presOf" srcId="{1B18603A-DF2E-4778-B2DF-CE08E9B0BA24}" destId="{4F30514F-32E7-4D8A-8BC7-13BE0B68C2D4}" srcOrd="0" destOrd="0" presId="urn:microsoft.com/office/officeart/2005/8/layout/vList2"/>
    <dgm:cxn modelId="{EDC6CE71-7BFC-4752-A3FD-619CEE8FC171}" type="presParOf" srcId="{57172B43-1018-4D80-ACB8-19B0A8E2B472}" destId="{0B9BBF80-B248-478B-AFFD-4925177537C2}" srcOrd="0" destOrd="0" presId="urn:microsoft.com/office/officeart/2005/8/layout/vList2"/>
    <dgm:cxn modelId="{2048A9E6-81E5-4D89-B568-85A16126B614}" type="presParOf" srcId="{57172B43-1018-4D80-ACB8-19B0A8E2B472}" destId="{1DD8A759-0031-48B0-9A76-D52E9A86BD29}" srcOrd="1" destOrd="0" presId="urn:microsoft.com/office/officeart/2005/8/layout/vList2"/>
    <dgm:cxn modelId="{65FB6A2D-0DFB-4A3E-A309-71933CCE1226}" type="presParOf" srcId="{57172B43-1018-4D80-ACB8-19B0A8E2B472}" destId="{13ABCE17-C7A2-4BB0-9741-80D6151AE555}" srcOrd="2" destOrd="0" presId="urn:microsoft.com/office/officeart/2005/8/layout/vList2"/>
    <dgm:cxn modelId="{00A87318-F26B-47ED-B227-752B17368DD4}" type="presParOf" srcId="{57172B43-1018-4D80-ACB8-19B0A8E2B472}" destId="{4F30514F-32E7-4D8A-8BC7-13BE0B68C2D4}" srcOrd="3" destOrd="0" presId="urn:microsoft.com/office/officeart/2005/8/layout/vList2"/>
    <dgm:cxn modelId="{A44014ED-EE36-4DA6-8AB2-975101E23D21}" type="presParOf" srcId="{57172B43-1018-4D80-ACB8-19B0A8E2B472}" destId="{8C4A8601-7FAA-42DB-8168-E19BF03E6A58}" srcOrd="4" destOrd="0" presId="urn:microsoft.com/office/officeart/2005/8/layout/vList2"/>
    <dgm:cxn modelId="{EE9E0C07-D730-4032-9242-24F897B62B44}" type="presParOf" srcId="{57172B43-1018-4D80-ACB8-19B0A8E2B472}" destId="{D8792FD4-C9B1-48F8-AE3E-3F2158BE221B}" srcOrd="5" destOrd="0" presId="urn:microsoft.com/office/officeart/2005/8/layout/vList2"/>
    <dgm:cxn modelId="{2C21CFE2-42EE-41DD-A49F-435A68AC8A72}" type="presParOf" srcId="{57172B43-1018-4D80-ACB8-19B0A8E2B472}" destId="{D0A469C3-84C6-4048-998D-EE4DBD337362}" srcOrd="6" destOrd="0" presId="urn:microsoft.com/office/officeart/2005/8/layout/vList2"/>
    <dgm:cxn modelId="{E2DD2F96-6387-496F-9CB9-1020932C2B04}" type="presParOf" srcId="{57172B43-1018-4D80-ACB8-19B0A8E2B472}" destId="{552D4316-828F-47A6-9288-99453EADF140}" srcOrd="7" destOrd="0" presId="urn:microsoft.com/office/officeart/2005/8/layout/vList2"/>
    <dgm:cxn modelId="{4A4997F2-DB50-4000-9C79-53DBA20D5C85}" type="presParOf" srcId="{57172B43-1018-4D80-ACB8-19B0A8E2B472}" destId="{8FBDE13E-6730-4F90-9F05-69D3618475A1}" srcOrd="8" destOrd="0" presId="urn:microsoft.com/office/officeart/2005/8/layout/vList2"/>
    <dgm:cxn modelId="{871BA4B5-B167-40AC-BC91-63C8604B9ACB}" type="presParOf" srcId="{57172B43-1018-4D80-ACB8-19B0A8E2B472}" destId="{501ECBCD-0505-4AB8-870F-24BBA437F69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83507-233B-4754-AF5A-CA224DD3538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DF443ED7-E112-4D3F-BC86-29A85F102380}">
      <dgm:prSet/>
      <dgm:spPr/>
      <dgm:t>
        <a:bodyPr/>
        <a:lstStyle/>
        <a:p>
          <a:r>
            <a:rPr lang="en-US"/>
            <a:t>•A state of well-being</a:t>
          </a:r>
        </a:p>
      </dgm:t>
    </dgm:pt>
    <dgm:pt modelId="{A9C9CDD8-D627-4AF7-8B3F-D8EDD12BB367}" type="parTrans" cxnId="{7A6E118A-E539-492B-BE31-878ED4F0C17B}">
      <dgm:prSet/>
      <dgm:spPr/>
      <dgm:t>
        <a:bodyPr/>
        <a:lstStyle/>
        <a:p>
          <a:endParaRPr lang="en-US"/>
        </a:p>
      </dgm:t>
    </dgm:pt>
    <dgm:pt modelId="{ADC08F35-26CC-4647-9AF9-D4ADC74EFE8B}" type="sibTrans" cxnId="{7A6E118A-E539-492B-BE31-878ED4F0C17B}">
      <dgm:prSet/>
      <dgm:spPr/>
      <dgm:t>
        <a:bodyPr/>
        <a:lstStyle/>
        <a:p>
          <a:endParaRPr lang="en-US"/>
        </a:p>
      </dgm:t>
    </dgm:pt>
    <dgm:pt modelId="{57BBB083-32AB-4AE3-812F-CD79F6CA7B99}">
      <dgm:prSet/>
      <dgm:spPr/>
      <dgm:t>
        <a:bodyPr/>
        <a:lstStyle/>
        <a:p>
          <a:r>
            <a:rPr lang="en-US"/>
            <a:t>•Able to recognize own potential</a:t>
          </a:r>
        </a:p>
      </dgm:t>
    </dgm:pt>
    <dgm:pt modelId="{1FF244E5-5326-456A-9B83-185C5A3A8DFD}" type="parTrans" cxnId="{FB78A757-9407-4D0C-961A-0F66D4F1EB1F}">
      <dgm:prSet/>
      <dgm:spPr/>
      <dgm:t>
        <a:bodyPr/>
        <a:lstStyle/>
        <a:p>
          <a:endParaRPr lang="en-US"/>
        </a:p>
      </dgm:t>
    </dgm:pt>
    <dgm:pt modelId="{3C9FEB29-1F72-43AF-A7A6-79C6E537EF5A}" type="sibTrans" cxnId="{FB78A757-9407-4D0C-961A-0F66D4F1EB1F}">
      <dgm:prSet/>
      <dgm:spPr/>
      <dgm:t>
        <a:bodyPr/>
        <a:lstStyle/>
        <a:p>
          <a:endParaRPr lang="en-US"/>
        </a:p>
      </dgm:t>
    </dgm:pt>
    <dgm:pt modelId="{27DCA13E-A836-4C90-99D4-436BA435A19C}">
      <dgm:prSet/>
      <dgm:spPr/>
      <dgm:t>
        <a:bodyPr/>
        <a:lstStyle/>
        <a:p>
          <a:r>
            <a:rPr lang="en-US"/>
            <a:t>•Cope with normal stress</a:t>
          </a:r>
        </a:p>
      </dgm:t>
    </dgm:pt>
    <dgm:pt modelId="{111F2251-AA91-4FFC-936D-9A23A9EA1CF8}" type="parTrans" cxnId="{453ED24A-D0EA-4454-BA79-EB7D1981B35D}">
      <dgm:prSet/>
      <dgm:spPr/>
      <dgm:t>
        <a:bodyPr/>
        <a:lstStyle/>
        <a:p>
          <a:endParaRPr lang="en-US"/>
        </a:p>
      </dgm:t>
    </dgm:pt>
    <dgm:pt modelId="{28C06A76-C993-423E-88B4-787C6167230D}" type="sibTrans" cxnId="{453ED24A-D0EA-4454-BA79-EB7D1981B35D}">
      <dgm:prSet/>
      <dgm:spPr/>
      <dgm:t>
        <a:bodyPr/>
        <a:lstStyle/>
        <a:p>
          <a:endParaRPr lang="en-US"/>
        </a:p>
      </dgm:t>
    </dgm:pt>
    <dgm:pt modelId="{612ECD3B-873F-4A46-8176-8F2DE9F6D854}">
      <dgm:prSet/>
      <dgm:spPr/>
      <dgm:t>
        <a:bodyPr/>
        <a:lstStyle/>
        <a:p>
          <a:r>
            <a:rPr lang="en-US"/>
            <a:t>•Work productively</a:t>
          </a:r>
        </a:p>
      </dgm:t>
    </dgm:pt>
    <dgm:pt modelId="{A34D0F88-4518-4BCE-B555-7949E614DC87}" type="parTrans" cxnId="{EE04A625-89E8-4DB9-8074-79587ACAB062}">
      <dgm:prSet/>
      <dgm:spPr/>
      <dgm:t>
        <a:bodyPr/>
        <a:lstStyle/>
        <a:p>
          <a:endParaRPr lang="en-US"/>
        </a:p>
      </dgm:t>
    </dgm:pt>
    <dgm:pt modelId="{6FFE51F7-F331-4D59-9246-403A2835EFDA}" type="sibTrans" cxnId="{EE04A625-89E8-4DB9-8074-79587ACAB062}">
      <dgm:prSet/>
      <dgm:spPr/>
      <dgm:t>
        <a:bodyPr/>
        <a:lstStyle/>
        <a:p>
          <a:endParaRPr lang="en-US"/>
        </a:p>
      </dgm:t>
    </dgm:pt>
    <dgm:pt modelId="{14ED4A84-F913-4E9C-8C18-A776F1E55C85}">
      <dgm:prSet/>
      <dgm:spPr/>
      <dgm:t>
        <a:bodyPr/>
        <a:lstStyle/>
        <a:p>
          <a:r>
            <a:rPr lang="en-US"/>
            <a:t>•Make contribution to community</a:t>
          </a:r>
        </a:p>
      </dgm:t>
    </dgm:pt>
    <dgm:pt modelId="{5164368B-967C-4F73-9FBD-1E23CFBC43D3}" type="parTrans" cxnId="{75725895-3C57-45B6-958D-9DEA891769BF}">
      <dgm:prSet/>
      <dgm:spPr/>
      <dgm:t>
        <a:bodyPr/>
        <a:lstStyle/>
        <a:p>
          <a:endParaRPr lang="en-US"/>
        </a:p>
      </dgm:t>
    </dgm:pt>
    <dgm:pt modelId="{0D0515DD-6FA9-4469-9100-0C04516CA8E0}" type="sibTrans" cxnId="{75725895-3C57-45B6-958D-9DEA891769BF}">
      <dgm:prSet/>
      <dgm:spPr/>
      <dgm:t>
        <a:bodyPr/>
        <a:lstStyle/>
        <a:p>
          <a:endParaRPr lang="en-US"/>
        </a:p>
      </dgm:t>
    </dgm:pt>
    <dgm:pt modelId="{B755A460-8100-4546-BC80-35722E5DC37B}" type="pres">
      <dgm:prSet presAssocID="{8CA83507-233B-4754-AF5A-CA224DD3538B}" presName="linear" presStyleCnt="0">
        <dgm:presLayoutVars>
          <dgm:animLvl val="lvl"/>
          <dgm:resizeHandles val="exact"/>
        </dgm:presLayoutVars>
      </dgm:prSet>
      <dgm:spPr/>
    </dgm:pt>
    <dgm:pt modelId="{D492F5FF-3E29-4828-8FE1-E0FCE6E8E3CD}" type="pres">
      <dgm:prSet presAssocID="{DF443ED7-E112-4D3F-BC86-29A85F102380}" presName="parentText" presStyleLbl="node1" presStyleIdx="0" presStyleCnt="5">
        <dgm:presLayoutVars>
          <dgm:chMax val="0"/>
          <dgm:bulletEnabled val="1"/>
        </dgm:presLayoutVars>
      </dgm:prSet>
      <dgm:spPr/>
    </dgm:pt>
    <dgm:pt modelId="{FFEC36BA-8597-45FF-91F6-289B73F788B7}" type="pres">
      <dgm:prSet presAssocID="{ADC08F35-26CC-4647-9AF9-D4ADC74EFE8B}" presName="spacer" presStyleCnt="0"/>
      <dgm:spPr/>
    </dgm:pt>
    <dgm:pt modelId="{443BDE53-DF48-4481-9AF9-702A375EA9EE}" type="pres">
      <dgm:prSet presAssocID="{57BBB083-32AB-4AE3-812F-CD79F6CA7B99}" presName="parentText" presStyleLbl="node1" presStyleIdx="1" presStyleCnt="5">
        <dgm:presLayoutVars>
          <dgm:chMax val="0"/>
          <dgm:bulletEnabled val="1"/>
        </dgm:presLayoutVars>
      </dgm:prSet>
      <dgm:spPr/>
    </dgm:pt>
    <dgm:pt modelId="{E8041E58-9337-4FBA-B3AE-3A65329ED594}" type="pres">
      <dgm:prSet presAssocID="{3C9FEB29-1F72-43AF-A7A6-79C6E537EF5A}" presName="spacer" presStyleCnt="0"/>
      <dgm:spPr/>
    </dgm:pt>
    <dgm:pt modelId="{90BC360D-A14F-4961-9352-978D4E40E758}" type="pres">
      <dgm:prSet presAssocID="{27DCA13E-A836-4C90-99D4-436BA435A19C}" presName="parentText" presStyleLbl="node1" presStyleIdx="2" presStyleCnt="5">
        <dgm:presLayoutVars>
          <dgm:chMax val="0"/>
          <dgm:bulletEnabled val="1"/>
        </dgm:presLayoutVars>
      </dgm:prSet>
      <dgm:spPr/>
    </dgm:pt>
    <dgm:pt modelId="{5748AE8C-2A68-4427-907A-97D370BCD7A8}" type="pres">
      <dgm:prSet presAssocID="{28C06A76-C993-423E-88B4-787C6167230D}" presName="spacer" presStyleCnt="0"/>
      <dgm:spPr/>
    </dgm:pt>
    <dgm:pt modelId="{B05EE7CD-4E02-465E-BCAA-A53A8AF5409B}" type="pres">
      <dgm:prSet presAssocID="{612ECD3B-873F-4A46-8176-8F2DE9F6D854}" presName="parentText" presStyleLbl="node1" presStyleIdx="3" presStyleCnt="5">
        <dgm:presLayoutVars>
          <dgm:chMax val="0"/>
          <dgm:bulletEnabled val="1"/>
        </dgm:presLayoutVars>
      </dgm:prSet>
      <dgm:spPr/>
    </dgm:pt>
    <dgm:pt modelId="{0F913533-6EAB-4F21-B966-D71D750F1359}" type="pres">
      <dgm:prSet presAssocID="{6FFE51F7-F331-4D59-9246-403A2835EFDA}" presName="spacer" presStyleCnt="0"/>
      <dgm:spPr/>
    </dgm:pt>
    <dgm:pt modelId="{C7DC63CD-04A6-4723-9C94-18B572A57975}" type="pres">
      <dgm:prSet presAssocID="{14ED4A84-F913-4E9C-8C18-A776F1E55C85}" presName="parentText" presStyleLbl="node1" presStyleIdx="4" presStyleCnt="5">
        <dgm:presLayoutVars>
          <dgm:chMax val="0"/>
          <dgm:bulletEnabled val="1"/>
        </dgm:presLayoutVars>
      </dgm:prSet>
      <dgm:spPr/>
    </dgm:pt>
  </dgm:ptLst>
  <dgm:cxnLst>
    <dgm:cxn modelId="{E1D78519-21CC-4F43-A252-63B9F230819E}" type="presOf" srcId="{8CA83507-233B-4754-AF5A-CA224DD3538B}" destId="{B755A460-8100-4546-BC80-35722E5DC37B}" srcOrd="0" destOrd="0" presId="urn:microsoft.com/office/officeart/2005/8/layout/vList2"/>
    <dgm:cxn modelId="{B8E5D51C-2DF2-46C0-8C90-496C5D38E4B8}" type="presOf" srcId="{57BBB083-32AB-4AE3-812F-CD79F6CA7B99}" destId="{443BDE53-DF48-4481-9AF9-702A375EA9EE}" srcOrd="0" destOrd="0" presId="urn:microsoft.com/office/officeart/2005/8/layout/vList2"/>
    <dgm:cxn modelId="{EE04A625-89E8-4DB9-8074-79587ACAB062}" srcId="{8CA83507-233B-4754-AF5A-CA224DD3538B}" destId="{612ECD3B-873F-4A46-8176-8F2DE9F6D854}" srcOrd="3" destOrd="0" parTransId="{A34D0F88-4518-4BCE-B555-7949E614DC87}" sibTransId="{6FFE51F7-F331-4D59-9246-403A2835EFDA}"/>
    <dgm:cxn modelId="{079C7F32-F0A1-48DF-B19C-8DEB8BFA4CDA}" type="presOf" srcId="{DF443ED7-E112-4D3F-BC86-29A85F102380}" destId="{D492F5FF-3E29-4828-8FE1-E0FCE6E8E3CD}" srcOrd="0" destOrd="0" presId="urn:microsoft.com/office/officeart/2005/8/layout/vList2"/>
    <dgm:cxn modelId="{BE571046-FCEA-4A87-A0B1-07D3955E919F}" type="presOf" srcId="{612ECD3B-873F-4A46-8176-8F2DE9F6D854}" destId="{B05EE7CD-4E02-465E-BCAA-A53A8AF5409B}" srcOrd="0" destOrd="0" presId="urn:microsoft.com/office/officeart/2005/8/layout/vList2"/>
    <dgm:cxn modelId="{453ED24A-D0EA-4454-BA79-EB7D1981B35D}" srcId="{8CA83507-233B-4754-AF5A-CA224DD3538B}" destId="{27DCA13E-A836-4C90-99D4-436BA435A19C}" srcOrd="2" destOrd="0" parTransId="{111F2251-AA91-4FFC-936D-9A23A9EA1CF8}" sibTransId="{28C06A76-C993-423E-88B4-787C6167230D}"/>
    <dgm:cxn modelId="{FB78A757-9407-4D0C-961A-0F66D4F1EB1F}" srcId="{8CA83507-233B-4754-AF5A-CA224DD3538B}" destId="{57BBB083-32AB-4AE3-812F-CD79F6CA7B99}" srcOrd="1" destOrd="0" parTransId="{1FF244E5-5326-456A-9B83-185C5A3A8DFD}" sibTransId="{3C9FEB29-1F72-43AF-A7A6-79C6E537EF5A}"/>
    <dgm:cxn modelId="{7A6E118A-E539-492B-BE31-878ED4F0C17B}" srcId="{8CA83507-233B-4754-AF5A-CA224DD3538B}" destId="{DF443ED7-E112-4D3F-BC86-29A85F102380}" srcOrd="0" destOrd="0" parTransId="{A9C9CDD8-D627-4AF7-8B3F-D8EDD12BB367}" sibTransId="{ADC08F35-26CC-4647-9AF9-D4ADC74EFE8B}"/>
    <dgm:cxn modelId="{75725895-3C57-45B6-958D-9DEA891769BF}" srcId="{8CA83507-233B-4754-AF5A-CA224DD3538B}" destId="{14ED4A84-F913-4E9C-8C18-A776F1E55C85}" srcOrd="4" destOrd="0" parTransId="{5164368B-967C-4F73-9FBD-1E23CFBC43D3}" sibTransId="{0D0515DD-6FA9-4469-9100-0C04516CA8E0}"/>
    <dgm:cxn modelId="{129446C0-602E-4374-8B97-27A37DB8F2FA}" type="presOf" srcId="{14ED4A84-F913-4E9C-8C18-A776F1E55C85}" destId="{C7DC63CD-04A6-4723-9C94-18B572A57975}" srcOrd="0" destOrd="0" presId="urn:microsoft.com/office/officeart/2005/8/layout/vList2"/>
    <dgm:cxn modelId="{3C6DFCCC-AB3E-4490-9A1D-D8F09C4D31DF}" type="presOf" srcId="{27DCA13E-A836-4C90-99D4-436BA435A19C}" destId="{90BC360D-A14F-4961-9352-978D4E40E758}" srcOrd="0" destOrd="0" presId="urn:microsoft.com/office/officeart/2005/8/layout/vList2"/>
    <dgm:cxn modelId="{67C360C9-BCB0-43FA-A1C1-3090EA6161DE}" type="presParOf" srcId="{B755A460-8100-4546-BC80-35722E5DC37B}" destId="{D492F5FF-3E29-4828-8FE1-E0FCE6E8E3CD}" srcOrd="0" destOrd="0" presId="urn:microsoft.com/office/officeart/2005/8/layout/vList2"/>
    <dgm:cxn modelId="{11A47805-AF97-489D-9659-011A058F08B7}" type="presParOf" srcId="{B755A460-8100-4546-BC80-35722E5DC37B}" destId="{FFEC36BA-8597-45FF-91F6-289B73F788B7}" srcOrd="1" destOrd="0" presId="urn:microsoft.com/office/officeart/2005/8/layout/vList2"/>
    <dgm:cxn modelId="{65E78B2B-B357-4867-AB7F-081B1C5DE5C8}" type="presParOf" srcId="{B755A460-8100-4546-BC80-35722E5DC37B}" destId="{443BDE53-DF48-4481-9AF9-702A375EA9EE}" srcOrd="2" destOrd="0" presId="urn:microsoft.com/office/officeart/2005/8/layout/vList2"/>
    <dgm:cxn modelId="{1DB3698F-0DC6-4E55-AAFE-88B20B962B1B}" type="presParOf" srcId="{B755A460-8100-4546-BC80-35722E5DC37B}" destId="{E8041E58-9337-4FBA-B3AE-3A65329ED594}" srcOrd="3" destOrd="0" presId="urn:microsoft.com/office/officeart/2005/8/layout/vList2"/>
    <dgm:cxn modelId="{FFE96CF6-9C43-43F0-8FB7-6C19F8F29161}" type="presParOf" srcId="{B755A460-8100-4546-BC80-35722E5DC37B}" destId="{90BC360D-A14F-4961-9352-978D4E40E758}" srcOrd="4" destOrd="0" presId="urn:microsoft.com/office/officeart/2005/8/layout/vList2"/>
    <dgm:cxn modelId="{C05AB9CE-8331-455B-8B7D-995B7C8C18A4}" type="presParOf" srcId="{B755A460-8100-4546-BC80-35722E5DC37B}" destId="{5748AE8C-2A68-4427-907A-97D370BCD7A8}" srcOrd="5" destOrd="0" presId="urn:microsoft.com/office/officeart/2005/8/layout/vList2"/>
    <dgm:cxn modelId="{75EF9980-5EB7-4021-B3FF-92D015D018D6}" type="presParOf" srcId="{B755A460-8100-4546-BC80-35722E5DC37B}" destId="{B05EE7CD-4E02-465E-BCAA-A53A8AF5409B}" srcOrd="6" destOrd="0" presId="urn:microsoft.com/office/officeart/2005/8/layout/vList2"/>
    <dgm:cxn modelId="{4B897414-00B0-49E8-BF59-27303D051E56}" type="presParOf" srcId="{B755A460-8100-4546-BC80-35722E5DC37B}" destId="{0F913533-6EAB-4F21-B966-D71D750F1359}" srcOrd="7" destOrd="0" presId="urn:microsoft.com/office/officeart/2005/8/layout/vList2"/>
    <dgm:cxn modelId="{14D13340-3E35-45F9-8EC3-B564D6ED6F9C}" type="presParOf" srcId="{B755A460-8100-4546-BC80-35722E5DC37B}" destId="{C7DC63CD-04A6-4723-9C94-18B572A5797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39993-43E4-46B2-BF0D-5A0C24D0AED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EE81F12-5B5E-4E7D-AF35-8935ACF00B66}">
      <dgm:prSet custT="1"/>
      <dgm:spPr/>
      <dgm:t>
        <a:bodyPr/>
        <a:lstStyle/>
        <a:p>
          <a:r>
            <a:rPr lang="en-US" sz="2000" dirty="0"/>
            <a:t>Psychiatric disorders with definable diagnoses</a:t>
          </a:r>
        </a:p>
      </dgm:t>
    </dgm:pt>
    <dgm:pt modelId="{CCBC55D0-6A5C-4595-8C31-32E1E05D42EF}" type="parTrans" cxnId="{5BBC54BF-F518-4AE6-A2B1-E3D042732A6F}">
      <dgm:prSet/>
      <dgm:spPr/>
      <dgm:t>
        <a:bodyPr/>
        <a:lstStyle/>
        <a:p>
          <a:endParaRPr lang="en-US"/>
        </a:p>
      </dgm:t>
    </dgm:pt>
    <dgm:pt modelId="{0A4121B4-525B-44D8-999A-DE958F351C4C}" type="sibTrans" cxnId="{5BBC54BF-F518-4AE6-A2B1-E3D042732A6F}">
      <dgm:prSet/>
      <dgm:spPr/>
      <dgm:t>
        <a:bodyPr/>
        <a:lstStyle/>
        <a:p>
          <a:endParaRPr lang="en-US"/>
        </a:p>
      </dgm:t>
    </dgm:pt>
    <dgm:pt modelId="{4F53CAEA-FA3F-45F8-B4C7-BD70A82BEF61}">
      <dgm:prSet custT="1"/>
      <dgm:spPr/>
      <dgm:t>
        <a:bodyPr/>
        <a:lstStyle/>
        <a:p>
          <a:r>
            <a:rPr lang="en-US" sz="2000" dirty="0"/>
            <a:t>Significant dysfunction in mental functioning related to</a:t>
          </a:r>
        </a:p>
      </dgm:t>
    </dgm:pt>
    <dgm:pt modelId="{2A9DC091-AF1A-42F6-AE81-CB648EA11971}" type="parTrans" cxnId="{5F38F338-2E23-4459-801A-22AA2DB1CC6B}">
      <dgm:prSet/>
      <dgm:spPr/>
      <dgm:t>
        <a:bodyPr/>
        <a:lstStyle/>
        <a:p>
          <a:endParaRPr lang="en-US"/>
        </a:p>
      </dgm:t>
    </dgm:pt>
    <dgm:pt modelId="{836B9408-611A-41AE-872D-9761FDD04354}" type="sibTrans" cxnId="{5F38F338-2E23-4459-801A-22AA2DB1CC6B}">
      <dgm:prSet/>
      <dgm:spPr/>
      <dgm:t>
        <a:bodyPr/>
        <a:lstStyle/>
        <a:p>
          <a:endParaRPr lang="en-US"/>
        </a:p>
      </dgm:t>
    </dgm:pt>
    <dgm:pt modelId="{BFE509F2-0C61-4FFF-8ABC-8426EE4EB391}">
      <dgm:prSet custT="1"/>
      <dgm:spPr/>
      <dgm:t>
        <a:bodyPr/>
        <a:lstStyle/>
        <a:p>
          <a:r>
            <a:rPr lang="en-US" sz="2000" dirty="0"/>
            <a:t>Developmental	</a:t>
          </a:r>
        </a:p>
      </dgm:t>
    </dgm:pt>
    <dgm:pt modelId="{993DC508-ACDB-4136-8454-AC84B2519512}" type="parTrans" cxnId="{A2C9DF31-6710-48A0-A090-8D87A116735A}">
      <dgm:prSet/>
      <dgm:spPr/>
      <dgm:t>
        <a:bodyPr/>
        <a:lstStyle/>
        <a:p>
          <a:endParaRPr lang="en-US"/>
        </a:p>
      </dgm:t>
    </dgm:pt>
    <dgm:pt modelId="{1F439A08-C2F5-479F-9475-08AF9F25965F}" type="sibTrans" cxnId="{A2C9DF31-6710-48A0-A090-8D87A116735A}">
      <dgm:prSet/>
      <dgm:spPr/>
      <dgm:t>
        <a:bodyPr/>
        <a:lstStyle/>
        <a:p>
          <a:endParaRPr lang="en-US"/>
        </a:p>
      </dgm:t>
    </dgm:pt>
    <dgm:pt modelId="{D5BF9AD1-F4DF-4073-82CC-AEBAD84049EF}">
      <dgm:prSet custT="1"/>
      <dgm:spPr/>
      <dgm:t>
        <a:bodyPr/>
        <a:lstStyle/>
        <a:p>
          <a:r>
            <a:rPr lang="en-US" sz="2000" dirty="0"/>
            <a:t>Biological</a:t>
          </a:r>
        </a:p>
      </dgm:t>
    </dgm:pt>
    <dgm:pt modelId="{A63EAAB8-1D1F-41C0-97DB-FCA1ED361079}" type="parTrans" cxnId="{BC50D32A-2A95-43E4-B019-4485378045EF}">
      <dgm:prSet/>
      <dgm:spPr/>
      <dgm:t>
        <a:bodyPr/>
        <a:lstStyle/>
        <a:p>
          <a:endParaRPr lang="en-US"/>
        </a:p>
      </dgm:t>
    </dgm:pt>
    <dgm:pt modelId="{72A1C8C2-31CA-4F13-A503-A1506A27C183}" type="sibTrans" cxnId="{BC50D32A-2A95-43E4-B019-4485378045EF}">
      <dgm:prSet/>
      <dgm:spPr/>
      <dgm:t>
        <a:bodyPr/>
        <a:lstStyle/>
        <a:p>
          <a:endParaRPr lang="en-US"/>
        </a:p>
      </dgm:t>
    </dgm:pt>
    <dgm:pt modelId="{6C52AB4B-FA85-459E-9219-BB0DA3FD717E}">
      <dgm:prSet custT="1"/>
      <dgm:spPr/>
      <dgm:t>
        <a:bodyPr/>
        <a:lstStyle/>
        <a:p>
          <a:r>
            <a:rPr lang="en-US" sz="2000" dirty="0"/>
            <a:t>Physiological disturbances</a:t>
          </a:r>
        </a:p>
      </dgm:t>
    </dgm:pt>
    <dgm:pt modelId="{7BD5328D-7805-40BE-A9DA-0BDA108C7368}" type="parTrans" cxnId="{010AA302-4BA5-4D8D-A9E2-E9CD65356173}">
      <dgm:prSet/>
      <dgm:spPr/>
      <dgm:t>
        <a:bodyPr/>
        <a:lstStyle/>
        <a:p>
          <a:endParaRPr lang="en-US"/>
        </a:p>
      </dgm:t>
    </dgm:pt>
    <dgm:pt modelId="{10838361-DA09-4651-A14D-4868E81A69E0}" type="sibTrans" cxnId="{010AA302-4BA5-4D8D-A9E2-E9CD65356173}">
      <dgm:prSet/>
      <dgm:spPr/>
      <dgm:t>
        <a:bodyPr/>
        <a:lstStyle/>
        <a:p>
          <a:endParaRPr lang="en-US"/>
        </a:p>
      </dgm:t>
    </dgm:pt>
    <dgm:pt modelId="{E3927935-358D-4EC4-9893-71606C41E5A9}">
      <dgm:prSet custT="1"/>
      <dgm:spPr/>
      <dgm:t>
        <a:bodyPr/>
        <a:lstStyle/>
        <a:p>
          <a:r>
            <a:rPr lang="en-US" sz="2000" dirty="0"/>
            <a:t>Culturally defined</a:t>
          </a:r>
        </a:p>
      </dgm:t>
    </dgm:pt>
    <dgm:pt modelId="{485BBDEB-8E53-426C-AAAF-E0BA56CC1054}" type="parTrans" cxnId="{C1757B1F-EF07-46FA-AA33-74C929E0CA86}">
      <dgm:prSet/>
      <dgm:spPr/>
      <dgm:t>
        <a:bodyPr/>
        <a:lstStyle/>
        <a:p>
          <a:endParaRPr lang="en-US"/>
        </a:p>
      </dgm:t>
    </dgm:pt>
    <dgm:pt modelId="{91011717-E7EF-47A3-A839-A403F9C846C7}" type="sibTrans" cxnId="{C1757B1F-EF07-46FA-AA33-74C929E0CA86}">
      <dgm:prSet/>
      <dgm:spPr/>
      <dgm:t>
        <a:bodyPr/>
        <a:lstStyle/>
        <a:p>
          <a:endParaRPr lang="en-US"/>
        </a:p>
      </dgm:t>
    </dgm:pt>
    <dgm:pt modelId="{29A2A583-DE0F-4536-9451-1BCA04A92DDA}">
      <dgm:prSet phldr="0" custT="1"/>
      <dgm:spPr/>
      <dgm:t>
        <a:bodyPr/>
        <a:lstStyle/>
        <a:p>
          <a:pPr rtl="0"/>
          <a:r>
            <a:rPr lang="en-US" sz="2000" dirty="0">
              <a:latin typeface="Century Gothic" panose="020B0502020202020204"/>
            </a:rPr>
            <a:t>Diagnostic and Statistical Manual of Mental Disorders, 5th ed. (DSM-5)</a:t>
          </a:r>
        </a:p>
      </dgm:t>
    </dgm:pt>
    <dgm:pt modelId="{F2E127F7-7F7C-4F4F-9C18-545B143CD363}" type="parTrans" cxnId="{37605BA8-401F-4EDC-B273-4C9448C328DC}">
      <dgm:prSet/>
      <dgm:spPr/>
      <dgm:t>
        <a:bodyPr/>
        <a:lstStyle/>
        <a:p>
          <a:endParaRPr lang="en-US"/>
        </a:p>
      </dgm:t>
    </dgm:pt>
    <dgm:pt modelId="{39DEA00E-B201-4D2E-8577-56D03F063307}" type="sibTrans" cxnId="{37605BA8-401F-4EDC-B273-4C9448C328DC}">
      <dgm:prSet/>
      <dgm:spPr/>
      <dgm:t>
        <a:bodyPr/>
        <a:lstStyle/>
        <a:p>
          <a:endParaRPr lang="en-US"/>
        </a:p>
      </dgm:t>
    </dgm:pt>
    <dgm:pt modelId="{9389A7B7-923C-4607-808A-6CB762210873}">
      <dgm:prSet phldr="0"/>
      <dgm:spPr/>
      <dgm:t>
        <a:bodyPr/>
        <a:lstStyle/>
        <a:p>
          <a:pPr rtl="0"/>
          <a:endParaRPr lang="en-US" sz="1700" dirty="0">
            <a:latin typeface="Century Gothic" panose="020B0502020202020204"/>
          </a:endParaRPr>
        </a:p>
      </dgm:t>
    </dgm:pt>
    <dgm:pt modelId="{513095B4-60E7-42ED-9479-1B433225E2CA}" type="parTrans" cxnId="{EEA93864-246C-44F5-B719-6CCBAF5DC3DF}">
      <dgm:prSet/>
      <dgm:spPr/>
      <dgm:t>
        <a:bodyPr/>
        <a:lstStyle/>
        <a:p>
          <a:endParaRPr lang="en-US"/>
        </a:p>
      </dgm:t>
    </dgm:pt>
    <dgm:pt modelId="{5880E64F-C50D-4E33-9CE1-540D77928DAD}" type="sibTrans" cxnId="{EEA93864-246C-44F5-B719-6CCBAF5DC3DF}">
      <dgm:prSet/>
      <dgm:spPr/>
      <dgm:t>
        <a:bodyPr/>
        <a:lstStyle/>
        <a:p>
          <a:endParaRPr lang="en-US"/>
        </a:p>
      </dgm:t>
    </dgm:pt>
    <dgm:pt modelId="{30A1160B-D89A-4DAF-A4C3-11B0871331E9}">
      <dgm:prSet phldr="0" custT="1"/>
      <dgm:spPr/>
      <dgm:t>
        <a:bodyPr/>
        <a:lstStyle/>
        <a:p>
          <a:r>
            <a:rPr lang="en-US" sz="2000" dirty="0"/>
            <a:t>Root of most mental disorders lies in intercellular abnormalities </a:t>
          </a:r>
        </a:p>
      </dgm:t>
    </dgm:pt>
    <dgm:pt modelId="{0AA69590-B711-4BA5-B8A6-90BA888DC9CE}" type="parTrans" cxnId="{7DF245FA-E3C8-4367-B676-0AE4FF8C143C}">
      <dgm:prSet/>
      <dgm:spPr/>
      <dgm:t>
        <a:bodyPr/>
        <a:lstStyle/>
        <a:p>
          <a:endParaRPr lang="en-US"/>
        </a:p>
      </dgm:t>
    </dgm:pt>
    <dgm:pt modelId="{03E7FA79-B0A5-49A2-BB6E-5A0FC61E9D2D}" type="sibTrans" cxnId="{7DF245FA-E3C8-4367-B676-0AE4FF8C143C}">
      <dgm:prSet/>
      <dgm:spPr/>
      <dgm:t>
        <a:bodyPr/>
        <a:lstStyle/>
        <a:p>
          <a:endParaRPr lang="en-US"/>
        </a:p>
      </dgm:t>
    </dgm:pt>
    <dgm:pt modelId="{4DE3B101-2523-4F05-925A-9B1FFB3CBFA5}">
      <dgm:prSet phldr="0" custT="1"/>
      <dgm:spPr/>
      <dgm:t>
        <a:bodyPr/>
        <a:lstStyle/>
        <a:p>
          <a:pPr rtl="0"/>
          <a:r>
            <a:rPr lang="en-US" sz="2000" dirty="0"/>
            <a:t>Mental illness versus physical illness</a:t>
          </a:r>
        </a:p>
      </dgm:t>
    </dgm:pt>
    <dgm:pt modelId="{878CF458-99F6-4F34-B539-0B1CFF9F1CE5}" type="parTrans" cxnId="{2AF01E2B-6670-4BB8-8E65-A429304DA280}">
      <dgm:prSet/>
      <dgm:spPr/>
      <dgm:t>
        <a:bodyPr/>
        <a:lstStyle/>
        <a:p>
          <a:endParaRPr lang="en-US"/>
        </a:p>
      </dgm:t>
    </dgm:pt>
    <dgm:pt modelId="{7D1D6B20-8729-47D6-B0B8-56ABD52BEEA6}" type="sibTrans" cxnId="{2AF01E2B-6670-4BB8-8E65-A429304DA280}">
      <dgm:prSet/>
      <dgm:spPr/>
      <dgm:t>
        <a:bodyPr/>
        <a:lstStyle/>
        <a:p>
          <a:endParaRPr lang="en-US"/>
        </a:p>
      </dgm:t>
    </dgm:pt>
    <dgm:pt modelId="{E1CE0B8E-9EEE-475C-B102-4DA89C0D21D9}" type="pres">
      <dgm:prSet presAssocID="{B6039993-43E4-46B2-BF0D-5A0C24D0AED1}" presName="linear" presStyleCnt="0">
        <dgm:presLayoutVars>
          <dgm:dir/>
          <dgm:animLvl val="lvl"/>
          <dgm:resizeHandles val="exact"/>
        </dgm:presLayoutVars>
      </dgm:prSet>
      <dgm:spPr/>
    </dgm:pt>
    <dgm:pt modelId="{93428052-67BF-4D49-8802-A0130227467D}" type="pres">
      <dgm:prSet presAssocID="{EEE81F12-5B5E-4E7D-AF35-8935ACF00B66}" presName="parentLin" presStyleCnt="0"/>
      <dgm:spPr/>
    </dgm:pt>
    <dgm:pt modelId="{03FFD513-89BB-4546-8D86-361C7EA27F5F}" type="pres">
      <dgm:prSet presAssocID="{EEE81F12-5B5E-4E7D-AF35-8935ACF00B66}" presName="parentLeftMargin" presStyleLbl="node1" presStyleIdx="0" presStyleCnt="4"/>
      <dgm:spPr/>
    </dgm:pt>
    <dgm:pt modelId="{72B49581-FF04-4C1F-8040-E8447062E180}" type="pres">
      <dgm:prSet presAssocID="{EEE81F12-5B5E-4E7D-AF35-8935ACF00B66}" presName="parentText" presStyleLbl="node1" presStyleIdx="0" presStyleCnt="4">
        <dgm:presLayoutVars>
          <dgm:chMax val="0"/>
          <dgm:bulletEnabled val="1"/>
        </dgm:presLayoutVars>
      </dgm:prSet>
      <dgm:spPr/>
    </dgm:pt>
    <dgm:pt modelId="{43874FED-A2C3-4B1D-A7B5-FF0DE6A48657}" type="pres">
      <dgm:prSet presAssocID="{EEE81F12-5B5E-4E7D-AF35-8935ACF00B66}" presName="negativeSpace" presStyleCnt="0"/>
      <dgm:spPr/>
    </dgm:pt>
    <dgm:pt modelId="{578E8DF3-3E1B-45B7-8643-B3B6D8443EE7}" type="pres">
      <dgm:prSet presAssocID="{EEE81F12-5B5E-4E7D-AF35-8935ACF00B66}" presName="childText" presStyleLbl="conFgAcc1" presStyleIdx="0" presStyleCnt="4">
        <dgm:presLayoutVars>
          <dgm:bulletEnabled val="1"/>
        </dgm:presLayoutVars>
      </dgm:prSet>
      <dgm:spPr/>
    </dgm:pt>
    <dgm:pt modelId="{25DF3815-E7A7-407F-967B-6B510A88FB07}" type="pres">
      <dgm:prSet presAssocID="{0A4121B4-525B-44D8-999A-DE958F351C4C}" presName="spaceBetweenRectangles" presStyleCnt="0"/>
      <dgm:spPr/>
    </dgm:pt>
    <dgm:pt modelId="{A25C3390-EB73-40ED-91C7-42A2D88525E8}" type="pres">
      <dgm:prSet presAssocID="{4F53CAEA-FA3F-45F8-B4C7-BD70A82BEF61}" presName="parentLin" presStyleCnt="0"/>
      <dgm:spPr/>
    </dgm:pt>
    <dgm:pt modelId="{375C8F66-125A-4870-8ADA-D9B351330B3B}" type="pres">
      <dgm:prSet presAssocID="{4F53CAEA-FA3F-45F8-B4C7-BD70A82BEF61}" presName="parentLeftMargin" presStyleLbl="node1" presStyleIdx="0" presStyleCnt="4"/>
      <dgm:spPr/>
    </dgm:pt>
    <dgm:pt modelId="{4A53E1E8-C25F-4C7D-90C6-63EFD172311D}" type="pres">
      <dgm:prSet presAssocID="{4F53CAEA-FA3F-45F8-B4C7-BD70A82BEF61}" presName="parentText" presStyleLbl="node1" presStyleIdx="1" presStyleCnt="4" custScaleX="101774" custScaleY="162790">
        <dgm:presLayoutVars>
          <dgm:chMax val="0"/>
          <dgm:bulletEnabled val="1"/>
        </dgm:presLayoutVars>
      </dgm:prSet>
      <dgm:spPr/>
    </dgm:pt>
    <dgm:pt modelId="{4C4119AF-A6D5-4743-BAF6-446790FCE168}" type="pres">
      <dgm:prSet presAssocID="{4F53CAEA-FA3F-45F8-B4C7-BD70A82BEF61}" presName="negativeSpace" presStyleCnt="0"/>
      <dgm:spPr/>
    </dgm:pt>
    <dgm:pt modelId="{2FD8FAA8-A4FF-4786-A534-FF64FCDD59FF}" type="pres">
      <dgm:prSet presAssocID="{4F53CAEA-FA3F-45F8-B4C7-BD70A82BEF61}" presName="childText" presStyleLbl="conFgAcc1" presStyleIdx="1" presStyleCnt="4">
        <dgm:presLayoutVars>
          <dgm:bulletEnabled val="1"/>
        </dgm:presLayoutVars>
      </dgm:prSet>
      <dgm:spPr/>
    </dgm:pt>
    <dgm:pt modelId="{C259E3C3-AEFA-4221-A708-0FC5E064B6BC}" type="pres">
      <dgm:prSet presAssocID="{836B9408-611A-41AE-872D-9761FDD04354}" presName="spaceBetweenRectangles" presStyleCnt="0"/>
      <dgm:spPr/>
    </dgm:pt>
    <dgm:pt modelId="{8BDFDFB1-8CA0-4F11-90CB-82C2E68747DE}" type="pres">
      <dgm:prSet presAssocID="{E3927935-358D-4EC4-9893-71606C41E5A9}" presName="parentLin" presStyleCnt="0"/>
      <dgm:spPr/>
    </dgm:pt>
    <dgm:pt modelId="{3B608119-3D2C-412D-8FE5-0536864AB0B0}" type="pres">
      <dgm:prSet presAssocID="{E3927935-358D-4EC4-9893-71606C41E5A9}" presName="parentLeftMargin" presStyleLbl="node1" presStyleIdx="1" presStyleCnt="4"/>
      <dgm:spPr/>
    </dgm:pt>
    <dgm:pt modelId="{FE598FD9-C934-4115-AA2D-E6B404E8487D}" type="pres">
      <dgm:prSet presAssocID="{E3927935-358D-4EC4-9893-71606C41E5A9}" presName="parentText" presStyleLbl="node1" presStyleIdx="2" presStyleCnt="4">
        <dgm:presLayoutVars>
          <dgm:chMax val="0"/>
          <dgm:bulletEnabled val="1"/>
        </dgm:presLayoutVars>
      </dgm:prSet>
      <dgm:spPr/>
    </dgm:pt>
    <dgm:pt modelId="{50C4241E-E1E4-4D6A-A03C-F6422DDB54E7}" type="pres">
      <dgm:prSet presAssocID="{E3927935-358D-4EC4-9893-71606C41E5A9}" presName="negativeSpace" presStyleCnt="0"/>
      <dgm:spPr/>
    </dgm:pt>
    <dgm:pt modelId="{FCF6DC36-DBD9-488A-8C5F-B1AD9A6149F8}" type="pres">
      <dgm:prSet presAssocID="{E3927935-358D-4EC4-9893-71606C41E5A9}" presName="childText" presStyleLbl="conFgAcc1" presStyleIdx="2" presStyleCnt="4">
        <dgm:presLayoutVars>
          <dgm:bulletEnabled val="1"/>
        </dgm:presLayoutVars>
      </dgm:prSet>
      <dgm:spPr/>
    </dgm:pt>
    <dgm:pt modelId="{F0442DEB-1845-4D33-9435-474E9B92A80A}" type="pres">
      <dgm:prSet presAssocID="{91011717-E7EF-47A3-A839-A403F9C846C7}" presName="spaceBetweenRectangles" presStyleCnt="0"/>
      <dgm:spPr/>
    </dgm:pt>
    <dgm:pt modelId="{5E26A316-E628-4DAF-9D58-B01B2AAE5769}" type="pres">
      <dgm:prSet presAssocID="{4DE3B101-2523-4F05-925A-9B1FFB3CBFA5}" presName="parentLin" presStyleCnt="0"/>
      <dgm:spPr/>
    </dgm:pt>
    <dgm:pt modelId="{E12A2D1B-661D-4A46-B416-7F016E068D4C}" type="pres">
      <dgm:prSet presAssocID="{4DE3B101-2523-4F05-925A-9B1FFB3CBFA5}" presName="parentLeftMargin" presStyleLbl="node1" presStyleIdx="2" presStyleCnt="4"/>
      <dgm:spPr/>
    </dgm:pt>
    <dgm:pt modelId="{EDDACE7A-F1FA-4F26-89CE-186809EB5011}" type="pres">
      <dgm:prSet presAssocID="{4DE3B101-2523-4F05-925A-9B1FFB3CBFA5}" presName="parentText" presStyleLbl="node1" presStyleIdx="3" presStyleCnt="4">
        <dgm:presLayoutVars>
          <dgm:chMax val="0"/>
          <dgm:bulletEnabled val="1"/>
        </dgm:presLayoutVars>
      </dgm:prSet>
      <dgm:spPr/>
    </dgm:pt>
    <dgm:pt modelId="{D3BDA801-923D-4A78-9AD7-FDA2984CCB89}" type="pres">
      <dgm:prSet presAssocID="{4DE3B101-2523-4F05-925A-9B1FFB3CBFA5}" presName="negativeSpace" presStyleCnt="0"/>
      <dgm:spPr/>
    </dgm:pt>
    <dgm:pt modelId="{09A82E76-78C7-4099-9A12-259550D82200}" type="pres">
      <dgm:prSet presAssocID="{4DE3B101-2523-4F05-925A-9B1FFB3CBFA5}" presName="childText" presStyleLbl="conFgAcc1" presStyleIdx="3" presStyleCnt="4">
        <dgm:presLayoutVars>
          <dgm:bulletEnabled val="1"/>
        </dgm:presLayoutVars>
      </dgm:prSet>
      <dgm:spPr/>
    </dgm:pt>
  </dgm:ptLst>
  <dgm:cxnLst>
    <dgm:cxn modelId="{010AA302-4BA5-4D8D-A9E2-E9CD65356173}" srcId="{4F53CAEA-FA3F-45F8-B4C7-BD70A82BEF61}" destId="{6C52AB4B-FA85-459E-9219-BB0DA3FD717E}" srcOrd="2" destOrd="0" parTransId="{7BD5328D-7805-40BE-A9DA-0BDA108C7368}" sibTransId="{10838361-DA09-4651-A14D-4868E81A69E0}"/>
    <dgm:cxn modelId="{8BF91F11-39F9-46CE-AEFE-D5E14DD4A9AA}" type="presOf" srcId="{EEE81F12-5B5E-4E7D-AF35-8935ACF00B66}" destId="{03FFD513-89BB-4546-8D86-361C7EA27F5F}" srcOrd="0" destOrd="0" presId="urn:microsoft.com/office/officeart/2005/8/layout/list1"/>
    <dgm:cxn modelId="{2B7DE014-0EED-41CE-8C17-C99D888CD8FF}" type="presOf" srcId="{4F53CAEA-FA3F-45F8-B4C7-BD70A82BEF61}" destId="{4A53E1E8-C25F-4C7D-90C6-63EFD172311D}" srcOrd="1" destOrd="0" presId="urn:microsoft.com/office/officeart/2005/8/layout/list1"/>
    <dgm:cxn modelId="{C1757B1F-EF07-46FA-AA33-74C929E0CA86}" srcId="{B6039993-43E4-46B2-BF0D-5A0C24D0AED1}" destId="{E3927935-358D-4EC4-9893-71606C41E5A9}" srcOrd="2" destOrd="0" parTransId="{485BBDEB-8E53-426C-AAAF-E0BA56CC1054}" sibTransId="{91011717-E7EF-47A3-A839-A403F9C846C7}"/>
    <dgm:cxn modelId="{BC50D32A-2A95-43E4-B019-4485378045EF}" srcId="{4F53CAEA-FA3F-45F8-B4C7-BD70A82BEF61}" destId="{D5BF9AD1-F4DF-4073-82CC-AEBAD84049EF}" srcOrd="1" destOrd="0" parTransId="{A63EAAB8-1D1F-41C0-97DB-FCA1ED361079}" sibTransId="{72A1C8C2-31CA-4F13-A503-A1506A27C183}"/>
    <dgm:cxn modelId="{2AF01E2B-6670-4BB8-8E65-A429304DA280}" srcId="{B6039993-43E4-46B2-BF0D-5A0C24D0AED1}" destId="{4DE3B101-2523-4F05-925A-9B1FFB3CBFA5}" srcOrd="3" destOrd="0" parTransId="{878CF458-99F6-4F34-B539-0B1CFF9F1CE5}" sibTransId="{7D1D6B20-8729-47D6-B0B8-56ABD52BEEA6}"/>
    <dgm:cxn modelId="{A2C9DF31-6710-48A0-A090-8D87A116735A}" srcId="{4F53CAEA-FA3F-45F8-B4C7-BD70A82BEF61}" destId="{BFE509F2-0C61-4FFF-8ABC-8426EE4EB391}" srcOrd="0" destOrd="0" parTransId="{993DC508-ACDB-4136-8454-AC84B2519512}" sibTransId="{1F439A08-C2F5-479F-9475-08AF9F25965F}"/>
    <dgm:cxn modelId="{F3A35638-58B0-4151-94F9-B72A824307D4}" type="presOf" srcId="{9389A7B7-923C-4607-808A-6CB762210873}" destId="{578E8DF3-3E1B-45B7-8643-B3B6D8443EE7}" srcOrd="0" destOrd="1" presId="urn:microsoft.com/office/officeart/2005/8/layout/list1"/>
    <dgm:cxn modelId="{5F38F338-2E23-4459-801A-22AA2DB1CC6B}" srcId="{B6039993-43E4-46B2-BF0D-5A0C24D0AED1}" destId="{4F53CAEA-FA3F-45F8-B4C7-BD70A82BEF61}" srcOrd="1" destOrd="0" parTransId="{2A9DC091-AF1A-42F6-AE81-CB648EA11971}" sibTransId="{836B9408-611A-41AE-872D-9761FDD04354}"/>
    <dgm:cxn modelId="{AE115745-9704-4E16-AAAF-CE2666B8569D}" type="presOf" srcId="{E3927935-358D-4EC4-9893-71606C41E5A9}" destId="{FE598FD9-C934-4115-AA2D-E6B404E8487D}" srcOrd="1" destOrd="0" presId="urn:microsoft.com/office/officeart/2005/8/layout/list1"/>
    <dgm:cxn modelId="{EF902C53-7508-4564-BD60-9AAEB1693621}" type="presOf" srcId="{6C52AB4B-FA85-459E-9219-BB0DA3FD717E}" destId="{2FD8FAA8-A4FF-4786-A534-FF64FCDD59FF}" srcOrd="0" destOrd="2" presId="urn:microsoft.com/office/officeart/2005/8/layout/list1"/>
    <dgm:cxn modelId="{EEA93864-246C-44F5-B719-6CCBAF5DC3DF}" srcId="{EEE81F12-5B5E-4E7D-AF35-8935ACF00B66}" destId="{9389A7B7-923C-4607-808A-6CB762210873}" srcOrd="1" destOrd="0" parTransId="{513095B4-60E7-42ED-9479-1B433225E2CA}" sibTransId="{5880E64F-C50D-4E33-9CE1-540D77928DAD}"/>
    <dgm:cxn modelId="{A3A4E271-6D3F-4B34-A8C8-F7FA5EA99C87}" type="presOf" srcId="{30A1160B-D89A-4DAF-A4C3-11B0871331E9}" destId="{09A82E76-78C7-4099-9A12-259550D82200}" srcOrd="0" destOrd="0" presId="urn:microsoft.com/office/officeart/2005/8/layout/list1"/>
    <dgm:cxn modelId="{E0977E73-5288-4291-A669-53155D73DB20}" type="presOf" srcId="{EEE81F12-5B5E-4E7D-AF35-8935ACF00B66}" destId="{72B49581-FF04-4C1F-8040-E8447062E180}" srcOrd="1" destOrd="0" presId="urn:microsoft.com/office/officeart/2005/8/layout/list1"/>
    <dgm:cxn modelId="{37605BA8-401F-4EDC-B273-4C9448C328DC}" srcId="{EEE81F12-5B5E-4E7D-AF35-8935ACF00B66}" destId="{29A2A583-DE0F-4536-9451-1BCA04A92DDA}" srcOrd="0" destOrd="0" parTransId="{F2E127F7-7F7C-4F4F-9C18-545B143CD363}" sibTransId="{39DEA00E-B201-4D2E-8577-56D03F063307}"/>
    <dgm:cxn modelId="{FC6515B3-9F9A-4FBB-A00E-EEA1C0572C1C}" type="presOf" srcId="{4DE3B101-2523-4F05-925A-9B1FFB3CBFA5}" destId="{E12A2D1B-661D-4A46-B416-7F016E068D4C}" srcOrd="0" destOrd="0" presId="urn:microsoft.com/office/officeart/2005/8/layout/list1"/>
    <dgm:cxn modelId="{B5B0CCB5-7A88-46C3-A2C2-78C6C7D9D38B}" type="presOf" srcId="{D5BF9AD1-F4DF-4073-82CC-AEBAD84049EF}" destId="{2FD8FAA8-A4FF-4786-A534-FF64FCDD59FF}" srcOrd="0" destOrd="1" presId="urn:microsoft.com/office/officeart/2005/8/layout/list1"/>
    <dgm:cxn modelId="{5DACE4BA-7600-4A43-BB5C-7E39FAF0ABAA}" type="presOf" srcId="{E3927935-358D-4EC4-9893-71606C41E5A9}" destId="{3B608119-3D2C-412D-8FE5-0536864AB0B0}" srcOrd="0" destOrd="0" presId="urn:microsoft.com/office/officeart/2005/8/layout/list1"/>
    <dgm:cxn modelId="{5BBC54BF-F518-4AE6-A2B1-E3D042732A6F}" srcId="{B6039993-43E4-46B2-BF0D-5A0C24D0AED1}" destId="{EEE81F12-5B5E-4E7D-AF35-8935ACF00B66}" srcOrd="0" destOrd="0" parTransId="{CCBC55D0-6A5C-4595-8C31-32E1E05D42EF}" sibTransId="{0A4121B4-525B-44D8-999A-DE958F351C4C}"/>
    <dgm:cxn modelId="{7E1CA5D3-16AD-4A67-B7E8-C76F595786AE}" type="presOf" srcId="{4DE3B101-2523-4F05-925A-9B1FFB3CBFA5}" destId="{EDDACE7A-F1FA-4F26-89CE-186809EB5011}" srcOrd="1" destOrd="0" presId="urn:microsoft.com/office/officeart/2005/8/layout/list1"/>
    <dgm:cxn modelId="{8FD516DF-4586-4629-BDA0-67539C813279}" type="presOf" srcId="{4F53CAEA-FA3F-45F8-B4C7-BD70A82BEF61}" destId="{375C8F66-125A-4870-8ADA-D9B351330B3B}" srcOrd="0" destOrd="0" presId="urn:microsoft.com/office/officeart/2005/8/layout/list1"/>
    <dgm:cxn modelId="{F62219EF-E60A-44A9-AB36-E6EABF2A0C92}" type="presOf" srcId="{B6039993-43E4-46B2-BF0D-5A0C24D0AED1}" destId="{E1CE0B8E-9EEE-475C-B102-4DA89C0D21D9}" srcOrd="0" destOrd="0" presId="urn:microsoft.com/office/officeart/2005/8/layout/list1"/>
    <dgm:cxn modelId="{88EFFCF4-4C4E-40D3-9AA5-5077E6202D36}" type="presOf" srcId="{29A2A583-DE0F-4536-9451-1BCA04A92DDA}" destId="{578E8DF3-3E1B-45B7-8643-B3B6D8443EE7}" srcOrd="0" destOrd="0" presId="urn:microsoft.com/office/officeart/2005/8/layout/list1"/>
    <dgm:cxn modelId="{7DF245FA-E3C8-4367-B676-0AE4FF8C143C}" srcId="{4DE3B101-2523-4F05-925A-9B1FFB3CBFA5}" destId="{30A1160B-D89A-4DAF-A4C3-11B0871331E9}" srcOrd="0" destOrd="0" parTransId="{0AA69590-B711-4BA5-B8A6-90BA888DC9CE}" sibTransId="{03E7FA79-B0A5-49A2-BB6E-5A0FC61E9D2D}"/>
    <dgm:cxn modelId="{BD89B8FF-A99B-4C47-9788-88F7BBEBFF2B}" type="presOf" srcId="{BFE509F2-0C61-4FFF-8ABC-8426EE4EB391}" destId="{2FD8FAA8-A4FF-4786-A534-FF64FCDD59FF}" srcOrd="0" destOrd="0" presId="urn:microsoft.com/office/officeart/2005/8/layout/list1"/>
    <dgm:cxn modelId="{5B093A16-3DBE-40D5-9AD9-680EEA88405B}" type="presParOf" srcId="{E1CE0B8E-9EEE-475C-B102-4DA89C0D21D9}" destId="{93428052-67BF-4D49-8802-A0130227467D}" srcOrd="0" destOrd="0" presId="urn:microsoft.com/office/officeart/2005/8/layout/list1"/>
    <dgm:cxn modelId="{223692EB-8089-4857-992E-46FC1B5CA03C}" type="presParOf" srcId="{93428052-67BF-4D49-8802-A0130227467D}" destId="{03FFD513-89BB-4546-8D86-361C7EA27F5F}" srcOrd="0" destOrd="0" presId="urn:microsoft.com/office/officeart/2005/8/layout/list1"/>
    <dgm:cxn modelId="{3B2C1A0A-5A57-40E3-8CD3-F9744C016E6E}" type="presParOf" srcId="{93428052-67BF-4D49-8802-A0130227467D}" destId="{72B49581-FF04-4C1F-8040-E8447062E180}" srcOrd="1" destOrd="0" presId="urn:microsoft.com/office/officeart/2005/8/layout/list1"/>
    <dgm:cxn modelId="{8A332921-4B4C-4C25-ADFE-59C4A6DA4762}" type="presParOf" srcId="{E1CE0B8E-9EEE-475C-B102-4DA89C0D21D9}" destId="{43874FED-A2C3-4B1D-A7B5-FF0DE6A48657}" srcOrd="1" destOrd="0" presId="urn:microsoft.com/office/officeart/2005/8/layout/list1"/>
    <dgm:cxn modelId="{2D62B415-0455-4CE2-9179-2AAB99B8F310}" type="presParOf" srcId="{E1CE0B8E-9EEE-475C-B102-4DA89C0D21D9}" destId="{578E8DF3-3E1B-45B7-8643-B3B6D8443EE7}" srcOrd="2" destOrd="0" presId="urn:microsoft.com/office/officeart/2005/8/layout/list1"/>
    <dgm:cxn modelId="{DFB94F66-69C8-45F2-8755-33362CC34586}" type="presParOf" srcId="{E1CE0B8E-9EEE-475C-B102-4DA89C0D21D9}" destId="{25DF3815-E7A7-407F-967B-6B510A88FB07}" srcOrd="3" destOrd="0" presId="urn:microsoft.com/office/officeart/2005/8/layout/list1"/>
    <dgm:cxn modelId="{6222A717-CADE-4445-B74F-145A902F9C0E}" type="presParOf" srcId="{E1CE0B8E-9EEE-475C-B102-4DA89C0D21D9}" destId="{A25C3390-EB73-40ED-91C7-42A2D88525E8}" srcOrd="4" destOrd="0" presId="urn:microsoft.com/office/officeart/2005/8/layout/list1"/>
    <dgm:cxn modelId="{0B427A48-AD90-4421-89A3-1F322B01F60B}" type="presParOf" srcId="{A25C3390-EB73-40ED-91C7-42A2D88525E8}" destId="{375C8F66-125A-4870-8ADA-D9B351330B3B}" srcOrd="0" destOrd="0" presId="urn:microsoft.com/office/officeart/2005/8/layout/list1"/>
    <dgm:cxn modelId="{8566821A-3C81-4E19-BF57-FB3B0A7B8AC6}" type="presParOf" srcId="{A25C3390-EB73-40ED-91C7-42A2D88525E8}" destId="{4A53E1E8-C25F-4C7D-90C6-63EFD172311D}" srcOrd="1" destOrd="0" presId="urn:microsoft.com/office/officeart/2005/8/layout/list1"/>
    <dgm:cxn modelId="{C87B215C-5246-4A6E-A86A-9FA3877E17C1}" type="presParOf" srcId="{E1CE0B8E-9EEE-475C-B102-4DA89C0D21D9}" destId="{4C4119AF-A6D5-4743-BAF6-446790FCE168}" srcOrd="5" destOrd="0" presId="urn:microsoft.com/office/officeart/2005/8/layout/list1"/>
    <dgm:cxn modelId="{21B16CFF-A706-431C-A778-61C527CCB1E9}" type="presParOf" srcId="{E1CE0B8E-9EEE-475C-B102-4DA89C0D21D9}" destId="{2FD8FAA8-A4FF-4786-A534-FF64FCDD59FF}" srcOrd="6" destOrd="0" presId="urn:microsoft.com/office/officeart/2005/8/layout/list1"/>
    <dgm:cxn modelId="{00BA183E-6933-489D-9438-AA15F818B561}" type="presParOf" srcId="{E1CE0B8E-9EEE-475C-B102-4DA89C0D21D9}" destId="{C259E3C3-AEFA-4221-A708-0FC5E064B6BC}" srcOrd="7" destOrd="0" presId="urn:microsoft.com/office/officeart/2005/8/layout/list1"/>
    <dgm:cxn modelId="{293E55FF-C8F4-477F-8FB9-24FE9D6B2A96}" type="presParOf" srcId="{E1CE0B8E-9EEE-475C-B102-4DA89C0D21D9}" destId="{8BDFDFB1-8CA0-4F11-90CB-82C2E68747DE}" srcOrd="8" destOrd="0" presId="urn:microsoft.com/office/officeart/2005/8/layout/list1"/>
    <dgm:cxn modelId="{F53E973B-BD57-4F44-BBA9-3B92E2658B0C}" type="presParOf" srcId="{8BDFDFB1-8CA0-4F11-90CB-82C2E68747DE}" destId="{3B608119-3D2C-412D-8FE5-0536864AB0B0}" srcOrd="0" destOrd="0" presId="urn:microsoft.com/office/officeart/2005/8/layout/list1"/>
    <dgm:cxn modelId="{11EB7949-2ACD-4CBD-8B4E-ECBB52223441}" type="presParOf" srcId="{8BDFDFB1-8CA0-4F11-90CB-82C2E68747DE}" destId="{FE598FD9-C934-4115-AA2D-E6B404E8487D}" srcOrd="1" destOrd="0" presId="urn:microsoft.com/office/officeart/2005/8/layout/list1"/>
    <dgm:cxn modelId="{78365E73-A600-4ACF-B477-32FD31C6C785}" type="presParOf" srcId="{E1CE0B8E-9EEE-475C-B102-4DA89C0D21D9}" destId="{50C4241E-E1E4-4D6A-A03C-F6422DDB54E7}" srcOrd="9" destOrd="0" presId="urn:microsoft.com/office/officeart/2005/8/layout/list1"/>
    <dgm:cxn modelId="{7EDF1B45-3082-4B52-8FCD-E6D91B88DF33}" type="presParOf" srcId="{E1CE0B8E-9EEE-475C-B102-4DA89C0D21D9}" destId="{FCF6DC36-DBD9-488A-8C5F-B1AD9A6149F8}" srcOrd="10" destOrd="0" presId="urn:microsoft.com/office/officeart/2005/8/layout/list1"/>
    <dgm:cxn modelId="{E7DB0F6E-B906-4CF8-9EFD-24066B0DAC79}" type="presParOf" srcId="{E1CE0B8E-9EEE-475C-B102-4DA89C0D21D9}" destId="{F0442DEB-1845-4D33-9435-474E9B92A80A}" srcOrd="11" destOrd="0" presId="urn:microsoft.com/office/officeart/2005/8/layout/list1"/>
    <dgm:cxn modelId="{241D8950-CFEC-4491-BA5E-6D925AF7C427}" type="presParOf" srcId="{E1CE0B8E-9EEE-475C-B102-4DA89C0D21D9}" destId="{5E26A316-E628-4DAF-9D58-B01B2AAE5769}" srcOrd="12" destOrd="0" presId="urn:microsoft.com/office/officeart/2005/8/layout/list1"/>
    <dgm:cxn modelId="{BC83C90A-43FD-43F3-9038-BB25CF00F26A}" type="presParOf" srcId="{5E26A316-E628-4DAF-9D58-B01B2AAE5769}" destId="{E12A2D1B-661D-4A46-B416-7F016E068D4C}" srcOrd="0" destOrd="0" presId="urn:microsoft.com/office/officeart/2005/8/layout/list1"/>
    <dgm:cxn modelId="{BBE0357D-AB1C-4773-B8CB-AA62447286EC}" type="presParOf" srcId="{5E26A316-E628-4DAF-9D58-B01B2AAE5769}" destId="{EDDACE7A-F1FA-4F26-89CE-186809EB5011}" srcOrd="1" destOrd="0" presId="urn:microsoft.com/office/officeart/2005/8/layout/list1"/>
    <dgm:cxn modelId="{DE033E58-D9C8-448D-BA7F-195ECB634A20}" type="presParOf" srcId="{E1CE0B8E-9EEE-475C-B102-4DA89C0D21D9}" destId="{D3BDA801-923D-4A78-9AD7-FDA2984CCB89}" srcOrd="13" destOrd="0" presId="urn:microsoft.com/office/officeart/2005/8/layout/list1"/>
    <dgm:cxn modelId="{775272F5-7FA5-40E2-A033-54592A7B16A4}" type="presParOf" srcId="{E1CE0B8E-9EEE-475C-B102-4DA89C0D21D9}" destId="{09A82E76-78C7-4099-9A12-259550D8220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EB3B77-5B4F-4903-B1FF-0E6B399A9C74}"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54E2A50-5C9B-46E6-AAEF-7EBB0D758E35}">
      <dgm:prSet/>
      <dgm:spPr/>
      <dgm:t>
        <a:bodyPr/>
        <a:lstStyle/>
        <a:p>
          <a:r>
            <a:rPr lang="en-US"/>
            <a:t>Basic Level</a:t>
          </a:r>
        </a:p>
      </dgm:t>
    </dgm:pt>
    <dgm:pt modelId="{0C129325-2AC4-4339-9F89-4ED8B87469C6}" type="parTrans" cxnId="{22FE8449-4AD3-411D-ABCE-8BA036D11B29}">
      <dgm:prSet/>
      <dgm:spPr/>
      <dgm:t>
        <a:bodyPr/>
        <a:lstStyle/>
        <a:p>
          <a:endParaRPr lang="en-US"/>
        </a:p>
      </dgm:t>
    </dgm:pt>
    <dgm:pt modelId="{4AB0A70D-3AD5-4AF9-9671-FB3693C8925F}" type="sibTrans" cxnId="{22FE8449-4AD3-411D-ABCE-8BA036D11B29}">
      <dgm:prSet/>
      <dgm:spPr/>
      <dgm:t>
        <a:bodyPr/>
        <a:lstStyle/>
        <a:p>
          <a:endParaRPr lang="en-US"/>
        </a:p>
      </dgm:t>
    </dgm:pt>
    <dgm:pt modelId="{E7E74D0E-A7F8-416D-AD9F-6B3AEF78D3EB}">
      <dgm:prSet/>
      <dgm:spPr/>
      <dgm:t>
        <a:bodyPr/>
        <a:lstStyle/>
        <a:p>
          <a:r>
            <a:rPr lang="en-US"/>
            <a:t>Psychiatric mental health registered nurse (PMH-RN)</a:t>
          </a:r>
        </a:p>
      </dgm:t>
    </dgm:pt>
    <dgm:pt modelId="{DD9F0D4A-CFFB-470C-BA76-E2642026438E}" type="parTrans" cxnId="{ACF40108-6E52-4188-B836-10BB0E87E4EA}">
      <dgm:prSet/>
      <dgm:spPr/>
      <dgm:t>
        <a:bodyPr/>
        <a:lstStyle/>
        <a:p>
          <a:endParaRPr lang="en-US"/>
        </a:p>
      </dgm:t>
    </dgm:pt>
    <dgm:pt modelId="{993FEA46-520A-498C-9132-DB8F3D137835}" type="sibTrans" cxnId="{ACF40108-6E52-4188-B836-10BB0E87E4EA}">
      <dgm:prSet/>
      <dgm:spPr/>
      <dgm:t>
        <a:bodyPr/>
        <a:lstStyle/>
        <a:p>
          <a:endParaRPr lang="en-US"/>
        </a:p>
      </dgm:t>
    </dgm:pt>
    <dgm:pt modelId="{07CC1826-5AF4-4DF8-AE69-DB72952549C0}">
      <dgm:prSet/>
      <dgm:spPr/>
      <dgm:t>
        <a:bodyPr/>
        <a:lstStyle/>
        <a:p>
          <a:r>
            <a:rPr lang="en-US"/>
            <a:t>2 years full-time work, 2000 clinical hours, 30 hours continuing education, followed by certification exam to add “BC” to the RN title (RN-BC)</a:t>
          </a:r>
        </a:p>
      </dgm:t>
    </dgm:pt>
    <dgm:pt modelId="{AD0556E6-ED49-4144-BF53-51BA6FA411C5}" type="parTrans" cxnId="{07E597EB-15BF-4F24-8C06-D5E4698328C8}">
      <dgm:prSet/>
      <dgm:spPr/>
      <dgm:t>
        <a:bodyPr/>
        <a:lstStyle/>
        <a:p>
          <a:endParaRPr lang="en-US"/>
        </a:p>
      </dgm:t>
    </dgm:pt>
    <dgm:pt modelId="{2E90417C-26DB-4307-ABA2-222B98648BA7}" type="sibTrans" cxnId="{07E597EB-15BF-4F24-8C06-D5E4698328C8}">
      <dgm:prSet/>
      <dgm:spPr/>
      <dgm:t>
        <a:bodyPr/>
        <a:lstStyle/>
        <a:p>
          <a:endParaRPr lang="en-US"/>
        </a:p>
      </dgm:t>
    </dgm:pt>
    <dgm:pt modelId="{6F5CF876-776F-4EA5-AFB5-08A787DCB172}">
      <dgm:prSet/>
      <dgm:spPr/>
      <dgm:t>
        <a:bodyPr/>
        <a:lstStyle/>
        <a:p>
          <a:r>
            <a:rPr lang="en-US"/>
            <a:t>Advanced Practice</a:t>
          </a:r>
        </a:p>
      </dgm:t>
    </dgm:pt>
    <dgm:pt modelId="{9DDF7340-04B0-4A74-B83D-F58FF36711AD}" type="parTrans" cxnId="{D22AF7C0-B4D7-4FCB-B234-94C9BE18A26A}">
      <dgm:prSet/>
      <dgm:spPr/>
      <dgm:t>
        <a:bodyPr/>
        <a:lstStyle/>
        <a:p>
          <a:endParaRPr lang="en-US"/>
        </a:p>
      </dgm:t>
    </dgm:pt>
    <dgm:pt modelId="{589AA711-E503-4370-8504-1B42EB5F0851}" type="sibTrans" cxnId="{D22AF7C0-B4D7-4FCB-B234-94C9BE18A26A}">
      <dgm:prSet/>
      <dgm:spPr/>
      <dgm:t>
        <a:bodyPr/>
        <a:lstStyle/>
        <a:p>
          <a:endParaRPr lang="en-US"/>
        </a:p>
      </dgm:t>
    </dgm:pt>
    <dgm:pt modelId="{47148B63-73C3-4292-9894-34D77E419F82}">
      <dgm:prSet/>
      <dgm:spPr/>
      <dgm:t>
        <a:bodyPr/>
        <a:lstStyle/>
        <a:p>
          <a:r>
            <a:rPr lang="en-US"/>
            <a:t>Psychiatric-mental health advanced practice registered nurse (PMH-APRN)</a:t>
          </a:r>
        </a:p>
      </dgm:t>
    </dgm:pt>
    <dgm:pt modelId="{E60B2CEB-27A4-4814-A67D-C66F484ED2DC}" type="parTrans" cxnId="{C5ABB29A-AC0B-4F44-AFEE-CE92541E8166}">
      <dgm:prSet/>
      <dgm:spPr/>
      <dgm:t>
        <a:bodyPr/>
        <a:lstStyle/>
        <a:p>
          <a:endParaRPr lang="en-US"/>
        </a:p>
      </dgm:t>
    </dgm:pt>
    <dgm:pt modelId="{69CB0954-7AEE-4F3F-8C42-FAE524FFA7A4}" type="sibTrans" cxnId="{C5ABB29A-AC0B-4F44-AFEE-CE92541E8166}">
      <dgm:prSet/>
      <dgm:spPr/>
      <dgm:t>
        <a:bodyPr/>
        <a:lstStyle/>
        <a:p>
          <a:endParaRPr lang="en-US"/>
        </a:p>
      </dgm:t>
    </dgm:pt>
    <dgm:pt modelId="{09F5A3AF-D410-48CA-8009-C3FBACB71F79}">
      <dgm:prSet/>
      <dgm:spPr/>
      <dgm:t>
        <a:bodyPr/>
        <a:lstStyle/>
        <a:p>
          <a:r>
            <a:rPr lang="en-US"/>
            <a:t>Master of Science (MSN) or Doctor of Nursing Practice (DNP)</a:t>
          </a:r>
        </a:p>
      </dgm:t>
    </dgm:pt>
    <dgm:pt modelId="{0AE509DB-EF63-4225-B361-47C1091CFBF6}" type="parTrans" cxnId="{FA571A20-5865-4627-953F-7A6B9B153B9B}">
      <dgm:prSet/>
      <dgm:spPr/>
      <dgm:t>
        <a:bodyPr/>
        <a:lstStyle/>
        <a:p>
          <a:endParaRPr lang="en-US"/>
        </a:p>
      </dgm:t>
    </dgm:pt>
    <dgm:pt modelId="{6D5AD491-8D15-4A38-9ED0-6A6421546680}" type="sibTrans" cxnId="{FA571A20-5865-4627-953F-7A6B9B153B9B}">
      <dgm:prSet/>
      <dgm:spPr/>
      <dgm:t>
        <a:bodyPr/>
        <a:lstStyle/>
        <a:p>
          <a:endParaRPr lang="en-US"/>
        </a:p>
      </dgm:t>
    </dgm:pt>
    <dgm:pt modelId="{C25C4745-8F86-4ED7-90F9-9919798C5100}" type="pres">
      <dgm:prSet presAssocID="{7CEB3B77-5B4F-4903-B1FF-0E6B399A9C74}" presName="linear" presStyleCnt="0">
        <dgm:presLayoutVars>
          <dgm:animLvl val="lvl"/>
          <dgm:resizeHandles val="exact"/>
        </dgm:presLayoutVars>
      </dgm:prSet>
      <dgm:spPr/>
    </dgm:pt>
    <dgm:pt modelId="{B4F71F40-8E1C-401E-99A8-CD83B99A9234}" type="pres">
      <dgm:prSet presAssocID="{754E2A50-5C9B-46E6-AAEF-7EBB0D758E35}" presName="parentText" presStyleLbl="node1" presStyleIdx="0" presStyleCnt="2">
        <dgm:presLayoutVars>
          <dgm:chMax val="0"/>
          <dgm:bulletEnabled val="1"/>
        </dgm:presLayoutVars>
      </dgm:prSet>
      <dgm:spPr/>
    </dgm:pt>
    <dgm:pt modelId="{815D67BE-981A-458A-AE12-01BD5C5A41D5}" type="pres">
      <dgm:prSet presAssocID="{754E2A50-5C9B-46E6-AAEF-7EBB0D758E35}" presName="childText" presStyleLbl="revTx" presStyleIdx="0" presStyleCnt="2">
        <dgm:presLayoutVars>
          <dgm:bulletEnabled val="1"/>
        </dgm:presLayoutVars>
      </dgm:prSet>
      <dgm:spPr/>
    </dgm:pt>
    <dgm:pt modelId="{2A725944-A308-4D95-B0A3-086C471185B3}" type="pres">
      <dgm:prSet presAssocID="{6F5CF876-776F-4EA5-AFB5-08A787DCB172}" presName="parentText" presStyleLbl="node1" presStyleIdx="1" presStyleCnt="2">
        <dgm:presLayoutVars>
          <dgm:chMax val="0"/>
          <dgm:bulletEnabled val="1"/>
        </dgm:presLayoutVars>
      </dgm:prSet>
      <dgm:spPr/>
    </dgm:pt>
    <dgm:pt modelId="{409E76EE-A364-4A0E-83C4-479EB56EC52A}" type="pres">
      <dgm:prSet presAssocID="{6F5CF876-776F-4EA5-AFB5-08A787DCB172}" presName="childText" presStyleLbl="revTx" presStyleIdx="1" presStyleCnt="2">
        <dgm:presLayoutVars>
          <dgm:bulletEnabled val="1"/>
        </dgm:presLayoutVars>
      </dgm:prSet>
      <dgm:spPr/>
    </dgm:pt>
  </dgm:ptLst>
  <dgm:cxnLst>
    <dgm:cxn modelId="{0123D506-828B-4F35-8A65-6EF1529B8E25}" type="presOf" srcId="{6F5CF876-776F-4EA5-AFB5-08A787DCB172}" destId="{2A725944-A308-4D95-B0A3-086C471185B3}" srcOrd="0" destOrd="0" presId="urn:microsoft.com/office/officeart/2005/8/layout/vList2"/>
    <dgm:cxn modelId="{ACF40108-6E52-4188-B836-10BB0E87E4EA}" srcId="{754E2A50-5C9B-46E6-AAEF-7EBB0D758E35}" destId="{E7E74D0E-A7F8-416D-AD9F-6B3AEF78D3EB}" srcOrd="0" destOrd="0" parTransId="{DD9F0D4A-CFFB-470C-BA76-E2642026438E}" sibTransId="{993FEA46-520A-498C-9132-DB8F3D137835}"/>
    <dgm:cxn modelId="{4701B81E-7B4A-4884-83BB-2186FB8DE62F}" type="presOf" srcId="{754E2A50-5C9B-46E6-AAEF-7EBB0D758E35}" destId="{B4F71F40-8E1C-401E-99A8-CD83B99A9234}" srcOrd="0" destOrd="0" presId="urn:microsoft.com/office/officeart/2005/8/layout/vList2"/>
    <dgm:cxn modelId="{FA571A20-5865-4627-953F-7A6B9B153B9B}" srcId="{6F5CF876-776F-4EA5-AFB5-08A787DCB172}" destId="{09F5A3AF-D410-48CA-8009-C3FBACB71F79}" srcOrd="1" destOrd="0" parTransId="{0AE509DB-EF63-4225-B361-47C1091CFBF6}" sibTransId="{6D5AD491-8D15-4A38-9ED0-6A6421546680}"/>
    <dgm:cxn modelId="{22FE8449-4AD3-411D-ABCE-8BA036D11B29}" srcId="{7CEB3B77-5B4F-4903-B1FF-0E6B399A9C74}" destId="{754E2A50-5C9B-46E6-AAEF-7EBB0D758E35}" srcOrd="0" destOrd="0" parTransId="{0C129325-2AC4-4339-9F89-4ED8B87469C6}" sibTransId="{4AB0A70D-3AD5-4AF9-9671-FB3693C8925F}"/>
    <dgm:cxn modelId="{F4970056-FFD1-4720-A02D-FF5E53CADF37}" type="presOf" srcId="{09F5A3AF-D410-48CA-8009-C3FBACB71F79}" destId="{409E76EE-A364-4A0E-83C4-479EB56EC52A}" srcOrd="0" destOrd="1" presId="urn:microsoft.com/office/officeart/2005/8/layout/vList2"/>
    <dgm:cxn modelId="{292A5A56-63A6-4180-B6EC-5ABE03EBF397}" type="presOf" srcId="{47148B63-73C3-4292-9894-34D77E419F82}" destId="{409E76EE-A364-4A0E-83C4-479EB56EC52A}" srcOrd="0" destOrd="0" presId="urn:microsoft.com/office/officeart/2005/8/layout/vList2"/>
    <dgm:cxn modelId="{676BCE8E-5B74-4287-83BA-E56CEC6F5867}" type="presOf" srcId="{E7E74D0E-A7F8-416D-AD9F-6B3AEF78D3EB}" destId="{815D67BE-981A-458A-AE12-01BD5C5A41D5}" srcOrd="0" destOrd="0" presId="urn:microsoft.com/office/officeart/2005/8/layout/vList2"/>
    <dgm:cxn modelId="{C5ABB29A-AC0B-4F44-AFEE-CE92541E8166}" srcId="{6F5CF876-776F-4EA5-AFB5-08A787DCB172}" destId="{47148B63-73C3-4292-9894-34D77E419F82}" srcOrd="0" destOrd="0" parTransId="{E60B2CEB-27A4-4814-A67D-C66F484ED2DC}" sibTransId="{69CB0954-7AEE-4F3F-8C42-FAE524FFA7A4}"/>
    <dgm:cxn modelId="{D22AF7C0-B4D7-4FCB-B234-94C9BE18A26A}" srcId="{7CEB3B77-5B4F-4903-B1FF-0E6B399A9C74}" destId="{6F5CF876-776F-4EA5-AFB5-08A787DCB172}" srcOrd="1" destOrd="0" parTransId="{9DDF7340-04B0-4A74-B83D-F58FF36711AD}" sibTransId="{589AA711-E503-4370-8504-1B42EB5F0851}"/>
    <dgm:cxn modelId="{346732D3-7ACD-4271-AA5C-EFC4610C369D}" type="presOf" srcId="{7CEB3B77-5B4F-4903-B1FF-0E6B399A9C74}" destId="{C25C4745-8F86-4ED7-90F9-9919798C5100}" srcOrd="0" destOrd="0" presId="urn:microsoft.com/office/officeart/2005/8/layout/vList2"/>
    <dgm:cxn modelId="{CCEEF9E1-FFDA-491F-9EEC-1A6F839084AC}" type="presOf" srcId="{07CC1826-5AF4-4DF8-AE69-DB72952549C0}" destId="{815D67BE-981A-458A-AE12-01BD5C5A41D5}" srcOrd="0" destOrd="1" presId="urn:microsoft.com/office/officeart/2005/8/layout/vList2"/>
    <dgm:cxn modelId="{07E597EB-15BF-4F24-8C06-D5E4698328C8}" srcId="{754E2A50-5C9B-46E6-AAEF-7EBB0D758E35}" destId="{07CC1826-5AF4-4DF8-AE69-DB72952549C0}" srcOrd="1" destOrd="0" parTransId="{AD0556E6-ED49-4144-BF53-51BA6FA411C5}" sibTransId="{2E90417C-26DB-4307-ABA2-222B98648BA7}"/>
    <dgm:cxn modelId="{80C03A14-EC57-4EE2-8E7C-9C8165CCAF60}" type="presParOf" srcId="{C25C4745-8F86-4ED7-90F9-9919798C5100}" destId="{B4F71F40-8E1C-401E-99A8-CD83B99A9234}" srcOrd="0" destOrd="0" presId="urn:microsoft.com/office/officeart/2005/8/layout/vList2"/>
    <dgm:cxn modelId="{01C98DC1-CF31-4C0D-97B9-1C6CDE2E0FD9}" type="presParOf" srcId="{C25C4745-8F86-4ED7-90F9-9919798C5100}" destId="{815D67BE-981A-458A-AE12-01BD5C5A41D5}" srcOrd="1" destOrd="0" presId="urn:microsoft.com/office/officeart/2005/8/layout/vList2"/>
    <dgm:cxn modelId="{DC3BE99D-33B7-4743-8F32-B54DA3A33584}" type="presParOf" srcId="{C25C4745-8F86-4ED7-90F9-9919798C5100}" destId="{2A725944-A308-4D95-B0A3-086C471185B3}" srcOrd="2" destOrd="0" presId="urn:microsoft.com/office/officeart/2005/8/layout/vList2"/>
    <dgm:cxn modelId="{B7CA9BBD-5465-46A1-98C5-5BCA283CF1B2}" type="presParOf" srcId="{C25C4745-8F86-4ED7-90F9-9919798C5100}" destId="{409E76EE-A364-4A0E-83C4-479EB56EC5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A6412-BC0D-4F2D-8BDB-CD30A698A8DF}"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0C6C2B23-578A-4370-AEF5-76E6A028F316}">
      <dgm:prSet custT="1"/>
      <dgm:spPr/>
      <dgm:t>
        <a:bodyPr/>
        <a:lstStyle/>
        <a:p>
          <a:r>
            <a:rPr lang="en-US" sz="2000"/>
            <a:t>Identify</a:t>
          </a:r>
        </a:p>
      </dgm:t>
    </dgm:pt>
    <dgm:pt modelId="{95EF6FA3-E6BA-48DD-B964-B90B7DC99ECC}" type="parTrans" cxnId="{2A722656-A1F3-49F6-A17F-B52378A1B7FB}">
      <dgm:prSet/>
      <dgm:spPr/>
      <dgm:t>
        <a:bodyPr/>
        <a:lstStyle/>
        <a:p>
          <a:endParaRPr lang="en-US"/>
        </a:p>
      </dgm:t>
    </dgm:pt>
    <dgm:pt modelId="{1EB2D393-34B5-42A3-9677-285DEEED7F64}" type="sibTrans" cxnId="{2A722656-A1F3-49F6-A17F-B52378A1B7FB}">
      <dgm:prSet/>
      <dgm:spPr/>
      <dgm:t>
        <a:bodyPr/>
        <a:lstStyle/>
        <a:p>
          <a:endParaRPr lang="en-US"/>
        </a:p>
      </dgm:t>
    </dgm:pt>
    <dgm:pt modelId="{A19F4363-5E42-4823-86D1-468FE5DFAACE}">
      <dgm:prSet custT="1"/>
      <dgm:spPr/>
      <dgm:t>
        <a:bodyPr/>
        <a:lstStyle/>
        <a:p>
          <a:r>
            <a:rPr lang="en-US" sz="2000"/>
            <a:t>Identify individuals served correctly</a:t>
          </a:r>
        </a:p>
      </dgm:t>
    </dgm:pt>
    <dgm:pt modelId="{4D33270E-DAA8-4C06-8419-B420AE8555E9}" type="parTrans" cxnId="{6EDC2C73-849B-4DA1-BF20-D68A49AA758D}">
      <dgm:prSet/>
      <dgm:spPr/>
      <dgm:t>
        <a:bodyPr/>
        <a:lstStyle/>
        <a:p>
          <a:endParaRPr lang="en-US"/>
        </a:p>
      </dgm:t>
    </dgm:pt>
    <dgm:pt modelId="{7FD5A050-C833-40D0-ADA5-53FBDB1B1ADD}" type="sibTrans" cxnId="{6EDC2C73-849B-4DA1-BF20-D68A49AA758D}">
      <dgm:prSet/>
      <dgm:spPr/>
      <dgm:t>
        <a:bodyPr/>
        <a:lstStyle/>
        <a:p>
          <a:endParaRPr lang="en-US"/>
        </a:p>
      </dgm:t>
    </dgm:pt>
    <dgm:pt modelId="{0FF8D589-6CBB-4064-9EB7-2935BF20E594}">
      <dgm:prSet custT="1"/>
      <dgm:spPr/>
      <dgm:t>
        <a:bodyPr/>
        <a:lstStyle/>
        <a:p>
          <a:r>
            <a:rPr lang="en-US" sz="2000"/>
            <a:t>Use two identifiers</a:t>
          </a:r>
        </a:p>
      </dgm:t>
    </dgm:pt>
    <dgm:pt modelId="{4D88A055-53FD-4B43-86ED-72145B74BE80}" type="parTrans" cxnId="{213DBC69-E72E-4064-9EDB-4CAA3B6CD436}">
      <dgm:prSet/>
      <dgm:spPr/>
      <dgm:t>
        <a:bodyPr/>
        <a:lstStyle/>
        <a:p>
          <a:endParaRPr lang="en-US"/>
        </a:p>
      </dgm:t>
    </dgm:pt>
    <dgm:pt modelId="{A8965C2D-8A18-4FFD-8093-940D70E7A32E}" type="sibTrans" cxnId="{213DBC69-E72E-4064-9EDB-4CAA3B6CD436}">
      <dgm:prSet/>
      <dgm:spPr/>
      <dgm:t>
        <a:bodyPr/>
        <a:lstStyle/>
        <a:p>
          <a:endParaRPr lang="en-US"/>
        </a:p>
      </dgm:t>
    </dgm:pt>
    <dgm:pt modelId="{8B783848-EC4F-4E73-93F2-8FB01D275BEB}">
      <dgm:prSet custT="1"/>
      <dgm:spPr/>
      <dgm:t>
        <a:bodyPr/>
        <a:lstStyle/>
        <a:p>
          <a:r>
            <a:rPr lang="en-US" sz="2000" dirty="0"/>
            <a:t>Use</a:t>
          </a:r>
        </a:p>
      </dgm:t>
    </dgm:pt>
    <dgm:pt modelId="{3453E88B-34A7-4CE5-B112-4CD46E3008E9}" type="parTrans" cxnId="{47458AAA-3B82-4087-ADDD-ABF4C75AD468}">
      <dgm:prSet/>
      <dgm:spPr/>
      <dgm:t>
        <a:bodyPr/>
        <a:lstStyle/>
        <a:p>
          <a:endParaRPr lang="en-US"/>
        </a:p>
      </dgm:t>
    </dgm:pt>
    <dgm:pt modelId="{86FB8470-A44F-43B1-9E4A-53ECB1C2AD38}" type="sibTrans" cxnId="{47458AAA-3B82-4087-ADDD-ABF4C75AD468}">
      <dgm:prSet/>
      <dgm:spPr/>
      <dgm:t>
        <a:bodyPr/>
        <a:lstStyle/>
        <a:p>
          <a:endParaRPr lang="en-US"/>
        </a:p>
      </dgm:t>
    </dgm:pt>
    <dgm:pt modelId="{EF05AF54-5F70-42C2-90D8-E7D9F73F99A8}">
      <dgm:prSet custT="1"/>
      <dgm:spPr/>
      <dgm:t>
        <a:bodyPr/>
        <a:lstStyle/>
        <a:p>
          <a:r>
            <a:rPr lang="en-US" sz="2000"/>
            <a:t>Use medicines safely</a:t>
          </a:r>
        </a:p>
      </dgm:t>
    </dgm:pt>
    <dgm:pt modelId="{91976D93-A883-4C88-B3B6-DBF8F9161A91}" type="parTrans" cxnId="{5974E616-9D59-4B7C-8626-D1DB12A6382F}">
      <dgm:prSet/>
      <dgm:spPr/>
      <dgm:t>
        <a:bodyPr/>
        <a:lstStyle/>
        <a:p>
          <a:endParaRPr lang="en-US"/>
        </a:p>
      </dgm:t>
    </dgm:pt>
    <dgm:pt modelId="{52A4CF55-92D6-4C56-B596-693F1CA39CA0}" type="sibTrans" cxnId="{5974E616-9D59-4B7C-8626-D1DB12A6382F}">
      <dgm:prSet/>
      <dgm:spPr/>
      <dgm:t>
        <a:bodyPr/>
        <a:lstStyle/>
        <a:p>
          <a:endParaRPr lang="en-US"/>
        </a:p>
      </dgm:t>
    </dgm:pt>
    <dgm:pt modelId="{414A0235-7542-4537-980C-22A0A84B03CE}">
      <dgm:prSet custT="1"/>
      <dgm:spPr/>
      <dgm:t>
        <a:bodyPr/>
        <a:lstStyle/>
        <a:p>
          <a:r>
            <a:rPr lang="en-US" sz="2000"/>
            <a:t>Prevent</a:t>
          </a:r>
        </a:p>
      </dgm:t>
    </dgm:pt>
    <dgm:pt modelId="{1C85C8C7-3FF7-4640-B1F0-68F71E13ED9F}" type="parTrans" cxnId="{BA416F04-7AA2-4AFC-8EAB-E4E3F61CAF8B}">
      <dgm:prSet/>
      <dgm:spPr/>
      <dgm:t>
        <a:bodyPr/>
        <a:lstStyle/>
        <a:p>
          <a:endParaRPr lang="en-US"/>
        </a:p>
      </dgm:t>
    </dgm:pt>
    <dgm:pt modelId="{D965F48E-6542-4F2B-B8D8-E9B894CDEB98}" type="sibTrans" cxnId="{BA416F04-7AA2-4AFC-8EAB-E4E3F61CAF8B}">
      <dgm:prSet/>
      <dgm:spPr/>
      <dgm:t>
        <a:bodyPr/>
        <a:lstStyle/>
        <a:p>
          <a:endParaRPr lang="en-US"/>
        </a:p>
      </dgm:t>
    </dgm:pt>
    <dgm:pt modelId="{CAD8D74D-42C1-43F8-B2C0-F47AB16CBB7D}">
      <dgm:prSet custT="1"/>
      <dgm:spPr/>
      <dgm:t>
        <a:bodyPr/>
        <a:lstStyle/>
        <a:p>
          <a:r>
            <a:rPr lang="en-US" sz="2000"/>
            <a:t>Prevent infection</a:t>
          </a:r>
        </a:p>
      </dgm:t>
    </dgm:pt>
    <dgm:pt modelId="{6DA63386-3298-4F05-BC58-07C05139B507}" type="parTrans" cxnId="{A24A54DF-C2C6-4B6A-8F3C-9B4C6F617613}">
      <dgm:prSet/>
      <dgm:spPr/>
      <dgm:t>
        <a:bodyPr/>
        <a:lstStyle/>
        <a:p>
          <a:endParaRPr lang="en-US"/>
        </a:p>
      </dgm:t>
    </dgm:pt>
    <dgm:pt modelId="{4BA1D574-60A2-4344-B8D9-CDF82AEEC8CB}" type="sibTrans" cxnId="{A24A54DF-C2C6-4B6A-8F3C-9B4C6F617613}">
      <dgm:prSet/>
      <dgm:spPr/>
      <dgm:t>
        <a:bodyPr/>
        <a:lstStyle/>
        <a:p>
          <a:endParaRPr lang="en-US"/>
        </a:p>
      </dgm:t>
    </dgm:pt>
    <dgm:pt modelId="{E2E9D115-B6D7-4F10-BE1C-E527CE7C6FD6}">
      <dgm:prSet custT="1"/>
      <dgm:spPr/>
      <dgm:t>
        <a:bodyPr/>
        <a:lstStyle/>
        <a:p>
          <a:r>
            <a:rPr lang="en-US" sz="2000"/>
            <a:t>Always follow universal precautions</a:t>
          </a:r>
        </a:p>
      </dgm:t>
    </dgm:pt>
    <dgm:pt modelId="{DECCC5F5-7E1C-4606-A8CB-25E2B6455522}" type="parTrans" cxnId="{2E35AAA6-914F-4ABE-996C-DD21845DF23E}">
      <dgm:prSet/>
      <dgm:spPr/>
      <dgm:t>
        <a:bodyPr/>
        <a:lstStyle/>
        <a:p>
          <a:endParaRPr lang="en-US"/>
        </a:p>
      </dgm:t>
    </dgm:pt>
    <dgm:pt modelId="{60473D7A-3529-46D4-93B4-4DA9A701CAE9}" type="sibTrans" cxnId="{2E35AAA6-914F-4ABE-996C-DD21845DF23E}">
      <dgm:prSet/>
      <dgm:spPr/>
      <dgm:t>
        <a:bodyPr/>
        <a:lstStyle/>
        <a:p>
          <a:endParaRPr lang="en-US"/>
        </a:p>
      </dgm:t>
    </dgm:pt>
    <dgm:pt modelId="{12ECE24D-7051-41BB-828C-1EA9EC9B014C}">
      <dgm:prSet custT="1"/>
      <dgm:spPr/>
      <dgm:t>
        <a:bodyPr/>
        <a:lstStyle/>
        <a:p>
          <a:r>
            <a:rPr lang="en-US" sz="2000"/>
            <a:t>Identify</a:t>
          </a:r>
        </a:p>
      </dgm:t>
    </dgm:pt>
    <dgm:pt modelId="{DEBFEB30-DDFF-4013-81C6-4B692423744C}" type="parTrans" cxnId="{F82BDC84-F852-4E27-9183-5A8C70CAC095}">
      <dgm:prSet/>
      <dgm:spPr/>
      <dgm:t>
        <a:bodyPr/>
        <a:lstStyle/>
        <a:p>
          <a:endParaRPr lang="en-US"/>
        </a:p>
      </dgm:t>
    </dgm:pt>
    <dgm:pt modelId="{809984E2-F2A8-4C7F-A369-487DDF09C743}" type="sibTrans" cxnId="{F82BDC84-F852-4E27-9183-5A8C70CAC095}">
      <dgm:prSet/>
      <dgm:spPr/>
      <dgm:t>
        <a:bodyPr/>
        <a:lstStyle/>
        <a:p>
          <a:endParaRPr lang="en-US"/>
        </a:p>
      </dgm:t>
    </dgm:pt>
    <dgm:pt modelId="{6542F911-4B28-4B29-A5F0-8490E85DEA4D}">
      <dgm:prSet custT="1"/>
      <dgm:spPr/>
      <dgm:t>
        <a:bodyPr/>
        <a:lstStyle/>
        <a:p>
          <a:r>
            <a:rPr lang="en-US" sz="2000"/>
            <a:t>Identify individuals served safety risks</a:t>
          </a:r>
        </a:p>
      </dgm:t>
    </dgm:pt>
    <dgm:pt modelId="{EC7C070F-A4BE-497B-BC78-276848DD9B79}" type="parTrans" cxnId="{9DA9636B-B4D3-4ADC-A0CD-032E1306B27D}">
      <dgm:prSet/>
      <dgm:spPr/>
      <dgm:t>
        <a:bodyPr/>
        <a:lstStyle/>
        <a:p>
          <a:endParaRPr lang="en-US"/>
        </a:p>
      </dgm:t>
    </dgm:pt>
    <dgm:pt modelId="{C77E47D2-2966-4CEA-AE16-0D7A8C11CE89}" type="sibTrans" cxnId="{9DA9636B-B4D3-4ADC-A0CD-032E1306B27D}">
      <dgm:prSet/>
      <dgm:spPr/>
      <dgm:t>
        <a:bodyPr/>
        <a:lstStyle/>
        <a:p>
          <a:endParaRPr lang="en-US"/>
        </a:p>
      </dgm:t>
    </dgm:pt>
    <dgm:pt modelId="{2EF59E7E-5792-4817-A76E-AEA1C89DFE59}">
      <dgm:prSet custT="1"/>
      <dgm:spPr/>
      <dgm:t>
        <a:bodyPr/>
        <a:lstStyle/>
        <a:p>
          <a:r>
            <a:rPr lang="en-US" sz="2000" dirty="0"/>
            <a:t>Assess for suicidal ideation</a:t>
          </a:r>
        </a:p>
      </dgm:t>
    </dgm:pt>
    <dgm:pt modelId="{D02C72D3-C631-459D-9556-E051761738BD}" type="parTrans" cxnId="{43ECF163-1DB4-4A10-B34D-3280B0E9F1E1}">
      <dgm:prSet/>
      <dgm:spPr/>
      <dgm:t>
        <a:bodyPr/>
        <a:lstStyle/>
        <a:p>
          <a:endParaRPr lang="en-US"/>
        </a:p>
      </dgm:t>
    </dgm:pt>
    <dgm:pt modelId="{51064B3D-5C56-4C75-92C2-A5158B046ADB}" type="sibTrans" cxnId="{43ECF163-1DB4-4A10-B34D-3280B0E9F1E1}">
      <dgm:prSet/>
      <dgm:spPr/>
      <dgm:t>
        <a:bodyPr/>
        <a:lstStyle/>
        <a:p>
          <a:endParaRPr lang="en-US"/>
        </a:p>
      </dgm:t>
    </dgm:pt>
    <dgm:pt modelId="{3768179C-67B4-421F-BDFF-2CBAA892A337}" type="pres">
      <dgm:prSet presAssocID="{65DA6412-BC0D-4F2D-8BDB-CD30A698A8DF}" presName="Name0" presStyleCnt="0">
        <dgm:presLayoutVars>
          <dgm:dir/>
          <dgm:animLvl val="lvl"/>
          <dgm:resizeHandles val="exact"/>
        </dgm:presLayoutVars>
      </dgm:prSet>
      <dgm:spPr/>
    </dgm:pt>
    <dgm:pt modelId="{A0F2A531-02E6-42AF-A01F-F4830C01D35F}" type="pres">
      <dgm:prSet presAssocID="{0C6C2B23-578A-4370-AEF5-76E6A028F316}" presName="linNode" presStyleCnt="0"/>
      <dgm:spPr/>
    </dgm:pt>
    <dgm:pt modelId="{8FA49110-6F58-4632-848B-AA63C50CEF6C}" type="pres">
      <dgm:prSet presAssocID="{0C6C2B23-578A-4370-AEF5-76E6A028F316}" presName="parentText" presStyleLbl="alignNode1" presStyleIdx="0" presStyleCnt="4">
        <dgm:presLayoutVars>
          <dgm:chMax val="1"/>
          <dgm:bulletEnabled/>
        </dgm:presLayoutVars>
      </dgm:prSet>
      <dgm:spPr/>
    </dgm:pt>
    <dgm:pt modelId="{0605920A-5B82-408D-82FA-DF600220F033}" type="pres">
      <dgm:prSet presAssocID="{0C6C2B23-578A-4370-AEF5-76E6A028F316}" presName="descendantText" presStyleLbl="alignAccFollowNode1" presStyleIdx="0" presStyleCnt="4">
        <dgm:presLayoutVars>
          <dgm:bulletEnabled/>
        </dgm:presLayoutVars>
      </dgm:prSet>
      <dgm:spPr/>
    </dgm:pt>
    <dgm:pt modelId="{1203D3EC-9AEF-46BE-8561-BB3C974ABA44}" type="pres">
      <dgm:prSet presAssocID="{1EB2D393-34B5-42A3-9677-285DEEED7F64}" presName="sp" presStyleCnt="0"/>
      <dgm:spPr/>
    </dgm:pt>
    <dgm:pt modelId="{F3DC57A3-74C1-412E-B2CB-D0386105F35F}" type="pres">
      <dgm:prSet presAssocID="{8B783848-EC4F-4E73-93F2-8FB01D275BEB}" presName="linNode" presStyleCnt="0"/>
      <dgm:spPr/>
    </dgm:pt>
    <dgm:pt modelId="{31FC88B8-CC6F-439B-A253-8553974E7C95}" type="pres">
      <dgm:prSet presAssocID="{8B783848-EC4F-4E73-93F2-8FB01D275BEB}" presName="parentText" presStyleLbl="alignNode1" presStyleIdx="1" presStyleCnt="4">
        <dgm:presLayoutVars>
          <dgm:chMax val="1"/>
          <dgm:bulletEnabled/>
        </dgm:presLayoutVars>
      </dgm:prSet>
      <dgm:spPr/>
    </dgm:pt>
    <dgm:pt modelId="{2DEBE1F3-DE94-46D8-A467-41420CFDFFA2}" type="pres">
      <dgm:prSet presAssocID="{8B783848-EC4F-4E73-93F2-8FB01D275BEB}" presName="descendantText" presStyleLbl="alignAccFollowNode1" presStyleIdx="1" presStyleCnt="4">
        <dgm:presLayoutVars>
          <dgm:bulletEnabled/>
        </dgm:presLayoutVars>
      </dgm:prSet>
      <dgm:spPr/>
    </dgm:pt>
    <dgm:pt modelId="{F60CDDB4-765F-4D44-B285-BE8033376D3D}" type="pres">
      <dgm:prSet presAssocID="{86FB8470-A44F-43B1-9E4A-53ECB1C2AD38}" presName="sp" presStyleCnt="0"/>
      <dgm:spPr/>
    </dgm:pt>
    <dgm:pt modelId="{34C0AD7A-4ADE-4DD5-8366-E1FDC50AA5FE}" type="pres">
      <dgm:prSet presAssocID="{414A0235-7542-4537-980C-22A0A84B03CE}" presName="linNode" presStyleCnt="0"/>
      <dgm:spPr/>
    </dgm:pt>
    <dgm:pt modelId="{53720DD0-CFDD-4F28-9A95-EE269EC29C3B}" type="pres">
      <dgm:prSet presAssocID="{414A0235-7542-4537-980C-22A0A84B03CE}" presName="parentText" presStyleLbl="alignNode1" presStyleIdx="2" presStyleCnt="4">
        <dgm:presLayoutVars>
          <dgm:chMax val="1"/>
          <dgm:bulletEnabled/>
        </dgm:presLayoutVars>
      </dgm:prSet>
      <dgm:spPr/>
    </dgm:pt>
    <dgm:pt modelId="{496C5C5B-B31A-478F-BFF9-92D5EB53B106}" type="pres">
      <dgm:prSet presAssocID="{414A0235-7542-4537-980C-22A0A84B03CE}" presName="descendantText" presStyleLbl="alignAccFollowNode1" presStyleIdx="2" presStyleCnt="4">
        <dgm:presLayoutVars>
          <dgm:bulletEnabled/>
        </dgm:presLayoutVars>
      </dgm:prSet>
      <dgm:spPr/>
    </dgm:pt>
    <dgm:pt modelId="{A74D5AB1-2F46-4FA4-895C-F643693DBE6B}" type="pres">
      <dgm:prSet presAssocID="{D965F48E-6542-4F2B-B8D8-E9B894CDEB98}" presName="sp" presStyleCnt="0"/>
      <dgm:spPr/>
    </dgm:pt>
    <dgm:pt modelId="{48A42C0E-E627-4ED0-B3F8-02175835A241}" type="pres">
      <dgm:prSet presAssocID="{12ECE24D-7051-41BB-828C-1EA9EC9B014C}" presName="linNode" presStyleCnt="0"/>
      <dgm:spPr/>
    </dgm:pt>
    <dgm:pt modelId="{0CD886DA-3E46-4579-AFCD-C869289A7B75}" type="pres">
      <dgm:prSet presAssocID="{12ECE24D-7051-41BB-828C-1EA9EC9B014C}" presName="parentText" presStyleLbl="alignNode1" presStyleIdx="3" presStyleCnt="4">
        <dgm:presLayoutVars>
          <dgm:chMax val="1"/>
          <dgm:bulletEnabled/>
        </dgm:presLayoutVars>
      </dgm:prSet>
      <dgm:spPr/>
    </dgm:pt>
    <dgm:pt modelId="{F1BB28B0-4A61-4A2D-93AF-4D5FA8F56999}" type="pres">
      <dgm:prSet presAssocID="{12ECE24D-7051-41BB-828C-1EA9EC9B014C}" presName="descendantText" presStyleLbl="alignAccFollowNode1" presStyleIdx="3" presStyleCnt="4">
        <dgm:presLayoutVars>
          <dgm:bulletEnabled/>
        </dgm:presLayoutVars>
      </dgm:prSet>
      <dgm:spPr/>
    </dgm:pt>
  </dgm:ptLst>
  <dgm:cxnLst>
    <dgm:cxn modelId="{BA416F04-7AA2-4AFC-8EAB-E4E3F61CAF8B}" srcId="{65DA6412-BC0D-4F2D-8BDB-CD30A698A8DF}" destId="{414A0235-7542-4537-980C-22A0A84B03CE}" srcOrd="2" destOrd="0" parTransId="{1C85C8C7-3FF7-4640-B1F0-68F71E13ED9F}" sibTransId="{D965F48E-6542-4F2B-B8D8-E9B894CDEB98}"/>
    <dgm:cxn modelId="{5974E616-9D59-4B7C-8626-D1DB12A6382F}" srcId="{8B783848-EC4F-4E73-93F2-8FB01D275BEB}" destId="{EF05AF54-5F70-42C2-90D8-E7D9F73F99A8}" srcOrd="0" destOrd="0" parTransId="{91976D93-A883-4C88-B3B6-DBF8F9161A91}" sibTransId="{52A4CF55-92D6-4C56-B596-693F1CA39CA0}"/>
    <dgm:cxn modelId="{261EC217-E12B-469B-B2AA-C7F8AEA9A917}" type="presOf" srcId="{EF05AF54-5F70-42C2-90D8-E7D9F73F99A8}" destId="{2DEBE1F3-DE94-46D8-A467-41420CFDFFA2}" srcOrd="0" destOrd="0" presId="urn:microsoft.com/office/officeart/2016/7/layout/VerticalSolidActionList"/>
    <dgm:cxn modelId="{914FE230-8855-495C-95EA-67A18DA467B2}" type="presOf" srcId="{0FF8D589-6CBB-4064-9EB7-2935BF20E594}" destId="{0605920A-5B82-408D-82FA-DF600220F033}" srcOrd="0" destOrd="1" presId="urn:microsoft.com/office/officeart/2016/7/layout/VerticalSolidActionList"/>
    <dgm:cxn modelId="{5E0B483D-B095-4C88-BA55-9D538C9D1BFF}" type="presOf" srcId="{6542F911-4B28-4B29-A5F0-8490E85DEA4D}" destId="{F1BB28B0-4A61-4A2D-93AF-4D5FA8F56999}" srcOrd="0" destOrd="0" presId="urn:microsoft.com/office/officeart/2016/7/layout/VerticalSolidActionList"/>
    <dgm:cxn modelId="{66BBEE3E-B759-4D73-9302-8118B3A728D3}" type="presOf" srcId="{CAD8D74D-42C1-43F8-B2C0-F47AB16CBB7D}" destId="{496C5C5B-B31A-478F-BFF9-92D5EB53B106}" srcOrd="0" destOrd="0" presId="urn:microsoft.com/office/officeart/2016/7/layout/VerticalSolidActionList"/>
    <dgm:cxn modelId="{B5847E45-4409-4EE8-83D1-3AB6514D42BD}" type="presOf" srcId="{414A0235-7542-4537-980C-22A0A84B03CE}" destId="{53720DD0-CFDD-4F28-9A95-EE269EC29C3B}" srcOrd="0" destOrd="0" presId="urn:microsoft.com/office/officeart/2016/7/layout/VerticalSolidActionList"/>
    <dgm:cxn modelId="{2A722656-A1F3-49F6-A17F-B52378A1B7FB}" srcId="{65DA6412-BC0D-4F2D-8BDB-CD30A698A8DF}" destId="{0C6C2B23-578A-4370-AEF5-76E6A028F316}" srcOrd="0" destOrd="0" parTransId="{95EF6FA3-E6BA-48DD-B964-B90B7DC99ECC}" sibTransId="{1EB2D393-34B5-42A3-9677-285DEEED7F64}"/>
    <dgm:cxn modelId="{43ECF163-1DB4-4A10-B34D-3280B0E9F1E1}" srcId="{6542F911-4B28-4B29-A5F0-8490E85DEA4D}" destId="{2EF59E7E-5792-4817-A76E-AEA1C89DFE59}" srcOrd="0" destOrd="0" parTransId="{D02C72D3-C631-459D-9556-E051761738BD}" sibTransId="{51064B3D-5C56-4C75-92C2-A5158B046ADB}"/>
    <dgm:cxn modelId="{213DBC69-E72E-4064-9EDB-4CAA3B6CD436}" srcId="{A19F4363-5E42-4823-86D1-468FE5DFAACE}" destId="{0FF8D589-6CBB-4064-9EB7-2935BF20E594}" srcOrd="0" destOrd="0" parTransId="{4D88A055-53FD-4B43-86ED-72145B74BE80}" sibTransId="{A8965C2D-8A18-4FFD-8093-940D70E7A32E}"/>
    <dgm:cxn modelId="{9DA9636B-B4D3-4ADC-A0CD-032E1306B27D}" srcId="{12ECE24D-7051-41BB-828C-1EA9EC9B014C}" destId="{6542F911-4B28-4B29-A5F0-8490E85DEA4D}" srcOrd="0" destOrd="0" parTransId="{EC7C070F-A4BE-497B-BC78-276848DD9B79}" sibTransId="{C77E47D2-2966-4CEA-AE16-0D7A8C11CE89}"/>
    <dgm:cxn modelId="{6EDC2C73-849B-4DA1-BF20-D68A49AA758D}" srcId="{0C6C2B23-578A-4370-AEF5-76E6A028F316}" destId="{A19F4363-5E42-4823-86D1-468FE5DFAACE}" srcOrd="0" destOrd="0" parTransId="{4D33270E-DAA8-4C06-8419-B420AE8555E9}" sibTransId="{7FD5A050-C833-40D0-ADA5-53FBDB1B1ADD}"/>
    <dgm:cxn modelId="{F82BDC84-F852-4E27-9183-5A8C70CAC095}" srcId="{65DA6412-BC0D-4F2D-8BDB-CD30A698A8DF}" destId="{12ECE24D-7051-41BB-828C-1EA9EC9B014C}" srcOrd="3" destOrd="0" parTransId="{DEBFEB30-DDFF-4013-81C6-4B692423744C}" sibTransId="{809984E2-F2A8-4C7F-A369-487DDF09C743}"/>
    <dgm:cxn modelId="{F9932B96-EA55-4C61-A2D0-CC3ABC98AF7D}" type="presOf" srcId="{2EF59E7E-5792-4817-A76E-AEA1C89DFE59}" destId="{F1BB28B0-4A61-4A2D-93AF-4D5FA8F56999}" srcOrd="0" destOrd="1" presId="urn:microsoft.com/office/officeart/2016/7/layout/VerticalSolidActionList"/>
    <dgm:cxn modelId="{2E35AAA6-914F-4ABE-996C-DD21845DF23E}" srcId="{CAD8D74D-42C1-43F8-B2C0-F47AB16CBB7D}" destId="{E2E9D115-B6D7-4F10-BE1C-E527CE7C6FD6}" srcOrd="0" destOrd="0" parTransId="{DECCC5F5-7E1C-4606-A8CB-25E2B6455522}" sibTransId="{60473D7A-3529-46D4-93B4-4DA9A701CAE9}"/>
    <dgm:cxn modelId="{074EA5A9-F595-4901-A2CB-20114E486FFF}" type="presOf" srcId="{65DA6412-BC0D-4F2D-8BDB-CD30A698A8DF}" destId="{3768179C-67B4-421F-BDFF-2CBAA892A337}" srcOrd="0" destOrd="0" presId="urn:microsoft.com/office/officeart/2016/7/layout/VerticalSolidActionList"/>
    <dgm:cxn modelId="{775536AA-60C3-4322-B04F-D301F244C0E6}" type="presOf" srcId="{8B783848-EC4F-4E73-93F2-8FB01D275BEB}" destId="{31FC88B8-CC6F-439B-A253-8553974E7C95}" srcOrd="0" destOrd="0" presId="urn:microsoft.com/office/officeart/2016/7/layout/VerticalSolidActionList"/>
    <dgm:cxn modelId="{47458AAA-3B82-4087-ADDD-ABF4C75AD468}" srcId="{65DA6412-BC0D-4F2D-8BDB-CD30A698A8DF}" destId="{8B783848-EC4F-4E73-93F2-8FB01D275BEB}" srcOrd="1" destOrd="0" parTransId="{3453E88B-34A7-4CE5-B112-4CD46E3008E9}" sibTransId="{86FB8470-A44F-43B1-9E4A-53ECB1C2AD38}"/>
    <dgm:cxn modelId="{546FC7B3-521D-420D-95FE-2C27EAA058F0}" type="presOf" srcId="{12ECE24D-7051-41BB-828C-1EA9EC9B014C}" destId="{0CD886DA-3E46-4579-AFCD-C869289A7B75}" srcOrd="0" destOrd="0" presId="urn:microsoft.com/office/officeart/2016/7/layout/VerticalSolidActionList"/>
    <dgm:cxn modelId="{3ED903D4-7CA5-4D9F-A34F-82DAD26C6394}" type="presOf" srcId="{A19F4363-5E42-4823-86D1-468FE5DFAACE}" destId="{0605920A-5B82-408D-82FA-DF600220F033}" srcOrd="0" destOrd="0" presId="urn:microsoft.com/office/officeart/2016/7/layout/VerticalSolidActionList"/>
    <dgm:cxn modelId="{A24A54DF-C2C6-4B6A-8F3C-9B4C6F617613}" srcId="{414A0235-7542-4537-980C-22A0A84B03CE}" destId="{CAD8D74D-42C1-43F8-B2C0-F47AB16CBB7D}" srcOrd="0" destOrd="0" parTransId="{6DA63386-3298-4F05-BC58-07C05139B507}" sibTransId="{4BA1D574-60A2-4344-B8D9-CDF82AEEC8CB}"/>
    <dgm:cxn modelId="{9B2561E1-49D3-4237-9D79-BC39B8DE9679}" type="presOf" srcId="{0C6C2B23-578A-4370-AEF5-76E6A028F316}" destId="{8FA49110-6F58-4632-848B-AA63C50CEF6C}" srcOrd="0" destOrd="0" presId="urn:microsoft.com/office/officeart/2016/7/layout/VerticalSolidActionList"/>
    <dgm:cxn modelId="{126637ED-65EE-4BF5-B4F0-CDD1F33C8DC7}" type="presOf" srcId="{E2E9D115-B6D7-4F10-BE1C-E527CE7C6FD6}" destId="{496C5C5B-B31A-478F-BFF9-92D5EB53B106}" srcOrd="0" destOrd="1" presId="urn:microsoft.com/office/officeart/2016/7/layout/VerticalSolidActionList"/>
    <dgm:cxn modelId="{E28BF57D-1BE2-45BD-9751-16578065C679}" type="presParOf" srcId="{3768179C-67B4-421F-BDFF-2CBAA892A337}" destId="{A0F2A531-02E6-42AF-A01F-F4830C01D35F}" srcOrd="0" destOrd="0" presId="urn:microsoft.com/office/officeart/2016/7/layout/VerticalSolidActionList"/>
    <dgm:cxn modelId="{5DA63842-BD9D-4169-8497-44593FDB7D76}" type="presParOf" srcId="{A0F2A531-02E6-42AF-A01F-F4830C01D35F}" destId="{8FA49110-6F58-4632-848B-AA63C50CEF6C}" srcOrd="0" destOrd="0" presId="urn:microsoft.com/office/officeart/2016/7/layout/VerticalSolidActionList"/>
    <dgm:cxn modelId="{D90D0E36-E83B-409B-B162-2CCA0E0F3E3C}" type="presParOf" srcId="{A0F2A531-02E6-42AF-A01F-F4830C01D35F}" destId="{0605920A-5B82-408D-82FA-DF600220F033}" srcOrd="1" destOrd="0" presId="urn:microsoft.com/office/officeart/2016/7/layout/VerticalSolidActionList"/>
    <dgm:cxn modelId="{BA328C7A-FA98-4A65-A86E-AE125EE5D28F}" type="presParOf" srcId="{3768179C-67B4-421F-BDFF-2CBAA892A337}" destId="{1203D3EC-9AEF-46BE-8561-BB3C974ABA44}" srcOrd="1" destOrd="0" presId="urn:microsoft.com/office/officeart/2016/7/layout/VerticalSolidActionList"/>
    <dgm:cxn modelId="{AB70DFA1-BD49-4E18-A071-71D280067835}" type="presParOf" srcId="{3768179C-67B4-421F-BDFF-2CBAA892A337}" destId="{F3DC57A3-74C1-412E-B2CB-D0386105F35F}" srcOrd="2" destOrd="0" presId="urn:microsoft.com/office/officeart/2016/7/layout/VerticalSolidActionList"/>
    <dgm:cxn modelId="{8D530711-93BB-4E35-A526-C2633AE2A616}" type="presParOf" srcId="{F3DC57A3-74C1-412E-B2CB-D0386105F35F}" destId="{31FC88B8-CC6F-439B-A253-8553974E7C95}" srcOrd="0" destOrd="0" presId="urn:microsoft.com/office/officeart/2016/7/layout/VerticalSolidActionList"/>
    <dgm:cxn modelId="{3B2D7163-680B-4AF4-8DEA-16D09964A7CD}" type="presParOf" srcId="{F3DC57A3-74C1-412E-B2CB-D0386105F35F}" destId="{2DEBE1F3-DE94-46D8-A467-41420CFDFFA2}" srcOrd="1" destOrd="0" presId="urn:microsoft.com/office/officeart/2016/7/layout/VerticalSolidActionList"/>
    <dgm:cxn modelId="{E641ECD2-D33F-4380-A8D0-2D2265FD8E57}" type="presParOf" srcId="{3768179C-67B4-421F-BDFF-2CBAA892A337}" destId="{F60CDDB4-765F-4D44-B285-BE8033376D3D}" srcOrd="3" destOrd="0" presId="urn:microsoft.com/office/officeart/2016/7/layout/VerticalSolidActionList"/>
    <dgm:cxn modelId="{0D1F2146-CA53-4358-93C5-30B8EDC0F512}" type="presParOf" srcId="{3768179C-67B4-421F-BDFF-2CBAA892A337}" destId="{34C0AD7A-4ADE-4DD5-8366-E1FDC50AA5FE}" srcOrd="4" destOrd="0" presId="urn:microsoft.com/office/officeart/2016/7/layout/VerticalSolidActionList"/>
    <dgm:cxn modelId="{A59FE9A1-F2D0-4B82-B3F7-33FC3B20C860}" type="presParOf" srcId="{34C0AD7A-4ADE-4DD5-8366-E1FDC50AA5FE}" destId="{53720DD0-CFDD-4F28-9A95-EE269EC29C3B}" srcOrd="0" destOrd="0" presId="urn:microsoft.com/office/officeart/2016/7/layout/VerticalSolidActionList"/>
    <dgm:cxn modelId="{1A9878DE-2911-4A1F-ADB8-81262AED0745}" type="presParOf" srcId="{34C0AD7A-4ADE-4DD5-8366-E1FDC50AA5FE}" destId="{496C5C5B-B31A-478F-BFF9-92D5EB53B106}" srcOrd="1" destOrd="0" presId="urn:microsoft.com/office/officeart/2016/7/layout/VerticalSolidActionList"/>
    <dgm:cxn modelId="{64207396-2DD8-4898-8F99-91BD68C8B2FD}" type="presParOf" srcId="{3768179C-67B4-421F-BDFF-2CBAA892A337}" destId="{A74D5AB1-2F46-4FA4-895C-F643693DBE6B}" srcOrd="5" destOrd="0" presId="urn:microsoft.com/office/officeart/2016/7/layout/VerticalSolidActionList"/>
    <dgm:cxn modelId="{F2E0E0E7-BDA7-4D88-B8E7-498373C26C2A}" type="presParOf" srcId="{3768179C-67B4-421F-BDFF-2CBAA892A337}" destId="{48A42C0E-E627-4ED0-B3F8-02175835A241}" srcOrd="6" destOrd="0" presId="urn:microsoft.com/office/officeart/2016/7/layout/VerticalSolidActionList"/>
    <dgm:cxn modelId="{85EF00BA-F6B6-4498-9D9F-72299D59B827}" type="presParOf" srcId="{48A42C0E-E627-4ED0-B3F8-02175835A241}" destId="{0CD886DA-3E46-4579-AFCD-C869289A7B75}" srcOrd="0" destOrd="0" presId="urn:microsoft.com/office/officeart/2016/7/layout/VerticalSolidActionList"/>
    <dgm:cxn modelId="{3266C7F1-502A-42E9-BE41-FDD6D41F2328}" type="presParOf" srcId="{48A42C0E-E627-4ED0-B3F8-02175835A241}" destId="{F1BB28B0-4A61-4A2D-93AF-4D5FA8F5699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BBF80-B248-478B-AFFD-4925177537C2}">
      <dsp:nvSpPr>
        <dsp:cNvPr id="0" name=""/>
        <dsp:cNvSpPr/>
      </dsp:nvSpPr>
      <dsp:spPr>
        <a:xfrm>
          <a:off x="0" y="17070"/>
          <a:ext cx="8499662" cy="4334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Define</a:t>
          </a:r>
        </a:p>
      </dsp:txBody>
      <dsp:txXfrm>
        <a:off x="21161" y="38231"/>
        <a:ext cx="8457340" cy="391163"/>
      </dsp:txXfrm>
    </dsp:sp>
    <dsp:sp modelId="{1DD8A759-0031-48B0-9A76-D52E9A86BD29}">
      <dsp:nvSpPr>
        <dsp:cNvPr id="0" name=""/>
        <dsp:cNvSpPr/>
      </dsp:nvSpPr>
      <dsp:spPr>
        <a:xfrm>
          <a:off x="0" y="450555"/>
          <a:ext cx="849966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Define mental health and mental illness.</a:t>
          </a:r>
        </a:p>
      </dsp:txBody>
      <dsp:txXfrm>
        <a:off x="0" y="450555"/>
        <a:ext cx="8499662" cy="314640"/>
      </dsp:txXfrm>
    </dsp:sp>
    <dsp:sp modelId="{13ABCE17-C7A2-4BB0-9741-80D6151AE555}">
      <dsp:nvSpPr>
        <dsp:cNvPr id="0" name=""/>
        <dsp:cNvSpPr/>
      </dsp:nvSpPr>
      <dsp:spPr>
        <a:xfrm>
          <a:off x="0" y="765195"/>
          <a:ext cx="8499662" cy="4334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Describe</a:t>
          </a:r>
        </a:p>
      </dsp:txBody>
      <dsp:txXfrm>
        <a:off x="21161" y="786356"/>
        <a:ext cx="8457340" cy="391163"/>
      </dsp:txXfrm>
    </dsp:sp>
    <dsp:sp modelId="{4F30514F-32E7-4D8A-8BC7-13BE0B68C2D4}">
      <dsp:nvSpPr>
        <dsp:cNvPr id="0" name=""/>
        <dsp:cNvSpPr/>
      </dsp:nvSpPr>
      <dsp:spPr>
        <a:xfrm>
          <a:off x="0" y="1198680"/>
          <a:ext cx="849966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Describe the continuum of mental health and mental illness.</a:t>
          </a:r>
        </a:p>
      </dsp:txBody>
      <dsp:txXfrm>
        <a:off x="0" y="1198680"/>
        <a:ext cx="8499662" cy="314640"/>
      </dsp:txXfrm>
    </dsp:sp>
    <dsp:sp modelId="{8C4A8601-7FAA-42DB-8168-E19BF03E6A58}">
      <dsp:nvSpPr>
        <dsp:cNvPr id="0" name=""/>
        <dsp:cNvSpPr/>
      </dsp:nvSpPr>
      <dsp:spPr>
        <a:xfrm>
          <a:off x="0" y="1513320"/>
          <a:ext cx="8499662" cy="43348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Discuss</a:t>
          </a:r>
        </a:p>
      </dsp:txBody>
      <dsp:txXfrm>
        <a:off x="21161" y="1534481"/>
        <a:ext cx="8457340" cy="391163"/>
      </dsp:txXfrm>
    </dsp:sp>
    <dsp:sp modelId="{D8792FD4-C9B1-48F8-AE3E-3F2158BE221B}">
      <dsp:nvSpPr>
        <dsp:cNvPr id="0" name=""/>
        <dsp:cNvSpPr/>
      </dsp:nvSpPr>
      <dsp:spPr>
        <a:xfrm>
          <a:off x="0" y="1946805"/>
          <a:ext cx="849966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Discuss risk and protective factors for mental illness and mental health.</a:t>
          </a:r>
        </a:p>
      </dsp:txBody>
      <dsp:txXfrm>
        <a:off x="0" y="1946805"/>
        <a:ext cx="8499662" cy="314640"/>
      </dsp:txXfrm>
    </dsp:sp>
    <dsp:sp modelId="{D0A469C3-84C6-4048-998D-EE4DBD337362}">
      <dsp:nvSpPr>
        <dsp:cNvPr id="0" name=""/>
        <dsp:cNvSpPr/>
      </dsp:nvSpPr>
      <dsp:spPr>
        <a:xfrm>
          <a:off x="0" y="2261445"/>
          <a:ext cx="8499662" cy="43348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Explore</a:t>
          </a:r>
        </a:p>
      </dsp:txBody>
      <dsp:txXfrm>
        <a:off x="21161" y="2282606"/>
        <a:ext cx="8457340" cy="391163"/>
      </dsp:txXfrm>
    </dsp:sp>
    <dsp:sp modelId="{552D4316-828F-47A6-9288-99453EADF140}">
      <dsp:nvSpPr>
        <dsp:cNvPr id="0" name=""/>
        <dsp:cNvSpPr/>
      </dsp:nvSpPr>
      <dsp:spPr>
        <a:xfrm>
          <a:off x="0" y="2694930"/>
          <a:ext cx="8499662" cy="42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Explore the role of resilience in the prevention of and recovery from mental illness and consider resilience in response to stress.</a:t>
          </a:r>
        </a:p>
      </dsp:txBody>
      <dsp:txXfrm>
        <a:off x="0" y="2694930"/>
        <a:ext cx="8499662" cy="422797"/>
      </dsp:txXfrm>
    </dsp:sp>
    <dsp:sp modelId="{8FBDE13E-6730-4F90-9F05-69D3618475A1}">
      <dsp:nvSpPr>
        <dsp:cNvPr id="0" name=""/>
        <dsp:cNvSpPr/>
      </dsp:nvSpPr>
      <dsp:spPr>
        <a:xfrm>
          <a:off x="0" y="3117728"/>
          <a:ext cx="8499662" cy="43348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Identify</a:t>
          </a:r>
        </a:p>
      </dsp:txBody>
      <dsp:txXfrm>
        <a:off x="21161" y="3138889"/>
        <a:ext cx="8457340" cy="391163"/>
      </dsp:txXfrm>
    </dsp:sp>
    <dsp:sp modelId="{501ECBCD-0505-4AB8-870F-24BBA437F693}">
      <dsp:nvSpPr>
        <dsp:cNvPr id="0" name=""/>
        <dsp:cNvSpPr/>
      </dsp:nvSpPr>
      <dsp:spPr>
        <a:xfrm>
          <a:off x="0" y="3551213"/>
          <a:ext cx="849966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Identify how culture influences the view of mental illnesses and behaviors associated with them.</a:t>
          </a:r>
        </a:p>
      </dsp:txBody>
      <dsp:txXfrm>
        <a:off x="0" y="3551213"/>
        <a:ext cx="8499662"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2F5FF-3E29-4828-8FE1-E0FCE6E8E3CD}">
      <dsp:nvSpPr>
        <dsp:cNvPr id="0" name=""/>
        <dsp:cNvSpPr/>
      </dsp:nvSpPr>
      <dsp:spPr>
        <a:xfrm>
          <a:off x="0" y="44829"/>
          <a:ext cx="8172450" cy="5931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state of well-being</a:t>
          </a:r>
        </a:p>
      </dsp:txBody>
      <dsp:txXfrm>
        <a:off x="28957" y="73786"/>
        <a:ext cx="8114536" cy="535276"/>
      </dsp:txXfrm>
    </dsp:sp>
    <dsp:sp modelId="{443BDE53-DF48-4481-9AF9-702A375EA9EE}">
      <dsp:nvSpPr>
        <dsp:cNvPr id="0" name=""/>
        <dsp:cNvSpPr/>
      </dsp:nvSpPr>
      <dsp:spPr>
        <a:xfrm>
          <a:off x="0" y="712899"/>
          <a:ext cx="8172450" cy="5931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•Able to recognize own potential</a:t>
          </a:r>
        </a:p>
      </dsp:txBody>
      <dsp:txXfrm>
        <a:off x="28957" y="741856"/>
        <a:ext cx="8114536" cy="535276"/>
      </dsp:txXfrm>
    </dsp:sp>
    <dsp:sp modelId="{90BC360D-A14F-4961-9352-978D4E40E758}">
      <dsp:nvSpPr>
        <dsp:cNvPr id="0" name=""/>
        <dsp:cNvSpPr/>
      </dsp:nvSpPr>
      <dsp:spPr>
        <a:xfrm>
          <a:off x="0" y="1380969"/>
          <a:ext cx="8172450" cy="5931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•Cope with normal stress</a:t>
          </a:r>
        </a:p>
      </dsp:txBody>
      <dsp:txXfrm>
        <a:off x="28957" y="1409926"/>
        <a:ext cx="8114536" cy="535276"/>
      </dsp:txXfrm>
    </dsp:sp>
    <dsp:sp modelId="{B05EE7CD-4E02-465E-BCAA-A53A8AF5409B}">
      <dsp:nvSpPr>
        <dsp:cNvPr id="0" name=""/>
        <dsp:cNvSpPr/>
      </dsp:nvSpPr>
      <dsp:spPr>
        <a:xfrm>
          <a:off x="0" y="2049040"/>
          <a:ext cx="8172450" cy="5931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•Work productively</a:t>
          </a:r>
        </a:p>
      </dsp:txBody>
      <dsp:txXfrm>
        <a:off x="28957" y="2077997"/>
        <a:ext cx="8114536" cy="535276"/>
      </dsp:txXfrm>
    </dsp:sp>
    <dsp:sp modelId="{C7DC63CD-04A6-4723-9C94-18B572A57975}">
      <dsp:nvSpPr>
        <dsp:cNvPr id="0" name=""/>
        <dsp:cNvSpPr/>
      </dsp:nvSpPr>
      <dsp:spPr>
        <a:xfrm>
          <a:off x="0" y="2717110"/>
          <a:ext cx="8172450" cy="5931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•Make contribution to community</a:t>
          </a:r>
        </a:p>
      </dsp:txBody>
      <dsp:txXfrm>
        <a:off x="28957" y="2746067"/>
        <a:ext cx="8114536" cy="535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E8DF3-3E1B-45B7-8643-B3B6D8443EE7}">
      <dsp:nvSpPr>
        <dsp:cNvPr id="0" name=""/>
        <dsp:cNvSpPr/>
      </dsp:nvSpPr>
      <dsp:spPr>
        <a:xfrm>
          <a:off x="0" y="197542"/>
          <a:ext cx="7448883" cy="1247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116" tIns="249936" rIns="57811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Century Gothic" panose="020B0502020202020204"/>
            </a:rPr>
            <a:t>Diagnostic and Statistical Manual of Mental Disorders, 5th ed. (DSM-5)</a:t>
          </a:r>
        </a:p>
        <a:p>
          <a:pPr marL="171450" lvl="1" indent="-171450" algn="l" defTabSz="755650" rtl="0">
            <a:lnSpc>
              <a:spcPct val="90000"/>
            </a:lnSpc>
            <a:spcBef>
              <a:spcPct val="0"/>
            </a:spcBef>
            <a:spcAft>
              <a:spcPct val="15000"/>
            </a:spcAft>
            <a:buChar char="•"/>
          </a:pPr>
          <a:endParaRPr lang="en-US" sz="1700" kern="1200" dirty="0">
            <a:latin typeface="Century Gothic" panose="020B0502020202020204"/>
          </a:endParaRPr>
        </a:p>
      </dsp:txBody>
      <dsp:txXfrm>
        <a:off x="0" y="197542"/>
        <a:ext cx="7448883" cy="1247400"/>
      </dsp:txXfrm>
    </dsp:sp>
    <dsp:sp modelId="{72B49581-FF04-4C1F-8040-E8447062E180}">
      <dsp:nvSpPr>
        <dsp:cNvPr id="0" name=""/>
        <dsp:cNvSpPr/>
      </dsp:nvSpPr>
      <dsp:spPr>
        <a:xfrm>
          <a:off x="372444" y="20422"/>
          <a:ext cx="5214218"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85" tIns="0" rIns="197085" bIns="0" numCol="1" spcCol="1270" anchor="ctr" anchorCtr="0">
          <a:noAutofit/>
        </a:bodyPr>
        <a:lstStyle/>
        <a:p>
          <a:pPr marL="0" lvl="0" indent="0" algn="l" defTabSz="889000">
            <a:lnSpc>
              <a:spcPct val="90000"/>
            </a:lnSpc>
            <a:spcBef>
              <a:spcPct val="0"/>
            </a:spcBef>
            <a:spcAft>
              <a:spcPct val="35000"/>
            </a:spcAft>
            <a:buNone/>
          </a:pPr>
          <a:r>
            <a:rPr lang="en-US" sz="2000" kern="1200" dirty="0"/>
            <a:t>Psychiatric disorders with definable diagnoses</a:t>
          </a:r>
        </a:p>
      </dsp:txBody>
      <dsp:txXfrm>
        <a:off x="389737" y="37715"/>
        <a:ext cx="5179632" cy="319654"/>
      </dsp:txXfrm>
    </dsp:sp>
    <dsp:sp modelId="{2FD8FAA8-A4FF-4786-A534-FF64FCDD59FF}">
      <dsp:nvSpPr>
        <dsp:cNvPr id="0" name=""/>
        <dsp:cNvSpPr/>
      </dsp:nvSpPr>
      <dsp:spPr>
        <a:xfrm>
          <a:off x="0" y="1909290"/>
          <a:ext cx="7448883" cy="1247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116" tIns="249936" rIns="57811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Developmental	</a:t>
          </a:r>
        </a:p>
        <a:p>
          <a:pPr marL="228600" lvl="1" indent="-228600" algn="l" defTabSz="889000">
            <a:lnSpc>
              <a:spcPct val="90000"/>
            </a:lnSpc>
            <a:spcBef>
              <a:spcPct val="0"/>
            </a:spcBef>
            <a:spcAft>
              <a:spcPct val="15000"/>
            </a:spcAft>
            <a:buChar char="•"/>
          </a:pPr>
          <a:r>
            <a:rPr lang="en-US" sz="2000" kern="1200" dirty="0"/>
            <a:t>Biological</a:t>
          </a:r>
        </a:p>
        <a:p>
          <a:pPr marL="228600" lvl="1" indent="-228600" algn="l" defTabSz="889000">
            <a:lnSpc>
              <a:spcPct val="90000"/>
            </a:lnSpc>
            <a:spcBef>
              <a:spcPct val="0"/>
            </a:spcBef>
            <a:spcAft>
              <a:spcPct val="15000"/>
            </a:spcAft>
            <a:buChar char="•"/>
          </a:pPr>
          <a:r>
            <a:rPr lang="en-US" sz="2000" kern="1200" dirty="0"/>
            <a:t>Physiological disturbances</a:t>
          </a:r>
        </a:p>
      </dsp:txBody>
      <dsp:txXfrm>
        <a:off x="0" y="1909290"/>
        <a:ext cx="7448883" cy="1247400"/>
      </dsp:txXfrm>
    </dsp:sp>
    <dsp:sp modelId="{4A53E1E8-C25F-4C7D-90C6-63EFD172311D}">
      <dsp:nvSpPr>
        <dsp:cNvPr id="0" name=""/>
        <dsp:cNvSpPr/>
      </dsp:nvSpPr>
      <dsp:spPr>
        <a:xfrm>
          <a:off x="372444" y="1509742"/>
          <a:ext cx="5306718" cy="57666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85" tIns="0" rIns="197085" bIns="0" numCol="1" spcCol="1270" anchor="ctr" anchorCtr="0">
          <a:noAutofit/>
        </a:bodyPr>
        <a:lstStyle/>
        <a:p>
          <a:pPr marL="0" lvl="0" indent="0" algn="l" defTabSz="889000">
            <a:lnSpc>
              <a:spcPct val="90000"/>
            </a:lnSpc>
            <a:spcBef>
              <a:spcPct val="0"/>
            </a:spcBef>
            <a:spcAft>
              <a:spcPct val="35000"/>
            </a:spcAft>
            <a:buNone/>
          </a:pPr>
          <a:r>
            <a:rPr lang="en-US" sz="2000" kern="1200" dirty="0"/>
            <a:t>Significant dysfunction in mental functioning related to</a:t>
          </a:r>
        </a:p>
      </dsp:txBody>
      <dsp:txXfrm>
        <a:off x="400595" y="1537893"/>
        <a:ext cx="5250416" cy="520365"/>
      </dsp:txXfrm>
    </dsp:sp>
    <dsp:sp modelId="{FCF6DC36-DBD9-488A-8C5F-B1AD9A6149F8}">
      <dsp:nvSpPr>
        <dsp:cNvPr id="0" name=""/>
        <dsp:cNvSpPr/>
      </dsp:nvSpPr>
      <dsp:spPr>
        <a:xfrm>
          <a:off x="0" y="3398610"/>
          <a:ext cx="7448883" cy="3023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98FD9-C934-4115-AA2D-E6B404E8487D}">
      <dsp:nvSpPr>
        <dsp:cNvPr id="0" name=""/>
        <dsp:cNvSpPr/>
      </dsp:nvSpPr>
      <dsp:spPr>
        <a:xfrm>
          <a:off x="372444" y="3221490"/>
          <a:ext cx="5214218"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85" tIns="0" rIns="197085" bIns="0" numCol="1" spcCol="1270" anchor="ctr" anchorCtr="0">
          <a:noAutofit/>
        </a:bodyPr>
        <a:lstStyle/>
        <a:p>
          <a:pPr marL="0" lvl="0" indent="0" algn="l" defTabSz="889000">
            <a:lnSpc>
              <a:spcPct val="90000"/>
            </a:lnSpc>
            <a:spcBef>
              <a:spcPct val="0"/>
            </a:spcBef>
            <a:spcAft>
              <a:spcPct val="35000"/>
            </a:spcAft>
            <a:buNone/>
          </a:pPr>
          <a:r>
            <a:rPr lang="en-US" sz="2000" kern="1200" dirty="0"/>
            <a:t>Culturally defined</a:t>
          </a:r>
        </a:p>
      </dsp:txBody>
      <dsp:txXfrm>
        <a:off x="389737" y="3238783"/>
        <a:ext cx="5179632" cy="319654"/>
      </dsp:txXfrm>
    </dsp:sp>
    <dsp:sp modelId="{09A82E76-78C7-4099-9A12-259550D82200}">
      <dsp:nvSpPr>
        <dsp:cNvPr id="0" name=""/>
        <dsp:cNvSpPr/>
      </dsp:nvSpPr>
      <dsp:spPr>
        <a:xfrm>
          <a:off x="0" y="3942930"/>
          <a:ext cx="7448883" cy="9071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8116" tIns="249936" rIns="57811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Root of most mental disorders lies in intercellular abnormalities </a:t>
          </a:r>
        </a:p>
      </dsp:txBody>
      <dsp:txXfrm>
        <a:off x="0" y="3942930"/>
        <a:ext cx="7448883" cy="907199"/>
      </dsp:txXfrm>
    </dsp:sp>
    <dsp:sp modelId="{EDDACE7A-F1FA-4F26-89CE-186809EB5011}">
      <dsp:nvSpPr>
        <dsp:cNvPr id="0" name=""/>
        <dsp:cNvSpPr/>
      </dsp:nvSpPr>
      <dsp:spPr>
        <a:xfrm>
          <a:off x="372444" y="3765810"/>
          <a:ext cx="5214218"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85" tIns="0" rIns="197085" bIns="0" numCol="1" spcCol="1270" anchor="ctr" anchorCtr="0">
          <a:noAutofit/>
        </a:bodyPr>
        <a:lstStyle/>
        <a:p>
          <a:pPr marL="0" lvl="0" indent="0" algn="l" defTabSz="889000" rtl="0">
            <a:lnSpc>
              <a:spcPct val="90000"/>
            </a:lnSpc>
            <a:spcBef>
              <a:spcPct val="0"/>
            </a:spcBef>
            <a:spcAft>
              <a:spcPct val="35000"/>
            </a:spcAft>
            <a:buNone/>
          </a:pPr>
          <a:r>
            <a:rPr lang="en-US" sz="2000" kern="1200" dirty="0"/>
            <a:t>Mental illness versus physical illness</a:t>
          </a:r>
        </a:p>
      </dsp:txBody>
      <dsp:txXfrm>
        <a:off x="389737" y="3783103"/>
        <a:ext cx="5179632"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71F40-8E1C-401E-99A8-CD83B99A9234}">
      <dsp:nvSpPr>
        <dsp:cNvPr id="0" name=""/>
        <dsp:cNvSpPr/>
      </dsp:nvSpPr>
      <dsp:spPr>
        <a:xfrm>
          <a:off x="0" y="13622"/>
          <a:ext cx="817245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Basic Level</a:t>
          </a:r>
        </a:p>
      </dsp:txBody>
      <dsp:txXfrm>
        <a:off x="30071" y="43693"/>
        <a:ext cx="8112308" cy="555862"/>
      </dsp:txXfrm>
    </dsp:sp>
    <dsp:sp modelId="{815D67BE-981A-458A-AE12-01BD5C5A41D5}">
      <dsp:nvSpPr>
        <dsp:cNvPr id="0" name=""/>
        <dsp:cNvSpPr/>
      </dsp:nvSpPr>
      <dsp:spPr>
        <a:xfrm>
          <a:off x="0" y="629627"/>
          <a:ext cx="8172450"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7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Psychiatric mental health registered nurse (PMH-RN)</a:t>
          </a:r>
        </a:p>
        <a:p>
          <a:pPr marL="228600" lvl="1" indent="-228600" algn="l" defTabSz="933450">
            <a:lnSpc>
              <a:spcPct val="90000"/>
            </a:lnSpc>
            <a:spcBef>
              <a:spcPct val="0"/>
            </a:spcBef>
            <a:spcAft>
              <a:spcPct val="20000"/>
            </a:spcAft>
            <a:buChar char="•"/>
          </a:pPr>
          <a:r>
            <a:rPr lang="en-US" sz="2100" kern="1200"/>
            <a:t>2 years full-time work, 2000 clinical hours, 30 hours continuing education, followed by certification exam to add “BC” to the RN title (RN-BC)</a:t>
          </a:r>
        </a:p>
      </dsp:txBody>
      <dsp:txXfrm>
        <a:off x="0" y="629627"/>
        <a:ext cx="8172450" cy="1173689"/>
      </dsp:txXfrm>
    </dsp:sp>
    <dsp:sp modelId="{2A725944-A308-4D95-B0A3-086C471185B3}">
      <dsp:nvSpPr>
        <dsp:cNvPr id="0" name=""/>
        <dsp:cNvSpPr/>
      </dsp:nvSpPr>
      <dsp:spPr>
        <a:xfrm>
          <a:off x="0" y="1803317"/>
          <a:ext cx="8172450"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Advanced Practice</a:t>
          </a:r>
        </a:p>
      </dsp:txBody>
      <dsp:txXfrm>
        <a:off x="30071" y="1833388"/>
        <a:ext cx="8112308" cy="555862"/>
      </dsp:txXfrm>
    </dsp:sp>
    <dsp:sp modelId="{409E76EE-A364-4A0E-83C4-479EB56EC52A}">
      <dsp:nvSpPr>
        <dsp:cNvPr id="0" name=""/>
        <dsp:cNvSpPr/>
      </dsp:nvSpPr>
      <dsp:spPr>
        <a:xfrm>
          <a:off x="0" y="2419322"/>
          <a:ext cx="8172450"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7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Psychiatric-mental health advanced practice registered nurse (PMH-APRN)</a:t>
          </a:r>
        </a:p>
        <a:p>
          <a:pPr marL="228600" lvl="1" indent="-228600" algn="l" defTabSz="933450">
            <a:lnSpc>
              <a:spcPct val="90000"/>
            </a:lnSpc>
            <a:spcBef>
              <a:spcPct val="0"/>
            </a:spcBef>
            <a:spcAft>
              <a:spcPct val="20000"/>
            </a:spcAft>
            <a:buChar char="•"/>
          </a:pPr>
          <a:r>
            <a:rPr lang="en-US" sz="2100" kern="1200"/>
            <a:t>Master of Science (MSN) or Doctor of Nursing Practice (DNP)</a:t>
          </a:r>
        </a:p>
      </dsp:txBody>
      <dsp:txXfrm>
        <a:off x="0" y="2419322"/>
        <a:ext cx="8172450" cy="922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5920A-5B82-408D-82FA-DF600220F033}">
      <dsp:nvSpPr>
        <dsp:cNvPr id="0" name=""/>
        <dsp:cNvSpPr/>
      </dsp:nvSpPr>
      <dsp:spPr>
        <a:xfrm>
          <a:off x="1011984" y="2525"/>
          <a:ext cx="4047937" cy="130792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41" tIns="332214" rIns="78541" bIns="332214" numCol="1" spcCol="1270" anchor="t" anchorCtr="0">
          <a:noAutofit/>
        </a:bodyPr>
        <a:lstStyle/>
        <a:p>
          <a:pPr marL="0" lvl="0" indent="0" algn="l" defTabSz="889000">
            <a:lnSpc>
              <a:spcPct val="90000"/>
            </a:lnSpc>
            <a:spcBef>
              <a:spcPct val="0"/>
            </a:spcBef>
            <a:spcAft>
              <a:spcPct val="35000"/>
            </a:spcAft>
            <a:buNone/>
          </a:pPr>
          <a:r>
            <a:rPr lang="en-US" sz="2000" kern="1200"/>
            <a:t>Identify individuals served correctly</a:t>
          </a:r>
        </a:p>
        <a:p>
          <a:pPr marL="228600" lvl="1" indent="-228600" algn="l" defTabSz="889000">
            <a:lnSpc>
              <a:spcPct val="90000"/>
            </a:lnSpc>
            <a:spcBef>
              <a:spcPct val="0"/>
            </a:spcBef>
            <a:spcAft>
              <a:spcPct val="15000"/>
            </a:spcAft>
            <a:buChar char="•"/>
          </a:pPr>
          <a:r>
            <a:rPr lang="en-US" sz="2000" kern="1200"/>
            <a:t>Use two identifiers</a:t>
          </a:r>
        </a:p>
      </dsp:txBody>
      <dsp:txXfrm>
        <a:off x="1011984" y="2525"/>
        <a:ext cx="4047937" cy="1307927"/>
      </dsp:txXfrm>
    </dsp:sp>
    <dsp:sp modelId="{8FA49110-6F58-4632-848B-AA63C50CEF6C}">
      <dsp:nvSpPr>
        <dsp:cNvPr id="0" name=""/>
        <dsp:cNvSpPr/>
      </dsp:nvSpPr>
      <dsp:spPr>
        <a:xfrm>
          <a:off x="0" y="2525"/>
          <a:ext cx="1011984" cy="130792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1" tIns="129194" rIns="53551" bIns="129194"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0" y="2525"/>
        <a:ext cx="1011984" cy="1307927"/>
      </dsp:txXfrm>
    </dsp:sp>
    <dsp:sp modelId="{2DEBE1F3-DE94-46D8-A467-41420CFDFFA2}">
      <dsp:nvSpPr>
        <dsp:cNvPr id="0" name=""/>
        <dsp:cNvSpPr/>
      </dsp:nvSpPr>
      <dsp:spPr>
        <a:xfrm>
          <a:off x="1011984" y="1388928"/>
          <a:ext cx="4047937" cy="130792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41" tIns="332214" rIns="78541" bIns="332214" numCol="1" spcCol="1270" anchor="ctr" anchorCtr="0">
          <a:noAutofit/>
        </a:bodyPr>
        <a:lstStyle/>
        <a:p>
          <a:pPr marL="0" lvl="0" indent="0" algn="l" defTabSz="889000">
            <a:lnSpc>
              <a:spcPct val="90000"/>
            </a:lnSpc>
            <a:spcBef>
              <a:spcPct val="0"/>
            </a:spcBef>
            <a:spcAft>
              <a:spcPct val="35000"/>
            </a:spcAft>
            <a:buNone/>
          </a:pPr>
          <a:r>
            <a:rPr lang="en-US" sz="2000" kern="1200"/>
            <a:t>Use medicines safely</a:t>
          </a:r>
        </a:p>
      </dsp:txBody>
      <dsp:txXfrm>
        <a:off x="1011984" y="1388928"/>
        <a:ext cx="4047937" cy="1307927"/>
      </dsp:txXfrm>
    </dsp:sp>
    <dsp:sp modelId="{31FC88B8-CC6F-439B-A253-8553974E7C95}">
      <dsp:nvSpPr>
        <dsp:cNvPr id="0" name=""/>
        <dsp:cNvSpPr/>
      </dsp:nvSpPr>
      <dsp:spPr>
        <a:xfrm>
          <a:off x="0" y="1388928"/>
          <a:ext cx="1011984" cy="130792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1" tIns="129194" rIns="53551" bIns="129194" numCol="1" spcCol="1270" anchor="ctr" anchorCtr="0">
          <a:noAutofit/>
        </a:bodyPr>
        <a:lstStyle/>
        <a:p>
          <a:pPr marL="0" lvl="0" indent="0" algn="ctr" defTabSz="889000">
            <a:lnSpc>
              <a:spcPct val="90000"/>
            </a:lnSpc>
            <a:spcBef>
              <a:spcPct val="0"/>
            </a:spcBef>
            <a:spcAft>
              <a:spcPct val="35000"/>
            </a:spcAft>
            <a:buNone/>
          </a:pPr>
          <a:r>
            <a:rPr lang="en-US" sz="2000" kern="1200" dirty="0"/>
            <a:t>Use</a:t>
          </a:r>
        </a:p>
      </dsp:txBody>
      <dsp:txXfrm>
        <a:off x="0" y="1388928"/>
        <a:ext cx="1011984" cy="1307927"/>
      </dsp:txXfrm>
    </dsp:sp>
    <dsp:sp modelId="{496C5C5B-B31A-478F-BFF9-92D5EB53B106}">
      <dsp:nvSpPr>
        <dsp:cNvPr id="0" name=""/>
        <dsp:cNvSpPr/>
      </dsp:nvSpPr>
      <dsp:spPr>
        <a:xfrm>
          <a:off x="1011984" y="2775331"/>
          <a:ext cx="4047937" cy="130792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41" tIns="332214" rIns="78541" bIns="332214" numCol="1" spcCol="1270" anchor="t" anchorCtr="0">
          <a:noAutofit/>
        </a:bodyPr>
        <a:lstStyle/>
        <a:p>
          <a:pPr marL="0" lvl="0" indent="0" algn="l" defTabSz="889000">
            <a:lnSpc>
              <a:spcPct val="90000"/>
            </a:lnSpc>
            <a:spcBef>
              <a:spcPct val="0"/>
            </a:spcBef>
            <a:spcAft>
              <a:spcPct val="35000"/>
            </a:spcAft>
            <a:buNone/>
          </a:pPr>
          <a:r>
            <a:rPr lang="en-US" sz="2000" kern="1200"/>
            <a:t>Prevent infection</a:t>
          </a:r>
        </a:p>
        <a:p>
          <a:pPr marL="228600" lvl="1" indent="-228600" algn="l" defTabSz="889000">
            <a:lnSpc>
              <a:spcPct val="90000"/>
            </a:lnSpc>
            <a:spcBef>
              <a:spcPct val="0"/>
            </a:spcBef>
            <a:spcAft>
              <a:spcPct val="15000"/>
            </a:spcAft>
            <a:buChar char="•"/>
          </a:pPr>
          <a:r>
            <a:rPr lang="en-US" sz="2000" kern="1200"/>
            <a:t>Always follow universal precautions</a:t>
          </a:r>
        </a:p>
      </dsp:txBody>
      <dsp:txXfrm>
        <a:off x="1011984" y="2775331"/>
        <a:ext cx="4047937" cy="1307927"/>
      </dsp:txXfrm>
    </dsp:sp>
    <dsp:sp modelId="{53720DD0-CFDD-4F28-9A95-EE269EC29C3B}">
      <dsp:nvSpPr>
        <dsp:cNvPr id="0" name=""/>
        <dsp:cNvSpPr/>
      </dsp:nvSpPr>
      <dsp:spPr>
        <a:xfrm>
          <a:off x="0" y="2775331"/>
          <a:ext cx="1011984" cy="130792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1" tIns="129194" rIns="53551" bIns="129194" numCol="1" spcCol="1270" anchor="ctr" anchorCtr="0">
          <a:noAutofit/>
        </a:bodyPr>
        <a:lstStyle/>
        <a:p>
          <a:pPr marL="0" lvl="0" indent="0" algn="ctr" defTabSz="889000">
            <a:lnSpc>
              <a:spcPct val="90000"/>
            </a:lnSpc>
            <a:spcBef>
              <a:spcPct val="0"/>
            </a:spcBef>
            <a:spcAft>
              <a:spcPct val="35000"/>
            </a:spcAft>
            <a:buNone/>
          </a:pPr>
          <a:r>
            <a:rPr lang="en-US" sz="2000" kern="1200"/>
            <a:t>Prevent</a:t>
          </a:r>
        </a:p>
      </dsp:txBody>
      <dsp:txXfrm>
        <a:off x="0" y="2775331"/>
        <a:ext cx="1011984" cy="1307927"/>
      </dsp:txXfrm>
    </dsp:sp>
    <dsp:sp modelId="{F1BB28B0-4A61-4A2D-93AF-4D5FA8F56999}">
      <dsp:nvSpPr>
        <dsp:cNvPr id="0" name=""/>
        <dsp:cNvSpPr/>
      </dsp:nvSpPr>
      <dsp:spPr>
        <a:xfrm>
          <a:off x="1011984" y="4161735"/>
          <a:ext cx="4047937" cy="1307927"/>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41" tIns="332214" rIns="78541" bIns="332214" numCol="1" spcCol="1270" anchor="t" anchorCtr="0">
          <a:noAutofit/>
        </a:bodyPr>
        <a:lstStyle/>
        <a:p>
          <a:pPr marL="0" lvl="0" indent="0" algn="l" defTabSz="889000">
            <a:lnSpc>
              <a:spcPct val="90000"/>
            </a:lnSpc>
            <a:spcBef>
              <a:spcPct val="0"/>
            </a:spcBef>
            <a:spcAft>
              <a:spcPct val="35000"/>
            </a:spcAft>
            <a:buNone/>
          </a:pPr>
          <a:r>
            <a:rPr lang="en-US" sz="2000" kern="1200"/>
            <a:t>Identify individuals served safety risks</a:t>
          </a:r>
        </a:p>
        <a:p>
          <a:pPr marL="228600" lvl="1" indent="-228600" algn="l" defTabSz="889000">
            <a:lnSpc>
              <a:spcPct val="90000"/>
            </a:lnSpc>
            <a:spcBef>
              <a:spcPct val="0"/>
            </a:spcBef>
            <a:spcAft>
              <a:spcPct val="15000"/>
            </a:spcAft>
            <a:buChar char="•"/>
          </a:pPr>
          <a:r>
            <a:rPr lang="en-US" sz="2000" kern="1200" dirty="0"/>
            <a:t>Assess for suicidal ideation</a:t>
          </a:r>
        </a:p>
      </dsp:txBody>
      <dsp:txXfrm>
        <a:off x="1011984" y="4161735"/>
        <a:ext cx="4047937" cy="1307927"/>
      </dsp:txXfrm>
    </dsp:sp>
    <dsp:sp modelId="{0CD886DA-3E46-4579-AFCD-C869289A7B75}">
      <dsp:nvSpPr>
        <dsp:cNvPr id="0" name=""/>
        <dsp:cNvSpPr/>
      </dsp:nvSpPr>
      <dsp:spPr>
        <a:xfrm>
          <a:off x="0" y="4161735"/>
          <a:ext cx="1011984" cy="130792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51" tIns="129194" rIns="53551" bIns="129194"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0" y="4161735"/>
        <a:ext cx="1011984" cy="13079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F48755-BD94-49CA-B911-58297B55EB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0458DFB-F6D1-49B0-BBF4-3A58BA14DE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IN" dirty="0"/>
          </a:p>
        </p:txBody>
      </p:sp>
      <p:sp>
        <p:nvSpPr>
          <p:cNvPr id="4" name="Footer Placeholder 3">
            <a:extLst>
              <a:ext uri="{FF2B5EF4-FFF2-40B4-BE49-F238E27FC236}">
                <a16:creationId xmlns:a16="http://schemas.microsoft.com/office/drawing/2014/main" id="{FFC8CB53-00FD-4D0A-8112-49D263FBAB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5853D57C-458D-451A-AA33-AE03EC0206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169E1-48C9-4248-B0DF-6CE62CAAF43C}" type="slidenum">
              <a:rPr lang="en-IN" smtClean="0"/>
              <a:t>‹#›</a:t>
            </a:fld>
            <a:endParaRPr lang="en-IN"/>
          </a:p>
        </p:txBody>
      </p:sp>
    </p:spTree>
    <p:extLst>
      <p:ext uri="{BB962C8B-B14F-4D97-AF65-F5344CB8AC3E}">
        <p14:creationId xmlns:p14="http://schemas.microsoft.com/office/powerpoint/2010/main" val="407341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7330" name="Rectangle 2">
            <a:extLst>
              <a:ext uri="{FF2B5EF4-FFF2-40B4-BE49-F238E27FC236}">
                <a16:creationId xmlns:a16="http://schemas.microsoft.com/office/drawing/2014/main" id="{22CD7849-8EBC-442F-8491-91C4B2D7B5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867331" name="Rectangle 3">
            <a:extLst>
              <a:ext uri="{FF2B5EF4-FFF2-40B4-BE49-F238E27FC236}">
                <a16:creationId xmlns:a16="http://schemas.microsoft.com/office/drawing/2014/main" id="{F9B74850-D504-406D-81FA-951C21B2D5C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287D29D2-B43E-4363-88BC-FD8702786ED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7333" name="Rectangle 5">
            <a:extLst>
              <a:ext uri="{FF2B5EF4-FFF2-40B4-BE49-F238E27FC236}">
                <a16:creationId xmlns:a16="http://schemas.microsoft.com/office/drawing/2014/main" id="{411A1719-4F55-4E2A-BB4D-B0603A0C47F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7334" name="Rectangle 6">
            <a:extLst>
              <a:ext uri="{FF2B5EF4-FFF2-40B4-BE49-F238E27FC236}">
                <a16:creationId xmlns:a16="http://schemas.microsoft.com/office/drawing/2014/main" id="{2A3A719E-8285-437C-AC31-639C62CC37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867335" name="Rectangle 7">
            <a:extLst>
              <a:ext uri="{FF2B5EF4-FFF2-40B4-BE49-F238E27FC236}">
                <a16:creationId xmlns:a16="http://schemas.microsoft.com/office/drawing/2014/main" id="{2454DF9E-99D3-4937-8973-B149BCE9CC9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59855CA-5E60-4F5A-80B6-296A3647A7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E736D12-C956-4C24-96FE-151913EAC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7479C1B-579C-45B0-BD9F-A7D58A5E3B17}"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
        <p:nvSpPr>
          <p:cNvPr id="5123" name="Rectangle 2">
            <a:extLst>
              <a:ext uri="{FF2B5EF4-FFF2-40B4-BE49-F238E27FC236}">
                <a16:creationId xmlns:a16="http://schemas.microsoft.com/office/drawing/2014/main" id="{49BDB45E-B039-4669-9120-010E8ED8A3E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4A6A3AD-7A17-48F9-8D12-99623EC45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A2ACDC5-0040-4C5D-BCE1-5DB082A21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C3FE4A6-70CA-4BB1-8F45-430A3F42C75F}" type="slidenum">
              <a:rPr lang="en-US" altLang="en-US">
                <a:cs typeface="Arial" panose="020B0604020202020204" pitchFamily="34" charset="0"/>
              </a:rPr>
              <a:pPr>
                <a:spcBef>
                  <a:spcPct val="0"/>
                </a:spcBef>
              </a:pPr>
              <a:t>10</a:t>
            </a:fld>
            <a:endParaRPr lang="en-US" altLang="en-US">
              <a:cs typeface="Arial" panose="020B0604020202020204" pitchFamily="34" charset="0"/>
            </a:endParaRPr>
          </a:p>
        </p:txBody>
      </p:sp>
      <p:sp>
        <p:nvSpPr>
          <p:cNvPr id="25603" name="Rectangle 2">
            <a:extLst>
              <a:ext uri="{FF2B5EF4-FFF2-40B4-BE49-F238E27FC236}">
                <a16:creationId xmlns:a16="http://schemas.microsoft.com/office/drawing/2014/main" id="{B252BE70-FB42-46D8-89F2-5E5FC2860880}"/>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402E553F-C0CF-4A04-9570-9C76F51FA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B11C92E-B8EA-457E-B72F-9CAC315A1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B85E8D85-B488-49B6-A031-9B2063DABA01}" type="slidenum">
              <a:rPr lang="en-US" altLang="en-US">
                <a:cs typeface="Arial" panose="020B0604020202020204" pitchFamily="34" charset="0"/>
              </a:rPr>
              <a:pPr>
                <a:spcBef>
                  <a:spcPct val="0"/>
                </a:spcBef>
              </a:pPr>
              <a:t>11</a:t>
            </a:fld>
            <a:endParaRPr lang="en-US" altLang="en-US">
              <a:cs typeface="Arial" panose="020B0604020202020204" pitchFamily="34" charset="0"/>
            </a:endParaRPr>
          </a:p>
        </p:txBody>
      </p:sp>
      <p:sp>
        <p:nvSpPr>
          <p:cNvPr id="27651" name="Rectangle 2">
            <a:extLst>
              <a:ext uri="{FF2B5EF4-FFF2-40B4-BE49-F238E27FC236}">
                <a16:creationId xmlns:a16="http://schemas.microsoft.com/office/drawing/2014/main" id="{5E2F5665-B024-440D-B156-DCFB0CF005A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3A44C1F-E8AA-4611-8278-A6A96DBAC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4528F19-2448-4428-9461-49851A10FF93}"/>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3A101DF-9068-4593-9607-E9B59B50BB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a:ea typeface="ヒラギノ角ゴ Pro W3"/>
              <a:cs typeface="Arial"/>
            </a:endParaRPr>
          </a:p>
        </p:txBody>
      </p:sp>
      <p:sp>
        <p:nvSpPr>
          <p:cNvPr id="31748" name="Slide Number Placeholder 3">
            <a:extLst>
              <a:ext uri="{FF2B5EF4-FFF2-40B4-BE49-F238E27FC236}">
                <a16:creationId xmlns:a16="http://schemas.microsoft.com/office/drawing/2014/main" id="{7238037D-D3E0-43C3-B126-9BA6CA8A6E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55E66643-160D-40B9-9528-8B6EE5AF5A83}" type="slidenum">
              <a:rPr lang="en-US" altLang="en-US">
                <a:cs typeface="Arial" panose="020B0604020202020204" pitchFamily="34" charset="0"/>
              </a:rPr>
              <a:pPr>
                <a:spcBef>
                  <a:spcPct val="0"/>
                </a:spcBef>
              </a:pPr>
              <a:t>12</a:t>
            </a:fld>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9855CA-5E60-4F5A-80B6-296A3647A770}" type="slidenum">
              <a:rPr lang="en-US" altLang="en-US"/>
              <a:pPr/>
              <a:t>13</a:t>
            </a:fld>
            <a:endParaRPr lang="en-US" altLang="en-US"/>
          </a:p>
        </p:txBody>
      </p:sp>
    </p:spTree>
    <p:extLst>
      <p:ext uri="{BB962C8B-B14F-4D97-AF65-F5344CB8AC3E}">
        <p14:creationId xmlns:p14="http://schemas.microsoft.com/office/powerpoint/2010/main" val="965072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7C5C00-E44A-47C6-822F-D941BD507D5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299E31C-F38C-4C89-AA77-DFFA6187DD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cs typeface="Arial"/>
            </a:endParaRPr>
          </a:p>
        </p:txBody>
      </p:sp>
      <p:sp>
        <p:nvSpPr>
          <p:cNvPr id="44036" name="Slide Number Placeholder 3">
            <a:extLst>
              <a:ext uri="{FF2B5EF4-FFF2-40B4-BE49-F238E27FC236}">
                <a16:creationId xmlns:a16="http://schemas.microsoft.com/office/drawing/2014/main" id="{420A87C8-79D9-4DAB-BE7B-C2D007047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1C05CF1-61D1-43A4-B4FC-FAD12036D8F5}" type="slidenum">
              <a:rPr lang="en-US" altLang="en-US">
                <a:cs typeface="Arial" panose="020B0604020202020204" pitchFamily="34" charset="0"/>
              </a:rPr>
              <a:pPr>
                <a:spcBef>
                  <a:spcPct val="0"/>
                </a:spcBef>
              </a:pPr>
              <a:t>14</a:t>
            </a:fld>
            <a:endParaRPr lang="en-US" altLang="en-US">
              <a:cs typeface="Arial" panose="020B0604020202020204" pitchFamily="34" charset="0"/>
            </a:endParaRPr>
          </a:p>
        </p:txBody>
      </p:sp>
    </p:spTree>
    <p:extLst>
      <p:ext uri="{BB962C8B-B14F-4D97-AF65-F5344CB8AC3E}">
        <p14:creationId xmlns:p14="http://schemas.microsoft.com/office/powerpoint/2010/main" val="297344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7C5C00-E44A-47C6-822F-D941BD507D5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299E31C-F38C-4C89-AA77-DFFA6187DD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cs typeface="Arial"/>
            </a:endParaRPr>
          </a:p>
        </p:txBody>
      </p:sp>
      <p:sp>
        <p:nvSpPr>
          <p:cNvPr id="44036" name="Slide Number Placeholder 3">
            <a:extLst>
              <a:ext uri="{FF2B5EF4-FFF2-40B4-BE49-F238E27FC236}">
                <a16:creationId xmlns:a16="http://schemas.microsoft.com/office/drawing/2014/main" id="{420A87C8-79D9-4DAB-BE7B-C2D007047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1C05CF1-61D1-43A4-B4FC-FAD12036D8F5}" type="slidenum">
              <a:rPr lang="en-US" altLang="en-US">
                <a:cs typeface="Arial" panose="020B0604020202020204" pitchFamily="34" charset="0"/>
              </a:rPr>
              <a:pPr>
                <a:spcBef>
                  <a:spcPct val="0"/>
                </a:spcBef>
              </a:pPr>
              <a:t>15</a:t>
            </a:fld>
            <a:endParaRPr lang="en-US" altLang="en-US">
              <a:cs typeface="Arial" panose="020B0604020202020204" pitchFamily="34" charset="0"/>
            </a:endParaRPr>
          </a:p>
        </p:txBody>
      </p:sp>
    </p:spTree>
    <p:extLst>
      <p:ext uri="{BB962C8B-B14F-4D97-AF65-F5344CB8AC3E}">
        <p14:creationId xmlns:p14="http://schemas.microsoft.com/office/powerpoint/2010/main" val="264002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7C5C00-E44A-47C6-822F-D941BD507D5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299E31C-F38C-4C89-AA77-DFFA6187DD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a:ea typeface="ヒラギノ角ゴ Pro W3"/>
              <a:cs typeface="Arial"/>
            </a:endParaRPr>
          </a:p>
        </p:txBody>
      </p:sp>
      <p:sp>
        <p:nvSpPr>
          <p:cNvPr id="44036" name="Slide Number Placeholder 3">
            <a:extLst>
              <a:ext uri="{FF2B5EF4-FFF2-40B4-BE49-F238E27FC236}">
                <a16:creationId xmlns:a16="http://schemas.microsoft.com/office/drawing/2014/main" id="{420A87C8-79D9-4DAB-BE7B-C2D007047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1C05CF1-61D1-43A4-B4FC-FAD12036D8F5}" type="slidenum">
              <a:rPr lang="en-US" altLang="en-US">
                <a:cs typeface="Arial" panose="020B0604020202020204" pitchFamily="34" charset="0"/>
              </a:rPr>
              <a:pPr>
                <a:spcBef>
                  <a:spcPct val="0"/>
                </a:spcBef>
              </a:pPr>
              <a:t>16</a:t>
            </a:fld>
            <a:endParaRPr lang="en-US" altLang="en-US">
              <a:cs typeface="Arial" panose="020B0604020202020204" pitchFamily="34" charset="0"/>
            </a:endParaRPr>
          </a:p>
        </p:txBody>
      </p:sp>
    </p:spTree>
    <p:extLst>
      <p:ext uri="{BB962C8B-B14F-4D97-AF65-F5344CB8AC3E}">
        <p14:creationId xmlns:p14="http://schemas.microsoft.com/office/powerpoint/2010/main" val="294618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E7C5C00-E44A-47C6-822F-D941BD507D5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299E31C-F38C-4C89-AA77-DFFA6187DD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a:ea typeface="ヒラギノ角ゴ Pro W3"/>
              <a:cs typeface="Arial"/>
            </a:endParaRPr>
          </a:p>
        </p:txBody>
      </p:sp>
      <p:sp>
        <p:nvSpPr>
          <p:cNvPr id="44036" name="Slide Number Placeholder 3">
            <a:extLst>
              <a:ext uri="{FF2B5EF4-FFF2-40B4-BE49-F238E27FC236}">
                <a16:creationId xmlns:a16="http://schemas.microsoft.com/office/drawing/2014/main" id="{420A87C8-79D9-4DAB-BE7B-C2D007047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1C05CF1-61D1-43A4-B4FC-FAD12036D8F5}" type="slidenum">
              <a:rPr lang="en-US" altLang="en-US">
                <a:cs typeface="Arial" panose="020B0604020202020204" pitchFamily="34" charset="0"/>
              </a:rPr>
              <a:pPr>
                <a:spcBef>
                  <a:spcPct val="0"/>
                </a:spcBef>
              </a:pPr>
              <a:t>17</a:t>
            </a:fld>
            <a:endParaRPr lang="en-US" altLang="en-US">
              <a:cs typeface="Arial" panose="020B0604020202020204" pitchFamily="34" charset="0"/>
            </a:endParaRPr>
          </a:p>
        </p:txBody>
      </p:sp>
    </p:spTree>
    <p:extLst>
      <p:ext uri="{BB962C8B-B14F-4D97-AF65-F5344CB8AC3E}">
        <p14:creationId xmlns:p14="http://schemas.microsoft.com/office/powerpoint/2010/main" val="1472548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31AC468-4CB3-4018-ADDE-C7A4BFFDD316}"/>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77EB1A3-67E5-4A16-825F-2555BBD79C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52228" name="Slide Number Placeholder 3">
            <a:extLst>
              <a:ext uri="{FF2B5EF4-FFF2-40B4-BE49-F238E27FC236}">
                <a16:creationId xmlns:a16="http://schemas.microsoft.com/office/drawing/2014/main" id="{9164E6D3-4376-49E6-9C0C-165B7651FD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B1C18B7D-A5A8-47DC-8E03-7F4D5418C291}" type="slidenum">
              <a:rPr lang="en-US" altLang="en-US">
                <a:cs typeface="Arial" panose="020B0604020202020204" pitchFamily="34" charset="0"/>
              </a:rPr>
              <a:pPr>
                <a:spcBef>
                  <a:spcPct val="0"/>
                </a:spcBef>
              </a:pPr>
              <a:t>18</a:t>
            </a:fld>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52C430C-D8D5-4425-AC0C-44DFC2DE878C}"/>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CEC2FE92-7E1F-4C54-9411-7D7254EB7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cs typeface="Arial"/>
            </a:endParaRPr>
          </a:p>
        </p:txBody>
      </p:sp>
      <p:sp>
        <p:nvSpPr>
          <p:cNvPr id="56324" name="Slide Number Placeholder 3">
            <a:extLst>
              <a:ext uri="{FF2B5EF4-FFF2-40B4-BE49-F238E27FC236}">
                <a16:creationId xmlns:a16="http://schemas.microsoft.com/office/drawing/2014/main" id="{67D5DC3A-959B-434C-A567-4B447BADB4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37C266B-42C7-445C-B0C7-EEF2E6C31E96}" type="slidenum">
              <a:rPr lang="en-US" altLang="en-US">
                <a:cs typeface="Arial" panose="020B0604020202020204" pitchFamily="34" charset="0"/>
              </a:rPr>
              <a:pPr>
                <a:spcBef>
                  <a:spcPct val="0"/>
                </a:spcBef>
              </a:pPr>
              <a:t>20</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A695F17-060B-4318-8FD2-50D343FEAB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F4A4E040-DD4E-4E00-81AE-1C184429A578}"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
        <p:nvSpPr>
          <p:cNvPr id="7171" name="Rectangle 2">
            <a:extLst>
              <a:ext uri="{FF2B5EF4-FFF2-40B4-BE49-F238E27FC236}">
                <a16:creationId xmlns:a16="http://schemas.microsoft.com/office/drawing/2014/main" id="{60D4A878-A4A5-45F0-B8CE-CCF41EB761B6}"/>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37F956E-2FA2-4AEF-8D71-16D470F718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855CA-5E60-4F5A-80B6-296A3647A770}" type="slidenum">
              <a:rPr lang="en-US" altLang="en-US" smtClean="0"/>
              <a:pPr/>
              <a:t>21</a:t>
            </a:fld>
            <a:endParaRPr lang="en-US" altLang="en-US"/>
          </a:p>
        </p:txBody>
      </p:sp>
    </p:spTree>
    <p:extLst>
      <p:ext uri="{BB962C8B-B14F-4D97-AF65-F5344CB8AC3E}">
        <p14:creationId xmlns:p14="http://schemas.microsoft.com/office/powerpoint/2010/main" val="399840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855CA-5E60-4F5A-80B6-296A3647A770}" type="slidenum">
              <a:rPr lang="en-US" altLang="en-US" smtClean="0"/>
              <a:pPr/>
              <a:t>22</a:t>
            </a:fld>
            <a:endParaRPr lang="en-US" altLang="en-US"/>
          </a:p>
        </p:txBody>
      </p:sp>
    </p:spTree>
    <p:extLst>
      <p:ext uri="{BB962C8B-B14F-4D97-AF65-F5344CB8AC3E}">
        <p14:creationId xmlns:p14="http://schemas.microsoft.com/office/powerpoint/2010/main" val="20855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0777E6C-2AB3-40EE-93A0-21477D84AA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99B0FFB-BDA2-4B99-8CC2-F5B66E4EE254}"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
        <p:nvSpPr>
          <p:cNvPr id="11267" name="Rectangle 2">
            <a:extLst>
              <a:ext uri="{FF2B5EF4-FFF2-40B4-BE49-F238E27FC236}">
                <a16:creationId xmlns:a16="http://schemas.microsoft.com/office/drawing/2014/main" id="{03906D2C-FB78-4E2C-8DEA-3E1B55477C8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F04EE6C-D0E1-46DF-AF4B-1F9BCF367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9855CA-5E60-4F5A-80B6-296A3647A770}" type="slidenum">
              <a:rPr lang="en-US" altLang="en-US"/>
              <a:pPr/>
              <a:t>4</a:t>
            </a:fld>
            <a:endParaRPr lang="en-US" altLang="en-US"/>
          </a:p>
        </p:txBody>
      </p:sp>
    </p:spTree>
    <p:extLst>
      <p:ext uri="{BB962C8B-B14F-4D97-AF65-F5344CB8AC3E}">
        <p14:creationId xmlns:p14="http://schemas.microsoft.com/office/powerpoint/2010/main" val="392203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dirty="0"/>
          </a:p>
        </p:txBody>
      </p:sp>
      <p:sp>
        <p:nvSpPr>
          <p:cNvPr id="4" name="Slide Number Placeholder 3"/>
          <p:cNvSpPr>
            <a:spLocks noGrp="1"/>
          </p:cNvSpPr>
          <p:nvPr>
            <p:ph type="sldNum" sz="quarter" idx="5"/>
          </p:nvPr>
        </p:nvSpPr>
        <p:spPr/>
        <p:txBody>
          <a:bodyPr/>
          <a:lstStyle/>
          <a:p>
            <a:fld id="{D59855CA-5E60-4F5A-80B6-296A3647A770}" type="slidenum">
              <a:rPr lang="en-US" altLang="en-US"/>
              <a:pPr/>
              <a:t>5</a:t>
            </a:fld>
            <a:endParaRPr lang="en-US" altLang="en-US"/>
          </a:p>
        </p:txBody>
      </p:sp>
    </p:spTree>
    <p:extLst>
      <p:ext uri="{BB962C8B-B14F-4D97-AF65-F5344CB8AC3E}">
        <p14:creationId xmlns:p14="http://schemas.microsoft.com/office/powerpoint/2010/main" val="67553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EDB61E9-0563-4FE8-9BE6-054B258BCD0A}"/>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D6F7083A-105B-4E91-9A3A-192ECF973C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15364" name="Slide Number Placeholder 3">
            <a:extLst>
              <a:ext uri="{FF2B5EF4-FFF2-40B4-BE49-F238E27FC236}">
                <a16:creationId xmlns:a16="http://schemas.microsoft.com/office/drawing/2014/main" id="{541DB30D-E657-4CC5-AC7C-FFD0E0B186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8C8A954-950F-4828-A282-0D159A46D7E9}"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59855CA-5E60-4F5A-80B6-296A3647A770}" type="slidenum">
              <a:rPr lang="en-US" altLang="en-US"/>
              <a:pPr/>
              <a:t>7</a:t>
            </a:fld>
            <a:endParaRPr lang="en-US" altLang="en-US"/>
          </a:p>
        </p:txBody>
      </p:sp>
    </p:spTree>
    <p:extLst>
      <p:ext uri="{BB962C8B-B14F-4D97-AF65-F5344CB8AC3E}">
        <p14:creationId xmlns:p14="http://schemas.microsoft.com/office/powerpoint/2010/main" val="43332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98D6AB9-3693-46B1-B789-CE7CE02D2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F3576169-3C4B-4CF9-9984-DAECC801B758}"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
        <p:nvSpPr>
          <p:cNvPr id="17411" name="Rectangle 2">
            <a:extLst>
              <a:ext uri="{FF2B5EF4-FFF2-40B4-BE49-F238E27FC236}">
                <a16:creationId xmlns:a16="http://schemas.microsoft.com/office/drawing/2014/main" id="{BAB260C8-3BF4-47EF-AC57-5423B5E415A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24C66E4-BC9B-4B0B-A3D0-3C8C983CD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 dirty="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35BB903-7174-4262-A023-FCFD27E9230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DEAED16-5484-4839-BC5C-DDB060CAF3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19460" name="Slide Number Placeholder 3">
            <a:extLst>
              <a:ext uri="{FF2B5EF4-FFF2-40B4-BE49-F238E27FC236}">
                <a16:creationId xmlns:a16="http://schemas.microsoft.com/office/drawing/2014/main" id="{B59F6DA2-90AA-4AD1-B299-578E41A1D3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1" charset="-128"/>
              </a:defRPr>
            </a:lvl1pPr>
            <a:lvl2pPr marL="742950" indent="-285750">
              <a:spcBef>
                <a:spcPct val="30000"/>
              </a:spcBef>
              <a:defRPr sz="1200">
                <a:solidFill>
                  <a:schemeClr val="tx1"/>
                </a:solidFill>
                <a:latin typeface="Arial" panose="020B0604020202020204" pitchFamily="34" charset="0"/>
                <a:ea typeface="ヒラギノ角ゴ Pro W3" pitchFamily="1" charset="-128"/>
              </a:defRPr>
            </a:lvl2pPr>
            <a:lvl3pPr marL="1143000" indent="-228600">
              <a:spcBef>
                <a:spcPct val="30000"/>
              </a:spcBef>
              <a:defRPr sz="1200">
                <a:solidFill>
                  <a:schemeClr val="tx1"/>
                </a:solidFill>
                <a:latin typeface="Arial" panose="020B0604020202020204" pitchFamily="34" charset="0"/>
                <a:ea typeface="ヒラギノ角ゴ Pro W3" pitchFamily="1" charset="-128"/>
              </a:defRPr>
            </a:lvl3pPr>
            <a:lvl4pPr marL="1600200" indent="-228600">
              <a:spcBef>
                <a:spcPct val="30000"/>
              </a:spcBef>
              <a:defRPr sz="1200">
                <a:solidFill>
                  <a:schemeClr val="tx1"/>
                </a:solidFill>
                <a:latin typeface="Arial" panose="020B0604020202020204" pitchFamily="34" charset="0"/>
                <a:ea typeface="ヒラギノ角ゴ Pro W3" pitchFamily="1" charset="-128"/>
              </a:defRPr>
            </a:lvl4pPr>
            <a:lvl5pPr marL="2057400" indent="-228600">
              <a:spcBef>
                <a:spcPct val="30000"/>
              </a:spcBef>
              <a:defRPr sz="12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57A4BB9-9151-42E0-B2E2-D977D1AF66C7}"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21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288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FB282AD-B25C-44DD-8FAD-CD4DC1B9AB1F}"/>
              </a:ext>
            </a:extLst>
          </p:cNvPr>
          <p:cNvSpPr>
            <a:spLocks noGrp="1"/>
          </p:cNvSpPr>
          <p:nvPr>
            <p:ph type="sldNum" sz="quarter" idx="10"/>
          </p:nvPr>
        </p:nvSpPr>
        <p:spPr>
          <a:ln/>
        </p:spPr>
        <p:txBody>
          <a:bodyPr/>
          <a:lstStyle>
            <a:lvl1pPr>
              <a:defRPr/>
            </a:lvl1pPr>
          </a:lstStyle>
          <a:p>
            <a:r>
              <a:rPr lang="en-GB" altLang="en-US"/>
              <a:t> </a:t>
            </a:r>
            <a:fld id="{13FDEFA6-D74D-4C5F-8FE6-03BE34B41AF4}" type="slidenum">
              <a:rPr lang="en-GB" altLang="en-US"/>
              <a:pPr/>
              <a:t>‹#›</a:t>
            </a:fld>
            <a:endParaRPr lang="en-GB" altLang="en-US"/>
          </a:p>
        </p:txBody>
      </p:sp>
      <p:sp>
        <p:nvSpPr>
          <p:cNvPr id="5" name="Footer Placeholder 8">
            <a:extLst>
              <a:ext uri="{FF2B5EF4-FFF2-40B4-BE49-F238E27FC236}">
                <a16:creationId xmlns:a16="http://schemas.microsoft.com/office/drawing/2014/main" id="{7C5D14EA-D3DB-4CBE-8DA6-24EAD04BF65B}"/>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1488645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0A4EB0D5-F9BC-47D7-BBD5-77103D4490E8}"/>
              </a:ext>
            </a:extLst>
          </p:cNvPr>
          <p:cNvSpPr>
            <a:spLocks noGrp="1"/>
          </p:cNvSpPr>
          <p:nvPr>
            <p:ph type="sldNum" sz="quarter" idx="10"/>
          </p:nvPr>
        </p:nvSpPr>
        <p:spPr>
          <a:ln/>
        </p:spPr>
        <p:txBody>
          <a:bodyPr/>
          <a:lstStyle>
            <a:lvl1pPr>
              <a:defRPr/>
            </a:lvl1pPr>
          </a:lstStyle>
          <a:p>
            <a:r>
              <a:rPr lang="en-GB" altLang="en-US"/>
              <a:t> </a:t>
            </a:r>
            <a:fld id="{F42EBA8D-4944-438E-93C6-989E631366C3}" type="slidenum">
              <a:rPr lang="en-GB" altLang="en-US"/>
              <a:pPr/>
              <a:t>‹#›</a:t>
            </a:fld>
            <a:endParaRPr lang="en-GB" altLang="en-US"/>
          </a:p>
        </p:txBody>
      </p:sp>
      <p:sp>
        <p:nvSpPr>
          <p:cNvPr id="5" name="Footer Placeholder 8">
            <a:extLst>
              <a:ext uri="{FF2B5EF4-FFF2-40B4-BE49-F238E27FC236}">
                <a16:creationId xmlns:a16="http://schemas.microsoft.com/office/drawing/2014/main" id="{F87E47A6-503B-4CB6-8E37-F0D6FBC1FA57}"/>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9552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F52108B1-80BB-4562-89AB-FBBBF6ECC2AF}"/>
              </a:ext>
            </a:extLst>
          </p:cNvPr>
          <p:cNvSpPr>
            <a:spLocks noGrp="1"/>
          </p:cNvSpPr>
          <p:nvPr>
            <p:ph type="sldNum" sz="quarter" idx="10"/>
          </p:nvPr>
        </p:nvSpPr>
        <p:spPr>
          <a:ln/>
        </p:spPr>
        <p:txBody>
          <a:bodyPr/>
          <a:lstStyle>
            <a:lvl1pPr>
              <a:defRPr/>
            </a:lvl1pPr>
          </a:lstStyle>
          <a:p>
            <a:r>
              <a:rPr lang="en-GB" altLang="en-US"/>
              <a:t> </a:t>
            </a:r>
            <a:fld id="{E65549EC-4100-47C0-BEAD-41498FAF76E8}" type="slidenum">
              <a:rPr lang="en-GB" altLang="en-US"/>
              <a:pPr/>
              <a:t>‹#›</a:t>
            </a:fld>
            <a:endParaRPr lang="en-GB" altLang="en-US"/>
          </a:p>
        </p:txBody>
      </p:sp>
      <p:sp>
        <p:nvSpPr>
          <p:cNvPr id="5" name="Footer Placeholder 8">
            <a:extLst>
              <a:ext uri="{FF2B5EF4-FFF2-40B4-BE49-F238E27FC236}">
                <a16:creationId xmlns:a16="http://schemas.microsoft.com/office/drawing/2014/main" id="{95A06249-CDC0-4E41-9BF7-0EA6D3A120BB}"/>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5861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AF8875BD-98FF-42CA-A730-55FA1E4D99D7}"/>
              </a:ext>
            </a:extLst>
          </p:cNvPr>
          <p:cNvSpPr>
            <a:spLocks noGrp="1"/>
          </p:cNvSpPr>
          <p:nvPr>
            <p:ph type="sldNum" sz="quarter" idx="10"/>
          </p:nvPr>
        </p:nvSpPr>
        <p:spPr>
          <a:ln/>
        </p:spPr>
        <p:txBody>
          <a:bodyPr/>
          <a:lstStyle>
            <a:lvl1pPr>
              <a:defRPr/>
            </a:lvl1pPr>
          </a:lstStyle>
          <a:p>
            <a:r>
              <a:rPr lang="en-GB" altLang="en-US"/>
              <a:t> </a:t>
            </a:r>
            <a:fld id="{D7A74FB6-B899-48CB-88A4-D7B393F9A450}" type="slidenum">
              <a:rPr lang="en-GB" altLang="en-US"/>
              <a:pPr/>
              <a:t>‹#›</a:t>
            </a:fld>
            <a:endParaRPr lang="en-GB" altLang="en-US"/>
          </a:p>
        </p:txBody>
      </p:sp>
      <p:sp>
        <p:nvSpPr>
          <p:cNvPr id="5" name="Footer Placeholder 8">
            <a:extLst>
              <a:ext uri="{FF2B5EF4-FFF2-40B4-BE49-F238E27FC236}">
                <a16:creationId xmlns:a16="http://schemas.microsoft.com/office/drawing/2014/main" id="{0E0E563A-1410-4AD2-94EA-FB4E8063ADF3}"/>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891687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6FB282AD-B25C-44DD-8FAD-CD4DC1B9AB1F}"/>
              </a:ext>
            </a:extLst>
          </p:cNvPr>
          <p:cNvSpPr>
            <a:spLocks noGrp="1"/>
          </p:cNvSpPr>
          <p:nvPr>
            <p:ph type="sldNum" sz="quarter" idx="10"/>
          </p:nvPr>
        </p:nvSpPr>
        <p:spPr>
          <a:ln/>
        </p:spPr>
        <p:txBody>
          <a:bodyPr/>
          <a:lstStyle>
            <a:lvl1pPr>
              <a:defRPr/>
            </a:lvl1pPr>
          </a:lstStyle>
          <a:p>
            <a:r>
              <a:rPr lang="en-GB" altLang="en-US"/>
              <a:t> </a:t>
            </a:r>
            <a:fld id="{13FDEFA6-D74D-4C5F-8FE6-03BE34B41AF4}" type="slidenum">
              <a:rPr lang="en-GB" altLang="en-US"/>
              <a:pPr/>
              <a:t>‹#›</a:t>
            </a:fld>
            <a:endParaRPr lang="en-GB" altLang="en-US"/>
          </a:p>
        </p:txBody>
      </p:sp>
      <p:sp>
        <p:nvSpPr>
          <p:cNvPr id="5" name="Footer Placeholder 8">
            <a:extLst>
              <a:ext uri="{FF2B5EF4-FFF2-40B4-BE49-F238E27FC236}">
                <a16:creationId xmlns:a16="http://schemas.microsoft.com/office/drawing/2014/main" id="{7C5D14EA-D3DB-4CBE-8DA6-24EAD04BF65B}"/>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11976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10697B3A-7BA0-4337-B8A2-BB3758EEAD23}"/>
              </a:ext>
            </a:extLst>
          </p:cNvPr>
          <p:cNvSpPr>
            <a:spLocks noGrp="1"/>
          </p:cNvSpPr>
          <p:nvPr>
            <p:ph type="sldNum" sz="quarter" idx="10"/>
          </p:nvPr>
        </p:nvSpPr>
        <p:spPr>
          <a:ln/>
        </p:spPr>
        <p:txBody>
          <a:bodyPr/>
          <a:lstStyle>
            <a:lvl1pPr>
              <a:defRPr/>
            </a:lvl1pPr>
          </a:lstStyle>
          <a:p>
            <a:r>
              <a:rPr lang="en-GB" altLang="en-US"/>
              <a:t> </a:t>
            </a:r>
            <a:fld id="{EF278B0E-474E-4BF0-942B-F939BF53255F}" type="slidenum">
              <a:rPr lang="en-GB" altLang="en-US"/>
              <a:pPr/>
              <a:t>‹#›</a:t>
            </a:fld>
            <a:endParaRPr lang="en-GB" altLang="en-US"/>
          </a:p>
        </p:txBody>
      </p:sp>
      <p:sp>
        <p:nvSpPr>
          <p:cNvPr id="8" name="Footer Placeholder 8">
            <a:extLst>
              <a:ext uri="{FF2B5EF4-FFF2-40B4-BE49-F238E27FC236}">
                <a16:creationId xmlns:a16="http://schemas.microsoft.com/office/drawing/2014/main" id="{AF6586D2-1DB5-4E86-884F-B5006F65527C}"/>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54714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BE0D1DAF-CF31-49FC-ADDB-451CB39783A0}"/>
              </a:ext>
            </a:extLst>
          </p:cNvPr>
          <p:cNvSpPr>
            <a:spLocks noGrp="1"/>
          </p:cNvSpPr>
          <p:nvPr>
            <p:ph type="sldNum" sz="quarter" idx="13"/>
          </p:nvPr>
        </p:nvSpPr>
        <p:spPr>
          <a:ln/>
        </p:spPr>
        <p:txBody>
          <a:bodyPr/>
          <a:lstStyle>
            <a:lvl1pPr>
              <a:defRPr/>
            </a:lvl1pPr>
          </a:lstStyle>
          <a:p>
            <a:r>
              <a:rPr lang="en-GB" altLang="en-US"/>
              <a:t> </a:t>
            </a:r>
            <a:fld id="{235E42E9-FC29-44CB-B4DA-07B0515E48E1}" type="slidenum">
              <a:rPr lang="en-GB" altLang="en-US"/>
              <a:pPr/>
              <a:t>‹#›</a:t>
            </a:fld>
            <a:endParaRPr lang="en-GB" altLang="en-US"/>
          </a:p>
        </p:txBody>
      </p:sp>
      <p:sp>
        <p:nvSpPr>
          <p:cNvPr id="9" name="Footer Placeholder 8">
            <a:extLst>
              <a:ext uri="{FF2B5EF4-FFF2-40B4-BE49-F238E27FC236}">
                <a16:creationId xmlns:a16="http://schemas.microsoft.com/office/drawing/2014/main" id="{79451878-1980-4BBA-9114-9C1D5EA1AB3B}"/>
              </a:ext>
            </a:extLst>
          </p:cNvPr>
          <p:cNvSpPr>
            <a:spLocks noGrp="1"/>
          </p:cNvSpPr>
          <p:nvPr>
            <p:ph type="ftr" sz="quarter" idx="14"/>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2771508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033B9964-36C8-48D4-818E-66AB658B0D48}"/>
              </a:ext>
            </a:extLst>
          </p:cNvPr>
          <p:cNvSpPr>
            <a:spLocks noGrp="1"/>
          </p:cNvSpPr>
          <p:nvPr>
            <p:ph type="sldNum" sz="quarter" idx="10"/>
          </p:nvPr>
        </p:nvSpPr>
        <p:spPr>
          <a:ln/>
        </p:spPr>
        <p:txBody>
          <a:bodyPr/>
          <a:lstStyle>
            <a:lvl1pPr>
              <a:defRPr/>
            </a:lvl1pPr>
          </a:lstStyle>
          <a:p>
            <a:r>
              <a:rPr lang="en-GB" altLang="en-US"/>
              <a:t> </a:t>
            </a:r>
            <a:fld id="{48C4D900-7347-4253-B785-B5E41615B253}" type="slidenum">
              <a:rPr lang="en-GB" altLang="en-US"/>
              <a:pPr/>
              <a:t>‹#›</a:t>
            </a:fld>
            <a:endParaRPr lang="en-GB" altLang="en-US"/>
          </a:p>
        </p:txBody>
      </p:sp>
      <p:sp>
        <p:nvSpPr>
          <p:cNvPr id="6" name="Footer Placeholder 8">
            <a:extLst>
              <a:ext uri="{FF2B5EF4-FFF2-40B4-BE49-F238E27FC236}">
                <a16:creationId xmlns:a16="http://schemas.microsoft.com/office/drawing/2014/main" id="{90CFFBDB-386D-416E-867E-2AE5142D9C84}"/>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702580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6188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6FA87B-93C8-C948-EAAD-87970EB6421A}"/>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Freeform 7">
            <a:extLst>
              <a:ext uri="{FF2B5EF4-FFF2-40B4-BE49-F238E27FC236}">
                <a16:creationId xmlns:a16="http://schemas.microsoft.com/office/drawing/2014/main" id="{1F3513BB-8946-BB6F-57C6-4AEC218A1778}"/>
              </a:ext>
            </a:extLst>
          </p:cNvPr>
          <p:cNvSpPr>
            <a:spLocks noChangeAspect="1" noEditPoints="1"/>
          </p:cNvSpPr>
          <p:nvPr/>
        </p:nvSpPr>
        <p:spPr bwMode="auto">
          <a:xfrm>
            <a:off x="838200" y="1762125"/>
            <a:ext cx="2522538" cy="5095875"/>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7">
            <a:extLst>
              <a:ext uri="{FF2B5EF4-FFF2-40B4-BE49-F238E27FC236}">
                <a16:creationId xmlns:a16="http://schemas.microsoft.com/office/drawing/2014/main" id="{8B0C59B6-C72C-DCC6-3AB1-8089503904E9}"/>
              </a:ext>
            </a:extLst>
          </p:cNvPr>
          <p:cNvSpPr>
            <a:spLocks noChangeAspect="1" noEditPoints="1"/>
          </p:cNvSpPr>
          <p:nvPr/>
        </p:nvSpPr>
        <p:spPr bwMode="auto">
          <a:xfrm>
            <a:off x="838200" y="1762125"/>
            <a:ext cx="2522538" cy="5095875"/>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99E593AF-6E6B-F824-C0F0-F78BBEB4CA04}"/>
              </a:ext>
            </a:extLst>
          </p:cNvPr>
          <p:cNvSpPr>
            <a:spLocks noChangeAspect="1" noEditPoints="1"/>
          </p:cNvSpPr>
          <p:nvPr/>
        </p:nvSpPr>
        <p:spPr bwMode="auto">
          <a:xfrm>
            <a:off x="838200" y="1762125"/>
            <a:ext cx="2522538" cy="5095875"/>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AB95455A-04E7-B1EE-38DB-A91BED7F86CE}"/>
              </a:ext>
            </a:extLst>
          </p:cNvPr>
          <p:cNvSpPr>
            <a:spLocks noGrp="1"/>
          </p:cNvSpPr>
          <p:nvPr>
            <p:ph type="dt" sz="half" idx="10"/>
          </p:nvPr>
        </p:nvSpPr>
        <p:spPr/>
        <p:txBody>
          <a:bodyPr/>
          <a:lstStyle>
            <a:lvl1pPr>
              <a:defRPr smtClean="0">
                <a:solidFill>
                  <a:schemeClr val="bg2"/>
                </a:solidFill>
              </a:defRPr>
            </a:lvl1pPr>
          </a:lstStyle>
          <a:p>
            <a:pPr>
              <a:defRPr/>
            </a:pPr>
            <a:fld id="{237DC170-EF23-5B41-A317-80C72F0A6DCC}" type="datetimeFigureOut">
              <a:rPr lang="en-US"/>
              <a:pPr>
                <a:defRPr/>
              </a:pPr>
              <a:t>8/26/22</a:t>
            </a:fld>
            <a:endParaRPr lang="en-US" dirty="0"/>
          </a:p>
        </p:txBody>
      </p:sp>
      <p:sp>
        <p:nvSpPr>
          <p:cNvPr id="8" name="Footer Placeholder 4">
            <a:extLst>
              <a:ext uri="{FF2B5EF4-FFF2-40B4-BE49-F238E27FC236}">
                <a16:creationId xmlns:a16="http://schemas.microsoft.com/office/drawing/2014/main" id="{1ED23B63-9D2F-AA3F-7C0F-FA7BE7518F5B}"/>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9" name="Slide Number Placeholder 5">
            <a:extLst>
              <a:ext uri="{FF2B5EF4-FFF2-40B4-BE49-F238E27FC236}">
                <a16:creationId xmlns:a16="http://schemas.microsoft.com/office/drawing/2014/main" id="{C809F491-FAD3-9D0A-C241-E0EE6C8CCA0F}"/>
              </a:ext>
            </a:extLst>
          </p:cNvPr>
          <p:cNvSpPr>
            <a:spLocks noGrp="1"/>
          </p:cNvSpPr>
          <p:nvPr>
            <p:ph type="sldNum" sz="quarter" idx="12"/>
          </p:nvPr>
        </p:nvSpPr>
        <p:spPr/>
        <p:txBody>
          <a:bodyPr/>
          <a:lstStyle>
            <a:lvl1pPr>
              <a:defRPr/>
            </a:lvl1pPr>
          </a:lstStyle>
          <a:p>
            <a:r>
              <a:rPr lang="en-GB" altLang="en-US"/>
              <a:t> </a:t>
            </a:r>
            <a:fld id="{B7480BBE-CEC9-FC47-AED1-EA8DF38717EA}" type="slidenum">
              <a:rPr lang="en-GB" altLang="en-US"/>
              <a:pPr/>
              <a:t>‹#›</a:t>
            </a:fld>
            <a:endParaRPr lang="en-GB" altLang="en-US"/>
          </a:p>
        </p:txBody>
      </p:sp>
    </p:spTree>
    <p:extLst>
      <p:ext uri="{BB962C8B-B14F-4D97-AF65-F5344CB8AC3E}">
        <p14:creationId xmlns:p14="http://schemas.microsoft.com/office/powerpoint/2010/main" val="2179253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B3FB951-6577-13A0-51CF-AF7FC3A49D09}"/>
              </a:ext>
            </a:extLst>
          </p:cNvPr>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880F456-982B-CA6A-D178-1804C4ABEDFF}"/>
              </a:ext>
            </a:extLst>
          </p:cNvPr>
          <p:cNvSpPr>
            <a:spLocks noGrp="1"/>
          </p:cNvSpPr>
          <p:nvPr>
            <p:ph type="dt" sz="half" idx="14"/>
          </p:nvPr>
        </p:nvSpPr>
        <p:spPr/>
        <p:txBody>
          <a:bodyPr/>
          <a:lstStyle>
            <a:lvl1pPr>
              <a:defRPr smtClean="0"/>
            </a:lvl1pPr>
          </a:lstStyle>
          <a:p>
            <a:pPr>
              <a:defRPr/>
            </a:pPr>
            <a:fld id="{7AEE6C05-9581-9746-8B2A-96A80C79A310}" type="datetimeFigureOut">
              <a:rPr lang="en-US"/>
              <a:pPr>
                <a:defRPr/>
              </a:pPr>
              <a:t>8/26/22</a:t>
            </a:fld>
            <a:endParaRPr lang="en-US" dirty="0"/>
          </a:p>
        </p:txBody>
      </p:sp>
      <p:sp>
        <p:nvSpPr>
          <p:cNvPr id="4" name="Footer Placeholder 4">
            <a:extLst>
              <a:ext uri="{FF2B5EF4-FFF2-40B4-BE49-F238E27FC236}">
                <a16:creationId xmlns:a16="http://schemas.microsoft.com/office/drawing/2014/main" id="{0E6C29A9-1932-ECC0-26C2-8CC8C7EBC231}"/>
              </a:ext>
            </a:extLst>
          </p:cNvPr>
          <p:cNvSpPr>
            <a:spLocks noGrp="1"/>
          </p:cNvSpPr>
          <p:nvPr>
            <p:ph type="ftr" sz="quarter" idx="15"/>
          </p:nvPr>
        </p:nvSpPr>
        <p:spPr/>
        <p:txBody>
          <a:bodyPr/>
          <a:lstStyle>
            <a:lvl1pPr>
              <a:defRPr dirty="0"/>
            </a:lvl1pPr>
          </a:lstStyle>
          <a:p>
            <a:pPr>
              <a:defRPr/>
            </a:pPr>
            <a:r>
              <a:rPr lang="en-US" altLang="en-US"/>
              <a:t>Copyright © 2014, 2010, 2006 by Saunders, an imprint of Elsevier Inc.</a:t>
            </a:r>
          </a:p>
        </p:txBody>
      </p:sp>
      <p:sp>
        <p:nvSpPr>
          <p:cNvPr id="5" name="Slide Number Placeholder 5">
            <a:extLst>
              <a:ext uri="{FF2B5EF4-FFF2-40B4-BE49-F238E27FC236}">
                <a16:creationId xmlns:a16="http://schemas.microsoft.com/office/drawing/2014/main" id="{C86A3FA0-4D77-A1BD-800D-38BF591038DB}"/>
              </a:ext>
            </a:extLst>
          </p:cNvPr>
          <p:cNvSpPr>
            <a:spLocks noGrp="1"/>
          </p:cNvSpPr>
          <p:nvPr>
            <p:ph type="sldNum" sz="quarter" idx="16"/>
          </p:nvPr>
        </p:nvSpPr>
        <p:spPr/>
        <p:txBody>
          <a:bodyPr/>
          <a:lstStyle>
            <a:lvl1pPr>
              <a:defRPr/>
            </a:lvl1pPr>
          </a:lstStyle>
          <a:p>
            <a:r>
              <a:rPr lang="en-GB" altLang="en-US"/>
              <a:t> </a:t>
            </a:r>
            <a:fld id="{15EB0D78-4DE7-8B48-8DED-4A40CCA1F27D}" type="slidenum">
              <a:rPr lang="en-GB" altLang="en-US"/>
              <a:pPr/>
              <a:t>‹#›</a:t>
            </a:fld>
            <a:endParaRPr lang="en-GB" altLang="en-US"/>
          </a:p>
        </p:txBody>
      </p:sp>
    </p:spTree>
    <p:extLst>
      <p:ext uri="{BB962C8B-B14F-4D97-AF65-F5344CB8AC3E}">
        <p14:creationId xmlns:p14="http://schemas.microsoft.com/office/powerpoint/2010/main" val="296430779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A557E-CAB3-C464-E0FE-7F3E7D15B065}"/>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Freeform 7">
            <a:extLst>
              <a:ext uri="{FF2B5EF4-FFF2-40B4-BE49-F238E27FC236}">
                <a16:creationId xmlns:a16="http://schemas.microsoft.com/office/drawing/2014/main" id="{F5CACAB6-994B-3594-A169-214B24074AA1}"/>
              </a:ext>
            </a:extLst>
          </p:cNvPr>
          <p:cNvSpPr>
            <a:spLocks noChangeAspect="1" noEditPoints="1"/>
          </p:cNvSpPr>
          <p:nvPr/>
        </p:nvSpPr>
        <p:spPr bwMode="auto">
          <a:xfrm>
            <a:off x="34925" y="136525"/>
            <a:ext cx="3325813" cy="6721475"/>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56E4B12-67C5-959B-825D-83DC05634BD2}"/>
              </a:ext>
            </a:extLst>
          </p:cNvPr>
          <p:cNvSpPr>
            <a:spLocks noGrp="1"/>
          </p:cNvSpPr>
          <p:nvPr>
            <p:ph type="dt" sz="half" idx="10"/>
          </p:nvPr>
        </p:nvSpPr>
        <p:spPr/>
        <p:txBody>
          <a:bodyPr/>
          <a:lstStyle>
            <a:lvl1pPr>
              <a:defRPr smtClean="0">
                <a:solidFill>
                  <a:schemeClr val="bg2"/>
                </a:solidFill>
              </a:defRPr>
            </a:lvl1pPr>
          </a:lstStyle>
          <a:p>
            <a:pPr>
              <a:defRPr/>
            </a:pPr>
            <a:fld id="{17B747F0-D3AF-AA49-AA6E-51D05E021831}" type="datetimeFigureOut">
              <a:rPr lang="en-US"/>
              <a:pPr>
                <a:defRPr/>
              </a:pPr>
              <a:t>8/26/22</a:t>
            </a:fld>
            <a:endParaRPr lang="en-US" dirty="0"/>
          </a:p>
        </p:txBody>
      </p:sp>
      <p:sp>
        <p:nvSpPr>
          <p:cNvPr id="5" name="Footer Placeholder 4">
            <a:extLst>
              <a:ext uri="{FF2B5EF4-FFF2-40B4-BE49-F238E27FC236}">
                <a16:creationId xmlns:a16="http://schemas.microsoft.com/office/drawing/2014/main" id="{C1DAC1C3-5BE0-D569-39F5-79BFA3566C33}"/>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6" name="Slide Number Placeholder 5">
            <a:extLst>
              <a:ext uri="{FF2B5EF4-FFF2-40B4-BE49-F238E27FC236}">
                <a16:creationId xmlns:a16="http://schemas.microsoft.com/office/drawing/2014/main" id="{C2F3C6BD-2534-944E-E77D-05E1ED425D52}"/>
              </a:ext>
            </a:extLst>
          </p:cNvPr>
          <p:cNvSpPr>
            <a:spLocks noGrp="1"/>
          </p:cNvSpPr>
          <p:nvPr>
            <p:ph type="sldNum" sz="quarter" idx="12"/>
          </p:nvPr>
        </p:nvSpPr>
        <p:spPr/>
        <p:txBody>
          <a:bodyPr/>
          <a:lstStyle>
            <a:lvl1pPr>
              <a:defRPr/>
            </a:lvl1pPr>
          </a:lstStyle>
          <a:p>
            <a:r>
              <a:rPr lang="en-GB" altLang="en-US"/>
              <a:t> </a:t>
            </a:r>
            <a:fld id="{A212C625-B9A2-2C49-9389-FA611C89F378}" type="slidenum">
              <a:rPr lang="en-GB" altLang="en-US"/>
              <a:pPr/>
              <a:t>‹#›</a:t>
            </a:fld>
            <a:endParaRPr lang="en-GB" altLang="en-US"/>
          </a:p>
        </p:txBody>
      </p:sp>
    </p:spTree>
    <p:extLst>
      <p:ext uri="{BB962C8B-B14F-4D97-AF65-F5344CB8AC3E}">
        <p14:creationId xmlns:p14="http://schemas.microsoft.com/office/powerpoint/2010/main" val="3786268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DF4EA736-BFCF-ED08-CA1E-43622E8CE13D}"/>
              </a:ext>
            </a:extLst>
          </p:cNvPr>
          <p:cNvSpPr>
            <a:spLocks noGrp="1"/>
          </p:cNvSpPr>
          <p:nvPr>
            <p:ph type="dt" sz="half" idx="15"/>
          </p:nvPr>
        </p:nvSpPr>
        <p:spPr/>
        <p:txBody>
          <a:bodyPr/>
          <a:lstStyle>
            <a:lvl1pPr>
              <a:defRPr smtClean="0"/>
            </a:lvl1pPr>
          </a:lstStyle>
          <a:p>
            <a:pPr>
              <a:defRPr/>
            </a:pPr>
            <a:fld id="{7AEE6C05-9581-9746-8B2A-96A80C79A310}" type="datetimeFigureOut">
              <a:rPr lang="en-US"/>
              <a:pPr>
                <a:defRPr/>
              </a:pPr>
              <a:t>8/26/22</a:t>
            </a:fld>
            <a:endParaRPr lang="en-US" dirty="0"/>
          </a:p>
        </p:txBody>
      </p:sp>
      <p:sp>
        <p:nvSpPr>
          <p:cNvPr id="3" name="Footer Placeholder 4">
            <a:extLst>
              <a:ext uri="{FF2B5EF4-FFF2-40B4-BE49-F238E27FC236}">
                <a16:creationId xmlns:a16="http://schemas.microsoft.com/office/drawing/2014/main" id="{8E0C8BCE-EE16-6CCD-5E58-81D47D515096}"/>
              </a:ext>
            </a:extLst>
          </p:cNvPr>
          <p:cNvSpPr>
            <a:spLocks noGrp="1"/>
          </p:cNvSpPr>
          <p:nvPr>
            <p:ph type="ftr" sz="quarter" idx="16"/>
          </p:nvPr>
        </p:nvSpPr>
        <p:spPr/>
        <p:txBody>
          <a:bodyPr/>
          <a:lstStyle>
            <a:lvl1pPr>
              <a:defRPr dirty="0"/>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FE752AEE-6BF2-3BFA-756F-B261080E9F61}"/>
              </a:ext>
            </a:extLst>
          </p:cNvPr>
          <p:cNvSpPr>
            <a:spLocks noGrp="1"/>
          </p:cNvSpPr>
          <p:nvPr>
            <p:ph type="sldNum" sz="quarter" idx="17"/>
          </p:nvPr>
        </p:nvSpPr>
        <p:spPr/>
        <p:txBody>
          <a:bodyPr/>
          <a:lstStyle>
            <a:lvl1pPr>
              <a:defRPr/>
            </a:lvl1pPr>
          </a:lstStyle>
          <a:p>
            <a:r>
              <a:rPr lang="en-GB" altLang="en-US"/>
              <a:t> </a:t>
            </a:r>
            <a:fld id="{5E65FF3B-881B-B64E-BC9A-275302A2DAE6}" type="slidenum">
              <a:rPr lang="en-GB" altLang="en-US"/>
              <a:pPr/>
              <a:t>‹#›</a:t>
            </a:fld>
            <a:endParaRPr lang="en-GB" altLang="en-US"/>
          </a:p>
        </p:txBody>
      </p:sp>
    </p:spTree>
    <p:extLst>
      <p:ext uri="{BB962C8B-B14F-4D97-AF65-F5344CB8AC3E}">
        <p14:creationId xmlns:p14="http://schemas.microsoft.com/office/powerpoint/2010/main" val="257797251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3">
            <a:extLst>
              <a:ext uri="{FF2B5EF4-FFF2-40B4-BE49-F238E27FC236}">
                <a16:creationId xmlns:a16="http://schemas.microsoft.com/office/drawing/2014/main" id="{34ED0B0D-28F7-4180-83D0-BE474741A847}"/>
              </a:ext>
            </a:extLst>
          </p:cNvPr>
          <p:cNvSpPr>
            <a:spLocks noGrp="1"/>
          </p:cNvSpPr>
          <p:nvPr>
            <p:ph type="dt" sz="half" idx="16"/>
          </p:nvPr>
        </p:nvSpPr>
        <p:spPr/>
        <p:txBody>
          <a:bodyPr/>
          <a:lstStyle>
            <a:lvl1pPr>
              <a:defRPr smtClean="0"/>
            </a:lvl1pPr>
          </a:lstStyle>
          <a:p>
            <a:pPr>
              <a:defRPr/>
            </a:pPr>
            <a:fld id="{7AEE6C05-9581-9746-8B2A-96A80C79A310}" type="datetimeFigureOut">
              <a:rPr lang="en-US"/>
              <a:pPr>
                <a:defRPr/>
              </a:pPr>
              <a:t>8/26/22</a:t>
            </a:fld>
            <a:endParaRPr lang="en-US" dirty="0"/>
          </a:p>
        </p:txBody>
      </p:sp>
      <p:sp>
        <p:nvSpPr>
          <p:cNvPr id="3" name="Footer Placeholder 4">
            <a:extLst>
              <a:ext uri="{FF2B5EF4-FFF2-40B4-BE49-F238E27FC236}">
                <a16:creationId xmlns:a16="http://schemas.microsoft.com/office/drawing/2014/main" id="{69D433BB-1E11-0E7A-D896-A462589B00CD}"/>
              </a:ext>
            </a:extLst>
          </p:cNvPr>
          <p:cNvSpPr>
            <a:spLocks noGrp="1"/>
          </p:cNvSpPr>
          <p:nvPr>
            <p:ph type="ftr" sz="quarter" idx="17"/>
          </p:nvPr>
        </p:nvSpPr>
        <p:spPr/>
        <p:txBody>
          <a:bodyPr/>
          <a:lstStyle>
            <a:lvl1pPr>
              <a:defRPr dirty="0"/>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9E3D2086-3A80-C2AA-8C57-1A88CD5D8470}"/>
              </a:ext>
            </a:extLst>
          </p:cNvPr>
          <p:cNvSpPr>
            <a:spLocks noGrp="1"/>
          </p:cNvSpPr>
          <p:nvPr>
            <p:ph type="sldNum" sz="quarter" idx="18"/>
          </p:nvPr>
        </p:nvSpPr>
        <p:spPr/>
        <p:txBody>
          <a:bodyPr/>
          <a:lstStyle>
            <a:lvl1pPr>
              <a:defRPr/>
            </a:lvl1pPr>
          </a:lstStyle>
          <a:p>
            <a:r>
              <a:rPr lang="en-GB" altLang="en-US"/>
              <a:t> </a:t>
            </a:r>
            <a:fld id="{5C2FACD2-8C10-F74E-B77F-656F37F58977}" type="slidenum">
              <a:rPr lang="en-GB" altLang="en-US"/>
              <a:pPr/>
              <a:t>‹#›</a:t>
            </a:fld>
            <a:endParaRPr lang="en-GB" altLang="en-US"/>
          </a:p>
        </p:txBody>
      </p:sp>
    </p:spTree>
    <p:extLst>
      <p:ext uri="{BB962C8B-B14F-4D97-AF65-F5344CB8AC3E}">
        <p14:creationId xmlns:p14="http://schemas.microsoft.com/office/powerpoint/2010/main" val="260068431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D55F6E9F-B35F-35AF-1850-684009A4C48D}"/>
              </a:ext>
            </a:extLst>
          </p:cNvPr>
          <p:cNvSpPr>
            <a:spLocks noGrp="1"/>
          </p:cNvSpPr>
          <p:nvPr>
            <p:ph type="dt" sz="half" idx="10"/>
          </p:nvPr>
        </p:nvSpPr>
        <p:spPr/>
        <p:txBody>
          <a:bodyPr/>
          <a:lstStyle>
            <a:lvl1pPr>
              <a:defRPr smtClean="0"/>
            </a:lvl1pPr>
          </a:lstStyle>
          <a:p>
            <a:pPr>
              <a:defRPr/>
            </a:pPr>
            <a:fld id="{286AA0DB-E3E2-214B-9818-38C159CF06FC}" type="datetimeFigureOut">
              <a:rPr lang="en-US"/>
              <a:pPr>
                <a:defRPr/>
              </a:pPr>
              <a:t>8/26/22</a:t>
            </a:fld>
            <a:endParaRPr lang="en-US" dirty="0"/>
          </a:p>
        </p:txBody>
      </p:sp>
      <p:sp>
        <p:nvSpPr>
          <p:cNvPr id="3" name="Footer Placeholder 4">
            <a:extLst>
              <a:ext uri="{FF2B5EF4-FFF2-40B4-BE49-F238E27FC236}">
                <a16:creationId xmlns:a16="http://schemas.microsoft.com/office/drawing/2014/main" id="{151B7153-8BA1-029E-705B-C16D721C2B6B}"/>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9BA9126E-698D-A090-C87B-6F563558F8EF}"/>
              </a:ext>
            </a:extLst>
          </p:cNvPr>
          <p:cNvSpPr>
            <a:spLocks noGrp="1"/>
          </p:cNvSpPr>
          <p:nvPr>
            <p:ph type="sldNum" sz="quarter" idx="12"/>
          </p:nvPr>
        </p:nvSpPr>
        <p:spPr/>
        <p:txBody>
          <a:bodyPr/>
          <a:lstStyle>
            <a:lvl1pPr>
              <a:defRPr/>
            </a:lvl1pPr>
          </a:lstStyle>
          <a:p>
            <a:r>
              <a:rPr lang="en-GB" altLang="en-US"/>
              <a:t> </a:t>
            </a:r>
            <a:fld id="{A78760F9-497E-B94E-92EA-B6027DE8D2EE}" type="slidenum">
              <a:rPr lang="en-GB" altLang="en-US"/>
              <a:pPr/>
              <a:t>‹#›</a:t>
            </a:fld>
            <a:endParaRPr lang="en-GB" altLang="en-US"/>
          </a:p>
        </p:txBody>
      </p:sp>
    </p:spTree>
    <p:extLst>
      <p:ext uri="{BB962C8B-B14F-4D97-AF65-F5344CB8AC3E}">
        <p14:creationId xmlns:p14="http://schemas.microsoft.com/office/powerpoint/2010/main" val="524592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1D4AA0-2E9C-BC71-730B-D3CF3EA112E3}"/>
              </a:ext>
            </a:extLst>
          </p:cNvPr>
          <p:cNvSpPr>
            <a:spLocks noGrp="1"/>
          </p:cNvSpPr>
          <p:nvPr>
            <p:ph type="dt" sz="half" idx="10"/>
          </p:nvPr>
        </p:nvSpPr>
        <p:spPr/>
        <p:txBody>
          <a:bodyPr/>
          <a:lstStyle>
            <a:lvl1pPr>
              <a:defRPr smtClean="0"/>
            </a:lvl1pPr>
          </a:lstStyle>
          <a:p>
            <a:pPr>
              <a:defRPr/>
            </a:pPr>
            <a:fld id="{E80FB813-8AF2-C141-8157-5A236BDF5C0A}" type="datetimeFigureOut">
              <a:rPr lang="en-US"/>
              <a:pPr>
                <a:defRPr/>
              </a:pPr>
              <a:t>8/26/22</a:t>
            </a:fld>
            <a:endParaRPr lang="en-US" dirty="0"/>
          </a:p>
        </p:txBody>
      </p:sp>
      <p:sp>
        <p:nvSpPr>
          <p:cNvPr id="3" name="Footer Placeholder 4">
            <a:extLst>
              <a:ext uri="{FF2B5EF4-FFF2-40B4-BE49-F238E27FC236}">
                <a16:creationId xmlns:a16="http://schemas.microsoft.com/office/drawing/2014/main" id="{AEF5E861-89A0-FD14-CEEB-AA5F258D121B}"/>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054A023F-54C3-7100-E49F-5F69C30D8CC0}"/>
              </a:ext>
            </a:extLst>
          </p:cNvPr>
          <p:cNvSpPr>
            <a:spLocks noGrp="1"/>
          </p:cNvSpPr>
          <p:nvPr>
            <p:ph type="sldNum" sz="quarter" idx="12"/>
          </p:nvPr>
        </p:nvSpPr>
        <p:spPr/>
        <p:txBody>
          <a:bodyPr/>
          <a:lstStyle>
            <a:lvl1pPr>
              <a:defRPr/>
            </a:lvl1pPr>
          </a:lstStyle>
          <a:p>
            <a:r>
              <a:rPr lang="en-GB" altLang="en-US"/>
              <a:t> </a:t>
            </a:r>
            <a:fld id="{46C4E135-1614-9B47-AE4C-6701A36C3433}" type="slidenum">
              <a:rPr lang="en-GB" altLang="en-US"/>
              <a:pPr/>
              <a:t>‹#›</a:t>
            </a:fld>
            <a:endParaRPr lang="en-GB" altLang="en-US"/>
          </a:p>
        </p:txBody>
      </p:sp>
    </p:spTree>
    <p:extLst>
      <p:ext uri="{BB962C8B-B14F-4D97-AF65-F5344CB8AC3E}">
        <p14:creationId xmlns:p14="http://schemas.microsoft.com/office/powerpoint/2010/main" val="3048888399"/>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7D6F14-690E-FBBD-3B19-7A9905DAD5C0}"/>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4">
            <a:extLst>
              <a:ext uri="{FF2B5EF4-FFF2-40B4-BE49-F238E27FC236}">
                <a16:creationId xmlns:a16="http://schemas.microsoft.com/office/drawing/2014/main" id="{215F55F3-170C-41DC-976F-B86B1B48B6B2}"/>
              </a:ext>
            </a:extLst>
          </p:cNvPr>
          <p:cNvSpPr>
            <a:spLocks noGrp="1"/>
          </p:cNvSpPr>
          <p:nvPr>
            <p:ph type="dt" sz="half" idx="15"/>
          </p:nvPr>
        </p:nvSpPr>
        <p:spPr/>
        <p:txBody>
          <a:bodyPr/>
          <a:lstStyle>
            <a:lvl1pPr>
              <a:defRPr smtClean="0">
                <a:solidFill>
                  <a:schemeClr val="bg2"/>
                </a:solidFill>
              </a:defRPr>
            </a:lvl1pPr>
          </a:lstStyle>
          <a:p>
            <a:pPr>
              <a:defRPr/>
            </a:pPr>
            <a:fld id="{7AEE6C05-9581-9746-8B2A-96A80C79A310}" type="datetimeFigureOut">
              <a:rPr lang="en-US"/>
              <a:pPr>
                <a:defRPr/>
              </a:pPr>
              <a:t>8/26/22</a:t>
            </a:fld>
            <a:endParaRPr lang="en-US" dirty="0"/>
          </a:p>
        </p:txBody>
      </p:sp>
      <p:sp>
        <p:nvSpPr>
          <p:cNvPr id="4" name="Footer Placeholder 5">
            <a:extLst>
              <a:ext uri="{FF2B5EF4-FFF2-40B4-BE49-F238E27FC236}">
                <a16:creationId xmlns:a16="http://schemas.microsoft.com/office/drawing/2014/main" id="{158BAE8B-9350-8EE3-5DEC-020DBC916D77}"/>
              </a:ext>
            </a:extLst>
          </p:cNvPr>
          <p:cNvSpPr>
            <a:spLocks noGrp="1"/>
          </p:cNvSpPr>
          <p:nvPr>
            <p:ph type="ftr" sz="quarter" idx="16"/>
          </p:nvPr>
        </p:nvSpPr>
        <p:spPr/>
        <p:txBody>
          <a:bodyPr/>
          <a:lstStyle>
            <a:lvl1pPr>
              <a:defRPr dirty="0"/>
            </a:lvl1pPr>
          </a:lstStyle>
          <a:p>
            <a:pPr>
              <a:defRPr/>
            </a:pPr>
            <a:r>
              <a:rPr lang="en-US" altLang="en-US"/>
              <a:t>Copyright © 2014, 2010, 2006 by Saunders, an imprint of Elsevier Inc.</a:t>
            </a:r>
          </a:p>
        </p:txBody>
      </p:sp>
      <p:sp>
        <p:nvSpPr>
          <p:cNvPr id="5" name="Slide Number Placeholder 6">
            <a:extLst>
              <a:ext uri="{FF2B5EF4-FFF2-40B4-BE49-F238E27FC236}">
                <a16:creationId xmlns:a16="http://schemas.microsoft.com/office/drawing/2014/main" id="{D863B200-22FA-9654-2EBA-239773162FEC}"/>
              </a:ext>
            </a:extLst>
          </p:cNvPr>
          <p:cNvSpPr>
            <a:spLocks noGrp="1"/>
          </p:cNvSpPr>
          <p:nvPr>
            <p:ph type="sldNum" sz="quarter" idx="17"/>
          </p:nvPr>
        </p:nvSpPr>
        <p:spPr/>
        <p:txBody>
          <a:bodyPr/>
          <a:lstStyle>
            <a:lvl1pPr>
              <a:defRPr/>
            </a:lvl1pPr>
          </a:lstStyle>
          <a:p>
            <a:r>
              <a:rPr lang="en-GB" altLang="en-US"/>
              <a:t> </a:t>
            </a:r>
            <a:fld id="{D376B243-BFB4-E245-B58B-FBE150DCE206}" type="slidenum">
              <a:rPr lang="en-GB" altLang="en-US"/>
              <a:pPr/>
              <a:t>‹#›</a:t>
            </a:fld>
            <a:endParaRPr lang="en-GB" altLang="en-US"/>
          </a:p>
        </p:txBody>
      </p:sp>
    </p:spTree>
    <p:extLst>
      <p:ext uri="{BB962C8B-B14F-4D97-AF65-F5344CB8AC3E}">
        <p14:creationId xmlns:p14="http://schemas.microsoft.com/office/powerpoint/2010/main" val="3304120516"/>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530925-C859-09EF-DE97-7A72F1070316}"/>
              </a:ext>
            </a:extLst>
          </p:cNvPr>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Edit Master text styles</a:t>
            </a:r>
          </a:p>
        </p:txBody>
      </p:sp>
      <p:sp>
        <p:nvSpPr>
          <p:cNvPr id="4" name="Date Placeholder 4">
            <a:extLst>
              <a:ext uri="{FF2B5EF4-FFF2-40B4-BE49-F238E27FC236}">
                <a16:creationId xmlns:a16="http://schemas.microsoft.com/office/drawing/2014/main" id="{B473785B-5C3C-0762-2DB9-0D81563DDF52}"/>
              </a:ext>
            </a:extLst>
          </p:cNvPr>
          <p:cNvSpPr>
            <a:spLocks noGrp="1"/>
          </p:cNvSpPr>
          <p:nvPr>
            <p:ph type="dt" sz="half" idx="14"/>
          </p:nvPr>
        </p:nvSpPr>
        <p:spPr/>
        <p:txBody>
          <a:bodyPr/>
          <a:lstStyle>
            <a:lvl1pPr>
              <a:defRPr smtClean="0">
                <a:solidFill>
                  <a:schemeClr val="bg2"/>
                </a:solidFill>
              </a:defRPr>
            </a:lvl1pPr>
          </a:lstStyle>
          <a:p>
            <a:pPr>
              <a:defRPr/>
            </a:pPr>
            <a:fld id="{7AEE6C05-9581-9746-8B2A-96A80C79A310}" type="datetimeFigureOut">
              <a:rPr lang="en-US"/>
              <a:pPr>
                <a:defRPr/>
              </a:pPr>
              <a:t>8/26/22</a:t>
            </a:fld>
            <a:endParaRPr lang="en-US" dirty="0"/>
          </a:p>
        </p:txBody>
      </p:sp>
      <p:sp>
        <p:nvSpPr>
          <p:cNvPr id="5" name="Footer Placeholder 5">
            <a:extLst>
              <a:ext uri="{FF2B5EF4-FFF2-40B4-BE49-F238E27FC236}">
                <a16:creationId xmlns:a16="http://schemas.microsoft.com/office/drawing/2014/main" id="{06758C32-075D-35E6-C0C4-EA38E1D3B17D}"/>
              </a:ext>
            </a:extLst>
          </p:cNvPr>
          <p:cNvSpPr>
            <a:spLocks noGrp="1"/>
          </p:cNvSpPr>
          <p:nvPr>
            <p:ph type="ftr" sz="quarter" idx="15"/>
          </p:nvPr>
        </p:nvSpPr>
        <p:spPr/>
        <p:txBody>
          <a:bodyPr/>
          <a:lstStyle>
            <a:lvl1pPr>
              <a:defRPr dirty="0"/>
            </a:lvl1pPr>
          </a:lstStyle>
          <a:p>
            <a:pPr>
              <a:defRPr/>
            </a:pPr>
            <a:r>
              <a:rPr lang="en-US" altLang="en-US"/>
              <a:t>Copyright © 2014, 2010, 2006 by Saunders, an imprint of Elsevier Inc.</a:t>
            </a:r>
          </a:p>
        </p:txBody>
      </p:sp>
      <p:sp>
        <p:nvSpPr>
          <p:cNvPr id="6" name="Slide Number Placeholder 6">
            <a:extLst>
              <a:ext uri="{FF2B5EF4-FFF2-40B4-BE49-F238E27FC236}">
                <a16:creationId xmlns:a16="http://schemas.microsoft.com/office/drawing/2014/main" id="{341E66D4-C9F1-3DE1-8437-C407C30D66FA}"/>
              </a:ext>
            </a:extLst>
          </p:cNvPr>
          <p:cNvSpPr>
            <a:spLocks noGrp="1"/>
          </p:cNvSpPr>
          <p:nvPr>
            <p:ph type="sldNum" sz="quarter" idx="16"/>
          </p:nvPr>
        </p:nvSpPr>
        <p:spPr/>
        <p:txBody>
          <a:bodyPr/>
          <a:lstStyle>
            <a:lvl1pPr>
              <a:defRPr/>
            </a:lvl1pPr>
          </a:lstStyle>
          <a:p>
            <a:r>
              <a:rPr lang="en-GB" altLang="en-US"/>
              <a:t> </a:t>
            </a:r>
            <a:fld id="{721D11FC-B66A-9548-A507-F91D22D339C1}" type="slidenum">
              <a:rPr lang="en-GB" altLang="en-US"/>
              <a:pPr/>
              <a:t>‹#›</a:t>
            </a:fld>
            <a:endParaRPr lang="en-GB" altLang="en-US"/>
          </a:p>
        </p:txBody>
      </p:sp>
    </p:spTree>
    <p:extLst>
      <p:ext uri="{BB962C8B-B14F-4D97-AF65-F5344CB8AC3E}">
        <p14:creationId xmlns:p14="http://schemas.microsoft.com/office/powerpoint/2010/main" val="117531649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D67EF-B418-AD20-F370-EA27C54A98AA}"/>
              </a:ext>
            </a:extLst>
          </p:cNvPr>
          <p:cNvSpPr>
            <a:spLocks noGrp="1"/>
          </p:cNvSpPr>
          <p:nvPr>
            <p:ph type="dt" sz="half" idx="10"/>
          </p:nvPr>
        </p:nvSpPr>
        <p:spPr/>
        <p:txBody>
          <a:bodyPr/>
          <a:lstStyle>
            <a:lvl1pPr>
              <a:defRPr smtClean="0"/>
            </a:lvl1pPr>
          </a:lstStyle>
          <a:p>
            <a:pPr>
              <a:defRPr/>
            </a:pPr>
            <a:fld id="{1B30B0A9-8C98-2A41-BC75-7E7D7FAA7098}" type="datetimeFigureOut">
              <a:rPr lang="en-US"/>
              <a:pPr>
                <a:defRPr/>
              </a:pPr>
              <a:t>8/26/22</a:t>
            </a:fld>
            <a:endParaRPr lang="en-US" dirty="0"/>
          </a:p>
        </p:txBody>
      </p:sp>
      <p:sp>
        <p:nvSpPr>
          <p:cNvPr id="5" name="Footer Placeholder 4">
            <a:extLst>
              <a:ext uri="{FF2B5EF4-FFF2-40B4-BE49-F238E27FC236}">
                <a16:creationId xmlns:a16="http://schemas.microsoft.com/office/drawing/2014/main" id="{03E93E15-546E-E087-F452-A315CA1ACE86}"/>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6" name="Slide Number Placeholder 5">
            <a:extLst>
              <a:ext uri="{FF2B5EF4-FFF2-40B4-BE49-F238E27FC236}">
                <a16:creationId xmlns:a16="http://schemas.microsoft.com/office/drawing/2014/main" id="{359A0F0B-FE9B-98DC-3C1A-C8A6EE13CC71}"/>
              </a:ext>
            </a:extLst>
          </p:cNvPr>
          <p:cNvSpPr>
            <a:spLocks noGrp="1"/>
          </p:cNvSpPr>
          <p:nvPr>
            <p:ph type="sldNum" sz="quarter" idx="12"/>
          </p:nvPr>
        </p:nvSpPr>
        <p:spPr/>
        <p:txBody>
          <a:bodyPr/>
          <a:lstStyle>
            <a:lvl1pPr>
              <a:defRPr/>
            </a:lvl1pPr>
          </a:lstStyle>
          <a:p>
            <a:r>
              <a:rPr lang="en-GB" altLang="en-US"/>
              <a:t> </a:t>
            </a:r>
            <a:fld id="{BF8A4FDA-768B-654F-9018-A9EC8BB802F6}" type="slidenum">
              <a:rPr lang="en-GB" altLang="en-US"/>
              <a:pPr/>
              <a:t>‹#›</a:t>
            </a:fld>
            <a:endParaRPr lang="en-GB" altLang="en-US"/>
          </a:p>
        </p:txBody>
      </p:sp>
    </p:spTree>
    <p:extLst>
      <p:ext uri="{BB962C8B-B14F-4D97-AF65-F5344CB8AC3E}">
        <p14:creationId xmlns:p14="http://schemas.microsoft.com/office/powerpoint/2010/main" val="242481708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401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8908E-B4C8-5D12-56F5-0B8B2753804C}"/>
              </a:ext>
            </a:extLst>
          </p:cNvPr>
          <p:cNvSpPr>
            <a:spLocks noGrp="1"/>
          </p:cNvSpPr>
          <p:nvPr>
            <p:ph type="dt" sz="half" idx="10"/>
          </p:nvPr>
        </p:nvSpPr>
        <p:spPr/>
        <p:txBody>
          <a:bodyPr/>
          <a:lstStyle>
            <a:lvl1pPr>
              <a:defRPr smtClean="0"/>
            </a:lvl1pPr>
          </a:lstStyle>
          <a:p>
            <a:pPr>
              <a:defRPr/>
            </a:pPr>
            <a:fld id="{4CF5F7AD-374B-ED4A-AA1A-14DDC2A9C265}" type="datetimeFigureOut">
              <a:rPr lang="en-US"/>
              <a:pPr>
                <a:defRPr/>
              </a:pPr>
              <a:t>8/26/22</a:t>
            </a:fld>
            <a:endParaRPr lang="en-US" dirty="0"/>
          </a:p>
        </p:txBody>
      </p:sp>
      <p:sp>
        <p:nvSpPr>
          <p:cNvPr id="5" name="Footer Placeholder 4">
            <a:extLst>
              <a:ext uri="{FF2B5EF4-FFF2-40B4-BE49-F238E27FC236}">
                <a16:creationId xmlns:a16="http://schemas.microsoft.com/office/drawing/2014/main" id="{76F23246-5A41-1C82-1C35-5AB9C581390D}"/>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6" name="Slide Number Placeholder 5">
            <a:extLst>
              <a:ext uri="{FF2B5EF4-FFF2-40B4-BE49-F238E27FC236}">
                <a16:creationId xmlns:a16="http://schemas.microsoft.com/office/drawing/2014/main" id="{0ADD3FED-7F7B-86B4-56B0-40EE2BBFA21F}"/>
              </a:ext>
            </a:extLst>
          </p:cNvPr>
          <p:cNvSpPr>
            <a:spLocks noGrp="1"/>
          </p:cNvSpPr>
          <p:nvPr>
            <p:ph type="sldNum" sz="quarter" idx="12"/>
          </p:nvPr>
        </p:nvSpPr>
        <p:spPr/>
        <p:txBody>
          <a:bodyPr/>
          <a:lstStyle>
            <a:lvl1pPr>
              <a:defRPr/>
            </a:lvl1pPr>
          </a:lstStyle>
          <a:p>
            <a:r>
              <a:rPr lang="en-GB" altLang="en-US"/>
              <a:t> </a:t>
            </a:r>
            <a:fld id="{D1D95DA6-C66E-A64A-A436-863EFFD0BF7F}" type="slidenum">
              <a:rPr lang="en-GB" altLang="en-US"/>
              <a:pPr/>
              <a:t>‹#›</a:t>
            </a:fld>
            <a:endParaRPr lang="en-GB" altLang="en-US"/>
          </a:p>
        </p:txBody>
      </p:sp>
    </p:spTree>
    <p:extLst>
      <p:ext uri="{BB962C8B-B14F-4D97-AF65-F5344CB8AC3E}">
        <p14:creationId xmlns:p14="http://schemas.microsoft.com/office/powerpoint/2010/main" val="417382797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8FEB3644-5010-C160-E820-229BA24657E1}"/>
              </a:ext>
            </a:extLst>
          </p:cNvPr>
          <p:cNvSpPr>
            <a:spLocks noGrp="1"/>
          </p:cNvSpPr>
          <p:nvPr>
            <p:ph type="sldNum" sz="quarter" idx="10"/>
          </p:nvPr>
        </p:nvSpPr>
        <p:spPr/>
        <p:txBody>
          <a:bodyPr/>
          <a:lstStyle>
            <a:lvl1pPr>
              <a:defRPr/>
            </a:lvl1pPr>
          </a:lstStyle>
          <a:p>
            <a:r>
              <a:rPr lang="en-GB" altLang="en-US"/>
              <a:t> </a:t>
            </a:r>
            <a:fld id="{78DAE6A9-61D9-9242-99BC-08D09D5F388A}" type="slidenum">
              <a:rPr lang="en-GB" altLang="en-US"/>
              <a:pPr/>
              <a:t>‹#›</a:t>
            </a:fld>
            <a:endParaRPr lang="en-GB" altLang="en-US"/>
          </a:p>
        </p:txBody>
      </p:sp>
      <p:sp>
        <p:nvSpPr>
          <p:cNvPr id="3" name="Footer Placeholder 8">
            <a:extLst>
              <a:ext uri="{FF2B5EF4-FFF2-40B4-BE49-F238E27FC236}">
                <a16:creationId xmlns:a16="http://schemas.microsoft.com/office/drawing/2014/main" id="{0C125FC5-78D2-E558-51AC-2724D0923F03}"/>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283735362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DC74CF51-C462-D821-F3AE-10E576D2472B}"/>
              </a:ext>
            </a:extLst>
          </p:cNvPr>
          <p:cNvSpPr>
            <a:spLocks noGrp="1"/>
          </p:cNvSpPr>
          <p:nvPr>
            <p:ph type="sldNum" sz="quarter" idx="10"/>
          </p:nvPr>
        </p:nvSpPr>
        <p:spPr/>
        <p:txBody>
          <a:bodyPr/>
          <a:lstStyle>
            <a:lvl1pPr>
              <a:defRPr/>
            </a:lvl1pPr>
          </a:lstStyle>
          <a:p>
            <a:r>
              <a:rPr lang="en-GB" altLang="en-US"/>
              <a:t> </a:t>
            </a:r>
            <a:fld id="{01751444-67C7-4F41-8EF2-C8C80DE2E222}" type="slidenum">
              <a:rPr lang="en-GB" altLang="en-US"/>
              <a:pPr/>
              <a:t>‹#›</a:t>
            </a:fld>
            <a:endParaRPr lang="en-GB" altLang="en-US"/>
          </a:p>
        </p:txBody>
      </p:sp>
      <p:sp>
        <p:nvSpPr>
          <p:cNvPr id="3" name="Footer Placeholder 8">
            <a:extLst>
              <a:ext uri="{FF2B5EF4-FFF2-40B4-BE49-F238E27FC236}">
                <a16:creationId xmlns:a16="http://schemas.microsoft.com/office/drawing/2014/main" id="{A36BE83B-47D3-962C-619E-F69138784DF2}"/>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34910360"/>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03156B64-2A12-3D14-3A14-2DDF3AC5AC29}"/>
              </a:ext>
            </a:extLst>
          </p:cNvPr>
          <p:cNvSpPr>
            <a:spLocks noGrp="1"/>
          </p:cNvSpPr>
          <p:nvPr>
            <p:ph type="sldNum" sz="quarter" idx="10"/>
          </p:nvPr>
        </p:nvSpPr>
        <p:spPr/>
        <p:txBody>
          <a:bodyPr/>
          <a:lstStyle>
            <a:lvl1pPr>
              <a:defRPr/>
            </a:lvl1pPr>
          </a:lstStyle>
          <a:p>
            <a:r>
              <a:rPr lang="en-GB" altLang="en-US"/>
              <a:t> </a:t>
            </a:r>
            <a:fld id="{592872CA-C496-424E-9503-8D2540CC8040}" type="slidenum">
              <a:rPr lang="en-GB" altLang="en-US"/>
              <a:pPr/>
              <a:t>‹#›</a:t>
            </a:fld>
            <a:endParaRPr lang="en-GB" altLang="en-US"/>
          </a:p>
        </p:txBody>
      </p:sp>
      <p:sp>
        <p:nvSpPr>
          <p:cNvPr id="3" name="Footer Placeholder 8">
            <a:extLst>
              <a:ext uri="{FF2B5EF4-FFF2-40B4-BE49-F238E27FC236}">
                <a16:creationId xmlns:a16="http://schemas.microsoft.com/office/drawing/2014/main" id="{00D1B5E0-2CE0-0478-5BE9-93C0FEAEA020}"/>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116424205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F5E28-6C67-6328-D9DD-3F15F37015A8}"/>
              </a:ext>
            </a:extLst>
          </p:cNvPr>
          <p:cNvSpPr>
            <a:spLocks noGrp="1"/>
          </p:cNvSpPr>
          <p:nvPr>
            <p:ph type="dt" sz="half" idx="10"/>
          </p:nvPr>
        </p:nvSpPr>
        <p:spPr/>
        <p:txBody>
          <a:bodyPr/>
          <a:lstStyle>
            <a:lvl1pPr>
              <a:defRPr/>
            </a:lvl1pPr>
          </a:lstStyle>
          <a:p>
            <a:pPr>
              <a:defRPr/>
            </a:pPr>
            <a:fld id="{69C81DAE-895D-9E40-8C70-D8C43D0B53EB}" type="datetimeFigureOut">
              <a:rPr lang="en-US"/>
              <a:pPr>
                <a:defRPr/>
              </a:pPr>
              <a:t>8/26/22</a:t>
            </a:fld>
            <a:endParaRPr lang="en-US" dirty="0"/>
          </a:p>
        </p:txBody>
      </p:sp>
      <p:sp>
        <p:nvSpPr>
          <p:cNvPr id="5" name="Footer Placeholder 4">
            <a:extLst>
              <a:ext uri="{FF2B5EF4-FFF2-40B4-BE49-F238E27FC236}">
                <a16:creationId xmlns:a16="http://schemas.microsoft.com/office/drawing/2014/main" id="{48572DD3-B406-3605-8ED6-4B12CEC34A18}"/>
              </a:ext>
            </a:extLst>
          </p:cNvPr>
          <p:cNvSpPr>
            <a:spLocks noGrp="1"/>
          </p:cNvSpPr>
          <p:nvPr>
            <p:ph type="ftr" sz="quarter" idx="11"/>
          </p:nvPr>
        </p:nvSpPr>
        <p:spPr/>
        <p:txBody>
          <a:bodyPr/>
          <a:lstStyle>
            <a:lvl1pPr>
              <a:defRPr dirty="0"/>
            </a:lvl1pPr>
          </a:lstStyle>
          <a:p>
            <a:pPr>
              <a:defRPr/>
            </a:pPr>
            <a:r>
              <a:rPr lang="en-US" altLang="en-US"/>
              <a:t>Copyright © 2014, 2010, 2006 by Saunders, an imprint of Elsevier Inc.</a:t>
            </a:r>
          </a:p>
        </p:txBody>
      </p:sp>
      <p:sp>
        <p:nvSpPr>
          <p:cNvPr id="6" name="Slide Number Placeholder 5">
            <a:extLst>
              <a:ext uri="{FF2B5EF4-FFF2-40B4-BE49-F238E27FC236}">
                <a16:creationId xmlns:a16="http://schemas.microsoft.com/office/drawing/2014/main" id="{E9B43E36-79FD-3A2F-F660-70E84334F77E}"/>
              </a:ext>
            </a:extLst>
          </p:cNvPr>
          <p:cNvSpPr>
            <a:spLocks noGrp="1"/>
          </p:cNvSpPr>
          <p:nvPr>
            <p:ph type="sldNum" sz="quarter" idx="12"/>
          </p:nvPr>
        </p:nvSpPr>
        <p:spPr/>
        <p:txBody>
          <a:bodyPr/>
          <a:lstStyle>
            <a:lvl1pPr>
              <a:defRPr/>
            </a:lvl1pPr>
          </a:lstStyle>
          <a:p>
            <a:r>
              <a:rPr lang="en-GB" altLang="en-US"/>
              <a:t> </a:t>
            </a:r>
            <a:fld id="{AE05B410-32BF-444E-9A67-B364E4150AA9}" type="slidenum">
              <a:rPr lang="en-GB" altLang="en-US"/>
              <a:pPr/>
              <a:t>‹#›</a:t>
            </a:fld>
            <a:endParaRPr lang="en-GB" altLang="en-US"/>
          </a:p>
        </p:txBody>
      </p:sp>
    </p:spTree>
    <p:extLst>
      <p:ext uri="{BB962C8B-B14F-4D97-AF65-F5344CB8AC3E}">
        <p14:creationId xmlns:p14="http://schemas.microsoft.com/office/powerpoint/2010/main" val="422854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374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8/26/22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62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8/26/22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9685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4204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8255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48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jpeg"/><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8/26/22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79428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7EBF07-5A85-42A8-AD5D-E11169B8EA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CD984C-F325-4877-B362-CEDF910EFA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EE87A9C9-008D-4976-A5C0-3789479615D1}"/>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lvl1pPr>
          </a:lstStyle>
          <a:p>
            <a:r>
              <a:rPr lang="en-GB" altLang="en-US"/>
              <a:t> </a:t>
            </a:r>
            <a:fld id="{48D675A2-5134-4AA2-AAFF-073DC8C4BD2C}" type="slidenum">
              <a:rPr lang="en-GB" altLang="en-US"/>
              <a:pPr/>
              <a:t>‹#›</a:t>
            </a:fld>
            <a:endParaRPr lang="en-GB" altLang="en-US"/>
          </a:p>
        </p:txBody>
      </p:sp>
      <p:sp>
        <p:nvSpPr>
          <p:cNvPr id="13" name="Footer Placeholder 8">
            <a:extLst>
              <a:ext uri="{FF2B5EF4-FFF2-40B4-BE49-F238E27FC236}">
                <a16:creationId xmlns:a16="http://schemas.microsoft.com/office/drawing/2014/main" id="{006975AF-FC50-487E-8D56-E1BF14A83756}"/>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ea typeface="ヒラギノ角ゴ Pro W3" pitchFamily="1" charset="-128"/>
                <a:cs typeface="Arial" panose="020B0604020202020204" pitchFamily="34" charset="0"/>
              </a:defRPr>
            </a:lvl1pPr>
          </a:lstStyle>
          <a:p>
            <a:pPr>
              <a:defRPr/>
            </a:pPr>
            <a:endParaRPr lang="en-US" altLang="en-US" dirty="0"/>
          </a:p>
        </p:txBody>
      </p:sp>
      <p:pic>
        <p:nvPicPr>
          <p:cNvPr id="7" name="Picture 6">
            <a:extLst>
              <a:ext uri="{FF2B5EF4-FFF2-40B4-BE49-F238E27FC236}">
                <a16:creationId xmlns:a16="http://schemas.microsoft.com/office/drawing/2014/main" id="{CB783AFB-E849-46F1-8E1E-4FEB4E3E46B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0002" y="6555942"/>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hf hdr="0" ftr="0" dt="0"/>
  <p:txStyles>
    <p:titleStyle>
      <a:lvl1pPr algn="ctr" rtl="0" eaLnBrk="0" fontAlgn="base" hangingPunct="0">
        <a:spcBef>
          <a:spcPct val="0"/>
        </a:spcBef>
        <a:spcAft>
          <a:spcPct val="0"/>
        </a:spcAft>
        <a:defRPr sz="3600" kern="1200">
          <a:solidFill>
            <a:schemeClr val="tx1"/>
          </a:solidFill>
          <a:latin typeface="Arial" pitchFamily="34" charset="0"/>
          <a:ea typeface="ヒラギノ角ゴ Pro W3"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2pPr>
      <a:lvl3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3pPr>
      <a:lvl4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4pPr>
      <a:lvl5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ヒラギノ角ゴ Pro W3"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9394EE5F-ECE5-D106-0B86-9B0EA8138CE7}"/>
              </a:ext>
            </a:extLst>
          </p:cNvPr>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AA474D96-BF86-A94B-8F2E-B3772BE83DF8}"/>
              </a:ext>
            </a:extLst>
          </p:cNvPr>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27CE15-9FBA-C043-8A43-535930E1936D}"/>
              </a:ext>
            </a:extLst>
          </p:cNvPr>
          <p:cNvSpPr>
            <a:spLocks noGrp="1"/>
          </p:cNvSpPr>
          <p:nvPr>
            <p:ph type="dt" sz="half" idx="2"/>
          </p:nvPr>
        </p:nvSpPr>
        <p:spPr>
          <a:xfrm>
            <a:off x="276225" y="6429375"/>
            <a:ext cx="2133600" cy="292100"/>
          </a:xfrm>
          <a:prstGeom prst="rect">
            <a:avLst/>
          </a:prstGeom>
        </p:spPr>
        <p:txBody>
          <a:bodyPr vert="horz" wrap="square" lIns="91440" tIns="45720" rIns="91440" bIns="45720" numCol="1" anchor="ctr" anchorCtr="0" compatLnSpc="1">
            <a:prstTxWarp prst="textNoShape">
              <a:avLst/>
            </a:prstTxWarp>
            <a:normAutofit/>
          </a:bodyPr>
          <a:lstStyle>
            <a:lvl1pPr eaLnBrk="1" hangingPunct="1">
              <a:defRPr sz="1000" b="1" smtClean="0">
                <a:solidFill>
                  <a:schemeClr val="tx2"/>
                </a:solidFill>
                <a:cs typeface="Arial" panose="020B0604020202020204" pitchFamily="34" charset="0"/>
              </a:defRPr>
            </a:lvl1pPr>
          </a:lstStyle>
          <a:p>
            <a:pPr>
              <a:defRPr/>
            </a:pPr>
            <a:fld id="{167C8E69-6738-9A40-96F4-0A5E3A94588A}" type="datetime1">
              <a:rPr lang="en-US" altLang="en-US"/>
              <a:pPr>
                <a:defRPr/>
              </a:pPr>
              <a:t>8/26/22</a:t>
            </a:fld>
            <a:endParaRPr lang="en-US" altLang="en-US" dirty="0"/>
          </a:p>
        </p:txBody>
      </p:sp>
      <p:sp>
        <p:nvSpPr>
          <p:cNvPr id="5" name="Footer Placeholder 4">
            <a:extLst>
              <a:ext uri="{FF2B5EF4-FFF2-40B4-BE49-F238E27FC236}">
                <a16:creationId xmlns:a16="http://schemas.microsoft.com/office/drawing/2014/main" id="{D20CE9B6-0A4C-DF42-B47C-A26D31BDA653}"/>
              </a:ext>
            </a:extLst>
          </p:cNvPr>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eaLnBrk="1" hangingPunct="1">
              <a:defRPr sz="1050" b="1" dirty="0">
                <a:solidFill>
                  <a:schemeClr val="tx2"/>
                </a:solidFill>
                <a:latin typeface="Arial" charset="0"/>
                <a:ea typeface="ヒラギノ角ゴ Pro W3" charset="0"/>
                <a:cs typeface="ヒラギノ角ゴ Pro W3" charset="0"/>
              </a:defRPr>
            </a:lvl1pPr>
          </a:lstStyle>
          <a:p>
            <a:pPr>
              <a:defRPr/>
            </a:pPr>
            <a:r>
              <a:rPr lang="en-US" altLang="en-US"/>
              <a:t>Copyright © 2014, 2010, 2006 by Saunders, an imprint of Elsevier Inc.</a:t>
            </a:r>
          </a:p>
        </p:txBody>
      </p:sp>
      <p:sp>
        <p:nvSpPr>
          <p:cNvPr id="6" name="Slide Number Placeholder 5">
            <a:extLst>
              <a:ext uri="{FF2B5EF4-FFF2-40B4-BE49-F238E27FC236}">
                <a16:creationId xmlns:a16="http://schemas.microsoft.com/office/drawing/2014/main" id="{552E3B44-EC27-B644-8CCD-3E914E51E2CA}"/>
              </a:ext>
            </a:extLst>
          </p:cNvPr>
          <p:cNvSpPr>
            <a:spLocks noGrp="1"/>
          </p:cNvSpPr>
          <p:nvPr>
            <p:ph type="sldNum" sz="quarter" idx="4"/>
          </p:nvPr>
        </p:nvSpPr>
        <p:spPr>
          <a:xfrm>
            <a:off x="7991475" y="6429375"/>
            <a:ext cx="876300" cy="292100"/>
          </a:xfrm>
          <a:prstGeom prst="rect">
            <a:avLst/>
          </a:prstGeom>
        </p:spPr>
        <p:txBody>
          <a:bodyPr vert="horz" wrap="square" lIns="91440" tIns="45720" rIns="91440" bIns="45720" numCol="1" anchor="ctr" anchorCtr="0" compatLnSpc="1">
            <a:prstTxWarp prst="textNoShape">
              <a:avLst/>
            </a:prstTxWarp>
            <a:normAutofit/>
          </a:bodyPr>
          <a:lstStyle>
            <a:lvl1pPr algn="r" eaLnBrk="1" hangingPunct="1">
              <a:defRPr sz="1600" b="1">
                <a:solidFill>
                  <a:schemeClr val="tx2"/>
                </a:solidFill>
              </a:defRPr>
            </a:lvl1pPr>
          </a:lstStyle>
          <a:p>
            <a:r>
              <a:rPr lang="en-GB" altLang="en-US"/>
              <a:t> </a:t>
            </a:r>
            <a:fld id="{B2D2AB92-B9CD-0A40-A773-18938B89793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Lst>
  <p:hf hdr="0" dt="0"/>
  <p:txStyles>
    <p:titleStyle>
      <a:lvl1pPr algn="l" rtl="0" fontAlgn="base">
        <a:spcBef>
          <a:spcPts val="400"/>
        </a:spcBef>
        <a:spcAft>
          <a:spcPct val="0"/>
        </a:spcAft>
        <a:defRPr sz="3600" kern="1200">
          <a:solidFill>
            <a:schemeClr val="tx2"/>
          </a:solidFill>
          <a:latin typeface="+mj-lt"/>
          <a:ea typeface="ＭＳ Ｐゴシック" charset="0"/>
          <a:cs typeface="Tunga" pitchFamily="2"/>
        </a:defRPr>
      </a:lvl1pPr>
      <a:lvl2pPr algn="l" rtl="0" fontAlgn="base">
        <a:spcBef>
          <a:spcPts val="400"/>
        </a:spcBef>
        <a:spcAft>
          <a:spcPct val="0"/>
        </a:spcAft>
        <a:defRPr sz="3600">
          <a:solidFill>
            <a:schemeClr val="tx2"/>
          </a:solidFill>
          <a:latin typeface="Candara" charset="0"/>
          <a:ea typeface="ＭＳ Ｐゴシック" charset="0"/>
          <a:cs typeface="Tunga" panose="020B0502040204020203" pitchFamily="34" charset="0"/>
        </a:defRPr>
      </a:lvl2pPr>
      <a:lvl3pPr algn="l" rtl="0" fontAlgn="base">
        <a:spcBef>
          <a:spcPts val="400"/>
        </a:spcBef>
        <a:spcAft>
          <a:spcPct val="0"/>
        </a:spcAft>
        <a:defRPr sz="3600">
          <a:solidFill>
            <a:schemeClr val="tx2"/>
          </a:solidFill>
          <a:latin typeface="Candara" charset="0"/>
          <a:ea typeface="ＭＳ Ｐゴシック" charset="0"/>
          <a:cs typeface="Tunga" panose="020B0502040204020203" pitchFamily="34" charset="0"/>
        </a:defRPr>
      </a:lvl3pPr>
      <a:lvl4pPr algn="l" rtl="0" fontAlgn="base">
        <a:spcBef>
          <a:spcPts val="400"/>
        </a:spcBef>
        <a:spcAft>
          <a:spcPct val="0"/>
        </a:spcAft>
        <a:defRPr sz="3600">
          <a:solidFill>
            <a:schemeClr val="tx2"/>
          </a:solidFill>
          <a:latin typeface="Candara" charset="0"/>
          <a:ea typeface="ＭＳ Ｐゴシック" charset="0"/>
          <a:cs typeface="Tunga" panose="020B0502040204020203" pitchFamily="34" charset="0"/>
        </a:defRPr>
      </a:lvl4pPr>
      <a:lvl5pPr algn="l" rtl="0" fontAlgn="base">
        <a:spcBef>
          <a:spcPts val="400"/>
        </a:spcBef>
        <a:spcAft>
          <a:spcPct val="0"/>
        </a:spcAft>
        <a:defRPr sz="3600">
          <a:solidFill>
            <a:schemeClr val="tx2"/>
          </a:solidFill>
          <a:latin typeface="Candara" charset="0"/>
          <a:ea typeface="ＭＳ Ｐゴシック" charset="0"/>
          <a:cs typeface="Tunga" panose="020B0502040204020203" pitchFamily="34" charset="0"/>
        </a:defRPr>
      </a:lvl5pPr>
      <a:lvl6pPr marL="457200" algn="l" rtl="0" eaLnBrk="1" fontAlgn="base" hangingPunct="1">
        <a:spcBef>
          <a:spcPts val="400"/>
        </a:spcBef>
        <a:spcAft>
          <a:spcPct val="0"/>
        </a:spcAft>
        <a:defRPr sz="3600">
          <a:solidFill>
            <a:schemeClr val="tx2"/>
          </a:solidFill>
          <a:latin typeface="Candara" charset="0"/>
          <a:ea typeface="ＭＳ Ｐゴシック" charset="0"/>
        </a:defRPr>
      </a:lvl6pPr>
      <a:lvl7pPr marL="914400" algn="l" rtl="0" eaLnBrk="1" fontAlgn="base" hangingPunct="1">
        <a:spcBef>
          <a:spcPts val="400"/>
        </a:spcBef>
        <a:spcAft>
          <a:spcPct val="0"/>
        </a:spcAft>
        <a:defRPr sz="3600">
          <a:solidFill>
            <a:schemeClr val="tx2"/>
          </a:solidFill>
          <a:latin typeface="Candara" charset="0"/>
          <a:ea typeface="ＭＳ Ｐゴシック" charset="0"/>
        </a:defRPr>
      </a:lvl7pPr>
      <a:lvl8pPr marL="1371600" algn="l" rtl="0" eaLnBrk="1" fontAlgn="base" hangingPunct="1">
        <a:spcBef>
          <a:spcPts val="400"/>
        </a:spcBef>
        <a:spcAft>
          <a:spcPct val="0"/>
        </a:spcAft>
        <a:defRPr sz="3600">
          <a:solidFill>
            <a:schemeClr val="tx2"/>
          </a:solidFill>
          <a:latin typeface="Candara" charset="0"/>
          <a:ea typeface="ＭＳ Ｐゴシック" charset="0"/>
        </a:defRPr>
      </a:lvl8pPr>
      <a:lvl9pPr marL="1828800" algn="l" rtl="0" eaLnBrk="1" fontAlgn="base" hangingPunct="1">
        <a:spcBef>
          <a:spcPts val="400"/>
        </a:spcBef>
        <a:spcAft>
          <a:spcPct val="0"/>
        </a:spcAft>
        <a:defRPr sz="3600">
          <a:solidFill>
            <a:schemeClr val="tx2"/>
          </a:solidFill>
          <a:latin typeface="Candara" charset="0"/>
          <a:ea typeface="ＭＳ Ｐゴシック" charset="0"/>
        </a:defRPr>
      </a:lvl9pPr>
    </p:titleStyle>
    <p:bodyStyle>
      <a:lvl1pPr marL="171450" indent="-173038" algn="l" rtl="0" fontAlgn="base">
        <a:spcBef>
          <a:spcPts val="600"/>
        </a:spcBef>
        <a:spcAft>
          <a:spcPct val="0"/>
        </a:spcAft>
        <a:buClr>
          <a:schemeClr val="accent1"/>
        </a:buClr>
        <a:buFont typeface="Arial" panose="020B0604020202020204" pitchFamily="34" charset="0"/>
        <a:buChar char="•"/>
        <a:defRPr sz="2200" kern="1200" spc="30">
          <a:solidFill>
            <a:schemeClr val="tx2"/>
          </a:solidFill>
          <a:latin typeface="+mn-lt"/>
          <a:ea typeface="ＭＳ Ｐゴシック" charset="0"/>
          <a:cs typeface="Tahoma" pitchFamily="34" charset="0"/>
        </a:defRPr>
      </a:lvl1pPr>
      <a:lvl2pPr marL="344488" indent="-173038" algn="l" rtl="0" fontAlgn="base">
        <a:spcBef>
          <a:spcPts val="600"/>
        </a:spcBef>
        <a:spcAft>
          <a:spcPct val="0"/>
        </a:spcAft>
        <a:buClr>
          <a:schemeClr val="accent1"/>
        </a:buClr>
        <a:buFont typeface="Arial" panose="020B0604020202020204" pitchFamily="34" charset="0"/>
        <a:buChar char="•"/>
        <a:defRPr sz="2000" kern="1200">
          <a:solidFill>
            <a:schemeClr val="tx2"/>
          </a:solidFill>
          <a:latin typeface="+mn-lt"/>
          <a:ea typeface="ＭＳ Ｐゴシック" charset="0"/>
          <a:cs typeface="Tahoma" pitchFamily="34" charset="0"/>
        </a:defRPr>
      </a:lvl2pPr>
      <a:lvl3pPr marL="515938" indent="-173038" algn="l" rtl="0" fontAlgn="base">
        <a:spcBef>
          <a:spcPts val="600"/>
        </a:spcBef>
        <a:spcAft>
          <a:spcPct val="0"/>
        </a:spcAft>
        <a:buClr>
          <a:schemeClr val="accent1"/>
        </a:buClr>
        <a:buFont typeface="Arial" panose="020B0604020202020204" pitchFamily="34" charset="0"/>
        <a:buChar char="•"/>
        <a:defRPr kern="1200">
          <a:solidFill>
            <a:schemeClr val="tx2"/>
          </a:solidFill>
          <a:latin typeface="+mn-lt"/>
          <a:ea typeface="ＭＳ Ｐゴシック" charset="0"/>
          <a:cs typeface="Tahoma" pitchFamily="34" charset="0"/>
        </a:defRPr>
      </a:lvl3pPr>
      <a:lvl4pPr marL="688975" indent="-173038" algn="l" rtl="0" fontAlgn="base">
        <a:spcBef>
          <a:spcPts val="600"/>
        </a:spcBef>
        <a:spcAft>
          <a:spcPct val="0"/>
        </a:spcAft>
        <a:buClr>
          <a:schemeClr val="accent1"/>
        </a:buClr>
        <a:buFont typeface="Arial" panose="020B0604020202020204" pitchFamily="34" charset="0"/>
        <a:buChar char="•"/>
        <a:defRPr sz="1600" kern="1200">
          <a:solidFill>
            <a:schemeClr val="tx2"/>
          </a:solidFill>
          <a:latin typeface="+mn-lt"/>
          <a:ea typeface="ＭＳ Ｐゴシック" charset="0"/>
          <a:cs typeface="Tahoma" pitchFamily="34" charset="0"/>
        </a:defRPr>
      </a:lvl4pPr>
      <a:lvl5pPr marL="860425" indent="-173038" algn="l" rtl="0" fontAlgn="base">
        <a:spcBef>
          <a:spcPts val="600"/>
        </a:spcBef>
        <a:spcAft>
          <a:spcPct val="0"/>
        </a:spcAft>
        <a:buClr>
          <a:schemeClr val="accent1"/>
        </a:buClr>
        <a:buFont typeface="Arial" panose="020B0604020202020204" pitchFamily="34"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researchoutreach.org/articles/group-support-psychotherapy-depression-treatment-ugand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wellcomecollection.org/works/n3n9s8bj"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walkalong.ca/explore/experien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8" name="Rectangle 4103">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05">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07542729-793D-4E6F-B95E-51F7B5B9DCD6}"/>
              </a:ext>
            </a:extLst>
          </p:cNvPr>
          <p:cNvSpPr>
            <a:spLocks noGrp="1"/>
          </p:cNvSpPr>
          <p:nvPr>
            <p:ph type="ctrTitle"/>
          </p:nvPr>
        </p:nvSpPr>
        <p:spPr>
          <a:xfrm>
            <a:off x="475875" y="640080"/>
            <a:ext cx="3014572" cy="3339348"/>
          </a:xfrm>
        </p:spPr>
        <p:txBody>
          <a:bodyPr anchor="b">
            <a:normAutofit/>
          </a:bodyPr>
          <a:lstStyle/>
          <a:p>
            <a:r>
              <a:rPr lang="en-US" sz="3800" dirty="0">
                <a:solidFill>
                  <a:srgbClr val="FFFFFF"/>
                </a:solidFill>
                <a:ea typeface="+mj-lt"/>
                <a:cs typeface="+mj-lt"/>
              </a:rPr>
              <a:t>Mental Health and Mental Illness</a:t>
            </a:r>
            <a:endParaRPr lang="en-US" sz="3800" dirty="0">
              <a:solidFill>
                <a:srgbClr val="FFFFFF"/>
              </a:solidFill>
            </a:endParaRPr>
          </a:p>
        </p:txBody>
      </p:sp>
      <p:sp>
        <p:nvSpPr>
          <p:cNvPr id="4099" name="Subtitle 3">
            <a:extLst>
              <a:ext uri="{FF2B5EF4-FFF2-40B4-BE49-F238E27FC236}">
                <a16:creationId xmlns:a16="http://schemas.microsoft.com/office/drawing/2014/main" id="{3BEF3CC0-18D5-495E-8BEB-4B9449466FB5}"/>
              </a:ext>
            </a:extLst>
          </p:cNvPr>
          <p:cNvSpPr>
            <a:spLocks noGrp="1"/>
          </p:cNvSpPr>
          <p:nvPr>
            <p:ph type="subTitle" idx="1"/>
          </p:nvPr>
        </p:nvSpPr>
        <p:spPr>
          <a:xfrm>
            <a:off x="479190" y="4315017"/>
            <a:ext cx="3011257" cy="1893939"/>
          </a:xfrm>
        </p:spPr>
        <p:txBody>
          <a:bodyPr anchor="t">
            <a:normAutofit/>
          </a:bodyPr>
          <a:lstStyle/>
          <a:p>
            <a:pPr algn="r">
              <a:spcAft>
                <a:spcPts val="600"/>
              </a:spcAft>
            </a:pPr>
            <a:r>
              <a:rPr lang="en-US" sz="2400" cap="all" dirty="0">
                <a:solidFill>
                  <a:srgbClr val="FFFFFF"/>
                </a:solidFill>
              </a:rPr>
              <a:t>Chapter</a:t>
            </a:r>
            <a:r>
              <a:rPr lang="en-US" sz="2400" cap="all" dirty="0">
                <a:solidFill>
                  <a:srgbClr val="FFFFFF"/>
                </a:solidFill>
                <a:ea typeface="+mn-lt"/>
                <a:cs typeface="+mn-lt"/>
              </a:rPr>
              <a:t> 1</a:t>
            </a:r>
            <a:endParaRPr lang="en-US" altLang="en-US" sz="2400" dirty="0">
              <a:solidFill>
                <a:srgbClr val="FFFFFF"/>
              </a:solidFill>
            </a:endParaRPr>
          </a:p>
        </p:txBody>
      </p:sp>
      <p:cxnSp>
        <p:nvCxnSpPr>
          <p:cNvPr id="4122" name="Straight Connector 4107">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24" name="Rectangle 4109">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2" name="Slide Number Placeholder 1">
            <a:extLst>
              <a:ext uri="{FF2B5EF4-FFF2-40B4-BE49-F238E27FC236}">
                <a16:creationId xmlns:a16="http://schemas.microsoft.com/office/drawing/2014/main" id="{2A10DA8C-EBBE-3DD4-AC60-C8424ADCF779}"/>
              </a:ext>
            </a:extLst>
          </p:cNvPr>
          <p:cNvSpPr>
            <a:spLocks noGrp="1"/>
          </p:cNvSpPr>
          <p:nvPr>
            <p:ph type="sldNum" sz="quarter" idx="12"/>
          </p:nvPr>
        </p:nvSpPr>
        <p:spPr>
          <a:xfrm>
            <a:off x="8159409" y="6473952"/>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1</a:t>
            </a:fld>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400"/>
                                        <p:tgtEl>
                                          <p:spTgt spid="4099">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4098"/>
                                        </p:tgtEl>
                                        <p:attrNameLst>
                                          <p:attrName>style.visibility</p:attrName>
                                        </p:attrNameLst>
                                      </p:cBhvr>
                                      <p:to>
                                        <p:strVal val="visible"/>
                                      </p:to>
                                    </p:set>
                                    <p:animEffect transition="in" filter="fade">
                                      <p:cBhvr>
                                        <p:cTn id="10" dur="4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589" name="Picture 24580" descr="Two people holding each other's hands">
            <a:extLst>
              <a:ext uri="{FF2B5EF4-FFF2-40B4-BE49-F238E27FC236}">
                <a16:creationId xmlns:a16="http://schemas.microsoft.com/office/drawing/2014/main" id="{26F789E4-47ED-C5B6-DFA7-608380871465}"/>
              </a:ext>
            </a:extLst>
          </p:cNvPr>
          <p:cNvPicPr>
            <a:picLocks noChangeAspect="1"/>
          </p:cNvPicPr>
          <p:nvPr/>
        </p:nvPicPr>
        <p:blipFill rotWithShape="1">
          <a:blip r:embed="rId3">
            <a:duotone>
              <a:prstClr val="black"/>
              <a:schemeClr val="tx2">
                <a:tint val="45000"/>
                <a:satMod val="400000"/>
              </a:schemeClr>
            </a:duotone>
            <a:alphaModFix amt="25000"/>
          </a:blip>
          <a:srcRect l="1849" r="9150" b="-1"/>
          <a:stretch/>
        </p:blipFill>
        <p:spPr>
          <a:xfrm>
            <a:off x="20" y="10"/>
            <a:ext cx="9143980" cy="6857990"/>
          </a:xfrm>
          <a:prstGeom prst="rect">
            <a:avLst/>
          </a:prstGeom>
        </p:spPr>
      </p:pic>
      <p:sp>
        <p:nvSpPr>
          <p:cNvPr id="24578" name="Rectangle 2">
            <a:extLst>
              <a:ext uri="{FF2B5EF4-FFF2-40B4-BE49-F238E27FC236}">
                <a16:creationId xmlns:a16="http://schemas.microsoft.com/office/drawing/2014/main" id="{6D09681D-52AE-4898-B6BE-FD0E33AFCD5E}"/>
              </a:ext>
            </a:extLst>
          </p:cNvPr>
          <p:cNvSpPr>
            <a:spLocks noGrp="1"/>
          </p:cNvSpPr>
          <p:nvPr>
            <p:ph type="title"/>
          </p:nvPr>
        </p:nvSpPr>
        <p:spPr>
          <a:xfrm>
            <a:off x="768096" y="585216"/>
            <a:ext cx="7290054" cy="1499616"/>
          </a:xfrm>
        </p:spPr>
        <p:txBody>
          <a:bodyPr>
            <a:normAutofit/>
          </a:bodyPr>
          <a:lstStyle/>
          <a:p>
            <a:pPr eaLnBrk="1" hangingPunct="1"/>
            <a:r>
              <a:rPr lang="en-US" altLang="en-US">
                <a:solidFill>
                  <a:schemeClr val="tx1"/>
                </a:solidFill>
                <a:ea typeface="ヒラギノ角ゴ Pro W3" pitchFamily="1" charset="-128"/>
              </a:rPr>
              <a:t>Individual Attributes and Behaviors</a:t>
            </a:r>
          </a:p>
        </p:txBody>
      </p:sp>
      <p:cxnSp>
        <p:nvCxnSpPr>
          <p:cNvPr id="24601" name="Straight Connector 24593">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4579" name="Rectangle 3">
            <a:extLst>
              <a:ext uri="{FF2B5EF4-FFF2-40B4-BE49-F238E27FC236}">
                <a16:creationId xmlns:a16="http://schemas.microsoft.com/office/drawing/2014/main" id="{A37B8701-CFF9-41D2-9577-4DFB8840D104}"/>
              </a:ext>
            </a:extLst>
          </p:cNvPr>
          <p:cNvSpPr>
            <a:spLocks noGrp="1"/>
          </p:cNvSpPr>
          <p:nvPr>
            <p:ph idx="1"/>
          </p:nvPr>
        </p:nvSpPr>
        <p:spPr>
          <a:xfrm>
            <a:off x="768096" y="2286000"/>
            <a:ext cx="7290054" cy="4023360"/>
          </a:xfrm>
        </p:spPr>
        <p:txBody>
          <a:bodyPr vert="horz" lIns="91440" tIns="45720" rIns="91440" bIns="45720" rtlCol="0" anchor="t">
            <a:noAutofit/>
          </a:bodyPr>
          <a:lstStyle/>
          <a:p>
            <a:pPr eaLnBrk="1" hangingPunct="1"/>
            <a:r>
              <a:rPr lang="en-US" altLang="en-US" sz="2400" dirty="0">
                <a:ea typeface="ヒラギノ角ゴ Pro W3"/>
              </a:rPr>
              <a:t>Resilience</a:t>
            </a:r>
          </a:p>
          <a:p>
            <a:pPr marL="264795" lvl="1" eaLnBrk="1" hangingPunct="1"/>
            <a:r>
              <a:rPr lang="en-US" altLang="en-US" sz="2400" dirty="0">
                <a:ea typeface="ヒラギノ角ゴ Pro W3"/>
              </a:rPr>
              <a:t>Ability and capacity to secure resources needed to support well-being</a:t>
            </a:r>
          </a:p>
          <a:p>
            <a:pPr marL="264795" lvl="1"/>
            <a:r>
              <a:rPr lang="en-US" altLang="en-US" sz="2400" dirty="0">
                <a:ea typeface="ヒラギノ角ゴ Pro W3"/>
              </a:rPr>
              <a:t>Characterized by </a:t>
            </a:r>
            <a:endParaRPr lang="en-US" altLang="en-US" sz="2400" dirty="0">
              <a:ea typeface="ヒラギノ角ゴ Pro W3" pitchFamily="1" charset="-128"/>
            </a:endParaRPr>
          </a:p>
          <a:p>
            <a:pPr marL="447675" lvl="2" eaLnBrk="1" hangingPunct="1"/>
            <a:r>
              <a:rPr lang="en-US" altLang="en-US" sz="2400" dirty="0"/>
              <a:t>Ability to secure needed resources</a:t>
            </a:r>
          </a:p>
          <a:p>
            <a:pPr marL="447675" lvl="2" eaLnBrk="1" hangingPunct="1"/>
            <a:r>
              <a:rPr lang="en-US" altLang="en-US" sz="2400" dirty="0"/>
              <a:t>Capacity for regulating one’s own emotions and overcoming negative, self-defeating thoughts</a:t>
            </a:r>
          </a:p>
          <a:p>
            <a:pPr marL="447675" lvl="2">
              <a:buClr>
                <a:srgbClr val="262626"/>
              </a:buClr>
            </a:pPr>
            <a:r>
              <a:rPr lang="en-US" altLang="en-US" sz="2400" dirty="0">
                <a:ea typeface="ヒラギノ角ゴ Pro W3"/>
              </a:rPr>
              <a:t>Optimism</a:t>
            </a:r>
            <a:endParaRPr lang="en-US" altLang="en-US" sz="2400" dirty="0">
              <a:ea typeface="ヒラギノ角ゴ Pro W3" pitchFamily="1" charset="-128"/>
            </a:endParaRPr>
          </a:p>
          <a:p>
            <a:pPr marL="264795" lvl="1" eaLnBrk="1" hangingPunct="1"/>
            <a:r>
              <a:rPr lang="en-US" altLang="en-US" sz="2400" dirty="0">
                <a:ea typeface="ヒラギノ角ゴ Pro W3"/>
              </a:rPr>
              <a:t>Essential to recovery</a:t>
            </a:r>
          </a:p>
          <a:p>
            <a:pPr eaLnBrk="1" hangingPunct="1"/>
            <a:endParaRPr lang="en-US" altLang="en-US" dirty="0">
              <a:ea typeface="ヒラギノ角ゴ Pro W3" pitchFamily="1" charset="-128"/>
            </a:endParaRPr>
          </a:p>
        </p:txBody>
      </p:sp>
      <p:sp>
        <p:nvSpPr>
          <p:cNvPr id="2" name="Slide Number Placeholder 1">
            <a:extLst>
              <a:ext uri="{FF2B5EF4-FFF2-40B4-BE49-F238E27FC236}">
                <a16:creationId xmlns:a16="http://schemas.microsoft.com/office/drawing/2014/main" id="{1EFAAB14-3C58-A52A-8CD3-A3CC69823DF0}"/>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sz="900">
                <a:solidFill>
                  <a:prstClr val="white">
                    <a:alpha val="80000"/>
                  </a:prstClr>
                </a:solidFill>
              </a:rPr>
              <a:pPr>
                <a:spcAft>
                  <a:spcPts val="600"/>
                </a:spcAft>
              </a:pPr>
              <a:t>10</a:t>
            </a:fld>
            <a:endParaRPr lang="en-US" sz="900">
              <a:solidFill>
                <a:prstClr val="white">
                  <a:alpha val="80000"/>
                </a:prstClr>
              </a:solidFill>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7" name="Rectangle 26631">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FB675A1-8C97-1E3C-FF76-7338A886FBB9}"/>
              </a:ext>
            </a:extLst>
          </p:cNvPr>
          <p:cNvPicPr>
            <a:picLocks noChangeAspect="1"/>
          </p:cNvPicPr>
          <p:nvPr/>
        </p:nvPicPr>
        <p:blipFill rotWithShape="1">
          <a:blip r:embed="rId3">
            <a:duotone>
              <a:schemeClr val="bg2">
                <a:shade val="45000"/>
                <a:satMod val="135000"/>
              </a:schemeClr>
              <a:prstClr val="white"/>
            </a:duotone>
            <a:alphaModFix amt="35000"/>
            <a:extLst>
              <a:ext uri="{837473B0-CC2E-450A-ABE3-18F120FF3D39}">
                <a1611:picAttrSrcUrl xmlns:a1611="http://schemas.microsoft.com/office/drawing/2016/11/main" r:id="rId4"/>
              </a:ext>
            </a:extLst>
          </a:blip>
          <a:srcRect l="7926" r="17092"/>
          <a:stretch/>
        </p:blipFill>
        <p:spPr>
          <a:xfrm>
            <a:off x="20" y="-1"/>
            <a:ext cx="9141694" cy="6858000"/>
          </a:xfrm>
          <a:prstGeom prst="rect">
            <a:avLst/>
          </a:prstGeom>
        </p:spPr>
      </p:pic>
      <p:sp>
        <p:nvSpPr>
          <p:cNvPr id="26626" name="Rectangle 2">
            <a:extLst>
              <a:ext uri="{FF2B5EF4-FFF2-40B4-BE49-F238E27FC236}">
                <a16:creationId xmlns:a16="http://schemas.microsoft.com/office/drawing/2014/main" id="{F768238E-5ABC-4409-A09F-619CFB6163C0}"/>
              </a:ext>
            </a:extLst>
          </p:cNvPr>
          <p:cNvSpPr>
            <a:spLocks noGrp="1"/>
          </p:cNvSpPr>
          <p:nvPr>
            <p:ph type="title"/>
          </p:nvPr>
        </p:nvSpPr>
        <p:spPr>
          <a:xfrm>
            <a:off x="482600" y="643467"/>
            <a:ext cx="2763328" cy="5571066"/>
          </a:xfrm>
        </p:spPr>
        <p:txBody>
          <a:bodyPr>
            <a:normAutofit/>
          </a:bodyPr>
          <a:lstStyle/>
          <a:p>
            <a:pPr algn="r" eaLnBrk="1" hangingPunct="1"/>
            <a:r>
              <a:rPr lang="en-US" altLang="en-US" dirty="0">
                <a:ea typeface="ヒラギノ角ゴ Pro W3"/>
              </a:rPr>
              <a:t>Risk and </a:t>
            </a:r>
            <a:r>
              <a:rPr lang="en-US" altLang="en-US">
                <a:ea typeface="ヒラギノ角ゴ Pro W3"/>
              </a:rPr>
              <a:t>Protective Factors</a:t>
            </a:r>
            <a:endParaRPr lang="en-US" altLang="en-US">
              <a:ea typeface="ヒラギノ角ゴ Pro W3" pitchFamily="1" charset="-128"/>
            </a:endParaRPr>
          </a:p>
        </p:txBody>
      </p:sp>
      <p:cxnSp>
        <p:nvCxnSpPr>
          <p:cNvPr id="26638" name="Straight Connector 26633">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33"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640" name="Rectangle 3">
            <a:extLst>
              <a:ext uri="{FF2B5EF4-FFF2-40B4-BE49-F238E27FC236}">
                <a16:creationId xmlns:a16="http://schemas.microsoft.com/office/drawing/2014/main" id="{8F234988-ADB5-4CF6-874D-9D1A684DC7EF}"/>
              </a:ext>
            </a:extLst>
          </p:cNvPr>
          <p:cNvSpPr>
            <a:spLocks noGrp="1"/>
          </p:cNvSpPr>
          <p:nvPr>
            <p:ph idx="1"/>
          </p:nvPr>
        </p:nvSpPr>
        <p:spPr>
          <a:xfrm>
            <a:off x="3728528" y="346584"/>
            <a:ext cx="5168090" cy="5867949"/>
          </a:xfrm>
        </p:spPr>
        <p:txBody>
          <a:bodyPr anchor="ctr">
            <a:normAutofit/>
          </a:bodyPr>
          <a:lstStyle/>
          <a:p>
            <a:pPr eaLnBrk="1" hangingPunct="1"/>
            <a:r>
              <a:rPr lang="en-US" altLang="en-US" dirty="0">
                <a:ea typeface="ヒラギノ角ゴ Pro W3"/>
              </a:rPr>
              <a:t>Social and economic circumstances</a:t>
            </a:r>
          </a:p>
          <a:p>
            <a:pPr marL="264795" lvl="1" eaLnBrk="1" hangingPunct="1"/>
            <a:r>
              <a:rPr lang="en-US" altLang="en-US" sz="2000" dirty="0">
                <a:ea typeface="ヒラギノ角ゴ Pro W3"/>
              </a:rPr>
              <a:t>Family</a:t>
            </a:r>
          </a:p>
          <a:p>
            <a:pPr marL="264795" lvl="1" eaLnBrk="1" hangingPunct="1"/>
            <a:r>
              <a:rPr lang="en-US" altLang="en-US" sz="2000" dirty="0">
                <a:ea typeface="ヒラギノ角ゴ Pro W3"/>
              </a:rPr>
              <a:t>Schools and peer groups</a:t>
            </a:r>
          </a:p>
          <a:p>
            <a:pPr marL="264795" lvl="1" eaLnBrk="1" hangingPunct="1"/>
            <a:r>
              <a:rPr lang="en-US" altLang="en-US" sz="2000" dirty="0">
                <a:ea typeface="ヒラギノ角ゴ Pro W3"/>
              </a:rPr>
              <a:t>Socioeconomic status</a:t>
            </a:r>
          </a:p>
          <a:p>
            <a:pPr marL="264795" lvl="1" eaLnBrk="1" hangingPunct="1"/>
            <a:r>
              <a:rPr lang="en-US" altLang="en-US" sz="2000" dirty="0">
                <a:ea typeface="ヒラギノ角ゴ Pro W3"/>
              </a:rPr>
              <a:t>Educational advancement</a:t>
            </a:r>
          </a:p>
          <a:p>
            <a:pPr eaLnBrk="1" hangingPunct="1"/>
            <a:r>
              <a:rPr lang="en-US" altLang="en-US" dirty="0">
                <a:ea typeface="ヒラギノ角ゴ Pro W3"/>
              </a:rPr>
              <a:t>Environmental factors</a:t>
            </a:r>
          </a:p>
          <a:p>
            <a:pPr marL="264795" lvl="1" eaLnBrk="1" hangingPunct="1"/>
            <a:r>
              <a:rPr lang="en-US" altLang="en-US" sz="2000" dirty="0">
                <a:ea typeface="ヒラギノ角ゴ Pro W3"/>
              </a:rPr>
              <a:t>Political climate &amp; cultural considerations</a:t>
            </a:r>
          </a:p>
          <a:p>
            <a:pPr marL="264795" lvl="1" eaLnBrk="1" hangingPunct="1"/>
            <a:r>
              <a:rPr lang="en-US" altLang="en-US" sz="2000" dirty="0">
                <a:ea typeface="ヒラギノ角ゴ Pro W3"/>
              </a:rPr>
              <a:t>Social &amp; economic policies</a:t>
            </a:r>
          </a:p>
        </p:txBody>
      </p:sp>
      <p:sp>
        <p:nvSpPr>
          <p:cNvPr id="2" name="Slide Number Placeholder 1">
            <a:extLst>
              <a:ext uri="{FF2B5EF4-FFF2-40B4-BE49-F238E27FC236}">
                <a16:creationId xmlns:a16="http://schemas.microsoft.com/office/drawing/2014/main" id="{AF73BE34-94EC-D04A-3024-D16FC05EF3F6}"/>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pPr>
                <a:spcAft>
                  <a:spcPts val="600"/>
                </a:spcAft>
              </a:pPr>
              <a:t>11</a:t>
            </a:fld>
            <a:endParaRPr lang="en-US"/>
          </a:p>
        </p:txBody>
      </p:sp>
      <p:sp>
        <p:nvSpPr>
          <p:cNvPr id="4" name="TextBox 3">
            <a:extLst>
              <a:ext uri="{FF2B5EF4-FFF2-40B4-BE49-F238E27FC236}">
                <a16:creationId xmlns:a16="http://schemas.microsoft.com/office/drawing/2014/main" id="{20A2E5B8-943F-5EED-C3B6-0674AB396403}"/>
              </a:ext>
            </a:extLst>
          </p:cNvPr>
          <p:cNvSpPr txBox="1"/>
          <p:nvPr/>
        </p:nvSpPr>
        <p:spPr>
          <a:xfrm>
            <a:off x="6719256" y="6657944"/>
            <a:ext cx="242245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5">
                  <a:extLst>
                    <a:ext uri="{A12FA001-AC4F-418D-AE19-62706E023703}">
                      <ahyp:hlinkClr xmlns:ahyp="http://schemas.microsoft.com/office/drawing/2018/hyperlinkcolor" val="tx"/>
                    </a:ext>
                  </a:extLst>
                </a:hlinkClick>
              </a:rPr>
              <a:t>CC BY-NC-ND</a:t>
            </a:r>
            <a:r>
              <a:rPr lang="en-US" sz="700">
                <a:solidFill>
                  <a:srgbClr val="FFFFFF"/>
                </a:solidFill>
                <a:latin typeface="+mn-lt"/>
                <a:ea typeface="+mn-ea"/>
              </a:rPr>
              <a:t>.</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53DE9C8-685E-4E32-97A6-CEDC673AD4A4}"/>
              </a:ext>
            </a:extLst>
          </p:cNvPr>
          <p:cNvSpPr>
            <a:spLocks noGrp="1"/>
          </p:cNvSpPr>
          <p:nvPr>
            <p:ph type="title"/>
          </p:nvPr>
        </p:nvSpPr>
        <p:spPr>
          <a:xfrm>
            <a:off x="768096" y="321731"/>
            <a:ext cx="3549183" cy="1202269"/>
          </a:xfrm>
        </p:spPr>
        <p:txBody>
          <a:bodyPr>
            <a:normAutofit/>
          </a:bodyPr>
          <a:lstStyle/>
          <a:p>
            <a:pPr eaLnBrk="1" hangingPunct="1"/>
            <a:r>
              <a:rPr lang="en-US" altLang="en-US" dirty="0">
                <a:ea typeface="ヒラギノ角ゴ Pro W3" pitchFamily="1" charset="-128"/>
              </a:rPr>
              <a:t>Diathesis-Stress Model</a:t>
            </a:r>
          </a:p>
        </p:txBody>
      </p:sp>
      <p:sp>
        <p:nvSpPr>
          <p:cNvPr id="30723" name="Content Placeholder 2">
            <a:extLst>
              <a:ext uri="{FF2B5EF4-FFF2-40B4-BE49-F238E27FC236}">
                <a16:creationId xmlns:a16="http://schemas.microsoft.com/office/drawing/2014/main" id="{0FBCD1EC-92DA-4CD6-AA41-5640D3D7837B}"/>
              </a:ext>
            </a:extLst>
          </p:cNvPr>
          <p:cNvSpPr>
            <a:spLocks noGrp="1"/>
          </p:cNvSpPr>
          <p:nvPr>
            <p:ph idx="1"/>
          </p:nvPr>
        </p:nvSpPr>
        <p:spPr>
          <a:xfrm>
            <a:off x="502024" y="1828799"/>
            <a:ext cx="3758249" cy="4480561"/>
          </a:xfrm>
        </p:spPr>
        <p:txBody>
          <a:bodyPr>
            <a:noAutofit/>
          </a:bodyPr>
          <a:lstStyle/>
          <a:p>
            <a:pPr eaLnBrk="1" hangingPunct="1"/>
            <a:r>
              <a:rPr lang="en-US" altLang="en-US" dirty="0">
                <a:ea typeface="ヒラギノ角ゴ Pro W3" pitchFamily="1" charset="-128"/>
              </a:rPr>
              <a:t>Diathesis—biological predisposition</a:t>
            </a:r>
          </a:p>
          <a:p>
            <a:pPr eaLnBrk="1" hangingPunct="1"/>
            <a:r>
              <a:rPr lang="en-US" altLang="en-US" dirty="0">
                <a:ea typeface="ヒラギノ角ゴ Pro W3" pitchFamily="1" charset="-128"/>
              </a:rPr>
              <a:t>Stress—</a:t>
            </a:r>
            <a:r>
              <a:rPr lang="en-US" altLang="en-US" dirty="0"/>
              <a:t>e</a:t>
            </a:r>
            <a:r>
              <a:rPr lang="en-US" altLang="en-US" dirty="0">
                <a:ea typeface="ヒラギノ角ゴ Pro W3" pitchFamily="1" charset="-128"/>
              </a:rPr>
              <a:t>nvironmental stress or trauma</a:t>
            </a:r>
          </a:p>
          <a:p>
            <a:pPr eaLnBrk="1" hangingPunct="1"/>
            <a:r>
              <a:rPr lang="en-US" altLang="en-US" dirty="0">
                <a:ea typeface="ヒラギノ角ゴ Pro W3" pitchFamily="1" charset="-128"/>
              </a:rPr>
              <a:t>Most accepted explanation for mental illness </a:t>
            </a:r>
          </a:p>
          <a:p>
            <a:pPr eaLnBrk="1" hangingPunct="1"/>
            <a:r>
              <a:rPr lang="en-US" altLang="en-US" dirty="0">
                <a:ea typeface="ヒラギノ角ゴ Pro W3" pitchFamily="1" charset="-128"/>
              </a:rPr>
              <a:t>Combination of genetic vulnerability and negative environmental stressors</a:t>
            </a:r>
          </a:p>
          <a:p>
            <a:pPr eaLnBrk="1" hangingPunct="1"/>
            <a:r>
              <a:rPr lang="en-US" altLang="en-US" dirty="0">
                <a:ea typeface="ヒラギノ角ゴ Pro W3" pitchFamily="1" charset="-128"/>
              </a:rPr>
              <a:t>Assertion: Most psychiatric disorders result from a combination of genetic vulnerability and negative environmental stressors</a:t>
            </a:r>
          </a:p>
        </p:txBody>
      </p:sp>
      <p:sp>
        <p:nvSpPr>
          <p:cNvPr id="30729" name="Rectangle 30727">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Rectangle 30729">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86FFA5D-5DB5-B8BC-9A31-FB3CF6A79CBC}"/>
              </a:ext>
            </a:extLst>
          </p:cNvPr>
          <p:cNvPicPr>
            <a:picLocks noChangeAspect="1"/>
          </p:cNvPicPr>
          <p:nvPr/>
        </p:nvPicPr>
        <p:blipFill>
          <a:blip r:embed="rId3"/>
          <a:stretch>
            <a:fillRect/>
          </a:stretch>
        </p:blipFill>
        <p:spPr>
          <a:xfrm>
            <a:off x="4927420" y="801822"/>
            <a:ext cx="2702052" cy="2702052"/>
          </a:xfrm>
          <a:prstGeom prst="rect">
            <a:avLst/>
          </a:prstGeom>
        </p:spPr>
      </p:pic>
      <p:sp>
        <p:nvSpPr>
          <p:cNvPr id="30732" name="Rectangle 30731">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4" name="Rectangle 30733">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6" name="Rectangle 30735">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indoor, wall&#10;&#10;Description automatically generated">
            <a:extLst>
              <a:ext uri="{FF2B5EF4-FFF2-40B4-BE49-F238E27FC236}">
                <a16:creationId xmlns:a16="http://schemas.microsoft.com/office/drawing/2014/main" id="{F91E8833-A5A7-F7CE-8BA1-5EE64D714584}"/>
              </a:ext>
            </a:extLst>
          </p:cNvPr>
          <p:cNvPicPr>
            <a:picLocks noChangeAspect="1"/>
          </p:cNvPicPr>
          <p:nvPr/>
        </p:nvPicPr>
        <p:blipFill>
          <a:blip r:embed="rId4"/>
          <a:stretch>
            <a:fillRect/>
          </a:stretch>
        </p:blipFill>
        <p:spPr>
          <a:xfrm>
            <a:off x="6625349" y="4568295"/>
            <a:ext cx="2160270" cy="1490585"/>
          </a:xfrm>
          <a:prstGeom prst="rect">
            <a:avLst/>
          </a:prstGeom>
        </p:spPr>
      </p:pic>
      <p:sp>
        <p:nvSpPr>
          <p:cNvPr id="2" name="Slide Number Placeholder 1">
            <a:extLst>
              <a:ext uri="{FF2B5EF4-FFF2-40B4-BE49-F238E27FC236}">
                <a16:creationId xmlns:a16="http://schemas.microsoft.com/office/drawing/2014/main" id="{8C5BC43F-3C70-412B-B547-8C58B7F6EE78}"/>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0E16AD-0F53-4154-10EC-4205FBAFFBAC}"/>
              </a:ext>
            </a:extLst>
          </p:cNvPr>
          <p:cNvSpPr>
            <a:spLocks noGrp="1"/>
          </p:cNvSpPr>
          <p:nvPr>
            <p:ph type="sldNum" sz="quarter" idx="12"/>
          </p:nvPr>
        </p:nvSpPr>
        <p:spPr>
          <a:xfrm>
            <a:off x="7568310" y="6423282"/>
            <a:ext cx="1097280" cy="274320"/>
          </a:xfrm>
        </p:spPr>
        <p:txBody>
          <a:bodyPr>
            <a:normAutofit/>
          </a:bodyPr>
          <a:lstStyle/>
          <a:p>
            <a:pPr>
              <a:spcAft>
                <a:spcPts val="600"/>
              </a:spcAft>
            </a:pPr>
            <a:fld id="{4FAB73BC-B049-4115-A692-8D63A059BFB8}" type="slidenum">
              <a:rPr lang="en-US">
                <a:solidFill>
                  <a:srgbClr val="404040"/>
                </a:solidFill>
              </a:rPr>
              <a:pPr>
                <a:spcAft>
                  <a:spcPts val="600"/>
                </a:spcAft>
              </a:pPr>
              <a:t>13</a:t>
            </a:fld>
            <a:endParaRPr lang="en-US">
              <a:solidFill>
                <a:srgbClr val="404040"/>
              </a:solidFill>
            </a:endParaRPr>
          </a:p>
        </p:txBody>
      </p:sp>
      <p:pic>
        <p:nvPicPr>
          <p:cNvPr id="5" name="Picture 5" descr="Diagram, venn diagram&#10;&#10;Description automatically generated">
            <a:extLst>
              <a:ext uri="{FF2B5EF4-FFF2-40B4-BE49-F238E27FC236}">
                <a16:creationId xmlns:a16="http://schemas.microsoft.com/office/drawing/2014/main" id="{289B3018-7AD0-CC0A-5308-B1E0C59AC480}"/>
              </a:ext>
            </a:extLst>
          </p:cNvPr>
          <p:cNvPicPr>
            <a:picLocks noGrp="1" noChangeAspect="1"/>
          </p:cNvPicPr>
          <p:nvPr>
            <p:ph idx="4294967295"/>
          </p:nvPr>
        </p:nvPicPr>
        <p:blipFill rotWithShape="1">
          <a:blip r:embed="rId3"/>
          <a:srcRect l="5264" r="5612" b="2"/>
          <a:stretch/>
        </p:blipFill>
        <p:spPr>
          <a:xfrm>
            <a:off x="0" y="642938"/>
            <a:ext cx="3848100" cy="5572125"/>
          </a:xfrm>
          <a:prstGeom prst="rect">
            <a:avLst/>
          </a:prstGeom>
        </p:spPr>
      </p:pic>
      <p:pic>
        <p:nvPicPr>
          <p:cNvPr id="21" name="Picture 21" descr="Diagram&#10;&#10;Description automatically generated">
            <a:extLst>
              <a:ext uri="{FF2B5EF4-FFF2-40B4-BE49-F238E27FC236}">
                <a16:creationId xmlns:a16="http://schemas.microsoft.com/office/drawing/2014/main" id="{75E1E1DD-5869-600C-4D0D-3F14E35AE234}"/>
              </a:ext>
            </a:extLst>
          </p:cNvPr>
          <p:cNvPicPr>
            <a:picLocks noChangeAspect="1"/>
          </p:cNvPicPr>
          <p:nvPr/>
        </p:nvPicPr>
        <p:blipFill rotWithShape="1">
          <a:blip r:embed="rId4"/>
          <a:srcRect l="10249" r="7601"/>
          <a:stretch/>
        </p:blipFill>
        <p:spPr>
          <a:xfrm>
            <a:off x="4817490" y="643467"/>
            <a:ext cx="3848100" cy="5571066"/>
          </a:xfrm>
          <a:prstGeom prst="rect">
            <a:avLst/>
          </a:prstGeom>
        </p:spPr>
      </p:pic>
    </p:spTree>
    <p:extLst>
      <p:ext uri="{BB962C8B-B14F-4D97-AF65-F5344CB8AC3E}">
        <p14:creationId xmlns:p14="http://schemas.microsoft.com/office/powerpoint/2010/main" val="362626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2">
            <a:extLst>
              <a:ext uri="{FF2B5EF4-FFF2-40B4-BE49-F238E27FC236}">
                <a16:creationId xmlns:a16="http://schemas.microsoft.com/office/drawing/2014/main" id="{5FF625E5-E6F8-42E8-B3F1-B84CF07A1CF2}"/>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a:t>
            </a:r>
          </a:p>
        </p:txBody>
      </p:sp>
      <p:sp>
        <p:nvSpPr>
          <p:cNvPr id="43011" name="Content Placeholder 1">
            <a:extLst>
              <a:ext uri="{FF2B5EF4-FFF2-40B4-BE49-F238E27FC236}">
                <a16:creationId xmlns:a16="http://schemas.microsoft.com/office/drawing/2014/main" id="{3510EFB8-FDAD-4E27-B29F-27F168793F39}"/>
              </a:ext>
            </a:extLst>
          </p:cNvPr>
          <p:cNvSpPr>
            <a:spLocks noGrp="1"/>
          </p:cNvSpPr>
          <p:nvPr>
            <p:ph idx="1"/>
          </p:nvPr>
        </p:nvSpPr>
        <p:spPr>
          <a:xfrm>
            <a:off x="3713286" y="804333"/>
            <a:ext cx="4729502" cy="5249334"/>
          </a:xfrm>
        </p:spPr>
        <p:txBody>
          <a:bodyPr anchor="ctr">
            <a:normAutofit/>
          </a:bodyPr>
          <a:lstStyle/>
          <a:p>
            <a:pPr marL="0" indent="0">
              <a:buSzPct val="100000"/>
              <a:buNone/>
            </a:pPr>
            <a:r>
              <a:rPr lang="en-US" altLang="en-US" sz="2400" dirty="0">
                <a:ea typeface="ヒラギノ角ゴ Pro W3"/>
              </a:rPr>
              <a:t>According to SAMHSA, in 2019 how many Americans experienced a mental health illness?</a:t>
            </a:r>
            <a:endParaRPr lang="en-US" altLang="en-US" sz="2400" dirty="0">
              <a:ea typeface="ヒラギノ角ゴ Pro W3" pitchFamily="1" charset="-128"/>
            </a:endParaRPr>
          </a:p>
          <a:p>
            <a:pPr marL="0" indent="0" eaLnBrk="1" hangingPunct="1">
              <a:buSzPct val="100000"/>
              <a:buFont typeface="Wingdings 2" panose="05020102010507070707" pitchFamily="18" charset="2"/>
              <a:buNone/>
            </a:pPr>
            <a:endParaRPr lang="en-US" altLang="en-US" sz="2400" dirty="0">
              <a:ea typeface="ヒラギノ角ゴ Pro W3" pitchFamily="1" charset="-128"/>
            </a:endParaRPr>
          </a:p>
          <a:p>
            <a:pPr marL="914400" lvl="1" indent="-457200" eaLnBrk="1" hangingPunct="1">
              <a:buSzPct val="100000"/>
              <a:buFont typeface="Calibri" panose="020F0502020204030204" pitchFamily="34" charset="0"/>
              <a:buAutoNum type="alphaUcPeriod"/>
            </a:pPr>
            <a:r>
              <a:rPr lang="en-US" altLang="en-US" sz="2400" dirty="0"/>
              <a:t>10%</a:t>
            </a:r>
          </a:p>
          <a:p>
            <a:pPr marL="914400" lvl="1" indent="-457200" eaLnBrk="1" hangingPunct="1">
              <a:buSzPct val="100000"/>
              <a:buFont typeface="Calibri" panose="020F0502020204030204" pitchFamily="34" charset="0"/>
              <a:buAutoNum type="alphaUcPeriod"/>
            </a:pPr>
            <a:r>
              <a:rPr lang="en-US" altLang="en-US" sz="2400" dirty="0"/>
              <a:t>25%</a:t>
            </a:r>
          </a:p>
          <a:p>
            <a:pPr marL="914400" lvl="1" indent="-457200" eaLnBrk="1" hangingPunct="1">
              <a:buSzPct val="100000"/>
              <a:buFont typeface="Calibri" panose="020F0502020204030204" pitchFamily="34" charset="0"/>
              <a:buAutoNum type="alphaUcPeriod"/>
            </a:pPr>
            <a:r>
              <a:rPr lang="en-US" altLang="en-US" sz="2400" dirty="0"/>
              <a:t>20%</a:t>
            </a:r>
            <a:endParaRPr lang="en-US" altLang="ja-JP" sz="2400" dirty="0">
              <a:ea typeface="ＭＳ ゴシック"/>
            </a:endParaRPr>
          </a:p>
          <a:p>
            <a:pPr marL="914400" lvl="1" indent="-457200" eaLnBrk="1" hangingPunct="1">
              <a:buSzPct val="100000"/>
              <a:buFont typeface="Calibri" panose="020F0502020204030204" pitchFamily="34" charset="0"/>
              <a:buAutoNum type="alphaUcPeriod"/>
            </a:pPr>
            <a:r>
              <a:rPr lang="en-US" altLang="en-US" sz="2400" dirty="0"/>
              <a:t>60%</a:t>
            </a:r>
          </a:p>
        </p:txBody>
      </p:sp>
      <p:sp>
        <p:nvSpPr>
          <p:cNvPr id="2" name="Slide Number Placeholder 1">
            <a:extLst>
              <a:ext uri="{FF2B5EF4-FFF2-40B4-BE49-F238E27FC236}">
                <a16:creationId xmlns:a16="http://schemas.microsoft.com/office/drawing/2014/main" id="{D2D533DC-876E-A593-6290-42E7AF5AC7A3}"/>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14</a:t>
            </a:fld>
            <a:endParaRPr lang="en-US"/>
          </a:p>
        </p:txBody>
      </p:sp>
    </p:spTree>
    <p:extLst>
      <p:ext uri="{BB962C8B-B14F-4D97-AF65-F5344CB8AC3E}">
        <p14:creationId xmlns:p14="http://schemas.microsoft.com/office/powerpoint/2010/main" val="146552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6" name="Rectangle 43015">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2">
            <a:extLst>
              <a:ext uri="{FF2B5EF4-FFF2-40B4-BE49-F238E27FC236}">
                <a16:creationId xmlns:a16="http://schemas.microsoft.com/office/drawing/2014/main" id="{5FF625E5-E6F8-42E8-B3F1-B84CF07A1CF2}"/>
              </a:ext>
            </a:extLst>
          </p:cNvPr>
          <p:cNvSpPr>
            <a:spLocks noGrp="1"/>
          </p:cNvSpPr>
          <p:nvPr>
            <p:ph type="title"/>
          </p:nvPr>
        </p:nvSpPr>
        <p:spPr>
          <a:xfrm>
            <a:off x="482600" y="804333"/>
            <a:ext cx="3718717" cy="5249334"/>
          </a:xfrm>
        </p:spPr>
        <p:txBody>
          <a:bodyPr>
            <a:normAutofit/>
          </a:bodyPr>
          <a:lstStyle/>
          <a:p>
            <a:pPr algn="r" eaLnBrk="1" hangingPunct="1"/>
            <a:r>
              <a:rPr lang="en-US" altLang="en-US">
                <a:solidFill>
                  <a:schemeClr val="bg1"/>
                </a:solidFill>
                <a:ea typeface="ヒラギノ角ゴ Pro W3" pitchFamily="1" charset="-128"/>
              </a:rPr>
              <a:t>Audience Response Question</a:t>
            </a:r>
          </a:p>
        </p:txBody>
      </p:sp>
      <p:sp>
        <p:nvSpPr>
          <p:cNvPr id="43018" name="Rectangle 43017">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Content Placeholder 1">
            <a:extLst>
              <a:ext uri="{FF2B5EF4-FFF2-40B4-BE49-F238E27FC236}">
                <a16:creationId xmlns:a16="http://schemas.microsoft.com/office/drawing/2014/main" id="{3510EFB8-FDAD-4E27-B29F-27F168793F39}"/>
              </a:ext>
            </a:extLst>
          </p:cNvPr>
          <p:cNvSpPr>
            <a:spLocks noGrp="1"/>
          </p:cNvSpPr>
          <p:nvPr>
            <p:ph idx="1"/>
          </p:nvPr>
        </p:nvSpPr>
        <p:spPr>
          <a:xfrm>
            <a:off x="4933950" y="804333"/>
            <a:ext cx="3848100" cy="5249334"/>
          </a:xfrm>
        </p:spPr>
        <p:txBody>
          <a:bodyPr anchor="ctr">
            <a:normAutofit/>
          </a:bodyPr>
          <a:lstStyle/>
          <a:p>
            <a:pPr marL="0" indent="0">
              <a:buSzPct val="100000"/>
              <a:buNone/>
            </a:pPr>
            <a:r>
              <a:rPr lang="en-US" altLang="en-US" sz="2400" dirty="0">
                <a:solidFill>
                  <a:srgbClr val="FFFFFF"/>
                </a:solidFill>
                <a:ea typeface="ヒラギノ角ゴ Pro W3"/>
              </a:rPr>
              <a:t>What characteristic would indicate a potential block to resilience?</a:t>
            </a:r>
          </a:p>
          <a:p>
            <a:pPr marL="0" indent="0">
              <a:buSzPct val="100000"/>
              <a:buNone/>
            </a:pPr>
            <a:endParaRPr lang="en-US" altLang="en-US" sz="2400" dirty="0">
              <a:solidFill>
                <a:srgbClr val="FFFFFF"/>
              </a:solidFill>
              <a:ea typeface="ヒラギノ角ゴ Pro W3" pitchFamily="1" charset="-128"/>
            </a:endParaRPr>
          </a:p>
          <a:p>
            <a:pPr marL="914400" lvl="1" indent="-457200">
              <a:buSzPct val="100000"/>
              <a:buFont typeface="Calibri" panose="020F0502020204030204" pitchFamily="34" charset="0"/>
              <a:buAutoNum type="alphaUcPeriod"/>
            </a:pPr>
            <a:r>
              <a:rPr lang="en-US" altLang="en-US" sz="2400" dirty="0">
                <a:solidFill>
                  <a:srgbClr val="FFFFFF"/>
                </a:solidFill>
              </a:rPr>
              <a:t>A. Pessimism</a:t>
            </a:r>
          </a:p>
          <a:p>
            <a:pPr marL="914400" lvl="1" indent="-457200">
              <a:buSzPct val="100000"/>
              <a:buFont typeface="Calibri" panose="020F0502020204030204" pitchFamily="34" charset="0"/>
              <a:buAutoNum type="alphaUcPeriod"/>
            </a:pPr>
            <a:r>
              <a:rPr lang="en-US" altLang="en-US" sz="2400" dirty="0">
                <a:solidFill>
                  <a:srgbClr val="FFFFFF"/>
                </a:solidFill>
              </a:rPr>
              <a:t>B. Creativity</a:t>
            </a:r>
          </a:p>
          <a:p>
            <a:pPr marL="914400" lvl="1" indent="-457200">
              <a:buSzPct val="100000"/>
              <a:buFont typeface="Calibri" panose="020F0502020204030204" pitchFamily="34" charset="0"/>
              <a:buAutoNum type="alphaUcPeriod"/>
            </a:pPr>
            <a:r>
              <a:rPr lang="en-US" altLang="en-US" sz="2400" dirty="0">
                <a:solidFill>
                  <a:srgbClr val="FFFFFF"/>
                </a:solidFill>
                <a:ea typeface="ＭＳ ゴシック"/>
              </a:rPr>
              <a:t>C. Emotional regulation</a:t>
            </a:r>
          </a:p>
          <a:p>
            <a:pPr marL="914400" lvl="1" indent="-457200">
              <a:buSzPct val="100000"/>
              <a:buFont typeface="Calibri" panose="020F0502020204030204" pitchFamily="34" charset="0"/>
              <a:buAutoNum type="alphaUcPeriod"/>
            </a:pPr>
            <a:r>
              <a:rPr lang="en-US" altLang="en-US" sz="2400" dirty="0">
                <a:solidFill>
                  <a:srgbClr val="FFFFFF"/>
                </a:solidFill>
              </a:rPr>
              <a:t>D. Sense of mastery</a:t>
            </a:r>
          </a:p>
        </p:txBody>
      </p:sp>
      <p:sp>
        <p:nvSpPr>
          <p:cNvPr id="2" name="Slide Number Placeholder 1">
            <a:extLst>
              <a:ext uri="{FF2B5EF4-FFF2-40B4-BE49-F238E27FC236}">
                <a16:creationId xmlns:a16="http://schemas.microsoft.com/office/drawing/2014/main" id="{D2D533DC-876E-A593-6290-42E7AF5AC7A3}"/>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6426154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6" name="Rectangle 43015">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2">
            <a:extLst>
              <a:ext uri="{FF2B5EF4-FFF2-40B4-BE49-F238E27FC236}">
                <a16:creationId xmlns:a16="http://schemas.microsoft.com/office/drawing/2014/main" id="{5FF625E5-E6F8-42E8-B3F1-B84CF07A1CF2}"/>
              </a:ext>
            </a:extLst>
          </p:cNvPr>
          <p:cNvSpPr>
            <a:spLocks noGrp="1"/>
          </p:cNvSpPr>
          <p:nvPr>
            <p:ph type="title"/>
          </p:nvPr>
        </p:nvSpPr>
        <p:spPr>
          <a:xfrm>
            <a:off x="482600" y="804333"/>
            <a:ext cx="3718717" cy="5249334"/>
          </a:xfrm>
        </p:spPr>
        <p:txBody>
          <a:bodyPr>
            <a:normAutofit/>
          </a:bodyPr>
          <a:lstStyle/>
          <a:p>
            <a:pPr algn="r" eaLnBrk="1" hangingPunct="1"/>
            <a:r>
              <a:rPr lang="en-US" altLang="en-US">
                <a:solidFill>
                  <a:schemeClr val="bg1"/>
                </a:solidFill>
                <a:ea typeface="ヒラギノ角ゴ Pro W3" pitchFamily="1" charset="-128"/>
              </a:rPr>
              <a:t>Audience Response Question</a:t>
            </a:r>
          </a:p>
        </p:txBody>
      </p:sp>
      <p:sp>
        <p:nvSpPr>
          <p:cNvPr id="43018" name="Rectangle 43017">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Content Placeholder 1">
            <a:extLst>
              <a:ext uri="{FF2B5EF4-FFF2-40B4-BE49-F238E27FC236}">
                <a16:creationId xmlns:a16="http://schemas.microsoft.com/office/drawing/2014/main" id="{3510EFB8-FDAD-4E27-B29F-27F168793F39}"/>
              </a:ext>
            </a:extLst>
          </p:cNvPr>
          <p:cNvSpPr>
            <a:spLocks noGrp="1"/>
          </p:cNvSpPr>
          <p:nvPr>
            <p:ph idx="1"/>
          </p:nvPr>
        </p:nvSpPr>
        <p:spPr>
          <a:xfrm>
            <a:off x="4823012" y="804333"/>
            <a:ext cx="3959038" cy="5249334"/>
          </a:xfrm>
        </p:spPr>
        <p:txBody>
          <a:bodyPr vert="horz" lIns="91440" tIns="45720" rIns="91440" bIns="45720" rtlCol="0" anchor="ctr">
            <a:normAutofit/>
          </a:bodyPr>
          <a:lstStyle/>
          <a:p>
            <a:pPr marL="0" indent="0">
              <a:buNone/>
            </a:pPr>
            <a:r>
              <a:rPr lang="en-US" altLang="en-US" sz="2400" dirty="0">
                <a:solidFill>
                  <a:srgbClr val="FFFFFF"/>
                </a:solidFill>
                <a:ea typeface="ヒラギノ角ゴ Pro W3"/>
              </a:rPr>
              <a:t>Which of the following mental health challenges has the highest annual prevalence in the United States?</a:t>
            </a:r>
          </a:p>
          <a:p>
            <a:pPr marL="474662" indent="-457200">
              <a:buClr>
                <a:schemeClr val="tx1"/>
              </a:buClr>
              <a:buFont typeface="+mj-lt"/>
              <a:buAutoNum type="alphaUcPeriod"/>
            </a:pPr>
            <a:r>
              <a:rPr lang="en-US" altLang="en-US" sz="2400" dirty="0">
                <a:solidFill>
                  <a:srgbClr val="FFFFFF"/>
                </a:solidFill>
              </a:rPr>
              <a:t>Major depressive disorder</a:t>
            </a:r>
          </a:p>
          <a:p>
            <a:pPr marL="474662" indent="-457200">
              <a:buClr>
                <a:schemeClr val="tx1"/>
              </a:buClr>
              <a:buFont typeface="+mj-lt"/>
              <a:buAutoNum type="alphaUcPeriod"/>
            </a:pPr>
            <a:r>
              <a:rPr lang="en-US" altLang="en-US" sz="2400" dirty="0">
                <a:solidFill>
                  <a:srgbClr val="FFFFFF"/>
                </a:solidFill>
              </a:rPr>
              <a:t>Schizophrenia</a:t>
            </a:r>
          </a:p>
          <a:p>
            <a:pPr marL="457200" indent="-457200">
              <a:buClr>
                <a:schemeClr val="tx1"/>
              </a:buClr>
              <a:buFont typeface="+mj-lt"/>
              <a:buAutoNum type="alphaUcPeriod"/>
            </a:pPr>
            <a:r>
              <a:rPr lang="en-US" altLang="en-US" sz="2400" dirty="0">
                <a:solidFill>
                  <a:srgbClr val="FFFFFF"/>
                </a:solidFill>
              </a:rPr>
              <a:t>Anxiety disorders</a:t>
            </a:r>
            <a:endParaRPr lang="en-US" altLang="en-US" sz="2400" dirty="0">
              <a:solidFill>
                <a:srgbClr val="FFFFFF"/>
              </a:solidFill>
              <a:ea typeface="ＭＳ ゴシック"/>
            </a:endParaRPr>
          </a:p>
          <a:p>
            <a:pPr marL="457200" indent="-457200">
              <a:buClr>
                <a:schemeClr val="tx1"/>
              </a:buClr>
              <a:buFont typeface="+mj-lt"/>
              <a:buAutoNum type="alphaUcPeriod"/>
            </a:pPr>
            <a:r>
              <a:rPr lang="en-US" altLang="en-US" sz="2400" dirty="0">
                <a:solidFill>
                  <a:srgbClr val="FFFFFF"/>
                </a:solidFill>
              </a:rPr>
              <a:t>Bipolar disorder</a:t>
            </a:r>
          </a:p>
        </p:txBody>
      </p:sp>
      <p:sp>
        <p:nvSpPr>
          <p:cNvPr id="2" name="Slide Number Placeholder 1">
            <a:extLst>
              <a:ext uri="{FF2B5EF4-FFF2-40B4-BE49-F238E27FC236}">
                <a16:creationId xmlns:a16="http://schemas.microsoft.com/office/drawing/2014/main" id="{D2D533DC-876E-A593-6290-42E7AF5AC7A3}"/>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302415459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2">
            <a:extLst>
              <a:ext uri="{FF2B5EF4-FFF2-40B4-BE49-F238E27FC236}">
                <a16:creationId xmlns:a16="http://schemas.microsoft.com/office/drawing/2014/main" id="{5FF625E5-E6F8-42E8-B3F1-B84CF07A1CF2}"/>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a:t>
            </a:r>
          </a:p>
        </p:txBody>
      </p:sp>
      <p:sp>
        <p:nvSpPr>
          <p:cNvPr id="43011" name="Content Placeholder 1">
            <a:extLst>
              <a:ext uri="{FF2B5EF4-FFF2-40B4-BE49-F238E27FC236}">
                <a16:creationId xmlns:a16="http://schemas.microsoft.com/office/drawing/2014/main" id="{3510EFB8-FDAD-4E27-B29F-27F168793F39}"/>
              </a:ext>
            </a:extLst>
          </p:cNvPr>
          <p:cNvSpPr>
            <a:spLocks noGrp="1"/>
          </p:cNvSpPr>
          <p:nvPr>
            <p:ph idx="1"/>
          </p:nvPr>
        </p:nvSpPr>
        <p:spPr>
          <a:xfrm>
            <a:off x="3713286" y="804333"/>
            <a:ext cx="4729502" cy="5249334"/>
          </a:xfrm>
        </p:spPr>
        <p:txBody>
          <a:bodyPr vert="horz" lIns="91440" tIns="45720" rIns="91440" bIns="45720" rtlCol="0" anchor="ctr">
            <a:normAutofit/>
          </a:bodyPr>
          <a:lstStyle/>
          <a:p>
            <a:pPr marL="0" indent="0">
              <a:buSzPct val="100000"/>
              <a:buNone/>
            </a:pPr>
            <a:r>
              <a:rPr lang="en-US" altLang="en-US" dirty="0">
                <a:ea typeface="ヒラギノ角ゴ Pro W3"/>
              </a:rPr>
              <a:t>How should we refer to a newly admitted patient with schizophrenia?</a:t>
            </a:r>
          </a:p>
          <a:p>
            <a:pPr marL="0" indent="0" eaLnBrk="1" hangingPunct="1">
              <a:buSzPct val="100000"/>
              <a:buFont typeface="Wingdings 2" panose="05020102010507070707" pitchFamily="18" charset="2"/>
              <a:buNone/>
            </a:pPr>
            <a:endParaRPr lang="en-US" altLang="en-US" dirty="0">
              <a:ea typeface="ヒラギノ角ゴ Pro W3" pitchFamily="1" charset="-128"/>
            </a:endParaRPr>
          </a:p>
          <a:p>
            <a:pPr marL="914400" lvl="1" indent="-457200">
              <a:buSzPct val="100000"/>
              <a:buFont typeface="Calibri" panose="020F0502020204030204" pitchFamily="34" charset="0"/>
              <a:buAutoNum type="alphaUcPeriod"/>
            </a:pPr>
            <a:r>
              <a:rPr lang="en-US" altLang="en-US" sz="2000" dirty="0"/>
              <a:t>The </a:t>
            </a:r>
            <a:r>
              <a:rPr lang="en-US" altLang="en-US" sz="2000" dirty="0" err="1"/>
              <a:t>schizo</a:t>
            </a:r>
            <a:r>
              <a:rPr lang="en-US" altLang="en-US" sz="2000" dirty="0"/>
              <a:t> patient</a:t>
            </a:r>
          </a:p>
          <a:p>
            <a:pPr marL="914400" lvl="1" indent="-457200">
              <a:buSzPct val="100000"/>
              <a:buFont typeface="Calibri" panose="020F0502020204030204" pitchFamily="34" charset="0"/>
              <a:buAutoNum type="alphaUcPeriod"/>
            </a:pPr>
            <a:r>
              <a:rPr lang="en-US" altLang="en-US" sz="2000" dirty="0"/>
              <a:t>The schizophrenic patient</a:t>
            </a:r>
          </a:p>
          <a:p>
            <a:pPr marL="914400" lvl="1" indent="-457200">
              <a:buSzPct val="100000"/>
              <a:buFont typeface="Calibri" panose="020F0502020204030204" pitchFamily="34" charset="0"/>
              <a:buAutoNum type="alphaUcPeriod"/>
            </a:pPr>
            <a:r>
              <a:rPr lang="en-US" altLang="en-US" sz="2000" dirty="0"/>
              <a:t>The patient in room 528</a:t>
            </a:r>
            <a:endParaRPr lang="en-US" altLang="ja-JP" sz="2000" dirty="0">
              <a:ea typeface="ＭＳ ゴシック"/>
            </a:endParaRPr>
          </a:p>
          <a:p>
            <a:pPr marL="914400" lvl="1" indent="-457200">
              <a:buSzPct val="100000"/>
              <a:buFont typeface="Calibri" panose="020F0502020204030204" pitchFamily="34" charset="0"/>
              <a:buAutoNum type="alphaUcPeriod"/>
            </a:pPr>
            <a:r>
              <a:rPr lang="en-US" altLang="en-US" sz="2000" dirty="0"/>
              <a:t>The person with schizophrenia</a:t>
            </a:r>
          </a:p>
        </p:txBody>
      </p:sp>
      <p:sp>
        <p:nvSpPr>
          <p:cNvPr id="2" name="Slide Number Placeholder 1">
            <a:extLst>
              <a:ext uri="{FF2B5EF4-FFF2-40B4-BE49-F238E27FC236}">
                <a16:creationId xmlns:a16="http://schemas.microsoft.com/office/drawing/2014/main" id="{D2D533DC-876E-A593-6290-42E7AF5AC7A3}"/>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17</a:t>
            </a:fld>
            <a:endParaRPr lang="en-US"/>
          </a:p>
        </p:txBody>
      </p:sp>
    </p:spTree>
    <p:extLst>
      <p:ext uri="{BB962C8B-B14F-4D97-AF65-F5344CB8AC3E}">
        <p14:creationId xmlns:p14="http://schemas.microsoft.com/office/powerpoint/2010/main" val="256650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5" name="Rectangle 51207">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6" name="Rectangle 51209">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Title 1">
            <a:extLst>
              <a:ext uri="{FF2B5EF4-FFF2-40B4-BE49-F238E27FC236}">
                <a16:creationId xmlns:a16="http://schemas.microsoft.com/office/drawing/2014/main" id="{E2FBCA24-0804-465C-94B2-92AC5A742EEA}"/>
              </a:ext>
            </a:extLst>
          </p:cNvPr>
          <p:cNvSpPr>
            <a:spLocks noGrp="1"/>
          </p:cNvSpPr>
          <p:nvPr>
            <p:ph type="title"/>
          </p:nvPr>
        </p:nvSpPr>
        <p:spPr>
          <a:xfrm>
            <a:off x="768096" y="4911819"/>
            <a:ext cx="7290054" cy="1499616"/>
          </a:xfrm>
        </p:spPr>
        <p:txBody>
          <a:bodyPr>
            <a:normAutofit/>
          </a:bodyPr>
          <a:lstStyle/>
          <a:p>
            <a:pPr eaLnBrk="1" hangingPunct="1"/>
            <a:r>
              <a:rPr lang="en-US" altLang="en-US">
                <a:solidFill>
                  <a:srgbClr val="FFFFFF"/>
                </a:solidFill>
                <a:ea typeface="ヒラギノ角ゴ Pro W3" pitchFamily="1" charset="-128"/>
              </a:rPr>
              <a:t>Psychiatric Mental Health Nursing</a:t>
            </a:r>
          </a:p>
        </p:txBody>
      </p:sp>
      <p:sp>
        <p:nvSpPr>
          <p:cNvPr id="51203" name="Content Placeholder 2">
            <a:extLst>
              <a:ext uri="{FF2B5EF4-FFF2-40B4-BE49-F238E27FC236}">
                <a16:creationId xmlns:a16="http://schemas.microsoft.com/office/drawing/2014/main" id="{1CCCD137-DE3A-4AC7-BF42-D7362FB02FA0}"/>
              </a:ext>
            </a:extLst>
          </p:cNvPr>
          <p:cNvSpPr>
            <a:spLocks noGrp="1"/>
          </p:cNvSpPr>
          <p:nvPr>
            <p:ph idx="1"/>
          </p:nvPr>
        </p:nvSpPr>
        <p:spPr>
          <a:xfrm>
            <a:off x="768096" y="643467"/>
            <a:ext cx="3562604" cy="3606798"/>
          </a:xfrm>
        </p:spPr>
        <p:txBody>
          <a:bodyPr anchor="ctr">
            <a:normAutofit/>
          </a:bodyPr>
          <a:lstStyle/>
          <a:p>
            <a:pPr eaLnBrk="1" hangingPunct="1"/>
            <a:r>
              <a:rPr lang="en-US" altLang="en-US" sz="1700">
                <a:ea typeface="ヒラギノ角ゴ Pro W3" pitchFamily="1" charset="-128"/>
              </a:rPr>
              <a:t>Promoting mental health through assessment, diagnosis, and treatment of behavioral and mental disorders</a:t>
            </a:r>
          </a:p>
          <a:p>
            <a:pPr eaLnBrk="1" hangingPunct="1"/>
            <a:r>
              <a:rPr lang="en-US" altLang="en-US" sz="1700">
                <a:ea typeface="ヒラギノ角ゴ Pro W3" pitchFamily="1" charset="-128"/>
              </a:rPr>
              <a:t>Use nursing, psychosocial, neurobiological theories and research</a:t>
            </a:r>
          </a:p>
          <a:p>
            <a:pPr eaLnBrk="1" hangingPunct="1"/>
            <a:r>
              <a:rPr lang="en-US" altLang="en-US" sz="1700">
                <a:ea typeface="ヒラギノ角ゴ Pro W3" pitchFamily="1" charset="-128"/>
              </a:rPr>
              <a:t>Work with people throughout the life span</a:t>
            </a:r>
          </a:p>
          <a:p>
            <a:pPr eaLnBrk="1" hangingPunct="1"/>
            <a:r>
              <a:rPr lang="en-US" altLang="en-US" sz="1700">
                <a:ea typeface="ヒラギノ角ゴ Pro W3" pitchFamily="1" charset="-128"/>
              </a:rPr>
              <a:t>Employed in a variety of settings and among varied populations</a:t>
            </a:r>
          </a:p>
        </p:txBody>
      </p:sp>
      <p:pic>
        <p:nvPicPr>
          <p:cNvPr id="3" name="Picture 3" descr="Psychology">
            <a:extLst>
              <a:ext uri="{FF2B5EF4-FFF2-40B4-BE49-F238E27FC236}">
                <a16:creationId xmlns:a16="http://schemas.microsoft.com/office/drawing/2014/main" id="{F5589114-AEEA-32AE-0145-DDA53722E04B}"/>
              </a:ext>
            </a:extLst>
          </p:cNvPr>
          <p:cNvPicPr>
            <a:picLocks noChangeAspect="1"/>
          </p:cNvPicPr>
          <p:nvPr/>
        </p:nvPicPr>
        <p:blipFill>
          <a:blip r:embed="rId3"/>
          <a:stretch>
            <a:fillRect/>
          </a:stretch>
        </p:blipFill>
        <p:spPr>
          <a:xfrm>
            <a:off x="4813300" y="1022739"/>
            <a:ext cx="3560318" cy="2848254"/>
          </a:xfrm>
          <a:prstGeom prst="rect">
            <a:avLst/>
          </a:prstGeom>
        </p:spPr>
      </p:pic>
      <p:cxnSp>
        <p:nvCxnSpPr>
          <p:cNvPr id="51207" name="Straight Connector 51211">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46490F0-DB48-99DE-5E43-1DB7019ACECA}"/>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5" name="Picture 5" descr="Free picture: center, healthcare, consult, x rays, breast, cancer, screening">
            <a:extLst>
              <a:ext uri="{FF2B5EF4-FFF2-40B4-BE49-F238E27FC236}">
                <a16:creationId xmlns:a16="http://schemas.microsoft.com/office/drawing/2014/main" id="{618A1E73-B1FA-4268-6772-B0A75CA9E69E}"/>
              </a:ext>
            </a:extLst>
          </p:cNvPr>
          <p:cNvPicPr>
            <a:picLocks noChangeAspect="1"/>
          </p:cNvPicPr>
          <p:nvPr/>
        </p:nvPicPr>
        <p:blipFill rotWithShape="1">
          <a:blip r:embed="rId2">
            <a:alphaModFix amt="35000"/>
          </a:blip>
          <a:srcRect l="6667"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E1C376A3-028E-EAA4-11BB-C490BBD8345A}"/>
              </a:ext>
            </a:extLst>
          </p:cNvPr>
          <p:cNvSpPr>
            <a:spLocks noGrp="1"/>
          </p:cNvSpPr>
          <p:nvPr>
            <p:ph type="title"/>
          </p:nvPr>
        </p:nvSpPr>
        <p:spPr>
          <a:xfrm>
            <a:off x="800100" y="642594"/>
            <a:ext cx="7543800" cy="1371600"/>
          </a:xfrm>
        </p:spPr>
        <p:txBody>
          <a:bodyPr>
            <a:normAutofit/>
          </a:bodyPr>
          <a:lstStyle/>
          <a:p>
            <a:r>
              <a:rPr lang="en-US"/>
              <a:t>Electronic Healthcare</a:t>
            </a:r>
          </a:p>
        </p:txBody>
      </p:sp>
      <p:sp>
        <p:nvSpPr>
          <p:cNvPr id="3" name="Content Placeholder 2">
            <a:extLst>
              <a:ext uri="{FF2B5EF4-FFF2-40B4-BE49-F238E27FC236}">
                <a16:creationId xmlns:a16="http://schemas.microsoft.com/office/drawing/2014/main" id="{8AD6C7B0-3012-13CD-9FBE-3F95AC16B922}"/>
              </a:ext>
            </a:extLst>
          </p:cNvPr>
          <p:cNvSpPr>
            <a:spLocks noGrp="1"/>
          </p:cNvSpPr>
          <p:nvPr>
            <p:ph idx="1"/>
          </p:nvPr>
        </p:nvSpPr>
        <p:spPr>
          <a:xfrm>
            <a:off x="800100" y="2103120"/>
            <a:ext cx="7543800" cy="3931920"/>
          </a:xfrm>
        </p:spPr>
        <p:txBody>
          <a:bodyPr vert="horz" lIns="91440" tIns="45720" rIns="91440" bIns="45720" rtlCol="0" anchor="t">
            <a:normAutofit/>
          </a:bodyPr>
          <a:lstStyle/>
          <a:p>
            <a:r>
              <a:rPr lang="en-US" sz="2000" dirty="0"/>
              <a:t>Telehealth became widely accepted due to the COVID-19 pandemic</a:t>
            </a:r>
          </a:p>
          <a:p>
            <a:pPr lvl="1">
              <a:buClr>
                <a:srgbClr val="262626"/>
              </a:buClr>
            </a:pPr>
            <a:r>
              <a:rPr lang="en-US" sz="2000" dirty="0"/>
              <a:t>Able to reach underserved populations</a:t>
            </a:r>
          </a:p>
          <a:p>
            <a:pPr lvl="1">
              <a:buClr>
                <a:srgbClr val="262626"/>
              </a:buClr>
            </a:pPr>
            <a:r>
              <a:rPr lang="en-US" sz="2000" dirty="0"/>
              <a:t>Able to reach patients in rural areas</a:t>
            </a:r>
          </a:p>
          <a:p>
            <a:pPr lvl="1">
              <a:buClr>
                <a:srgbClr val="262626"/>
              </a:buClr>
            </a:pPr>
            <a:r>
              <a:rPr lang="en-US" sz="2000" dirty="0"/>
              <a:t>Reduces the barriers due to stigma </a:t>
            </a:r>
          </a:p>
          <a:p>
            <a:pPr lvl="1">
              <a:buClr>
                <a:srgbClr val="262626"/>
              </a:buClr>
            </a:pPr>
            <a:r>
              <a:rPr lang="en-US" sz="2000" dirty="0"/>
              <a:t>Can serve those who are homebound due to physical or mental disabilities</a:t>
            </a:r>
          </a:p>
        </p:txBody>
      </p:sp>
      <p:sp>
        <p:nvSpPr>
          <p:cNvPr id="4" name="Slide Number Placeholder 3">
            <a:extLst>
              <a:ext uri="{FF2B5EF4-FFF2-40B4-BE49-F238E27FC236}">
                <a16:creationId xmlns:a16="http://schemas.microsoft.com/office/drawing/2014/main" id="{F9B4D5CA-91F2-E941-E69D-8A3034B4151D}"/>
              </a:ext>
            </a:extLst>
          </p:cNvPr>
          <p:cNvSpPr>
            <a:spLocks noGrp="1"/>
          </p:cNvSpPr>
          <p:nvPr>
            <p:ph type="sldNum" sz="quarter" idx="12"/>
          </p:nvPr>
        </p:nvSpPr>
        <p:spPr>
          <a:xfrm>
            <a:off x="7852410" y="6307672"/>
            <a:ext cx="1097280" cy="274320"/>
          </a:xfrm>
        </p:spPr>
        <p:txBody>
          <a:bodyPr>
            <a:normAutofit/>
          </a:bodyPr>
          <a:lstStyle/>
          <a:p>
            <a:pPr>
              <a:spcAft>
                <a:spcPts val="600"/>
              </a:spcAft>
            </a:pPr>
            <a:fld id="{4FAB73BC-B049-4115-A692-8D63A059BFB8}" type="slidenum">
              <a:rPr lang="en-US" dirty="0"/>
              <a:pPr>
                <a:spcAft>
                  <a:spcPts val="600"/>
                </a:spcAft>
              </a:pPr>
              <a:t>19</a:t>
            </a:fld>
            <a:endParaRPr lang="en-US"/>
          </a:p>
        </p:txBody>
      </p:sp>
    </p:spTree>
    <p:extLst>
      <p:ext uri="{BB962C8B-B14F-4D97-AF65-F5344CB8AC3E}">
        <p14:creationId xmlns:p14="http://schemas.microsoft.com/office/powerpoint/2010/main" val="20340532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6" name="Rectangle 6186">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8" name="Rectangle 6188">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0E0A8273-E995-4913-B10E-54144EB4E8AE}"/>
              </a:ext>
            </a:extLst>
          </p:cNvPr>
          <p:cNvSpPr>
            <a:spLocks noGrp="1"/>
          </p:cNvSpPr>
          <p:nvPr>
            <p:ph type="title"/>
          </p:nvPr>
        </p:nvSpPr>
        <p:spPr>
          <a:xfrm>
            <a:off x="768096" y="4971088"/>
            <a:ext cx="7290054" cy="1499616"/>
          </a:xfrm>
        </p:spPr>
        <p:txBody>
          <a:bodyPr>
            <a:normAutofit/>
          </a:bodyPr>
          <a:lstStyle/>
          <a:p>
            <a:pPr eaLnBrk="1" hangingPunct="1"/>
            <a:r>
              <a:rPr lang="en-US" altLang="en-US">
                <a:solidFill>
                  <a:srgbClr val="FFFFFF"/>
                </a:solidFill>
                <a:ea typeface="ヒラギノ角ゴ Pro W3" pitchFamily="1" charset="-128"/>
              </a:rPr>
              <a:t>Objectives</a:t>
            </a:r>
          </a:p>
        </p:txBody>
      </p:sp>
      <p:cxnSp>
        <p:nvCxnSpPr>
          <p:cNvPr id="6190" name="Straight Connector 6190">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9E68BB8-3EF3-577F-6507-95E1026BB79F}"/>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2</a:t>
            </a:fld>
            <a:endParaRPr lang="en-US">
              <a:solidFill>
                <a:srgbClr val="FFFFFF"/>
              </a:solidFill>
            </a:endParaRPr>
          </a:p>
        </p:txBody>
      </p:sp>
      <p:graphicFrame>
        <p:nvGraphicFramePr>
          <p:cNvPr id="6168" name="Rectangle 3">
            <a:extLst>
              <a:ext uri="{FF2B5EF4-FFF2-40B4-BE49-F238E27FC236}">
                <a16:creationId xmlns:a16="http://schemas.microsoft.com/office/drawing/2014/main" id="{03813C6E-D400-EDFA-4A70-C364D813AA61}"/>
              </a:ext>
            </a:extLst>
          </p:cNvPr>
          <p:cNvGraphicFramePr>
            <a:graphicFrameLocks noGrp="1"/>
          </p:cNvGraphicFramePr>
          <p:nvPr>
            <p:ph idx="1"/>
            <p:extLst>
              <p:ext uri="{D42A27DB-BD31-4B8C-83A1-F6EECF244321}">
                <p14:modId xmlns:p14="http://schemas.microsoft.com/office/powerpoint/2010/main" val="4223163542"/>
              </p:ext>
            </p:extLst>
          </p:nvPr>
        </p:nvGraphicFramePr>
        <p:xfrm>
          <a:off x="358588" y="387296"/>
          <a:ext cx="8499662" cy="388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6" name="Rectangle 55305">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8" name="Rectangle 55307">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itle 1">
            <a:extLst>
              <a:ext uri="{FF2B5EF4-FFF2-40B4-BE49-F238E27FC236}">
                <a16:creationId xmlns:a16="http://schemas.microsoft.com/office/drawing/2014/main" id="{A83A8F67-2572-4038-BD6D-63E9F8224FFC}"/>
              </a:ext>
            </a:extLst>
          </p:cNvPr>
          <p:cNvSpPr>
            <a:spLocks noGrp="1"/>
          </p:cNvSpPr>
          <p:nvPr>
            <p:ph type="title"/>
          </p:nvPr>
        </p:nvSpPr>
        <p:spPr>
          <a:xfrm>
            <a:off x="768096" y="4971088"/>
            <a:ext cx="7290054" cy="1499616"/>
          </a:xfrm>
        </p:spPr>
        <p:txBody>
          <a:bodyPr>
            <a:normAutofit/>
          </a:bodyPr>
          <a:lstStyle/>
          <a:p>
            <a:pPr eaLnBrk="1" hangingPunct="1"/>
            <a:r>
              <a:rPr lang="en-US" altLang="en-US">
                <a:solidFill>
                  <a:srgbClr val="FFFFFF"/>
                </a:solidFill>
              </a:rPr>
              <a:t>Psychiatric-Mental Health Nurse Education Levels </a:t>
            </a:r>
            <a:endParaRPr lang="en-US" altLang="en-US">
              <a:solidFill>
                <a:srgbClr val="FFFFFF"/>
              </a:solidFill>
              <a:ea typeface="ヒラギノ角ゴ Pro W3" pitchFamily="1" charset="-128"/>
            </a:endParaRPr>
          </a:p>
        </p:txBody>
      </p:sp>
      <p:cxnSp>
        <p:nvCxnSpPr>
          <p:cNvPr id="55310" name="Straight Connector 55309">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05DFDE7-AA08-60E5-D32E-01B6E1620CBC}"/>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20</a:t>
            </a:fld>
            <a:endParaRPr lang="en-US">
              <a:solidFill>
                <a:srgbClr val="FFFFFF"/>
              </a:solidFill>
            </a:endParaRPr>
          </a:p>
        </p:txBody>
      </p:sp>
      <p:graphicFrame>
        <p:nvGraphicFramePr>
          <p:cNvPr id="55301" name="Content Placeholder 2">
            <a:extLst>
              <a:ext uri="{FF2B5EF4-FFF2-40B4-BE49-F238E27FC236}">
                <a16:creationId xmlns:a16="http://schemas.microsoft.com/office/drawing/2014/main" id="{0699070A-6FE7-33F3-9112-AE32763D5A1C}"/>
              </a:ext>
            </a:extLst>
          </p:cNvPr>
          <p:cNvGraphicFramePr>
            <a:graphicFrameLocks noGrp="1"/>
          </p:cNvGraphicFramePr>
          <p:nvPr>
            <p:ph idx="1"/>
            <p:extLst>
              <p:ext uri="{D42A27DB-BD31-4B8C-83A1-F6EECF244321}">
                <p14:modId xmlns:p14="http://schemas.microsoft.com/office/powerpoint/2010/main" val="3792182781"/>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29EF-E1BB-D581-B551-4E563C4540AF}"/>
              </a:ext>
            </a:extLst>
          </p:cNvPr>
          <p:cNvSpPr>
            <a:spLocks noGrp="1"/>
          </p:cNvSpPr>
          <p:nvPr>
            <p:ph type="title"/>
          </p:nvPr>
        </p:nvSpPr>
        <p:spPr>
          <a:xfrm>
            <a:off x="430056" y="559477"/>
            <a:ext cx="2823900" cy="5709931"/>
          </a:xfrm>
        </p:spPr>
        <p:txBody>
          <a:bodyPr>
            <a:normAutofit/>
          </a:bodyPr>
          <a:lstStyle/>
          <a:p>
            <a:pPr algn="ctr"/>
            <a:r>
              <a:rPr lang="en-US"/>
              <a:t>National Patient Safety Goals for Behavioral Health Care</a:t>
            </a:r>
          </a:p>
        </p:txBody>
      </p:sp>
      <p:graphicFrame>
        <p:nvGraphicFramePr>
          <p:cNvPr id="6" name="Content Placeholder 2">
            <a:extLst>
              <a:ext uri="{FF2B5EF4-FFF2-40B4-BE49-F238E27FC236}">
                <a16:creationId xmlns:a16="http://schemas.microsoft.com/office/drawing/2014/main" id="{9D15099B-D5E7-C51A-2846-D8BCDD3E65D2}"/>
              </a:ext>
            </a:extLst>
          </p:cNvPr>
          <p:cNvGraphicFramePr>
            <a:graphicFrameLocks noGrp="1"/>
          </p:cNvGraphicFramePr>
          <p:nvPr>
            <p:ph idx="1"/>
            <p:extLst>
              <p:ext uri="{D42A27DB-BD31-4B8C-83A1-F6EECF244321}">
                <p14:modId xmlns:p14="http://schemas.microsoft.com/office/powerpoint/2010/main" val="3662576968"/>
              </p:ext>
            </p:extLst>
          </p:nvPr>
        </p:nvGraphicFramePr>
        <p:xfrm>
          <a:off x="3478307" y="559477"/>
          <a:ext cx="5059922" cy="547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28E37D7-13D2-1B3F-DE4E-80B8A559DE56}"/>
              </a:ext>
            </a:extLst>
          </p:cNvPr>
          <p:cNvSpPr>
            <a:spLocks noGrp="1"/>
          </p:cNvSpPr>
          <p:nvPr>
            <p:ph type="sldNum" sz="quarter" idx="12"/>
          </p:nvPr>
        </p:nvSpPr>
        <p:spPr>
          <a:xfrm>
            <a:off x="8229618" y="6307672"/>
            <a:ext cx="617220" cy="274320"/>
          </a:xfrm>
        </p:spPr>
        <p:txBody>
          <a:bodyPr>
            <a:normAutofit/>
          </a:bodyPr>
          <a:lstStyle/>
          <a:p>
            <a:pPr>
              <a:spcAft>
                <a:spcPts val="600"/>
              </a:spcAft>
            </a:pPr>
            <a:fld id="{4FAB73BC-B049-4115-A692-8D63A059BFB8}" type="slidenum">
              <a:rPr lang="en-US" dirty="0"/>
              <a:pPr>
                <a:spcAft>
                  <a:spcPts val="600"/>
                </a:spcAft>
              </a:pPr>
              <a:t>21</a:t>
            </a:fld>
            <a:endParaRPr lang="en-US"/>
          </a:p>
        </p:txBody>
      </p:sp>
    </p:spTree>
    <p:extLst>
      <p:ext uri="{BB962C8B-B14F-4D97-AF65-F5344CB8AC3E}">
        <p14:creationId xmlns:p14="http://schemas.microsoft.com/office/powerpoint/2010/main" val="596260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A84D8-4449-A750-4BD7-D5318C54DB51}"/>
              </a:ext>
            </a:extLst>
          </p:cNvPr>
          <p:cNvSpPr>
            <a:spLocks noGrp="1"/>
          </p:cNvSpPr>
          <p:nvPr>
            <p:ph type="title"/>
          </p:nvPr>
        </p:nvSpPr>
        <p:spPr>
          <a:xfrm>
            <a:off x="768124" y="274744"/>
            <a:ext cx="7747225" cy="677506"/>
          </a:xfrm>
        </p:spPr>
        <p:txBody>
          <a:bodyPr>
            <a:normAutofit/>
          </a:bodyPr>
          <a:lstStyle/>
          <a:p>
            <a:pPr algn="ctr"/>
            <a:r>
              <a:rPr lang="en-US" sz="3600" dirty="0">
                <a:solidFill>
                  <a:srgbClr val="FFFFFF"/>
                </a:solidFill>
              </a:rPr>
              <a:t>Mental Health Resources</a:t>
            </a:r>
          </a:p>
        </p:txBody>
      </p:sp>
      <p:cxnSp>
        <p:nvCxnSpPr>
          <p:cNvPr id="98" name="Straight Connector 97">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3" name="Content Placeholder 2">
            <a:extLst>
              <a:ext uri="{FF2B5EF4-FFF2-40B4-BE49-F238E27FC236}">
                <a16:creationId xmlns:a16="http://schemas.microsoft.com/office/drawing/2014/main" id="{717ACBF7-C06D-60D4-6F19-107310D6DAD0}"/>
              </a:ext>
            </a:extLst>
          </p:cNvPr>
          <p:cNvSpPr>
            <a:spLocks noGrp="1"/>
          </p:cNvSpPr>
          <p:nvPr>
            <p:ph idx="1"/>
          </p:nvPr>
        </p:nvSpPr>
        <p:spPr>
          <a:xfrm>
            <a:off x="571500" y="826324"/>
            <a:ext cx="8286744" cy="5663382"/>
          </a:xfrm>
        </p:spPr>
        <p:txBody>
          <a:bodyPr vert="horz" lIns="91440" tIns="45720" rIns="91440" bIns="45720" rtlCol="0">
            <a:noAutofit/>
          </a:bodyPr>
          <a:lstStyle/>
          <a:p>
            <a:r>
              <a:rPr lang="en-US" sz="1600" b="1" dirty="0">
                <a:solidFill>
                  <a:srgbClr val="FFFFFF"/>
                </a:solidFill>
              </a:rPr>
              <a:t>National Alliance on Mental Illness(NAMI)</a:t>
            </a:r>
          </a:p>
          <a:p>
            <a:pPr marL="264795" lvl="1">
              <a:buClr>
                <a:srgbClr val="262626"/>
              </a:buClr>
            </a:pPr>
            <a:r>
              <a:rPr lang="en-US" dirty="0">
                <a:solidFill>
                  <a:srgbClr val="FFFFFF"/>
                </a:solidFill>
                <a:ea typeface="+mn-lt"/>
                <a:cs typeface="+mn-lt"/>
              </a:rPr>
              <a:t>NAMI works to educate, support, advocate, listen and lead to improve the lives of people with mental illness and their loved ones.</a:t>
            </a:r>
            <a:endParaRPr lang="en-US" dirty="0">
              <a:solidFill>
                <a:srgbClr val="FFFFFF"/>
              </a:solidFill>
            </a:endParaRPr>
          </a:p>
          <a:p>
            <a:pPr>
              <a:buClr>
                <a:srgbClr val="262626"/>
              </a:buClr>
            </a:pPr>
            <a:r>
              <a:rPr lang="en-US" sz="1600" b="1" dirty="0">
                <a:solidFill>
                  <a:srgbClr val="FFFFFF"/>
                </a:solidFill>
              </a:rPr>
              <a:t>Mental Health America (MHA)</a:t>
            </a:r>
          </a:p>
          <a:p>
            <a:pPr marL="264795" lvl="1">
              <a:buClr>
                <a:srgbClr val="262626"/>
              </a:buClr>
            </a:pPr>
            <a:r>
              <a:rPr lang="en-US" dirty="0">
                <a:solidFill>
                  <a:srgbClr val="FFFFFF"/>
                </a:solidFill>
                <a:ea typeface="+mn-lt"/>
                <a:cs typeface="+mn-lt"/>
              </a:rPr>
              <a:t>The nation's leading community-based nonprofit dedicated to addressing the needs of those living with mental illness and to promoting overall mental health. </a:t>
            </a:r>
            <a:endParaRPr lang="en-US" dirty="0">
              <a:solidFill>
                <a:srgbClr val="FFFFFF"/>
              </a:solidFill>
            </a:endParaRPr>
          </a:p>
          <a:p>
            <a:pPr>
              <a:buClr>
                <a:srgbClr val="262626"/>
              </a:buClr>
            </a:pPr>
            <a:r>
              <a:rPr lang="en-US" sz="1600" b="1" dirty="0">
                <a:solidFill>
                  <a:srgbClr val="FFFFFF"/>
                </a:solidFill>
              </a:rPr>
              <a:t>Project Return Peer Support Network (PRPSN)</a:t>
            </a:r>
          </a:p>
          <a:p>
            <a:pPr marL="264795" lvl="1">
              <a:buClr>
                <a:srgbClr val="262626"/>
              </a:buClr>
            </a:pPr>
            <a:r>
              <a:rPr lang="en-US" dirty="0">
                <a:solidFill>
                  <a:srgbClr val="FFFFFF"/>
                </a:solidFill>
                <a:ea typeface="+mn-lt"/>
                <a:cs typeface="+mn-lt"/>
              </a:rPr>
              <a:t>PRPSN’s diverse programs are on the cutting edge of peer provided services and are designed to support people at various places in their recovery process.</a:t>
            </a:r>
            <a:endParaRPr lang="en-US" dirty="0">
              <a:solidFill>
                <a:srgbClr val="FFFFFF"/>
              </a:solidFill>
            </a:endParaRPr>
          </a:p>
          <a:p>
            <a:pPr marL="264795" lvl="1">
              <a:buClr>
                <a:srgbClr val="262626"/>
              </a:buClr>
            </a:pPr>
            <a:r>
              <a:rPr lang="en-US" dirty="0">
                <a:solidFill>
                  <a:srgbClr val="FFFFFF"/>
                </a:solidFill>
              </a:rPr>
              <a:t>Warm Line-</a:t>
            </a:r>
            <a:r>
              <a:rPr lang="en-US" dirty="0">
                <a:solidFill>
                  <a:srgbClr val="FFFFFF"/>
                </a:solidFill>
                <a:ea typeface="+mn-lt"/>
                <a:cs typeface="+mn-lt"/>
              </a:rPr>
              <a:t>(English and Spanish) 888</a:t>
            </a:r>
            <a:r>
              <a:rPr lang="en-US" dirty="0">
                <a:solidFill>
                  <a:srgbClr val="FFFFFF"/>
                </a:solidFill>
              </a:rPr>
              <a:t>-448-9777</a:t>
            </a:r>
            <a:endParaRPr lang="en-US" dirty="0">
              <a:solidFill>
                <a:srgbClr val="FFFFFF"/>
              </a:solidFill>
              <a:ea typeface="+mn-lt"/>
              <a:cs typeface="+mn-lt"/>
            </a:endParaRPr>
          </a:p>
          <a:p>
            <a:pPr>
              <a:buClr>
                <a:srgbClr val="262626"/>
              </a:buClr>
            </a:pPr>
            <a:r>
              <a:rPr lang="en-US" sz="1600" b="1" dirty="0">
                <a:solidFill>
                  <a:srgbClr val="FFFFFF"/>
                </a:solidFill>
              </a:rPr>
              <a:t>Substance Abuse and Mental Health Services Administration (SAMHSA)</a:t>
            </a:r>
          </a:p>
          <a:p>
            <a:pPr marL="264795" lvl="1">
              <a:buClr>
                <a:srgbClr val="262626"/>
              </a:buClr>
            </a:pPr>
            <a:r>
              <a:rPr lang="en-US" dirty="0">
                <a:solidFill>
                  <a:srgbClr val="FFFFFF"/>
                </a:solidFill>
                <a:ea typeface="+mn-lt"/>
                <a:cs typeface="+mn-lt"/>
              </a:rPr>
              <a:t>An agency within the U.S. Department of Health and Human Services that leads public health efforts to advance the behavioral health of the nation. SAMHSA's mission is to reduce the impact of substance abuse and mental illness on America's communities.</a:t>
            </a:r>
            <a:endParaRPr lang="en-US" dirty="0">
              <a:solidFill>
                <a:srgbClr val="FFFFFF"/>
              </a:solidFill>
            </a:endParaRPr>
          </a:p>
          <a:p>
            <a:pPr>
              <a:buClr>
                <a:srgbClr val="262626"/>
              </a:buClr>
            </a:pPr>
            <a:r>
              <a:rPr lang="en-US" sz="1600" b="1" dirty="0">
                <a:solidFill>
                  <a:srgbClr val="FFFFFF"/>
                </a:solidFill>
              </a:rPr>
              <a:t>National suicide and crisis lifeline – changed to 988 </a:t>
            </a:r>
          </a:p>
          <a:p>
            <a:pPr>
              <a:buClr>
                <a:srgbClr val="262626"/>
              </a:buClr>
            </a:pPr>
            <a:r>
              <a:rPr lang="en-US" sz="1600" dirty="0">
                <a:solidFill>
                  <a:srgbClr val="FFFFFF"/>
                </a:solidFill>
              </a:rPr>
              <a:t>Many other local agencies including </a:t>
            </a:r>
          </a:p>
          <a:p>
            <a:pPr marL="264795" lvl="1">
              <a:buClr>
                <a:srgbClr val="262626"/>
              </a:buClr>
            </a:pPr>
            <a:r>
              <a:rPr lang="en-US" dirty="0">
                <a:solidFill>
                  <a:srgbClr val="FFFFFF"/>
                </a:solidFill>
              </a:rPr>
              <a:t>Didi Hirsh Mental Health Services – free mental health and substance use disorder treatment</a:t>
            </a:r>
          </a:p>
          <a:p>
            <a:pPr marL="264795" lvl="1">
              <a:buClr>
                <a:srgbClr val="262626"/>
              </a:buClr>
            </a:pPr>
            <a:r>
              <a:rPr lang="en-US" dirty="0">
                <a:solidFill>
                  <a:srgbClr val="FFFFFF"/>
                </a:solidFill>
              </a:rPr>
              <a:t>LA County Department of Mental Health – focuses on severe mental illness and underserved youth</a:t>
            </a:r>
          </a:p>
        </p:txBody>
      </p:sp>
      <p:sp>
        <p:nvSpPr>
          <p:cNvPr id="4" name="Slide Number Placeholder 3">
            <a:extLst>
              <a:ext uri="{FF2B5EF4-FFF2-40B4-BE49-F238E27FC236}">
                <a16:creationId xmlns:a16="http://schemas.microsoft.com/office/drawing/2014/main" id="{6554FC0A-0DE1-5121-0961-BA66A8FF10BF}"/>
              </a:ext>
            </a:extLst>
          </p:cNvPr>
          <p:cNvSpPr>
            <a:spLocks noGrp="1"/>
          </p:cNvSpPr>
          <p:nvPr>
            <p:ph type="sldNum" sz="quarter" idx="12"/>
          </p:nvPr>
        </p:nvSpPr>
        <p:spPr>
          <a:xfrm>
            <a:off x="8127999" y="6536693"/>
            <a:ext cx="730251" cy="274320"/>
          </a:xfrm>
        </p:spPr>
        <p:txBody>
          <a:bodyPr>
            <a:normAutofit/>
          </a:bodyPr>
          <a:lstStyle/>
          <a:p>
            <a:pPr>
              <a:spcAft>
                <a:spcPts val="600"/>
              </a:spcAft>
            </a:pPr>
            <a:fld id="{4FAB73BC-B049-4115-A692-8D63A059BFB8}" type="slidenum">
              <a:rPr lang="en-US">
                <a:solidFill>
                  <a:schemeClr val="bg1">
                    <a:lumMod val="95000"/>
                    <a:lumOff val="5000"/>
                  </a:schemeClr>
                </a:solidFill>
              </a:rPr>
              <a:pPr>
                <a:spcAft>
                  <a:spcPts val="600"/>
                </a:spcAft>
              </a:pPr>
              <a:t>22</a:t>
            </a:fld>
            <a:endParaRPr lang="en-US">
              <a:solidFill>
                <a:schemeClr val="bg1">
                  <a:lumMod val="95000"/>
                  <a:lumOff val="5000"/>
                </a:schemeClr>
              </a:solidFill>
            </a:endParaRPr>
          </a:p>
        </p:txBody>
      </p:sp>
    </p:spTree>
    <p:extLst>
      <p:ext uri="{BB962C8B-B14F-4D97-AF65-F5344CB8AC3E}">
        <p14:creationId xmlns:p14="http://schemas.microsoft.com/office/powerpoint/2010/main" val="27794434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90" name="Rectangle 10290">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2" name="Rectangle 10292">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2F1DFC0A-CD9D-4FA6-9386-DD3D5D0BFA68}"/>
              </a:ext>
            </a:extLst>
          </p:cNvPr>
          <p:cNvSpPr>
            <a:spLocks noGrp="1"/>
          </p:cNvSpPr>
          <p:nvPr>
            <p:ph type="title"/>
          </p:nvPr>
        </p:nvSpPr>
        <p:spPr>
          <a:xfrm>
            <a:off x="768096" y="4971088"/>
            <a:ext cx="7290054" cy="1499616"/>
          </a:xfrm>
        </p:spPr>
        <p:txBody>
          <a:bodyPr>
            <a:normAutofit/>
          </a:bodyPr>
          <a:lstStyle/>
          <a:p>
            <a:pPr eaLnBrk="1" hangingPunct="1"/>
            <a:r>
              <a:rPr lang="en-US" altLang="en-US">
                <a:solidFill>
                  <a:srgbClr val="FFFFFF"/>
                </a:solidFill>
                <a:ea typeface="ヒラギノ角ゴ Pro W3"/>
              </a:rPr>
              <a:t>Mental Health </a:t>
            </a:r>
          </a:p>
        </p:txBody>
      </p:sp>
      <p:cxnSp>
        <p:nvCxnSpPr>
          <p:cNvPr id="10294" name="Straight Connector 10294">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F66BC59-4668-B307-A4C1-B281176EDB87}"/>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3</a:t>
            </a:fld>
            <a:endParaRPr lang="en-US">
              <a:solidFill>
                <a:srgbClr val="FFFFFF"/>
              </a:solidFill>
            </a:endParaRPr>
          </a:p>
        </p:txBody>
      </p:sp>
      <p:graphicFrame>
        <p:nvGraphicFramePr>
          <p:cNvPr id="10286" name="Rectangle 3">
            <a:extLst>
              <a:ext uri="{FF2B5EF4-FFF2-40B4-BE49-F238E27FC236}">
                <a16:creationId xmlns:a16="http://schemas.microsoft.com/office/drawing/2014/main" id="{431FA59B-5F93-3171-052A-93CE3B08A19A}"/>
              </a:ext>
            </a:extLst>
          </p:cNvPr>
          <p:cNvGraphicFramePr>
            <a:graphicFrameLocks noGrp="1"/>
          </p:cNvGraphicFramePr>
          <p:nvPr>
            <p:ph idx="1"/>
            <p:extLst>
              <p:ext uri="{D42A27DB-BD31-4B8C-83A1-F6EECF244321}">
                <p14:modId xmlns:p14="http://schemas.microsoft.com/office/powerpoint/2010/main" val="2344864054"/>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10;&#10;Description automatically generated">
            <a:extLst>
              <a:ext uri="{FF2B5EF4-FFF2-40B4-BE49-F238E27FC236}">
                <a16:creationId xmlns:a16="http://schemas.microsoft.com/office/drawing/2014/main" id="{ED358142-FDCE-4512-4A3C-EB49C4340C1D}"/>
              </a:ext>
            </a:extLst>
          </p:cNvPr>
          <p:cNvPicPr>
            <a:picLocks noGrp="1" noChangeAspect="1"/>
          </p:cNvPicPr>
          <p:nvPr>
            <p:ph idx="4294967295"/>
          </p:nvPr>
        </p:nvPicPr>
        <p:blipFill rotWithShape="1">
          <a:blip r:embed="rId3"/>
          <a:stretch/>
        </p:blipFill>
        <p:spPr>
          <a:xfrm>
            <a:off x="1947333" y="804333"/>
            <a:ext cx="5249331" cy="5249331"/>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a:extLst>
              <a:ext uri="{FF2B5EF4-FFF2-40B4-BE49-F238E27FC236}">
                <a16:creationId xmlns:a16="http://schemas.microsoft.com/office/drawing/2014/main" id="{21C758CE-34D8-9FFA-C500-F2A70A77DB0F}"/>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pPr>
                <a:spcAft>
                  <a:spcPts val="600"/>
                </a:spcAft>
              </a:pPr>
              <a:t>4</a:t>
            </a:fld>
            <a:endParaRPr lang="en-US"/>
          </a:p>
        </p:txBody>
      </p:sp>
    </p:spTree>
    <p:extLst>
      <p:ext uri="{BB962C8B-B14F-4D97-AF65-F5344CB8AC3E}">
        <p14:creationId xmlns:p14="http://schemas.microsoft.com/office/powerpoint/2010/main" val="362506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13">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AA66901-BACF-B62A-D9AA-16EA145946A5}"/>
              </a:ext>
            </a:extLst>
          </p:cNvPr>
          <p:cNvSpPr>
            <a:spLocks noGrp="1"/>
          </p:cNvSpPr>
          <p:nvPr>
            <p:ph type="title"/>
          </p:nvPr>
        </p:nvSpPr>
        <p:spPr>
          <a:xfrm>
            <a:off x="232529" y="640080"/>
            <a:ext cx="2572391" cy="5613236"/>
          </a:xfrm>
        </p:spPr>
        <p:txBody>
          <a:bodyPr vert="horz" lIns="91440" tIns="45720" rIns="91440" bIns="45720" rtlCol="0" anchor="ctr">
            <a:normAutofit/>
          </a:bodyPr>
          <a:lstStyle/>
          <a:p>
            <a:r>
              <a:rPr lang="en-US" sz="5000">
                <a:solidFill>
                  <a:srgbClr val="FFFFFF"/>
                </a:solidFill>
              </a:rPr>
              <a:t>Attributes of Mental Health</a:t>
            </a:r>
          </a:p>
        </p:txBody>
      </p:sp>
      <p:pic>
        <p:nvPicPr>
          <p:cNvPr id="6" name="Picture 6" descr="Diagram&#10;&#10;Description automatically generated">
            <a:extLst>
              <a:ext uri="{FF2B5EF4-FFF2-40B4-BE49-F238E27FC236}">
                <a16:creationId xmlns:a16="http://schemas.microsoft.com/office/drawing/2014/main" id="{1672A997-8768-AAB3-690A-DC78606927DC}"/>
              </a:ext>
            </a:extLst>
          </p:cNvPr>
          <p:cNvPicPr>
            <a:picLocks noChangeAspect="1"/>
          </p:cNvPicPr>
          <p:nvPr/>
        </p:nvPicPr>
        <p:blipFill rotWithShape="1">
          <a:blip r:embed="rId3"/>
          <a:stretch/>
        </p:blipFill>
        <p:spPr>
          <a:xfrm>
            <a:off x="3052296" y="917671"/>
            <a:ext cx="6092673" cy="5197211"/>
          </a:xfrm>
          <a:prstGeom prst="rect">
            <a:avLst/>
          </a:prstGeom>
          <a:noFill/>
        </p:spPr>
      </p:pic>
      <p:sp>
        <p:nvSpPr>
          <p:cNvPr id="5" name="Slide Number Placeholder 4">
            <a:extLst>
              <a:ext uri="{FF2B5EF4-FFF2-40B4-BE49-F238E27FC236}">
                <a16:creationId xmlns:a16="http://schemas.microsoft.com/office/drawing/2014/main" id="{0C6EEF61-85CA-FC15-FB7D-C14DB5C6864F}"/>
              </a:ext>
            </a:extLst>
          </p:cNvPr>
          <p:cNvSpPr>
            <a:spLocks noGrp="1"/>
          </p:cNvSpPr>
          <p:nvPr>
            <p:ph type="sldNum" sz="quarter" idx="10"/>
          </p:nvPr>
        </p:nvSpPr>
        <p:spPr>
          <a:xfrm>
            <a:off x="8127999" y="6470704"/>
            <a:ext cx="730251" cy="274320"/>
          </a:xfrm>
        </p:spPr>
        <p:txBody>
          <a:bodyPr vert="horz" lIns="91440" tIns="45720" rIns="91440" bIns="45720" rtlCol="0" anchor="ctr">
            <a:normAutofit/>
          </a:bodyPr>
          <a:lstStyle/>
          <a:p>
            <a:pPr eaLnBrk="1" hangingPunct="1">
              <a:spcAft>
                <a:spcPts val="600"/>
              </a:spcAft>
            </a:pPr>
            <a:fld id="{4FAB73BC-B049-4115-A692-8D63A059BFB8}" type="slidenum">
              <a:rPr lang="en-US">
                <a:ea typeface="+mn-ea"/>
              </a:rPr>
              <a:pPr eaLnBrk="1" hangingPunct="1">
                <a:spcAft>
                  <a:spcPts val="600"/>
                </a:spcAft>
              </a:pPr>
              <a:t>5</a:t>
            </a:fld>
            <a:endParaRPr lang="en-US">
              <a:ea typeface="+mn-ea"/>
            </a:endParaRPr>
          </a:p>
        </p:txBody>
      </p:sp>
    </p:spTree>
    <p:extLst>
      <p:ext uri="{BB962C8B-B14F-4D97-AF65-F5344CB8AC3E}">
        <p14:creationId xmlns:p14="http://schemas.microsoft.com/office/powerpoint/2010/main" val="1309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20186B7-81E2-445D-B88C-CEB8F82A62EF}"/>
              </a:ext>
            </a:extLst>
          </p:cNvPr>
          <p:cNvSpPr>
            <a:spLocks noGrp="1"/>
          </p:cNvSpPr>
          <p:nvPr>
            <p:ph type="title"/>
          </p:nvPr>
        </p:nvSpPr>
        <p:spPr>
          <a:xfrm>
            <a:off x="768096" y="585216"/>
            <a:ext cx="7290054" cy="864301"/>
          </a:xfrm>
        </p:spPr>
        <p:txBody>
          <a:bodyPr>
            <a:normAutofit/>
          </a:bodyPr>
          <a:lstStyle/>
          <a:p>
            <a:pPr eaLnBrk="1" hangingPunct="1"/>
            <a:r>
              <a:rPr lang="en-US" altLang="en-US">
                <a:ea typeface="ヒラギノ角ゴ Pro W3" pitchFamily="1" charset="-128"/>
              </a:rPr>
              <a:t>Mental Illness</a:t>
            </a:r>
          </a:p>
        </p:txBody>
      </p:sp>
      <p:sp>
        <p:nvSpPr>
          <p:cNvPr id="2" name="Slide Number Placeholder 1">
            <a:extLst>
              <a:ext uri="{FF2B5EF4-FFF2-40B4-BE49-F238E27FC236}">
                <a16:creationId xmlns:a16="http://schemas.microsoft.com/office/drawing/2014/main" id="{1DA82084-A3B8-6EB1-C836-175C5C127810}"/>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6</a:t>
            </a:fld>
            <a:endParaRPr lang="en-US"/>
          </a:p>
        </p:txBody>
      </p:sp>
      <p:graphicFrame>
        <p:nvGraphicFramePr>
          <p:cNvPr id="14343" name="Content Placeholder 2">
            <a:extLst>
              <a:ext uri="{FF2B5EF4-FFF2-40B4-BE49-F238E27FC236}">
                <a16:creationId xmlns:a16="http://schemas.microsoft.com/office/drawing/2014/main" id="{3001A593-BE91-54C0-B5A0-B32E4FC0E7EA}"/>
              </a:ext>
            </a:extLst>
          </p:cNvPr>
          <p:cNvGraphicFramePr>
            <a:graphicFrameLocks noGrp="1"/>
          </p:cNvGraphicFramePr>
          <p:nvPr>
            <p:ph idx="1"/>
          </p:nvPr>
        </p:nvGraphicFramePr>
        <p:xfrm>
          <a:off x="768096" y="1449517"/>
          <a:ext cx="7448883" cy="487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760F9960-21D8-4C25-5F4F-2AADFF2B1376}"/>
              </a:ext>
            </a:extLst>
          </p:cNvPr>
          <p:cNvPicPr>
            <a:picLocks noChangeAspect="1"/>
          </p:cNvPicPr>
          <p:nvPr/>
        </p:nvPicPr>
        <p:blipFill rotWithShape="1">
          <a:blip r:embed="rId3"/>
          <a:srcRect l="23416" r="23417" b="-2"/>
          <a:stretch/>
        </p:blipFill>
        <p:spPr>
          <a:xfrm>
            <a:off x="20" y="10"/>
            <a:ext cx="4571980" cy="6857990"/>
          </a:xfrm>
          <a:prstGeom prst="rect">
            <a:avLst/>
          </a:prstGeom>
        </p:spPr>
      </p:pic>
      <p:sp>
        <p:nvSpPr>
          <p:cNvPr id="4" name="Slide Number Placeholder 3">
            <a:extLst>
              <a:ext uri="{FF2B5EF4-FFF2-40B4-BE49-F238E27FC236}">
                <a16:creationId xmlns:a16="http://schemas.microsoft.com/office/drawing/2014/main" id="{F051B713-9688-D03D-6C14-62E3139CF84C}"/>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a:solidFill>
                  <a:srgbClr val="FFFFFF"/>
                </a:solidFill>
              </a:rPr>
              <a:pPr>
                <a:spcAft>
                  <a:spcPts val="600"/>
                </a:spcAft>
              </a:pPr>
              <a:t>7</a:t>
            </a:fld>
            <a:endParaRPr lang="en-US">
              <a:solidFill>
                <a:srgbClr val="FFFFFF"/>
              </a:solidFill>
            </a:endParaRPr>
          </a:p>
        </p:txBody>
      </p:sp>
      <p:pic>
        <p:nvPicPr>
          <p:cNvPr id="28" name="Picture 28">
            <a:extLst>
              <a:ext uri="{FF2B5EF4-FFF2-40B4-BE49-F238E27FC236}">
                <a16:creationId xmlns:a16="http://schemas.microsoft.com/office/drawing/2014/main" id="{763B1992-D4DC-A2A7-D77E-5301500C2D4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964" r="33202"/>
          <a:stretch/>
        </p:blipFill>
        <p:spPr>
          <a:xfrm>
            <a:off x="4572000" y="10"/>
            <a:ext cx="4572000" cy="6857990"/>
          </a:xfrm>
          <a:prstGeom prst="rect">
            <a:avLst/>
          </a:prstGeom>
        </p:spPr>
      </p:pic>
      <p:sp>
        <p:nvSpPr>
          <p:cNvPr id="29" name="TextBox 28">
            <a:extLst>
              <a:ext uri="{FF2B5EF4-FFF2-40B4-BE49-F238E27FC236}">
                <a16:creationId xmlns:a16="http://schemas.microsoft.com/office/drawing/2014/main" id="{F6D5F933-8C57-6B3F-6BE7-A2242622D6BC}"/>
              </a:ext>
            </a:extLst>
          </p:cNvPr>
          <p:cNvSpPr txBox="1"/>
          <p:nvPr/>
        </p:nvSpPr>
        <p:spPr>
          <a:xfrm>
            <a:off x="7010082" y="6657945"/>
            <a:ext cx="213391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5">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6">
                  <a:extLst>
                    <a:ext uri="{A12FA001-AC4F-418D-AE19-62706E023703}">
                      <ahyp:hlinkClr xmlns:ahyp="http://schemas.microsoft.com/office/drawing/2018/hyperlinkcolor" val="tx"/>
                    </a:ext>
                  </a:extLst>
                </a:hlinkClick>
              </a:rPr>
              <a:t>CC BY</a:t>
            </a:r>
            <a:r>
              <a:rPr lang="en-US" sz="700">
                <a:solidFill>
                  <a:srgbClr val="FFFFFF"/>
                </a:solidFill>
                <a:latin typeface="+mn-lt"/>
                <a:ea typeface="+mn-ea"/>
              </a:rPr>
              <a:t>.</a:t>
            </a:r>
          </a:p>
        </p:txBody>
      </p:sp>
    </p:spTree>
    <p:extLst>
      <p:ext uri="{BB962C8B-B14F-4D97-AF65-F5344CB8AC3E}">
        <p14:creationId xmlns:p14="http://schemas.microsoft.com/office/powerpoint/2010/main" val="340833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B031019-1A70-4D7B-A46E-4A57EB7E0745}"/>
              </a:ext>
            </a:extLst>
          </p:cNvPr>
          <p:cNvSpPr>
            <a:spLocks noGrp="1"/>
          </p:cNvSpPr>
          <p:nvPr>
            <p:ph type="title"/>
          </p:nvPr>
        </p:nvSpPr>
        <p:spPr>
          <a:xfrm>
            <a:off x="768096" y="585216"/>
            <a:ext cx="2350185" cy="1499616"/>
          </a:xfrm>
        </p:spPr>
        <p:txBody>
          <a:bodyPr>
            <a:normAutofit/>
          </a:bodyPr>
          <a:lstStyle/>
          <a:p>
            <a:pPr eaLnBrk="1" hangingPunct="1"/>
            <a:r>
              <a:rPr lang="en-US" altLang="en-US" sz="3500">
                <a:ea typeface="ヒラギノ角ゴ Pro W3" pitchFamily="1" charset="-128"/>
              </a:rPr>
              <a:t>Mental Health Continuum</a:t>
            </a:r>
          </a:p>
        </p:txBody>
      </p:sp>
      <p:sp>
        <p:nvSpPr>
          <p:cNvPr id="16387" name="Rectangle 3">
            <a:extLst>
              <a:ext uri="{FF2B5EF4-FFF2-40B4-BE49-F238E27FC236}">
                <a16:creationId xmlns:a16="http://schemas.microsoft.com/office/drawing/2014/main" id="{DF49F40C-4F0B-45E0-A197-97AA509374D4}"/>
              </a:ext>
            </a:extLst>
          </p:cNvPr>
          <p:cNvSpPr>
            <a:spLocks noGrp="1"/>
          </p:cNvSpPr>
          <p:nvPr>
            <p:ph idx="1"/>
          </p:nvPr>
        </p:nvSpPr>
        <p:spPr>
          <a:xfrm>
            <a:off x="480062" y="2084832"/>
            <a:ext cx="2638219" cy="4187952"/>
          </a:xfrm>
        </p:spPr>
        <p:txBody>
          <a:bodyPr>
            <a:normAutofit/>
          </a:bodyPr>
          <a:lstStyle/>
          <a:p>
            <a:pPr eaLnBrk="1" hangingPunct="1"/>
            <a:r>
              <a:rPr lang="en-US" altLang="en-US" dirty="0"/>
              <a:t>Mental Health versus Mental Illness</a:t>
            </a:r>
          </a:p>
          <a:p>
            <a:pPr lvl="1" eaLnBrk="1" hangingPunct="1"/>
            <a:r>
              <a:rPr lang="en-US" altLang="en-US" sz="2000" dirty="0"/>
              <a:t>A real middle ground exists:  Stress and discomfort from everyday life</a:t>
            </a:r>
          </a:p>
          <a:p>
            <a:pPr lvl="1" eaLnBrk="1" hangingPunct="1"/>
            <a:r>
              <a:rPr lang="en-US" altLang="en-US" sz="2000" dirty="0"/>
              <a:t>Conceptualized as points along a </a:t>
            </a:r>
            <a:r>
              <a:rPr lang="en-US" altLang="en-US" sz="2000" b="1" dirty="0"/>
              <a:t>mental health continuum</a:t>
            </a:r>
            <a:r>
              <a:rPr lang="en-US" altLang="en-US" sz="2000" dirty="0"/>
              <a:t> </a:t>
            </a:r>
          </a:p>
        </p:txBody>
      </p:sp>
      <p:pic>
        <p:nvPicPr>
          <p:cNvPr id="3" name="Picture 3" descr="Timeline&#10;&#10;Description automatically generated">
            <a:extLst>
              <a:ext uri="{FF2B5EF4-FFF2-40B4-BE49-F238E27FC236}">
                <a16:creationId xmlns:a16="http://schemas.microsoft.com/office/drawing/2014/main" id="{081D1D3B-55AA-2F48-4DD7-AC2BB47ED331}"/>
              </a:ext>
            </a:extLst>
          </p:cNvPr>
          <p:cNvPicPr>
            <a:picLocks noChangeAspect="1"/>
          </p:cNvPicPr>
          <p:nvPr/>
        </p:nvPicPr>
        <p:blipFill>
          <a:blip r:embed="rId3"/>
          <a:stretch>
            <a:fillRect/>
          </a:stretch>
        </p:blipFill>
        <p:spPr>
          <a:xfrm>
            <a:off x="3481756" y="1796613"/>
            <a:ext cx="5182183" cy="3264774"/>
          </a:xfrm>
          <a:prstGeom prst="rect">
            <a:avLst/>
          </a:prstGeom>
        </p:spPr>
      </p:pic>
      <p:sp>
        <p:nvSpPr>
          <p:cNvPr id="2" name="Slide Number Placeholder 1">
            <a:extLst>
              <a:ext uri="{FF2B5EF4-FFF2-40B4-BE49-F238E27FC236}">
                <a16:creationId xmlns:a16="http://schemas.microsoft.com/office/drawing/2014/main" id="{7FF0F63C-B0FD-12A1-EC37-534790B786C7}"/>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dirty="0"/>
              <a:pPr>
                <a:spcAft>
                  <a:spcPts val="600"/>
                </a:spcAft>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9C12A848-314B-0242-1912-C237097E8F1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9384" r="33912" b="1"/>
          <a:stretch/>
        </p:blipFill>
        <p:spPr>
          <a:xfrm>
            <a:off x="143134" y="237744"/>
            <a:ext cx="3030025" cy="6382512"/>
          </a:xfrm>
          <a:prstGeom prst="rect">
            <a:avLst/>
          </a:prstGeom>
        </p:spPr>
      </p:pic>
      <p:sp>
        <p:nvSpPr>
          <p:cNvPr id="18434" name="Title 1">
            <a:extLst>
              <a:ext uri="{FF2B5EF4-FFF2-40B4-BE49-F238E27FC236}">
                <a16:creationId xmlns:a16="http://schemas.microsoft.com/office/drawing/2014/main" id="{BF001B25-9896-44FE-B125-7524B27971A6}"/>
              </a:ext>
            </a:extLst>
          </p:cNvPr>
          <p:cNvSpPr>
            <a:spLocks noGrp="1"/>
          </p:cNvSpPr>
          <p:nvPr>
            <p:ph type="title"/>
          </p:nvPr>
        </p:nvSpPr>
        <p:spPr>
          <a:xfrm>
            <a:off x="3723894" y="642593"/>
            <a:ext cx="4710619" cy="1746504"/>
          </a:xfrm>
        </p:spPr>
        <p:txBody>
          <a:bodyPr>
            <a:normAutofit/>
          </a:bodyPr>
          <a:lstStyle/>
          <a:p>
            <a:pPr eaLnBrk="1" hangingPunct="1"/>
            <a:r>
              <a:rPr lang="en-US" altLang="en-US">
                <a:ea typeface="ヒラギノ角ゴ Pro W3" pitchFamily="1" charset="-128"/>
              </a:rPr>
              <a:t>Case Study</a:t>
            </a:r>
          </a:p>
        </p:txBody>
      </p:sp>
      <p:sp>
        <p:nvSpPr>
          <p:cNvPr id="18435" name="Content Placeholder 2">
            <a:extLst>
              <a:ext uri="{FF2B5EF4-FFF2-40B4-BE49-F238E27FC236}">
                <a16:creationId xmlns:a16="http://schemas.microsoft.com/office/drawing/2014/main" id="{D817383C-90EB-4254-83D2-1EA7E4E6DFD7}"/>
              </a:ext>
            </a:extLst>
          </p:cNvPr>
          <p:cNvSpPr>
            <a:spLocks noGrp="1"/>
          </p:cNvSpPr>
          <p:nvPr>
            <p:ph idx="1"/>
          </p:nvPr>
        </p:nvSpPr>
        <p:spPr>
          <a:xfrm>
            <a:off x="3723894" y="2386584"/>
            <a:ext cx="4710619" cy="3648456"/>
          </a:xfrm>
        </p:spPr>
        <p:txBody>
          <a:bodyPr>
            <a:normAutofit/>
          </a:bodyPr>
          <a:lstStyle/>
          <a:p>
            <a:pPr marL="0" indent="0" eaLnBrk="1" hangingPunct="1">
              <a:buFont typeface="Wingdings 2" panose="05020102010507070707" pitchFamily="18" charset="2"/>
              <a:buNone/>
            </a:pPr>
            <a:r>
              <a:rPr lang="en-US" altLang="en-US">
                <a:ea typeface="ヒラギノ角ゴ Pro W3" pitchFamily="1" charset="-128"/>
              </a:rPr>
              <a:t>Mrs. M comes to the clinic reporting a feeling of hopelessness. She works full time and is dealing with a troubled teenage son and her elderly parents. She confides in you that she </a:t>
            </a:r>
            <a:r>
              <a:rPr lang="ja-JP" altLang="en-US">
                <a:ea typeface="ヒラギノ角ゴ Pro W3" pitchFamily="1" charset="-128"/>
              </a:rPr>
              <a:t>“</a:t>
            </a:r>
            <a:r>
              <a:rPr lang="en-US" altLang="ja-JP">
                <a:ea typeface="ヒラギノ角ゴ Pro W3" pitchFamily="1" charset="-128"/>
              </a:rPr>
              <a:t>can</a:t>
            </a:r>
            <a:r>
              <a:rPr lang="en-US" altLang="ja-JP"/>
              <a:t>’</a:t>
            </a:r>
            <a:r>
              <a:rPr lang="en-US" altLang="ja-JP">
                <a:ea typeface="ヒラギノ角ゴ Pro W3" pitchFamily="1" charset="-128"/>
              </a:rPr>
              <a:t>t deal with her life right now.</a:t>
            </a:r>
            <a:r>
              <a:rPr lang="ja-JP" altLang="en-US">
                <a:ea typeface="ヒラギノ角ゴ Pro W3" pitchFamily="1" charset="-128"/>
              </a:rPr>
              <a:t>”</a:t>
            </a:r>
            <a:endParaRPr lang="en-US" altLang="ja-JP">
              <a:ea typeface="ヒラギノ角ゴ Pro W3" pitchFamily="1" charset="-128"/>
            </a:endParaRPr>
          </a:p>
          <a:p>
            <a:pPr marL="0" indent="0" eaLnBrk="1" hangingPunct="1">
              <a:buFont typeface="Wingdings 2" panose="05020102010507070707" pitchFamily="18" charset="2"/>
              <a:buNone/>
            </a:pPr>
            <a:r>
              <a:rPr lang="en-US" altLang="en-US">
                <a:ea typeface="ヒラギノ角ゴ Pro W3" pitchFamily="1" charset="-128"/>
              </a:rPr>
              <a:t>     </a:t>
            </a:r>
            <a:r>
              <a:rPr lang="en-US" altLang="ja-JP"/>
              <a:t>Discuss attributes you might screen for to quickly assess her overall</a:t>
            </a:r>
            <a:r>
              <a:rPr lang="en-US" altLang="en-US"/>
              <a:t> mental health.</a:t>
            </a:r>
          </a:p>
          <a:p>
            <a:pPr marL="0" indent="0" eaLnBrk="1" hangingPunct="1">
              <a:buFont typeface="Wingdings 2" panose="05020102010507070707" pitchFamily="18" charset="2"/>
              <a:buNone/>
            </a:pPr>
            <a:endParaRPr lang="en-US" altLang="en-US">
              <a:ea typeface="ヒラギノ角ゴ Pro W3" pitchFamily="1" charset="-128"/>
            </a:endParaRPr>
          </a:p>
        </p:txBody>
      </p:sp>
      <p:sp>
        <p:nvSpPr>
          <p:cNvPr id="2" name="Slide Number Placeholder 1">
            <a:extLst>
              <a:ext uri="{FF2B5EF4-FFF2-40B4-BE49-F238E27FC236}">
                <a16:creationId xmlns:a16="http://schemas.microsoft.com/office/drawing/2014/main" id="{A85153BC-62B6-E08C-255B-46500B003190}"/>
              </a:ext>
            </a:extLst>
          </p:cNvPr>
          <p:cNvSpPr>
            <a:spLocks noGrp="1"/>
          </p:cNvSpPr>
          <p:nvPr>
            <p:ph type="sldNum" sz="quarter" idx="12"/>
          </p:nvPr>
        </p:nvSpPr>
        <p:spPr>
          <a:xfrm>
            <a:off x="223518" y="6217920"/>
            <a:ext cx="1097280" cy="256032"/>
          </a:xfrm>
        </p:spPr>
        <p:txBody>
          <a:bodyPr>
            <a:normAutofit/>
          </a:bodyPr>
          <a:lstStyle/>
          <a:p>
            <a:pPr algn="l">
              <a:spcAft>
                <a:spcPts val="600"/>
              </a:spcAft>
            </a:pPr>
            <a:fld id="{4FAB73BC-B049-4115-A692-8D63A059BFB8}" type="slidenum">
              <a:rPr lang="en-US">
                <a:solidFill>
                  <a:srgbClr val="FFFFFF"/>
                </a:solidFill>
              </a:rPr>
              <a:pPr algn="l">
                <a:spcAft>
                  <a:spcPts val="600"/>
                </a:spcAft>
              </a:pPr>
              <a:t>9</a:t>
            </a:fld>
            <a:endParaRPr lang="en-US">
              <a:solidFill>
                <a:srgbClr val="FFFFFF"/>
              </a:solidFill>
            </a:endParaRPr>
          </a:p>
        </p:txBody>
      </p:sp>
      <p:sp>
        <p:nvSpPr>
          <p:cNvPr id="18438" name="TextBox 2">
            <a:extLst>
              <a:ext uri="{FF2B5EF4-FFF2-40B4-BE49-F238E27FC236}">
                <a16:creationId xmlns:a16="http://schemas.microsoft.com/office/drawing/2014/main" id="{849CD8A4-500E-45E1-9C8D-6978B948185A}"/>
              </a:ext>
            </a:extLst>
          </p:cNvPr>
          <p:cNvSpPr txBox="1">
            <a:spLocks noChangeArrowheads="1"/>
          </p:cNvSpPr>
          <p:nvPr/>
        </p:nvSpPr>
        <p:spPr bwMode="auto">
          <a:xfrm>
            <a:off x="6738938" y="519906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1800"/>
          </a:p>
        </p:txBody>
      </p:sp>
      <p:sp>
        <p:nvSpPr>
          <p:cNvPr id="4" name="TextBox 3">
            <a:extLst>
              <a:ext uri="{FF2B5EF4-FFF2-40B4-BE49-F238E27FC236}">
                <a16:creationId xmlns:a16="http://schemas.microsoft.com/office/drawing/2014/main" id="{0374E324-1865-C079-82F0-37D010CA3502}"/>
              </a:ext>
            </a:extLst>
          </p:cNvPr>
          <p:cNvSpPr txBox="1"/>
          <p:nvPr/>
        </p:nvSpPr>
        <p:spPr>
          <a:xfrm>
            <a:off x="279418" y="6420201"/>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hlinkClick r:id="rId4">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rPr>
              <a:t> by Unknown author is licensed under </a:t>
            </a:r>
            <a:r>
              <a:rPr lang="en-US" sz="700">
                <a:solidFill>
                  <a:srgbClr val="FFFFFF"/>
                </a:solidFill>
                <a:latin typeface="+mn-lt"/>
                <a:ea typeface="+mn-ea"/>
                <a:hlinkClick r:id="rId5">
                  <a:extLst>
                    <a:ext uri="{A12FA001-AC4F-418D-AE19-62706E023703}">
                      <ahyp:hlinkClr xmlns:ahyp="http://schemas.microsoft.com/office/drawing/2018/hyperlinkcolor" val="tx"/>
                    </a:ext>
                  </a:extLst>
                </a:hlinkClick>
              </a:rPr>
              <a:t>CC BY-NC-ND</a:t>
            </a:r>
            <a:r>
              <a:rPr lang="en-US" sz="700">
                <a:solidFill>
                  <a:srgbClr val="FFFFFF"/>
                </a:solidFill>
                <a:latin typeface="+mn-lt"/>
                <a:ea typeface="+mn-ea"/>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1852</TotalTime>
  <Words>944</Words>
  <Application>Microsoft Macintosh PowerPoint</Application>
  <PresentationFormat>On-screen Show (4:3)</PresentationFormat>
  <Paragraphs>177</Paragraphs>
  <Slides>22</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Calibri</vt:lpstr>
      <vt:lpstr>Candara</vt:lpstr>
      <vt:lpstr>Century Gothic</vt:lpstr>
      <vt:lpstr>Tw Cen MT</vt:lpstr>
      <vt:lpstr>Tw Cen MT Condensed</vt:lpstr>
      <vt:lpstr>Wingdings</vt:lpstr>
      <vt:lpstr>Wingdings 2</vt:lpstr>
      <vt:lpstr>Wingdings 3</vt:lpstr>
      <vt:lpstr>Integral</vt:lpstr>
      <vt:lpstr>Office Theme</vt:lpstr>
      <vt:lpstr>Soho</vt:lpstr>
      <vt:lpstr>Mental Health and Mental Illness</vt:lpstr>
      <vt:lpstr>Objectives</vt:lpstr>
      <vt:lpstr>Mental Health </vt:lpstr>
      <vt:lpstr>PowerPoint Presentation</vt:lpstr>
      <vt:lpstr>Attributes of Mental Health</vt:lpstr>
      <vt:lpstr>Mental Illness</vt:lpstr>
      <vt:lpstr>PowerPoint Presentation</vt:lpstr>
      <vt:lpstr>Mental Health Continuum</vt:lpstr>
      <vt:lpstr>Case Study</vt:lpstr>
      <vt:lpstr>Individual Attributes and Behaviors</vt:lpstr>
      <vt:lpstr>Risk and Protective Factors</vt:lpstr>
      <vt:lpstr>Diathesis-Stress Model</vt:lpstr>
      <vt:lpstr>PowerPoint Presentation</vt:lpstr>
      <vt:lpstr>Audience Response Question</vt:lpstr>
      <vt:lpstr>Audience Response Question</vt:lpstr>
      <vt:lpstr>Audience Response Question</vt:lpstr>
      <vt:lpstr>Audience Response Question</vt:lpstr>
      <vt:lpstr>Psychiatric Mental Health Nursing</vt:lpstr>
      <vt:lpstr>Electronic Healthcare</vt:lpstr>
      <vt:lpstr>Psychiatric-Mental Health Nurse Education Levels </vt:lpstr>
      <vt:lpstr>National Patient Safety Goals for Behavioral Health Care</vt:lpstr>
      <vt:lpstr>Mental Health Resources</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001</dc:title>
  <dc:subject>Mental Health and Mental Illness</dc:subject>
  <dc:creator>Varcarolis</dc:creator>
  <dc:description>Foundations of Psychiatric Mental Health Nursing, 6/e</dc:description>
  <cp:lastModifiedBy>Microsoft Office User</cp:lastModifiedBy>
  <cp:revision>1099</cp:revision>
  <cp:lastPrinted>2022-08-26T04:28:40Z</cp:lastPrinted>
  <dcterms:created xsi:type="dcterms:W3CDTF">2005-06-02T05:15:00Z</dcterms:created>
  <dcterms:modified xsi:type="dcterms:W3CDTF">2022-08-26T21:04:53Z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2021-04-07T16:04:40Z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a5541c70-7065-4259-b9ae-86189aa8f51a</vt:lpwstr>
  </property>
  <property fmtid="{D5CDD505-2E9C-101B-9397-08002B2CF9AE}" pid="8" name="MSIP_Label_549ac42a-3eb4-4074-b885-aea26bd6241e_ContentBits">
    <vt:lpwstr>0</vt:lpwstr>
  </property>
</Properties>
</file>