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46.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981" r:id="rId2"/>
  </p:sldMasterIdLst>
  <p:notesMasterIdLst>
    <p:notesMasterId r:id="rId60"/>
  </p:notesMasterIdLst>
  <p:handoutMasterIdLst>
    <p:handoutMasterId r:id="rId61"/>
  </p:handoutMasterIdLst>
  <p:sldIdLst>
    <p:sldId id="821" r:id="rId3"/>
    <p:sldId id="1046" r:id="rId4"/>
    <p:sldId id="956" r:id="rId5"/>
    <p:sldId id="972" r:id="rId6"/>
    <p:sldId id="739" r:id="rId7"/>
    <p:sldId id="941" r:id="rId8"/>
    <p:sldId id="1027" r:id="rId9"/>
    <p:sldId id="957" r:id="rId10"/>
    <p:sldId id="1049" r:id="rId11"/>
    <p:sldId id="940" r:id="rId12"/>
    <p:sldId id="1029" r:id="rId13"/>
    <p:sldId id="1053" r:id="rId14"/>
    <p:sldId id="1054" r:id="rId15"/>
    <p:sldId id="1055" r:id="rId16"/>
    <p:sldId id="1032" r:id="rId17"/>
    <p:sldId id="1024" r:id="rId18"/>
    <p:sldId id="1038" r:id="rId19"/>
    <p:sldId id="1056" r:id="rId20"/>
    <p:sldId id="952" r:id="rId21"/>
    <p:sldId id="1062" r:id="rId22"/>
    <p:sldId id="1063" r:id="rId23"/>
    <p:sldId id="1064" r:id="rId24"/>
    <p:sldId id="1039" r:id="rId25"/>
    <p:sldId id="1031" r:id="rId26"/>
    <p:sldId id="1066" r:id="rId27"/>
    <p:sldId id="1065" r:id="rId28"/>
    <p:sldId id="945" r:id="rId29"/>
    <p:sldId id="1067" r:id="rId30"/>
    <p:sldId id="1068" r:id="rId31"/>
    <p:sldId id="1047" r:id="rId32"/>
    <p:sldId id="1079" r:id="rId33"/>
    <p:sldId id="1069" r:id="rId34"/>
    <p:sldId id="1070" r:id="rId35"/>
    <p:sldId id="1071" r:id="rId36"/>
    <p:sldId id="1072" r:id="rId37"/>
    <p:sldId id="1075" r:id="rId38"/>
    <p:sldId id="1076" r:id="rId39"/>
    <p:sldId id="1077" r:id="rId40"/>
    <p:sldId id="1078" r:id="rId41"/>
    <p:sldId id="964" r:id="rId42"/>
    <p:sldId id="984" r:id="rId43"/>
    <p:sldId id="973" r:id="rId44"/>
    <p:sldId id="966" r:id="rId45"/>
    <p:sldId id="1057" r:id="rId46"/>
    <p:sldId id="948" r:id="rId47"/>
    <p:sldId id="1058" r:id="rId48"/>
    <p:sldId id="1059" r:id="rId49"/>
    <p:sldId id="1061" r:id="rId50"/>
    <p:sldId id="958" r:id="rId51"/>
    <p:sldId id="950" r:id="rId52"/>
    <p:sldId id="987" r:id="rId53"/>
    <p:sldId id="986" r:id="rId54"/>
    <p:sldId id="949" r:id="rId55"/>
    <p:sldId id="954" r:id="rId56"/>
    <p:sldId id="955" r:id="rId57"/>
    <p:sldId id="968" r:id="rId58"/>
    <p:sldId id="1060" r:id="rId5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ヒラギノ角ゴ Pro W3" pitchFamily="1"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ヒラギノ角ゴ Pro W3" pitchFamily="1"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ヒラギノ角ゴ Pro W3" pitchFamily="1"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ヒラギノ角ゴ Pro W3" pitchFamily="1"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ヒラギノ角ゴ Pro W3" pitchFamily="1"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pitchFamily="1"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pitchFamily="1"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pitchFamily="1"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20" autoAdjust="0"/>
    <p:restoredTop sz="65510" autoAdjust="0"/>
  </p:normalViewPr>
  <p:slideViewPr>
    <p:cSldViewPr snapToGrid="0">
      <p:cViewPr varScale="1">
        <p:scale>
          <a:sx n="77" d="100"/>
          <a:sy n="77" d="100"/>
        </p:scale>
        <p:origin x="2520" y="176"/>
      </p:cViewPr>
      <p:guideLst>
        <p:guide orient="horz" pos="2160"/>
        <p:guide pos="2880"/>
      </p:guideLst>
    </p:cSldViewPr>
  </p:slideViewPr>
  <p:outlineViewPr>
    <p:cViewPr>
      <p:scale>
        <a:sx n="33" d="100"/>
        <a:sy n="33" d="100"/>
      </p:scale>
      <p:origin x="0" y="15972"/>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4240" y="14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9D49D9-BC83-452D-A0EB-DCCC8603456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8381C1B-CD9F-4517-9CA7-B0FC1BCF62A0}">
      <dgm:prSet custT="1"/>
      <dgm:spPr/>
      <dgm:t>
        <a:bodyPr/>
        <a:lstStyle/>
        <a:p>
          <a:r>
            <a:rPr lang="en-US" sz="2400" dirty="0"/>
            <a:t>Alcohol </a:t>
          </a:r>
        </a:p>
      </dgm:t>
    </dgm:pt>
    <dgm:pt modelId="{C767BA34-23DC-4E0A-97CE-2CC3436F8E8B}" type="parTrans" cxnId="{A9A394D8-009C-4E63-9B42-4663F4167431}">
      <dgm:prSet/>
      <dgm:spPr/>
      <dgm:t>
        <a:bodyPr/>
        <a:lstStyle/>
        <a:p>
          <a:endParaRPr lang="en-US"/>
        </a:p>
      </dgm:t>
    </dgm:pt>
    <dgm:pt modelId="{891F76C5-652F-4E26-926F-CD5C69633F59}" type="sibTrans" cxnId="{A9A394D8-009C-4E63-9B42-4663F4167431}">
      <dgm:prSet/>
      <dgm:spPr/>
      <dgm:t>
        <a:bodyPr/>
        <a:lstStyle/>
        <a:p>
          <a:endParaRPr lang="en-US"/>
        </a:p>
      </dgm:t>
    </dgm:pt>
    <dgm:pt modelId="{55B9269D-153F-4BC0-BAF0-A93F03E6A343}">
      <dgm:prSet custT="1"/>
      <dgm:spPr/>
      <dgm:t>
        <a:bodyPr/>
        <a:lstStyle/>
        <a:p>
          <a:r>
            <a:rPr lang="en-US" sz="2400" dirty="0"/>
            <a:t>Caffeine</a:t>
          </a:r>
        </a:p>
      </dgm:t>
    </dgm:pt>
    <dgm:pt modelId="{DD3BB88C-5094-4723-99E3-2C0B682DC232}" type="parTrans" cxnId="{866F5D5F-A7D1-44F2-AF36-01779808832F}">
      <dgm:prSet/>
      <dgm:spPr/>
      <dgm:t>
        <a:bodyPr/>
        <a:lstStyle/>
        <a:p>
          <a:endParaRPr lang="en-US"/>
        </a:p>
      </dgm:t>
    </dgm:pt>
    <dgm:pt modelId="{85B6AC68-278E-42EA-9D96-ABF2580E7A87}" type="sibTrans" cxnId="{866F5D5F-A7D1-44F2-AF36-01779808832F}">
      <dgm:prSet/>
      <dgm:spPr/>
      <dgm:t>
        <a:bodyPr/>
        <a:lstStyle/>
        <a:p>
          <a:endParaRPr lang="en-US"/>
        </a:p>
      </dgm:t>
    </dgm:pt>
    <dgm:pt modelId="{08942C3F-84BA-4F91-A5E0-3B3593F331FD}">
      <dgm:prSet custT="1"/>
      <dgm:spPr/>
      <dgm:t>
        <a:bodyPr/>
        <a:lstStyle/>
        <a:p>
          <a:r>
            <a:rPr lang="en-US" sz="2400" dirty="0"/>
            <a:t>Cannabis</a:t>
          </a:r>
        </a:p>
      </dgm:t>
    </dgm:pt>
    <dgm:pt modelId="{E854E710-FDD3-448E-8419-AFE43E87CB32}" type="parTrans" cxnId="{40978614-7BC1-4AA4-9000-1D497651DFE3}">
      <dgm:prSet/>
      <dgm:spPr/>
      <dgm:t>
        <a:bodyPr/>
        <a:lstStyle/>
        <a:p>
          <a:endParaRPr lang="en-US"/>
        </a:p>
      </dgm:t>
    </dgm:pt>
    <dgm:pt modelId="{982DE050-56CF-4C11-BC7C-79631782E37C}" type="sibTrans" cxnId="{40978614-7BC1-4AA4-9000-1D497651DFE3}">
      <dgm:prSet/>
      <dgm:spPr/>
      <dgm:t>
        <a:bodyPr/>
        <a:lstStyle/>
        <a:p>
          <a:endParaRPr lang="en-US"/>
        </a:p>
      </dgm:t>
    </dgm:pt>
    <dgm:pt modelId="{37983D39-CE5D-44C5-8DBF-C7B9FAFE2375}">
      <dgm:prSet custT="1"/>
      <dgm:spPr/>
      <dgm:t>
        <a:bodyPr/>
        <a:lstStyle/>
        <a:p>
          <a:r>
            <a:rPr lang="en-US" sz="2400" dirty="0"/>
            <a:t>Hallucinogen</a:t>
          </a:r>
        </a:p>
      </dgm:t>
    </dgm:pt>
    <dgm:pt modelId="{E0CACA69-824D-4795-AD35-F8C9955C8A04}" type="parTrans" cxnId="{766300F5-7214-4D76-8F3F-1B2CED83F96D}">
      <dgm:prSet/>
      <dgm:spPr/>
      <dgm:t>
        <a:bodyPr/>
        <a:lstStyle/>
        <a:p>
          <a:endParaRPr lang="en-US"/>
        </a:p>
      </dgm:t>
    </dgm:pt>
    <dgm:pt modelId="{630194A9-68CA-4CF0-91B6-A942435DAC51}" type="sibTrans" cxnId="{766300F5-7214-4D76-8F3F-1B2CED83F96D}">
      <dgm:prSet/>
      <dgm:spPr/>
      <dgm:t>
        <a:bodyPr/>
        <a:lstStyle/>
        <a:p>
          <a:endParaRPr lang="en-US"/>
        </a:p>
      </dgm:t>
    </dgm:pt>
    <dgm:pt modelId="{E074D26D-06CB-40E8-84F6-EAED682F1DBF}">
      <dgm:prSet custT="1"/>
      <dgm:spPr/>
      <dgm:t>
        <a:bodyPr/>
        <a:lstStyle/>
        <a:p>
          <a:r>
            <a:rPr lang="en-US" sz="2400" dirty="0"/>
            <a:t>Inhalant</a:t>
          </a:r>
        </a:p>
      </dgm:t>
    </dgm:pt>
    <dgm:pt modelId="{1C11E2B8-B590-4059-B770-81A40E912DE5}" type="parTrans" cxnId="{F9D5C9AD-7AA5-4E6A-8399-D1A21EDBEC6C}">
      <dgm:prSet/>
      <dgm:spPr/>
      <dgm:t>
        <a:bodyPr/>
        <a:lstStyle/>
        <a:p>
          <a:endParaRPr lang="en-US"/>
        </a:p>
      </dgm:t>
    </dgm:pt>
    <dgm:pt modelId="{896B54C8-E0CD-403C-B856-882C0097E50C}" type="sibTrans" cxnId="{F9D5C9AD-7AA5-4E6A-8399-D1A21EDBEC6C}">
      <dgm:prSet/>
      <dgm:spPr/>
      <dgm:t>
        <a:bodyPr/>
        <a:lstStyle/>
        <a:p>
          <a:endParaRPr lang="en-US"/>
        </a:p>
      </dgm:t>
    </dgm:pt>
    <dgm:pt modelId="{5844D4A8-21B4-45E7-880F-530B16D11E61}">
      <dgm:prSet custT="1"/>
      <dgm:spPr/>
      <dgm:t>
        <a:bodyPr/>
        <a:lstStyle/>
        <a:p>
          <a:r>
            <a:rPr lang="en-US" sz="2400" dirty="0"/>
            <a:t>Opioid</a:t>
          </a:r>
        </a:p>
      </dgm:t>
    </dgm:pt>
    <dgm:pt modelId="{9A20E9DD-DB05-44A0-BFEC-04FEFC49BB0F}" type="parTrans" cxnId="{FB9C29C3-8D3A-4EE3-A18B-7B07999CE2A0}">
      <dgm:prSet/>
      <dgm:spPr/>
      <dgm:t>
        <a:bodyPr/>
        <a:lstStyle/>
        <a:p>
          <a:endParaRPr lang="en-US"/>
        </a:p>
      </dgm:t>
    </dgm:pt>
    <dgm:pt modelId="{E04AF06E-84C8-4229-B721-2D763B46D2EC}" type="sibTrans" cxnId="{FB9C29C3-8D3A-4EE3-A18B-7B07999CE2A0}">
      <dgm:prSet/>
      <dgm:spPr/>
      <dgm:t>
        <a:bodyPr/>
        <a:lstStyle/>
        <a:p>
          <a:endParaRPr lang="en-US"/>
        </a:p>
      </dgm:t>
    </dgm:pt>
    <dgm:pt modelId="{121FD4FC-5047-4C99-A054-32DBCFC33F91}">
      <dgm:prSet custT="1"/>
      <dgm:spPr/>
      <dgm:t>
        <a:bodyPr/>
        <a:lstStyle/>
        <a:p>
          <a:r>
            <a:rPr lang="en-US" sz="2400" dirty="0"/>
            <a:t>Sedative-hypnotic</a:t>
          </a:r>
        </a:p>
      </dgm:t>
    </dgm:pt>
    <dgm:pt modelId="{B894E164-E702-48C1-A2D1-DA6415E32B25}" type="parTrans" cxnId="{8BD8C858-7BD3-4DBB-BEF9-CB7F92D544CB}">
      <dgm:prSet/>
      <dgm:spPr/>
      <dgm:t>
        <a:bodyPr/>
        <a:lstStyle/>
        <a:p>
          <a:endParaRPr lang="en-US"/>
        </a:p>
      </dgm:t>
    </dgm:pt>
    <dgm:pt modelId="{A440101B-AF63-47FC-B389-AB9EC121A63D}" type="sibTrans" cxnId="{8BD8C858-7BD3-4DBB-BEF9-CB7F92D544CB}">
      <dgm:prSet/>
      <dgm:spPr/>
      <dgm:t>
        <a:bodyPr/>
        <a:lstStyle/>
        <a:p>
          <a:endParaRPr lang="en-US"/>
        </a:p>
      </dgm:t>
    </dgm:pt>
    <dgm:pt modelId="{AA8C73B0-71E8-4782-908C-3F2768ADAB42}">
      <dgm:prSet custT="1"/>
      <dgm:spPr/>
      <dgm:t>
        <a:bodyPr/>
        <a:lstStyle/>
        <a:p>
          <a:r>
            <a:rPr lang="en-US" sz="2400" dirty="0"/>
            <a:t>Stimulant</a:t>
          </a:r>
        </a:p>
      </dgm:t>
    </dgm:pt>
    <dgm:pt modelId="{AFB3B85E-E979-451E-B765-DCCD33F319A9}" type="parTrans" cxnId="{C6174738-ED90-44B9-B26F-1B6B5EF3A910}">
      <dgm:prSet/>
      <dgm:spPr/>
      <dgm:t>
        <a:bodyPr/>
        <a:lstStyle/>
        <a:p>
          <a:endParaRPr lang="en-US"/>
        </a:p>
      </dgm:t>
    </dgm:pt>
    <dgm:pt modelId="{9EBBEF1B-E5C7-4363-9906-FA0D0E705888}" type="sibTrans" cxnId="{C6174738-ED90-44B9-B26F-1B6B5EF3A910}">
      <dgm:prSet/>
      <dgm:spPr/>
      <dgm:t>
        <a:bodyPr/>
        <a:lstStyle/>
        <a:p>
          <a:endParaRPr lang="en-US"/>
        </a:p>
      </dgm:t>
    </dgm:pt>
    <dgm:pt modelId="{A9D60976-C0D7-47E6-83BE-78C4EC382E01}">
      <dgm:prSet custT="1"/>
      <dgm:spPr/>
      <dgm:t>
        <a:bodyPr/>
        <a:lstStyle/>
        <a:p>
          <a:r>
            <a:rPr lang="en-US" sz="2400" dirty="0"/>
            <a:t>Tobacco</a:t>
          </a:r>
        </a:p>
      </dgm:t>
    </dgm:pt>
    <dgm:pt modelId="{D98C27EE-EB5A-4F4C-99CD-2E0C0978B251}" type="parTrans" cxnId="{9C807406-6855-4831-99CA-785B3466C9AA}">
      <dgm:prSet/>
      <dgm:spPr/>
      <dgm:t>
        <a:bodyPr/>
        <a:lstStyle/>
        <a:p>
          <a:endParaRPr lang="en-US"/>
        </a:p>
      </dgm:t>
    </dgm:pt>
    <dgm:pt modelId="{950421B3-BE38-4665-9C5C-C657E6FD7935}" type="sibTrans" cxnId="{9C807406-6855-4831-99CA-785B3466C9AA}">
      <dgm:prSet/>
      <dgm:spPr/>
      <dgm:t>
        <a:bodyPr/>
        <a:lstStyle/>
        <a:p>
          <a:endParaRPr lang="en-US"/>
        </a:p>
      </dgm:t>
    </dgm:pt>
    <dgm:pt modelId="{21B83379-E938-498B-9968-3DAE550D781D}">
      <dgm:prSet custT="1"/>
      <dgm:spPr/>
      <dgm:t>
        <a:bodyPr/>
        <a:lstStyle/>
        <a:p>
          <a:r>
            <a:rPr lang="en-US" sz="2400" dirty="0"/>
            <a:t>Other: Process addictions—Gambling, shopping, sex, etc.</a:t>
          </a:r>
        </a:p>
      </dgm:t>
    </dgm:pt>
    <dgm:pt modelId="{08377A33-63C6-490E-88F9-F0AA56B440AB}" type="parTrans" cxnId="{BA3135B5-D355-4673-8F48-E788C8B74CDE}">
      <dgm:prSet/>
      <dgm:spPr/>
      <dgm:t>
        <a:bodyPr/>
        <a:lstStyle/>
        <a:p>
          <a:endParaRPr lang="en-US"/>
        </a:p>
      </dgm:t>
    </dgm:pt>
    <dgm:pt modelId="{CDD81C61-E45C-42B9-9BBD-660804E366B6}" type="sibTrans" cxnId="{BA3135B5-D355-4673-8F48-E788C8B74CDE}">
      <dgm:prSet/>
      <dgm:spPr/>
      <dgm:t>
        <a:bodyPr/>
        <a:lstStyle/>
        <a:p>
          <a:endParaRPr lang="en-US"/>
        </a:p>
      </dgm:t>
    </dgm:pt>
    <dgm:pt modelId="{F8E23EE5-E991-C44C-84BB-7F88D8B7D3F6}" type="pres">
      <dgm:prSet presAssocID="{6D9D49D9-BC83-452D-A0EB-DCCC86034569}" presName="diagram" presStyleCnt="0">
        <dgm:presLayoutVars>
          <dgm:dir/>
          <dgm:resizeHandles val="exact"/>
        </dgm:presLayoutVars>
      </dgm:prSet>
      <dgm:spPr/>
    </dgm:pt>
    <dgm:pt modelId="{9C9F4E6D-65B1-C64C-98C5-C8E70A8C5785}" type="pres">
      <dgm:prSet presAssocID="{38381C1B-CD9F-4517-9CA7-B0FC1BCF62A0}" presName="node" presStyleLbl="node1" presStyleIdx="0" presStyleCnt="10">
        <dgm:presLayoutVars>
          <dgm:bulletEnabled val="1"/>
        </dgm:presLayoutVars>
      </dgm:prSet>
      <dgm:spPr/>
    </dgm:pt>
    <dgm:pt modelId="{0D62B4A1-DF67-3943-93CA-83889CD35E47}" type="pres">
      <dgm:prSet presAssocID="{891F76C5-652F-4E26-926F-CD5C69633F59}" presName="sibTrans" presStyleCnt="0"/>
      <dgm:spPr/>
    </dgm:pt>
    <dgm:pt modelId="{6158DF76-BD21-5A43-8D9F-B1B7F7146090}" type="pres">
      <dgm:prSet presAssocID="{55B9269D-153F-4BC0-BAF0-A93F03E6A343}" presName="node" presStyleLbl="node1" presStyleIdx="1" presStyleCnt="10">
        <dgm:presLayoutVars>
          <dgm:bulletEnabled val="1"/>
        </dgm:presLayoutVars>
      </dgm:prSet>
      <dgm:spPr/>
    </dgm:pt>
    <dgm:pt modelId="{39FC3C9B-D756-254F-9189-4AE4CE005712}" type="pres">
      <dgm:prSet presAssocID="{85B6AC68-278E-42EA-9D96-ABF2580E7A87}" presName="sibTrans" presStyleCnt="0"/>
      <dgm:spPr/>
    </dgm:pt>
    <dgm:pt modelId="{E25C7B26-F1AD-C74D-A812-05AA85209950}" type="pres">
      <dgm:prSet presAssocID="{08942C3F-84BA-4F91-A5E0-3B3593F331FD}" presName="node" presStyleLbl="node1" presStyleIdx="2" presStyleCnt="10">
        <dgm:presLayoutVars>
          <dgm:bulletEnabled val="1"/>
        </dgm:presLayoutVars>
      </dgm:prSet>
      <dgm:spPr/>
    </dgm:pt>
    <dgm:pt modelId="{559FED73-AFC7-D54D-B967-88A236CA0095}" type="pres">
      <dgm:prSet presAssocID="{982DE050-56CF-4C11-BC7C-79631782E37C}" presName="sibTrans" presStyleCnt="0"/>
      <dgm:spPr/>
    </dgm:pt>
    <dgm:pt modelId="{E2B4FD53-8B74-C14F-8FE9-E657D016D54A}" type="pres">
      <dgm:prSet presAssocID="{37983D39-CE5D-44C5-8DBF-C7B9FAFE2375}" presName="node" presStyleLbl="node1" presStyleIdx="3" presStyleCnt="10">
        <dgm:presLayoutVars>
          <dgm:bulletEnabled val="1"/>
        </dgm:presLayoutVars>
      </dgm:prSet>
      <dgm:spPr/>
    </dgm:pt>
    <dgm:pt modelId="{C94F97E7-C50A-3841-A194-66D3262E8B5B}" type="pres">
      <dgm:prSet presAssocID="{630194A9-68CA-4CF0-91B6-A942435DAC51}" presName="sibTrans" presStyleCnt="0"/>
      <dgm:spPr/>
    </dgm:pt>
    <dgm:pt modelId="{3E1152F2-A532-E147-997D-5BE0051A7065}" type="pres">
      <dgm:prSet presAssocID="{E074D26D-06CB-40E8-84F6-EAED682F1DBF}" presName="node" presStyleLbl="node1" presStyleIdx="4" presStyleCnt="10">
        <dgm:presLayoutVars>
          <dgm:bulletEnabled val="1"/>
        </dgm:presLayoutVars>
      </dgm:prSet>
      <dgm:spPr/>
    </dgm:pt>
    <dgm:pt modelId="{49470ED7-A587-C142-8660-74D026DF8F0E}" type="pres">
      <dgm:prSet presAssocID="{896B54C8-E0CD-403C-B856-882C0097E50C}" presName="sibTrans" presStyleCnt="0"/>
      <dgm:spPr/>
    </dgm:pt>
    <dgm:pt modelId="{ECF61C2D-39A1-3D44-9A80-A5C5AF0CC015}" type="pres">
      <dgm:prSet presAssocID="{5844D4A8-21B4-45E7-880F-530B16D11E61}" presName="node" presStyleLbl="node1" presStyleIdx="5" presStyleCnt="10">
        <dgm:presLayoutVars>
          <dgm:bulletEnabled val="1"/>
        </dgm:presLayoutVars>
      </dgm:prSet>
      <dgm:spPr/>
    </dgm:pt>
    <dgm:pt modelId="{58EE85F3-8540-CF4B-900E-C607E112A5CA}" type="pres">
      <dgm:prSet presAssocID="{E04AF06E-84C8-4229-B721-2D763B46D2EC}" presName="sibTrans" presStyleCnt="0"/>
      <dgm:spPr/>
    </dgm:pt>
    <dgm:pt modelId="{1CA9B86B-61CE-5A49-ACAD-41C5F9587004}" type="pres">
      <dgm:prSet presAssocID="{121FD4FC-5047-4C99-A054-32DBCFC33F91}" presName="node" presStyleLbl="node1" presStyleIdx="6" presStyleCnt="10">
        <dgm:presLayoutVars>
          <dgm:bulletEnabled val="1"/>
        </dgm:presLayoutVars>
      </dgm:prSet>
      <dgm:spPr/>
    </dgm:pt>
    <dgm:pt modelId="{CA93E26D-D71D-C74D-A661-F6CECE50F90E}" type="pres">
      <dgm:prSet presAssocID="{A440101B-AF63-47FC-B389-AB9EC121A63D}" presName="sibTrans" presStyleCnt="0"/>
      <dgm:spPr/>
    </dgm:pt>
    <dgm:pt modelId="{8AE35ED3-0993-7847-A01B-1475AF609D4C}" type="pres">
      <dgm:prSet presAssocID="{AA8C73B0-71E8-4782-908C-3F2768ADAB42}" presName="node" presStyleLbl="node1" presStyleIdx="7" presStyleCnt="10">
        <dgm:presLayoutVars>
          <dgm:bulletEnabled val="1"/>
        </dgm:presLayoutVars>
      </dgm:prSet>
      <dgm:spPr/>
    </dgm:pt>
    <dgm:pt modelId="{EE35BA6D-6E22-5D4D-A4B4-864A606E3787}" type="pres">
      <dgm:prSet presAssocID="{9EBBEF1B-E5C7-4363-9906-FA0D0E705888}" presName="sibTrans" presStyleCnt="0"/>
      <dgm:spPr/>
    </dgm:pt>
    <dgm:pt modelId="{E6F6DB6A-FC61-AD4E-9A90-C46782CBB04B}" type="pres">
      <dgm:prSet presAssocID="{A9D60976-C0D7-47E6-83BE-78C4EC382E01}" presName="node" presStyleLbl="node1" presStyleIdx="8" presStyleCnt="10" custScaleX="138819" custScaleY="120823">
        <dgm:presLayoutVars>
          <dgm:bulletEnabled val="1"/>
        </dgm:presLayoutVars>
      </dgm:prSet>
      <dgm:spPr/>
    </dgm:pt>
    <dgm:pt modelId="{C2502B80-057E-444A-8CB2-75CECCFDFCB9}" type="pres">
      <dgm:prSet presAssocID="{950421B3-BE38-4665-9C5C-C657E6FD7935}" presName="sibTrans" presStyleCnt="0"/>
      <dgm:spPr/>
    </dgm:pt>
    <dgm:pt modelId="{79D8D0D6-F7A0-6341-8BB5-A523B900EFF8}" type="pres">
      <dgm:prSet presAssocID="{21B83379-E938-498B-9968-3DAE550D781D}" presName="node" presStyleLbl="node1" presStyleIdx="9" presStyleCnt="10" custScaleX="161459" custScaleY="127091">
        <dgm:presLayoutVars>
          <dgm:bulletEnabled val="1"/>
        </dgm:presLayoutVars>
      </dgm:prSet>
      <dgm:spPr/>
    </dgm:pt>
  </dgm:ptLst>
  <dgm:cxnLst>
    <dgm:cxn modelId="{9C807406-6855-4831-99CA-785B3466C9AA}" srcId="{6D9D49D9-BC83-452D-A0EB-DCCC86034569}" destId="{A9D60976-C0D7-47E6-83BE-78C4EC382E01}" srcOrd="8" destOrd="0" parTransId="{D98C27EE-EB5A-4F4C-99CD-2E0C0978B251}" sibTransId="{950421B3-BE38-4665-9C5C-C657E6FD7935}"/>
    <dgm:cxn modelId="{40978614-7BC1-4AA4-9000-1D497651DFE3}" srcId="{6D9D49D9-BC83-452D-A0EB-DCCC86034569}" destId="{08942C3F-84BA-4F91-A5E0-3B3593F331FD}" srcOrd="2" destOrd="0" parTransId="{E854E710-FDD3-448E-8419-AFE43E87CB32}" sibTransId="{982DE050-56CF-4C11-BC7C-79631782E37C}"/>
    <dgm:cxn modelId="{C6174738-ED90-44B9-B26F-1B6B5EF3A910}" srcId="{6D9D49D9-BC83-452D-A0EB-DCCC86034569}" destId="{AA8C73B0-71E8-4782-908C-3F2768ADAB42}" srcOrd="7" destOrd="0" parTransId="{AFB3B85E-E979-451E-B765-DCCD33F319A9}" sibTransId="{9EBBEF1B-E5C7-4363-9906-FA0D0E705888}"/>
    <dgm:cxn modelId="{190B103D-F9EB-234E-99DE-2AF7DB95B149}" type="presOf" srcId="{21B83379-E938-498B-9968-3DAE550D781D}" destId="{79D8D0D6-F7A0-6341-8BB5-A523B900EFF8}" srcOrd="0" destOrd="0" presId="urn:microsoft.com/office/officeart/2005/8/layout/default"/>
    <dgm:cxn modelId="{EBA9F348-9F08-9345-9D7E-15F4E2603C0C}" type="presOf" srcId="{55B9269D-153F-4BC0-BAF0-A93F03E6A343}" destId="{6158DF76-BD21-5A43-8D9F-B1B7F7146090}" srcOrd="0" destOrd="0" presId="urn:microsoft.com/office/officeart/2005/8/layout/default"/>
    <dgm:cxn modelId="{1C56654B-A6C6-6A4D-8FF5-A6D956739E1D}" type="presOf" srcId="{AA8C73B0-71E8-4782-908C-3F2768ADAB42}" destId="{8AE35ED3-0993-7847-A01B-1475AF609D4C}" srcOrd="0" destOrd="0" presId="urn:microsoft.com/office/officeart/2005/8/layout/default"/>
    <dgm:cxn modelId="{14E48D52-AE83-A347-B144-C1F35CBD5B75}" type="presOf" srcId="{37983D39-CE5D-44C5-8DBF-C7B9FAFE2375}" destId="{E2B4FD53-8B74-C14F-8FE9-E657D016D54A}" srcOrd="0" destOrd="0" presId="urn:microsoft.com/office/officeart/2005/8/layout/default"/>
    <dgm:cxn modelId="{8BD8C858-7BD3-4DBB-BEF9-CB7F92D544CB}" srcId="{6D9D49D9-BC83-452D-A0EB-DCCC86034569}" destId="{121FD4FC-5047-4C99-A054-32DBCFC33F91}" srcOrd="6" destOrd="0" parTransId="{B894E164-E702-48C1-A2D1-DA6415E32B25}" sibTransId="{A440101B-AF63-47FC-B389-AB9EC121A63D}"/>
    <dgm:cxn modelId="{866F5D5F-A7D1-44F2-AF36-01779808832F}" srcId="{6D9D49D9-BC83-452D-A0EB-DCCC86034569}" destId="{55B9269D-153F-4BC0-BAF0-A93F03E6A343}" srcOrd="1" destOrd="0" parTransId="{DD3BB88C-5094-4723-99E3-2C0B682DC232}" sibTransId="{85B6AC68-278E-42EA-9D96-ABF2580E7A87}"/>
    <dgm:cxn modelId="{880BE973-896A-724C-BB28-6F5944BB2AA5}" type="presOf" srcId="{121FD4FC-5047-4C99-A054-32DBCFC33F91}" destId="{1CA9B86B-61CE-5A49-ACAD-41C5F9587004}" srcOrd="0" destOrd="0" presId="urn:microsoft.com/office/officeart/2005/8/layout/default"/>
    <dgm:cxn modelId="{432AB179-C27D-7E4F-9A85-5E4315AAF220}" type="presOf" srcId="{A9D60976-C0D7-47E6-83BE-78C4EC382E01}" destId="{E6F6DB6A-FC61-AD4E-9A90-C46782CBB04B}" srcOrd="0" destOrd="0" presId="urn:microsoft.com/office/officeart/2005/8/layout/default"/>
    <dgm:cxn modelId="{E9DB8297-07F7-844B-A6C5-216E60711124}" type="presOf" srcId="{08942C3F-84BA-4F91-A5E0-3B3593F331FD}" destId="{E25C7B26-F1AD-C74D-A812-05AA85209950}" srcOrd="0" destOrd="0" presId="urn:microsoft.com/office/officeart/2005/8/layout/default"/>
    <dgm:cxn modelId="{9EBB5AA6-D435-AA49-BE83-060C3E5B1D86}" type="presOf" srcId="{5844D4A8-21B4-45E7-880F-530B16D11E61}" destId="{ECF61C2D-39A1-3D44-9A80-A5C5AF0CC015}" srcOrd="0" destOrd="0" presId="urn:microsoft.com/office/officeart/2005/8/layout/default"/>
    <dgm:cxn modelId="{F9D5C9AD-7AA5-4E6A-8399-D1A21EDBEC6C}" srcId="{6D9D49D9-BC83-452D-A0EB-DCCC86034569}" destId="{E074D26D-06CB-40E8-84F6-EAED682F1DBF}" srcOrd="4" destOrd="0" parTransId="{1C11E2B8-B590-4059-B770-81A40E912DE5}" sibTransId="{896B54C8-E0CD-403C-B856-882C0097E50C}"/>
    <dgm:cxn modelId="{BA3135B5-D355-4673-8F48-E788C8B74CDE}" srcId="{6D9D49D9-BC83-452D-A0EB-DCCC86034569}" destId="{21B83379-E938-498B-9968-3DAE550D781D}" srcOrd="9" destOrd="0" parTransId="{08377A33-63C6-490E-88F9-F0AA56B440AB}" sibTransId="{CDD81C61-E45C-42B9-9BBD-660804E366B6}"/>
    <dgm:cxn modelId="{FB9C29C3-8D3A-4EE3-A18B-7B07999CE2A0}" srcId="{6D9D49D9-BC83-452D-A0EB-DCCC86034569}" destId="{5844D4A8-21B4-45E7-880F-530B16D11E61}" srcOrd="5" destOrd="0" parTransId="{9A20E9DD-DB05-44A0-BFEC-04FEFC49BB0F}" sibTransId="{E04AF06E-84C8-4229-B721-2D763B46D2EC}"/>
    <dgm:cxn modelId="{302369C7-5A8C-8E4C-819B-62D91353610B}" type="presOf" srcId="{38381C1B-CD9F-4517-9CA7-B0FC1BCF62A0}" destId="{9C9F4E6D-65B1-C64C-98C5-C8E70A8C5785}" srcOrd="0" destOrd="0" presId="urn:microsoft.com/office/officeart/2005/8/layout/default"/>
    <dgm:cxn modelId="{F1C2AFD7-8D34-BD46-A3FD-87BD2599BD9C}" type="presOf" srcId="{E074D26D-06CB-40E8-84F6-EAED682F1DBF}" destId="{3E1152F2-A532-E147-997D-5BE0051A7065}" srcOrd="0" destOrd="0" presId="urn:microsoft.com/office/officeart/2005/8/layout/default"/>
    <dgm:cxn modelId="{A9A394D8-009C-4E63-9B42-4663F4167431}" srcId="{6D9D49D9-BC83-452D-A0EB-DCCC86034569}" destId="{38381C1B-CD9F-4517-9CA7-B0FC1BCF62A0}" srcOrd="0" destOrd="0" parTransId="{C767BA34-23DC-4E0A-97CE-2CC3436F8E8B}" sibTransId="{891F76C5-652F-4E26-926F-CD5C69633F59}"/>
    <dgm:cxn modelId="{8E4BBAE0-3027-2241-A41F-215E3D7AC5B7}" type="presOf" srcId="{6D9D49D9-BC83-452D-A0EB-DCCC86034569}" destId="{F8E23EE5-E991-C44C-84BB-7F88D8B7D3F6}" srcOrd="0" destOrd="0" presId="urn:microsoft.com/office/officeart/2005/8/layout/default"/>
    <dgm:cxn modelId="{766300F5-7214-4D76-8F3F-1B2CED83F96D}" srcId="{6D9D49D9-BC83-452D-A0EB-DCCC86034569}" destId="{37983D39-CE5D-44C5-8DBF-C7B9FAFE2375}" srcOrd="3" destOrd="0" parTransId="{E0CACA69-824D-4795-AD35-F8C9955C8A04}" sibTransId="{630194A9-68CA-4CF0-91B6-A942435DAC51}"/>
    <dgm:cxn modelId="{380FB39E-9B87-D443-8719-F6BAF823B309}" type="presParOf" srcId="{F8E23EE5-E991-C44C-84BB-7F88D8B7D3F6}" destId="{9C9F4E6D-65B1-C64C-98C5-C8E70A8C5785}" srcOrd="0" destOrd="0" presId="urn:microsoft.com/office/officeart/2005/8/layout/default"/>
    <dgm:cxn modelId="{8FF68558-2D9E-A44A-9E9E-39C5DF58408C}" type="presParOf" srcId="{F8E23EE5-E991-C44C-84BB-7F88D8B7D3F6}" destId="{0D62B4A1-DF67-3943-93CA-83889CD35E47}" srcOrd="1" destOrd="0" presId="urn:microsoft.com/office/officeart/2005/8/layout/default"/>
    <dgm:cxn modelId="{F7B8476D-A81B-E846-B355-2A4F605B15BD}" type="presParOf" srcId="{F8E23EE5-E991-C44C-84BB-7F88D8B7D3F6}" destId="{6158DF76-BD21-5A43-8D9F-B1B7F7146090}" srcOrd="2" destOrd="0" presId="urn:microsoft.com/office/officeart/2005/8/layout/default"/>
    <dgm:cxn modelId="{5E072252-858A-5C4D-8560-D2C3BE921C05}" type="presParOf" srcId="{F8E23EE5-E991-C44C-84BB-7F88D8B7D3F6}" destId="{39FC3C9B-D756-254F-9189-4AE4CE005712}" srcOrd="3" destOrd="0" presId="urn:microsoft.com/office/officeart/2005/8/layout/default"/>
    <dgm:cxn modelId="{F5B9877B-E739-4447-920D-BEA274CC8F35}" type="presParOf" srcId="{F8E23EE5-E991-C44C-84BB-7F88D8B7D3F6}" destId="{E25C7B26-F1AD-C74D-A812-05AA85209950}" srcOrd="4" destOrd="0" presId="urn:microsoft.com/office/officeart/2005/8/layout/default"/>
    <dgm:cxn modelId="{05E316BD-8FF9-654F-8A61-1D7858F332F0}" type="presParOf" srcId="{F8E23EE5-E991-C44C-84BB-7F88D8B7D3F6}" destId="{559FED73-AFC7-D54D-B967-88A236CA0095}" srcOrd="5" destOrd="0" presId="urn:microsoft.com/office/officeart/2005/8/layout/default"/>
    <dgm:cxn modelId="{BBB30510-D5E3-E242-8855-6F020C572373}" type="presParOf" srcId="{F8E23EE5-E991-C44C-84BB-7F88D8B7D3F6}" destId="{E2B4FD53-8B74-C14F-8FE9-E657D016D54A}" srcOrd="6" destOrd="0" presId="urn:microsoft.com/office/officeart/2005/8/layout/default"/>
    <dgm:cxn modelId="{298895BF-1058-3846-B18C-237C4ECA07BC}" type="presParOf" srcId="{F8E23EE5-E991-C44C-84BB-7F88D8B7D3F6}" destId="{C94F97E7-C50A-3841-A194-66D3262E8B5B}" srcOrd="7" destOrd="0" presId="urn:microsoft.com/office/officeart/2005/8/layout/default"/>
    <dgm:cxn modelId="{E42141CD-125E-7246-B37B-961938E6520A}" type="presParOf" srcId="{F8E23EE5-E991-C44C-84BB-7F88D8B7D3F6}" destId="{3E1152F2-A532-E147-997D-5BE0051A7065}" srcOrd="8" destOrd="0" presId="urn:microsoft.com/office/officeart/2005/8/layout/default"/>
    <dgm:cxn modelId="{71D0A9E0-11F1-2C49-A5F6-1BDEB09C811E}" type="presParOf" srcId="{F8E23EE5-E991-C44C-84BB-7F88D8B7D3F6}" destId="{49470ED7-A587-C142-8660-74D026DF8F0E}" srcOrd="9" destOrd="0" presId="urn:microsoft.com/office/officeart/2005/8/layout/default"/>
    <dgm:cxn modelId="{355BF5E8-624E-AF49-97AB-77029A4B8AB0}" type="presParOf" srcId="{F8E23EE5-E991-C44C-84BB-7F88D8B7D3F6}" destId="{ECF61C2D-39A1-3D44-9A80-A5C5AF0CC015}" srcOrd="10" destOrd="0" presId="urn:microsoft.com/office/officeart/2005/8/layout/default"/>
    <dgm:cxn modelId="{B4A297BA-DC94-9241-A0BD-F8BE3AD65287}" type="presParOf" srcId="{F8E23EE5-E991-C44C-84BB-7F88D8B7D3F6}" destId="{58EE85F3-8540-CF4B-900E-C607E112A5CA}" srcOrd="11" destOrd="0" presId="urn:microsoft.com/office/officeart/2005/8/layout/default"/>
    <dgm:cxn modelId="{0924C400-4B8F-C148-B87C-0AD78FD8EE89}" type="presParOf" srcId="{F8E23EE5-E991-C44C-84BB-7F88D8B7D3F6}" destId="{1CA9B86B-61CE-5A49-ACAD-41C5F9587004}" srcOrd="12" destOrd="0" presId="urn:microsoft.com/office/officeart/2005/8/layout/default"/>
    <dgm:cxn modelId="{26095F00-320B-E048-B393-059C179DA0B1}" type="presParOf" srcId="{F8E23EE5-E991-C44C-84BB-7F88D8B7D3F6}" destId="{CA93E26D-D71D-C74D-A661-F6CECE50F90E}" srcOrd="13" destOrd="0" presId="urn:microsoft.com/office/officeart/2005/8/layout/default"/>
    <dgm:cxn modelId="{7399D2D3-3AFA-ED44-91C1-CD40C787C772}" type="presParOf" srcId="{F8E23EE5-E991-C44C-84BB-7F88D8B7D3F6}" destId="{8AE35ED3-0993-7847-A01B-1475AF609D4C}" srcOrd="14" destOrd="0" presId="urn:microsoft.com/office/officeart/2005/8/layout/default"/>
    <dgm:cxn modelId="{EDB2DF65-E8A8-784A-BFB7-B5989EF47863}" type="presParOf" srcId="{F8E23EE5-E991-C44C-84BB-7F88D8B7D3F6}" destId="{EE35BA6D-6E22-5D4D-A4B4-864A606E3787}" srcOrd="15" destOrd="0" presId="urn:microsoft.com/office/officeart/2005/8/layout/default"/>
    <dgm:cxn modelId="{31FA4017-8C5C-3742-91E4-7C207522B5F9}" type="presParOf" srcId="{F8E23EE5-E991-C44C-84BB-7F88D8B7D3F6}" destId="{E6F6DB6A-FC61-AD4E-9A90-C46782CBB04B}" srcOrd="16" destOrd="0" presId="urn:microsoft.com/office/officeart/2005/8/layout/default"/>
    <dgm:cxn modelId="{DF8751F6-4F97-EB44-8D08-64298D096D18}" type="presParOf" srcId="{F8E23EE5-E991-C44C-84BB-7F88D8B7D3F6}" destId="{C2502B80-057E-444A-8CB2-75CECCFDFCB9}" srcOrd="17" destOrd="0" presId="urn:microsoft.com/office/officeart/2005/8/layout/default"/>
    <dgm:cxn modelId="{21AE89EB-6649-3C46-A935-0D424687FC23}" type="presParOf" srcId="{F8E23EE5-E991-C44C-84BB-7F88D8B7D3F6}" destId="{79D8D0D6-F7A0-6341-8BB5-A523B900EFF8}"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CC23B02-7FF5-4426-8A0D-02AA9A9769F3}" type="doc">
      <dgm:prSet loTypeId="urn:microsoft.com/office/officeart/2005/8/layout/hList1" loCatId="list" qsTypeId="urn:microsoft.com/office/officeart/2005/8/quickstyle/simple1" qsCatId="simple" csTypeId="urn:microsoft.com/office/officeart/2005/8/colors/colorful1" csCatId="colorful"/>
      <dgm:spPr/>
      <dgm:t>
        <a:bodyPr/>
        <a:lstStyle/>
        <a:p>
          <a:endParaRPr lang="en-US"/>
        </a:p>
      </dgm:t>
    </dgm:pt>
    <dgm:pt modelId="{B66A78B8-72B6-456B-A9A7-411FC2CB52F8}">
      <dgm:prSet/>
      <dgm:spPr/>
      <dgm:t>
        <a:bodyPr/>
        <a:lstStyle/>
        <a:p>
          <a:r>
            <a:rPr lang="en-US" dirty="0"/>
            <a:t>Alcohol poisoning </a:t>
          </a:r>
        </a:p>
      </dgm:t>
    </dgm:pt>
    <dgm:pt modelId="{ED6C7F66-595C-457B-A2F4-85B7529CC22F}" type="parTrans" cxnId="{D2DCD79F-5936-4DE6-B66E-32B2A9818ADF}">
      <dgm:prSet/>
      <dgm:spPr/>
      <dgm:t>
        <a:bodyPr/>
        <a:lstStyle/>
        <a:p>
          <a:endParaRPr lang="en-US"/>
        </a:p>
      </dgm:t>
    </dgm:pt>
    <dgm:pt modelId="{B30E1225-E661-4B10-A2C7-6B5886EB4D14}" type="sibTrans" cxnId="{D2DCD79F-5936-4DE6-B66E-32B2A9818ADF}">
      <dgm:prSet/>
      <dgm:spPr/>
      <dgm:t>
        <a:bodyPr/>
        <a:lstStyle/>
        <a:p>
          <a:endParaRPr lang="en-US"/>
        </a:p>
      </dgm:t>
    </dgm:pt>
    <dgm:pt modelId="{793407B1-1C28-4D09-8003-1627D23F2188}">
      <dgm:prSet/>
      <dgm:spPr/>
      <dgm:t>
        <a:bodyPr/>
        <a:lstStyle/>
        <a:p>
          <a:r>
            <a:rPr lang="en-US" dirty="0"/>
            <a:t>Large amounts of alcohol consumed quickly or over time</a:t>
          </a:r>
        </a:p>
      </dgm:t>
    </dgm:pt>
    <dgm:pt modelId="{AE412372-736B-47C5-808F-FA945AFC68BA}" type="parTrans" cxnId="{CB040A8E-EC2A-4347-97C4-60489C45D2A3}">
      <dgm:prSet/>
      <dgm:spPr/>
      <dgm:t>
        <a:bodyPr/>
        <a:lstStyle/>
        <a:p>
          <a:endParaRPr lang="en-US"/>
        </a:p>
      </dgm:t>
    </dgm:pt>
    <dgm:pt modelId="{8319AFB6-7D64-46B7-8896-E2FB3C00EEAE}" type="sibTrans" cxnId="{CB040A8E-EC2A-4347-97C4-60489C45D2A3}">
      <dgm:prSet/>
      <dgm:spPr/>
      <dgm:t>
        <a:bodyPr/>
        <a:lstStyle/>
        <a:p>
          <a:endParaRPr lang="en-US"/>
        </a:p>
      </dgm:t>
    </dgm:pt>
    <dgm:pt modelId="{8734C340-81B4-4EFC-B377-5501D10E3656}">
      <dgm:prSet/>
      <dgm:spPr/>
      <dgm:t>
        <a:bodyPr/>
        <a:lstStyle/>
        <a:p>
          <a:r>
            <a:rPr lang="en-US" dirty="0"/>
            <a:t>Alcohol withdrawal</a:t>
          </a:r>
        </a:p>
      </dgm:t>
    </dgm:pt>
    <dgm:pt modelId="{4B5CF61E-F84E-4B58-B54A-484515B98D4B}" type="parTrans" cxnId="{D0F509FE-7CEC-4432-AC86-CF92DAF0E137}">
      <dgm:prSet/>
      <dgm:spPr/>
      <dgm:t>
        <a:bodyPr/>
        <a:lstStyle/>
        <a:p>
          <a:endParaRPr lang="en-US"/>
        </a:p>
      </dgm:t>
    </dgm:pt>
    <dgm:pt modelId="{E7E31917-427B-4B34-8507-4AFBF8C7413A}" type="sibTrans" cxnId="{D0F509FE-7CEC-4432-AC86-CF92DAF0E137}">
      <dgm:prSet/>
      <dgm:spPr/>
      <dgm:t>
        <a:bodyPr/>
        <a:lstStyle/>
        <a:p>
          <a:endParaRPr lang="en-US"/>
        </a:p>
      </dgm:t>
    </dgm:pt>
    <dgm:pt modelId="{F42260A6-BBFA-4FF6-BEE8-F24D3F89896F}">
      <dgm:prSet/>
      <dgm:spPr/>
      <dgm:t>
        <a:bodyPr/>
        <a:lstStyle/>
        <a:p>
          <a:r>
            <a:rPr lang="en-US" dirty="0"/>
            <a:t>Signs develop within a few hours after cessation</a:t>
          </a:r>
        </a:p>
      </dgm:t>
    </dgm:pt>
    <dgm:pt modelId="{0AA1CC8B-24DC-4BF2-B467-819AC31256B4}" type="parTrans" cxnId="{4D48B2EE-5C9A-41A9-A07A-7DBC7B7DAC72}">
      <dgm:prSet/>
      <dgm:spPr/>
      <dgm:t>
        <a:bodyPr/>
        <a:lstStyle/>
        <a:p>
          <a:endParaRPr lang="en-US"/>
        </a:p>
      </dgm:t>
    </dgm:pt>
    <dgm:pt modelId="{87DC29D1-FC73-43BD-82FB-F9CE95D3A8B5}" type="sibTrans" cxnId="{4D48B2EE-5C9A-41A9-A07A-7DBC7B7DAC72}">
      <dgm:prSet/>
      <dgm:spPr/>
      <dgm:t>
        <a:bodyPr/>
        <a:lstStyle/>
        <a:p>
          <a:endParaRPr lang="en-US"/>
        </a:p>
      </dgm:t>
    </dgm:pt>
    <dgm:pt modelId="{5EB5F749-23CC-41B2-ABC8-558B8D3AA787}">
      <dgm:prSet/>
      <dgm:spPr/>
      <dgm:t>
        <a:bodyPr/>
        <a:lstStyle/>
        <a:p>
          <a:r>
            <a:rPr lang="en-US" dirty="0"/>
            <a:t>Peaks at 24 to 48 hours</a:t>
          </a:r>
        </a:p>
      </dgm:t>
    </dgm:pt>
    <dgm:pt modelId="{FC10A9C8-B2C1-4F04-A244-AD3ACD7FC395}" type="parTrans" cxnId="{43C94A67-F1CF-48D7-B82D-DEF6946FEE35}">
      <dgm:prSet/>
      <dgm:spPr/>
      <dgm:t>
        <a:bodyPr/>
        <a:lstStyle/>
        <a:p>
          <a:endParaRPr lang="en-US"/>
        </a:p>
      </dgm:t>
    </dgm:pt>
    <dgm:pt modelId="{6CD24BCE-7676-4EC8-9D9B-DFC3900BB7F3}" type="sibTrans" cxnId="{43C94A67-F1CF-48D7-B82D-DEF6946FEE35}">
      <dgm:prSet/>
      <dgm:spPr/>
      <dgm:t>
        <a:bodyPr/>
        <a:lstStyle/>
        <a:p>
          <a:endParaRPr lang="en-US"/>
        </a:p>
      </dgm:t>
    </dgm:pt>
    <dgm:pt modelId="{91D86C9E-3614-4A88-95E7-4A4C072CC56D}">
      <dgm:prSet/>
      <dgm:spPr/>
      <dgm:t>
        <a:bodyPr/>
        <a:lstStyle/>
        <a:p>
          <a:r>
            <a:rPr lang="en-US" dirty="0"/>
            <a:t>Alcohol withdrawal delirium	</a:t>
          </a:r>
        </a:p>
      </dgm:t>
    </dgm:pt>
    <dgm:pt modelId="{DAF0F80A-E502-41B2-B72F-6157669C0452}" type="parTrans" cxnId="{5E739B0A-54F9-4566-BD2A-8A0D3BFFD559}">
      <dgm:prSet/>
      <dgm:spPr/>
      <dgm:t>
        <a:bodyPr/>
        <a:lstStyle/>
        <a:p>
          <a:endParaRPr lang="en-US"/>
        </a:p>
      </dgm:t>
    </dgm:pt>
    <dgm:pt modelId="{18A8F29D-D538-4684-A3D0-720A4ADBFC86}" type="sibTrans" cxnId="{5E739B0A-54F9-4566-BD2A-8A0D3BFFD559}">
      <dgm:prSet/>
      <dgm:spPr/>
      <dgm:t>
        <a:bodyPr/>
        <a:lstStyle/>
        <a:p>
          <a:endParaRPr lang="en-US"/>
        </a:p>
      </dgm:t>
    </dgm:pt>
    <dgm:pt modelId="{69A94662-C266-4406-BFAB-D54EAF1F99FE}">
      <dgm:prSet/>
      <dgm:spPr/>
      <dgm:t>
        <a:bodyPr/>
        <a:lstStyle/>
        <a:p>
          <a:r>
            <a:rPr lang="en-US" dirty="0"/>
            <a:t>Medical emergency</a:t>
          </a:r>
        </a:p>
      </dgm:t>
    </dgm:pt>
    <dgm:pt modelId="{C480AF8F-1BCE-4673-BB6F-039CDB761A4E}" type="parTrans" cxnId="{0F4A46AA-0168-444C-8B33-E33A7DAEC54A}">
      <dgm:prSet/>
      <dgm:spPr/>
      <dgm:t>
        <a:bodyPr/>
        <a:lstStyle/>
        <a:p>
          <a:endParaRPr lang="en-US"/>
        </a:p>
      </dgm:t>
    </dgm:pt>
    <dgm:pt modelId="{67383FC5-0340-4D05-813D-BC8E4514E696}" type="sibTrans" cxnId="{0F4A46AA-0168-444C-8B33-E33A7DAEC54A}">
      <dgm:prSet/>
      <dgm:spPr/>
      <dgm:t>
        <a:bodyPr/>
        <a:lstStyle/>
        <a:p>
          <a:endParaRPr lang="en-US"/>
        </a:p>
      </dgm:t>
    </dgm:pt>
    <dgm:pt modelId="{52ED056A-B3A4-428C-9444-2707DDC3A357}">
      <dgm:prSet/>
      <dgm:spPr/>
      <dgm:t>
        <a:bodyPr/>
        <a:lstStyle/>
        <a:p>
          <a:r>
            <a:rPr lang="en-US" dirty="0"/>
            <a:t>Can result in death, even if treated</a:t>
          </a:r>
        </a:p>
      </dgm:t>
    </dgm:pt>
    <dgm:pt modelId="{71269CA9-8804-4788-9BD9-82A5BA49D856}" type="parTrans" cxnId="{37648248-DAE4-4537-9D27-9EB8318D8510}">
      <dgm:prSet/>
      <dgm:spPr/>
      <dgm:t>
        <a:bodyPr/>
        <a:lstStyle/>
        <a:p>
          <a:endParaRPr lang="en-US"/>
        </a:p>
      </dgm:t>
    </dgm:pt>
    <dgm:pt modelId="{41E22FC7-5CA2-463D-A50F-A04BE73F1181}" type="sibTrans" cxnId="{37648248-DAE4-4537-9D27-9EB8318D8510}">
      <dgm:prSet/>
      <dgm:spPr/>
      <dgm:t>
        <a:bodyPr/>
        <a:lstStyle/>
        <a:p>
          <a:endParaRPr lang="en-US"/>
        </a:p>
      </dgm:t>
    </dgm:pt>
    <dgm:pt modelId="{44B96EAF-0293-514C-9724-F22D639D1E98}" type="pres">
      <dgm:prSet presAssocID="{ECC23B02-7FF5-4426-8A0D-02AA9A9769F3}" presName="Name0" presStyleCnt="0">
        <dgm:presLayoutVars>
          <dgm:dir/>
          <dgm:animLvl val="lvl"/>
          <dgm:resizeHandles val="exact"/>
        </dgm:presLayoutVars>
      </dgm:prSet>
      <dgm:spPr/>
    </dgm:pt>
    <dgm:pt modelId="{B78B9F44-B044-BF4E-A70D-D85F7A96EED4}" type="pres">
      <dgm:prSet presAssocID="{B66A78B8-72B6-456B-A9A7-411FC2CB52F8}" presName="composite" presStyleCnt="0"/>
      <dgm:spPr/>
    </dgm:pt>
    <dgm:pt modelId="{9D52BC0B-3E31-2C49-92B6-69709562825E}" type="pres">
      <dgm:prSet presAssocID="{B66A78B8-72B6-456B-A9A7-411FC2CB52F8}" presName="parTx" presStyleLbl="alignNode1" presStyleIdx="0" presStyleCnt="3">
        <dgm:presLayoutVars>
          <dgm:chMax val="0"/>
          <dgm:chPref val="0"/>
          <dgm:bulletEnabled val="1"/>
        </dgm:presLayoutVars>
      </dgm:prSet>
      <dgm:spPr/>
    </dgm:pt>
    <dgm:pt modelId="{A3EB40F7-7571-8A49-9D65-541DB9ACD193}" type="pres">
      <dgm:prSet presAssocID="{B66A78B8-72B6-456B-A9A7-411FC2CB52F8}" presName="desTx" presStyleLbl="alignAccFollowNode1" presStyleIdx="0" presStyleCnt="3">
        <dgm:presLayoutVars>
          <dgm:bulletEnabled val="1"/>
        </dgm:presLayoutVars>
      </dgm:prSet>
      <dgm:spPr/>
    </dgm:pt>
    <dgm:pt modelId="{9F73F3AF-5FED-0A41-93E6-0DC62A8D5FFE}" type="pres">
      <dgm:prSet presAssocID="{B30E1225-E661-4B10-A2C7-6B5886EB4D14}" presName="space" presStyleCnt="0"/>
      <dgm:spPr/>
    </dgm:pt>
    <dgm:pt modelId="{B0F322D5-0162-FB4C-B4CC-1F792C20D2D5}" type="pres">
      <dgm:prSet presAssocID="{8734C340-81B4-4EFC-B377-5501D10E3656}" presName="composite" presStyleCnt="0"/>
      <dgm:spPr/>
    </dgm:pt>
    <dgm:pt modelId="{00BB0B5B-1900-1845-AC48-F5CABDD326EF}" type="pres">
      <dgm:prSet presAssocID="{8734C340-81B4-4EFC-B377-5501D10E3656}" presName="parTx" presStyleLbl="alignNode1" presStyleIdx="1" presStyleCnt="3">
        <dgm:presLayoutVars>
          <dgm:chMax val="0"/>
          <dgm:chPref val="0"/>
          <dgm:bulletEnabled val="1"/>
        </dgm:presLayoutVars>
      </dgm:prSet>
      <dgm:spPr/>
    </dgm:pt>
    <dgm:pt modelId="{F119F4F4-3DA1-5E46-8244-A8E21C8D2405}" type="pres">
      <dgm:prSet presAssocID="{8734C340-81B4-4EFC-B377-5501D10E3656}" presName="desTx" presStyleLbl="alignAccFollowNode1" presStyleIdx="1" presStyleCnt="3">
        <dgm:presLayoutVars>
          <dgm:bulletEnabled val="1"/>
        </dgm:presLayoutVars>
      </dgm:prSet>
      <dgm:spPr/>
    </dgm:pt>
    <dgm:pt modelId="{B51506C2-848B-6741-A517-DC13C980F688}" type="pres">
      <dgm:prSet presAssocID="{E7E31917-427B-4B34-8507-4AFBF8C7413A}" presName="space" presStyleCnt="0"/>
      <dgm:spPr/>
    </dgm:pt>
    <dgm:pt modelId="{033864E4-29CC-824E-BDDF-496184918342}" type="pres">
      <dgm:prSet presAssocID="{91D86C9E-3614-4A88-95E7-4A4C072CC56D}" presName="composite" presStyleCnt="0"/>
      <dgm:spPr/>
    </dgm:pt>
    <dgm:pt modelId="{1994BCAA-2A9D-8840-A5EC-3B7382E47E3D}" type="pres">
      <dgm:prSet presAssocID="{91D86C9E-3614-4A88-95E7-4A4C072CC56D}" presName="parTx" presStyleLbl="alignNode1" presStyleIdx="2" presStyleCnt="3">
        <dgm:presLayoutVars>
          <dgm:chMax val="0"/>
          <dgm:chPref val="0"/>
          <dgm:bulletEnabled val="1"/>
        </dgm:presLayoutVars>
      </dgm:prSet>
      <dgm:spPr/>
    </dgm:pt>
    <dgm:pt modelId="{7571B1FD-D10B-C34B-87D1-824DB445F30D}" type="pres">
      <dgm:prSet presAssocID="{91D86C9E-3614-4A88-95E7-4A4C072CC56D}" presName="desTx" presStyleLbl="alignAccFollowNode1" presStyleIdx="2" presStyleCnt="3">
        <dgm:presLayoutVars>
          <dgm:bulletEnabled val="1"/>
        </dgm:presLayoutVars>
      </dgm:prSet>
      <dgm:spPr/>
    </dgm:pt>
  </dgm:ptLst>
  <dgm:cxnLst>
    <dgm:cxn modelId="{5E739B0A-54F9-4566-BD2A-8A0D3BFFD559}" srcId="{ECC23B02-7FF5-4426-8A0D-02AA9A9769F3}" destId="{91D86C9E-3614-4A88-95E7-4A4C072CC56D}" srcOrd="2" destOrd="0" parTransId="{DAF0F80A-E502-41B2-B72F-6157669C0452}" sibTransId="{18A8F29D-D538-4684-A3D0-720A4ADBFC86}"/>
    <dgm:cxn modelId="{C7AFD727-1AC0-D949-9EBF-3C1A67AC2ADD}" type="presOf" srcId="{ECC23B02-7FF5-4426-8A0D-02AA9A9769F3}" destId="{44B96EAF-0293-514C-9724-F22D639D1E98}" srcOrd="0" destOrd="0" presId="urn:microsoft.com/office/officeart/2005/8/layout/hList1"/>
    <dgm:cxn modelId="{B391842C-AB42-9742-8DF0-6EB97260FCBB}" type="presOf" srcId="{5EB5F749-23CC-41B2-ABC8-558B8D3AA787}" destId="{F119F4F4-3DA1-5E46-8244-A8E21C8D2405}" srcOrd="0" destOrd="1" presId="urn:microsoft.com/office/officeart/2005/8/layout/hList1"/>
    <dgm:cxn modelId="{37648248-DAE4-4537-9D27-9EB8318D8510}" srcId="{91D86C9E-3614-4A88-95E7-4A4C072CC56D}" destId="{52ED056A-B3A4-428C-9444-2707DDC3A357}" srcOrd="1" destOrd="0" parTransId="{71269CA9-8804-4788-9BD9-82A5BA49D856}" sibTransId="{41E22FC7-5CA2-463D-A50F-A04BE73F1181}"/>
    <dgm:cxn modelId="{E3B22457-7D54-694C-90C6-573C8A4ECCB2}" type="presOf" srcId="{793407B1-1C28-4D09-8003-1627D23F2188}" destId="{A3EB40F7-7571-8A49-9D65-541DB9ACD193}" srcOrd="0" destOrd="0" presId="urn:microsoft.com/office/officeart/2005/8/layout/hList1"/>
    <dgm:cxn modelId="{43C94A67-F1CF-48D7-B82D-DEF6946FEE35}" srcId="{8734C340-81B4-4EFC-B377-5501D10E3656}" destId="{5EB5F749-23CC-41B2-ABC8-558B8D3AA787}" srcOrd="1" destOrd="0" parTransId="{FC10A9C8-B2C1-4F04-A244-AD3ACD7FC395}" sibTransId="{6CD24BCE-7676-4EC8-9D9B-DFC3900BB7F3}"/>
    <dgm:cxn modelId="{C8437D7C-576D-0B46-B85F-BFEE29F1FB34}" type="presOf" srcId="{8734C340-81B4-4EFC-B377-5501D10E3656}" destId="{00BB0B5B-1900-1845-AC48-F5CABDD326EF}" srcOrd="0" destOrd="0" presId="urn:microsoft.com/office/officeart/2005/8/layout/hList1"/>
    <dgm:cxn modelId="{CB040A8E-EC2A-4347-97C4-60489C45D2A3}" srcId="{B66A78B8-72B6-456B-A9A7-411FC2CB52F8}" destId="{793407B1-1C28-4D09-8003-1627D23F2188}" srcOrd="0" destOrd="0" parTransId="{AE412372-736B-47C5-808F-FA945AFC68BA}" sibTransId="{8319AFB6-7D64-46B7-8896-E2FB3C00EEAE}"/>
    <dgm:cxn modelId="{D2DCD79F-5936-4DE6-B66E-32B2A9818ADF}" srcId="{ECC23B02-7FF5-4426-8A0D-02AA9A9769F3}" destId="{B66A78B8-72B6-456B-A9A7-411FC2CB52F8}" srcOrd="0" destOrd="0" parTransId="{ED6C7F66-595C-457B-A2F4-85B7529CC22F}" sibTransId="{B30E1225-E661-4B10-A2C7-6B5886EB4D14}"/>
    <dgm:cxn modelId="{C26EB4A8-E49A-4B46-8197-B847C68535BD}" type="presOf" srcId="{B66A78B8-72B6-456B-A9A7-411FC2CB52F8}" destId="{9D52BC0B-3E31-2C49-92B6-69709562825E}" srcOrd="0" destOrd="0" presId="urn:microsoft.com/office/officeart/2005/8/layout/hList1"/>
    <dgm:cxn modelId="{0F4A46AA-0168-444C-8B33-E33A7DAEC54A}" srcId="{91D86C9E-3614-4A88-95E7-4A4C072CC56D}" destId="{69A94662-C266-4406-BFAB-D54EAF1F99FE}" srcOrd="0" destOrd="0" parTransId="{C480AF8F-1BCE-4673-BB6F-039CDB761A4E}" sibTransId="{67383FC5-0340-4D05-813D-BC8E4514E696}"/>
    <dgm:cxn modelId="{4A6CD9BE-9D12-C34A-B427-EC5CA735833A}" type="presOf" srcId="{69A94662-C266-4406-BFAB-D54EAF1F99FE}" destId="{7571B1FD-D10B-C34B-87D1-824DB445F30D}" srcOrd="0" destOrd="0" presId="urn:microsoft.com/office/officeart/2005/8/layout/hList1"/>
    <dgm:cxn modelId="{A35F03E8-D80D-5143-ADD1-9334F2DBDE08}" type="presOf" srcId="{F42260A6-BBFA-4FF6-BEE8-F24D3F89896F}" destId="{F119F4F4-3DA1-5E46-8244-A8E21C8D2405}" srcOrd="0" destOrd="0" presId="urn:microsoft.com/office/officeart/2005/8/layout/hList1"/>
    <dgm:cxn modelId="{CDD148EE-5B76-0B41-A209-34D358D6356A}" type="presOf" srcId="{52ED056A-B3A4-428C-9444-2707DDC3A357}" destId="{7571B1FD-D10B-C34B-87D1-824DB445F30D}" srcOrd="0" destOrd="1" presId="urn:microsoft.com/office/officeart/2005/8/layout/hList1"/>
    <dgm:cxn modelId="{4D48B2EE-5C9A-41A9-A07A-7DBC7B7DAC72}" srcId="{8734C340-81B4-4EFC-B377-5501D10E3656}" destId="{F42260A6-BBFA-4FF6-BEE8-F24D3F89896F}" srcOrd="0" destOrd="0" parTransId="{0AA1CC8B-24DC-4BF2-B467-819AC31256B4}" sibTransId="{87DC29D1-FC73-43BD-82FB-F9CE95D3A8B5}"/>
    <dgm:cxn modelId="{5C29A5FA-75D8-D64D-A1A6-203658A8D524}" type="presOf" srcId="{91D86C9E-3614-4A88-95E7-4A4C072CC56D}" destId="{1994BCAA-2A9D-8840-A5EC-3B7382E47E3D}" srcOrd="0" destOrd="0" presId="urn:microsoft.com/office/officeart/2005/8/layout/hList1"/>
    <dgm:cxn modelId="{D0F509FE-7CEC-4432-AC86-CF92DAF0E137}" srcId="{ECC23B02-7FF5-4426-8A0D-02AA9A9769F3}" destId="{8734C340-81B4-4EFC-B377-5501D10E3656}" srcOrd="1" destOrd="0" parTransId="{4B5CF61E-F84E-4B58-B54A-484515B98D4B}" sibTransId="{E7E31917-427B-4B34-8507-4AFBF8C7413A}"/>
    <dgm:cxn modelId="{FA5AD644-E011-1043-B929-9D32BEBDF565}" type="presParOf" srcId="{44B96EAF-0293-514C-9724-F22D639D1E98}" destId="{B78B9F44-B044-BF4E-A70D-D85F7A96EED4}" srcOrd="0" destOrd="0" presId="urn:microsoft.com/office/officeart/2005/8/layout/hList1"/>
    <dgm:cxn modelId="{3892E667-8739-B34B-A37D-164E53533F35}" type="presParOf" srcId="{B78B9F44-B044-BF4E-A70D-D85F7A96EED4}" destId="{9D52BC0B-3E31-2C49-92B6-69709562825E}" srcOrd="0" destOrd="0" presId="urn:microsoft.com/office/officeart/2005/8/layout/hList1"/>
    <dgm:cxn modelId="{07620C2B-BAE5-DF43-B9E0-01143191C10C}" type="presParOf" srcId="{B78B9F44-B044-BF4E-A70D-D85F7A96EED4}" destId="{A3EB40F7-7571-8A49-9D65-541DB9ACD193}" srcOrd="1" destOrd="0" presId="urn:microsoft.com/office/officeart/2005/8/layout/hList1"/>
    <dgm:cxn modelId="{83E54EE6-63D5-7B4D-B0C2-3BFC71576B3F}" type="presParOf" srcId="{44B96EAF-0293-514C-9724-F22D639D1E98}" destId="{9F73F3AF-5FED-0A41-93E6-0DC62A8D5FFE}" srcOrd="1" destOrd="0" presId="urn:microsoft.com/office/officeart/2005/8/layout/hList1"/>
    <dgm:cxn modelId="{858C4BA2-C73E-9746-BD9B-DFDD63285279}" type="presParOf" srcId="{44B96EAF-0293-514C-9724-F22D639D1E98}" destId="{B0F322D5-0162-FB4C-B4CC-1F792C20D2D5}" srcOrd="2" destOrd="0" presId="urn:microsoft.com/office/officeart/2005/8/layout/hList1"/>
    <dgm:cxn modelId="{5BB1A19B-C485-F84B-B997-3183D9ADA5A0}" type="presParOf" srcId="{B0F322D5-0162-FB4C-B4CC-1F792C20D2D5}" destId="{00BB0B5B-1900-1845-AC48-F5CABDD326EF}" srcOrd="0" destOrd="0" presId="urn:microsoft.com/office/officeart/2005/8/layout/hList1"/>
    <dgm:cxn modelId="{DDD62770-D189-9647-BA2A-68DB38C0FFF1}" type="presParOf" srcId="{B0F322D5-0162-FB4C-B4CC-1F792C20D2D5}" destId="{F119F4F4-3DA1-5E46-8244-A8E21C8D2405}" srcOrd="1" destOrd="0" presId="urn:microsoft.com/office/officeart/2005/8/layout/hList1"/>
    <dgm:cxn modelId="{74561E3A-9542-7642-8E5C-CCA86AC472ED}" type="presParOf" srcId="{44B96EAF-0293-514C-9724-F22D639D1E98}" destId="{B51506C2-848B-6741-A517-DC13C980F688}" srcOrd="3" destOrd="0" presId="urn:microsoft.com/office/officeart/2005/8/layout/hList1"/>
    <dgm:cxn modelId="{CE5901D7-FE25-3F43-B7C9-637D1CEB1FF4}" type="presParOf" srcId="{44B96EAF-0293-514C-9724-F22D639D1E98}" destId="{033864E4-29CC-824E-BDDF-496184918342}" srcOrd="4" destOrd="0" presId="urn:microsoft.com/office/officeart/2005/8/layout/hList1"/>
    <dgm:cxn modelId="{E82E8588-5743-6B45-92C5-9F93EAB26B72}" type="presParOf" srcId="{033864E4-29CC-824E-BDDF-496184918342}" destId="{1994BCAA-2A9D-8840-A5EC-3B7382E47E3D}" srcOrd="0" destOrd="0" presId="urn:microsoft.com/office/officeart/2005/8/layout/hList1"/>
    <dgm:cxn modelId="{8B261BA4-4371-8842-8101-B1EA4C61DCBA}" type="presParOf" srcId="{033864E4-29CC-824E-BDDF-496184918342}" destId="{7571B1FD-D10B-C34B-87D1-824DB445F30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C8BFE54-9720-48A6-8BF9-FC8DA3BFF22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C2AE7FD-469E-4E83-A52F-F298844677FC}">
      <dgm:prSet/>
      <dgm:spPr/>
      <dgm:t>
        <a:bodyPr/>
        <a:lstStyle/>
        <a:p>
          <a:r>
            <a:rPr lang="en-US" dirty="0"/>
            <a:t>Withdrawal</a:t>
          </a:r>
        </a:p>
      </dgm:t>
    </dgm:pt>
    <dgm:pt modelId="{DA0955D2-F581-4DDB-82EA-EEF0737465F8}" type="parTrans" cxnId="{A4A85B26-7B3A-45EE-881D-2E2B44CD549D}">
      <dgm:prSet/>
      <dgm:spPr/>
      <dgm:t>
        <a:bodyPr/>
        <a:lstStyle/>
        <a:p>
          <a:endParaRPr lang="en-US"/>
        </a:p>
      </dgm:t>
    </dgm:pt>
    <dgm:pt modelId="{E7B4E72D-3E0A-473F-BEC5-62CCB1C91A05}" type="sibTrans" cxnId="{A4A85B26-7B3A-45EE-881D-2E2B44CD549D}">
      <dgm:prSet/>
      <dgm:spPr/>
      <dgm:t>
        <a:bodyPr/>
        <a:lstStyle/>
        <a:p>
          <a:endParaRPr lang="en-US"/>
        </a:p>
      </dgm:t>
    </dgm:pt>
    <dgm:pt modelId="{6D767004-7826-4CD4-8EBF-DA43A146FBD5}">
      <dgm:prSet/>
      <dgm:spPr/>
      <dgm:t>
        <a:bodyPr/>
        <a:lstStyle/>
        <a:p>
          <a:r>
            <a:rPr lang="en-US" dirty="0"/>
            <a:t>Early signs a few hours after decreasing alcohol</a:t>
          </a:r>
        </a:p>
      </dgm:t>
    </dgm:pt>
    <dgm:pt modelId="{F5C8C34C-DE88-406F-8EBA-9A946A3B1066}" type="parTrans" cxnId="{FF62DE1B-25F3-458D-AE29-C4D38F10AE10}">
      <dgm:prSet/>
      <dgm:spPr/>
      <dgm:t>
        <a:bodyPr/>
        <a:lstStyle/>
        <a:p>
          <a:endParaRPr lang="en-US"/>
        </a:p>
      </dgm:t>
    </dgm:pt>
    <dgm:pt modelId="{80AA4E6E-A683-44F6-8A23-22BFBE3674CD}" type="sibTrans" cxnId="{FF62DE1B-25F3-458D-AE29-C4D38F10AE10}">
      <dgm:prSet/>
      <dgm:spPr/>
      <dgm:t>
        <a:bodyPr/>
        <a:lstStyle/>
        <a:p>
          <a:endParaRPr lang="en-US"/>
        </a:p>
      </dgm:t>
    </dgm:pt>
    <dgm:pt modelId="{66E5F1E5-D8E6-417C-82B8-CA7855CE4EC7}">
      <dgm:prSet/>
      <dgm:spPr/>
      <dgm:t>
        <a:bodyPr/>
        <a:lstStyle/>
        <a:p>
          <a:r>
            <a:rPr lang="en-US" dirty="0"/>
            <a:t>Signs peak after 24 to 48 hours then rapidly disappear</a:t>
          </a:r>
        </a:p>
      </dgm:t>
    </dgm:pt>
    <dgm:pt modelId="{13BB9C55-A691-40A3-9854-735701ECAC20}" type="parTrans" cxnId="{0A05BF6F-B502-4AA1-825D-15684FAFAE77}">
      <dgm:prSet/>
      <dgm:spPr/>
      <dgm:t>
        <a:bodyPr/>
        <a:lstStyle/>
        <a:p>
          <a:endParaRPr lang="en-US"/>
        </a:p>
      </dgm:t>
    </dgm:pt>
    <dgm:pt modelId="{3D9CEF27-F056-4020-884C-D56DE89EF576}" type="sibTrans" cxnId="{0A05BF6F-B502-4AA1-825D-15684FAFAE77}">
      <dgm:prSet/>
      <dgm:spPr/>
      <dgm:t>
        <a:bodyPr/>
        <a:lstStyle/>
        <a:p>
          <a:endParaRPr lang="en-US"/>
        </a:p>
      </dgm:t>
    </dgm:pt>
    <dgm:pt modelId="{8CCF4337-1F33-4074-95EC-8F60B85B2830}">
      <dgm:prSet/>
      <dgm:spPr/>
      <dgm:t>
        <a:bodyPr/>
        <a:lstStyle/>
        <a:p>
          <a:r>
            <a:rPr lang="en-US" dirty="0"/>
            <a:t>Signs and symptoms</a:t>
          </a:r>
        </a:p>
      </dgm:t>
    </dgm:pt>
    <dgm:pt modelId="{6E5FE97B-DBA3-49C5-B63F-2B1406047E8E}" type="parTrans" cxnId="{81E05569-C817-46F2-B488-647E1BDDE8B6}">
      <dgm:prSet/>
      <dgm:spPr/>
      <dgm:t>
        <a:bodyPr/>
        <a:lstStyle/>
        <a:p>
          <a:endParaRPr lang="en-US"/>
        </a:p>
      </dgm:t>
    </dgm:pt>
    <dgm:pt modelId="{0A05D319-607D-4020-94B6-526854165703}" type="sibTrans" cxnId="{81E05569-C817-46F2-B488-647E1BDDE8B6}">
      <dgm:prSet/>
      <dgm:spPr/>
      <dgm:t>
        <a:bodyPr/>
        <a:lstStyle/>
        <a:p>
          <a:endParaRPr lang="en-US"/>
        </a:p>
      </dgm:t>
    </dgm:pt>
    <dgm:pt modelId="{F0072319-65DB-4C0B-94AC-D6FFDA572966}">
      <dgm:prSet/>
      <dgm:spPr/>
      <dgm:t>
        <a:bodyPr/>
        <a:lstStyle/>
        <a:p>
          <a:r>
            <a:rPr lang="en-US" dirty="0"/>
            <a:t>Nausea/vomiting</a:t>
          </a:r>
        </a:p>
      </dgm:t>
    </dgm:pt>
    <dgm:pt modelId="{B36D5711-E62C-4FDF-9D1C-8BEDC5DE56B5}" type="parTrans" cxnId="{F768EA8F-6020-4DC2-9951-E1C7B5BEDC06}">
      <dgm:prSet/>
      <dgm:spPr/>
      <dgm:t>
        <a:bodyPr/>
        <a:lstStyle/>
        <a:p>
          <a:endParaRPr lang="en-US"/>
        </a:p>
      </dgm:t>
    </dgm:pt>
    <dgm:pt modelId="{98C02395-F11D-47F7-94BA-26D5EF5A95A3}" type="sibTrans" cxnId="{F768EA8F-6020-4DC2-9951-E1C7B5BEDC06}">
      <dgm:prSet/>
      <dgm:spPr/>
      <dgm:t>
        <a:bodyPr/>
        <a:lstStyle/>
        <a:p>
          <a:endParaRPr lang="en-US"/>
        </a:p>
      </dgm:t>
    </dgm:pt>
    <dgm:pt modelId="{2325940B-9620-498F-A970-93CE3F0E5C06}">
      <dgm:prSet/>
      <dgm:spPr/>
      <dgm:t>
        <a:bodyPr/>
        <a:lstStyle/>
        <a:p>
          <a:r>
            <a:rPr lang="en-US" dirty="0"/>
            <a:t>Diaphoresis </a:t>
          </a:r>
        </a:p>
      </dgm:t>
    </dgm:pt>
    <dgm:pt modelId="{4A11D4E3-285E-4F9E-A985-6130427BD8F6}" type="parTrans" cxnId="{26DF9F0D-E1AE-46B1-88D9-7DC9906BE206}">
      <dgm:prSet/>
      <dgm:spPr/>
      <dgm:t>
        <a:bodyPr/>
        <a:lstStyle/>
        <a:p>
          <a:endParaRPr lang="en-US"/>
        </a:p>
      </dgm:t>
    </dgm:pt>
    <dgm:pt modelId="{4A4A99BD-FE76-4A30-8747-C14416785C59}" type="sibTrans" cxnId="{26DF9F0D-E1AE-46B1-88D9-7DC9906BE206}">
      <dgm:prSet/>
      <dgm:spPr/>
      <dgm:t>
        <a:bodyPr/>
        <a:lstStyle/>
        <a:p>
          <a:endParaRPr lang="en-US"/>
        </a:p>
      </dgm:t>
    </dgm:pt>
    <dgm:pt modelId="{FED3D1F2-9875-4EEA-BB48-492CDFA7E462}">
      <dgm:prSet/>
      <dgm:spPr/>
      <dgm:t>
        <a:bodyPr/>
        <a:lstStyle/>
        <a:p>
          <a:r>
            <a:rPr lang="en-US" dirty="0"/>
            <a:t>Hyper alertness, insomnia</a:t>
          </a:r>
        </a:p>
      </dgm:t>
    </dgm:pt>
    <dgm:pt modelId="{7058A1DF-6006-4491-9EEB-94513CE96DC6}" type="parTrans" cxnId="{78638874-1629-43BC-8C5C-34C74421BA28}">
      <dgm:prSet/>
      <dgm:spPr/>
      <dgm:t>
        <a:bodyPr/>
        <a:lstStyle/>
        <a:p>
          <a:endParaRPr lang="en-US"/>
        </a:p>
      </dgm:t>
    </dgm:pt>
    <dgm:pt modelId="{424E248C-E172-4DE2-A1DD-2CF8101FD8A0}" type="sibTrans" cxnId="{78638874-1629-43BC-8C5C-34C74421BA28}">
      <dgm:prSet/>
      <dgm:spPr/>
      <dgm:t>
        <a:bodyPr/>
        <a:lstStyle/>
        <a:p>
          <a:endParaRPr lang="en-US"/>
        </a:p>
      </dgm:t>
    </dgm:pt>
    <dgm:pt modelId="{1C4B2098-104C-4F1E-AC7D-2701CEF82789}">
      <dgm:prSet/>
      <dgm:spPr/>
      <dgm:t>
        <a:bodyPr/>
        <a:lstStyle/>
        <a:p>
          <a:r>
            <a:rPr lang="en-US" dirty="0"/>
            <a:t>Tremor and jerky movements</a:t>
          </a:r>
        </a:p>
      </dgm:t>
    </dgm:pt>
    <dgm:pt modelId="{1A8F0E89-DEFB-41CC-BF55-8D5E06C9BDE8}" type="parTrans" cxnId="{03648238-B4B7-4AE8-9593-C2F030592CBA}">
      <dgm:prSet/>
      <dgm:spPr/>
      <dgm:t>
        <a:bodyPr/>
        <a:lstStyle/>
        <a:p>
          <a:endParaRPr lang="en-US"/>
        </a:p>
      </dgm:t>
    </dgm:pt>
    <dgm:pt modelId="{8E82240B-05E3-4405-82F4-248774E12265}" type="sibTrans" cxnId="{03648238-B4B7-4AE8-9593-C2F030592CBA}">
      <dgm:prSet/>
      <dgm:spPr/>
      <dgm:t>
        <a:bodyPr/>
        <a:lstStyle/>
        <a:p>
          <a:endParaRPr lang="en-US"/>
        </a:p>
      </dgm:t>
    </dgm:pt>
    <dgm:pt modelId="{4C229ACD-E0E2-42E3-A82B-F9F0294572E1}">
      <dgm:prSet/>
      <dgm:spPr/>
      <dgm:t>
        <a:bodyPr/>
        <a:lstStyle/>
        <a:p>
          <a:r>
            <a:rPr lang="en-US" dirty="0"/>
            <a:t>Irritability, anxiety</a:t>
          </a:r>
        </a:p>
      </dgm:t>
    </dgm:pt>
    <dgm:pt modelId="{8EB76E69-05B1-4DCB-BC26-93843B55BFA2}" type="parTrans" cxnId="{6F8C3F88-19C2-4C0C-8E5B-BD7C9D92AE25}">
      <dgm:prSet/>
      <dgm:spPr/>
      <dgm:t>
        <a:bodyPr/>
        <a:lstStyle/>
        <a:p>
          <a:endParaRPr lang="en-US"/>
        </a:p>
      </dgm:t>
    </dgm:pt>
    <dgm:pt modelId="{2FDF4FF7-C380-440A-BDE0-F28B7A8BA536}" type="sibTrans" cxnId="{6F8C3F88-19C2-4C0C-8E5B-BD7C9D92AE25}">
      <dgm:prSet/>
      <dgm:spPr/>
      <dgm:t>
        <a:bodyPr/>
        <a:lstStyle/>
        <a:p>
          <a:endParaRPr lang="en-US"/>
        </a:p>
      </dgm:t>
    </dgm:pt>
    <dgm:pt modelId="{560D9F48-4C28-4EEC-ADB2-791644FBD7E6}">
      <dgm:prSet/>
      <dgm:spPr/>
      <dgm:t>
        <a:bodyPr/>
        <a:lstStyle/>
        <a:p>
          <a:r>
            <a:rPr lang="en-US" dirty="0"/>
            <a:t>Easily startled</a:t>
          </a:r>
        </a:p>
      </dgm:t>
    </dgm:pt>
    <dgm:pt modelId="{A2C08465-33F9-4D3A-AFF6-756DA353C9B4}" type="parTrans" cxnId="{A1EC40D1-08D2-4767-9A21-6A6C65B6F1D1}">
      <dgm:prSet/>
      <dgm:spPr/>
      <dgm:t>
        <a:bodyPr/>
        <a:lstStyle/>
        <a:p>
          <a:endParaRPr lang="en-US"/>
        </a:p>
      </dgm:t>
    </dgm:pt>
    <dgm:pt modelId="{6020F958-6834-4772-80D7-9D3DA11D6745}" type="sibTrans" cxnId="{A1EC40D1-08D2-4767-9A21-6A6C65B6F1D1}">
      <dgm:prSet/>
      <dgm:spPr/>
      <dgm:t>
        <a:bodyPr/>
        <a:lstStyle/>
        <a:p>
          <a:endParaRPr lang="en-US"/>
        </a:p>
      </dgm:t>
    </dgm:pt>
    <dgm:pt modelId="{3C8113AB-7686-408B-BD57-E719997C21A6}">
      <dgm:prSet/>
      <dgm:spPr/>
      <dgm:t>
        <a:bodyPr/>
        <a:lstStyle/>
        <a:p>
          <a:r>
            <a:rPr lang="en-US" dirty="0"/>
            <a:t>BP, pulse , temperature all rise</a:t>
          </a:r>
        </a:p>
      </dgm:t>
    </dgm:pt>
    <dgm:pt modelId="{0D459AB5-DE94-42B0-A289-23D177BE07F0}" type="parTrans" cxnId="{04266542-981C-4B73-AB2E-54B76A466F06}">
      <dgm:prSet/>
      <dgm:spPr/>
      <dgm:t>
        <a:bodyPr/>
        <a:lstStyle/>
        <a:p>
          <a:endParaRPr lang="en-US"/>
        </a:p>
      </dgm:t>
    </dgm:pt>
    <dgm:pt modelId="{DA719D95-1F73-4730-850A-11C307277058}" type="sibTrans" cxnId="{04266542-981C-4B73-AB2E-54B76A466F06}">
      <dgm:prSet/>
      <dgm:spPr/>
      <dgm:t>
        <a:bodyPr/>
        <a:lstStyle/>
        <a:p>
          <a:endParaRPr lang="en-US"/>
        </a:p>
      </dgm:t>
    </dgm:pt>
    <dgm:pt modelId="{C7937E57-252A-FF48-BCC9-2912ADD01017}" type="pres">
      <dgm:prSet presAssocID="{FC8BFE54-9720-48A6-8BF9-FC8DA3BFF22B}" presName="linear" presStyleCnt="0">
        <dgm:presLayoutVars>
          <dgm:animLvl val="lvl"/>
          <dgm:resizeHandles val="exact"/>
        </dgm:presLayoutVars>
      </dgm:prSet>
      <dgm:spPr/>
    </dgm:pt>
    <dgm:pt modelId="{D76E5838-12B3-4641-A248-359FF513D534}" type="pres">
      <dgm:prSet presAssocID="{5C2AE7FD-469E-4E83-A52F-F298844677FC}" presName="parentText" presStyleLbl="node1" presStyleIdx="0" presStyleCnt="4">
        <dgm:presLayoutVars>
          <dgm:chMax val="0"/>
          <dgm:bulletEnabled val="1"/>
        </dgm:presLayoutVars>
      </dgm:prSet>
      <dgm:spPr/>
    </dgm:pt>
    <dgm:pt modelId="{11DEC5FF-C681-3649-BDA5-06A662916D28}" type="pres">
      <dgm:prSet presAssocID="{E7B4E72D-3E0A-473F-BEC5-62CCB1C91A05}" presName="spacer" presStyleCnt="0"/>
      <dgm:spPr/>
    </dgm:pt>
    <dgm:pt modelId="{192428F4-F13F-1B43-A83D-080C2C5B6893}" type="pres">
      <dgm:prSet presAssocID="{6D767004-7826-4CD4-8EBF-DA43A146FBD5}" presName="parentText" presStyleLbl="node1" presStyleIdx="1" presStyleCnt="4">
        <dgm:presLayoutVars>
          <dgm:chMax val="0"/>
          <dgm:bulletEnabled val="1"/>
        </dgm:presLayoutVars>
      </dgm:prSet>
      <dgm:spPr/>
    </dgm:pt>
    <dgm:pt modelId="{48E5012B-6694-B842-A67E-054B42753C5C}" type="pres">
      <dgm:prSet presAssocID="{80AA4E6E-A683-44F6-8A23-22BFBE3674CD}" presName="spacer" presStyleCnt="0"/>
      <dgm:spPr/>
    </dgm:pt>
    <dgm:pt modelId="{7EB99D38-AE91-8B4C-87D6-6BE1FD680FEA}" type="pres">
      <dgm:prSet presAssocID="{66E5F1E5-D8E6-417C-82B8-CA7855CE4EC7}" presName="parentText" presStyleLbl="node1" presStyleIdx="2" presStyleCnt="4">
        <dgm:presLayoutVars>
          <dgm:chMax val="0"/>
          <dgm:bulletEnabled val="1"/>
        </dgm:presLayoutVars>
      </dgm:prSet>
      <dgm:spPr/>
    </dgm:pt>
    <dgm:pt modelId="{9512A552-E7B7-3849-88E3-1B86C2496D96}" type="pres">
      <dgm:prSet presAssocID="{3D9CEF27-F056-4020-884C-D56DE89EF576}" presName="spacer" presStyleCnt="0"/>
      <dgm:spPr/>
    </dgm:pt>
    <dgm:pt modelId="{C44E0D06-3EE4-624A-8CE2-0AE927FAD028}" type="pres">
      <dgm:prSet presAssocID="{8CCF4337-1F33-4074-95EC-8F60B85B2830}" presName="parentText" presStyleLbl="node1" presStyleIdx="3" presStyleCnt="4">
        <dgm:presLayoutVars>
          <dgm:chMax val="0"/>
          <dgm:bulletEnabled val="1"/>
        </dgm:presLayoutVars>
      </dgm:prSet>
      <dgm:spPr/>
    </dgm:pt>
    <dgm:pt modelId="{543A07DC-180C-D648-BD81-A4D5E6C6801B}" type="pres">
      <dgm:prSet presAssocID="{8CCF4337-1F33-4074-95EC-8F60B85B2830}" presName="childText" presStyleLbl="revTx" presStyleIdx="0" presStyleCnt="1">
        <dgm:presLayoutVars>
          <dgm:bulletEnabled val="1"/>
        </dgm:presLayoutVars>
      </dgm:prSet>
      <dgm:spPr/>
    </dgm:pt>
  </dgm:ptLst>
  <dgm:cxnLst>
    <dgm:cxn modelId="{26DF9F0D-E1AE-46B1-88D9-7DC9906BE206}" srcId="{8CCF4337-1F33-4074-95EC-8F60B85B2830}" destId="{2325940B-9620-498F-A970-93CE3F0E5C06}" srcOrd="1" destOrd="0" parTransId="{4A11D4E3-285E-4F9E-A985-6130427BD8F6}" sibTransId="{4A4A99BD-FE76-4A30-8747-C14416785C59}"/>
    <dgm:cxn modelId="{E0EE4C13-03CB-C040-A8EF-D9B983C31765}" type="presOf" srcId="{66E5F1E5-D8E6-417C-82B8-CA7855CE4EC7}" destId="{7EB99D38-AE91-8B4C-87D6-6BE1FD680FEA}" srcOrd="0" destOrd="0" presId="urn:microsoft.com/office/officeart/2005/8/layout/vList2"/>
    <dgm:cxn modelId="{FF62DE1B-25F3-458D-AE29-C4D38F10AE10}" srcId="{FC8BFE54-9720-48A6-8BF9-FC8DA3BFF22B}" destId="{6D767004-7826-4CD4-8EBF-DA43A146FBD5}" srcOrd="1" destOrd="0" parTransId="{F5C8C34C-DE88-406F-8EBA-9A946A3B1066}" sibTransId="{80AA4E6E-A683-44F6-8A23-22BFBE3674CD}"/>
    <dgm:cxn modelId="{A4A85B26-7B3A-45EE-881D-2E2B44CD549D}" srcId="{FC8BFE54-9720-48A6-8BF9-FC8DA3BFF22B}" destId="{5C2AE7FD-469E-4E83-A52F-F298844677FC}" srcOrd="0" destOrd="0" parTransId="{DA0955D2-F581-4DDB-82EA-EEF0737465F8}" sibTransId="{E7B4E72D-3E0A-473F-BEC5-62CCB1C91A05}"/>
    <dgm:cxn modelId="{B1C9BD36-FBA5-2C48-ADA5-8CF8A7B51044}" type="presOf" srcId="{6D767004-7826-4CD4-8EBF-DA43A146FBD5}" destId="{192428F4-F13F-1B43-A83D-080C2C5B6893}" srcOrd="0" destOrd="0" presId="urn:microsoft.com/office/officeart/2005/8/layout/vList2"/>
    <dgm:cxn modelId="{03648238-B4B7-4AE8-9593-C2F030592CBA}" srcId="{8CCF4337-1F33-4074-95EC-8F60B85B2830}" destId="{1C4B2098-104C-4F1E-AC7D-2701CEF82789}" srcOrd="3" destOrd="0" parTransId="{1A8F0E89-DEFB-41CC-BF55-8D5E06C9BDE8}" sibTransId="{8E82240B-05E3-4405-82F4-248774E12265}"/>
    <dgm:cxn modelId="{67623639-7F81-0046-B1F7-085298DE9847}" type="presOf" srcId="{FC8BFE54-9720-48A6-8BF9-FC8DA3BFF22B}" destId="{C7937E57-252A-FF48-BCC9-2912ADD01017}" srcOrd="0" destOrd="0" presId="urn:microsoft.com/office/officeart/2005/8/layout/vList2"/>
    <dgm:cxn modelId="{04266542-981C-4B73-AB2E-54B76A466F06}" srcId="{8CCF4337-1F33-4074-95EC-8F60B85B2830}" destId="{3C8113AB-7686-408B-BD57-E719997C21A6}" srcOrd="6" destOrd="0" parTransId="{0D459AB5-DE94-42B0-A289-23D177BE07F0}" sibTransId="{DA719D95-1F73-4730-850A-11C307277058}"/>
    <dgm:cxn modelId="{6C074C44-E049-5B45-A8B3-BA82193A5195}" type="presOf" srcId="{4C229ACD-E0E2-42E3-A82B-F9F0294572E1}" destId="{543A07DC-180C-D648-BD81-A4D5E6C6801B}" srcOrd="0" destOrd="4" presId="urn:microsoft.com/office/officeart/2005/8/layout/vList2"/>
    <dgm:cxn modelId="{82FF374B-9C54-2C4D-94FB-253D3D7786CE}" type="presOf" srcId="{2325940B-9620-498F-A970-93CE3F0E5C06}" destId="{543A07DC-180C-D648-BD81-A4D5E6C6801B}" srcOrd="0" destOrd="1" presId="urn:microsoft.com/office/officeart/2005/8/layout/vList2"/>
    <dgm:cxn modelId="{D38B245E-7456-B04F-9C92-5228C2480342}" type="presOf" srcId="{8CCF4337-1F33-4074-95EC-8F60B85B2830}" destId="{C44E0D06-3EE4-624A-8CE2-0AE927FAD028}" srcOrd="0" destOrd="0" presId="urn:microsoft.com/office/officeart/2005/8/layout/vList2"/>
    <dgm:cxn modelId="{81E05569-C817-46F2-B488-647E1BDDE8B6}" srcId="{FC8BFE54-9720-48A6-8BF9-FC8DA3BFF22B}" destId="{8CCF4337-1F33-4074-95EC-8F60B85B2830}" srcOrd="3" destOrd="0" parTransId="{6E5FE97B-DBA3-49C5-B63F-2B1406047E8E}" sibTransId="{0A05D319-607D-4020-94B6-526854165703}"/>
    <dgm:cxn modelId="{0A05BF6F-B502-4AA1-825D-15684FAFAE77}" srcId="{FC8BFE54-9720-48A6-8BF9-FC8DA3BFF22B}" destId="{66E5F1E5-D8E6-417C-82B8-CA7855CE4EC7}" srcOrd="2" destOrd="0" parTransId="{13BB9C55-A691-40A3-9854-735701ECAC20}" sibTransId="{3D9CEF27-F056-4020-884C-D56DE89EF576}"/>
    <dgm:cxn modelId="{78638874-1629-43BC-8C5C-34C74421BA28}" srcId="{8CCF4337-1F33-4074-95EC-8F60B85B2830}" destId="{FED3D1F2-9875-4EEA-BB48-492CDFA7E462}" srcOrd="2" destOrd="0" parTransId="{7058A1DF-6006-4491-9EEB-94513CE96DC6}" sibTransId="{424E248C-E172-4DE2-A1DD-2CF8101FD8A0}"/>
    <dgm:cxn modelId="{2C37477A-EB07-094F-B927-2C9B213A4281}" type="presOf" srcId="{FED3D1F2-9875-4EEA-BB48-492CDFA7E462}" destId="{543A07DC-180C-D648-BD81-A4D5E6C6801B}" srcOrd="0" destOrd="2" presId="urn:microsoft.com/office/officeart/2005/8/layout/vList2"/>
    <dgm:cxn modelId="{03F52D7D-ED07-2E44-BFAD-E3A4F2E56B59}" type="presOf" srcId="{1C4B2098-104C-4F1E-AC7D-2701CEF82789}" destId="{543A07DC-180C-D648-BD81-A4D5E6C6801B}" srcOrd="0" destOrd="3" presId="urn:microsoft.com/office/officeart/2005/8/layout/vList2"/>
    <dgm:cxn modelId="{6F8C3F88-19C2-4C0C-8E5B-BD7C9D92AE25}" srcId="{8CCF4337-1F33-4074-95EC-8F60B85B2830}" destId="{4C229ACD-E0E2-42E3-A82B-F9F0294572E1}" srcOrd="4" destOrd="0" parTransId="{8EB76E69-05B1-4DCB-BC26-93843B55BFA2}" sibTransId="{2FDF4FF7-C380-440A-BDE0-F28B7A8BA536}"/>
    <dgm:cxn modelId="{8C0E7D8E-08BC-3040-A345-F63C24CDE0E8}" type="presOf" srcId="{3C8113AB-7686-408B-BD57-E719997C21A6}" destId="{543A07DC-180C-D648-BD81-A4D5E6C6801B}" srcOrd="0" destOrd="6" presId="urn:microsoft.com/office/officeart/2005/8/layout/vList2"/>
    <dgm:cxn modelId="{F768EA8F-6020-4DC2-9951-E1C7B5BEDC06}" srcId="{8CCF4337-1F33-4074-95EC-8F60B85B2830}" destId="{F0072319-65DB-4C0B-94AC-D6FFDA572966}" srcOrd="0" destOrd="0" parTransId="{B36D5711-E62C-4FDF-9D1C-8BEDC5DE56B5}" sibTransId="{98C02395-F11D-47F7-94BA-26D5EF5A95A3}"/>
    <dgm:cxn modelId="{A1EC40D1-08D2-4767-9A21-6A6C65B6F1D1}" srcId="{8CCF4337-1F33-4074-95EC-8F60B85B2830}" destId="{560D9F48-4C28-4EEC-ADB2-791644FBD7E6}" srcOrd="5" destOrd="0" parTransId="{A2C08465-33F9-4D3A-AFF6-756DA353C9B4}" sibTransId="{6020F958-6834-4772-80D7-9D3DA11D6745}"/>
    <dgm:cxn modelId="{C75572D8-3298-BB4E-AEFE-7B1E7A7A2287}" type="presOf" srcId="{5C2AE7FD-469E-4E83-A52F-F298844677FC}" destId="{D76E5838-12B3-4641-A248-359FF513D534}" srcOrd="0" destOrd="0" presId="urn:microsoft.com/office/officeart/2005/8/layout/vList2"/>
    <dgm:cxn modelId="{F1AF4CE0-B2A9-B944-A78F-662587419540}" type="presOf" srcId="{F0072319-65DB-4C0B-94AC-D6FFDA572966}" destId="{543A07DC-180C-D648-BD81-A4D5E6C6801B}" srcOrd="0" destOrd="0" presId="urn:microsoft.com/office/officeart/2005/8/layout/vList2"/>
    <dgm:cxn modelId="{6203B8E2-374D-5A49-899E-1C010FE3923C}" type="presOf" srcId="{560D9F48-4C28-4EEC-ADB2-791644FBD7E6}" destId="{543A07DC-180C-D648-BD81-A4D5E6C6801B}" srcOrd="0" destOrd="5" presId="urn:microsoft.com/office/officeart/2005/8/layout/vList2"/>
    <dgm:cxn modelId="{95DCED96-56F9-8241-B142-0B4A0D851200}" type="presParOf" srcId="{C7937E57-252A-FF48-BCC9-2912ADD01017}" destId="{D76E5838-12B3-4641-A248-359FF513D534}" srcOrd="0" destOrd="0" presId="urn:microsoft.com/office/officeart/2005/8/layout/vList2"/>
    <dgm:cxn modelId="{A15628FC-D534-E74F-8C8F-D0DB67665B8C}" type="presParOf" srcId="{C7937E57-252A-FF48-BCC9-2912ADD01017}" destId="{11DEC5FF-C681-3649-BDA5-06A662916D28}" srcOrd="1" destOrd="0" presId="urn:microsoft.com/office/officeart/2005/8/layout/vList2"/>
    <dgm:cxn modelId="{F32907FC-6E68-584C-821D-EA2A030A46D8}" type="presParOf" srcId="{C7937E57-252A-FF48-BCC9-2912ADD01017}" destId="{192428F4-F13F-1B43-A83D-080C2C5B6893}" srcOrd="2" destOrd="0" presId="urn:microsoft.com/office/officeart/2005/8/layout/vList2"/>
    <dgm:cxn modelId="{AF896CE7-CF94-D148-8E28-24AD7AC3B024}" type="presParOf" srcId="{C7937E57-252A-FF48-BCC9-2912ADD01017}" destId="{48E5012B-6694-B842-A67E-054B42753C5C}" srcOrd="3" destOrd="0" presId="urn:microsoft.com/office/officeart/2005/8/layout/vList2"/>
    <dgm:cxn modelId="{016F4468-CE98-CB49-B631-90FC5313F8E3}" type="presParOf" srcId="{C7937E57-252A-FF48-BCC9-2912ADD01017}" destId="{7EB99D38-AE91-8B4C-87D6-6BE1FD680FEA}" srcOrd="4" destOrd="0" presId="urn:microsoft.com/office/officeart/2005/8/layout/vList2"/>
    <dgm:cxn modelId="{44417722-135E-D449-9A4F-508C6C109709}" type="presParOf" srcId="{C7937E57-252A-FF48-BCC9-2912ADD01017}" destId="{9512A552-E7B7-3849-88E3-1B86C2496D96}" srcOrd="5" destOrd="0" presId="urn:microsoft.com/office/officeart/2005/8/layout/vList2"/>
    <dgm:cxn modelId="{C46DF28D-37C2-3941-882F-0DD4177F5AC7}" type="presParOf" srcId="{C7937E57-252A-FF48-BCC9-2912ADD01017}" destId="{C44E0D06-3EE4-624A-8CE2-0AE927FAD028}" srcOrd="6" destOrd="0" presId="urn:microsoft.com/office/officeart/2005/8/layout/vList2"/>
    <dgm:cxn modelId="{97E4B45C-3BA9-D441-82F6-C1B5B1902398}" type="presParOf" srcId="{C7937E57-252A-FF48-BCC9-2912ADD01017}" destId="{543A07DC-180C-D648-BD81-A4D5E6C6801B}"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3EF9917-B72E-413B-8889-300C9FF783F0}"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65201920-5C07-4F53-91D3-9BBCC7B6F5EB}">
      <dgm:prSet/>
      <dgm:spPr/>
      <dgm:t>
        <a:bodyPr/>
        <a:lstStyle/>
        <a:p>
          <a:r>
            <a:rPr lang="en-US" dirty="0"/>
            <a:t>Signs and symptoms:</a:t>
          </a:r>
        </a:p>
      </dgm:t>
    </dgm:pt>
    <dgm:pt modelId="{4F61ABAB-A560-4EAF-B31A-38510CBF882E}" type="parTrans" cxnId="{0DCFDC1B-61CB-4C28-9884-409BB65CBA3D}">
      <dgm:prSet/>
      <dgm:spPr/>
      <dgm:t>
        <a:bodyPr/>
        <a:lstStyle/>
        <a:p>
          <a:endParaRPr lang="en-US"/>
        </a:p>
      </dgm:t>
    </dgm:pt>
    <dgm:pt modelId="{FB8ADD63-0174-483C-BBC3-35E05CE72839}" type="sibTrans" cxnId="{0DCFDC1B-61CB-4C28-9884-409BB65CBA3D}">
      <dgm:prSet/>
      <dgm:spPr/>
      <dgm:t>
        <a:bodyPr/>
        <a:lstStyle/>
        <a:p>
          <a:endParaRPr lang="en-US"/>
        </a:p>
      </dgm:t>
    </dgm:pt>
    <dgm:pt modelId="{FEA2B05B-22AB-4DAE-82C9-C94F903481CD}">
      <dgm:prSet/>
      <dgm:spPr/>
      <dgm:t>
        <a:bodyPr/>
        <a:lstStyle/>
        <a:p>
          <a:r>
            <a:rPr lang="en-US" dirty="0"/>
            <a:t>Tachycardia, diaphoresis, elevated blood pressure</a:t>
          </a:r>
        </a:p>
      </dgm:t>
    </dgm:pt>
    <dgm:pt modelId="{23296AD8-E105-49D2-BC78-86488C769302}" type="parTrans" cxnId="{7FF9E858-D39A-45B2-A8AF-DFE8E76FB52E}">
      <dgm:prSet/>
      <dgm:spPr/>
      <dgm:t>
        <a:bodyPr/>
        <a:lstStyle/>
        <a:p>
          <a:endParaRPr lang="en-US"/>
        </a:p>
      </dgm:t>
    </dgm:pt>
    <dgm:pt modelId="{4D42344F-D969-4A28-80E0-CC1C53DDD508}" type="sibTrans" cxnId="{7FF9E858-D39A-45B2-A8AF-DFE8E76FB52E}">
      <dgm:prSet/>
      <dgm:spPr/>
      <dgm:t>
        <a:bodyPr/>
        <a:lstStyle/>
        <a:p>
          <a:endParaRPr lang="en-US"/>
        </a:p>
      </dgm:t>
    </dgm:pt>
    <dgm:pt modelId="{3B514C12-4979-44D7-AD58-56F4D7D269FA}">
      <dgm:prSet/>
      <dgm:spPr/>
      <dgm:t>
        <a:bodyPr/>
        <a:lstStyle/>
        <a:p>
          <a:r>
            <a:rPr lang="en-US" dirty="0"/>
            <a:t>Disorientation and delirium</a:t>
          </a:r>
        </a:p>
      </dgm:t>
    </dgm:pt>
    <dgm:pt modelId="{6DA740F5-E55D-4474-92B8-ECEEE4BBEC71}" type="parTrans" cxnId="{7E4225FD-C588-468D-BCBD-17E67D3A7D42}">
      <dgm:prSet/>
      <dgm:spPr/>
      <dgm:t>
        <a:bodyPr/>
        <a:lstStyle/>
        <a:p>
          <a:endParaRPr lang="en-US"/>
        </a:p>
      </dgm:t>
    </dgm:pt>
    <dgm:pt modelId="{451A7EB4-58AC-4179-B0F0-D00DFF3C6341}" type="sibTrans" cxnId="{7E4225FD-C588-468D-BCBD-17E67D3A7D42}">
      <dgm:prSet/>
      <dgm:spPr/>
      <dgm:t>
        <a:bodyPr/>
        <a:lstStyle/>
        <a:p>
          <a:endParaRPr lang="en-US"/>
        </a:p>
      </dgm:t>
    </dgm:pt>
    <dgm:pt modelId="{12FB2D66-FB82-4EED-99F3-9CC23D45ED58}">
      <dgm:prSet/>
      <dgm:spPr/>
      <dgm:t>
        <a:bodyPr/>
        <a:lstStyle/>
        <a:p>
          <a:r>
            <a:rPr lang="en-US" dirty="0"/>
            <a:t>Visual or tactile hallucinations</a:t>
          </a:r>
        </a:p>
      </dgm:t>
    </dgm:pt>
    <dgm:pt modelId="{8351B514-F3CA-40A2-8135-4E01CC5605B3}" type="parTrans" cxnId="{88BADD1F-DFB8-4A29-9D47-7EF8945303C2}">
      <dgm:prSet/>
      <dgm:spPr/>
      <dgm:t>
        <a:bodyPr/>
        <a:lstStyle/>
        <a:p>
          <a:endParaRPr lang="en-US"/>
        </a:p>
      </dgm:t>
    </dgm:pt>
    <dgm:pt modelId="{80890AA1-9588-4E5D-A98B-00AF7C2035D1}" type="sibTrans" cxnId="{88BADD1F-DFB8-4A29-9D47-7EF8945303C2}">
      <dgm:prSet/>
      <dgm:spPr/>
      <dgm:t>
        <a:bodyPr/>
        <a:lstStyle/>
        <a:p>
          <a:endParaRPr lang="en-US"/>
        </a:p>
      </dgm:t>
    </dgm:pt>
    <dgm:pt modelId="{D12F0C09-C6B8-4018-8FD3-0D2912DA29E2}">
      <dgm:prSet/>
      <dgm:spPr/>
      <dgm:t>
        <a:bodyPr/>
        <a:lstStyle/>
        <a:p>
          <a:r>
            <a:rPr lang="en-US" dirty="0"/>
            <a:t>Hyperexcitability to lethargy</a:t>
          </a:r>
        </a:p>
      </dgm:t>
    </dgm:pt>
    <dgm:pt modelId="{D1C15684-1F2F-45E5-A99B-04D013FA751F}" type="parTrans" cxnId="{8084B1E1-4830-402E-AD94-6580D18F396F}">
      <dgm:prSet/>
      <dgm:spPr/>
      <dgm:t>
        <a:bodyPr/>
        <a:lstStyle/>
        <a:p>
          <a:endParaRPr lang="en-US"/>
        </a:p>
      </dgm:t>
    </dgm:pt>
    <dgm:pt modelId="{6E06C4F4-49E4-4D54-A57C-76DDC1A16AEE}" type="sibTrans" cxnId="{8084B1E1-4830-402E-AD94-6580D18F396F}">
      <dgm:prSet/>
      <dgm:spPr/>
      <dgm:t>
        <a:bodyPr/>
        <a:lstStyle/>
        <a:p>
          <a:endParaRPr lang="en-US"/>
        </a:p>
      </dgm:t>
    </dgm:pt>
    <dgm:pt modelId="{712D96F8-2DDA-4220-93E8-F80F9C20B4B4}">
      <dgm:prSet/>
      <dgm:spPr/>
      <dgm:t>
        <a:bodyPr/>
        <a:lstStyle/>
        <a:p>
          <a:r>
            <a:rPr lang="en-US" dirty="0"/>
            <a:t>Paranoid delusions, illusions, agitation</a:t>
          </a:r>
        </a:p>
      </dgm:t>
    </dgm:pt>
    <dgm:pt modelId="{0E6B6157-8FF6-4F31-BFD1-18C69E050B3B}" type="parTrans" cxnId="{9D1F5737-15CE-49DC-B649-B4FA73B1152A}">
      <dgm:prSet/>
      <dgm:spPr/>
      <dgm:t>
        <a:bodyPr/>
        <a:lstStyle/>
        <a:p>
          <a:endParaRPr lang="en-US"/>
        </a:p>
      </dgm:t>
    </dgm:pt>
    <dgm:pt modelId="{4E7AC853-1C01-4D8B-9C19-8AAC817F3B51}" type="sibTrans" cxnId="{9D1F5737-15CE-49DC-B649-B4FA73B1152A}">
      <dgm:prSet/>
      <dgm:spPr/>
      <dgm:t>
        <a:bodyPr/>
        <a:lstStyle/>
        <a:p>
          <a:endParaRPr lang="en-US"/>
        </a:p>
      </dgm:t>
    </dgm:pt>
    <dgm:pt modelId="{0086A43F-6942-4568-82FA-BF729118FFC3}">
      <dgm:prSet/>
      <dgm:spPr/>
      <dgm:t>
        <a:bodyPr/>
        <a:lstStyle/>
        <a:p>
          <a:r>
            <a:rPr lang="en-US" dirty="0"/>
            <a:t>Fever (100° F to 103° F)</a:t>
          </a:r>
        </a:p>
      </dgm:t>
    </dgm:pt>
    <dgm:pt modelId="{5E1B1013-0733-42BE-97F4-F1BC825CE307}" type="parTrans" cxnId="{FA7F7492-CFA4-4601-81D1-F43908B26014}">
      <dgm:prSet/>
      <dgm:spPr/>
      <dgm:t>
        <a:bodyPr/>
        <a:lstStyle/>
        <a:p>
          <a:endParaRPr lang="en-US"/>
        </a:p>
      </dgm:t>
    </dgm:pt>
    <dgm:pt modelId="{912CC6FD-E388-4C71-883C-85E5B9A18F33}" type="sibTrans" cxnId="{FA7F7492-CFA4-4601-81D1-F43908B26014}">
      <dgm:prSet/>
      <dgm:spPr/>
      <dgm:t>
        <a:bodyPr/>
        <a:lstStyle/>
        <a:p>
          <a:endParaRPr lang="en-US"/>
        </a:p>
      </dgm:t>
    </dgm:pt>
    <dgm:pt modelId="{6A5119DF-D232-48B1-8F62-6AF00FEE3B36}">
      <dgm:prSet/>
      <dgm:spPr/>
      <dgm:t>
        <a:bodyPr/>
        <a:lstStyle/>
        <a:p>
          <a:r>
            <a:rPr lang="en-US" dirty="0"/>
            <a:t>Grand Mal seizures</a:t>
          </a:r>
        </a:p>
      </dgm:t>
    </dgm:pt>
    <dgm:pt modelId="{2340FB4B-4972-48A2-A683-5E9722E61DD5}" type="parTrans" cxnId="{FFED7EFB-2DDC-4652-ABA6-1836503EB756}">
      <dgm:prSet/>
      <dgm:spPr/>
      <dgm:t>
        <a:bodyPr/>
        <a:lstStyle/>
        <a:p>
          <a:endParaRPr lang="en-US"/>
        </a:p>
      </dgm:t>
    </dgm:pt>
    <dgm:pt modelId="{24B682AF-1B16-457B-92A0-40152FEFE8AB}" type="sibTrans" cxnId="{FFED7EFB-2DDC-4652-ABA6-1836503EB756}">
      <dgm:prSet/>
      <dgm:spPr/>
      <dgm:t>
        <a:bodyPr/>
        <a:lstStyle/>
        <a:p>
          <a:endParaRPr lang="en-US"/>
        </a:p>
      </dgm:t>
    </dgm:pt>
    <dgm:pt modelId="{B128D1A9-C3E7-43F4-A7B7-50CF8414FB32}">
      <dgm:prSet/>
      <dgm:spPr/>
      <dgm:t>
        <a:bodyPr/>
        <a:lstStyle/>
        <a:p>
          <a:r>
            <a:rPr lang="en-US" dirty="0"/>
            <a:t>To reduce patient's anxiety</a:t>
          </a:r>
        </a:p>
      </dgm:t>
    </dgm:pt>
    <dgm:pt modelId="{A46BAA0E-299C-4555-94DC-3DFC1F5CF13C}" type="parTrans" cxnId="{F4788D52-2430-46A9-BE4E-89BD57467EF3}">
      <dgm:prSet/>
      <dgm:spPr/>
      <dgm:t>
        <a:bodyPr/>
        <a:lstStyle/>
        <a:p>
          <a:endParaRPr lang="en-US"/>
        </a:p>
      </dgm:t>
    </dgm:pt>
    <dgm:pt modelId="{0E95B002-2AE1-46F2-95BE-D41F45F72D69}" type="sibTrans" cxnId="{F4788D52-2430-46A9-BE4E-89BD57467EF3}">
      <dgm:prSet/>
      <dgm:spPr/>
      <dgm:t>
        <a:bodyPr/>
        <a:lstStyle/>
        <a:p>
          <a:endParaRPr lang="en-US"/>
        </a:p>
      </dgm:t>
    </dgm:pt>
    <dgm:pt modelId="{6C4A298B-320E-4D28-BD95-1A2A0ADE6336}">
      <dgm:prSet/>
      <dgm:spPr/>
      <dgm:t>
        <a:bodyPr/>
        <a:lstStyle/>
        <a:p>
          <a:r>
            <a:rPr lang="en-US" dirty="0"/>
            <a:t>Orient to time and place</a:t>
          </a:r>
        </a:p>
      </dgm:t>
    </dgm:pt>
    <dgm:pt modelId="{B8FCE69A-60A2-441A-96EF-12F304AEFABC}" type="parTrans" cxnId="{4D50FBB8-C4A5-4963-B550-227D26A24D77}">
      <dgm:prSet/>
      <dgm:spPr/>
      <dgm:t>
        <a:bodyPr/>
        <a:lstStyle/>
        <a:p>
          <a:endParaRPr lang="en-US"/>
        </a:p>
      </dgm:t>
    </dgm:pt>
    <dgm:pt modelId="{EE0F5DCE-B81A-4F21-ACFE-3A6F686DB027}" type="sibTrans" cxnId="{4D50FBB8-C4A5-4963-B550-227D26A24D77}">
      <dgm:prSet/>
      <dgm:spPr/>
      <dgm:t>
        <a:bodyPr/>
        <a:lstStyle/>
        <a:p>
          <a:endParaRPr lang="en-US"/>
        </a:p>
      </dgm:t>
    </dgm:pt>
    <dgm:pt modelId="{1538AC22-4155-48D0-9E85-DB97F2A6F885}">
      <dgm:prSet/>
      <dgm:spPr/>
      <dgm:t>
        <a:bodyPr/>
        <a:lstStyle/>
        <a:p>
          <a:r>
            <a:rPr lang="en-US" dirty="0"/>
            <a:t>Clarify illusions to reduce patient's terror</a:t>
          </a:r>
        </a:p>
      </dgm:t>
    </dgm:pt>
    <dgm:pt modelId="{61504063-C282-4CE1-8F0D-D67CDFE60E1B}" type="parTrans" cxnId="{3BECDEF5-F15F-424A-A911-046F365BCF09}">
      <dgm:prSet/>
      <dgm:spPr/>
      <dgm:t>
        <a:bodyPr/>
        <a:lstStyle/>
        <a:p>
          <a:endParaRPr lang="en-US"/>
        </a:p>
      </dgm:t>
    </dgm:pt>
    <dgm:pt modelId="{51CEFE3F-A191-4C1B-8686-A110F9CAE88B}" type="sibTrans" cxnId="{3BECDEF5-F15F-424A-A911-046F365BCF09}">
      <dgm:prSet/>
      <dgm:spPr/>
      <dgm:t>
        <a:bodyPr/>
        <a:lstStyle/>
        <a:p>
          <a:endParaRPr lang="en-US"/>
        </a:p>
      </dgm:t>
    </dgm:pt>
    <dgm:pt modelId="{C096D331-8731-0B46-9D60-EC4C63B78FAC}" type="pres">
      <dgm:prSet presAssocID="{23EF9917-B72E-413B-8889-300C9FF783F0}" presName="linear" presStyleCnt="0">
        <dgm:presLayoutVars>
          <dgm:dir/>
          <dgm:animLvl val="lvl"/>
          <dgm:resizeHandles val="exact"/>
        </dgm:presLayoutVars>
      </dgm:prSet>
      <dgm:spPr/>
    </dgm:pt>
    <dgm:pt modelId="{EE0F70FD-C2B1-1748-9861-41864C7F9B39}" type="pres">
      <dgm:prSet presAssocID="{65201920-5C07-4F53-91D3-9BBCC7B6F5EB}" presName="parentLin" presStyleCnt="0"/>
      <dgm:spPr/>
    </dgm:pt>
    <dgm:pt modelId="{040BDC9B-4F6D-534E-B8A7-03B5F2B37146}" type="pres">
      <dgm:prSet presAssocID="{65201920-5C07-4F53-91D3-9BBCC7B6F5EB}" presName="parentLeftMargin" presStyleLbl="node1" presStyleIdx="0" presStyleCnt="2"/>
      <dgm:spPr/>
    </dgm:pt>
    <dgm:pt modelId="{5BEA07B8-A304-BB43-8D4B-229A3C29A09A}" type="pres">
      <dgm:prSet presAssocID="{65201920-5C07-4F53-91D3-9BBCC7B6F5EB}" presName="parentText" presStyleLbl="node1" presStyleIdx="0" presStyleCnt="2">
        <dgm:presLayoutVars>
          <dgm:chMax val="0"/>
          <dgm:bulletEnabled val="1"/>
        </dgm:presLayoutVars>
      </dgm:prSet>
      <dgm:spPr/>
    </dgm:pt>
    <dgm:pt modelId="{EFC57C62-2ECC-2A42-8E94-6ED1B9192919}" type="pres">
      <dgm:prSet presAssocID="{65201920-5C07-4F53-91D3-9BBCC7B6F5EB}" presName="negativeSpace" presStyleCnt="0"/>
      <dgm:spPr/>
    </dgm:pt>
    <dgm:pt modelId="{9766161D-8AD5-A348-B510-09F3C5FEA326}" type="pres">
      <dgm:prSet presAssocID="{65201920-5C07-4F53-91D3-9BBCC7B6F5EB}" presName="childText" presStyleLbl="conFgAcc1" presStyleIdx="0" presStyleCnt="2">
        <dgm:presLayoutVars>
          <dgm:bulletEnabled val="1"/>
        </dgm:presLayoutVars>
      </dgm:prSet>
      <dgm:spPr/>
    </dgm:pt>
    <dgm:pt modelId="{540A7AC9-FBC1-4240-BF6A-01E28CBC2A74}" type="pres">
      <dgm:prSet presAssocID="{FB8ADD63-0174-483C-BBC3-35E05CE72839}" presName="spaceBetweenRectangles" presStyleCnt="0"/>
      <dgm:spPr/>
    </dgm:pt>
    <dgm:pt modelId="{107CFE19-6F26-614D-B5CB-767D361626E2}" type="pres">
      <dgm:prSet presAssocID="{B128D1A9-C3E7-43F4-A7B7-50CF8414FB32}" presName="parentLin" presStyleCnt="0"/>
      <dgm:spPr/>
    </dgm:pt>
    <dgm:pt modelId="{6F02DBD2-7AEE-8F40-8FF6-44A33681F4A0}" type="pres">
      <dgm:prSet presAssocID="{B128D1A9-C3E7-43F4-A7B7-50CF8414FB32}" presName="parentLeftMargin" presStyleLbl="node1" presStyleIdx="0" presStyleCnt="2"/>
      <dgm:spPr/>
    </dgm:pt>
    <dgm:pt modelId="{706A9F54-3FFB-2F4F-A718-6A4B86C85EC4}" type="pres">
      <dgm:prSet presAssocID="{B128D1A9-C3E7-43F4-A7B7-50CF8414FB32}" presName="parentText" presStyleLbl="node1" presStyleIdx="1" presStyleCnt="2">
        <dgm:presLayoutVars>
          <dgm:chMax val="0"/>
          <dgm:bulletEnabled val="1"/>
        </dgm:presLayoutVars>
      </dgm:prSet>
      <dgm:spPr/>
    </dgm:pt>
    <dgm:pt modelId="{F93444FA-E40F-BD42-9F69-267BDF94C1BB}" type="pres">
      <dgm:prSet presAssocID="{B128D1A9-C3E7-43F4-A7B7-50CF8414FB32}" presName="negativeSpace" presStyleCnt="0"/>
      <dgm:spPr/>
    </dgm:pt>
    <dgm:pt modelId="{863A0D5B-A4A8-0343-AE13-EDFA97C0A1B4}" type="pres">
      <dgm:prSet presAssocID="{B128D1A9-C3E7-43F4-A7B7-50CF8414FB32}" presName="childText" presStyleLbl="conFgAcc1" presStyleIdx="1" presStyleCnt="2">
        <dgm:presLayoutVars>
          <dgm:bulletEnabled val="1"/>
        </dgm:presLayoutVars>
      </dgm:prSet>
      <dgm:spPr/>
    </dgm:pt>
  </dgm:ptLst>
  <dgm:cxnLst>
    <dgm:cxn modelId="{C5276505-A333-D54D-B540-D49A7421DD74}" type="presOf" srcId="{65201920-5C07-4F53-91D3-9BBCC7B6F5EB}" destId="{5BEA07B8-A304-BB43-8D4B-229A3C29A09A}" srcOrd="1" destOrd="0" presId="urn:microsoft.com/office/officeart/2005/8/layout/list1"/>
    <dgm:cxn modelId="{43CA890C-2DEA-A944-B865-790F316B3D8D}" type="presOf" srcId="{12FB2D66-FB82-4EED-99F3-9CC23D45ED58}" destId="{9766161D-8AD5-A348-B510-09F3C5FEA326}" srcOrd="0" destOrd="2" presId="urn:microsoft.com/office/officeart/2005/8/layout/list1"/>
    <dgm:cxn modelId="{0DCFDC1B-61CB-4C28-9884-409BB65CBA3D}" srcId="{23EF9917-B72E-413B-8889-300C9FF783F0}" destId="{65201920-5C07-4F53-91D3-9BBCC7B6F5EB}" srcOrd="0" destOrd="0" parTransId="{4F61ABAB-A560-4EAF-B31A-38510CBF882E}" sibTransId="{FB8ADD63-0174-483C-BBC3-35E05CE72839}"/>
    <dgm:cxn modelId="{88BADD1F-DFB8-4A29-9D47-7EF8945303C2}" srcId="{65201920-5C07-4F53-91D3-9BBCC7B6F5EB}" destId="{12FB2D66-FB82-4EED-99F3-9CC23D45ED58}" srcOrd="2" destOrd="0" parTransId="{8351B514-F3CA-40A2-8135-4E01CC5605B3}" sibTransId="{80890AA1-9588-4E5D-A98B-00AF7C2035D1}"/>
    <dgm:cxn modelId="{9D1F5737-15CE-49DC-B649-B4FA73B1152A}" srcId="{65201920-5C07-4F53-91D3-9BBCC7B6F5EB}" destId="{712D96F8-2DDA-4220-93E8-F80F9C20B4B4}" srcOrd="4" destOrd="0" parTransId="{0E6B6157-8FF6-4F31-BFD1-18C69E050B3B}" sibTransId="{4E7AC853-1C01-4D8B-9C19-8AAC817F3B51}"/>
    <dgm:cxn modelId="{7A79013D-1DEE-9140-9235-D041B9275D97}" type="presOf" srcId="{6A5119DF-D232-48B1-8F62-6AF00FEE3B36}" destId="{9766161D-8AD5-A348-B510-09F3C5FEA326}" srcOrd="0" destOrd="6" presId="urn:microsoft.com/office/officeart/2005/8/layout/list1"/>
    <dgm:cxn modelId="{26B5AF48-EBCA-E64A-9A35-BC743F1EFBEE}" type="presOf" srcId="{B128D1A9-C3E7-43F4-A7B7-50CF8414FB32}" destId="{706A9F54-3FFB-2F4F-A718-6A4B86C85EC4}" srcOrd="1" destOrd="0" presId="urn:microsoft.com/office/officeart/2005/8/layout/list1"/>
    <dgm:cxn modelId="{11964C4C-03DE-E544-9FC5-C513A8E0E5AD}" type="presOf" srcId="{B128D1A9-C3E7-43F4-A7B7-50CF8414FB32}" destId="{6F02DBD2-7AEE-8F40-8FF6-44A33681F4A0}" srcOrd="0" destOrd="0" presId="urn:microsoft.com/office/officeart/2005/8/layout/list1"/>
    <dgm:cxn modelId="{F4788D52-2430-46A9-BE4E-89BD57467EF3}" srcId="{23EF9917-B72E-413B-8889-300C9FF783F0}" destId="{B128D1A9-C3E7-43F4-A7B7-50CF8414FB32}" srcOrd="1" destOrd="0" parTransId="{A46BAA0E-299C-4555-94DC-3DFC1F5CF13C}" sibTransId="{0E95B002-2AE1-46F2-95BE-D41F45F72D69}"/>
    <dgm:cxn modelId="{86139255-6FCC-1540-B02A-6B5463356325}" type="presOf" srcId="{712D96F8-2DDA-4220-93E8-F80F9C20B4B4}" destId="{9766161D-8AD5-A348-B510-09F3C5FEA326}" srcOrd="0" destOrd="4" presId="urn:microsoft.com/office/officeart/2005/8/layout/list1"/>
    <dgm:cxn modelId="{2398D457-FE27-314C-BB5C-79FBAF29F0CB}" type="presOf" srcId="{3B514C12-4979-44D7-AD58-56F4D7D269FA}" destId="{9766161D-8AD5-A348-B510-09F3C5FEA326}" srcOrd="0" destOrd="1" presId="urn:microsoft.com/office/officeart/2005/8/layout/list1"/>
    <dgm:cxn modelId="{7FF9E858-D39A-45B2-A8AF-DFE8E76FB52E}" srcId="{65201920-5C07-4F53-91D3-9BBCC7B6F5EB}" destId="{FEA2B05B-22AB-4DAE-82C9-C94F903481CD}" srcOrd="0" destOrd="0" parTransId="{23296AD8-E105-49D2-BC78-86488C769302}" sibTransId="{4D42344F-D969-4A28-80E0-CC1C53DDD508}"/>
    <dgm:cxn modelId="{8E19505F-1CDC-5B49-BB14-DCB718F8B42B}" type="presOf" srcId="{D12F0C09-C6B8-4018-8FD3-0D2912DA29E2}" destId="{9766161D-8AD5-A348-B510-09F3C5FEA326}" srcOrd="0" destOrd="3" presId="urn:microsoft.com/office/officeart/2005/8/layout/list1"/>
    <dgm:cxn modelId="{FA153863-A005-B94B-BF8C-9C82967CF913}" type="presOf" srcId="{0086A43F-6942-4568-82FA-BF729118FFC3}" destId="{9766161D-8AD5-A348-B510-09F3C5FEA326}" srcOrd="0" destOrd="5" presId="urn:microsoft.com/office/officeart/2005/8/layout/list1"/>
    <dgm:cxn modelId="{A324AD7C-E9E6-D74D-841D-5A0FFC82B444}" type="presOf" srcId="{65201920-5C07-4F53-91D3-9BBCC7B6F5EB}" destId="{040BDC9B-4F6D-534E-B8A7-03B5F2B37146}" srcOrd="0" destOrd="0" presId="urn:microsoft.com/office/officeart/2005/8/layout/list1"/>
    <dgm:cxn modelId="{FA7F7492-CFA4-4601-81D1-F43908B26014}" srcId="{65201920-5C07-4F53-91D3-9BBCC7B6F5EB}" destId="{0086A43F-6942-4568-82FA-BF729118FFC3}" srcOrd="5" destOrd="0" parTransId="{5E1B1013-0733-42BE-97F4-F1BC825CE307}" sibTransId="{912CC6FD-E388-4C71-883C-85E5B9A18F33}"/>
    <dgm:cxn modelId="{7B1483AB-1BCD-A34B-B1A9-FA0DEEEDE8E9}" type="presOf" srcId="{23EF9917-B72E-413B-8889-300C9FF783F0}" destId="{C096D331-8731-0B46-9D60-EC4C63B78FAC}" srcOrd="0" destOrd="0" presId="urn:microsoft.com/office/officeart/2005/8/layout/list1"/>
    <dgm:cxn modelId="{2E5ACFB7-E580-9E4E-825C-20BB158E06EF}" type="presOf" srcId="{FEA2B05B-22AB-4DAE-82C9-C94F903481CD}" destId="{9766161D-8AD5-A348-B510-09F3C5FEA326}" srcOrd="0" destOrd="0" presId="urn:microsoft.com/office/officeart/2005/8/layout/list1"/>
    <dgm:cxn modelId="{B10A19B8-EA15-DC49-ACE1-05F808A9D0C4}" type="presOf" srcId="{1538AC22-4155-48D0-9E85-DB97F2A6F885}" destId="{863A0D5B-A4A8-0343-AE13-EDFA97C0A1B4}" srcOrd="0" destOrd="1" presId="urn:microsoft.com/office/officeart/2005/8/layout/list1"/>
    <dgm:cxn modelId="{4D50FBB8-C4A5-4963-B550-227D26A24D77}" srcId="{B128D1A9-C3E7-43F4-A7B7-50CF8414FB32}" destId="{6C4A298B-320E-4D28-BD95-1A2A0ADE6336}" srcOrd="0" destOrd="0" parTransId="{B8FCE69A-60A2-441A-96EF-12F304AEFABC}" sibTransId="{EE0F5DCE-B81A-4F21-ACFE-3A6F686DB027}"/>
    <dgm:cxn modelId="{D768C3DE-2DE4-9F40-99AB-0455BD6A8CA0}" type="presOf" srcId="{6C4A298B-320E-4D28-BD95-1A2A0ADE6336}" destId="{863A0D5B-A4A8-0343-AE13-EDFA97C0A1B4}" srcOrd="0" destOrd="0" presId="urn:microsoft.com/office/officeart/2005/8/layout/list1"/>
    <dgm:cxn modelId="{8084B1E1-4830-402E-AD94-6580D18F396F}" srcId="{65201920-5C07-4F53-91D3-9BBCC7B6F5EB}" destId="{D12F0C09-C6B8-4018-8FD3-0D2912DA29E2}" srcOrd="3" destOrd="0" parTransId="{D1C15684-1F2F-45E5-A99B-04D013FA751F}" sibTransId="{6E06C4F4-49E4-4D54-A57C-76DDC1A16AEE}"/>
    <dgm:cxn modelId="{3BECDEF5-F15F-424A-A911-046F365BCF09}" srcId="{B128D1A9-C3E7-43F4-A7B7-50CF8414FB32}" destId="{1538AC22-4155-48D0-9E85-DB97F2A6F885}" srcOrd="1" destOrd="0" parTransId="{61504063-C282-4CE1-8F0D-D67CDFE60E1B}" sibTransId="{51CEFE3F-A191-4C1B-8686-A110F9CAE88B}"/>
    <dgm:cxn modelId="{FFED7EFB-2DDC-4652-ABA6-1836503EB756}" srcId="{65201920-5C07-4F53-91D3-9BBCC7B6F5EB}" destId="{6A5119DF-D232-48B1-8F62-6AF00FEE3B36}" srcOrd="6" destOrd="0" parTransId="{2340FB4B-4972-48A2-A683-5E9722E61DD5}" sibTransId="{24B682AF-1B16-457B-92A0-40152FEFE8AB}"/>
    <dgm:cxn modelId="{7E4225FD-C588-468D-BCBD-17E67D3A7D42}" srcId="{65201920-5C07-4F53-91D3-9BBCC7B6F5EB}" destId="{3B514C12-4979-44D7-AD58-56F4D7D269FA}" srcOrd="1" destOrd="0" parTransId="{6DA740F5-E55D-4474-92B8-ECEEE4BBEC71}" sibTransId="{451A7EB4-58AC-4179-B0F0-D00DFF3C6341}"/>
    <dgm:cxn modelId="{6F63E37E-2313-0C4B-A249-154401564D23}" type="presParOf" srcId="{C096D331-8731-0B46-9D60-EC4C63B78FAC}" destId="{EE0F70FD-C2B1-1748-9861-41864C7F9B39}" srcOrd="0" destOrd="0" presId="urn:microsoft.com/office/officeart/2005/8/layout/list1"/>
    <dgm:cxn modelId="{ACA1313A-C2E9-114C-9386-6D2F965972D3}" type="presParOf" srcId="{EE0F70FD-C2B1-1748-9861-41864C7F9B39}" destId="{040BDC9B-4F6D-534E-B8A7-03B5F2B37146}" srcOrd="0" destOrd="0" presId="urn:microsoft.com/office/officeart/2005/8/layout/list1"/>
    <dgm:cxn modelId="{D0549AB5-33D8-B341-B257-4D78F0BA0AF1}" type="presParOf" srcId="{EE0F70FD-C2B1-1748-9861-41864C7F9B39}" destId="{5BEA07B8-A304-BB43-8D4B-229A3C29A09A}" srcOrd="1" destOrd="0" presId="urn:microsoft.com/office/officeart/2005/8/layout/list1"/>
    <dgm:cxn modelId="{5E25EACA-DB47-4745-94EF-118471FF607A}" type="presParOf" srcId="{C096D331-8731-0B46-9D60-EC4C63B78FAC}" destId="{EFC57C62-2ECC-2A42-8E94-6ED1B9192919}" srcOrd="1" destOrd="0" presId="urn:microsoft.com/office/officeart/2005/8/layout/list1"/>
    <dgm:cxn modelId="{B4812F7E-35C4-6D4C-A00E-D555676C2E21}" type="presParOf" srcId="{C096D331-8731-0B46-9D60-EC4C63B78FAC}" destId="{9766161D-8AD5-A348-B510-09F3C5FEA326}" srcOrd="2" destOrd="0" presId="urn:microsoft.com/office/officeart/2005/8/layout/list1"/>
    <dgm:cxn modelId="{2E498A0F-8D20-7A41-9A1E-0351FCDE9DAF}" type="presParOf" srcId="{C096D331-8731-0B46-9D60-EC4C63B78FAC}" destId="{540A7AC9-FBC1-4240-BF6A-01E28CBC2A74}" srcOrd="3" destOrd="0" presId="urn:microsoft.com/office/officeart/2005/8/layout/list1"/>
    <dgm:cxn modelId="{963A7785-5646-1A40-8631-F5B116C7B1E8}" type="presParOf" srcId="{C096D331-8731-0B46-9D60-EC4C63B78FAC}" destId="{107CFE19-6F26-614D-B5CB-767D361626E2}" srcOrd="4" destOrd="0" presId="urn:microsoft.com/office/officeart/2005/8/layout/list1"/>
    <dgm:cxn modelId="{5EBACDC7-7218-AD4D-86A8-90EAFE5359A6}" type="presParOf" srcId="{107CFE19-6F26-614D-B5CB-767D361626E2}" destId="{6F02DBD2-7AEE-8F40-8FF6-44A33681F4A0}" srcOrd="0" destOrd="0" presId="urn:microsoft.com/office/officeart/2005/8/layout/list1"/>
    <dgm:cxn modelId="{0A3D87A4-ADAB-4847-9DEE-5D4CBE0B0CE0}" type="presParOf" srcId="{107CFE19-6F26-614D-B5CB-767D361626E2}" destId="{706A9F54-3FFB-2F4F-A718-6A4B86C85EC4}" srcOrd="1" destOrd="0" presId="urn:microsoft.com/office/officeart/2005/8/layout/list1"/>
    <dgm:cxn modelId="{F46B4C4C-2DD7-A643-BAFD-B43181764D32}" type="presParOf" srcId="{C096D331-8731-0B46-9D60-EC4C63B78FAC}" destId="{F93444FA-E40F-BD42-9F69-267BDF94C1BB}" srcOrd="5" destOrd="0" presId="urn:microsoft.com/office/officeart/2005/8/layout/list1"/>
    <dgm:cxn modelId="{882590D2-78A7-EC4D-A402-4F968D3D45A4}" type="presParOf" srcId="{C096D331-8731-0B46-9D60-EC4C63B78FAC}" destId="{863A0D5B-A4A8-0343-AE13-EDFA97C0A1B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BC22542-11FB-49E4-902C-A27AF3B2112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4583779-949A-4F2F-8D8E-FFC3569ED3A1}">
      <dgm:prSet/>
      <dgm:spPr/>
      <dgm:t>
        <a:bodyPr/>
        <a:lstStyle/>
        <a:p>
          <a:r>
            <a:rPr lang="en-US" dirty="0"/>
            <a:t>Benzodiazepines </a:t>
          </a:r>
        </a:p>
      </dgm:t>
    </dgm:pt>
    <dgm:pt modelId="{9C308846-9C8A-4A14-A559-082C762EA2D4}" type="parTrans" cxnId="{4B3E3365-9CDC-40BB-AF68-B071C80FF1F4}">
      <dgm:prSet/>
      <dgm:spPr/>
      <dgm:t>
        <a:bodyPr/>
        <a:lstStyle/>
        <a:p>
          <a:endParaRPr lang="en-US"/>
        </a:p>
      </dgm:t>
    </dgm:pt>
    <dgm:pt modelId="{325F330B-B820-4C60-8BB9-9E2AB521EA81}" type="sibTrans" cxnId="{4B3E3365-9CDC-40BB-AF68-B071C80FF1F4}">
      <dgm:prSet/>
      <dgm:spPr/>
      <dgm:t>
        <a:bodyPr/>
        <a:lstStyle/>
        <a:p>
          <a:endParaRPr lang="en-US"/>
        </a:p>
      </dgm:t>
    </dgm:pt>
    <dgm:pt modelId="{FBBBC3BF-5DCD-4E55-B452-F6154886EF14}">
      <dgm:prSet/>
      <dgm:spPr/>
      <dgm:t>
        <a:bodyPr/>
        <a:lstStyle/>
        <a:p>
          <a:r>
            <a:rPr lang="en-US" dirty="0"/>
            <a:t>Lorazepam</a:t>
          </a:r>
        </a:p>
      </dgm:t>
    </dgm:pt>
    <dgm:pt modelId="{D0EFA6BC-7779-4A67-B311-CEE7FC27D79E}" type="parTrans" cxnId="{A2661037-321A-45F6-9F79-27B0F716833D}">
      <dgm:prSet/>
      <dgm:spPr/>
      <dgm:t>
        <a:bodyPr/>
        <a:lstStyle/>
        <a:p>
          <a:endParaRPr lang="en-US"/>
        </a:p>
      </dgm:t>
    </dgm:pt>
    <dgm:pt modelId="{E72DE4E2-A2C3-452A-A2E6-1145FB5E93D3}" type="sibTrans" cxnId="{A2661037-321A-45F6-9F79-27B0F716833D}">
      <dgm:prSet/>
      <dgm:spPr/>
      <dgm:t>
        <a:bodyPr/>
        <a:lstStyle/>
        <a:p>
          <a:endParaRPr lang="en-US"/>
        </a:p>
      </dgm:t>
    </dgm:pt>
    <dgm:pt modelId="{9E35EA57-D755-4E10-AE43-AA9CE39F6982}">
      <dgm:prSet/>
      <dgm:spPr/>
      <dgm:t>
        <a:bodyPr/>
        <a:lstStyle/>
        <a:p>
          <a:r>
            <a:rPr lang="en-US" dirty="0"/>
            <a:t>Chlordiazepoxide</a:t>
          </a:r>
        </a:p>
      </dgm:t>
    </dgm:pt>
    <dgm:pt modelId="{CB4C2C7A-869D-4C28-B6B4-54497F2E9609}" type="parTrans" cxnId="{CD86A599-CC8F-4625-9998-413638735FBB}">
      <dgm:prSet/>
      <dgm:spPr/>
      <dgm:t>
        <a:bodyPr/>
        <a:lstStyle/>
        <a:p>
          <a:endParaRPr lang="en-US"/>
        </a:p>
      </dgm:t>
    </dgm:pt>
    <dgm:pt modelId="{9851DA29-567B-4838-9589-4395B71DBD71}" type="sibTrans" cxnId="{CD86A599-CC8F-4625-9998-413638735FBB}">
      <dgm:prSet/>
      <dgm:spPr/>
      <dgm:t>
        <a:bodyPr/>
        <a:lstStyle/>
        <a:p>
          <a:endParaRPr lang="en-US"/>
        </a:p>
      </dgm:t>
    </dgm:pt>
    <dgm:pt modelId="{9AD942C6-6F8F-463F-A9EC-3228638D31FC}">
      <dgm:prSet/>
      <dgm:spPr/>
      <dgm:t>
        <a:bodyPr/>
        <a:lstStyle/>
        <a:p>
          <a:r>
            <a:rPr lang="en-US" dirty="0"/>
            <a:t>Diazepam</a:t>
          </a:r>
        </a:p>
      </dgm:t>
    </dgm:pt>
    <dgm:pt modelId="{1E46483D-F8A4-4A66-8F14-77B05629409F}" type="parTrans" cxnId="{DF9728E8-3182-4850-98C1-C7FDA746011F}">
      <dgm:prSet/>
      <dgm:spPr/>
      <dgm:t>
        <a:bodyPr/>
        <a:lstStyle/>
        <a:p>
          <a:endParaRPr lang="en-US"/>
        </a:p>
      </dgm:t>
    </dgm:pt>
    <dgm:pt modelId="{180582B8-1D7A-4E05-84E3-37B7B13390CC}" type="sibTrans" cxnId="{DF9728E8-3182-4850-98C1-C7FDA746011F}">
      <dgm:prSet/>
      <dgm:spPr/>
      <dgm:t>
        <a:bodyPr/>
        <a:lstStyle/>
        <a:p>
          <a:endParaRPr lang="en-US"/>
        </a:p>
      </dgm:t>
    </dgm:pt>
    <dgm:pt modelId="{3270CB3F-891C-47F2-8472-2FDEA1CD5681}">
      <dgm:prSet/>
      <dgm:spPr/>
      <dgm:t>
        <a:bodyPr/>
        <a:lstStyle/>
        <a:p>
          <a:r>
            <a:rPr lang="en-US" dirty="0"/>
            <a:t>Clinical Institute Withdrawal Assessment Alcohol Scale Revised (CIWA-AR)</a:t>
          </a:r>
        </a:p>
      </dgm:t>
    </dgm:pt>
    <dgm:pt modelId="{9CF544D7-08D5-4F5B-BE73-2A63B3A2092A}" type="parTrans" cxnId="{6AE59291-99A6-4E5E-9AB2-3776BA8EEE7C}">
      <dgm:prSet/>
      <dgm:spPr/>
      <dgm:t>
        <a:bodyPr/>
        <a:lstStyle/>
        <a:p>
          <a:endParaRPr lang="en-US"/>
        </a:p>
      </dgm:t>
    </dgm:pt>
    <dgm:pt modelId="{D1267848-3142-4A34-B105-A65E74C13F35}" type="sibTrans" cxnId="{6AE59291-99A6-4E5E-9AB2-3776BA8EEE7C}">
      <dgm:prSet/>
      <dgm:spPr/>
      <dgm:t>
        <a:bodyPr/>
        <a:lstStyle/>
        <a:p>
          <a:endParaRPr lang="en-US"/>
        </a:p>
      </dgm:t>
    </dgm:pt>
    <dgm:pt modelId="{5EF1E6A5-A481-47CF-BB93-FC69161F7384}">
      <dgm:prSet/>
      <dgm:spPr/>
      <dgm:t>
        <a:bodyPr/>
        <a:lstStyle/>
        <a:p>
          <a:r>
            <a:rPr lang="en-US" dirty="0"/>
            <a:t>Used in patients suspected of being at risk for alcohol withdrawal</a:t>
          </a:r>
        </a:p>
      </dgm:t>
    </dgm:pt>
    <dgm:pt modelId="{7258CB3D-AEFD-4905-8176-243D24187EC2}" type="parTrans" cxnId="{089E0C48-17AA-4716-97DA-D1CCCEA93318}">
      <dgm:prSet/>
      <dgm:spPr/>
      <dgm:t>
        <a:bodyPr/>
        <a:lstStyle/>
        <a:p>
          <a:endParaRPr lang="en-US"/>
        </a:p>
      </dgm:t>
    </dgm:pt>
    <dgm:pt modelId="{27A117A0-8A07-4682-B9A8-C72337DEFA9F}" type="sibTrans" cxnId="{089E0C48-17AA-4716-97DA-D1CCCEA93318}">
      <dgm:prSet/>
      <dgm:spPr/>
      <dgm:t>
        <a:bodyPr/>
        <a:lstStyle/>
        <a:p>
          <a:endParaRPr lang="en-US"/>
        </a:p>
      </dgm:t>
    </dgm:pt>
    <dgm:pt modelId="{9977C898-BFAB-4F14-9603-DF5664619348}">
      <dgm:prSet/>
      <dgm:spPr/>
      <dgm:t>
        <a:bodyPr/>
        <a:lstStyle/>
        <a:p>
          <a:r>
            <a:rPr lang="en-US" dirty="0"/>
            <a:t>Can administer every 1-2 hours until clinical suspicion is realized or disproven</a:t>
          </a:r>
        </a:p>
      </dgm:t>
    </dgm:pt>
    <dgm:pt modelId="{8347B896-69BD-4140-A859-2B83D40F6EEA}" type="parTrans" cxnId="{AF5CB750-23FF-492D-9AC0-68C8DF7A14A4}">
      <dgm:prSet/>
      <dgm:spPr/>
      <dgm:t>
        <a:bodyPr/>
        <a:lstStyle/>
        <a:p>
          <a:endParaRPr lang="en-US"/>
        </a:p>
      </dgm:t>
    </dgm:pt>
    <dgm:pt modelId="{55186B5E-6B6E-42B3-BFD4-FFC06E38FB36}" type="sibTrans" cxnId="{AF5CB750-23FF-492D-9AC0-68C8DF7A14A4}">
      <dgm:prSet/>
      <dgm:spPr/>
      <dgm:t>
        <a:bodyPr/>
        <a:lstStyle/>
        <a:p>
          <a:endParaRPr lang="en-US"/>
        </a:p>
      </dgm:t>
    </dgm:pt>
    <dgm:pt modelId="{B292216D-015D-6646-A28C-268DA577DC01}" type="pres">
      <dgm:prSet presAssocID="{2BC22542-11FB-49E4-902C-A27AF3B2112E}" presName="linear" presStyleCnt="0">
        <dgm:presLayoutVars>
          <dgm:animLvl val="lvl"/>
          <dgm:resizeHandles val="exact"/>
        </dgm:presLayoutVars>
      </dgm:prSet>
      <dgm:spPr/>
    </dgm:pt>
    <dgm:pt modelId="{B7EE6F1C-ADF2-6346-8435-5B58AC886A94}" type="pres">
      <dgm:prSet presAssocID="{34583779-949A-4F2F-8D8E-FFC3569ED3A1}" presName="parentText" presStyleLbl="node1" presStyleIdx="0" presStyleCnt="2">
        <dgm:presLayoutVars>
          <dgm:chMax val="0"/>
          <dgm:bulletEnabled val="1"/>
        </dgm:presLayoutVars>
      </dgm:prSet>
      <dgm:spPr/>
    </dgm:pt>
    <dgm:pt modelId="{7B12DE72-5871-C947-927B-691396317135}" type="pres">
      <dgm:prSet presAssocID="{34583779-949A-4F2F-8D8E-FFC3569ED3A1}" presName="childText" presStyleLbl="revTx" presStyleIdx="0" presStyleCnt="2">
        <dgm:presLayoutVars>
          <dgm:bulletEnabled val="1"/>
        </dgm:presLayoutVars>
      </dgm:prSet>
      <dgm:spPr/>
    </dgm:pt>
    <dgm:pt modelId="{CB9959AD-EE10-7F44-BC5B-5B72FD48BB28}" type="pres">
      <dgm:prSet presAssocID="{3270CB3F-891C-47F2-8472-2FDEA1CD5681}" presName="parentText" presStyleLbl="node1" presStyleIdx="1" presStyleCnt="2">
        <dgm:presLayoutVars>
          <dgm:chMax val="0"/>
          <dgm:bulletEnabled val="1"/>
        </dgm:presLayoutVars>
      </dgm:prSet>
      <dgm:spPr/>
    </dgm:pt>
    <dgm:pt modelId="{C986FEF7-67CD-FA4D-970A-3A039814D84B}" type="pres">
      <dgm:prSet presAssocID="{3270CB3F-891C-47F2-8472-2FDEA1CD5681}" presName="childText" presStyleLbl="revTx" presStyleIdx="1" presStyleCnt="2">
        <dgm:presLayoutVars>
          <dgm:bulletEnabled val="1"/>
        </dgm:presLayoutVars>
      </dgm:prSet>
      <dgm:spPr/>
    </dgm:pt>
  </dgm:ptLst>
  <dgm:cxnLst>
    <dgm:cxn modelId="{9DC65926-0D86-1648-A422-F29B683A9D02}" type="presOf" srcId="{FBBBC3BF-5DCD-4E55-B452-F6154886EF14}" destId="{7B12DE72-5871-C947-927B-691396317135}" srcOrd="0" destOrd="0" presId="urn:microsoft.com/office/officeart/2005/8/layout/vList2"/>
    <dgm:cxn modelId="{BC1EEC35-23BD-2149-9443-0A19BF45426D}" type="presOf" srcId="{9E35EA57-D755-4E10-AE43-AA9CE39F6982}" destId="{7B12DE72-5871-C947-927B-691396317135}" srcOrd="0" destOrd="1" presId="urn:microsoft.com/office/officeart/2005/8/layout/vList2"/>
    <dgm:cxn modelId="{A2661037-321A-45F6-9F79-27B0F716833D}" srcId="{34583779-949A-4F2F-8D8E-FFC3569ED3A1}" destId="{FBBBC3BF-5DCD-4E55-B452-F6154886EF14}" srcOrd="0" destOrd="0" parTransId="{D0EFA6BC-7779-4A67-B311-CEE7FC27D79E}" sibTransId="{E72DE4E2-A2C3-452A-A2E6-1145FB5E93D3}"/>
    <dgm:cxn modelId="{089E0C48-17AA-4716-97DA-D1CCCEA93318}" srcId="{3270CB3F-891C-47F2-8472-2FDEA1CD5681}" destId="{5EF1E6A5-A481-47CF-BB93-FC69161F7384}" srcOrd="0" destOrd="0" parTransId="{7258CB3D-AEFD-4905-8176-243D24187EC2}" sibTransId="{27A117A0-8A07-4682-B9A8-C72337DEFA9F}"/>
    <dgm:cxn modelId="{0899C54B-4C59-E348-BE0C-49015AC96103}" type="presOf" srcId="{9977C898-BFAB-4F14-9603-DF5664619348}" destId="{C986FEF7-67CD-FA4D-970A-3A039814D84B}" srcOrd="0" destOrd="1" presId="urn:microsoft.com/office/officeart/2005/8/layout/vList2"/>
    <dgm:cxn modelId="{AF5CB750-23FF-492D-9AC0-68C8DF7A14A4}" srcId="{3270CB3F-891C-47F2-8472-2FDEA1CD5681}" destId="{9977C898-BFAB-4F14-9603-DF5664619348}" srcOrd="1" destOrd="0" parTransId="{8347B896-69BD-4140-A859-2B83D40F6EEA}" sibTransId="{55186B5E-6B6E-42B3-BFD4-FFC06E38FB36}"/>
    <dgm:cxn modelId="{7568555C-A737-1541-B098-CBD4FF9A6914}" type="presOf" srcId="{5EF1E6A5-A481-47CF-BB93-FC69161F7384}" destId="{C986FEF7-67CD-FA4D-970A-3A039814D84B}" srcOrd="0" destOrd="0" presId="urn:microsoft.com/office/officeart/2005/8/layout/vList2"/>
    <dgm:cxn modelId="{4B3E3365-9CDC-40BB-AF68-B071C80FF1F4}" srcId="{2BC22542-11FB-49E4-902C-A27AF3B2112E}" destId="{34583779-949A-4F2F-8D8E-FFC3569ED3A1}" srcOrd="0" destOrd="0" parTransId="{9C308846-9C8A-4A14-A559-082C762EA2D4}" sibTransId="{325F330B-B820-4C60-8BB9-9E2AB521EA81}"/>
    <dgm:cxn modelId="{E52E9274-8FC6-5244-843C-681D4C0BADD8}" type="presOf" srcId="{3270CB3F-891C-47F2-8472-2FDEA1CD5681}" destId="{CB9959AD-EE10-7F44-BC5B-5B72FD48BB28}" srcOrd="0" destOrd="0" presId="urn:microsoft.com/office/officeart/2005/8/layout/vList2"/>
    <dgm:cxn modelId="{47425B85-9C24-8345-A9A9-2EE54441BF19}" type="presOf" srcId="{2BC22542-11FB-49E4-902C-A27AF3B2112E}" destId="{B292216D-015D-6646-A28C-268DA577DC01}" srcOrd="0" destOrd="0" presId="urn:microsoft.com/office/officeart/2005/8/layout/vList2"/>
    <dgm:cxn modelId="{6AE59291-99A6-4E5E-9AB2-3776BA8EEE7C}" srcId="{2BC22542-11FB-49E4-902C-A27AF3B2112E}" destId="{3270CB3F-891C-47F2-8472-2FDEA1CD5681}" srcOrd="1" destOrd="0" parTransId="{9CF544D7-08D5-4F5B-BE73-2A63B3A2092A}" sibTransId="{D1267848-3142-4A34-B105-A65E74C13F35}"/>
    <dgm:cxn modelId="{CD86A599-CC8F-4625-9998-413638735FBB}" srcId="{34583779-949A-4F2F-8D8E-FFC3569ED3A1}" destId="{9E35EA57-D755-4E10-AE43-AA9CE39F6982}" srcOrd="1" destOrd="0" parTransId="{CB4C2C7A-869D-4C28-B6B4-54497F2E9609}" sibTransId="{9851DA29-567B-4838-9589-4395B71DBD71}"/>
    <dgm:cxn modelId="{3D6BDEAB-8537-FB4E-83CE-F15EF0D4F45E}" type="presOf" srcId="{9AD942C6-6F8F-463F-A9EC-3228638D31FC}" destId="{7B12DE72-5871-C947-927B-691396317135}" srcOrd="0" destOrd="2" presId="urn:microsoft.com/office/officeart/2005/8/layout/vList2"/>
    <dgm:cxn modelId="{1B15C0E5-1322-FA4C-9207-2611810AA110}" type="presOf" srcId="{34583779-949A-4F2F-8D8E-FFC3569ED3A1}" destId="{B7EE6F1C-ADF2-6346-8435-5B58AC886A94}" srcOrd="0" destOrd="0" presId="urn:microsoft.com/office/officeart/2005/8/layout/vList2"/>
    <dgm:cxn modelId="{DF9728E8-3182-4850-98C1-C7FDA746011F}" srcId="{34583779-949A-4F2F-8D8E-FFC3569ED3A1}" destId="{9AD942C6-6F8F-463F-A9EC-3228638D31FC}" srcOrd="2" destOrd="0" parTransId="{1E46483D-F8A4-4A66-8F14-77B05629409F}" sibTransId="{180582B8-1D7A-4E05-84E3-37B7B13390CC}"/>
    <dgm:cxn modelId="{079D2855-4C2F-AF4A-86D8-A3BBE14B11CF}" type="presParOf" srcId="{B292216D-015D-6646-A28C-268DA577DC01}" destId="{B7EE6F1C-ADF2-6346-8435-5B58AC886A94}" srcOrd="0" destOrd="0" presId="urn:microsoft.com/office/officeart/2005/8/layout/vList2"/>
    <dgm:cxn modelId="{5008417C-6D2D-D644-AF29-827422633074}" type="presParOf" srcId="{B292216D-015D-6646-A28C-268DA577DC01}" destId="{7B12DE72-5871-C947-927B-691396317135}" srcOrd="1" destOrd="0" presId="urn:microsoft.com/office/officeart/2005/8/layout/vList2"/>
    <dgm:cxn modelId="{591306FA-D671-9642-930F-7A169F29C251}" type="presParOf" srcId="{B292216D-015D-6646-A28C-268DA577DC01}" destId="{CB9959AD-EE10-7F44-BC5B-5B72FD48BB28}" srcOrd="2" destOrd="0" presId="urn:microsoft.com/office/officeart/2005/8/layout/vList2"/>
    <dgm:cxn modelId="{A43DAEF4-CF5B-6B4F-A388-FA7FDC6E8AFB}" type="presParOf" srcId="{B292216D-015D-6646-A28C-268DA577DC01}" destId="{C986FEF7-67CD-FA4D-970A-3A039814D84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6AB5DB5-901D-49CC-956A-BCBC6E854D48}"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74A75762-DD11-421E-8674-57A08FCB816A}">
      <dgm:prSet/>
      <dgm:spPr/>
      <dgm:t>
        <a:bodyPr/>
        <a:lstStyle/>
        <a:p>
          <a:r>
            <a:rPr lang="en-US" dirty="0"/>
            <a:t>Naltrexone (ReVia/Vivitrol)</a:t>
          </a:r>
        </a:p>
      </dgm:t>
    </dgm:pt>
    <dgm:pt modelId="{6B5BF085-7881-48D6-9E37-AD9D6169174D}" type="parTrans" cxnId="{01D1276D-9F1F-4A26-ABB9-A40C5DC3AB11}">
      <dgm:prSet/>
      <dgm:spPr/>
      <dgm:t>
        <a:bodyPr/>
        <a:lstStyle/>
        <a:p>
          <a:endParaRPr lang="en-US"/>
        </a:p>
      </dgm:t>
    </dgm:pt>
    <dgm:pt modelId="{809B5392-82FF-4162-9849-47B4160DEC9C}" type="sibTrans" cxnId="{01D1276D-9F1F-4A26-ABB9-A40C5DC3AB11}">
      <dgm:prSet/>
      <dgm:spPr/>
      <dgm:t>
        <a:bodyPr/>
        <a:lstStyle/>
        <a:p>
          <a:endParaRPr lang="en-US"/>
        </a:p>
      </dgm:t>
    </dgm:pt>
    <dgm:pt modelId="{96CEAF7B-7124-4882-AFF0-C03B4926587E}">
      <dgm:prSet/>
      <dgm:spPr/>
      <dgm:t>
        <a:bodyPr/>
        <a:lstStyle/>
        <a:p>
          <a:r>
            <a:rPr lang="en-US" dirty="0"/>
            <a:t>Reduces or eliminates alcohol craving</a:t>
          </a:r>
        </a:p>
      </dgm:t>
    </dgm:pt>
    <dgm:pt modelId="{2F8654EB-0981-4CAD-B7A3-FAC571572D86}" type="parTrans" cxnId="{DC68CEBD-E358-46A2-AF4C-2F6B3ABB65BF}">
      <dgm:prSet/>
      <dgm:spPr/>
      <dgm:t>
        <a:bodyPr/>
        <a:lstStyle/>
        <a:p>
          <a:endParaRPr lang="en-US"/>
        </a:p>
      </dgm:t>
    </dgm:pt>
    <dgm:pt modelId="{A3C8CC23-9459-4D4D-A349-15EBEE94DC6C}" type="sibTrans" cxnId="{DC68CEBD-E358-46A2-AF4C-2F6B3ABB65BF}">
      <dgm:prSet/>
      <dgm:spPr/>
      <dgm:t>
        <a:bodyPr/>
        <a:lstStyle/>
        <a:p>
          <a:endParaRPr lang="en-US"/>
        </a:p>
      </dgm:t>
    </dgm:pt>
    <dgm:pt modelId="{61E38B6D-23CA-4E93-ACF3-A36D1E14EF4B}">
      <dgm:prSet/>
      <dgm:spPr/>
      <dgm:t>
        <a:bodyPr/>
        <a:lstStyle/>
        <a:p>
          <a:r>
            <a:rPr lang="en-US" dirty="0"/>
            <a:t>Acamprosate (Campral)</a:t>
          </a:r>
        </a:p>
      </dgm:t>
    </dgm:pt>
    <dgm:pt modelId="{471AF341-CAE8-4595-BCBC-3A3CBB0673C3}" type="parTrans" cxnId="{B3396F03-B6FD-418F-A2B9-AD79620A4B57}">
      <dgm:prSet/>
      <dgm:spPr/>
      <dgm:t>
        <a:bodyPr/>
        <a:lstStyle/>
        <a:p>
          <a:endParaRPr lang="en-US"/>
        </a:p>
      </dgm:t>
    </dgm:pt>
    <dgm:pt modelId="{1B71F62D-8878-409D-87AC-937100692227}" type="sibTrans" cxnId="{B3396F03-B6FD-418F-A2B9-AD79620A4B57}">
      <dgm:prSet/>
      <dgm:spPr/>
      <dgm:t>
        <a:bodyPr/>
        <a:lstStyle/>
        <a:p>
          <a:endParaRPr lang="en-US"/>
        </a:p>
      </dgm:t>
    </dgm:pt>
    <dgm:pt modelId="{8EF8EAB3-BAF5-4EF4-94CA-7EAC7823904E}">
      <dgm:prSet/>
      <dgm:spPr/>
      <dgm:t>
        <a:bodyPr/>
        <a:lstStyle/>
        <a:p>
          <a:r>
            <a:rPr lang="en-US" dirty="0"/>
            <a:t>Helps patient abstain from alcohol</a:t>
          </a:r>
        </a:p>
      </dgm:t>
    </dgm:pt>
    <dgm:pt modelId="{F9E11579-AF30-4A80-BA7D-7F8D156E8419}" type="parTrans" cxnId="{99142E04-66C5-439D-9599-0B74F31BB549}">
      <dgm:prSet/>
      <dgm:spPr/>
      <dgm:t>
        <a:bodyPr/>
        <a:lstStyle/>
        <a:p>
          <a:endParaRPr lang="en-US"/>
        </a:p>
      </dgm:t>
    </dgm:pt>
    <dgm:pt modelId="{48815F1F-BB8D-463B-8F2A-AE0180ABE485}" type="sibTrans" cxnId="{99142E04-66C5-439D-9599-0B74F31BB549}">
      <dgm:prSet/>
      <dgm:spPr/>
      <dgm:t>
        <a:bodyPr/>
        <a:lstStyle/>
        <a:p>
          <a:endParaRPr lang="en-US"/>
        </a:p>
      </dgm:t>
    </dgm:pt>
    <dgm:pt modelId="{69B705C0-F756-4EAF-A44E-3270BF51D311}">
      <dgm:prSet/>
      <dgm:spPr/>
      <dgm:t>
        <a:bodyPr/>
        <a:lstStyle/>
        <a:p>
          <a:r>
            <a:rPr lang="en-US" dirty="0"/>
            <a:t>Disulfiram (Antabuse)</a:t>
          </a:r>
        </a:p>
      </dgm:t>
    </dgm:pt>
    <dgm:pt modelId="{61E7A542-1A66-4D5A-87A0-77CC1F2DC944}" type="parTrans" cxnId="{87C619C8-F544-4B47-B7BF-06E6302CA546}">
      <dgm:prSet/>
      <dgm:spPr/>
      <dgm:t>
        <a:bodyPr/>
        <a:lstStyle/>
        <a:p>
          <a:endParaRPr lang="en-US"/>
        </a:p>
      </dgm:t>
    </dgm:pt>
    <dgm:pt modelId="{2359FEF3-2FF8-48C4-959E-8D6973103A16}" type="sibTrans" cxnId="{87C619C8-F544-4B47-B7BF-06E6302CA546}">
      <dgm:prSet/>
      <dgm:spPr/>
      <dgm:t>
        <a:bodyPr/>
        <a:lstStyle/>
        <a:p>
          <a:endParaRPr lang="en-US"/>
        </a:p>
      </dgm:t>
    </dgm:pt>
    <dgm:pt modelId="{2A9D0986-2ED2-4A1C-B4B6-68FC7ADB9702}">
      <dgm:prSet/>
      <dgm:spPr/>
      <dgm:t>
        <a:bodyPr/>
        <a:lstStyle/>
        <a:p>
          <a:r>
            <a:rPr lang="en-US" dirty="0"/>
            <a:t>Alcohol-disulfiram reaction causes unpleasant physical effects </a:t>
          </a:r>
        </a:p>
      </dgm:t>
    </dgm:pt>
    <dgm:pt modelId="{6D450CC5-8180-4D23-8610-D71A892DB339}" type="parTrans" cxnId="{54F9E8A2-D469-4B41-A8B4-BF54BF50525B}">
      <dgm:prSet/>
      <dgm:spPr/>
      <dgm:t>
        <a:bodyPr/>
        <a:lstStyle/>
        <a:p>
          <a:endParaRPr lang="en-US"/>
        </a:p>
      </dgm:t>
    </dgm:pt>
    <dgm:pt modelId="{22E9461D-11DB-4011-AD86-36BE49A18C1A}" type="sibTrans" cxnId="{54F9E8A2-D469-4B41-A8B4-BF54BF50525B}">
      <dgm:prSet/>
      <dgm:spPr/>
      <dgm:t>
        <a:bodyPr/>
        <a:lstStyle/>
        <a:p>
          <a:endParaRPr lang="en-US"/>
        </a:p>
      </dgm:t>
    </dgm:pt>
    <dgm:pt modelId="{D3821235-4F32-4226-B528-DDD9C8208323}">
      <dgm:prSet/>
      <dgm:spPr/>
      <dgm:t>
        <a:bodyPr/>
        <a:lstStyle/>
        <a:p>
          <a:r>
            <a:rPr lang="en-US" dirty="0"/>
            <a:t>Topiramate (Topamax) </a:t>
          </a:r>
        </a:p>
      </dgm:t>
    </dgm:pt>
    <dgm:pt modelId="{44C1DA02-193A-4AF5-8D0E-F9AEFB4D525E}" type="parTrans" cxnId="{A8191BEB-42EC-4DE4-93D9-AC3E1D81A2E1}">
      <dgm:prSet/>
      <dgm:spPr/>
      <dgm:t>
        <a:bodyPr/>
        <a:lstStyle/>
        <a:p>
          <a:endParaRPr lang="en-US"/>
        </a:p>
      </dgm:t>
    </dgm:pt>
    <dgm:pt modelId="{84C0BC71-31D5-4BA8-AECE-E7F26437F81F}" type="sibTrans" cxnId="{A8191BEB-42EC-4DE4-93D9-AC3E1D81A2E1}">
      <dgm:prSet/>
      <dgm:spPr/>
      <dgm:t>
        <a:bodyPr/>
        <a:lstStyle/>
        <a:p>
          <a:endParaRPr lang="en-US"/>
        </a:p>
      </dgm:t>
    </dgm:pt>
    <dgm:pt modelId="{9F3F33D4-935B-4826-89EF-C84EC07A136B}">
      <dgm:prSet/>
      <dgm:spPr/>
      <dgm:t>
        <a:bodyPr/>
        <a:lstStyle/>
        <a:p>
          <a:r>
            <a:rPr lang="en-US" dirty="0"/>
            <a:t>Works to decrease alcohol cravings</a:t>
          </a:r>
        </a:p>
      </dgm:t>
    </dgm:pt>
    <dgm:pt modelId="{12B33D92-6B3A-409F-9616-0104135E20D3}" type="parTrans" cxnId="{23726B7C-E823-434B-B501-AB13599A8D76}">
      <dgm:prSet/>
      <dgm:spPr/>
      <dgm:t>
        <a:bodyPr/>
        <a:lstStyle/>
        <a:p>
          <a:endParaRPr lang="en-US"/>
        </a:p>
      </dgm:t>
    </dgm:pt>
    <dgm:pt modelId="{78CEB1C0-4C37-4FFB-9D49-B36690AEFB69}" type="sibTrans" cxnId="{23726B7C-E823-434B-B501-AB13599A8D76}">
      <dgm:prSet/>
      <dgm:spPr/>
      <dgm:t>
        <a:bodyPr/>
        <a:lstStyle/>
        <a:p>
          <a:endParaRPr lang="en-US"/>
        </a:p>
      </dgm:t>
    </dgm:pt>
    <dgm:pt modelId="{024D6300-7166-4842-942C-7FF749D2B290}" type="pres">
      <dgm:prSet presAssocID="{26AB5DB5-901D-49CC-956A-BCBC6E854D48}" presName="linear" presStyleCnt="0">
        <dgm:presLayoutVars>
          <dgm:dir/>
          <dgm:animLvl val="lvl"/>
          <dgm:resizeHandles val="exact"/>
        </dgm:presLayoutVars>
      </dgm:prSet>
      <dgm:spPr/>
    </dgm:pt>
    <dgm:pt modelId="{9348D22C-50F6-C24C-8763-C275CCE80DF5}" type="pres">
      <dgm:prSet presAssocID="{74A75762-DD11-421E-8674-57A08FCB816A}" presName="parentLin" presStyleCnt="0"/>
      <dgm:spPr/>
    </dgm:pt>
    <dgm:pt modelId="{D1C27AC0-3D44-6443-89A6-F407D9541F17}" type="pres">
      <dgm:prSet presAssocID="{74A75762-DD11-421E-8674-57A08FCB816A}" presName="parentLeftMargin" presStyleLbl="node1" presStyleIdx="0" presStyleCnt="4"/>
      <dgm:spPr/>
    </dgm:pt>
    <dgm:pt modelId="{04204EFE-015C-974B-9AAA-1168F038E4EF}" type="pres">
      <dgm:prSet presAssocID="{74A75762-DD11-421E-8674-57A08FCB816A}" presName="parentText" presStyleLbl="node1" presStyleIdx="0" presStyleCnt="4">
        <dgm:presLayoutVars>
          <dgm:chMax val="0"/>
          <dgm:bulletEnabled val="1"/>
        </dgm:presLayoutVars>
      </dgm:prSet>
      <dgm:spPr/>
    </dgm:pt>
    <dgm:pt modelId="{E58E0D8E-9EBC-8243-856B-778E5E1DCB1A}" type="pres">
      <dgm:prSet presAssocID="{74A75762-DD11-421E-8674-57A08FCB816A}" presName="negativeSpace" presStyleCnt="0"/>
      <dgm:spPr/>
    </dgm:pt>
    <dgm:pt modelId="{266C4BDC-A5D7-344C-B834-2FEB36913578}" type="pres">
      <dgm:prSet presAssocID="{74A75762-DD11-421E-8674-57A08FCB816A}" presName="childText" presStyleLbl="conFgAcc1" presStyleIdx="0" presStyleCnt="4">
        <dgm:presLayoutVars>
          <dgm:bulletEnabled val="1"/>
        </dgm:presLayoutVars>
      </dgm:prSet>
      <dgm:spPr/>
    </dgm:pt>
    <dgm:pt modelId="{8A265BA4-D4C7-5C48-A93E-02C027663395}" type="pres">
      <dgm:prSet presAssocID="{809B5392-82FF-4162-9849-47B4160DEC9C}" presName="spaceBetweenRectangles" presStyleCnt="0"/>
      <dgm:spPr/>
    </dgm:pt>
    <dgm:pt modelId="{4D35216A-F001-3F4C-B8CB-EC0883A42347}" type="pres">
      <dgm:prSet presAssocID="{61E38B6D-23CA-4E93-ACF3-A36D1E14EF4B}" presName="parentLin" presStyleCnt="0"/>
      <dgm:spPr/>
    </dgm:pt>
    <dgm:pt modelId="{706E28CA-4B48-E346-A7F3-F936F73A405F}" type="pres">
      <dgm:prSet presAssocID="{61E38B6D-23CA-4E93-ACF3-A36D1E14EF4B}" presName="parentLeftMargin" presStyleLbl="node1" presStyleIdx="0" presStyleCnt="4"/>
      <dgm:spPr/>
    </dgm:pt>
    <dgm:pt modelId="{0E7BA0D2-0998-7B48-AE69-7506E96D2D5C}" type="pres">
      <dgm:prSet presAssocID="{61E38B6D-23CA-4E93-ACF3-A36D1E14EF4B}" presName="parentText" presStyleLbl="node1" presStyleIdx="1" presStyleCnt="4">
        <dgm:presLayoutVars>
          <dgm:chMax val="0"/>
          <dgm:bulletEnabled val="1"/>
        </dgm:presLayoutVars>
      </dgm:prSet>
      <dgm:spPr/>
    </dgm:pt>
    <dgm:pt modelId="{C7351548-C084-5146-ACD6-9A5CBA5545B7}" type="pres">
      <dgm:prSet presAssocID="{61E38B6D-23CA-4E93-ACF3-A36D1E14EF4B}" presName="negativeSpace" presStyleCnt="0"/>
      <dgm:spPr/>
    </dgm:pt>
    <dgm:pt modelId="{F616C45B-ED7D-1F4E-9304-A5226A178D6B}" type="pres">
      <dgm:prSet presAssocID="{61E38B6D-23CA-4E93-ACF3-A36D1E14EF4B}" presName="childText" presStyleLbl="conFgAcc1" presStyleIdx="1" presStyleCnt="4">
        <dgm:presLayoutVars>
          <dgm:bulletEnabled val="1"/>
        </dgm:presLayoutVars>
      </dgm:prSet>
      <dgm:spPr/>
    </dgm:pt>
    <dgm:pt modelId="{AC633CF6-5BCC-A64E-BF4E-18FA8651C7E6}" type="pres">
      <dgm:prSet presAssocID="{1B71F62D-8878-409D-87AC-937100692227}" presName="spaceBetweenRectangles" presStyleCnt="0"/>
      <dgm:spPr/>
    </dgm:pt>
    <dgm:pt modelId="{7E8DCC9B-4F7A-3E47-B7FF-E289F16E8278}" type="pres">
      <dgm:prSet presAssocID="{69B705C0-F756-4EAF-A44E-3270BF51D311}" presName="parentLin" presStyleCnt="0"/>
      <dgm:spPr/>
    </dgm:pt>
    <dgm:pt modelId="{D465993C-9740-CF40-86A9-A516CFC027E7}" type="pres">
      <dgm:prSet presAssocID="{69B705C0-F756-4EAF-A44E-3270BF51D311}" presName="parentLeftMargin" presStyleLbl="node1" presStyleIdx="1" presStyleCnt="4"/>
      <dgm:spPr/>
    </dgm:pt>
    <dgm:pt modelId="{C1C642A1-D165-6248-9673-D0CE8C69211A}" type="pres">
      <dgm:prSet presAssocID="{69B705C0-F756-4EAF-A44E-3270BF51D311}" presName="parentText" presStyleLbl="node1" presStyleIdx="2" presStyleCnt="4">
        <dgm:presLayoutVars>
          <dgm:chMax val="0"/>
          <dgm:bulletEnabled val="1"/>
        </dgm:presLayoutVars>
      </dgm:prSet>
      <dgm:spPr/>
    </dgm:pt>
    <dgm:pt modelId="{9EF5D996-1067-554A-A26E-365344010680}" type="pres">
      <dgm:prSet presAssocID="{69B705C0-F756-4EAF-A44E-3270BF51D311}" presName="negativeSpace" presStyleCnt="0"/>
      <dgm:spPr/>
    </dgm:pt>
    <dgm:pt modelId="{49E3AC8E-4F19-2C4F-994B-C725ECC3EEEC}" type="pres">
      <dgm:prSet presAssocID="{69B705C0-F756-4EAF-A44E-3270BF51D311}" presName="childText" presStyleLbl="conFgAcc1" presStyleIdx="2" presStyleCnt="4">
        <dgm:presLayoutVars>
          <dgm:bulletEnabled val="1"/>
        </dgm:presLayoutVars>
      </dgm:prSet>
      <dgm:spPr/>
    </dgm:pt>
    <dgm:pt modelId="{288E58F2-FDBB-254F-B442-5DD21FAFB543}" type="pres">
      <dgm:prSet presAssocID="{2359FEF3-2FF8-48C4-959E-8D6973103A16}" presName="spaceBetweenRectangles" presStyleCnt="0"/>
      <dgm:spPr/>
    </dgm:pt>
    <dgm:pt modelId="{DE931860-0F43-FA44-B26A-CACAF5B82D68}" type="pres">
      <dgm:prSet presAssocID="{D3821235-4F32-4226-B528-DDD9C8208323}" presName="parentLin" presStyleCnt="0"/>
      <dgm:spPr/>
    </dgm:pt>
    <dgm:pt modelId="{00752119-000C-454F-AA0C-D9E2430A3210}" type="pres">
      <dgm:prSet presAssocID="{D3821235-4F32-4226-B528-DDD9C8208323}" presName="parentLeftMargin" presStyleLbl="node1" presStyleIdx="2" presStyleCnt="4"/>
      <dgm:spPr/>
    </dgm:pt>
    <dgm:pt modelId="{1A57DAD7-CCBE-3D43-896D-FD0234DE9864}" type="pres">
      <dgm:prSet presAssocID="{D3821235-4F32-4226-B528-DDD9C8208323}" presName="parentText" presStyleLbl="node1" presStyleIdx="3" presStyleCnt="4">
        <dgm:presLayoutVars>
          <dgm:chMax val="0"/>
          <dgm:bulletEnabled val="1"/>
        </dgm:presLayoutVars>
      </dgm:prSet>
      <dgm:spPr/>
    </dgm:pt>
    <dgm:pt modelId="{D6FFB8C9-46E1-1446-B3E7-DEF609CD28F5}" type="pres">
      <dgm:prSet presAssocID="{D3821235-4F32-4226-B528-DDD9C8208323}" presName="negativeSpace" presStyleCnt="0"/>
      <dgm:spPr/>
    </dgm:pt>
    <dgm:pt modelId="{796EBB3F-6318-414D-A6B0-7C62F832A5AF}" type="pres">
      <dgm:prSet presAssocID="{D3821235-4F32-4226-B528-DDD9C8208323}" presName="childText" presStyleLbl="conFgAcc1" presStyleIdx="3" presStyleCnt="4">
        <dgm:presLayoutVars>
          <dgm:bulletEnabled val="1"/>
        </dgm:presLayoutVars>
      </dgm:prSet>
      <dgm:spPr/>
    </dgm:pt>
  </dgm:ptLst>
  <dgm:cxnLst>
    <dgm:cxn modelId="{B3396F03-B6FD-418F-A2B9-AD79620A4B57}" srcId="{26AB5DB5-901D-49CC-956A-BCBC6E854D48}" destId="{61E38B6D-23CA-4E93-ACF3-A36D1E14EF4B}" srcOrd="1" destOrd="0" parTransId="{471AF341-CAE8-4595-BCBC-3A3CBB0673C3}" sibTransId="{1B71F62D-8878-409D-87AC-937100692227}"/>
    <dgm:cxn modelId="{99142E04-66C5-439D-9599-0B74F31BB549}" srcId="{61E38B6D-23CA-4E93-ACF3-A36D1E14EF4B}" destId="{8EF8EAB3-BAF5-4EF4-94CA-7EAC7823904E}" srcOrd="0" destOrd="0" parTransId="{F9E11579-AF30-4A80-BA7D-7F8D156E8419}" sibTransId="{48815F1F-BB8D-463B-8F2A-AE0180ABE485}"/>
    <dgm:cxn modelId="{E2AE5E05-651C-1C47-9271-4DE5583E2ADF}" type="presOf" srcId="{8EF8EAB3-BAF5-4EF4-94CA-7EAC7823904E}" destId="{F616C45B-ED7D-1F4E-9304-A5226A178D6B}" srcOrd="0" destOrd="0" presId="urn:microsoft.com/office/officeart/2005/8/layout/list1"/>
    <dgm:cxn modelId="{A246771E-1F67-0B4C-BEA1-9E456EC21BFA}" type="presOf" srcId="{61E38B6D-23CA-4E93-ACF3-A36D1E14EF4B}" destId="{706E28CA-4B48-E346-A7F3-F936F73A405F}" srcOrd="0" destOrd="0" presId="urn:microsoft.com/office/officeart/2005/8/layout/list1"/>
    <dgm:cxn modelId="{49B0CC3D-41D4-CB46-B7E4-8269A2795876}" type="presOf" srcId="{96CEAF7B-7124-4882-AFF0-C03B4926587E}" destId="{266C4BDC-A5D7-344C-B834-2FEB36913578}" srcOrd="0" destOrd="0" presId="urn:microsoft.com/office/officeart/2005/8/layout/list1"/>
    <dgm:cxn modelId="{9C3E6562-AE53-4345-BEB9-B45EDD7E78AA}" type="presOf" srcId="{D3821235-4F32-4226-B528-DDD9C8208323}" destId="{00752119-000C-454F-AA0C-D9E2430A3210}" srcOrd="0" destOrd="0" presId="urn:microsoft.com/office/officeart/2005/8/layout/list1"/>
    <dgm:cxn modelId="{01D1276D-9F1F-4A26-ABB9-A40C5DC3AB11}" srcId="{26AB5DB5-901D-49CC-956A-BCBC6E854D48}" destId="{74A75762-DD11-421E-8674-57A08FCB816A}" srcOrd="0" destOrd="0" parTransId="{6B5BF085-7881-48D6-9E37-AD9D6169174D}" sibTransId="{809B5392-82FF-4162-9849-47B4160DEC9C}"/>
    <dgm:cxn modelId="{23726B7C-E823-434B-B501-AB13599A8D76}" srcId="{D3821235-4F32-4226-B528-DDD9C8208323}" destId="{9F3F33D4-935B-4826-89EF-C84EC07A136B}" srcOrd="0" destOrd="0" parTransId="{12B33D92-6B3A-409F-9616-0104135E20D3}" sibTransId="{78CEB1C0-4C37-4FFB-9D49-B36690AEFB69}"/>
    <dgm:cxn modelId="{A00F7A82-F4F3-8A4D-8EBB-4360FDC7BC71}" type="presOf" srcId="{69B705C0-F756-4EAF-A44E-3270BF51D311}" destId="{C1C642A1-D165-6248-9673-D0CE8C69211A}" srcOrd="1" destOrd="0" presId="urn:microsoft.com/office/officeart/2005/8/layout/list1"/>
    <dgm:cxn modelId="{54F9E8A2-D469-4B41-A8B4-BF54BF50525B}" srcId="{69B705C0-F756-4EAF-A44E-3270BF51D311}" destId="{2A9D0986-2ED2-4A1C-B4B6-68FC7ADB9702}" srcOrd="0" destOrd="0" parTransId="{6D450CC5-8180-4D23-8610-D71A892DB339}" sibTransId="{22E9461D-11DB-4011-AD86-36BE49A18C1A}"/>
    <dgm:cxn modelId="{DC68CEBD-E358-46A2-AF4C-2F6B3ABB65BF}" srcId="{74A75762-DD11-421E-8674-57A08FCB816A}" destId="{96CEAF7B-7124-4882-AFF0-C03B4926587E}" srcOrd="0" destOrd="0" parTransId="{2F8654EB-0981-4CAD-B7A3-FAC571572D86}" sibTransId="{A3C8CC23-9459-4D4D-A349-15EBEE94DC6C}"/>
    <dgm:cxn modelId="{6E71ABC0-F901-BB48-8954-2A0252A08C3D}" type="presOf" srcId="{69B705C0-F756-4EAF-A44E-3270BF51D311}" destId="{D465993C-9740-CF40-86A9-A516CFC027E7}" srcOrd="0" destOrd="0" presId="urn:microsoft.com/office/officeart/2005/8/layout/list1"/>
    <dgm:cxn modelId="{6DE5CDC2-926E-0D47-9B3A-DEB14857F867}" type="presOf" srcId="{2A9D0986-2ED2-4A1C-B4B6-68FC7ADB9702}" destId="{49E3AC8E-4F19-2C4F-994B-C725ECC3EEEC}" srcOrd="0" destOrd="0" presId="urn:microsoft.com/office/officeart/2005/8/layout/list1"/>
    <dgm:cxn modelId="{87C619C8-F544-4B47-B7BF-06E6302CA546}" srcId="{26AB5DB5-901D-49CC-956A-BCBC6E854D48}" destId="{69B705C0-F756-4EAF-A44E-3270BF51D311}" srcOrd="2" destOrd="0" parTransId="{61E7A542-1A66-4D5A-87A0-77CC1F2DC944}" sibTransId="{2359FEF3-2FF8-48C4-959E-8D6973103A16}"/>
    <dgm:cxn modelId="{D6C8FED0-7692-A44E-BB68-6BD82EE91731}" type="presOf" srcId="{D3821235-4F32-4226-B528-DDD9C8208323}" destId="{1A57DAD7-CCBE-3D43-896D-FD0234DE9864}" srcOrd="1" destOrd="0" presId="urn:microsoft.com/office/officeart/2005/8/layout/list1"/>
    <dgm:cxn modelId="{1866D2D8-B5E5-0F4F-ADBE-F0604B0E0F97}" type="presOf" srcId="{74A75762-DD11-421E-8674-57A08FCB816A}" destId="{D1C27AC0-3D44-6443-89A6-F407D9541F17}" srcOrd="0" destOrd="0" presId="urn:microsoft.com/office/officeart/2005/8/layout/list1"/>
    <dgm:cxn modelId="{38DD03E3-4CA7-FE49-9B47-0C1F7D04F41B}" type="presOf" srcId="{61E38B6D-23CA-4E93-ACF3-A36D1E14EF4B}" destId="{0E7BA0D2-0998-7B48-AE69-7506E96D2D5C}" srcOrd="1" destOrd="0" presId="urn:microsoft.com/office/officeart/2005/8/layout/list1"/>
    <dgm:cxn modelId="{A8191BEB-42EC-4DE4-93D9-AC3E1D81A2E1}" srcId="{26AB5DB5-901D-49CC-956A-BCBC6E854D48}" destId="{D3821235-4F32-4226-B528-DDD9C8208323}" srcOrd="3" destOrd="0" parTransId="{44C1DA02-193A-4AF5-8D0E-F9AEFB4D525E}" sibTransId="{84C0BC71-31D5-4BA8-AECE-E7F26437F81F}"/>
    <dgm:cxn modelId="{2456DDF3-3C95-6C40-8E60-015C4A680DF2}" type="presOf" srcId="{26AB5DB5-901D-49CC-956A-BCBC6E854D48}" destId="{024D6300-7166-4842-942C-7FF749D2B290}" srcOrd="0" destOrd="0" presId="urn:microsoft.com/office/officeart/2005/8/layout/list1"/>
    <dgm:cxn modelId="{7832CFF6-5EF6-C743-869F-CC2DE0FC2AFF}" type="presOf" srcId="{74A75762-DD11-421E-8674-57A08FCB816A}" destId="{04204EFE-015C-974B-9AAA-1168F038E4EF}" srcOrd="1" destOrd="0" presId="urn:microsoft.com/office/officeart/2005/8/layout/list1"/>
    <dgm:cxn modelId="{03C0EBFF-60EC-674E-9408-53606B7C7A2A}" type="presOf" srcId="{9F3F33D4-935B-4826-89EF-C84EC07A136B}" destId="{796EBB3F-6318-414D-A6B0-7C62F832A5AF}" srcOrd="0" destOrd="0" presId="urn:microsoft.com/office/officeart/2005/8/layout/list1"/>
    <dgm:cxn modelId="{5F9B1B47-1DB0-AE4A-A9A4-A559718BE1B4}" type="presParOf" srcId="{024D6300-7166-4842-942C-7FF749D2B290}" destId="{9348D22C-50F6-C24C-8763-C275CCE80DF5}" srcOrd="0" destOrd="0" presId="urn:microsoft.com/office/officeart/2005/8/layout/list1"/>
    <dgm:cxn modelId="{F2730D50-D82A-C648-B2FF-DC8144DD8CA2}" type="presParOf" srcId="{9348D22C-50F6-C24C-8763-C275CCE80DF5}" destId="{D1C27AC0-3D44-6443-89A6-F407D9541F17}" srcOrd="0" destOrd="0" presId="urn:microsoft.com/office/officeart/2005/8/layout/list1"/>
    <dgm:cxn modelId="{1644D44C-4366-934F-ACE4-5A5C49601BC1}" type="presParOf" srcId="{9348D22C-50F6-C24C-8763-C275CCE80DF5}" destId="{04204EFE-015C-974B-9AAA-1168F038E4EF}" srcOrd="1" destOrd="0" presId="urn:microsoft.com/office/officeart/2005/8/layout/list1"/>
    <dgm:cxn modelId="{09FE5DD5-9D4D-EA49-80D1-F97EC7EAC324}" type="presParOf" srcId="{024D6300-7166-4842-942C-7FF749D2B290}" destId="{E58E0D8E-9EBC-8243-856B-778E5E1DCB1A}" srcOrd="1" destOrd="0" presId="urn:microsoft.com/office/officeart/2005/8/layout/list1"/>
    <dgm:cxn modelId="{13F58F77-3D56-724C-B99E-0E2DD4D5BC0B}" type="presParOf" srcId="{024D6300-7166-4842-942C-7FF749D2B290}" destId="{266C4BDC-A5D7-344C-B834-2FEB36913578}" srcOrd="2" destOrd="0" presId="urn:microsoft.com/office/officeart/2005/8/layout/list1"/>
    <dgm:cxn modelId="{ED4644BD-BC17-864A-A816-2161F8CE97EA}" type="presParOf" srcId="{024D6300-7166-4842-942C-7FF749D2B290}" destId="{8A265BA4-D4C7-5C48-A93E-02C027663395}" srcOrd="3" destOrd="0" presId="urn:microsoft.com/office/officeart/2005/8/layout/list1"/>
    <dgm:cxn modelId="{C9B92C04-7928-9042-A41C-08762356A0A5}" type="presParOf" srcId="{024D6300-7166-4842-942C-7FF749D2B290}" destId="{4D35216A-F001-3F4C-B8CB-EC0883A42347}" srcOrd="4" destOrd="0" presId="urn:microsoft.com/office/officeart/2005/8/layout/list1"/>
    <dgm:cxn modelId="{18963454-CA5B-584C-A009-F0AB34836FA4}" type="presParOf" srcId="{4D35216A-F001-3F4C-B8CB-EC0883A42347}" destId="{706E28CA-4B48-E346-A7F3-F936F73A405F}" srcOrd="0" destOrd="0" presId="urn:microsoft.com/office/officeart/2005/8/layout/list1"/>
    <dgm:cxn modelId="{BE8DEC76-9BA1-8847-912C-948E4BD22A5D}" type="presParOf" srcId="{4D35216A-F001-3F4C-B8CB-EC0883A42347}" destId="{0E7BA0D2-0998-7B48-AE69-7506E96D2D5C}" srcOrd="1" destOrd="0" presId="urn:microsoft.com/office/officeart/2005/8/layout/list1"/>
    <dgm:cxn modelId="{0B916BFB-5E43-B545-83F8-05D461EB10F8}" type="presParOf" srcId="{024D6300-7166-4842-942C-7FF749D2B290}" destId="{C7351548-C084-5146-ACD6-9A5CBA5545B7}" srcOrd="5" destOrd="0" presId="urn:microsoft.com/office/officeart/2005/8/layout/list1"/>
    <dgm:cxn modelId="{3E3DCE75-8665-BA44-B1FE-865E675A1499}" type="presParOf" srcId="{024D6300-7166-4842-942C-7FF749D2B290}" destId="{F616C45B-ED7D-1F4E-9304-A5226A178D6B}" srcOrd="6" destOrd="0" presId="urn:microsoft.com/office/officeart/2005/8/layout/list1"/>
    <dgm:cxn modelId="{7A07EE95-E218-D140-AF0C-BF44C0338066}" type="presParOf" srcId="{024D6300-7166-4842-942C-7FF749D2B290}" destId="{AC633CF6-5BCC-A64E-BF4E-18FA8651C7E6}" srcOrd="7" destOrd="0" presId="urn:microsoft.com/office/officeart/2005/8/layout/list1"/>
    <dgm:cxn modelId="{94123886-8C1A-2747-AE18-E05A3E87BC66}" type="presParOf" srcId="{024D6300-7166-4842-942C-7FF749D2B290}" destId="{7E8DCC9B-4F7A-3E47-B7FF-E289F16E8278}" srcOrd="8" destOrd="0" presId="urn:microsoft.com/office/officeart/2005/8/layout/list1"/>
    <dgm:cxn modelId="{1509F1E0-05C8-694C-8C70-6B29F436762E}" type="presParOf" srcId="{7E8DCC9B-4F7A-3E47-B7FF-E289F16E8278}" destId="{D465993C-9740-CF40-86A9-A516CFC027E7}" srcOrd="0" destOrd="0" presId="urn:microsoft.com/office/officeart/2005/8/layout/list1"/>
    <dgm:cxn modelId="{6B36BCFF-29A3-C344-BC75-ACB58E07159D}" type="presParOf" srcId="{7E8DCC9B-4F7A-3E47-B7FF-E289F16E8278}" destId="{C1C642A1-D165-6248-9673-D0CE8C69211A}" srcOrd="1" destOrd="0" presId="urn:microsoft.com/office/officeart/2005/8/layout/list1"/>
    <dgm:cxn modelId="{FC58AB6D-6AAC-C446-95C9-ED76D480CCEB}" type="presParOf" srcId="{024D6300-7166-4842-942C-7FF749D2B290}" destId="{9EF5D996-1067-554A-A26E-365344010680}" srcOrd="9" destOrd="0" presId="urn:microsoft.com/office/officeart/2005/8/layout/list1"/>
    <dgm:cxn modelId="{1D83E256-38E1-9D44-BF5F-7F59AA8F3C09}" type="presParOf" srcId="{024D6300-7166-4842-942C-7FF749D2B290}" destId="{49E3AC8E-4F19-2C4F-994B-C725ECC3EEEC}" srcOrd="10" destOrd="0" presId="urn:microsoft.com/office/officeart/2005/8/layout/list1"/>
    <dgm:cxn modelId="{9CC7DB6C-8921-D240-8037-66502531C567}" type="presParOf" srcId="{024D6300-7166-4842-942C-7FF749D2B290}" destId="{288E58F2-FDBB-254F-B442-5DD21FAFB543}" srcOrd="11" destOrd="0" presId="urn:microsoft.com/office/officeart/2005/8/layout/list1"/>
    <dgm:cxn modelId="{DF615AD6-C548-674B-857F-761B5601BFCA}" type="presParOf" srcId="{024D6300-7166-4842-942C-7FF749D2B290}" destId="{DE931860-0F43-FA44-B26A-CACAF5B82D68}" srcOrd="12" destOrd="0" presId="urn:microsoft.com/office/officeart/2005/8/layout/list1"/>
    <dgm:cxn modelId="{BB29A3F9-BE63-A544-94C2-FAF70DD8D81A}" type="presParOf" srcId="{DE931860-0F43-FA44-B26A-CACAF5B82D68}" destId="{00752119-000C-454F-AA0C-D9E2430A3210}" srcOrd="0" destOrd="0" presId="urn:microsoft.com/office/officeart/2005/8/layout/list1"/>
    <dgm:cxn modelId="{ECCD01EC-5B5D-F94D-9CD8-1BE45EB16BBC}" type="presParOf" srcId="{DE931860-0F43-FA44-B26A-CACAF5B82D68}" destId="{1A57DAD7-CCBE-3D43-896D-FD0234DE9864}" srcOrd="1" destOrd="0" presId="urn:microsoft.com/office/officeart/2005/8/layout/list1"/>
    <dgm:cxn modelId="{377E3F1E-C073-A644-AD11-9F0290D04AC7}" type="presParOf" srcId="{024D6300-7166-4842-942C-7FF749D2B290}" destId="{D6FFB8C9-46E1-1446-B3E7-DEF609CD28F5}" srcOrd="13" destOrd="0" presId="urn:microsoft.com/office/officeart/2005/8/layout/list1"/>
    <dgm:cxn modelId="{CF9A7527-F28B-8F44-BD59-83233EC79D08}" type="presParOf" srcId="{024D6300-7166-4842-942C-7FF749D2B290}" destId="{796EBB3F-6318-414D-A6B0-7C62F832A5AF}"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038D2CF-E467-47DB-AF1B-DD52D6DCE8C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EECE052-4F31-4BA3-B969-A6EBD8684908}">
      <dgm:prSet/>
      <dgm:spPr/>
      <dgm:t>
        <a:bodyPr/>
        <a:lstStyle/>
        <a:p>
          <a:r>
            <a:rPr lang="en-US" dirty="0"/>
            <a:t>Intoxication</a:t>
          </a:r>
        </a:p>
      </dgm:t>
    </dgm:pt>
    <dgm:pt modelId="{F669D9E2-1E16-44AA-8C4D-5CC9DA9D2A29}" type="parTrans" cxnId="{0E807DCB-6148-45F4-A773-8DA97F12CF24}">
      <dgm:prSet/>
      <dgm:spPr/>
      <dgm:t>
        <a:bodyPr/>
        <a:lstStyle/>
        <a:p>
          <a:endParaRPr lang="en-US"/>
        </a:p>
      </dgm:t>
    </dgm:pt>
    <dgm:pt modelId="{28783FB7-0BB6-4D8A-B150-FC87054B22CD}" type="sibTrans" cxnId="{0E807DCB-6148-45F4-A773-8DA97F12CF24}">
      <dgm:prSet/>
      <dgm:spPr/>
      <dgm:t>
        <a:bodyPr/>
        <a:lstStyle/>
        <a:p>
          <a:endParaRPr lang="en-US"/>
        </a:p>
      </dgm:t>
    </dgm:pt>
    <dgm:pt modelId="{0DDBCF74-D01A-41F8-AC70-1150E1916CB6}">
      <dgm:prSet/>
      <dgm:spPr/>
      <dgm:t>
        <a:bodyPr/>
        <a:lstStyle/>
        <a:p>
          <a:r>
            <a:rPr lang="en-US" dirty="0"/>
            <a:t>Slurred speech, incoordination, ataxia, drowsiness, disinhibition of sexual and aggressive impulses (GABA effect), impaired judgment, attention and memory disturbances</a:t>
          </a:r>
        </a:p>
      </dgm:t>
    </dgm:pt>
    <dgm:pt modelId="{BE4CDDB1-44CC-4CA6-8034-3926CE3F6AD3}" type="parTrans" cxnId="{7DE5E264-5C5A-4A02-A042-A0521120C9F0}">
      <dgm:prSet/>
      <dgm:spPr/>
      <dgm:t>
        <a:bodyPr/>
        <a:lstStyle/>
        <a:p>
          <a:endParaRPr lang="en-US"/>
        </a:p>
      </dgm:t>
    </dgm:pt>
    <dgm:pt modelId="{6651005B-E514-4B85-8BE5-3887A1F85A44}" type="sibTrans" cxnId="{7DE5E264-5C5A-4A02-A042-A0521120C9F0}">
      <dgm:prSet/>
      <dgm:spPr/>
      <dgm:t>
        <a:bodyPr/>
        <a:lstStyle/>
        <a:p>
          <a:endParaRPr lang="en-US"/>
        </a:p>
      </dgm:t>
    </dgm:pt>
    <dgm:pt modelId="{FEF70957-9D98-4473-85C7-EF3072B2FD5E}">
      <dgm:prSet/>
      <dgm:spPr/>
      <dgm:t>
        <a:bodyPr/>
        <a:lstStyle/>
        <a:p>
          <a:r>
            <a:rPr lang="en-US" dirty="0"/>
            <a:t>Withdrawal</a:t>
          </a:r>
        </a:p>
      </dgm:t>
    </dgm:pt>
    <dgm:pt modelId="{6D8FE83E-6DE6-40B4-85FB-77D46ED904CA}" type="parTrans" cxnId="{3243A703-B43C-44D7-968E-723B9BC3918C}">
      <dgm:prSet/>
      <dgm:spPr/>
      <dgm:t>
        <a:bodyPr/>
        <a:lstStyle/>
        <a:p>
          <a:endParaRPr lang="en-US"/>
        </a:p>
      </dgm:t>
    </dgm:pt>
    <dgm:pt modelId="{0E106180-909F-4A25-AB0B-4F7775B145D1}" type="sibTrans" cxnId="{3243A703-B43C-44D7-968E-723B9BC3918C}">
      <dgm:prSet/>
      <dgm:spPr/>
      <dgm:t>
        <a:bodyPr/>
        <a:lstStyle/>
        <a:p>
          <a:endParaRPr lang="en-US"/>
        </a:p>
      </dgm:t>
    </dgm:pt>
    <dgm:pt modelId="{08EE8D48-32E3-4D8E-9651-924CF6DB9236}">
      <dgm:prSet/>
      <dgm:spPr/>
      <dgm:t>
        <a:bodyPr/>
        <a:lstStyle/>
        <a:p>
          <a:r>
            <a:rPr lang="en-US" dirty="0"/>
            <a:t>Nausea, vomiting</a:t>
          </a:r>
        </a:p>
      </dgm:t>
    </dgm:pt>
    <dgm:pt modelId="{4BC7E1FD-730F-4602-8EAA-F00029DDB080}" type="parTrans" cxnId="{DB2DBB80-2D3F-4BC5-A92A-31A98D49B45E}">
      <dgm:prSet/>
      <dgm:spPr/>
      <dgm:t>
        <a:bodyPr/>
        <a:lstStyle/>
        <a:p>
          <a:endParaRPr lang="en-US"/>
        </a:p>
      </dgm:t>
    </dgm:pt>
    <dgm:pt modelId="{E43D0571-4A70-4901-B109-B556080D89CC}" type="sibTrans" cxnId="{DB2DBB80-2D3F-4BC5-A92A-31A98D49B45E}">
      <dgm:prSet/>
      <dgm:spPr/>
      <dgm:t>
        <a:bodyPr/>
        <a:lstStyle/>
        <a:p>
          <a:endParaRPr lang="en-US"/>
        </a:p>
      </dgm:t>
    </dgm:pt>
    <dgm:pt modelId="{88A33FDC-7BFB-4DE5-B3D0-ED31C8927D45}">
      <dgm:prSet/>
      <dgm:spPr/>
      <dgm:t>
        <a:bodyPr/>
        <a:lstStyle/>
        <a:p>
          <a:r>
            <a:rPr lang="en-US" dirty="0"/>
            <a:t>Tachycardia</a:t>
          </a:r>
        </a:p>
      </dgm:t>
    </dgm:pt>
    <dgm:pt modelId="{417F0E4C-B50F-48AB-9BDC-7E814D86BB6F}" type="parTrans" cxnId="{9E6A0A14-DADF-410C-96C7-4D07FEED3C3C}">
      <dgm:prSet/>
      <dgm:spPr/>
      <dgm:t>
        <a:bodyPr/>
        <a:lstStyle/>
        <a:p>
          <a:endParaRPr lang="en-US"/>
        </a:p>
      </dgm:t>
    </dgm:pt>
    <dgm:pt modelId="{6C77D9F2-5FF2-4CBB-BB36-8B3CACCDC871}" type="sibTrans" cxnId="{9E6A0A14-DADF-410C-96C7-4D07FEED3C3C}">
      <dgm:prSet/>
      <dgm:spPr/>
      <dgm:t>
        <a:bodyPr/>
        <a:lstStyle/>
        <a:p>
          <a:endParaRPr lang="en-US"/>
        </a:p>
      </dgm:t>
    </dgm:pt>
    <dgm:pt modelId="{221DE999-76A3-4C96-8013-28A795CE3448}">
      <dgm:prSet/>
      <dgm:spPr/>
      <dgm:t>
        <a:bodyPr/>
        <a:lstStyle/>
        <a:p>
          <a:r>
            <a:rPr lang="en-US" dirty="0"/>
            <a:t>Diaphoresis</a:t>
          </a:r>
        </a:p>
      </dgm:t>
    </dgm:pt>
    <dgm:pt modelId="{6E79550A-85B4-4D8A-9D2D-F9B85454501F}" type="parTrans" cxnId="{7FC026A5-3478-43C8-A776-9E4A7767D433}">
      <dgm:prSet/>
      <dgm:spPr/>
      <dgm:t>
        <a:bodyPr/>
        <a:lstStyle/>
        <a:p>
          <a:endParaRPr lang="en-US"/>
        </a:p>
      </dgm:t>
    </dgm:pt>
    <dgm:pt modelId="{8CD06074-B9EE-48FC-82EF-765F4365012D}" type="sibTrans" cxnId="{7FC026A5-3478-43C8-A776-9E4A7767D433}">
      <dgm:prSet/>
      <dgm:spPr/>
      <dgm:t>
        <a:bodyPr/>
        <a:lstStyle/>
        <a:p>
          <a:endParaRPr lang="en-US"/>
        </a:p>
      </dgm:t>
    </dgm:pt>
    <dgm:pt modelId="{E5EC932B-9DD0-43A7-B6FF-0AFA70FC4558}">
      <dgm:prSet/>
      <dgm:spPr/>
      <dgm:t>
        <a:bodyPr/>
        <a:lstStyle/>
        <a:p>
          <a:r>
            <a:rPr lang="en-US" dirty="0"/>
            <a:t>Anxiety, irritability</a:t>
          </a:r>
        </a:p>
      </dgm:t>
    </dgm:pt>
    <dgm:pt modelId="{018D8DE3-050D-4188-A9A7-C221E9BEE691}" type="parTrans" cxnId="{B7466B3C-A63F-400F-836D-40BB1E5081A4}">
      <dgm:prSet/>
      <dgm:spPr/>
      <dgm:t>
        <a:bodyPr/>
        <a:lstStyle/>
        <a:p>
          <a:endParaRPr lang="en-US"/>
        </a:p>
      </dgm:t>
    </dgm:pt>
    <dgm:pt modelId="{622EE0CD-B74F-4A0A-99A4-2EA72AC4C520}" type="sibTrans" cxnId="{B7466B3C-A63F-400F-836D-40BB1E5081A4}">
      <dgm:prSet/>
      <dgm:spPr/>
      <dgm:t>
        <a:bodyPr/>
        <a:lstStyle/>
        <a:p>
          <a:endParaRPr lang="en-US"/>
        </a:p>
      </dgm:t>
    </dgm:pt>
    <dgm:pt modelId="{160C1F05-5195-41A9-95EB-4DB84BAE9849}">
      <dgm:prSet/>
      <dgm:spPr/>
      <dgm:t>
        <a:bodyPr/>
        <a:lstStyle/>
        <a:p>
          <a:r>
            <a:rPr lang="en-US" dirty="0"/>
            <a:t>Tremors (hands, fingers, eyelids_</a:t>
          </a:r>
        </a:p>
      </dgm:t>
    </dgm:pt>
    <dgm:pt modelId="{9A4EC94A-6FC3-48FF-950A-6CBA206B8A5E}" type="parTrans" cxnId="{BF2970E7-9911-4563-A7B9-20853C0AB5AC}">
      <dgm:prSet/>
      <dgm:spPr/>
      <dgm:t>
        <a:bodyPr/>
        <a:lstStyle/>
        <a:p>
          <a:endParaRPr lang="en-US"/>
        </a:p>
      </dgm:t>
    </dgm:pt>
    <dgm:pt modelId="{3D5FF413-C337-4B65-AA1F-3B0B97559D5A}" type="sibTrans" cxnId="{BF2970E7-9911-4563-A7B9-20853C0AB5AC}">
      <dgm:prSet/>
      <dgm:spPr/>
      <dgm:t>
        <a:bodyPr/>
        <a:lstStyle/>
        <a:p>
          <a:endParaRPr lang="en-US"/>
        </a:p>
      </dgm:t>
    </dgm:pt>
    <dgm:pt modelId="{C862123C-D937-4FA3-B7E5-B3D1ABB90DEF}">
      <dgm:prSet/>
      <dgm:spPr/>
      <dgm:t>
        <a:bodyPr/>
        <a:lstStyle/>
        <a:p>
          <a:r>
            <a:rPr lang="en-US" dirty="0"/>
            <a:t>Grand mal seizures</a:t>
          </a:r>
        </a:p>
      </dgm:t>
    </dgm:pt>
    <dgm:pt modelId="{132D7FDB-6E5A-4978-859F-D17A261A0351}" type="parTrans" cxnId="{1F5A54D5-2B89-4590-A7E1-F483F1A1A28C}">
      <dgm:prSet/>
      <dgm:spPr/>
      <dgm:t>
        <a:bodyPr/>
        <a:lstStyle/>
        <a:p>
          <a:endParaRPr lang="en-US"/>
        </a:p>
      </dgm:t>
    </dgm:pt>
    <dgm:pt modelId="{A30B47D9-E3D5-4513-A0C4-599B15D8BA0A}" type="sibTrans" cxnId="{1F5A54D5-2B89-4590-A7E1-F483F1A1A28C}">
      <dgm:prSet/>
      <dgm:spPr/>
      <dgm:t>
        <a:bodyPr/>
        <a:lstStyle/>
        <a:p>
          <a:endParaRPr lang="en-US"/>
        </a:p>
      </dgm:t>
    </dgm:pt>
    <dgm:pt modelId="{D5CE2F06-CB1D-AE40-900F-AE8506B3D0F2}" type="pres">
      <dgm:prSet presAssocID="{2038D2CF-E467-47DB-AF1B-DD52D6DCE8C1}" presName="linear" presStyleCnt="0">
        <dgm:presLayoutVars>
          <dgm:animLvl val="lvl"/>
          <dgm:resizeHandles val="exact"/>
        </dgm:presLayoutVars>
      </dgm:prSet>
      <dgm:spPr/>
    </dgm:pt>
    <dgm:pt modelId="{50BAE33F-DEEA-D24D-B50A-46DC66733592}" type="pres">
      <dgm:prSet presAssocID="{2EECE052-4F31-4BA3-B969-A6EBD8684908}" presName="parentText" presStyleLbl="node1" presStyleIdx="0" presStyleCnt="2">
        <dgm:presLayoutVars>
          <dgm:chMax val="0"/>
          <dgm:bulletEnabled val="1"/>
        </dgm:presLayoutVars>
      </dgm:prSet>
      <dgm:spPr/>
    </dgm:pt>
    <dgm:pt modelId="{ED2AEA1F-30D3-EB44-B146-C737E016E659}" type="pres">
      <dgm:prSet presAssocID="{2EECE052-4F31-4BA3-B969-A6EBD8684908}" presName="childText" presStyleLbl="revTx" presStyleIdx="0" presStyleCnt="2">
        <dgm:presLayoutVars>
          <dgm:bulletEnabled val="1"/>
        </dgm:presLayoutVars>
      </dgm:prSet>
      <dgm:spPr/>
    </dgm:pt>
    <dgm:pt modelId="{6E90CF09-92AD-E94C-A265-FFFE3EEC25BC}" type="pres">
      <dgm:prSet presAssocID="{FEF70957-9D98-4473-85C7-EF3072B2FD5E}" presName="parentText" presStyleLbl="node1" presStyleIdx="1" presStyleCnt="2">
        <dgm:presLayoutVars>
          <dgm:chMax val="0"/>
          <dgm:bulletEnabled val="1"/>
        </dgm:presLayoutVars>
      </dgm:prSet>
      <dgm:spPr/>
    </dgm:pt>
    <dgm:pt modelId="{AED26A55-36E5-5F4B-A446-67D67D70D135}" type="pres">
      <dgm:prSet presAssocID="{FEF70957-9D98-4473-85C7-EF3072B2FD5E}" presName="childText" presStyleLbl="revTx" presStyleIdx="1" presStyleCnt="2">
        <dgm:presLayoutVars>
          <dgm:bulletEnabled val="1"/>
        </dgm:presLayoutVars>
      </dgm:prSet>
      <dgm:spPr/>
    </dgm:pt>
  </dgm:ptLst>
  <dgm:cxnLst>
    <dgm:cxn modelId="{0E2A9100-6A0C-E04E-9CC0-798A520A2B63}" type="presOf" srcId="{160C1F05-5195-41A9-95EB-4DB84BAE9849}" destId="{AED26A55-36E5-5F4B-A446-67D67D70D135}" srcOrd="0" destOrd="4" presId="urn:microsoft.com/office/officeart/2005/8/layout/vList2"/>
    <dgm:cxn modelId="{3243A703-B43C-44D7-968E-723B9BC3918C}" srcId="{2038D2CF-E467-47DB-AF1B-DD52D6DCE8C1}" destId="{FEF70957-9D98-4473-85C7-EF3072B2FD5E}" srcOrd="1" destOrd="0" parTransId="{6D8FE83E-6DE6-40B4-85FB-77D46ED904CA}" sibTransId="{0E106180-909F-4A25-AB0B-4F7775B145D1}"/>
    <dgm:cxn modelId="{BDB52513-21A6-5A41-8BCD-7035A67B858B}" type="presOf" srcId="{2EECE052-4F31-4BA3-B969-A6EBD8684908}" destId="{50BAE33F-DEEA-D24D-B50A-46DC66733592}" srcOrd="0" destOrd="0" presId="urn:microsoft.com/office/officeart/2005/8/layout/vList2"/>
    <dgm:cxn modelId="{9E6A0A14-DADF-410C-96C7-4D07FEED3C3C}" srcId="{FEF70957-9D98-4473-85C7-EF3072B2FD5E}" destId="{88A33FDC-7BFB-4DE5-B3D0-ED31C8927D45}" srcOrd="1" destOrd="0" parTransId="{417F0E4C-B50F-48AB-9BDC-7E814D86BB6F}" sibTransId="{6C77D9F2-5FF2-4CBB-BB36-8B3CACCDC871}"/>
    <dgm:cxn modelId="{8341B62E-FC18-6F44-AA43-DF9C6E02F415}" type="presOf" srcId="{88A33FDC-7BFB-4DE5-B3D0-ED31C8927D45}" destId="{AED26A55-36E5-5F4B-A446-67D67D70D135}" srcOrd="0" destOrd="1" presId="urn:microsoft.com/office/officeart/2005/8/layout/vList2"/>
    <dgm:cxn modelId="{7F4E303B-29F2-2A4C-AAF1-B00560F71107}" type="presOf" srcId="{FEF70957-9D98-4473-85C7-EF3072B2FD5E}" destId="{6E90CF09-92AD-E94C-A265-FFFE3EEC25BC}" srcOrd="0" destOrd="0" presId="urn:microsoft.com/office/officeart/2005/8/layout/vList2"/>
    <dgm:cxn modelId="{B7466B3C-A63F-400F-836D-40BB1E5081A4}" srcId="{FEF70957-9D98-4473-85C7-EF3072B2FD5E}" destId="{E5EC932B-9DD0-43A7-B6FF-0AFA70FC4558}" srcOrd="3" destOrd="0" parTransId="{018D8DE3-050D-4188-A9A7-C221E9BEE691}" sibTransId="{622EE0CD-B74F-4A0A-99A4-2EA72AC4C520}"/>
    <dgm:cxn modelId="{7DE5E264-5C5A-4A02-A042-A0521120C9F0}" srcId="{2EECE052-4F31-4BA3-B969-A6EBD8684908}" destId="{0DDBCF74-D01A-41F8-AC70-1150E1916CB6}" srcOrd="0" destOrd="0" parTransId="{BE4CDDB1-44CC-4CA6-8034-3926CE3F6AD3}" sibTransId="{6651005B-E514-4B85-8BE5-3887A1F85A44}"/>
    <dgm:cxn modelId="{3B37F577-F7CD-9440-BF96-606C61F7A8A8}" type="presOf" srcId="{C862123C-D937-4FA3-B7E5-B3D1ABB90DEF}" destId="{AED26A55-36E5-5F4B-A446-67D67D70D135}" srcOrd="0" destOrd="5" presId="urn:microsoft.com/office/officeart/2005/8/layout/vList2"/>
    <dgm:cxn modelId="{DB2DBB80-2D3F-4BC5-A92A-31A98D49B45E}" srcId="{FEF70957-9D98-4473-85C7-EF3072B2FD5E}" destId="{08EE8D48-32E3-4D8E-9651-924CF6DB9236}" srcOrd="0" destOrd="0" parTransId="{4BC7E1FD-730F-4602-8EAA-F00029DDB080}" sibTransId="{E43D0571-4A70-4901-B109-B556080D89CC}"/>
    <dgm:cxn modelId="{E1CAB283-5B75-3048-A1A3-865682364859}" type="presOf" srcId="{E5EC932B-9DD0-43A7-B6FF-0AFA70FC4558}" destId="{AED26A55-36E5-5F4B-A446-67D67D70D135}" srcOrd="0" destOrd="3" presId="urn:microsoft.com/office/officeart/2005/8/layout/vList2"/>
    <dgm:cxn modelId="{7FC026A5-3478-43C8-A776-9E4A7767D433}" srcId="{FEF70957-9D98-4473-85C7-EF3072B2FD5E}" destId="{221DE999-76A3-4C96-8013-28A795CE3448}" srcOrd="2" destOrd="0" parTransId="{6E79550A-85B4-4D8A-9D2D-F9B85454501F}" sibTransId="{8CD06074-B9EE-48FC-82EF-765F4365012D}"/>
    <dgm:cxn modelId="{2D8652BC-31E0-0445-93B9-EE3D8B15AF27}" type="presOf" srcId="{08EE8D48-32E3-4D8E-9651-924CF6DB9236}" destId="{AED26A55-36E5-5F4B-A446-67D67D70D135}" srcOrd="0" destOrd="0" presId="urn:microsoft.com/office/officeart/2005/8/layout/vList2"/>
    <dgm:cxn modelId="{61FC5ABD-F57F-DD48-93A2-8E440656ABA9}" type="presOf" srcId="{2038D2CF-E467-47DB-AF1B-DD52D6DCE8C1}" destId="{D5CE2F06-CB1D-AE40-900F-AE8506B3D0F2}" srcOrd="0" destOrd="0" presId="urn:microsoft.com/office/officeart/2005/8/layout/vList2"/>
    <dgm:cxn modelId="{0E807DCB-6148-45F4-A773-8DA97F12CF24}" srcId="{2038D2CF-E467-47DB-AF1B-DD52D6DCE8C1}" destId="{2EECE052-4F31-4BA3-B969-A6EBD8684908}" srcOrd="0" destOrd="0" parTransId="{F669D9E2-1E16-44AA-8C4D-5CC9DA9D2A29}" sibTransId="{28783FB7-0BB6-4D8A-B150-FC87054B22CD}"/>
    <dgm:cxn modelId="{1F5A54D5-2B89-4590-A7E1-F483F1A1A28C}" srcId="{FEF70957-9D98-4473-85C7-EF3072B2FD5E}" destId="{C862123C-D937-4FA3-B7E5-B3D1ABB90DEF}" srcOrd="5" destOrd="0" parTransId="{132D7FDB-6E5A-4978-859F-D17A261A0351}" sibTransId="{A30B47D9-E3D5-4513-A0C4-599B15D8BA0A}"/>
    <dgm:cxn modelId="{0FA581DA-2E49-C549-B418-5759C9B694A7}" type="presOf" srcId="{221DE999-76A3-4C96-8013-28A795CE3448}" destId="{AED26A55-36E5-5F4B-A446-67D67D70D135}" srcOrd="0" destOrd="2" presId="urn:microsoft.com/office/officeart/2005/8/layout/vList2"/>
    <dgm:cxn modelId="{BF2970E7-9911-4563-A7B9-20853C0AB5AC}" srcId="{FEF70957-9D98-4473-85C7-EF3072B2FD5E}" destId="{160C1F05-5195-41A9-95EB-4DB84BAE9849}" srcOrd="4" destOrd="0" parTransId="{9A4EC94A-6FC3-48FF-950A-6CBA206B8A5E}" sibTransId="{3D5FF413-C337-4B65-AA1F-3B0B97559D5A}"/>
    <dgm:cxn modelId="{87AC58F6-59E6-A044-A371-1BF47FC97ABE}" type="presOf" srcId="{0DDBCF74-D01A-41F8-AC70-1150E1916CB6}" destId="{ED2AEA1F-30D3-EB44-B146-C737E016E659}" srcOrd="0" destOrd="0" presId="urn:microsoft.com/office/officeart/2005/8/layout/vList2"/>
    <dgm:cxn modelId="{6DB67E98-C796-ED49-BBE6-11AB369D486C}" type="presParOf" srcId="{D5CE2F06-CB1D-AE40-900F-AE8506B3D0F2}" destId="{50BAE33F-DEEA-D24D-B50A-46DC66733592}" srcOrd="0" destOrd="0" presId="urn:microsoft.com/office/officeart/2005/8/layout/vList2"/>
    <dgm:cxn modelId="{E01FE21B-17AB-DD40-A1BD-E1C201807E23}" type="presParOf" srcId="{D5CE2F06-CB1D-AE40-900F-AE8506B3D0F2}" destId="{ED2AEA1F-30D3-EB44-B146-C737E016E659}" srcOrd="1" destOrd="0" presId="urn:microsoft.com/office/officeart/2005/8/layout/vList2"/>
    <dgm:cxn modelId="{1C6667AF-5D7A-A54B-BA99-517E01CAA35B}" type="presParOf" srcId="{D5CE2F06-CB1D-AE40-900F-AE8506B3D0F2}" destId="{6E90CF09-92AD-E94C-A265-FFFE3EEC25BC}" srcOrd="2" destOrd="0" presId="urn:microsoft.com/office/officeart/2005/8/layout/vList2"/>
    <dgm:cxn modelId="{2A65055E-CE18-1045-A8EE-358FF0E1253C}" type="presParOf" srcId="{D5CE2F06-CB1D-AE40-900F-AE8506B3D0F2}" destId="{AED26A55-36E5-5F4B-A446-67D67D70D135}"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29157E3-726F-4211-9D48-33C00D3F5DD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0CEA358-03A4-4836-A533-ECBC8D3227E5}">
      <dgm:prSet/>
      <dgm:spPr/>
      <dgm:t>
        <a:bodyPr/>
        <a:lstStyle/>
        <a:p>
          <a:r>
            <a:rPr lang="en-US" dirty="0"/>
            <a:t>Intoxication</a:t>
          </a:r>
        </a:p>
      </dgm:t>
    </dgm:pt>
    <dgm:pt modelId="{3C47C4FB-EA5C-4542-8986-B2885979DF9A}" type="parTrans" cxnId="{775945CA-F92D-4186-8A58-852F4F977047}">
      <dgm:prSet/>
      <dgm:spPr/>
      <dgm:t>
        <a:bodyPr/>
        <a:lstStyle/>
        <a:p>
          <a:endParaRPr lang="en-US"/>
        </a:p>
      </dgm:t>
    </dgm:pt>
    <dgm:pt modelId="{E6CBC295-7D8F-4F6A-BE99-B5AD09053AB2}" type="sibTrans" cxnId="{775945CA-F92D-4186-8A58-852F4F977047}">
      <dgm:prSet/>
      <dgm:spPr/>
      <dgm:t>
        <a:bodyPr/>
        <a:lstStyle/>
        <a:p>
          <a:endParaRPr lang="en-US"/>
        </a:p>
      </dgm:t>
    </dgm:pt>
    <dgm:pt modelId="{8A4A01F9-57A4-482E-B01D-35711FEED280}">
      <dgm:prSet/>
      <dgm:spPr/>
      <dgm:t>
        <a:bodyPr/>
        <a:lstStyle/>
        <a:p>
          <a:r>
            <a:rPr lang="en-US" dirty="0"/>
            <a:t>Dilated pupils</a:t>
          </a:r>
        </a:p>
      </dgm:t>
    </dgm:pt>
    <dgm:pt modelId="{94E41776-F4A2-4DFB-A79D-8FBAC86B7138}" type="parTrans" cxnId="{50820189-33FA-48FE-BD2A-AED6152D6EB1}">
      <dgm:prSet/>
      <dgm:spPr/>
      <dgm:t>
        <a:bodyPr/>
        <a:lstStyle/>
        <a:p>
          <a:endParaRPr lang="en-US"/>
        </a:p>
      </dgm:t>
    </dgm:pt>
    <dgm:pt modelId="{10B9E854-BFFF-4686-8926-E17196506C1C}" type="sibTrans" cxnId="{50820189-33FA-48FE-BD2A-AED6152D6EB1}">
      <dgm:prSet/>
      <dgm:spPr/>
      <dgm:t>
        <a:bodyPr/>
        <a:lstStyle/>
        <a:p>
          <a:endParaRPr lang="en-US"/>
        </a:p>
      </dgm:t>
    </dgm:pt>
    <dgm:pt modelId="{895BBA7E-A991-4F93-A15B-E2DFC22F168B}">
      <dgm:prSet/>
      <dgm:spPr/>
      <dgm:t>
        <a:bodyPr/>
        <a:lstStyle/>
        <a:p>
          <a:r>
            <a:rPr lang="en-US" dirty="0"/>
            <a:t>Tachycardia, elevated blood pressure</a:t>
          </a:r>
        </a:p>
      </dgm:t>
    </dgm:pt>
    <dgm:pt modelId="{48D5CE48-1D1A-4718-89BF-B7E9FA757899}" type="parTrans" cxnId="{C29F25D3-1874-4A59-AD91-728B4BCE4B40}">
      <dgm:prSet/>
      <dgm:spPr/>
      <dgm:t>
        <a:bodyPr/>
        <a:lstStyle/>
        <a:p>
          <a:endParaRPr lang="en-US"/>
        </a:p>
      </dgm:t>
    </dgm:pt>
    <dgm:pt modelId="{CCF733E6-184C-4505-897F-86B5D863F97C}" type="sibTrans" cxnId="{C29F25D3-1874-4A59-AD91-728B4BCE4B40}">
      <dgm:prSet/>
      <dgm:spPr/>
      <dgm:t>
        <a:bodyPr/>
        <a:lstStyle/>
        <a:p>
          <a:endParaRPr lang="en-US"/>
        </a:p>
      </dgm:t>
    </dgm:pt>
    <dgm:pt modelId="{1FF3182D-FB4F-4258-9CAC-6C76B1AECCF9}">
      <dgm:prSet/>
      <dgm:spPr/>
      <dgm:t>
        <a:bodyPr/>
        <a:lstStyle/>
        <a:p>
          <a:r>
            <a:rPr lang="en-US" dirty="0"/>
            <a:t>Nausea, vomiting</a:t>
          </a:r>
        </a:p>
      </dgm:t>
    </dgm:pt>
    <dgm:pt modelId="{054B7C77-2E2F-45EE-A4D0-4B6BEA6987DC}" type="parTrans" cxnId="{BAE20F97-F982-4F33-B36A-BEDEE443CE9C}">
      <dgm:prSet/>
      <dgm:spPr/>
      <dgm:t>
        <a:bodyPr/>
        <a:lstStyle/>
        <a:p>
          <a:endParaRPr lang="en-US"/>
        </a:p>
      </dgm:t>
    </dgm:pt>
    <dgm:pt modelId="{CE0BA468-5AD2-4D05-928A-480AFE209FEA}" type="sibTrans" cxnId="{BAE20F97-F982-4F33-B36A-BEDEE443CE9C}">
      <dgm:prSet/>
      <dgm:spPr/>
      <dgm:t>
        <a:bodyPr/>
        <a:lstStyle/>
        <a:p>
          <a:endParaRPr lang="en-US"/>
        </a:p>
      </dgm:t>
    </dgm:pt>
    <dgm:pt modelId="{F8BE8367-581B-4214-9E50-FE8EE1036E5E}">
      <dgm:prSet/>
      <dgm:spPr/>
      <dgm:t>
        <a:bodyPr/>
        <a:lstStyle/>
        <a:p>
          <a:r>
            <a:rPr lang="en-US" dirty="0"/>
            <a:t>Insomnia</a:t>
          </a:r>
        </a:p>
      </dgm:t>
    </dgm:pt>
    <dgm:pt modelId="{76F32C04-AE69-46A1-968F-E66CCB81250D}" type="parTrans" cxnId="{AC16B2A8-8258-4070-9D15-6FFE6F27AADF}">
      <dgm:prSet/>
      <dgm:spPr/>
      <dgm:t>
        <a:bodyPr/>
        <a:lstStyle/>
        <a:p>
          <a:endParaRPr lang="en-US"/>
        </a:p>
      </dgm:t>
    </dgm:pt>
    <dgm:pt modelId="{31CBE4CA-4ABD-412F-BA55-E06B96A63544}" type="sibTrans" cxnId="{AC16B2A8-8258-4070-9D15-6FFE6F27AADF}">
      <dgm:prSet/>
      <dgm:spPr/>
      <dgm:t>
        <a:bodyPr/>
        <a:lstStyle/>
        <a:p>
          <a:endParaRPr lang="en-US"/>
        </a:p>
      </dgm:t>
    </dgm:pt>
    <dgm:pt modelId="{AC1A17A2-48A4-4AB8-A8AE-43D9333F9197}">
      <dgm:prSet/>
      <dgm:spPr/>
      <dgm:t>
        <a:bodyPr/>
        <a:lstStyle/>
        <a:p>
          <a:r>
            <a:rPr lang="en-US" dirty="0"/>
            <a:t>Assaultive,  potential for violence</a:t>
          </a:r>
        </a:p>
      </dgm:t>
    </dgm:pt>
    <dgm:pt modelId="{C52D201A-94C5-418A-B929-EBD45BBCFABB}" type="parTrans" cxnId="{3CACD243-51AF-46C3-97B1-A79242100900}">
      <dgm:prSet/>
      <dgm:spPr/>
      <dgm:t>
        <a:bodyPr/>
        <a:lstStyle/>
        <a:p>
          <a:endParaRPr lang="en-US"/>
        </a:p>
      </dgm:t>
    </dgm:pt>
    <dgm:pt modelId="{8F56F40A-CABE-434E-8D44-A1921B9351CC}" type="sibTrans" cxnId="{3CACD243-51AF-46C3-97B1-A79242100900}">
      <dgm:prSet/>
      <dgm:spPr/>
      <dgm:t>
        <a:bodyPr/>
        <a:lstStyle/>
        <a:p>
          <a:endParaRPr lang="en-US"/>
        </a:p>
      </dgm:t>
    </dgm:pt>
    <dgm:pt modelId="{4B9D8558-C7F4-4F34-8876-714C0D90AFDC}">
      <dgm:prSet/>
      <dgm:spPr/>
      <dgm:t>
        <a:bodyPr/>
        <a:lstStyle/>
        <a:p>
          <a:r>
            <a:rPr lang="en-US" dirty="0"/>
            <a:t>Impaired judgment, social and occupational functioning</a:t>
          </a:r>
        </a:p>
      </dgm:t>
    </dgm:pt>
    <dgm:pt modelId="{3490B7D0-9CD4-4FC2-BB59-48B2B8DDBF2B}" type="parTrans" cxnId="{9B018B7E-CD0E-4D36-B6DC-4D97D499F5F0}">
      <dgm:prSet/>
      <dgm:spPr/>
      <dgm:t>
        <a:bodyPr/>
        <a:lstStyle/>
        <a:p>
          <a:endParaRPr lang="en-US"/>
        </a:p>
      </dgm:t>
    </dgm:pt>
    <dgm:pt modelId="{AF8CF60D-8281-474B-9291-9353B998CEFB}" type="sibTrans" cxnId="{9B018B7E-CD0E-4D36-B6DC-4D97D499F5F0}">
      <dgm:prSet/>
      <dgm:spPr/>
      <dgm:t>
        <a:bodyPr/>
        <a:lstStyle/>
        <a:p>
          <a:endParaRPr lang="en-US"/>
        </a:p>
      </dgm:t>
    </dgm:pt>
    <dgm:pt modelId="{3DAB6900-D117-4CF4-853E-44CAD114FB5B}">
      <dgm:prSet/>
      <dgm:spPr/>
      <dgm:t>
        <a:bodyPr/>
        <a:lstStyle/>
        <a:p>
          <a:r>
            <a:rPr lang="en-US" dirty="0"/>
            <a:t>Euphoria, paranoia, delusions, hallucinations, psychosis</a:t>
          </a:r>
        </a:p>
      </dgm:t>
    </dgm:pt>
    <dgm:pt modelId="{AEA5AA50-5A71-4FFC-8FE7-C924686294B8}" type="parTrans" cxnId="{A0C016BA-F3F4-4507-89F8-85464DA3B140}">
      <dgm:prSet/>
      <dgm:spPr/>
      <dgm:t>
        <a:bodyPr/>
        <a:lstStyle/>
        <a:p>
          <a:endParaRPr lang="en-US"/>
        </a:p>
      </dgm:t>
    </dgm:pt>
    <dgm:pt modelId="{7214C76A-A1C6-49CD-A94A-F34D4942E7C0}" type="sibTrans" cxnId="{A0C016BA-F3F4-4507-89F8-85464DA3B140}">
      <dgm:prSet/>
      <dgm:spPr/>
      <dgm:t>
        <a:bodyPr/>
        <a:lstStyle/>
        <a:p>
          <a:endParaRPr lang="en-US"/>
        </a:p>
      </dgm:t>
    </dgm:pt>
    <dgm:pt modelId="{BB9E772F-8896-4C43-B5E6-9915FA2E9E33}">
      <dgm:prSet/>
      <dgm:spPr/>
      <dgm:t>
        <a:bodyPr/>
        <a:lstStyle/>
        <a:p>
          <a:r>
            <a:rPr lang="en-US" dirty="0"/>
            <a:t>Severe to panic levels of anxiety</a:t>
          </a:r>
        </a:p>
      </dgm:t>
    </dgm:pt>
    <dgm:pt modelId="{F1B7804A-644B-48D8-8C87-97EC79453D96}" type="parTrans" cxnId="{BBB5165C-70C2-44AF-92FA-BF69AF526C30}">
      <dgm:prSet/>
      <dgm:spPr/>
      <dgm:t>
        <a:bodyPr/>
        <a:lstStyle/>
        <a:p>
          <a:endParaRPr lang="en-US"/>
        </a:p>
      </dgm:t>
    </dgm:pt>
    <dgm:pt modelId="{22133964-AEA3-455C-98BB-2648CE57D600}" type="sibTrans" cxnId="{BBB5165C-70C2-44AF-92FA-BF69AF526C30}">
      <dgm:prSet/>
      <dgm:spPr/>
      <dgm:t>
        <a:bodyPr/>
        <a:lstStyle/>
        <a:p>
          <a:endParaRPr lang="en-US"/>
        </a:p>
      </dgm:t>
    </dgm:pt>
    <dgm:pt modelId="{985BB19C-0EEB-4AF7-B2F8-08AF3E679437}">
      <dgm:prSet/>
      <dgm:spPr/>
      <dgm:t>
        <a:bodyPr/>
        <a:lstStyle/>
        <a:p>
          <a:r>
            <a:rPr lang="en-US" dirty="0"/>
            <a:t>Overdose</a:t>
          </a:r>
        </a:p>
      </dgm:t>
    </dgm:pt>
    <dgm:pt modelId="{ADD86E39-3905-4D8B-AA3C-D2E83FDCE860}" type="parTrans" cxnId="{E67B4171-2B05-47B1-BF40-E6EF9ED3D549}">
      <dgm:prSet/>
      <dgm:spPr/>
      <dgm:t>
        <a:bodyPr/>
        <a:lstStyle/>
        <a:p>
          <a:endParaRPr lang="en-US"/>
        </a:p>
      </dgm:t>
    </dgm:pt>
    <dgm:pt modelId="{E33294C4-7EB3-421B-ADA5-5A3E2245AC49}" type="sibTrans" cxnId="{E67B4171-2B05-47B1-BF40-E6EF9ED3D549}">
      <dgm:prSet/>
      <dgm:spPr/>
      <dgm:t>
        <a:bodyPr/>
        <a:lstStyle/>
        <a:p>
          <a:endParaRPr lang="en-US"/>
        </a:p>
      </dgm:t>
    </dgm:pt>
    <dgm:pt modelId="{D6BE20AF-642B-49F4-BA0A-D51D3DAE1C05}">
      <dgm:prSet/>
      <dgm:spPr/>
      <dgm:t>
        <a:bodyPr/>
        <a:lstStyle/>
        <a:p>
          <a:r>
            <a:rPr lang="en-US" dirty="0"/>
            <a:t>Respiratory distress</a:t>
          </a:r>
        </a:p>
      </dgm:t>
    </dgm:pt>
    <dgm:pt modelId="{C3F52D7F-E9E2-4686-8918-476C2B9BB2B5}" type="parTrans" cxnId="{EC8278B5-33B9-41B7-B94A-D60A3FA82F8A}">
      <dgm:prSet/>
      <dgm:spPr/>
      <dgm:t>
        <a:bodyPr/>
        <a:lstStyle/>
        <a:p>
          <a:endParaRPr lang="en-US"/>
        </a:p>
      </dgm:t>
    </dgm:pt>
    <dgm:pt modelId="{718265C1-F08B-4537-A7FA-790A28B8C3CE}" type="sibTrans" cxnId="{EC8278B5-33B9-41B7-B94A-D60A3FA82F8A}">
      <dgm:prSet/>
      <dgm:spPr/>
      <dgm:t>
        <a:bodyPr/>
        <a:lstStyle/>
        <a:p>
          <a:endParaRPr lang="en-US"/>
        </a:p>
      </dgm:t>
    </dgm:pt>
    <dgm:pt modelId="{4F4C83BB-EB3C-4DDE-91D3-D03F9D869E66}">
      <dgm:prSet/>
      <dgm:spPr/>
      <dgm:t>
        <a:bodyPr/>
        <a:lstStyle/>
        <a:p>
          <a:r>
            <a:rPr lang="en-US" dirty="0"/>
            <a:t>Ataxia</a:t>
          </a:r>
        </a:p>
      </dgm:t>
    </dgm:pt>
    <dgm:pt modelId="{8F440BE1-DF5B-40AA-9C41-277DF2AB449C}" type="parTrans" cxnId="{9FE27484-9DDC-48C1-A2E5-C9BACE2CC136}">
      <dgm:prSet/>
      <dgm:spPr/>
      <dgm:t>
        <a:bodyPr/>
        <a:lstStyle/>
        <a:p>
          <a:endParaRPr lang="en-US"/>
        </a:p>
      </dgm:t>
    </dgm:pt>
    <dgm:pt modelId="{2249A526-C169-4DB4-BC28-B7958B570A7B}" type="sibTrans" cxnId="{9FE27484-9DDC-48C1-A2E5-C9BACE2CC136}">
      <dgm:prSet/>
      <dgm:spPr/>
      <dgm:t>
        <a:bodyPr/>
        <a:lstStyle/>
        <a:p>
          <a:endParaRPr lang="en-US"/>
        </a:p>
      </dgm:t>
    </dgm:pt>
    <dgm:pt modelId="{4C97A090-120F-4D66-9E80-3590443D20D3}">
      <dgm:prSet/>
      <dgm:spPr/>
      <dgm:t>
        <a:bodyPr/>
        <a:lstStyle/>
        <a:p>
          <a:r>
            <a:rPr lang="en-US" dirty="0"/>
            <a:t>Hyperpyrexia</a:t>
          </a:r>
        </a:p>
      </dgm:t>
    </dgm:pt>
    <dgm:pt modelId="{9B09EC97-DFBB-49C1-81D3-1B290462197F}" type="parTrans" cxnId="{92236966-4ECC-4E03-9AEF-314106FDF6A2}">
      <dgm:prSet/>
      <dgm:spPr/>
      <dgm:t>
        <a:bodyPr/>
        <a:lstStyle/>
        <a:p>
          <a:endParaRPr lang="en-US"/>
        </a:p>
      </dgm:t>
    </dgm:pt>
    <dgm:pt modelId="{61470952-44DD-4A04-A314-02FBEE568F08}" type="sibTrans" cxnId="{92236966-4ECC-4E03-9AEF-314106FDF6A2}">
      <dgm:prSet/>
      <dgm:spPr/>
      <dgm:t>
        <a:bodyPr/>
        <a:lstStyle/>
        <a:p>
          <a:endParaRPr lang="en-US"/>
        </a:p>
      </dgm:t>
    </dgm:pt>
    <dgm:pt modelId="{7B9D4B5B-9859-4A87-AAB3-B94E40620E9C}">
      <dgm:prSet/>
      <dgm:spPr/>
      <dgm:t>
        <a:bodyPr/>
        <a:lstStyle/>
        <a:p>
          <a:r>
            <a:rPr lang="en-US" dirty="0"/>
            <a:t>Convulsions</a:t>
          </a:r>
        </a:p>
      </dgm:t>
    </dgm:pt>
    <dgm:pt modelId="{DE53BA6E-1E20-46B1-A93C-3585DAD37CD7}" type="parTrans" cxnId="{D8D85744-81E4-4773-AF5C-333678781F7C}">
      <dgm:prSet/>
      <dgm:spPr/>
      <dgm:t>
        <a:bodyPr/>
        <a:lstStyle/>
        <a:p>
          <a:endParaRPr lang="en-US"/>
        </a:p>
      </dgm:t>
    </dgm:pt>
    <dgm:pt modelId="{26BB3706-055B-44A4-8E07-5F825033F5FE}" type="sibTrans" cxnId="{D8D85744-81E4-4773-AF5C-333678781F7C}">
      <dgm:prSet/>
      <dgm:spPr/>
      <dgm:t>
        <a:bodyPr/>
        <a:lstStyle/>
        <a:p>
          <a:endParaRPr lang="en-US"/>
        </a:p>
      </dgm:t>
    </dgm:pt>
    <dgm:pt modelId="{31449051-B4E1-4C2E-B6B9-F23FAFA211A9}">
      <dgm:prSet/>
      <dgm:spPr/>
      <dgm:t>
        <a:bodyPr/>
        <a:lstStyle/>
        <a:p>
          <a:r>
            <a:rPr lang="en-US" dirty="0"/>
            <a:t>Coma</a:t>
          </a:r>
        </a:p>
      </dgm:t>
    </dgm:pt>
    <dgm:pt modelId="{24885311-CF77-4F56-BFBB-C2F6839A9575}" type="parTrans" cxnId="{B4E2E431-6B24-4C5A-9656-0C5406EAE9E3}">
      <dgm:prSet/>
      <dgm:spPr/>
      <dgm:t>
        <a:bodyPr/>
        <a:lstStyle/>
        <a:p>
          <a:endParaRPr lang="en-US"/>
        </a:p>
      </dgm:t>
    </dgm:pt>
    <dgm:pt modelId="{D06668DD-2B46-44EF-BE9D-B016E49D5043}" type="sibTrans" cxnId="{B4E2E431-6B24-4C5A-9656-0C5406EAE9E3}">
      <dgm:prSet/>
      <dgm:spPr/>
      <dgm:t>
        <a:bodyPr/>
        <a:lstStyle/>
        <a:p>
          <a:endParaRPr lang="en-US"/>
        </a:p>
      </dgm:t>
    </dgm:pt>
    <dgm:pt modelId="{11BCF825-AE7D-4D51-9F9D-0FD74B0D5856}">
      <dgm:prSet/>
      <dgm:spPr/>
      <dgm:t>
        <a:bodyPr/>
        <a:lstStyle/>
        <a:p>
          <a:r>
            <a:rPr lang="en-US" dirty="0"/>
            <a:t>Stroke, Myocardial Infarction</a:t>
          </a:r>
        </a:p>
      </dgm:t>
    </dgm:pt>
    <dgm:pt modelId="{F4731613-18B5-4520-82F3-D24AB3384E9E}" type="parTrans" cxnId="{573D134D-615F-4DAE-92CD-EE4E715D0F18}">
      <dgm:prSet/>
      <dgm:spPr/>
      <dgm:t>
        <a:bodyPr/>
        <a:lstStyle/>
        <a:p>
          <a:endParaRPr lang="en-US"/>
        </a:p>
      </dgm:t>
    </dgm:pt>
    <dgm:pt modelId="{3EA54E5D-53FC-48EF-8403-4657B79DD7E8}" type="sibTrans" cxnId="{573D134D-615F-4DAE-92CD-EE4E715D0F18}">
      <dgm:prSet/>
      <dgm:spPr/>
      <dgm:t>
        <a:bodyPr/>
        <a:lstStyle/>
        <a:p>
          <a:endParaRPr lang="en-US"/>
        </a:p>
      </dgm:t>
    </dgm:pt>
    <dgm:pt modelId="{D8FA7904-CC7B-4B2C-8A0A-5D05B2D880FA}">
      <dgm:prSet/>
      <dgm:spPr/>
      <dgm:t>
        <a:bodyPr/>
        <a:lstStyle/>
        <a:p>
          <a:r>
            <a:rPr lang="en-US" dirty="0"/>
            <a:t>Death</a:t>
          </a:r>
        </a:p>
      </dgm:t>
    </dgm:pt>
    <dgm:pt modelId="{7FD85C0A-D080-4D6C-AC8B-47ABBB4BC415}" type="parTrans" cxnId="{FCD4D53C-7425-4EA5-A356-F9D0FC0CBBE7}">
      <dgm:prSet/>
      <dgm:spPr/>
      <dgm:t>
        <a:bodyPr/>
        <a:lstStyle/>
        <a:p>
          <a:endParaRPr lang="en-US"/>
        </a:p>
      </dgm:t>
    </dgm:pt>
    <dgm:pt modelId="{3B72B3F9-9F9B-42A6-8F20-28360C1A8835}" type="sibTrans" cxnId="{FCD4D53C-7425-4EA5-A356-F9D0FC0CBBE7}">
      <dgm:prSet/>
      <dgm:spPr/>
      <dgm:t>
        <a:bodyPr/>
        <a:lstStyle/>
        <a:p>
          <a:endParaRPr lang="en-US"/>
        </a:p>
      </dgm:t>
    </dgm:pt>
    <dgm:pt modelId="{CB07373A-973B-7244-AB4A-A2926FD0D659}" type="pres">
      <dgm:prSet presAssocID="{B29157E3-726F-4211-9D48-33C00D3F5DD5}" presName="linear" presStyleCnt="0">
        <dgm:presLayoutVars>
          <dgm:animLvl val="lvl"/>
          <dgm:resizeHandles val="exact"/>
        </dgm:presLayoutVars>
      </dgm:prSet>
      <dgm:spPr/>
    </dgm:pt>
    <dgm:pt modelId="{AC82C6E1-B711-5348-852D-7FCCEA308915}" type="pres">
      <dgm:prSet presAssocID="{80CEA358-03A4-4836-A533-ECBC8D3227E5}" presName="parentText" presStyleLbl="node1" presStyleIdx="0" presStyleCnt="2">
        <dgm:presLayoutVars>
          <dgm:chMax val="0"/>
          <dgm:bulletEnabled val="1"/>
        </dgm:presLayoutVars>
      </dgm:prSet>
      <dgm:spPr/>
    </dgm:pt>
    <dgm:pt modelId="{13727568-6CA8-AF45-A31C-C7050A35440D}" type="pres">
      <dgm:prSet presAssocID="{80CEA358-03A4-4836-A533-ECBC8D3227E5}" presName="childText" presStyleLbl="revTx" presStyleIdx="0" presStyleCnt="2">
        <dgm:presLayoutVars>
          <dgm:bulletEnabled val="1"/>
        </dgm:presLayoutVars>
      </dgm:prSet>
      <dgm:spPr/>
    </dgm:pt>
    <dgm:pt modelId="{28EAC9B7-785A-0248-8D0D-BA3A24C809AD}" type="pres">
      <dgm:prSet presAssocID="{985BB19C-0EEB-4AF7-B2F8-08AF3E679437}" presName="parentText" presStyleLbl="node1" presStyleIdx="1" presStyleCnt="2">
        <dgm:presLayoutVars>
          <dgm:chMax val="0"/>
          <dgm:bulletEnabled val="1"/>
        </dgm:presLayoutVars>
      </dgm:prSet>
      <dgm:spPr/>
    </dgm:pt>
    <dgm:pt modelId="{B945309C-79D7-794E-A41D-7CDCBB597ABF}" type="pres">
      <dgm:prSet presAssocID="{985BB19C-0EEB-4AF7-B2F8-08AF3E679437}" presName="childText" presStyleLbl="revTx" presStyleIdx="1" presStyleCnt="2">
        <dgm:presLayoutVars>
          <dgm:bulletEnabled val="1"/>
        </dgm:presLayoutVars>
      </dgm:prSet>
      <dgm:spPr/>
    </dgm:pt>
  </dgm:ptLst>
  <dgm:cxnLst>
    <dgm:cxn modelId="{83F84207-B244-184C-A470-C825D97AD361}" type="presOf" srcId="{80CEA358-03A4-4836-A533-ECBC8D3227E5}" destId="{AC82C6E1-B711-5348-852D-7FCCEA308915}" srcOrd="0" destOrd="0" presId="urn:microsoft.com/office/officeart/2005/8/layout/vList2"/>
    <dgm:cxn modelId="{9FDD820C-4DA4-2741-8470-3780A916DE17}" type="presOf" srcId="{8A4A01F9-57A4-482E-B01D-35711FEED280}" destId="{13727568-6CA8-AF45-A31C-C7050A35440D}" srcOrd="0" destOrd="0" presId="urn:microsoft.com/office/officeart/2005/8/layout/vList2"/>
    <dgm:cxn modelId="{EA08A015-3434-9C46-B780-5F0954AC70CB}" type="presOf" srcId="{D6BE20AF-642B-49F4-BA0A-D51D3DAE1C05}" destId="{B945309C-79D7-794E-A41D-7CDCBB597ABF}" srcOrd="0" destOrd="0" presId="urn:microsoft.com/office/officeart/2005/8/layout/vList2"/>
    <dgm:cxn modelId="{8572851A-037A-9849-BD0C-4B2672679C8B}" type="presOf" srcId="{BB9E772F-8896-4C43-B5E6-9915FA2E9E33}" destId="{13727568-6CA8-AF45-A31C-C7050A35440D}" srcOrd="0" destOrd="7" presId="urn:microsoft.com/office/officeart/2005/8/layout/vList2"/>
    <dgm:cxn modelId="{75FB5B27-3F4A-8F47-B413-A52DE1E05860}" type="presOf" srcId="{3DAB6900-D117-4CF4-853E-44CAD114FB5B}" destId="{13727568-6CA8-AF45-A31C-C7050A35440D}" srcOrd="0" destOrd="6" presId="urn:microsoft.com/office/officeart/2005/8/layout/vList2"/>
    <dgm:cxn modelId="{4542662E-B00C-9048-ABC0-C52D29527A00}" type="presOf" srcId="{D8FA7904-CC7B-4B2C-8A0A-5D05B2D880FA}" destId="{B945309C-79D7-794E-A41D-7CDCBB597ABF}" srcOrd="0" destOrd="6" presId="urn:microsoft.com/office/officeart/2005/8/layout/vList2"/>
    <dgm:cxn modelId="{B4E2E431-6B24-4C5A-9656-0C5406EAE9E3}" srcId="{985BB19C-0EEB-4AF7-B2F8-08AF3E679437}" destId="{31449051-B4E1-4C2E-B6B9-F23FAFA211A9}" srcOrd="4" destOrd="0" parTransId="{24885311-CF77-4F56-BFBB-C2F6839A9575}" sibTransId="{D06668DD-2B46-44EF-BE9D-B016E49D5043}"/>
    <dgm:cxn modelId="{FCD4D53C-7425-4EA5-A356-F9D0FC0CBBE7}" srcId="{985BB19C-0EEB-4AF7-B2F8-08AF3E679437}" destId="{D8FA7904-CC7B-4B2C-8A0A-5D05B2D880FA}" srcOrd="6" destOrd="0" parTransId="{7FD85C0A-D080-4D6C-AC8B-47ABBB4BC415}" sibTransId="{3B72B3F9-9F9B-42A6-8F20-28360C1A8835}"/>
    <dgm:cxn modelId="{3CACD243-51AF-46C3-97B1-A79242100900}" srcId="{80CEA358-03A4-4836-A533-ECBC8D3227E5}" destId="{AC1A17A2-48A4-4AB8-A8AE-43D9333F9197}" srcOrd="4" destOrd="0" parTransId="{C52D201A-94C5-418A-B929-EBD45BBCFABB}" sibTransId="{8F56F40A-CABE-434E-8D44-A1921B9351CC}"/>
    <dgm:cxn modelId="{D8D85744-81E4-4773-AF5C-333678781F7C}" srcId="{985BB19C-0EEB-4AF7-B2F8-08AF3E679437}" destId="{7B9D4B5B-9859-4A87-AAB3-B94E40620E9C}" srcOrd="3" destOrd="0" parTransId="{DE53BA6E-1E20-46B1-A93C-3585DAD37CD7}" sibTransId="{26BB3706-055B-44A4-8E07-5F825033F5FE}"/>
    <dgm:cxn modelId="{B9450349-D797-8149-8701-1D7AC7BE90DA}" type="presOf" srcId="{1FF3182D-FB4F-4258-9CAC-6C76B1AECCF9}" destId="{13727568-6CA8-AF45-A31C-C7050A35440D}" srcOrd="0" destOrd="2" presId="urn:microsoft.com/office/officeart/2005/8/layout/vList2"/>
    <dgm:cxn modelId="{573D134D-615F-4DAE-92CD-EE4E715D0F18}" srcId="{985BB19C-0EEB-4AF7-B2F8-08AF3E679437}" destId="{11BCF825-AE7D-4D51-9F9D-0FD74B0D5856}" srcOrd="5" destOrd="0" parTransId="{F4731613-18B5-4520-82F3-D24AB3384E9E}" sibTransId="{3EA54E5D-53FC-48EF-8403-4657B79DD7E8}"/>
    <dgm:cxn modelId="{789E5953-F026-6A46-9E9E-7324EB524BF3}" type="presOf" srcId="{7B9D4B5B-9859-4A87-AAB3-B94E40620E9C}" destId="{B945309C-79D7-794E-A41D-7CDCBB597ABF}" srcOrd="0" destOrd="3" presId="urn:microsoft.com/office/officeart/2005/8/layout/vList2"/>
    <dgm:cxn modelId="{14466F56-2B36-5447-9AFD-AB9C32A14E57}" type="presOf" srcId="{31449051-B4E1-4C2E-B6B9-F23FAFA211A9}" destId="{B945309C-79D7-794E-A41D-7CDCBB597ABF}" srcOrd="0" destOrd="4" presId="urn:microsoft.com/office/officeart/2005/8/layout/vList2"/>
    <dgm:cxn modelId="{BBB5165C-70C2-44AF-92FA-BF69AF526C30}" srcId="{80CEA358-03A4-4836-A533-ECBC8D3227E5}" destId="{BB9E772F-8896-4C43-B5E6-9915FA2E9E33}" srcOrd="7" destOrd="0" parTransId="{F1B7804A-644B-48D8-8C87-97EC79453D96}" sibTransId="{22133964-AEA3-455C-98BB-2648CE57D600}"/>
    <dgm:cxn modelId="{4B4C8E65-3A2F-CC45-9964-DFE977A65A23}" type="presOf" srcId="{4C97A090-120F-4D66-9E80-3590443D20D3}" destId="{B945309C-79D7-794E-A41D-7CDCBB597ABF}" srcOrd="0" destOrd="2" presId="urn:microsoft.com/office/officeart/2005/8/layout/vList2"/>
    <dgm:cxn modelId="{92236966-4ECC-4E03-9AEF-314106FDF6A2}" srcId="{985BB19C-0EEB-4AF7-B2F8-08AF3E679437}" destId="{4C97A090-120F-4D66-9E80-3590443D20D3}" srcOrd="2" destOrd="0" parTransId="{9B09EC97-DFBB-49C1-81D3-1B290462197F}" sibTransId="{61470952-44DD-4A04-A314-02FBEE568F08}"/>
    <dgm:cxn modelId="{E67B4171-2B05-47B1-BF40-E6EF9ED3D549}" srcId="{B29157E3-726F-4211-9D48-33C00D3F5DD5}" destId="{985BB19C-0EEB-4AF7-B2F8-08AF3E679437}" srcOrd="1" destOrd="0" parTransId="{ADD86E39-3905-4D8B-AA3C-D2E83FDCE860}" sibTransId="{E33294C4-7EB3-421B-ADA5-5A3E2245AC49}"/>
    <dgm:cxn modelId="{9B018B7E-CD0E-4D36-B6DC-4D97D499F5F0}" srcId="{80CEA358-03A4-4836-A533-ECBC8D3227E5}" destId="{4B9D8558-C7F4-4F34-8876-714C0D90AFDC}" srcOrd="5" destOrd="0" parTransId="{3490B7D0-9CD4-4FC2-BB59-48B2B8DDBF2B}" sibTransId="{AF8CF60D-8281-474B-9291-9353B998CEFB}"/>
    <dgm:cxn modelId="{9FE27484-9DDC-48C1-A2E5-C9BACE2CC136}" srcId="{985BB19C-0EEB-4AF7-B2F8-08AF3E679437}" destId="{4F4C83BB-EB3C-4DDE-91D3-D03F9D869E66}" srcOrd="1" destOrd="0" parTransId="{8F440BE1-DF5B-40AA-9C41-277DF2AB449C}" sibTransId="{2249A526-C169-4DB4-BC28-B7958B570A7B}"/>
    <dgm:cxn modelId="{C68AE486-420C-9440-81A6-DD5D2E52B9DA}" type="presOf" srcId="{985BB19C-0EEB-4AF7-B2F8-08AF3E679437}" destId="{28EAC9B7-785A-0248-8D0D-BA3A24C809AD}" srcOrd="0" destOrd="0" presId="urn:microsoft.com/office/officeart/2005/8/layout/vList2"/>
    <dgm:cxn modelId="{50820189-33FA-48FE-BD2A-AED6152D6EB1}" srcId="{80CEA358-03A4-4836-A533-ECBC8D3227E5}" destId="{8A4A01F9-57A4-482E-B01D-35711FEED280}" srcOrd="0" destOrd="0" parTransId="{94E41776-F4A2-4DFB-A79D-8FBAC86B7138}" sibTransId="{10B9E854-BFFF-4686-8926-E17196506C1C}"/>
    <dgm:cxn modelId="{69279D90-D078-7344-BFD2-D6F0D0B440F3}" type="presOf" srcId="{F8BE8367-581B-4214-9E50-FE8EE1036E5E}" destId="{13727568-6CA8-AF45-A31C-C7050A35440D}" srcOrd="0" destOrd="3" presId="urn:microsoft.com/office/officeart/2005/8/layout/vList2"/>
    <dgm:cxn modelId="{B88C2993-BFB0-6E49-AD52-76FDE558FFA5}" type="presOf" srcId="{4B9D8558-C7F4-4F34-8876-714C0D90AFDC}" destId="{13727568-6CA8-AF45-A31C-C7050A35440D}" srcOrd="0" destOrd="5" presId="urn:microsoft.com/office/officeart/2005/8/layout/vList2"/>
    <dgm:cxn modelId="{BAE20F97-F982-4F33-B36A-BEDEE443CE9C}" srcId="{80CEA358-03A4-4836-A533-ECBC8D3227E5}" destId="{1FF3182D-FB4F-4258-9CAC-6C76B1AECCF9}" srcOrd="2" destOrd="0" parTransId="{054B7C77-2E2F-45EE-A4D0-4B6BEA6987DC}" sibTransId="{CE0BA468-5AD2-4D05-928A-480AFE209FEA}"/>
    <dgm:cxn modelId="{AC16B2A8-8258-4070-9D15-6FFE6F27AADF}" srcId="{80CEA358-03A4-4836-A533-ECBC8D3227E5}" destId="{F8BE8367-581B-4214-9E50-FE8EE1036E5E}" srcOrd="3" destOrd="0" parTransId="{76F32C04-AE69-46A1-968F-E66CCB81250D}" sibTransId="{31CBE4CA-4ABD-412F-BA55-E06B96A63544}"/>
    <dgm:cxn modelId="{EC8278B5-33B9-41B7-B94A-D60A3FA82F8A}" srcId="{985BB19C-0EEB-4AF7-B2F8-08AF3E679437}" destId="{D6BE20AF-642B-49F4-BA0A-D51D3DAE1C05}" srcOrd="0" destOrd="0" parTransId="{C3F52D7F-E9E2-4686-8918-476C2B9BB2B5}" sibTransId="{718265C1-F08B-4537-A7FA-790A28B8C3CE}"/>
    <dgm:cxn modelId="{A0C016BA-F3F4-4507-89F8-85464DA3B140}" srcId="{80CEA358-03A4-4836-A533-ECBC8D3227E5}" destId="{3DAB6900-D117-4CF4-853E-44CAD114FB5B}" srcOrd="6" destOrd="0" parTransId="{AEA5AA50-5A71-4FFC-8FE7-C924686294B8}" sibTransId="{7214C76A-A1C6-49CD-A94A-F34D4942E7C0}"/>
    <dgm:cxn modelId="{D7C099BC-6A51-7144-8264-ADD7822B39D1}" type="presOf" srcId="{B29157E3-726F-4211-9D48-33C00D3F5DD5}" destId="{CB07373A-973B-7244-AB4A-A2926FD0D659}" srcOrd="0" destOrd="0" presId="urn:microsoft.com/office/officeart/2005/8/layout/vList2"/>
    <dgm:cxn modelId="{775945CA-F92D-4186-8A58-852F4F977047}" srcId="{B29157E3-726F-4211-9D48-33C00D3F5DD5}" destId="{80CEA358-03A4-4836-A533-ECBC8D3227E5}" srcOrd="0" destOrd="0" parTransId="{3C47C4FB-EA5C-4542-8986-B2885979DF9A}" sibTransId="{E6CBC295-7D8F-4F6A-BE99-B5AD09053AB2}"/>
    <dgm:cxn modelId="{C29F25D3-1874-4A59-AD91-728B4BCE4B40}" srcId="{80CEA358-03A4-4836-A533-ECBC8D3227E5}" destId="{895BBA7E-A991-4F93-A15B-E2DFC22F168B}" srcOrd="1" destOrd="0" parTransId="{48D5CE48-1D1A-4718-89BF-B7E9FA757899}" sibTransId="{CCF733E6-184C-4505-897F-86B5D863F97C}"/>
    <dgm:cxn modelId="{ED0045E4-05DE-F646-BEA1-24AF0CEBEA4D}" type="presOf" srcId="{4F4C83BB-EB3C-4DDE-91D3-D03F9D869E66}" destId="{B945309C-79D7-794E-A41D-7CDCBB597ABF}" srcOrd="0" destOrd="1" presId="urn:microsoft.com/office/officeart/2005/8/layout/vList2"/>
    <dgm:cxn modelId="{1BCA64E7-D82A-144A-93B6-FCFCC8093893}" type="presOf" srcId="{895BBA7E-A991-4F93-A15B-E2DFC22F168B}" destId="{13727568-6CA8-AF45-A31C-C7050A35440D}" srcOrd="0" destOrd="1" presId="urn:microsoft.com/office/officeart/2005/8/layout/vList2"/>
    <dgm:cxn modelId="{058B5CF1-199E-944D-9C01-F1BBE0F22532}" type="presOf" srcId="{11BCF825-AE7D-4D51-9F9D-0FD74B0D5856}" destId="{B945309C-79D7-794E-A41D-7CDCBB597ABF}" srcOrd="0" destOrd="5" presId="urn:microsoft.com/office/officeart/2005/8/layout/vList2"/>
    <dgm:cxn modelId="{1E9DC2F5-48D3-F14D-996C-A0447DC94189}" type="presOf" srcId="{AC1A17A2-48A4-4AB8-A8AE-43D9333F9197}" destId="{13727568-6CA8-AF45-A31C-C7050A35440D}" srcOrd="0" destOrd="4" presId="urn:microsoft.com/office/officeart/2005/8/layout/vList2"/>
    <dgm:cxn modelId="{727106BB-646C-0149-9A20-58FAB046BD9F}" type="presParOf" srcId="{CB07373A-973B-7244-AB4A-A2926FD0D659}" destId="{AC82C6E1-B711-5348-852D-7FCCEA308915}" srcOrd="0" destOrd="0" presId="urn:microsoft.com/office/officeart/2005/8/layout/vList2"/>
    <dgm:cxn modelId="{AEC6CD04-5E4B-FA4A-875A-39FD5A9253A6}" type="presParOf" srcId="{CB07373A-973B-7244-AB4A-A2926FD0D659}" destId="{13727568-6CA8-AF45-A31C-C7050A35440D}" srcOrd="1" destOrd="0" presId="urn:microsoft.com/office/officeart/2005/8/layout/vList2"/>
    <dgm:cxn modelId="{119EB62E-832D-A146-A519-E0C597F8F7E7}" type="presParOf" srcId="{CB07373A-973B-7244-AB4A-A2926FD0D659}" destId="{28EAC9B7-785A-0248-8D0D-BA3A24C809AD}" srcOrd="2" destOrd="0" presId="urn:microsoft.com/office/officeart/2005/8/layout/vList2"/>
    <dgm:cxn modelId="{5C038D96-ACB6-1844-B297-72A52C78143D}" type="presParOf" srcId="{CB07373A-973B-7244-AB4A-A2926FD0D659}" destId="{B945309C-79D7-794E-A41D-7CDCBB597ABF}"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A0A8CFB-F084-49D4-950A-D96D3FF43318}" type="doc">
      <dgm:prSet loTypeId="urn:microsoft.com/office/officeart/2005/8/layout/list1" loCatId="list" qsTypeId="urn:microsoft.com/office/officeart/2005/8/quickstyle/simple1" qsCatId="simple" csTypeId="urn:microsoft.com/office/officeart/2005/8/colors/colorful5" csCatId="colorful"/>
      <dgm:spPr/>
      <dgm:t>
        <a:bodyPr/>
        <a:lstStyle/>
        <a:p>
          <a:endParaRPr lang="en-US"/>
        </a:p>
      </dgm:t>
    </dgm:pt>
    <dgm:pt modelId="{36E5CFFD-75EC-49DC-B4DD-C59184F72E57}">
      <dgm:prSet/>
      <dgm:spPr/>
      <dgm:t>
        <a:bodyPr/>
        <a:lstStyle/>
        <a:p>
          <a:r>
            <a:rPr lang="en-US" dirty="0"/>
            <a:t>Withdrawal</a:t>
          </a:r>
        </a:p>
      </dgm:t>
    </dgm:pt>
    <dgm:pt modelId="{D9FC8A29-4E72-4CA8-9D5E-3F88EB7D6865}" type="parTrans" cxnId="{080568C9-2598-4520-A14E-BC2915FA81BE}">
      <dgm:prSet/>
      <dgm:spPr/>
      <dgm:t>
        <a:bodyPr/>
        <a:lstStyle/>
        <a:p>
          <a:endParaRPr lang="en-US"/>
        </a:p>
      </dgm:t>
    </dgm:pt>
    <dgm:pt modelId="{EC1C9B8A-0FFE-4C15-9D1D-252B5A37C70D}" type="sibTrans" cxnId="{080568C9-2598-4520-A14E-BC2915FA81BE}">
      <dgm:prSet/>
      <dgm:spPr/>
      <dgm:t>
        <a:bodyPr/>
        <a:lstStyle/>
        <a:p>
          <a:endParaRPr lang="en-US"/>
        </a:p>
      </dgm:t>
    </dgm:pt>
    <dgm:pt modelId="{CA4CBFA9-CD1D-4231-BF0D-5112C7C6CF95}">
      <dgm:prSet/>
      <dgm:spPr/>
      <dgm:t>
        <a:bodyPr/>
        <a:lstStyle/>
        <a:p>
          <a:r>
            <a:rPr lang="en-US" dirty="0"/>
            <a:t>Fatigue, lethargy</a:t>
          </a:r>
        </a:p>
      </dgm:t>
    </dgm:pt>
    <dgm:pt modelId="{38F24DCF-82B7-4748-8469-DC97A7A2EDC2}" type="parTrans" cxnId="{48ECC7B1-9D28-43AE-B3E3-3CFFD6EA2A04}">
      <dgm:prSet/>
      <dgm:spPr/>
      <dgm:t>
        <a:bodyPr/>
        <a:lstStyle/>
        <a:p>
          <a:endParaRPr lang="en-US"/>
        </a:p>
      </dgm:t>
    </dgm:pt>
    <dgm:pt modelId="{D6C82BED-FB97-44AF-915F-7CF3246D9018}" type="sibTrans" cxnId="{48ECC7B1-9D28-43AE-B3E3-3CFFD6EA2A04}">
      <dgm:prSet/>
      <dgm:spPr/>
      <dgm:t>
        <a:bodyPr/>
        <a:lstStyle/>
        <a:p>
          <a:endParaRPr lang="en-US"/>
        </a:p>
      </dgm:t>
    </dgm:pt>
    <dgm:pt modelId="{C7DAE4A9-8277-4C32-9691-3CE0DE2FCB6D}">
      <dgm:prSet/>
      <dgm:spPr/>
      <dgm:t>
        <a:bodyPr/>
        <a:lstStyle/>
        <a:p>
          <a:r>
            <a:rPr lang="en-US" dirty="0"/>
            <a:t>Depression</a:t>
          </a:r>
        </a:p>
      </dgm:t>
    </dgm:pt>
    <dgm:pt modelId="{0C2A43C1-1CBD-4489-B90D-624BD26B804B}" type="parTrans" cxnId="{6338E196-D21D-42ED-8094-B2BB59F5B858}">
      <dgm:prSet/>
      <dgm:spPr/>
      <dgm:t>
        <a:bodyPr/>
        <a:lstStyle/>
        <a:p>
          <a:endParaRPr lang="en-US"/>
        </a:p>
      </dgm:t>
    </dgm:pt>
    <dgm:pt modelId="{0228B064-57D0-41AD-B12F-EEA662612010}" type="sibTrans" cxnId="{6338E196-D21D-42ED-8094-B2BB59F5B858}">
      <dgm:prSet/>
      <dgm:spPr/>
      <dgm:t>
        <a:bodyPr/>
        <a:lstStyle/>
        <a:p>
          <a:endParaRPr lang="en-US"/>
        </a:p>
      </dgm:t>
    </dgm:pt>
    <dgm:pt modelId="{793375ED-AE39-4F00-9BFA-3AF523270510}">
      <dgm:prSet/>
      <dgm:spPr/>
      <dgm:t>
        <a:bodyPr/>
        <a:lstStyle/>
        <a:p>
          <a:r>
            <a:rPr lang="en-US" dirty="0"/>
            <a:t>Agitation, disorientation</a:t>
          </a:r>
        </a:p>
      </dgm:t>
    </dgm:pt>
    <dgm:pt modelId="{D8C28F44-D9EF-4BE3-BEF5-BA086A10E365}" type="parTrans" cxnId="{F992D3C5-48A4-422C-A1DF-C0D7F2053150}">
      <dgm:prSet/>
      <dgm:spPr/>
      <dgm:t>
        <a:bodyPr/>
        <a:lstStyle/>
        <a:p>
          <a:endParaRPr lang="en-US"/>
        </a:p>
      </dgm:t>
    </dgm:pt>
    <dgm:pt modelId="{8ADC1670-BBC6-45A4-A611-0011AD36DE19}" type="sibTrans" cxnId="{F992D3C5-48A4-422C-A1DF-C0D7F2053150}">
      <dgm:prSet/>
      <dgm:spPr/>
      <dgm:t>
        <a:bodyPr/>
        <a:lstStyle/>
        <a:p>
          <a:endParaRPr lang="en-US"/>
        </a:p>
      </dgm:t>
    </dgm:pt>
    <dgm:pt modelId="{A2ED5CDD-97F9-4D99-89A3-E8C9E96576A8}">
      <dgm:prSet/>
      <dgm:spPr/>
      <dgm:t>
        <a:bodyPr/>
        <a:lstStyle/>
        <a:p>
          <a:r>
            <a:rPr lang="en-US" dirty="0"/>
            <a:t>Apathy</a:t>
          </a:r>
        </a:p>
      </dgm:t>
    </dgm:pt>
    <dgm:pt modelId="{FA639A9D-108E-4E14-B854-06E5330AB211}" type="parTrans" cxnId="{A4EF00EC-699F-4E8E-BDA6-902A4D3AEB24}">
      <dgm:prSet/>
      <dgm:spPr/>
      <dgm:t>
        <a:bodyPr/>
        <a:lstStyle/>
        <a:p>
          <a:endParaRPr lang="en-US"/>
        </a:p>
      </dgm:t>
    </dgm:pt>
    <dgm:pt modelId="{D423C121-6D41-404D-9B83-FDE58242EA91}" type="sibTrans" cxnId="{A4EF00EC-699F-4E8E-BDA6-902A4D3AEB24}">
      <dgm:prSet/>
      <dgm:spPr/>
      <dgm:t>
        <a:bodyPr/>
        <a:lstStyle/>
        <a:p>
          <a:endParaRPr lang="en-US"/>
        </a:p>
      </dgm:t>
    </dgm:pt>
    <dgm:pt modelId="{17D952A0-03D3-4A4E-85AC-500BA132DC04}">
      <dgm:prSet/>
      <dgm:spPr/>
      <dgm:t>
        <a:bodyPr/>
        <a:lstStyle/>
        <a:p>
          <a:r>
            <a:rPr lang="en-US" dirty="0"/>
            <a:t>Anxiety</a:t>
          </a:r>
        </a:p>
      </dgm:t>
    </dgm:pt>
    <dgm:pt modelId="{BC07CCB9-7D34-4DBB-BF15-D6AD3FF4E2AA}" type="parTrans" cxnId="{B55C6519-79CD-45E0-B8B9-FD5644824164}">
      <dgm:prSet/>
      <dgm:spPr/>
      <dgm:t>
        <a:bodyPr/>
        <a:lstStyle/>
        <a:p>
          <a:endParaRPr lang="en-US"/>
        </a:p>
      </dgm:t>
    </dgm:pt>
    <dgm:pt modelId="{C7C59DA3-AB37-4DF8-88DD-2EC4A79016D7}" type="sibTrans" cxnId="{B55C6519-79CD-45E0-B8B9-FD5644824164}">
      <dgm:prSet/>
      <dgm:spPr/>
      <dgm:t>
        <a:bodyPr/>
        <a:lstStyle/>
        <a:p>
          <a:endParaRPr lang="en-US"/>
        </a:p>
      </dgm:t>
    </dgm:pt>
    <dgm:pt modelId="{4007A663-6FF5-436F-99D4-9E4119492A96}">
      <dgm:prSet/>
      <dgm:spPr/>
      <dgm:t>
        <a:bodyPr/>
        <a:lstStyle/>
        <a:p>
          <a:r>
            <a:rPr lang="en-US" dirty="0"/>
            <a:t>Sleeplessness</a:t>
          </a:r>
        </a:p>
      </dgm:t>
    </dgm:pt>
    <dgm:pt modelId="{4E67F29D-2709-4854-987E-E7D93D1981D8}" type="parTrans" cxnId="{5C46DF6A-4862-48B1-AA0C-9837626E59E8}">
      <dgm:prSet/>
      <dgm:spPr/>
      <dgm:t>
        <a:bodyPr/>
        <a:lstStyle/>
        <a:p>
          <a:endParaRPr lang="en-US"/>
        </a:p>
      </dgm:t>
    </dgm:pt>
    <dgm:pt modelId="{6FE6F5BB-34DD-46C3-80CF-138AAD6C6E49}" type="sibTrans" cxnId="{5C46DF6A-4862-48B1-AA0C-9837626E59E8}">
      <dgm:prSet/>
      <dgm:spPr/>
      <dgm:t>
        <a:bodyPr/>
        <a:lstStyle/>
        <a:p>
          <a:endParaRPr lang="en-US"/>
        </a:p>
      </dgm:t>
    </dgm:pt>
    <dgm:pt modelId="{B617EDE6-8C7A-4D08-9986-CEE27406E112}">
      <dgm:prSet/>
      <dgm:spPr/>
      <dgm:t>
        <a:bodyPr/>
        <a:lstStyle/>
        <a:p>
          <a:r>
            <a:rPr lang="en-US" dirty="0"/>
            <a:t>Craving</a:t>
          </a:r>
        </a:p>
      </dgm:t>
    </dgm:pt>
    <dgm:pt modelId="{BB463A56-DE28-4428-9362-6CF67D791AAE}" type="parTrans" cxnId="{26EFFC86-E495-4F4B-ABEB-A5EDCA029A27}">
      <dgm:prSet/>
      <dgm:spPr/>
      <dgm:t>
        <a:bodyPr/>
        <a:lstStyle/>
        <a:p>
          <a:endParaRPr lang="en-US"/>
        </a:p>
      </dgm:t>
    </dgm:pt>
    <dgm:pt modelId="{CAA03E39-2752-4CA8-B8FF-10A1A9FD6774}" type="sibTrans" cxnId="{26EFFC86-E495-4F4B-ABEB-A5EDCA029A27}">
      <dgm:prSet/>
      <dgm:spPr/>
      <dgm:t>
        <a:bodyPr/>
        <a:lstStyle/>
        <a:p>
          <a:endParaRPr lang="en-US"/>
        </a:p>
      </dgm:t>
    </dgm:pt>
    <dgm:pt modelId="{54708157-79FA-4918-B2E8-840B53E8F43D}">
      <dgm:prSet/>
      <dgm:spPr/>
      <dgm:t>
        <a:bodyPr/>
        <a:lstStyle/>
        <a:p>
          <a:r>
            <a:rPr lang="en-US" dirty="0"/>
            <a:t>Treatment</a:t>
          </a:r>
        </a:p>
      </dgm:t>
    </dgm:pt>
    <dgm:pt modelId="{143629A3-619F-4F78-A09E-33E2FC02F749}" type="parTrans" cxnId="{F472093F-1879-49DC-90EB-F5A39EC24677}">
      <dgm:prSet/>
      <dgm:spPr/>
      <dgm:t>
        <a:bodyPr/>
        <a:lstStyle/>
        <a:p>
          <a:endParaRPr lang="en-US"/>
        </a:p>
      </dgm:t>
    </dgm:pt>
    <dgm:pt modelId="{10A1D350-BA9D-4310-B53C-5EDB678B8AB9}" type="sibTrans" cxnId="{F472093F-1879-49DC-90EB-F5A39EC24677}">
      <dgm:prSet/>
      <dgm:spPr/>
      <dgm:t>
        <a:bodyPr/>
        <a:lstStyle/>
        <a:p>
          <a:endParaRPr lang="en-US"/>
        </a:p>
      </dgm:t>
    </dgm:pt>
    <dgm:pt modelId="{707A74BF-FE24-4F7A-8D92-5A7630729468}">
      <dgm:prSet/>
      <dgm:spPr/>
      <dgm:t>
        <a:bodyPr/>
        <a:lstStyle/>
        <a:p>
          <a:r>
            <a:rPr lang="en-US" dirty="0"/>
            <a:t>Symptomatic, supportive</a:t>
          </a:r>
        </a:p>
      </dgm:t>
    </dgm:pt>
    <dgm:pt modelId="{470550ED-E735-450F-8DEC-E65127C520FD}" type="parTrans" cxnId="{2F76461A-C205-4318-81C0-0024F7814941}">
      <dgm:prSet/>
      <dgm:spPr/>
      <dgm:t>
        <a:bodyPr/>
        <a:lstStyle/>
        <a:p>
          <a:endParaRPr lang="en-US"/>
        </a:p>
      </dgm:t>
    </dgm:pt>
    <dgm:pt modelId="{EDB34EB0-9CB0-4497-BA91-7E153274123C}" type="sibTrans" cxnId="{2F76461A-C205-4318-81C0-0024F7814941}">
      <dgm:prSet/>
      <dgm:spPr/>
      <dgm:t>
        <a:bodyPr/>
        <a:lstStyle/>
        <a:p>
          <a:endParaRPr lang="en-US"/>
        </a:p>
      </dgm:t>
    </dgm:pt>
    <dgm:pt modelId="{B3A4F279-4D77-7F4A-BE1E-D44CAE60C4EB}" type="pres">
      <dgm:prSet presAssocID="{DA0A8CFB-F084-49D4-950A-D96D3FF43318}" presName="linear" presStyleCnt="0">
        <dgm:presLayoutVars>
          <dgm:dir/>
          <dgm:animLvl val="lvl"/>
          <dgm:resizeHandles val="exact"/>
        </dgm:presLayoutVars>
      </dgm:prSet>
      <dgm:spPr/>
    </dgm:pt>
    <dgm:pt modelId="{91A6CC24-DE30-494D-B93C-00643B26DD39}" type="pres">
      <dgm:prSet presAssocID="{36E5CFFD-75EC-49DC-B4DD-C59184F72E57}" presName="parentLin" presStyleCnt="0"/>
      <dgm:spPr/>
    </dgm:pt>
    <dgm:pt modelId="{2856EA98-652B-3D49-B8FB-7EC6390D6171}" type="pres">
      <dgm:prSet presAssocID="{36E5CFFD-75EC-49DC-B4DD-C59184F72E57}" presName="parentLeftMargin" presStyleLbl="node1" presStyleIdx="0" presStyleCnt="2"/>
      <dgm:spPr/>
    </dgm:pt>
    <dgm:pt modelId="{A5515D12-FD92-3741-A138-0AD7F92055F9}" type="pres">
      <dgm:prSet presAssocID="{36E5CFFD-75EC-49DC-B4DD-C59184F72E57}" presName="parentText" presStyleLbl="node1" presStyleIdx="0" presStyleCnt="2">
        <dgm:presLayoutVars>
          <dgm:chMax val="0"/>
          <dgm:bulletEnabled val="1"/>
        </dgm:presLayoutVars>
      </dgm:prSet>
      <dgm:spPr/>
    </dgm:pt>
    <dgm:pt modelId="{B8B06051-036E-0749-973D-808A031AED39}" type="pres">
      <dgm:prSet presAssocID="{36E5CFFD-75EC-49DC-B4DD-C59184F72E57}" presName="negativeSpace" presStyleCnt="0"/>
      <dgm:spPr/>
    </dgm:pt>
    <dgm:pt modelId="{12F548EB-B970-F647-92B0-100487BD3CFF}" type="pres">
      <dgm:prSet presAssocID="{36E5CFFD-75EC-49DC-B4DD-C59184F72E57}" presName="childText" presStyleLbl="conFgAcc1" presStyleIdx="0" presStyleCnt="2">
        <dgm:presLayoutVars>
          <dgm:bulletEnabled val="1"/>
        </dgm:presLayoutVars>
      </dgm:prSet>
      <dgm:spPr/>
    </dgm:pt>
    <dgm:pt modelId="{1634AD49-1217-F84D-A04E-8D43F26E16F6}" type="pres">
      <dgm:prSet presAssocID="{EC1C9B8A-0FFE-4C15-9D1D-252B5A37C70D}" presName="spaceBetweenRectangles" presStyleCnt="0"/>
      <dgm:spPr/>
    </dgm:pt>
    <dgm:pt modelId="{959FF30E-8623-6940-B2DA-D34605BD516B}" type="pres">
      <dgm:prSet presAssocID="{54708157-79FA-4918-B2E8-840B53E8F43D}" presName="parentLin" presStyleCnt="0"/>
      <dgm:spPr/>
    </dgm:pt>
    <dgm:pt modelId="{6F018FF9-3753-DC48-BF8F-D23EB0CDCBF8}" type="pres">
      <dgm:prSet presAssocID="{54708157-79FA-4918-B2E8-840B53E8F43D}" presName="parentLeftMargin" presStyleLbl="node1" presStyleIdx="0" presStyleCnt="2"/>
      <dgm:spPr/>
    </dgm:pt>
    <dgm:pt modelId="{8C2C7C36-E9CE-1244-9FAF-8C7A3C107897}" type="pres">
      <dgm:prSet presAssocID="{54708157-79FA-4918-B2E8-840B53E8F43D}" presName="parentText" presStyleLbl="node1" presStyleIdx="1" presStyleCnt="2">
        <dgm:presLayoutVars>
          <dgm:chMax val="0"/>
          <dgm:bulletEnabled val="1"/>
        </dgm:presLayoutVars>
      </dgm:prSet>
      <dgm:spPr/>
    </dgm:pt>
    <dgm:pt modelId="{128E1E0D-0E09-C14B-963D-8BE4DA85E820}" type="pres">
      <dgm:prSet presAssocID="{54708157-79FA-4918-B2E8-840B53E8F43D}" presName="negativeSpace" presStyleCnt="0"/>
      <dgm:spPr/>
    </dgm:pt>
    <dgm:pt modelId="{7CACC666-764B-AD48-A5C1-8AB5B75BD202}" type="pres">
      <dgm:prSet presAssocID="{54708157-79FA-4918-B2E8-840B53E8F43D}" presName="childText" presStyleLbl="conFgAcc1" presStyleIdx="1" presStyleCnt="2">
        <dgm:presLayoutVars>
          <dgm:bulletEnabled val="1"/>
        </dgm:presLayoutVars>
      </dgm:prSet>
      <dgm:spPr/>
    </dgm:pt>
  </dgm:ptLst>
  <dgm:cxnLst>
    <dgm:cxn modelId="{0636BF10-4702-0545-9A65-88705EEA02E1}" type="presOf" srcId="{4007A663-6FF5-436F-99D4-9E4119492A96}" destId="{12F548EB-B970-F647-92B0-100487BD3CFF}" srcOrd="0" destOrd="5" presId="urn:microsoft.com/office/officeart/2005/8/layout/list1"/>
    <dgm:cxn modelId="{B55C6519-79CD-45E0-B8B9-FD5644824164}" srcId="{36E5CFFD-75EC-49DC-B4DD-C59184F72E57}" destId="{17D952A0-03D3-4A4E-85AC-500BA132DC04}" srcOrd="4" destOrd="0" parTransId="{BC07CCB9-7D34-4DBB-BF15-D6AD3FF4E2AA}" sibTransId="{C7C59DA3-AB37-4DF8-88DD-2EC4A79016D7}"/>
    <dgm:cxn modelId="{2F76461A-C205-4318-81C0-0024F7814941}" srcId="{54708157-79FA-4918-B2E8-840B53E8F43D}" destId="{707A74BF-FE24-4F7A-8D92-5A7630729468}" srcOrd="0" destOrd="0" parTransId="{470550ED-E735-450F-8DEC-E65127C520FD}" sibTransId="{EDB34EB0-9CB0-4497-BA91-7E153274123C}"/>
    <dgm:cxn modelId="{033F4C23-BE6B-8745-963F-6CFB02DD9460}" type="presOf" srcId="{C7DAE4A9-8277-4C32-9691-3CE0DE2FCB6D}" destId="{12F548EB-B970-F647-92B0-100487BD3CFF}" srcOrd="0" destOrd="1" presId="urn:microsoft.com/office/officeart/2005/8/layout/list1"/>
    <dgm:cxn modelId="{04EB4B25-D8A8-C74A-9340-1836BCE93C79}" type="presOf" srcId="{36E5CFFD-75EC-49DC-B4DD-C59184F72E57}" destId="{A5515D12-FD92-3741-A138-0AD7F92055F9}" srcOrd="1" destOrd="0" presId="urn:microsoft.com/office/officeart/2005/8/layout/list1"/>
    <dgm:cxn modelId="{F472093F-1879-49DC-90EB-F5A39EC24677}" srcId="{DA0A8CFB-F084-49D4-950A-D96D3FF43318}" destId="{54708157-79FA-4918-B2E8-840B53E8F43D}" srcOrd="1" destOrd="0" parTransId="{143629A3-619F-4F78-A09E-33E2FC02F749}" sibTransId="{10A1D350-BA9D-4310-B53C-5EDB678B8AB9}"/>
    <dgm:cxn modelId="{ED52975C-A160-1944-954C-27955BAC3D0B}" type="presOf" srcId="{DA0A8CFB-F084-49D4-950A-D96D3FF43318}" destId="{B3A4F279-4D77-7F4A-BE1E-D44CAE60C4EB}" srcOrd="0" destOrd="0" presId="urn:microsoft.com/office/officeart/2005/8/layout/list1"/>
    <dgm:cxn modelId="{5C46DF6A-4862-48B1-AA0C-9837626E59E8}" srcId="{36E5CFFD-75EC-49DC-B4DD-C59184F72E57}" destId="{4007A663-6FF5-436F-99D4-9E4119492A96}" srcOrd="5" destOrd="0" parTransId="{4E67F29D-2709-4854-987E-E7D93D1981D8}" sibTransId="{6FE6F5BB-34DD-46C3-80CF-138AAD6C6E49}"/>
    <dgm:cxn modelId="{F80FFF6B-EBA3-1846-89D2-D379FC4AE3A6}" type="presOf" srcId="{36E5CFFD-75EC-49DC-B4DD-C59184F72E57}" destId="{2856EA98-652B-3D49-B8FB-7EC6390D6171}" srcOrd="0" destOrd="0" presId="urn:microsoft.com/office/officeart/2005/8/layout/list1"/>
    <dgm:cxn modelId="{26EFFC86-E495-4F4B-ABEB-A5EDCA029A27}" srcId="{36E5CFFD-75EC-49DC-B4DD-C59184F72E57}" destId="{B617EDE6-8C7A-4D08-9986-CEE27406E112}" srcOrd="6" destOrd="0" parTransId="{BB463A56-DE28-4428-9362-6CF67D791AAE}" sibTransId="{CAA03E39-2752-4CA8-B8FF-10A1A9FD6774}"/>
    <dgm:cxn modelId="{D8A2BC90-888C-9147-9E20-F32A734EC7C3}" type="presOf" srcId="{54708157-79FA-4918-B2E8-840B53E8F43D}" destId="{6F018FF9-3753-DC48-BF8F-D23EB0CDCBF8}" srcOrd="0" destOrd="0" presId="urn:microsoft.com/office/officeart/2005/8/layout/list1"/>
    <dgm:cxn modelId="{6338E196-D21D-42ED-8094-B2BB59F5B858}" srcId="{36E5CFFD-75EC-49DC-B4DD-C59184F72E57}" destId="{C7DAE4A9-8277-4C32-9691-3CE0DE2FCB6D}" srcOrd="1" destOrd="0" parTransId="{0C2A43C1-1CBD-4489-B90D-624BD26B804B}" sibTransId="{0228B064-57D0-41AD-B12F-EEA662612010}"/>
    <dgm:cxn modelId="{87710E9A-744A-4246-9B10-5845E2386453}" type="presOf" srcId="{CA4CBFA9-CD1D-4231-BF0D-5112C7C6CF95}" destId="{12F548EB-B970-F647-92B0-100487BD3CFF}" srcOrd="0" destOrd="0" presId="urn:microsoft.com/office/officeart/2005/8/layout/list1"/>
    <dgm:cxn modelId="{FE60A7A8-8FC0-FC46-A9D5-C642F25E846C}" type="presOf" srcId="{54708157-79FA-4918-B2E8-840B53E8F43D}" destId="{8C2C7C36-E9CE-1244-9FAF-8C7A3C107897}" srcOrd="1" destOrd="0" presId="urn:microsoft.com/office/officeart/2005/8/layout/list1"/>
    <dgm:cxn modelId="{54B56BA9-0E98-0A49-AAB1-C0D4F8D47A47}" type="presOf" srcId="{793375ED-AE39-4F00-9BFA-3AF523270510}" destId="{12F548EB-B970-F647-92B0-100487BD3CFF}" srcOrd="0" destOrd="2" presId="urn:microsoft.com/office/officeart/2005/8/layout/list1"/>
    <dgm:cxn modelId="{63922EAF-D3DC-9741-BE3E-C7BA55627927}" type="presOf" srcId="{707A74BF-FE24-4F7A-8D92-5A7630729468}" destId="{7CACC666-764B-AD48-A5C1-8AB5B75BD202}" srcOrd="0" destOrd="0" presId="urn:microsoft.com/office/officeart/2005/8/layout/list1"/>
    <dgm:cxn modelId="{48ECC7B1-9D28-43AE-B3E3-3CFFD6EA2A04}" srcId="{36E5CFFD-75EC-49DC-B4DD-C59184F72E57}" destId="{CA4CBFA9-CD1D-4231-BF0D-5112C7C6CF95}" srcOrd="0" destOrd="0" parTransId="{38F24DCF-82B7-4748-8469-DC97A7A2EDC2}" sibTransId="{D6C82BED-FB97-44AF-915F-7CF3246D9018}"/>
    <dgm:cxn modelId="{17F4BEB8-03F7-AF4A-96B2-CDA64A624BDB}" type="presOf" srcId="{A2ED5CDD-97F9-4D99-89A3-E8C9E96576A8}" destId="{12F548EB-B970-F647-92B0-100487BD3CFF}" srcOrd="0" destOrd="3" presId="urn:microsoft.com/office/officeart/2005/8/layout/list1"/>
    <dgm:cxn modelId="{F992D3C5-48A4-422C-A1DF-C0D7F2053150}" srcId="{36E5CFFD-75EC-49DC-B4DD-C59184F72E57}" destId="{793375ED-AE39-4F00-9BFA-3AF523270510}" srcOrd="2" destOrd="0" parTransId="{D8C28F44-D9EF-4BE3-BEF5-BA086A10E365}" sibTransId="{8ADC1670-BBC6-45A4-A611-0011AD36DE19}"/>
    <dgm:cxn modelId="{080568C9-2598-4520-A14E-BC2915FA81BE}" srcId="{DA0A8CFB-F084-49D4-950A-D96D3FF43318}" destId="{36E5CFFD-75EC-49DC-B4DD-C59184F72E57}" srcOrd="0" destOrd="0" parTransId="{D9FC8A29-4E72-4CA8-9D5E-3F88EB7D6865}" sibTransId="{EC1C9B8A-0FFE-4C15-9D1D-252B5A37C70D}"/>
    <dgm:cxn modelId="{A0480DCF-E3CC-5C49-90A0-8F82BD93866B}" type="presOf" srcId="{17D952A0-03D3-4A4E-85AC-500BA132DC04}" destId="{12F548EB-B970-F647-92B0-100487BD3CFF}" srcOrd="0" destOrd="4" presId="urn:microsoft.com/office/officeart/2005/8/layout/list1"/>
    <dgm:cxn modelId="{C0A8ACD4-74F2-9E48-840E-F0774ED2ED37}" type="presOf" srcId="{B617EDE6-8C7A-4D08-9986-CEE27406E112}" destId="{12F548EB-B970-F647-92B0-100487BD3CFF}" srcOrd="0" destOrd="6" presId="urn:microsoft.com/office/officeart/2005/8/layout/list1"/>
    <dgm:cxn modelId="{A4EF00EC-699F-4E8E-BDA6-902A4D3AEB24}" srcId="{36E5CFFD-75EC-49DC-B4DD-C59184F72E57}" destId="{A2ED5CDD-97F9-4D99-89A3-E8C9E96576A8}" srcOrd="3" destOrd="0" parTransId="{FA639A9D-108E-4E14-B854-06E5330AB211}" sibTransId="{D423C121-6D41-404D-9B83-FDE58242EA91}"/>
    <dgm:cxn modelId="{A8E65255-305F-EA4B-A991-84DB12A374C8}" type="presParOf" srcId="{B3A4F279-4D77-7F4A-BE1E-D44CAE60C4EB}" destId="{91A6CC24-DE30-494D-B93C-00643B26DD39}" srcOrd="0" destOrd="0" presId="urn:microsoft.com/office/officeart/2005/8/layout/list1"/>
    <dgm:cxn modelId="{217D8C73-11A9-7641-B08B-8CE37CC61E56}" type="presParOf" srcId="{91A6CC24-DE30-494D-B93C-00643B26DD39}" destId="{2856EA98-652B-3D49-B8FB-7EC6390D6171}" srcOrd="0" destOrd="0" presId="urn:microsoft.com/office/officeart/2005/8/layout/list1"/>
    <dgm:cxn modelId="{622A3CE1-5C7B-674F-8991-922EC9CD840E}" type="presParOf" srcId="{91A6CC24-DE30-494D-B93C-00643B26DD39}" destId="{A5515D12-FD92-3741-A138-0AD7F92055F9}" srcOrd="1" destOrd="0" presId="urn:microsoft.com/office/officeart/2005/8/layout/list1"/>
    <dgm:cxn modelId="{C143EBF2-9641-6340-B837-831C6AB6C75F}" type="presParOf" srcId="{B3A4F279-4D77-7F4A-BE1E-D44CAE60C4EB}" destId="{B8B06051-036E-0749-973D-808A031AED39}" srcOrd="1" destOrd="0" presId="urn:microsoft.com/office/officeart/2005/8/layout/list1"/>
    <dgm:cxn modelId="{48052618-C8CA-474D-AE56-A32BD40C4653}" type="presParOf" srcId="{B3A4F279-4D77-7F4A-BE1E-D44CAE60C4EB}" destId="{12F548EB-B970-F647-92B0-100487BD3CFF}" srcOrd="2" destOrd="0" presId="urn:microsoft.com/office/officeart/2005/8/layout/list1"/>
    <dgm:cxn modelId="{8694E833-739C-6540-BD0B-66B6A1461453}" type="presParOf" srcId="{B3A4F279-4D77-7F4A-BE1E-D44CAE60C4EB}" destId="{1634AD49-1217-F84D-A04E-8D43F26E16F6}" srcOrd="3" destOrd="0" presId="urn:microsoft.com/office/officeart/2005/8/layout/list1"/>
    <dgm:cxn modelId="{37D4E64E-662D-3A4B-91CD-BF2F900A334E}" type="presParOf" srcId="{B3A4F279-4D77-7F4A-BE1E-D44CAE60C4EB}" destId="{959FF30E-8623-6940-B2DA-D34605BD516B}" srcOrd="4" destOrd="0" presId="urn:microsoft.com/office/officeart/2005/8/layout/list1"/>
    <dgm:cxn modelId="{4E97CBCD-4749-AA4A-B2C8-5C3232644689}" type="presParOf" srcId="{959FF30E-8623-6940-B2DA-D34605BD516B}" destId="{6F018FF9-3753-DC48-BF8F-D23EB0CDCBF8}" srcOrd="0" destOrd="0" presId="urn:microsoft.com/office/officeart/2005/8/layout/list1"/>
    <dgm:cxn modelId="{0B708FC9-CE93-7C4B-AE96-5949CDECE8CB}" type="presParOf" srcId="{959FF30E-8623-6940-B2DA-D34605BD516B}" destId="{8C2C7C36-E9CE-1244-9FAF-8C7A3C107897}" srcOrd="1" destOrd="0" presId="urn:microsoft.com/office/officeart/2005/8/layout/list1"/>
    <dgm:cxn modelId="{FF401384-07BF-0340-A0E4-4B986AD489A0}" type="presParOf" srcId="{B3A4F279-4D77-7F4A-BE1E-D44CAE60C4EB}" destId="{128E1E0D-0E09-C14B-963D-8BE4DA85E820}" srcOrd="5" destOrd="0" presId="urn:microsoft.com/office/officeart/2005/8/layout/list1"/>
    <dgm:cxn modelId="{CF1576B6-00C4-114B-A19C-77C4DD362AD6}" type="presParOf" srcId="{B3A4F279-4D77-7F4A-BE1E-D44CAE60C4EB}" destId="{7CACC666-764B-AD48-A5C1-8AB5B75BD20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D14ABDD-006D-4B26-A8C0-386DAC5D883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4EA8AFC-EC9A-4A30-98B5-F8988EDC57EA}">
      <dgm:prSet custT="1"/>
      <dgm:spPr/>
      <dgm:t>
        <a:bodyPr/>
        <a:lstStyle/>
        <a:p>
          <a:r>
            <a:rPr lang="en-US" sz="2000" dirty="0">
              <a:latin typeface="+mn-lt"/>
            </a:rPr>
            <a:t>Intoxication</a:t>
          </a:r>
        </a:p>
      </dgm:t>
    </dgm:pt>
    <dgm:pt modelId="{C36EC536-5538-4F60-A2A0-DF86CB6A1E1D}" type="parTrans" cxnId="{8D4335CA-24A6-4E42-B42F-F01FED136267}">
      <dgm:prSet/>
      <dgm:spPr/>
      <dgm:t>
        <a:bodyPr/>
        <a:lstStyle/>
        <a:p>
          <a:endParaRPr lang="en-US"/>
        </a:p>
      </dgm:t>
    </dgm:pt>
    <dgm:pt modelId="{18CA108B-F07A-4D36-84CB-B1E847003FA6}" type="sibTrans" cxnId="{8D4335CA-24A6-4E42-B42F-F01FED136267}">
      <dgm:prSet/>
      <dgm:spPr/>
      <dgm:t>
        <a:bodyPr/>
        <a:lstStyle/>
        <a:p>
          <a:endParaRPr lang="en-US"/>
        </a:p>
      </dgm:t>
    </dgm:pt>
    <dgm:pt modelId="{400763FC-CE16-46DD-8DFB-8F545C229F3C}">
      <dgm:prSet custT="1"/>
      <dgm:spPr/>
      <dgm:t>
        <a:bodyPr/>
        <a:lstStyle/>
        <a:p>
          <a:r>
            <a:rPr lang="en-US" sz="1900" dirty="0">
              <a:latin typeface="+mn-lt"/>
            </a:rPr>
            <a:t>Pupil dilation</a:t>
          </a:r>
        </a:p>
      </dgm:t>
    </dgm:pt>
    <dgm:pt modelId="{32C0B541-FBB0-40FA-BC5A-A8E1969A3027}" type="parTrans" cxnId="{CA9B9A32-1B84-4187-BE48-188A958B48E8}">
      <dgm:prSet/>
      <dgm:spPr/>
      <dgm:t>
        <a:bodyPr/>
        <a:lstStyle/>
        <a:p>
          <a:endParaRPr lang="en-US"/>
        </a:p>
      </dgm:t>
    </dgm:pt>
    <dgm:pt modelId="{F5FC65BB-78E3-47EF-ABAE-A6FFEBDF864A}" type="sibTrans" cxnId="{CA9B9A32-1B84-4187-BE48-188A958B48E8}">
      <dgm:prSet/>
      <dgm:spPr/>
      <dgm:t>
        <a:bodyPr/>
        <a:lstStyle/>
        <a:p>
          <a:endParaRPr lang="en-US"/>
        </a:p>
      </dgm:t>
    </dgm:pt>
    <dgm:pt modelId="{F0455D41-96C8-4BAE-AFBA-20C82885E782}">
      <dgm:prSet custT="1"/>
      <dgm:spPr/>
      <dgm:t>
        <a:bodyPr/>
        <a:lstStyle/>
        <a:p>
          <a:r>
            <a:rPr lang="en-US" sz="1900" dirty="0">
              <a:latin typeface="+mn-lt"/>
            </a:rPr>
            <a:t>Elevated pulse, temperature, respiration</a:t>
          </a:r>
        </a:p>
      </dgm:t>
    </dgm:pt>
    <dgm:pt modelId="{5BD6A1EE-4FF2-474B-84A3-F20C0FADC782}" type="parTrans" cxnId="{6F566B7A-FC37-4764-A844-0F50A823E223}">
      <dgm:prSet/>
      <dgm:spPr/>
      <dgm:t>
        <a:bodyPr/>
        <a:lstStyle/>
        <a:p>
          <a:endParaRPr lang="en-US"/>
        </a:p>
      </dgm:t>
    </dgm:pt>
    <dgm:pt modelId="{9506E07F-11A4-4C58-81F3-D07C7C15460C}" type="sibTrans" cxnId="{6F566B7A-FC37-4764-A844-0F50A823E223}">
      <dgm:prSet/>
      <dgm:spPr/>
      <dgm:t>
        <a:bodyPr/>
        <a:lstStyle/>
        <a:p>
          <a:endParaRPr lang="en-US"/>
        </a:p>
      </dgm:t>
    </dgm:pt>
    <dgm:pt modelId="{19343517-0F49-4EAA-AFDE-16CC0B427CF8}">
      <dgm:prSet custT="1"/>
      <dgm:spPr/>
      <dgm:t>
        <a:bodyPr/>
        <a:lstStyle/>
        <a:p>
          <a:r>
            <a:rPr lang="en-US" sz="1900" dirty="0">
              <a:latin typeface="+mn-lt"/>
            </a:rPr>
            <a:t>Diaphoresis</a:t>
          </a:r>
        </a:p>
      </dgm:t>
    </dgm:pt>
    <dgm:pt modelId="{8270D5DF-2719-403B-AEB4-215A41D47D5A}" type="parTrans" cxnId="{11704A98-62C3-454F-9414-A7C0A4ED27A9}">
      <dgm:prSet/>
      <dgm:spPr/>
      <dgm:t>
        <a:bodyPr/>
        <a:lstStyle/>
        <a:p>
          <a:endParaRPr lang="en-US"/>
        </a:p>
      </dgm:t>
    </dgm:pt>
    <dgm:pt modelId="{0E6062E3-4520-4164-9F4F-AB007B0F89BC}" type="sibTrans" cxnId="{11704A98-62C3-454F-9414-A7C0A4ED27A9}">
      <dgm:prSet/>
      <dgm:spPr/>
      <dgm:t>
        <a:bodyPr/>
        <a:lstStyle/>
        <a:p>
          <a:endParaRPr lang="en-US"/>
        </a:p>
      </dgm:t>
    </dgm:pt>
    <dgm:pt modelId="{EC01D298-959A-4E5A-98D3-105091A2221D}">
      <dgm:prSet custT="1"/>
      <dgm:spPr/>
      <dgm:t>
        <a:bodyPr/>
        <a:lstStyle/>
        <a:p>
          <a:r>
            <a:rPr lang="en-US" sz="1900" dirty="0">
              <a:latin typeface="+mn-lt"/>
            </a:rPr>
            <a:t>Palpitations</a:t>
          </a:r>
        </a:p>
      </dgm:t>
    </dgm:pt>
    <dgm:pt modelId="{C8D42F93-31C2-45AE-842A-0EDEDD7C7F0D}" type="parTrans" cxnId="{4ADB2479-F8F4-4231-9B82-EC809896AC6B}">
      <dgm:prSet/>
      <dgm:spPr/>
      <dgm:t>
        <a:bodyPr/>
        <a:lstStyle/>
        <a:p>
          <a:endParaRPr lang="en-US"/>
        </a:p>
      </dgm:t>
    </dgm:pt>
    <dgm:pt modelId="{3BDECA1E-177C-441E-92F6-7B641F6F5C4F}" type="sibTrans" cxnId="{4ADB2479-F8F4-4231-9B82-EC809896AC6B}">
      <dgm:prSet/>
      <dgm:spPr/>
      <dgm:t>
        <a:bodyPr/>
        <a:lstStyle/>
        <a:p>
          <a:endParaRPr lang="en-US"/>
        </a:p>
      </dgm:t>
    </dgm:pt>
    <dgm:pt modelId="{A5A7A333-C17C-4815-A1AB-EC7DFAFF9F6D}">
      <dgm:prSet custT="1"/>
      <dgm:spPr/>
      <dgm:t>
        <a:bodyPr/>
        <a:lstStyle/>
        <a:p>
          <a:r>
            <a:rPr lang="en-US" sz="1900" dirty="0">
              <a:latin typeface="+mn-lt"/>
            </a:rPr>
            <a:t>Tremors</a:t>
          </a:r>
        </a:p>
      </dgm:t>
    </dgm:pt>
    <dgm:pt modelId="{63971ECF-78D6-4AA0-8DFB-FC7AC2CBB957}" type="parTrans" cxnId="{5B80126E-4DD9-49BB-8871-8DF0AFA0B6F8}">
      <dgm:prSet/>
      <dgm:spPr/>
      <dgm:t>
        <a:bodyPr/>
        <a:lstStyle/>
        <a:p>
          <a:endParaRPr lang="en-US"/>
        </a:p>
      </dgm:t>
    </dgm:pt>
    <dgm:pt modelId="{03BDA462-8F6E-444E-B547-9930742B9FE7}" type="sibTrans" cxnId="{5B80126E-4DD9-49BB-8871-8DF0AFA0B6F8}">
      <dgm:prSet/>
      <dgm:spPr/>
      <dgm:t>
        <a:bodyPr/>
        <a:lstStyle/>
        <a:p>
          <a:endParaRPr lang="en-US"/>
        </a:p>
      </dgm:t>
    </dgm:pt>
    <dgm:pt modelId="{DDF2F5D8-1FAB-4A5A-A4AC-6CF31AAABFF5}">
      <dgm:prSet custT="1"/>
      <dgm:spPr/>
      <dgm:t>
        <a:bodyPr/>
        <a:lstStyle/>
        <a:p>
          <a:r>
            <a:rPr lang="en-US" sz="1900" dirty="0">
              <a:latin typeface="+mn-lt"/>
            </a:rPr>
            <a:t>Incoordination</a:t>
          </a:r>
        </a:p>
      </dgm:t>
    </dgm:pt>
    <dgm:pt modelId="{6D72F3F9-720B-43E2-B69E-F1FA58E4ADAA}" type="parTrans" cxnId="{BC03A989-B01A-4D98-AC85-3D5E862B34FD}">
      <dgm:prSet/>
      <dgm:spPr/>
      <dgm:t>
        <a:bodyPr/>
        <a:lstStyle/>
        <a:p>
          <a:endParaRPr lang="en-US"/>
        </a:p>
      </dgm:t>
    </dgm:pt>
    <dgm:pt modelId="{F4B4E334-5F91-443D-91BC-E801A1695606}" type="sibTrans" cxnId="{BC03A989-B01A-4D98-AC85-3D5E862B34FD}">
      <dgm:prSet/>
      <dgm:spPr/>
      <dgm:t>
        <a:bodyPr/>
        <a:lstStyle/>
        <a:p>
          <a:endParaRPr lang="en-US"/>
        </a:p>
      </dgm:t>
    </dgm:pt>
    <dgm:pt modelId="{32DD04C4-333D-452E-9CEA-D48EBD8D94F6}">
      <dgm:prSet custT="1"/>
      <dgm:spPr/>
      <dgm:t>
        <a:bodyPr/>
        <a:lstStyle/>
        <a:p>
          <a:r>
            <a:rPr lang="en-US" sz="1900" dirty="0">
              <a:latin typeface="+mn-lt"/>
            </a:rPr>
            <a:t>Paranoia, fear of going crazy, grandiosity, depersonalization</a:t>
          </a:r>
        </a:p>
      </dgm:t>
    </dgm:pt>
    <dgm:pt modelId="{50810531-AE8B-43BE-8CA0-AA90B9AC34CE}" type="parTrans" cxnId="{2FA9A3EA-D1F2-4151-8E1D-1A63E4E294E1}">
      <dgm:prSet/>
      <dgm:spPr/>
      <dgm:t>
        <a:bodyPr/>
        <a:lstStyle/>
        <a:p>
          <a:endParaRPr lang="en-US"/>
        </a:p>
      </dgm:t>
    </dgm:pt>
    <dgm:pt modelId="{0A54C169-0235-4052-A28D-16B44A0F052D}" type="sibTrans" cxnId="{2FA9A3EA-D1F2-4151-8E1D-1A63E4E294E1}">
      <dgm:prSet/>
      <dgm:spPr/>
      <dgm:t>
        <a:bodyPr/>
        <a:lstStyle/>
        <a:p>
          <a:endParaRPr lang="en-US"/>
        </a:p>
      </dgm:t>
    </dgm:pt>
    <dgm:pt modelId="{9685E0F5-A228-48CD-B4AA-7193F09B75D9}">
      <dgm:prSet custT="1"/>
      <dgm:spPr/>
      <dgm:t>
        <a:bodyPr/>
        <a:lstStyle/>
        <a:p>
          <a:r>
            <a:rPr lang="en-US" sz="1900" dirty="0">
              <a:latin typeface="+mn-lt"/>
            </a:rPr>
            <a:t>Synesthesia, hallucinations</a:t>
          </a:r>
        </a:p>
      </dgm:t>
    </dgm:pt>
    <dgm:pt modelId="{03511F26-A09B-4D08-84EF-80634814DDC1}" type="parTrans" cxnId="{E7A7C4E7-D3FD-4E02-A7AC-C2F806AFF9DE}">
      <dgm:prSet/>
      <dgm:spPr/>
      <dgm:t>
        <a:bodyPr/>
        <a:lstStyle/>
        <a:p>
          <a:endParaRPr lang="en-US"/>
        </a:p>
      </dgm:t>
    </dgm:pt>
    <dgm:pt modelId="{A0A55CA8-7488-47BD-A6FB-CA526701AE67}" type="sibTrans" cxnId="{E7A7C4E7-D3FD-4E02-A7AC-C2F806AFF9DE}">
      <dgm:prSet/>
      <dgm:spPr/>
      <dgm:t>
        <a:bodyPr/>
        <a:lstStyle/>
        <a:p>
          <a:endParaRPr lang="en-US"/>
        </a:p>
      </dgm:t>
    </dgm:pt>
    <dgm:pt modelId="{9C6626BD-0A36-4859-A4A8-818ACD0B352F}">
      <dgm:prSet custT="1"/>
      <dgm:spPr/>
      <dgm:t>
        <a:bodyPr/>
        <a:lstStyle/>
        <a:p>
          <a:r>
            <a:rPr lang="en-US" sz="2000" dirty="0">
              <a:latin typeface="+mn-lt"/>
            </a:rPr>
            <a:t>Overdose</a:t>
          </a:r>
        </a:p>
      </dgm:t>
    </dgm:pt>
    <dgm:pt modelId="{50CFD818-D3DE-4909-8935-2CBD8CAA7964}" type="parTrans" cxnId="{F3CF1D37-8798-4E75-9FF1-ACFD51F443E7}">
      <dgm:prSet/>
      <dgm:spPr/>
      <dgm:t>
        <a:bodyPr/>
        <a:lstStyle/>
        <a:p>
          <a:endParaRPr lang="en-US"/>
        </a:p>
      </dgm:t>
    </dgm:pt>
    <dgm:pt modelId="{725BD9B5-D8C9-45E0-B0F8-1A99C3DD0882}" type="sibTrans" cxnId="{F3CF1D37-8798-4E75-9FF1-ACFD51F443E7}">
      <dgm:prSet/>
      <dgm:spPr/>
      <dgm:t>
        <a:bodyPr/>
        <a:lstStyle/>
        <a:p>
          <a:endParaRPr lang="en-US"/>
        </a:p>
      </dgm:t>
    </dgm:pt>
    <dgm:pt modelId="{D31B8864-64AB-4E12-B232-29FF1BC63688}">
      <dgm:prSet custT="1"/>
      <dgm:spPr/>
      <dgm:t>
        <a:bodyPr/>
        <a:lstStyle/>
        <a:p>
          <a:r>
            <a:rPr lang="en-US" sz="1900" dirty="0">
              <a:latin typeface="+mn-lt"/>
            </a:rPr>
            <a:t>Psychosis</a:t>
          </a:r>
        </a:p>
      </dgm:t>
    </dgm:pt>
    <dgm:pt modelId="{6436084A-0152-4631-8384-25F26D9BBA01}" type="parTrans" cxnId="{645B94D8-9B4E-4FF0-803B-1118A4E42904}">
      <dgm:prSet/>
      <dgm:spPr/>
      <dgm:t>
        <a:bodyPr/>
        <a:lstStyle/>
        <a:p>
          <a:endParaRPr lang="en-US"/>
        </a:p>
      </dgm:t>
    </dgm:pt>
    <dgm:pt modelId="{D05B021A-4C54-4B4E-8C58-72712C384453}" type="sibTrans" cxnId="{645B94D8-9B4E-4FF0-803B-1118A4E42904}">
      <dgm:prSet/>
      <dgm:spPr/>
      <dgm:t>
        <a:bodyPr/>
        <a:lstStyle/>
        <a:p>
          <a:endParaRPr lang="en-US"/>
        </a:p>
      </dgm:t>
    </dgm:pt>
    <dgm:pt modelId="{201B0DF1-BAC7-432E-A5FE-C11846A75A47}">
      <dgm:prSet custT="1"/>
      <dgm:spPr/>
      <dgm:t>
        <a:bodyPr/>
        <a:lstStyle/>
        <a:p>
          <a:r>
            <a:rPr lang="en-US" sz="1900" dirty="0">
              <a:latin typeface="+mn-lt"/>
            </a:rPr>
            <a:t>Brain damage</a:t>
          </a:r>
        </a:p>
      </dgm:t>
    </dgm:pt>
    <dgm:pt modelId="{EE87BAA3-BC83-4E22-B6A5-CC7B722A3944}" type="parTrans" cxnId="{8853FBE8-13EC-45CD-A988-002BFFEFB08A}">
      <dgm:prSet/>
      <dgm:spPr/>
      <dgm:t>
        <a:bodyPr/>
        <a:lstStyle/>
        <a:p>
          <a:endParaRPr lang="en-US"/>
        </a:p>
      </dgm:t>
    </dgm:pt>
    <dgm:pt modelId="{38E80797-12BC-486A-84A9-71334A131969}" type="sibTrans" cxnId="{8853FBE8-13EC-45CD-A988-002BFFEFB08A}">
      <dgm:prSet/>
      <dgm:spPr/>
      <dgm:t>
        <a:bodyPr/>
        <a:lstStyle/>
        <a:p>
          <a:endParaRPr lang="en-US"/>
        </a:p>
      </dgm:t>
    </dgm:pt>
    <dgm:pt modelId="{9B7F0B4A-C191-4156-85D5-F24E0F174D5F}">
      <dgm:prSet custT="1"/>
      <dgm:spPr/>
      <dgm:t>
        <a:bodyPr/>
        <a:lstStyle/>
        <a:p>
          <a:r>
            <a:rPr lang="en-US" sz="1900" dirty="0">
              <a:latin typeface="+mn-lt"/>
            </a:rPr>
            <a:t>Death</a:t>
          </a:r>
        </a:p>
      </dgm:t>
    </dgm:pt>
    <dgm:pt modelId="{63A48289-4DF9-466B-A3F2-648FDB70C65E}" type="parTrans" cxnId="{D1B5A05E-4FB2-4188-B25A-995EAA7106AB}">
      <dgm:prSet/>
      <dgm:spPr/>
      <dgm:t>
        <a:bodyPr/>
        <a:lstStyle/>
        <a:p>
          <a:endParaRPr lang="en-US"/>
        </a:p>
      </dgm:t>
    </dgm:pt>
    <dgm:pt modelId="{389C4F49-0079-4F10-9EA4-FAD3718F7CFC}" type="sibTrans" cxnId="{D1B5A05E-4FB2-4188-B25A-995EAA7106AB}">
      <dgm:prSet/>
      <dgm:spPr/>
      <dgm:t>
        <a:bodyPr/>
        <a:lstStyle/>
        <a:p>
          <a:endParaRPr lang="en-US"/>
        </a:p>
      </dgm:t>
    </dgm:pt>
    <dgm:pt modelId="{DA338F0A-CA8E-46BB-9D77-D27F34B9A68A}">
      <dgm:prSet custT="1"/>
      <dgm:spPr/>
      <dgm:t>
        <a:bodyPr/>
        <a:lstStyle/>
        <a:p>
          <a:r>
            <a:rPr lang="en-US" sz="2000" dirty="0">
              <a:latin typeface="+mn-lt"/>
            </a:rPr>
            <a:t>Treatment</a:t>
          </a:r>
        </a:p>
      </dgm:t>
    </dgm:pt>
    <dgm:pt modelId="{38590667-4506-4017-B02E-3376C0DD4D90}" type="parTrans" cxnId="{789FFECE-06F4-4EE6-A8CC-149BBAF63955}">
      <dgm:prSet/>
      <dgm:spPr/>
      <dgm:t>
        <a:bodyPr/>
        <a:lstStyle/>
        <a:p>
          <a:endParaRPr lang="en-US"/>
        </a:p>
      </dgm:t>
    </dgm:pt>
    <dgm:pt modelId="{D58A2EC5-D3FB-4498-B06A-8B0C0FADBDC5}" type="sibTrans" cxnId="{789FFECE-06F4-4EE6-A8CC-149BBAF63955}">
      <dgm:prSet/>
      <dgm:spPr/>
      <dgm:t>
        <a:bodyPr/>
        <a:lstStyle/>
        <a:p>
          <a:endParaRPr lang="en-US"/>
        </a:p>
      </dgm:t>
    </dgm:pt>
    <dgm:pt modelId="{63E4065D-8CA4-4CAB-844F-50F2B6AC4B6B}">
      <dgm:prSet custT="1"/>
      <dgm:spPr/>
      <dgm:t>
        <a:bodyPr/>
        <a:lstStyle/>
        <a:p>
          <a:pPr>
            <a:lnSpc>
              <a:spcPct val="90000"/>
            </a:lnSpc>
            <a:spcAft>
              <a:spcPct val="20000"/>
            </a:spcAft>
          </a:pPr>
          <a:r>
            <a:rPr lang="en-US" sz="1900" dirty="0">
              <a:latin typeface="+mn-lt"/>
            </a:rPr>
            <a:t>Supportive, anxiolytics</a:t>
          </a:r>
        </a:p>
      </dgm:t>
    </dgm:pt>
    <dgm:pt modelId="{0165AAEB-ADAC-45F4-97F6-EDEA18549BF8}" type="parTrans" cxnId="{7AB2B932-9397-4D02-8FF2-FA3B2712308B}">
      <dgm:prSet/>
      <dgm:spPr/>
      <dgm:t>
        <a:bodyPr/>
        <a:lstStyle/>
        <a:p>
          <a:endParaRPr lang="en-US"/>
        </a:p>
      </dgm:t>
    </dgm:pt>
    <dgm:pt modelId="{434913D5-A90E-4EDE-BBC4-432A3E0CA866}" type="sibTrans" cxnId="{7AB2B932-9397-4D02-8FF2-FA3B2712308B}">
      <dgm:prSet/>
      <dgm:spPr/>
      <dgm:t>
        <a:bodyPr/>
        <a:lstStyle/>
        <a:p>
          <a:endParaRPr lang="en-US"/>
        </a:p>
      </dgm:t>
    </dgm:pt>
    <dgm:pt modelId="{1C9D9CBC-468B-41A8-AF96-0EFEC37835D8}">
      <dgm:prSet custT="1"/>
      <dgm:spPr/>
      <dgm:t>
        <a:bodyPr/>
        <a:lstStyle/>
        <a:p>
          <a:pPr>
            <a:lnSpc>
              <a:spcPct val="90000"/>
            </a:lnSpc>
            <a:spcAft>
              <a:spcPct val="20000"/>
            </a:spcAft>
          </a:pPr>
          <a:r>
            <a:rPr lang="en-US" sz="1900" dirty="0">
              <a:latin typeface="+mn-lt"/>
            </a:rPr>
            <a:t>Minimal stimuli</a:t>
          </a:r>
        </a:p>
      </dgm:t>
    </dgm:pt>
    <dgm:pt modelId="{7942A67F-4C30-4D34-88BA-0C3FBCE581DE}" type="parTrans" cxnId="{A29A9C71-A5BB-4EE2-8FCA-AFB9A763D22F}">
      <dgm:prSet/>
      <dgm:spPr/>
      <dgm:t>
        <a:bodyPr/>
        <a:lstStyle/>
        <a:p>
          <a:endParaRPr lang="en-US"/>
        </a:p>
      </dgm:t>
    </dgm:pt>
    <dgm:pt modelId="{30F17BF8-330A-4696-9BAF-EBB665EDB1E6}" type="sibTrans" cxnId="{A29A9C71-A5BB-4EE2-8FCA-AFB9A763D22F}">
      <dgm:prSet/>
      <dgm:spPr/>
      <dgm:t>
        <a:bodyPr/>
        <a:lstStyle/>
        <a:p>
          <a:endParaRPr lang="en-US"/>
        </a:p>
      </dgm:t>
    </dgm:pt>
    <dgm:pt modelId="{BBA65F1B-504B-4070-AEE0-121F2D32E8FB}">
      <dgm:prSet custT="1"/>
      <dgm:spPr/>
      <dgm:t>
        <a:bodyPr/>
        <a:lstStyle/>
        <a:p>
          <a:pPr>
            <a:lnSpc>
              <a:spcPct val="100000"/>
            </a:lnSpc>
            <a:spcAft>
              <a:spcPct val="20000"/>
            </a:spcAft>
          </a:pPr>
          <a:r>
            <a:rPr lang="en-US" sz="1900" dirty="0">
              <a:latin typeface="+mn-lt"/>
            </a:rPr>
            <a:t>Speak slowly and clearly in a low voice</a:t>
          </a:r>
        </a:p>
      </dgm:t>
    </dgm:pt>
    <dgm:pt modelId="{66319B1D-D053-49A7-AAD7-98A34C125588}" type="parTrans" cxnId="{16092F98-244D-4993-B709-BF06005938C9}">
      <dgm:prSet/>
      <dgm:spPr/>
      <dgm:t>
        <a:bodyPr/>
        <a:lstStyle/>
        <a:p>
          <a:endParaRPr lang="en-US"/>
        </a:p>
      </dgm:t>
    </dgm:pt>
    <dgm:pt modelId="{10DE68A3-8F49-426C-A0FD-DBDF2F048282}" type="sibTrans" cxnId="{16092F98-244D-4993-B709-BF06005938C9}">
      <dgm:prSet/>
      <dgm:spPr/>
      <dgm:t>
        <a:bodyPr/>
        <a:lstStyle/>
        <a:p>
          <a:endParaRPr lang="en-US"/>
        </a:p>
      </dgm:t>
    </dgm:pt>
    <dgm:pt modelId="{546F7E11-5E73-2A4B-835F-5B8C69845F6E}">
      <dgm:prSet custT="1"/>
      <dgm:spPr/>
      <dgm:t>
        <a:bodyPr/>
        <a:lstStyle/>
        <a:p>
          <a:pPr>
            <a:lnSpc>
              <a:spcPct val="100000"/>
            </a:lnSpc>
            <a:spcAft>
              <a:spcPts val="2880"/>
            </a:spcAft>
          </a:pPr>
          <a:r>
            <a:rPr lang="en-US" sz="1900" dirty="0">
              <a:latin typeface="+mn-lt"/>
            </a:rPr>
            <a:t>Have one person stay with patient to </a:t>
          </a:r>
          <a:r>
            <a:rPr lang="ja-JP" sz="1900">
              <a:latin typeface="+mn-lt"/>
            </a:rPr>
            <a:t>“</a:t>
          </a:r>
          <a:r>
            <a:rPr lang="en-US" sz="1900" dirty="0">
              <a:latin typeface="+mn-lt"/>
            </a:rPr>
            <a:t>talk down</a:t>
          </a:r>
          <a:r>
            <a:rPr lang="ja-JP" sz="1900">
              <a:latin typeface="+mn-lt"/>
            </a:rPr>
            <a:t>”</a:t>
          </a:r>
          <a:r>
            <a:rPr lang="en-US" sz="1900" dirty="0">
              <a:latin typeface="+mn-lt"/>
            </a:rPr>
            <a:t> and reassure</a:t>
          </a:r>
        </a:p>
      </dgm:t>
    </dgm:pt>
    <dgm:pt modelId="{44BDE2C0-EA5C-0446-8BC1-2316513D366D}" type="sibTrans" cxnId="{77E081E6-B800-9142-8C01-F267E6F7137B}">
      <dgm:prSet/>
      <dgm:spPr/>
      <dgm:t>
        <a:bodyPr/>
        <a:lstStyle/>
        <a:p>
          <a:endParaRPr lang="en-US"/>
        </a:p>
      </dgm:t>
    </dgm:pt>
    <dgm:pt modelId="{1AB9C2D4-0756-B94A-BF1C-61A4E9852654}" type="parTrans" cxnId="{77E081E6-B800-9142-8C01-F267E6F7137B}">
      <dgm:prSet/>
      <dgm:spPr/>
      <dgm:t>
        <a:bodyPr/>
        <a:lstStyle/>
        <a:p>
          <a:endParaRPr lang="en-US"/>
        </a:p>
      </dgm:t>
    </dgm:pt>
    <dgm:pt modelId="{67FCB5AF-5826-D645-BE59-5842965A326B}" type="pres">
      <dgm:prSet presAssocID="{0D14ABDD-006D-4B26-A8C0-386DAC5D8839}" presName="linear" presStyleCnt="0">
        <dgm:presLayoutVars>
          <dgm:animLvl val="lvl"/>
          <dgm:resizeHandles val="exact"/>
        </dgm:presLayoutVars>
      </dgm:prSet>
      <dgm:spPr/>
    </dgm:pt>
    <dgm:pt modelId="{B308E3E6-3729-D34F-8913-37A37ADF3156}" type="pres">
      <dgm:prSet presAssocID="{24EA8AFC-EC9A-4A30-98B5-F8988EDC57EA}" presName="parentText" presStyleLbl="node1" presStyleIdx="0" presStyleCnt="3">
        <dgm:presLayoutVars>
          <dgm:chMax val="0"/>
          <dgm:bulletEnabled val="1"/>
        </dgm:presLayoutVars>
      </dgm:prSet>
      <dgm:spPr/>
    </dgm:pt>
    <dgm:pt modelId="{155CDF81-E397-A746-B2AD-F307E07A1F3A}" type="pres">
      <dgm:prSet presAssocID="{24EA8AFC-EC9A-4A30-98B5-F8988EDC57EA}" presName="childText" presStyleLbl="revTx" presStyleIdx="0" presStyleCnt="3">
        <dgm:presLayoutVars>
          <dgm:bulletEnabled val="1"/>
        </dgm:presLayoutVars>
      </dgm:prSet>
      <dgm:spPr/>
    </dgm:pt>
    <dgm:pt modelId="{0AB5DC3D-5DAD-F945-8C45-1C5B41350C1E}" type="pres">
      <dgm:prSet presAssocID="{9C6626BD-0A36-4859-A4A8-818ACD0B352F}" presName="parentText" presStyleLbl="node1" presStyleIdx="1" presStyleCnt="3">
        <dgm:presLayoutVars>
          <dgm:chMax val="0"/>
          <dgm:bulletEnabled val="1"/>
        </dgm:presLayoutVars>
      </dgm:prSet>
      <dgm:spPr/>
    </dgm:pt>
    <dgm:pt modelId="{F0D9DE13-B7C8-504F-A881-6707E16CB405}" type="pres">
      <dgm:prSet presAssocID="{9C6626BD-0A36-4859-A4A8-818ACD0B352F}" presName="childText" presStyleLbl="revTx" presStyleIdx="1" presStyleCnt="3">
        <dgm:presLayoutVars>
          <dgm:bulletEnabled val="1"/>
        </dgm:presLayoutVars>
      </dgm:prSet>
      <dgm:spPr/>
    </dgm:pt>
    <dgm:pt modelId="{F1973B34-F407-474B-8CDD-47AE7360825B}" type="pres">
      <dgm:prSet presAssocID="{DA338F0A-CA8E-46BB-9D77-D27F34B9A68A}" presName="parentText" presStyleLbl="node1" presStyleIdx="2" presStyleCnt="3">
        <dgm:presLayoutVars>
          <dgm:chMax val="0"/>
          <dgm:bulletEnabled val="1"/>
        </dgm:presLayoutVars>
      </dgm:prSet>
      <dgm:spPr/>
    </dgm:pt>
    <dgm:pt modelId="{97CCCB8F-7D8C-3740-A0B4-0CAB91152BAC}" type="pres">
      <dgm:prSet presAssocID="{DA338F0A-CA8E-46BB-9D77-D27F34B9A68A}" presName="childText" presStyleLbl="revTx" presStyleIdx="2" presStyleCnt="3">
        <dgm:presLayoutVars>
          <dgm:bulletEnabled val="1"/>
        </dgm:presLayoutVars>
      </dgm:prSet>
      <dgm:spPr/>
    </dgm:pt>
  </dgm:ptLst>
  <dgm:cxnLst>
    <dgm:cxn modelId="{B030AA11-2307-754D-B6DB-C4C3B895043A}" type="presOf" srcId="{63E4065D-8CA4-4CAB-844F-50F2B6AC4B6B}" destId="{97CCCB8F-7D8C-3740-A0B4-0CAB91152BAC}" srcOrd="0" destOrd="0" presId="urn:microsoft.com/office/officeart/2005/8/layout/vList2"/>
    <dgm:cxn modelId="{F3593F14-8C5C-7141-9484-C791E29A0275}" type="presOf" srcId="{201B0DF1-BAC7-432E-A5FE-C11846A75A47}" destId="{F0D9DE13-B7C8-504F-A881-6707E16CB405}" srcOrd="0" destOrd="1" presId="urn:microsoft.com/office/officeart/2005/8/layout/vList2"/>
    <dgm:cxn modelId="{5070F52C-4004-B440-A0BC-741195EE2499}" type="presOf" srcId="{24EA8AFC-EC9A-4A30-98B5-F8988EDC57EA}" destId="{B308E3E6-3729-D34F-8913-37A37ADF3156}" srcOrd="0" destOrd="0" presId="urn:microsoft.com/office/officeart/2005/8/layout/vList2"/>
    <dgm:cxn modelId="{CA9B9A32-1B84-4187-BE48-188A958B48E8}" srcId="{24EA8AFC-EC9A-4A30-98B5-F8988EDC57EA}" destId="{400763FC-CE16-46DD-8DFB-8F545C229F3C}" srcOrd="0" destOrd="0" parTransId="{32C0B541-FBB0-40FA-BC5A-A8E1969A3027}" sibTransId="{F5FC65BB-78E3-47EF-ABAE-A6FFEBDF864A}"/>
    <dgm:cxn modelId="{7AB2B932-9397-4D02-8FF2-FA3B2712308B}" srcId="{DA338F0A-CA8E-46BB-9D77-D27F34B9A68A}" destId="{63E4065D-8CA4-4CAB-844F-50F2B6AC4B6B}" srcOrd="0" destOrd="0" parTransId="{0165AAEB-ADAC-45F4-97F6-EDEA18549BF8}" sibTransId="{434913D5-A90E-4EDE-BBC4-432A3E0CA866}"/>
    <dgm:cxn modelId="{F3CF1D37-8798-4E75-9FF1-ACFD51F443E7}" srcId="{0D14ABDD-006D-4B26-A8C0-386DAC5D8839}" destId="{9C6626BD-0A36-4859-A4A8-818ACD0B352F}" srcOrd="1" destOrd="0" parTransId="{50CFD818-D3DE-4909-8935-2CBD8CAA7964}" sibTransId="{725BD9B5-D8C9-45E0-B0F8-1A99C3DD0882}"/>
    <dgm:cxn modelId="{A3D38242-6887-A04F-881C-843926F1365F}" type="presOf" srcId="{D31B8864-64AB-4E12-B232-29FF1BC63688}" destId="{F0D9DE13-B7C8-504F-A881-6707E16CB405}" srcOrd="0" destOrd="0" presId="urn:microsoft.com/office/officeart/2005/8/layout/vList2"/>
    <dgm:cxn modelId="{2F351143-7851-104F-B488-3D36EFF08350}" type="presOf" srcId="{A5A7A333-C17C-4815-A1AB-EC7DFAFF9F6D}" destId="{155CDF81-E397-A746-B2AD-F307E07A1F3A}" srcOrd="0" destOrd="4" presId="urn:microsoft.com/office/officeart/2005/8/layout/vList2"/>
    <dgm:cxn modelId="{8BCB1C43-9880-8D42-BF65-4C792AFC5983}" type="presOf" srcId="{DDF2F5D8-1FAB-4A5A-A4AC-6CF31AAABFF5}" destId="{155CDF81-E397-A746-B2AD-F307E07A1F3A}" srcOrd="0" destOrd="5" presId="urn:microsoft.com/office/officeart/2005/8/layout/vList2"/>
    <dgm:cxn modelId="{D1B5A05E-4FB2-4188-B25A-995EAA7106AB}" srcId="{9C6626BD-0A36-4859-A4A8-818ACD0B352F}" destId="{9B7F0B4A-C191-4156-85D5-F24E0F174D5F}" srcOrd="2" destOrd="0" parTransId="{63A48289-4DF9-466B-A3F2-648FDB70C65E}" sibTransId="{389C4F49-0079-4F10-9EA4-FAD3718F7CFC}"/>
    <dgm:cxn modelId="{9F89785F-B05B-754B-994E-6B76D4CC41E5}" type="presOf" srcId="{9B7F0B4A-C191-4156-85D5-F24E0F174D5F}" destId="{F0D9DE13-B7C8-504F-A881-6707E16CB405}" srcOrd="0" destOrd="2" presId="urn:microsoft.com/office/officeart/2005/8/layout/vList2"/>
    <dgm:cxn modelId="{12AEAD61-FAD5-8546-8E54-E4B86784E1C3}" type="presOf" srcId="{32DD04C4-333D-452E-9CEA-D48EBD8D94F6}" destId="{155CDF81-E397-A746-B2AD-F307E07A1F3A}" srcOrd="0" destOrd="6" presId="urn:microsoft.com/office/officeart/2005/8/layout/vList2"/>
    <dgm:cxn modelId="{02B3A16A-F13B-6544-AABE-52F0ADE9DF01}" type="presOf" srcId="{9685E0F5-A228-48CD-B4AA-7193F09B75D9}" destId="{155CDF81-E397-A746-B2AD-F307E07A1F3A}" srcOrd="0" destOrd="7" presId="urn:microsoft.com/office/officeart/2005/8/layout/vList2"/>
    <dgm:cxn modelId="{5B80126E-4DD9-49BB-8871-8DF0AFA0B6F8}" srcId="{24EA8AFC-EC9A-4A30-98B5-F8988EDC57EA}" destId="{A5A7A333-C17C-4815-A1AB-EC7DFAFF9F6D}" srcOrd="4" destOrd="0" parTransId="{63971ECF-78D6-4AA0-8DFB-FC7AC2CBB957}" sibTransId="{03BDA462-8F6E-444E-B547-9930742B9FE7}"/>
    <dgm:cxn modelId="{4979226E-51F1-6043-93D2-961AA463BFFA}" type="presOf" srcId="{BBA65F1B-504B-4070-AEE0-121F2D32E8FB}" destId="{97CCCB8F-7D8C-3740-A0B4-0CAB91152BAC}" srcOrd="0" destOrd="2" presId="urn:microsoft.com/office/officeart/2005/8/layout/vList2"/>
    <dgm:cxn modelId="{A29A9C71-A5BB-4EE2-8FCA-AFB9A763D22F}" srcId="{DA338F0A-CA8E-46BB-9D77-D27F34B9A68A}" destId="{1C9D9CBC-468B-41A8-AF96-0EFEC37835D8}" srcOrd="1" destOrd="0" parTransId="{7942A67F-4C30-4D34-88BA-0C3FBCE581DE}" sibTransId="{30F17BF8-330A-4696-9BAF-EBB665EDB1E6}"/>
    <dgm:cxn modelId="{2094F675-6FDC-EC4E-95AE-F9A5563E9FF4}" type="presOf" srcId="{1C9D9CBC-468B-41A8-AF96-0EFEC37835D8}" destId="{97CCCB8F-7D8C-3740-A0B4-0CAB91152BAC}" srcOrd="0" destOrd="1" presId="urn:microsoft.com/office/officeart/2005/8/layout/vList2"/>
    <dgm:cxn modelId="{4ADB2479-F8F4-4231-9B82-EC809896AC6B}" srcId="{24EA8AFC-EC9A-4A30-98B5-F8988EDC57EA}" destId="{EC01D298-959A-4E5A-98D3-105091A2221D}" srcOrd="3" destOrd="0" parTransId="{C8D42F93-31C2-45AE-842A-0EDEDD7C7F0D}" sibTransId="{3BDECA1E-177C-441E-92F6-7B641F6F5C4F}"/>
    <dgm:cxn modelId="{6F566B7A-FC37-4764-A844-0F50A823E223}" srcId="{24EA8AFC-EC9A-4A30-98B5-F8988EDC57EA}" destId="{F0455D41-96C8-4BAE-AFBA-20C82885E782}" srcOrd="1" destOrd="0" parTransId="{5BD6A1EE-4FF2-474B-84A3-F20C0FADC782}" sibTransId="{9506E07F-11A4-4C58-81F3-D07C7C15460C}"/>
    <dgm:cxn modelId="{BC03A989-B01A-4D98-AC85-3D5E862B34FD}" srcId="{24EA8AFC-EC9A-4A30-98B5-F8988EDC57EA}" destId="{DDF2F5D8-1FAB-4A5A-A4AC-6CF31AAABFF5}" srcOrd="5" destOrd="0" parTransId="{6D72F3F9-720B-43E2-B69E-F1FA58E4ADAA}" sibTransId="{F4B4E334-5F91-443D-91BC-E801A1695606}"/>
    <dgm:cxn modelId="{18F35C95-37A2-704A-985C-7C679B3DE4AE}" type="presOf" srcId="{F0455D41-96C8-4BAE-AFBA-20C82885E782}" destId="{155CDF81-E397-A746-B2AD-F307E07A1F3A}" srcOrd="0" destOrd="1" presId="urn:microsoft.com/office/officeart/2005/8/layout/vList2"/>
    <dgm:cxn modelId="{16092F98-244D-4993-B709-BF06005938C9}" srcId="{DA338F0A-CA8E-46BB-9D77-D27F34B9A68A}" destId="{BBA65F1B-504B-4070-AEE0-121F2D32E8FB}" srcOrd="2" destOrd="0" parTransId="{66319B1D-D053-49A7-AAD7-98A34C125588}" sibTransId="{10DE68A3-8F49-426C-A0FD-DBDF2F048282}"/>
    <dgm:cxn modelId="{11704A98-62C3-454F-9414-A7C0A4ED27A9}" srcId="{24EA8AFC-EC9A-4A30-98B5-F8988EDC57EA}" destId="{19343517-0F49-4EAA-AFDE-16CC0B427CF8}" srcOrd="2" destOrd="0" parTransId="{8270D5DF-2719-403B-AEB4-215A41D47D5A}" sibTransId="{0E6062E3-4520-4164-9F4F-AB007B0F89BC}"/>
    <dgm:cxn modelId="{262C12AB-0211-DF47-A897-461D4DEAEE8B}" type="presOf" srcId="{19343517-0F49-4EAA-AFDE-16CC0B427CF8}" destId="{155CDF81-E397-A746-B2AD-F307E07A1F3A}" srcOrd="0" destOrd="2" presId="urn:microsoft.com/office/officeart/2005/8/layout/vList2"/>
    <dgm:cxn modelId="{59578BB2-12CB-D54A-BA82-BA4F425B444C}" type="presOf" srcId="{EC01D298-959A-4E5A-98D3-105091A2221D}" destId="{155CDF81-E397-A746-B2AD-F307E07A1F3A}" srcOrd="0" destOrd="3" presId="urn:microsoft.com/office/officeart/2005/8/layout/vList2"/>
    <dgm:cxn modelId="{8418E7C1-7CFE-B646-9F17-D927E1CC57D9}" type="presOf" srcId="{9C6626BD-0A36-4859-A4A8-818ACD0B352F}" destId="{0AB5DC3D-5DAD-F945-8C45-1C5B41350C1E}" srcOrd="0" destOrd="0" presId="urn:microsoft.com/office/officeart/2005/8/layout/vList2"/>
    <dgm:cxn modelId="{03335EC3-0B2D-C049-8F59-99E9817C9E38}" type="presOf" srcId="{0D14ABDD-006D-4B26-A8C0-386DAC5D8839}" destId="{67FCB5AF-5826-D645-BE59-5842965A326B}" srcOrd="0" destOrd="0" presId="urn:microsoft.com/office/officeart/2005/8/layout/vList2"/>
    <dgm:cxn modelId="{8D4335CA-24A6-4E42-B42F-F01FED136267}" srcId="{0D14ABDD-006D-4B26-A8C0-386DAC5D8839}" destId="{24EA8AFC-EC9A-4A30-98B5-F8988EDC57EA}" srcOrd="0" destOrd="0" parTransId="{C36EC536-5538-4F60-A2A0-DF86CB6A1E1D}" sibTransId="{18CA108B-F07A-4D36-84CB-B1E847003FA6}"/>
    <dgm:cxn modelId="{789FFECE-06F4-4EE6-A8CC-149BBAF63955}" srcId="{0D14ABDD-006D-4B26-A8C0-386DAC5D8839}" destId="{DA338F0A-CA8E-46BB-9D77-D27F34B9A68A}" srcOrd="2" destOrd="0" parTransId="{38590667-4506-4017-B02E-3376C0DD4D90}" sibTransId="{D58A2EC5-D3FB-4498-B06A-8B0C0FADBDC5}"/>
    <dgm:cxn modelId="{645B94D8-9B4E-4FF0-803B-1118A4E42904}" srcId="{9C6626BD-0A36-4859-A4A8-818ACD0B352F}" destId="{D31B8864-64AB-4E12-B232-29FF1BC63688}" srcOrd="0" destOrd="0" parTransId="{6436084A-0152-4631-8384-25F26D9BBA01}" sibTransId="{D05B021A-4C54-4B4E-8C58-72712C384453}"/>
    <dgm:cxn modelId="{F815B9E0-0E58-6C48-ABF8-BF3296B5BEA0}" type="presOf" srcId="{546F7E11-5E73-2A4B-835F-5B8C69845F6E}" destId="{97CCCB8F-7D8C-3740-A0B4-0CAB91152BAC}" srcOrd="0" destOrd="3" presId="urn:microsoft.com/office/officeart/2005/8/layout/vList2"/>
    <dgm:cxn modelId="{4D7B20E3-EADB-8C4F-8F0E-F2074077BB1D}" type="presOf" srcId="{400763FC-CE16-46DD-8DFB-8F545C229F3C}" destId="{155CDF81-E397-A746-B2AD-F307E07A1F3A}" srcOrd="0" destOrd="0" presId="urn:microsoft.com/office/officeart/2005/8/layout/vList2"/>
    <dgm:cxn modelId="{77E081E6-B800-9142-8C01-F267E6F7137B}" srcId="{DA338F0A-CA8E-46BB-9D77-D27F34B9A68A}" destId="{546F7E11-5E73-2A4B-835F-5B8C69845F6E}" srcOrd="3" destOrd="0" parTransId="{1AB9C2D4-0756-B94A-BF1C-61A4E9852654}" sibTransId="{44BDE2C0-EA5C-0446-8BC1-2316513D366D}"/>
    <dgm:cxn modelId="{E7A7C4E7-D3FD-4E02-A7AC-C2F806AFF9DE}" srcId="{24EA8AFC-EC9A-4A30-98B5-F8988EDC57EA}" destId="{9685E0F5-A228-48CD-B4AA-7193F09B75D9}" srcOrd="7" destOrd="0" parTransId="{03511F26-A09B-4D08-84EF-80634814DDC1}" sibTransId="{A0A55CA8-7488-47BD-A6FB-CA526701AE67}"/>
    <dgm:cxn modelId="{8853FBE8-13EC-45CD-A988-002BFFEFB08A}" srcId="{9C6626BD-0A36-4859-A4A8-818ACD0B352F}" destId="{201B0DF1-BAC7-432E-A5FE-C11846A75A47}" srcOrd="1" destOrd="0" parTransId="{EE87BAA3-BC83-4E22-B6A5-CC7B722A3944}" sibTransId="{38E80797-12BC-486A-84A9-71334A131969}"/>
    <dgm:cxn modelId="{2FA9A3EA-D1F2-4151-8E1D-1A63E4E294E1}" srcId="{24EA8AFC-EC9A-4A30-98B5-F8988EDC57EA}" destId="{32DD04C4-333D-452E-9CEA-D48EBD8D94F6}" srcOrd="6" destOrd="0" parTransId="{50810531-AE8B-43BE-8CA0-AA90B9AC34CE}" sibTransId="{0A54C169-0235-4052-A28D-16B44A0F052D}"/>
    <dgm:cxn modelId="{C7628FF9-C7BA-0A49-BF9F-583D4C4BD5C0}" type="presOf" srcId="{DA338F0A-CA8E-46BB-9D77-D27F34B9A68A}" destId="{F1973B34-F407-474B-8CDD-47AE7360825B}" srcOrd="0" destOrd="0" presId="urn:microsoft.com/office/officeart/2005/8/layout/vList2"/>
    <dgm:cxn modelId="{4C70BF26-B7F6-2049-BCA9-63C077F31C22}" type="presParOf" srcId="{67FCB5AF-5826-D645-BE59-5842965A326B}" destId="{B308E3E6-3729-D34F-8913-37A37ADF3156}" srcOrd="0" destOrd="0" presId="urn:microsoft.com/office/officeart/2005/8/layout/vList2"/>
    <dgm:cxn modelId="{B56A63E2-DE04-CC48-AAB0-07188D33E26A}" type="presParOf" srcId="{67FCB5AF-5826-D645-BE59-5842965A326B}" destId="{155CDF81-E397-A746-B2AD-F307E07A1F3A}" srcOrd="1" destOrd="0" presId="urn:microsoft.com/office/officeart/2005/8/layout/vList2"/>
    <dgm:cxn modelId="{10542177-9A04-6441-AC93-E4EE8BCE3693}" type="presParOf" srcId="{67FCB5AF-5826-D645-BE59-5842965A326B}" destId="{0AB5DC3D-5DAD-F945-8C45-1C5B41350C1E}" srcOrd="2" destOrd="0" presId="urn:microsoft.com/office/officeart/2005/8/layout/vList2"/>
    <dgm:cxn modelId="{B83A861F-B3B9-6A4B-ACB4-E668D02F7BB7}" type="presParOf" srcId="{67FCB5AF-5826-D645-BE59-5842965A326B}" destId="{F0D9DE13-B7C8-504F-A881-6707E16CB405}" srcOrd="3" destOrd="0" presId="urn:microsoft.com/office/officeart/2005/8/layout/vList2"/>
    <dgm:cxn modelId="{0BC752D2-C7BC-0D42-AFC1-0AC5DEAD5D6C}" type="presParOf" srcId="{67FCB5AF-5826-D645-BE59-5842965A326B}" destId="{F1973B34-F407-474B-8CDD-47AE7360825B}" srcOrd="4" destOrd="0" presId="urn:microsoft.com/office/officeart/2005/8/layout/vList2"/>
    <dgm:cxn modelId="{195088EC-21E4-FA43-B6B2-3E2EF6A99115}" type="presParOf" srcId="{67FCB5AF-5826-D645-BE59-5842965A326B}" destId="{97CCCB8F-7D8C-3740-A0B4-0CAB91152BAC}"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3ECCD17-2811-4BF1-BC6E-5159D2842441}"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54EE822D-245D-4AF9-A09A-3A13346B3334}">
      <dgm:prSet/>
      <dgm:spPr/>
      <dgm:t>
        <a:bodyPr/>
        <a:lstStyle/>
        <a:p>
          <a:r>
            <a:rPr lang="en-US" dirty="0"/>
            <a:t>Intoxication</a:t>
          </a:r>
        </a:p>
      </dgm:t>
    </dgm:pt>
    <dgm:pt modelId="{0293555B-6368-46B9-8AA5-B82F2E0D57DA}" type="parTrans" cxnId="{498F30FD-7E49-435E-8C79-E8E2C7C3A2E2}">
      <dgm:prSet/>
      <dgm:spPr/>
      <dgm:t>
        <a:bodyPr/>
        <a:lstStyle/>
        <a:p>
          <a:endParaRPr lang="en-US"/>
        </a:p>
      </dgm:t>
    </dgm:pt>
    <dgm:pt modelId="{6EE7BBBD-FBF0-4D9B-8494-148155E9444B}" type="sibTrans" cxnId="{498F30FD-7E49-435E-8C79-E8E2C7C3A2E2}">
      <dgm:prSet/>
      <dgm:spPr/>
      <dgm:t>
        <a:bodyPr/>
        <a:lstStyle/>
        <a:p>
          <a:endParaRPr lang="en-US"/>
        </a:p>
      </dgm:t>
    </dgm:pt>
    <dgm:pt modelId="{97B6C1E8-29C8-4FE7-AE13-C9A10000325C}">
      <dgm:prSet/>
      <dgm:spPr/>
      <dgm:t>
        <a:bodyPr/>
        <a:lstStyle/>
        <a:p>
          <a:r>
            <a:rPr lang="en-US" dirty="0"/>
            <a:t>Vertical or horizontal nystagmus</a:t>
          </a:r>
        </a:p>
      </dgm:t>
    </dgm:pt>
    <dgm:pt modelId="{BC3BD592-B962-4254-9769-042499EB94F0}" type="parTrans" cxnId="{BDCB0692-F862-4D89-9154-933F0DD72A7E}">
      <dgm:prSet/>
      <dgm:spPr/>
      <dgm:t>
        <a:bodyPr/>
        <a:lstStyle/>
        <a:p>
          <a:endParaRPr lang="en-US"/>
        </a:p>
      </dgm:t>
    </dgm:pt>
    <dgm:pt modelId="{1DF57569-F8E7-4810-876D-3D3659800D3F}" type="sibTrans" cxnId="{BDCB0692-F862-4D89-9154-933F0DD72A7E}">
      <dgm:prSet/>
      <dgm:spPr/>
      <dgm:t>
        <a:bodyPr/>
        <a:lstStyle/>
        <a:p>
          <a:endParaRPr lang="en-US"/>
        </a:p>
      </dgm:t>
    </dgm:pt>
    <dgm:pt modelId="{FB5B931E-ADC4-4412-8A77-9C3F5A7FD427}">
      <dgm:prSet/>
      <dgm:spPr/>
      <dgm:t>
        <a:bodyPr/>
        <a:lstStyle/>
        <a:p>
          <a:r>
            <a:rPr lang="en-US" dirty="0"/>
            <a:t>Increased BP, pulse, temperature</a:t>
          </a:r>
        </a:p>
      </dgm:t>
    </dgm:pt>
    <dgm:pt modelId="{D4A9751A-AD45-4FC1-BE7D-6877C9191CE9}" type="parTrans" cxnId="{E24C24A0-63B6-4044-B9E0-7747849A1CF8}">
      <dgm:prSet/>
      <dgm:spPr/>
      <dgm:t>
        <a:bodyPr/>
        <a:lstStyle/>
        <a:p>
          <a:endParaRPr lang="en-US"/>
        </a:p>
      </dgm:t>
    </dgm:pt>
    <dgm:pt modelId="{55D94254-16EB-4458-AFC2-38E73F29D662}" type="sibTrans" cxnId="{E24C24A0-63B6-4044-B9E0-7747849A1CF8}">
      <dgm:prSet/>
      <dgm:spPr/>
      <dgm:t>
        <a:bodyPr/>
        <a:lstStyle/>
        <a:p>
          <a:endParaRPr lang="en-US"/>
        </a:p>
      </dgm:t>
    </dgm:pt>
    <dgm:pt modelId="{9F1E9B40-0B59-4903-9051-CB37B326356C}">
      <dgm:prSet/>
      <dgm:spPr/>
      <dgm:t>
        <a:bodyPr/>
        <a:lstStyle/>
        <a:p>
          <a:r>
            <a:rPr lang="en-US" dirty="0"/>
            <a:t>Ataxia</a:t>
          </a:r>
        </a:p>
      </dgm:t>
    </dgm:pt>
    <dgm:pt modelId="{24B21EE4-EF99-4818-9A29-4C5EC3890DE9}" type="parTrans" cxnId="{AF77CBE1-12C7-4DEC-B5EA-C148B0E5E026}">
      <dgm:prSet/>
      <dgm:spPr/>
      <dgm:t>
        <a:bodyPr/>
        <a:lstStyle/>
        <a:p>
          <a:endParaRPr lang="en-US"/>
        </a:p>
      </dgm:t>
    </dgm:pt>
    <dgm:pt modelId="{7990367E-7C64-45E3-A3CB-B50A4B3AD10E}" type="sibTrans" cxnId="{AF77CBE1-12C7-4DEC-B5EA-C148B0E5E026}">
      <dgm:prSet/>
      <dgm:spPr/>
      <dgm:t>
        <a:bodyPr/>
        <a:lstStyle/>
        <a:p>
          <a:endParaRPr lang="en-US"/>
        </a:p>
      </dgm:t>
    </dgm:pt>
    <dgm:pt modelId="{A62BF1DE-1E90-4544-ADCF-DCA36F24A3E2}">
      <dgm:prSet/>
      <dgm:spPr/>
      <dgm:t>
        <a:bodyPr/>
        <a:lstStyle/>
        <a:p>
          <a:r>
            <a:rPr lang="en-US" dirty="0"/>
            <a:t>Muscle rigidity, chronic jerking</a:t>
          </a:r>
        </a:p>
      </dgm:t>
    </dgm:pt>
    <dgm:pt modelId="{D5BC3234-D381-4D23-ABC3-1958612AB8BB}" type="parTrans" cxnId="{1E215439-946E-407D-837D-7D68B9A7942A}">
      <dgm:prSet/>
      <dgm:spPr/>
      <dgm:t>
        <a:bodyPr/>
        <a:lstStyle/>
        <a:p>
          <a:endParaRPr lang="en-US"/>
        </a:p>
      </dgm:t>
    </dgm:pt>
    <dgm:pt modelId="{6702AE79-787D-41FA-B589-92C2D4BB7A88}" type="sibTrans" cxnId="{1E215439-946E-407D-837D-7D68B9A7942A}">
      <dgm:prSet/>
      <dgm:spPr/>
      <dgm:t>
        <a:bodyPr/>
        <a:lstStyle/>
        <a:p>
          <a:endParaRPr lang="en-US"/>
        </a:p>
      </dgm:t>
    </dgm:pt>
    <dgm:pt modelId="{48F3A35D-C865-428E-9696-7A973BFADC58}">
      <dgm:prSet/>
      <dgm:spPr/>
      <dgm:t>
        <a:bodyPr/>
        <a:lstStyle/>
        <a:p>
          <a:r>
            <a:rPr lang="en-US" dirty="0"/>
            <a:t>Seizures</a:t>
          </a:r>
        </a:p>
      </dgm:t>
    </dgm:pt>
    <dgm:pt modelId="{4FBEBE81-0D1C-4C54-B759-294283B9426C}" type="parTrans" cxnId="{4C128E45-A6A0-4C9E-8A0E-8A2CDC29756E}">
      <dgm:prSet/>
      <dgm:spPr/>
      <dgm:t>
        <a:bodyPr/>
        <a:lstStyle/>
        <a:p>
          <a:endParaRPr lang="en-US"/>
        </a:p>
      </dgm:t>
    </dgm:pt>
    <dgm:pt modelId="{4640EDA1-BC5A-4B66-8510-3546672F5DC7}" type="sibTrans" cxnId="{4C128E45-A6A0-4C9E-8A0E-8A2CDC29756E}">
      <dgm:prSet/>
      <dgm:spPr/>
      <dgm:t>
        <a:bodyPr/>
        <a:lstStyle/>
        <a:p>
          <a:endParaRPr lang="en-US"/>
        </a:p>
      </dgm:t>
    </dgm:pt>
    <dgm:pt modelId="{D95FE657-1D3F-42CE-BFA1-26C14EC43C72}">
      <dgm:prSet/>
      <dgm:spPr/>
      <dgm:t>
        <a:bodyPr/>
        <a:lstStyle/>
        <a:p>
          <a:r>
            <a:rPr lang="en-US" dirty="0"/>
            <a:t>Belligerence, assaultive, impulsiveness, lability</a:t>
          </a:r>
        </a:p>
      </dgm:t>
    </dgm:pt>
    <dgm:pt modelId="{08148299-56D6-4235-9DCE-02B7860FE728}" type="parTrans" cxnId="{472CE321-D7FF-4623-88AE-2308D06038E8}">
      <dgm:prSet/>
      <dgm:spPr/>
      <dgm:t>
        <a:bodyPr/>
        <a:lstStyle/>
        <a:p>
          <a:endParaRPr lang="en-US"/>
        </a:p>
      </dgm:t>
    </dgm:pt>
    <dgm:pt modelId="{2455B769-7EF3-4F45-9DDE-73DFD6F730FC}" type="sibTrans" cxnId="{472CE321-D7FF-4623-88AE-2308D06038E8}">
      <dgm:prSet/>
      <dgm:spPr/>
      <dgm:t>
        <a:bodyPr/>
        <a:lstStyle/>
        <a:p>
          <a:endParaRPr lang="en-US"/>
        </a:p>
      </dgm:t>
    </dgm:pt>
    <dgm:pt modelId="{234D2408-FF1D-4201-A2C2-1FE4BA8EF03B}">
      <dgm:prSet/>
      <dgm:spPr/>
      <dgm:t>
        <a:bodyPr/>
        <a:lstStyle/>
        <a:p>
          <a:r>
            <a:rPr lang="en-US" dirty="0"/>
            <a:t>impaired judgment, social, occupational function</a:t>
          </a:r>
        </a:p>
      </dgm:t>
    </dgm:pt>
    <dgm:pt modelId="{C442A93C-5481-4F9D-9D05-670191D97517}" type="parTrans" cxnId="{AD271C5B-6079-44AB-A693-B1C2F3951F7E}">
      <dgm:prSet/>
      <dgm:spPr/>
      <dgm:t>
        <a:bodyPr/>
        <a:lstStyle/>
        <a:p>
          <a:endParaRPr lang="en-US"/>
        </a:p>
      </dgm:t>
    </dgm:pt>
    <dgm:pt modelId="{B2336E72-C2AD-4360-83D7-D6635BC9C086}" type="sibTrans" cxnId="{AD271C5B-6079-44AB-A693-B1C2F3951F7E}">
      <dgm:prSet/>
      <dgm:spPr/>
      <dgm:t>
        <a:bodyPr/>
        <a:lstStyle/>
        <a:p>
          <a:endParaRPr lang="en-US"/>
        </a:p>
      </dgm:t>
    </dgm:pt>
    <dgm:pt modelId="{1A21BF07-55C4-4D54-A646-7DFB08E2F9B5}">
      <dgm:prSet/>
      <dgm:spPr/>
      <dgm:t>
        <a:bodyPr/>
        <a:lstStyle/>
        <a:p>
          <a:r>
            <a:rPr lang="en-US" dirty="0"/>
            <a:t>Hallucinations, paranoia</a:t>
          </a:r>
        </a:p>
      </dgm:t>
    </dgm:pt>
    <dgm:pt modelId="{6C4CCA8D-FB12-401E-8FBD-3821EA269B0E}" type="parTrans" cxnId="{7567D1A1-3FBC-45D3-903D-2F1EC67B87DD}">
      <dgm:prSet/>
      <dgm:spPr/>
      <dgm:t>
        <a:bodyPr/>
        <a:lstStyle/>
        <a:p>
          <a:endParaRPr lang="en-US"/>
        </a:p>
      </dgm:t>
    </dgm:pt>
    <dgm:pt modelId="{ECD24965-CBEB-45CC-9591-B17DE3CAEF50}" type="sibTrans" cxnId="{7567D1A1-3FBC-45D3-903D-2F1EC67B87DD}">
      <dgm:prSet/>
      <dgm:spPr/>
      <dgm:t>
        <a:bodyPr/>
        <a:lstStyle/>
        <a:p>
          <a:endParaRPr lang="en-US"/>
        </a:p>
      </dgm:t>
    </dgm:pt>
    <dgm:pt modelId="{3C30D3FB-C633-435C-91BF-93D6F6D50F62}">
      <dgm:prSet/>
      <dgm:spPr/>
      <dgm:t>
        <a:bodyPr/>
        <a:lstStyle/>
        <a:p>
          <a:r>
            <a:rPr lang="en-US" dirty="0"/>
            <a:t>Bizarre behavior, regression</a:t>
          </a:r>
        </a:p>
      </dgm:t>
    </dgm:pt>
    <dgm:pt modelId="{B1106EC2-3772-4010-9784-DB3D1B174D4E}" type="parTrans" cxnId="{3F012989-3CDA-4424-BB90-D68E3345672D}">
      <dgm:prSet/>
      <dgm:spPr/>
      <dgm:t>
        <a:bodyPr/>
        <a:lstStyle/>
        <a:p>
          <a:endParaRPr lang="en-US"/>
        </a:p>
      </dgm:t>
    </dgm:pt>
    <dgm:pt modelId="{23EE4CAB-98C3-4D06-9B14-73552AA29AAA}" type="sibTrans" cxnId="{3F012989-3CDA-4424-BB90-D68E3345672D}">
      <dgm:prSet/>
      <dgm:spPr/>
      <dgm:t>
        <a:bodyPr/>
        <a:lstStyle/>
        <a:p>
          <a:endParaRPr lang="en-US"/>
        </a:p>
      </dgm:t>
    </dgm:pt>
    <dgm:pt modelId="{19BB1817-5DD0-423B-AF99-35EEC1B3FC3A}">
      <dgm:prSet/>
      <dgm:spPr/>
      <dgm:t>
        <a:bodyPr/>
        <a:lstStyle/>
        <a:p>
          <a:r>
            <a:rPr lang="en-US" dirty="0"/>
            <a:t>Overdose</a:t>
          </a:r>
        </a:p>
      </dgm:t>
    </dgm:pt>
    <dgm:pt modelId="{39017A57-654D-4B20-A6E8-A1334AD89E4F}" type="parTrans" cxnId="{2EB4FB85-7391-420D-8DBB-7506297F2B2A}">
      <dgm:prSet/>
      <dgm:spPr/>
      <dgm:t>
        <a:bodyPr/>
        <a:lstStyle/>
        <a:p>
          <a:endParaRPr lang="en-US"/>
        </a:p>
      </dgm:t>
    </dgm:pt>
    <dgm:pt modelId="{A70B9337-F20B-45FC-AB3E-98C08EF74715}" type="sibTrans" cxnId="{2EB4FB85-7391-420D-8DBB-7506297F2B2A}">
      <dgm:prSet/>
      <dgm:spPr/>
      <dgm:t>
        <a:bodyPr/>
        <a:lstStyle/>
        <a:p>
          <a:endParaRPr lang="en-US"/>
        </a:p>
      </dgm:t>
    </dgm:pt>
    <dgm:pt modelId="{EDBACB7E-F783-4663-B1E8-FFEFA15D1F28}">
      <dgm:prSet/>
      <dgm:spPr/>
      <dgm:t>
        <a:bodyPr/>
        <a:lstStyle/>
        <a:p>
          <a:r>
            <a:rPr lang="en-US" dirty="0"/>
            <a:t>Psychosis</a:t>
          </a:r>
        </a:p>
      </dgm:t>
    </dgm:pt>
    <dgm:pt modelId="{B1E20DDB-BA6A-49D6-9B08-449676D43608}" type="parTrans" cxnId="{F35D082E-2B72-4552-8480-A10F967FCEBF}">
      <dgm:prSet/>
      <dgm:spPr/>
      <dgm:t>
        <a:bodyPr/>
        <a:lstStyle/>
        <a:p>
          <a:endParaRPr lang="en-US"/>
        </a:p>
      </dgm:t>
    </dgm:pt>
    <dgm:pt modelId="{8AADDED8-C228-41E8-B502-43E1AA4F9043}" type="sibTrans" cxnId="{F35D082E-2B72-4552-8480-A10F967FCEBF}">
      <dgm:prSet/>
      <dgm:spPr/>
      <dgm:t>
        <a:bodyPr/>
        <a:lstStyle/>
        <a:p>
          <a:endParaRPr lang="en-US"/>
        </a:p>
      </dgm:t>
    </dgm:pt>
    <dgm:pt modelId="{53C5DCA6-E80D-464F-AA41-97F24EB31C3D}">
      <dgm:prSet/>
      <dgm:spPr/>
      <dgm:t>
        <a:bodyPr/>
        <a:lstStyle/>
        <a:p>
          <a:r>
            <a:rPr lang="en-US" dirty="0"/>
            <a:t>Hypertensive crisis</a:t>
          </a:r>
        </a:p>
      </dgm:t>
    </dgm:pt>
    <dgm:pt modelId="{D8B5FC88-1201-4DDB-8CAF-C7F0805774A6}" type="parTrans" cxnId="{7B48FCC6-44C9-488D-807C-A08062FA1F24}">
      <dgm:prSet/>
      <dgm:spPr/>
      <dgm:t>
        <a:bodyPr/>
        <a:lstStyle/>
        <a:p>
          <a:endParaRPr lang="en-US"/>
        </a:p>
      </dgm:t>
    </dgm:pt>
    <dgm:pt modelId="{CF7ADC01-9A71-4AF4-897E-3ECFA5032B14}" type="sibTrans" cxnId="{7B48FCC6-44C9-488D-807C-A08062FA1F24}">
      <dgm:prSet/>
      <dgm:spPr/>
      <dgm:t>
        <a:bodyPr/>
        <a:lstStyle/>
        <a:p>
          <a:endParaRPr lang="en-US"/>
        </a:p>
      </dgm:t>
    </dgm:pt>
    <dgm:pt modelId="{122AF5CC-575C-49A2-9843-DC6A64044000}">
      <dgm:prSet/>
      <dgm:spPr/>
      <dgm:t>
        <a:bodyPr/>
        <a:lstStyle/>
        <a:p>
          <a:r>
            <a:rPr lang="en-US" dirty="0"/>
            <a:t>Respiratory arrest</a:t>
          </a:r>
        </a:p>
      </dgm:t>
    </dgm:pt>
    <dgm:pt modelId="{6D6C5894-9BB4-45D9-9E8E-D6A336803161}" type="parTrans" cxnId="{DFE93E03-01EE-48A3-BAAD-6B624157553B}">
      <dgm:prSet/>
      <dgm:spPr/>
      <dgm:t>
        <a:bodyPr/>
        <a:lstStyle/>
        <a:p>
          <a:endParaRPr lang="en-US"/>
        </a:p>
      </dgm:t>
    </dgm:pt>
    <dgm:pt modelId="{B8700EBB-65E6-4397-8826-EFADF1741E5C}" type="sibTrans" cxnId="{DFE93E03-01EE-48A3-BAAD-6B624157553B}">
      <dgm:prSet/>
      <dgm:spPr/>
      <dgm:t>
        <a:bodyPr/>
        <a:lstStyle/>
        <a:p>
          <a:endParaRPr lang="en-US"/>
        </a:p>
      </dgm:t>
    </dgm:pt>
    <dgm:pt modelId="{866D8301-60C9-4A2B-81C4-1C35098EF75F}">
      <dgm:prSet/>
      <dgm:spPr/>
      <dgm:t>
        <a:bodyPr/>
        <a:lstStyle/>
        <a:p>
          <a:r>
            <a:rPr lang="en-US" dirty="0"/>
            <a:t>Hyperthermia</a:t>
          </a:r>
        </a:p>
      </dgm:t>
    </dgm:pt>
    <dgm:pt modelId="{61EA0B03-6690-4C93-B1F5-3D9A330CBC86}" type="parTrans" cxnId="{002D445A-D880-4FD2-88E3-4C2303D37530}">
      <dgm:prSet/>
      <dgm:spPr/>
      <dgm:t>
        <a:bodyPr/>
        <a:lstStyle/>
        <a:p>
          <a:endParaRPr lang="en-US"/>
        </a:p>
      </dgm:t>
    </dgm:pt>
    <dgm:pt modelId="{B20F9969-D696-4074-BA8F-2632266BC3B1}" type="sibTrans" cxnId="{002D445A-D880-4FD2-88E3-4C2303D37530}">
      <dgm:prSet/>
      <dgm:spPr/>
      <dgm:t>
        <a:bodyPr/>
        <a:lstStyle/>
        <a:p>
          <a:endParaRPr lang="en-US"/>
        </a:p>
      </dgm:t>
    </dgm:pt>
    <dgm:pt modelId="{8BD02BBC-C21C-45D8-A8E5-E4F2C053AE0E}">
      <dgm:prSet/>
      <dgm:spPr/>
      <dgm:t>
        <a:bodyPr/>
        <a:lstStyle/>
        <a:p>
          <a:r>
            <a:rPr lang="en-US" dirty="0"/>
            <a:t>Seizures</a:t>
          </a:r>
        </a:p>
      </dgm:t>
    </dgm:pt>
    <dgm:pt modelId="{F5C2178E-F422-48C7-92A5-E69D777537C1}" type="parTrans" cxnId="{7112CD7A-1CB0-4905-B38D-8AF94D34633F}">
      <dgm:prSet/>
      <dgm:spPr/>
      <dgm:t>
        <a:bodyPr/>
        <a:lstStyle/>
        <a:p>
          <a:endParaRPr lang="en-US"/>
        </a:p>
      </dgm:t>
    </dgm:pt>
    <dgm:pt modelId="{5DFB93C0-1B9E-42BE-8A6B-DCB6456DB26C}" type="sibTrans" cxnId="{7112CD7A-1CB0-4905-B38D-8AF94D34633F}">
      <dgm:prSet/>
      <dgm:spPr/>
      <dgm:t>
        <a:bodyPr/>
        <a:lstStyle/>
        <a:p>
          <a:endParaRPr lang="en-US"/>
        </a:p>
      </dgm:t>
    </dgm:pt>
    <dgm:pt modelId="{B7630401-10A5-BE48-AFF9-D9BFD59973BB}" type="pres">
      <dgm:prSet presAssocID="{F3ECCD17-2811-4BF1-BC6E-5159D2842441}" presName="linear" presStyleCnt="0">
        <dgm:presLayoutVars>
          <dgm:dir/>
          <dgm:animLvl val="lvl"/>
          <dgm:resizeHandles val="exact"/>
        </dgm:presLayoutVars>
      </dgm:prSet>
      <dgm:spPr/>
    </dgm:pt>
    <dgm:pt modelId="{2C062454-9245-624B-8659-915DA11C91D2}" type="pres">
      <dgm:prSet presAssocID="{54EE822D-245D-4AF9-A09A-3A13346B3334}" presName="parentLin" presStyleCnt="0"/>
      <dgm:spPr/>
    </dgm:pt>
    <dgm:pt modelId="{813742EB-DC91-F94B-B3E6-ECF75863B44D}" type="pres">
      <dgm:prSet presAssocID="{54EE822D-245D-4AF9-A09A-3A13346B3334}" presName="parentLeftMargin" presStyleLbl="node1" presStyleIdx="0" presStyleCnt="2"/>
      <dgm:spPr/>
    </dgm:pt>
    <dgm:pt modelId="{6B3D4371-B362-4443-9536-F2E3995A1895}" type="pres">
      <dgm:prSet presAssocID="{54EE822D-245D-4AF9-A09A-3A13346B3334}" presName="parentText" presStyleLbl="node1" presStyleIdx="0" presStyleCnt="2">
        <dgm:presLayoutVars>
          <dgm:chMax val="0"/>
          <dgm:bulletEnabled val="1"/>
        </dgm:presLayoutVars>
      </dgm:prSet>
      <dgm:spPr/>
    </dgm:pt>
    <dgm:pt modelId="{DAC2D8D6-9548-4B45-ACAD-C64FC08B63D4}" type="pres">
      <dgm:prSet presAssocID="{54EE822D-245D-4AF9-A09A-3A13346B3334}" presName="negativeSpace" presStyleCnt="0"/>
      <dgm:spPr/>
    </dgm:pt>
    <dgm:pt modelId="{77D29A5E-7194-0C41-A550-1641815E651E}" type="pres">
      <dgm:prSet presAssocID="{54EE822D-245D-4AF9-A09A-3A13346B3334}" presName="childText" presStyleLbl="conFgAcc1" presStyleIdx="0" presStyleCnt="2">
        <dgm:presLayoutVars>
          <dgm:bulletEnabled val="1"/>
        </dgm:presLayoutVars>
      </dgm:prSet>
      <dgm:spPr/>
    </dgm:pt>
    <dgm:pt modelId="{67659EBB-BD9E-C94E-89D1-FFC147A680AF}" type="pres">
      <dgm:prSet presAssocID="{6EE7BBBD-FBF0-4D9B-8494-148155E9444B}" presName="spaceBetweenRectangles" presStyleCnt="0"/>
      <dgm:spPr/>
    </dgm:pt>
    <dgm:pt modelId="{11C781AD-9E5C-BB4B-8714-14C539D07543}" type="pres">
      <dgm:prSet presAssocID="{19BB1817-5DD0-423B-AF99-35EEC1B3FC3A}" presName="parentLin" presStyleCnt="0"/>
      <dgm:spPr/>
    </dgm:pt>
    <dgm:pt modelId="{337E934F-D4A4-A64B-BA23-DBE3F41C80DC}" type="pres">
      <dgm:prSet presAssocID="{19BB1817-5DD0-423B-AF99-35EEC1B3FC3A}" presName="parentLeftMargin" presStyleLbl="node1" presStyleIdx="0" presStyleCnt="2"/>
      <dgm:spPr/>
    </dgm:pt>
    <dgm:pt modelId="{35F64E5E-4EE9-AD48-9FA4-B14662205599}" type="pres">
      <dgm:prSet presAssocID="{19BB1817-5DD0-423B-AF99-35EEC1B3FC3A}" presName="parentText" presStyleLbl="node1" presStyleIdx="1" presStyleCnt="2">
        <dgm:presLayoutVars>
          <dgm:chMax val="0"/>
          <dgm:bulletEnabled val="1"/>
        </dgm:presLayoutVars>
      </dgm:prSet>
      <dgm:spPr/>
    </dgm:pt>
    <dgm:pt modelId="{15031878-176D-AE44-9836-99CC490561E7}" type="pres">
      <dgm:prSet presAssocID="{19BB1817-5DD0-423B-AF99-35EEC1B3FC3A}" presName="negativeSpace" presStyleCnt="0"/>
      <dgm:spPr/>
    </dgm:pt>
    <dgm:pt modelId="{7B97AE86-40D9-9846-BC59-5398D7468B61}" type="pres">
      <dgm:prSet presAssocID="{19BB1817-5DD0-423B-AF99-35EEC1B3FC3A}" presName="childText" presStyleLbl="conFgAcc1" presStyleIdx="1" presStyleCnt="2">
        <dgm:presLayoutVars>
          <dgm:bulletEnabled val="1"/>
        </dgm:presLayoutVars>
      </dgm:prSet>
      <dgm:spPr/>
    </dgm:pt>
  </dgm:ptLst>
  <dgm:cxnLst>
    <dgm:cxn modelId="{DFE93E03-01EE-48A3-BAAD-6B624157553B}" srcId="{19BB1817-5DD0-423B-AF99-35EEC1B3FC3A}" destId="{122AF5CC-575C-49A2-9843-DC6A64044000}" srcOrd="2" destOrd="0" parTransId="{6D6C5894-9BB4-45D9-9E8E-D6A336803161}" sibTransId="{B8700EBB-65E6-4397-8826-EFADF1741E5C}"/>
    <dgm:cxn modelId="{8C255306-6B4C-A442-B4D1-E9507FA9B32D}" type="presOf" srcId="{EDBACB7E-F783-4663-B1E8-FFEFA15D1F28}" destId="{7B97AE86-40D9-9846-BC59-5398D7468B61}" srcOrd="0" destOrd="0" presId="urn:microsoft.com/office/officeart/2005/8/layout/list1"/>
    <dgm:cxn modelId="{9E1A7909-97D4-5941-AA3F-C27660EF3D64}" type="presOf" srcId="{8BD02BBC-C21C-45D8-A8E5-E4F2C053AE0E}" destId="{7B97AE86-40D9-9846-BC59-5398D7468B61}" srcOrd="0" destOrd="4" presId="urn:microsoft.com/office/officeart/2005/8/layout/list1"/>
    <dgm:cxn modelId="{D7B87D0F-9723-B14B-A17D-92FB96BAA8C4}" type="presOf" srcId="{97B6C1E8-29C8-4FE7-AE13-C9A10000325C}" destId="{77D29A5E-7194-0C41-A550-1641815E651E}" srcOrd="0" destOrd="0" presId="urn:microsoft.com/office/officeart/2005/8/layout/list1"/>
    <dgm:cxn modelId="{E9067E15-B21C-6A4D-915F-38F872B73040}" type="presOf" srcId="{866D8301-60C9-4A2B-81C4-1C35098EF75F}" destId="{7B97AE86-40D9-9846-BC59-5398D7468B61}" srcOrd="0" destOrd="3" presId="urn:microsoft.com/office/officeart/2005/8/layout/list1"/>
    <dgm:cxn modelId="{472CE321-D7FF-4623-88AE-2308D06038E8}" srcId="{54EE822D-245D-4AF9-A09A-3A13346B3334}" destId="{D95FE657-1D3F-42CE-BFA1-26C14EC43C72}" srcOrd="5" destOrd="0" parTransId="{08148299-56D6-4235-9DCE-02B7860FE728}" sibTransId="{2455B769-7EF3-4F45-9DDE-73DFD6F730FC}"/>
    <dgm:cxn modelId="{F35D082E-2B72-4552-8480-A10F967FCEBF}" srcId="{19BB1817-5DD0-423B-AF99-35EEC1B3FC3A}" destId="{EDBACB7E-F783-4663-B1E8-FFEFA15D1F28}" srcOrd="0" destOrd="0" parTransId="{B1E20DDB-BA6A-49D6-9B08-449676D43608}" sibTransId="{8AADDED8-C228-41E8-B502-43E1AA4F9043}"/>
    <dgm:cxn modelId="{1E215439-946E-407D-837D-7D68B9A7942A}" srcId="{54EE822D-245D-4AF9-A09A-3A13346B3334}" destId="{A62BF1DE-1E90-4544-ADCF-DCA36F24A3E2}" srcOrd="3" destOrd="0" parTransId="{D5BC3234-D381-4D23-ABC3-1958612AB8BB}" sibTransId="{6702AE79-787D-41FA-B589-92C2D4BB7A88}"/>
    <dgm:cxn modelId="{4C128E45-A6A0-4C9E-8A0E-8A2CDC29756E}" srcId="{54EE822D-245D-4AF9-A09A-3A13346B3334}" destId="{48F3A35D-C865-428E-9696-7A973BFADC58}" srcOrd="4" destOrd="0" parTransId="{4FBEBE81-0D1C-4C54-B759-294283B9426C}" sibTransId="{4640EDA1-BC5A-4B66-8510-3546672F5DC7}"/>
    <dgm:cxn modelId="{92F8CE45-D4C0-BD4A-8D11-DDDC90EA96D0}" type="presOf" srcId="{3C30D3FB-C633-435C-91BF-93D6F6D50F62}" destId="{77D29A5E-7194-0C41-A550-1641815E651E}" srcOrd="0" destOrd="8" presId="urn:microsoft.com/office/officeart/2005/8/layout/list1"/>
    <dgm:cxn modelId="{2D839B4C-59DC-354D-A316-D94F6C553350}" type="presOf" srcId="{1A21BF07-55C4-4D54-A646-7DFB08E2F9B5}" destId="{77D29A5E-7194-0C41-A550-1641815E651E}" srcOrd="0" destOrd="7" presId="urn:microsoft.com/office/officeart/2005/8/layout/list1"/>
    <dgm:cxn modelId="{24310555-A5F1-8A4A-B791-DEB4ED1CD027}" type="presOf" srcId="{53C5DCA6-E80D-464F-AA41-97F24EB31C3D}" destId="{7B97AE86-40D9-9846-BC59-5398D7468B61}" srcOrd="0" destOrd="1" presId="urn:microsoft.com/office/officeart/2005/8/layout/list1"/>
    <dgm:cxn modelId="{61994255-B198-F942-AE1A-1ACDE0E1FCAE}" type="presOf" srcId="{9F1E9B40-0B59-4903-9051-CB37B326356C}" destId="{77D29A5E-7194-0C41-A550-1641815E651E}" srcOrd="0" destOrd="2" presId="urn:microsoft.com/office/officeart/2005/8/layout/list1"/>
    <dgm:cxn modelId="{6A741758-F4E2-474C-90FC-6C0BC7D2B104}" type="presOf" srcId="{48F3A35D-C865-428E-9696-7A973BFADC58}" destId="{77D29A5E-7194-0C41-A550-1641815E651E}" srcOrd="0" destOrd="4" presId="urn:microsoft.com/office/officeart/2005/8/layout/list1"/>
    <dgm:cxn modelId="{002D445A-D880-4FD2-88E3-4C2303D37530}" srcId="{19BB1817-5DD0-423B-AF99-35EEC1B3FC3A}" destId="{866D8301-60C9-4A2B-81C4-1C35098EF75F}" srcOrd="3" destOrd="0" parTransId="{61EA0B03-6690-4C93-B1F5-3D9A330CBC86}" sibTransId="{B20F9969-D696-4074-BA8F-2632266BC3B1}"/>
    <dgm:cxn modelId="{AD271C5B-6079-44AB-A693-B1C2F3951F7E}" srcId="{54EE822D-245D-4AF9-A09A-3A13346B3334}" destId="{234D2408-FF1D-4201-A2C2-1FE4BA8EF03B}" srcOrd="6" destOrd="0" parTransId="{C442A93C-5481-4F9D-9D05-670191D97517}" sibTransId="{B2336E72-C2AD-4360-83D7-D6635BC9C086}"/>
    <dgm:cxn modelId="{B32DB269-2883-7543-9277-CCF181C22178}" type="presOf" srcId="{F3ECCD17-2811-4BF1-BC6E-5159D2842441}" destId="{B7630401-10A5-BE48-AFF9-D9BFD59973BB}" srcOrd="0" destOrd="0" presId="urn:microsoft.com/office/officeart/2005/8/layout/list1"/>
    <dgm:cxn modelId="{FCD13D71-110F-8D41-84E9-8DEB0A62D2AC}" type="presOf" srcId="{A62BF1DE-1E90-4544-ADCF-DCA36F24A3E2}" destId="{77D29A5E-7194-0C41-A550-1641815E651E}" srcOrd="0" destOrd="3" presId="urn:microsoft.com/office/officeart/2005/8/layout/list1"/>
    <dgm:cxn modelId="{7112CD7A-1CB0-4905-B38D-8AF94D34633F}" srcId="{19BB1817-5DD0-423B-AF99-35EEC1B3FC3A}" destId="{8BD02BBC-C21C-45D8-A8E5-E4F2C053AE0E}" srcOrd="4" destOrd="0" parTransId="{F5C2178E-F422-48C7-92A5-E69D777537C1}" sibTransId="{5DFB93C0-1B9E-42BE-8A6B-DCB6456DB26C}"/>
    <dgm:cxn modelId="{2EB4FB85-7391-420D-8DBB-7506297F2B2A}" srcId="{F3ECCD17-2811-4BF1-BC6E-5159D2842441}" destId="{19BB1817-5DD0-423B-AF99-35EEC1B3FC3A}" srcOrd="1" destOrd="0" parTransId="{39017A57-654D-4B20-A6E8-A1334AD89E4F}" sibTransId="{A70B9337-F20B-45FC-AB3E-98C08EF74715}"/>
    <dgm:cxn modelId="{3F012989-3CDA-4424-BB90-D68E3345672D}" srcId="{54EE822D-245D-4AF9-A09A-3A13346B3334}" destId="{3C30D3FB-C633-435C-91BF-93D6F6D50F62}" srcOrd="8" destOrd="0" parTransId="{B1106EC2-3772-4010-9784-DB3D1B174D4E}" sibTransId="{23EE4CAB-98C3-4D06-9B14-73552AA29AAA}"/>
    <dgm:cxn modelId="{03EB008F-3A96-2047-B4F4-1B8293775CF8}" type="presOf" srcId="{122AF5CC-575C-49A2-9843-DC6A64044000}" destId="{7B97AE86-40D9-9846-BC59-5398D7468B61}" srcOrd="0" destOrd="2" presId="urn:microsoft.com/office/officeart/2005/8/layout/list1"/>
    <dgm:cxn modelId="{BDCB0692-F862-4D89-9154-933F0DD72A7E}" srcId="{54EE822D-245D-4AF9-A09A-3A13346B3334}" destId="{97B6C1E8-29C8-4FE7-AE13-C9A10000325C}" srcOrd="0" destOrd="0" parTransId="{BC3BD592-B962-4254-9769-042499EB94F0}" sibTransId="{1DF57569-F8E7-4810-876D-3D3659800D3F}"/>
    <dgm:cxn modelId="{92922996-FD52-1448-B985-6F15283917DC}" type="presOf" srcId="{FB5B931E-ADC4-4412-8A77-9C3F5A7FD427}" destId="{77D29A5E-7194-0C41-A550-1641815E651E}" srcOrd="0" destOrd="1" presId="urn:microsoft.com/office/officeart/2005/8/layout/list1"/>
    <dgm:cxn modelId="{C0BDF396-F343-E94C-ADF2-7945E307C4DB}" type="presOf" srcId="{54EE822D-245D-4AF9-A09A-3A13346B3334}" destId="{813742EB-DC91-F94B-B3E6-ECF75863B44D}" srcOrd="0" destOrd="0" presId="urn:microsoft.com/office/officeart/2005/8/layout/list1"/>
    <dgm:cxn modelId="{E24C24A0-63B6-4044-B9E0-7747849A1CF8}" srcId="{54EE822D-245D-4AF9-A09A-3A13346B3334}" destId="{FB5B931E-ADC4-4412-8A77-9C3F5A7FD427}" srcOrd="1" destOrd="0" parTransId="{D4A9751A-AD45-4FC1-BE7D-6877C9191CE9}" sibTransId="{55D94254-16EB-4458-AFC2-38E73F29D662}"/>
    <dgm:cxn modelId="{7567D1A1-3FBC-45D3-903D-2F1EC67B87DD}" srcId="{54EE822D-245D-4AF9-A09A-3A13346B3334}" destId="{1A21BF07-55C4-4D54-A646-7DFB08E2F9B5}" srcOrd="7" destOrd="0" parTransId="{6C4CCA8D-FB12-401E-8FBD-3821EA269B0E}" sibTransId="{ECD24965-CBEB-45CC-9591-B17DE3CAEF50}"/>
    <dgm:cxn modelId="{50B7D5A1-F8A2-8F40-8406-9A773FE15330}" type="presOf" srcId="{19BB1817-5DD0-423B-AF99-35EEC1B3FC3A}" destId="{337E934F-D4A4-A64B-BA23-DBE3F41C80DC}" srcOrd="0" destOrd="0" presId="urn:microsoft.com/office/officeart/2005/8/layout/list1"/>
    <dgm:cxn modelId="{E80F11A6-EBF3-074F-8C81-643F447D5F8C}" type="presOf" srcId="{19BB1817-5DD0-423B-AF99-35EEC1B3FC3A}" destId="{35F64E5E-4EE9-AD48-9FA4-B14662205599}" srcOrd="1" destOrd="0" presId="urn:microsoft.com/office/officeart/2005/8/layout/list1"/>
    <dgm:cxn modelId="{778101B6-121C-D847-A3CC-0D5826934FA0}" type="presOf" srcId="{234D2408-FF1D-4201-A2C2-1FE4BA8EF03B}" destId="{77D29A5E-7194-0C41-A550-1641815E651E}" srcOrd="0" destOrd="6" presId="urn:microsoft.com/office/officeart/2005/8/layout/list1"/>
    <dgm:cxn modelId="{7B48FCC6-44C9-488D-807C-A08062FA1F24}" srcId="{19BB1817-5DD0-423B-AF99-35EEC1B3FC3A}" destId="{53C5DCA6-E80D-464F-AA41-97F24EB31C3D}" srcOrd="1" destOrd="0" parTransId="{D8B5FC88-1201-4DDB-8CAF-C7F0805774A6}" sibTransId="{CF7ADC01-9A71-4AF4-897E-3ECFA5032B14}"/>
    <dgm:cxn modelId="{474875D9-29C7-0F46-8C49-12CFA0CA4749}" type="presOf" srcId="{D95FE657-1D3F-42CE-BFA1-26C14EC43C72}" destId="{77D29A5E-7194-0C41-A550-1641815E651E}" srcOrd="0" destOrd="5" presId="urn:microsoft.com/office/officeart/2005/8/layout/list1"/>
    <dgm:cxn modelId="{AF77CBE1-12C7-4DEC-B5EA-C148B0E5E026}" srcId="{54EE822D-245D-4AF9-A09A-3A13346B3334}" destId="{9F1E9B40-0B59-4903-9051-CB37B326356C}" srcOrd="2" destOrd="0" parTransId="{24B21EE4-EF99-4818-9A29-4C5EC3890DE9}" sibTransId="{7990367E-7C64-45E3-A3CB-B50A4B3AD10E}"/>
    <dgm:cxn modelId="{D9D50FFD-2F8D-B447-8AAA-26D384726E27}" type="presOf" srcId="{54EE822D-245D-4AF9-A09A-3A13346B3334}" destId="{6B3D4371-B362-4443-9536-F2E3995A1895}" srcOrd="1" destOrd="0" presId="urn:microsoft.com/office/officeart/2005/8/layout/list1"/>
    <dgm:cxn modelId="{498F30FD-7E49-435E-8C79-E8E2C7C3A2E2}" srcId="{F3ECCD17-2811-4BF1-BC6E-5159D2842441}" destId="{54EE822D-245D-4AF9-A09A-3A13346B3334}" srcOrd="0" destOrd="0" parTransId="{0293555B-6368-46B9-8AA5-B82F2E0D57DA}" sibTransId="{6EE7BBBD-FBF0-4D9B-8494-148155E9444B}"/>
    <dgm:cxn modelId="{211CC996-A9A9-184D-8A87-1985DE0F2D58}" type="presParOf" srcId="{B7630401-10A5-BE48-AFF9-D9BFD59973BB}" destId="{2C062454-9245-624B-8659-915DA11C91D2}" srcOrd="0" destOrd="0" presId="urn:microsoft.com/office/officeart/2005/8/layout/list1"/>
    <dgm:cxn modelId="{090CB2DB-5AA6-F744-B851-D74A5CEC519A}" type="presParOf" srcId="{2C062454-9245-624B-8659-915DA11C91D2}" destId="{813742EB-DC91-F94B-B3E6-ECF75863B44D}" srcOrd="0" destOrd="0" presId="urn:microsoft.com/office/officeart/2005/8/layout/list1"/>
    <dgm:cxn modelId="{79EF6840-8841-B34A-AEC7-53062C7A1E63}" type="presParOf" srcId="{2C062454-9245-624B-8659-915DA11C91D2}" destId="{6B3D4371-B362-4443-9536-F2E3995A1895}" srcOrd="1" destOrd="0" presId="urn:microsoft.com/office/officeart/2005/8/layout/list1"/>
    <dgm:cxn modelId="{EEE7D3C8-3818-AE49-9373-6453EE6D6C83}" type="presParOf" srcId="{B7630401-10A5-BE48-AFF9-D9BFD59973BB}" destId="{DAC2D8D6-9548-4B45-ACAD-C64FC08B63D4}" srcOrd="1" destOrd="0" presId="urn:microsoft.com/office/officeart/2005/8/layout/list1"/>
    <dgm:cxn modelId="{19D2B50B-274F-E84C-BF5F-A0DA906F226E}" type="presParOf" srcId="{B7630401-10A5-BE48-AFF9-D9BFD59973BB}" destId="{77D29A5E-7194-0C41-A550-1641815E651E}" srcOrd="2" destOrd="0" presId="urn:microsoft.com/office/officeart/2005/8/layout/list1"/>
    <dgm:cxn modelId="{8E13B6D5-267D-5A45-8264-C7606E46BE6D}" type="presParOf" srcId="{B7630401-10A5-BE48-AFF9-D9BFD59973BB}" destId="{67659EBB-BD9E-C94E-89D1-FFC147A680AF}" srcOrd="3" destOrd="0" presId="urn:microsoft.com/office/officeart/2005/8/layout/list1"/>
    <dgm:cxn modelId="{CA14D67D-2E6F-3A49-A111-3808826E1BDC}" type="presParOf" srcId="{B7630401-10A5-BE48-AFF9-D9BFD59973BB}" destId="{11C781AD-9E5C-BB4B-8714-14C539D07543}" srcOrd="4" destOrd="0" presId="urn:microsoft.com/office/officeart/2005/8/layout/list1"/>
    <dgm:cxn modelId="{7C84E84B-3E7E-1D48-A1ED-959A528E70B0}" type="presParOf" srcId="{11C781AD-9E5C-BB4B-8714-14C539D07543}" destId="{337E934F-D4A4-A64B-BA23-DBE3F41C80DC}" srcOrd="0" destOrd="0" presId="urn:microsoft.com/office/officeart/2005/8/layout/list1"/>
    <dgm:cxn modelId="{BB8FEFD7-74B5-2847-BF1D-E70E801B3458}" type="presParOf" srcId="{11C781AD-9E5C-BB4B-8714-14C539D07543}" destId="{35F64E5E-4EE9-AD48-9FA4-B14662205599}" srcOrd="1" destOrd="0" presId="urn:microsoft.com/office/officeart/2005/8/layout/list1"/>
    <dgm:cxn modelId="{2E818A6F-64FD-FB41-B1DA-0E3BCC9D4F5E}" type="presParOf" srcId="{B7630401-10A5-BE48-AFF9-D9BFD59973BB}" destId="{15031878-176D-AE44-9836-99CC490561E7}" srcOrd="5" destOrd="0" presId="urn:microsoft.com/office/officeart/2005/8/layout/list1"/>
    <dgm:cxn modelId="{8BAC3628-20A3-A24A-B6C7-86C911DEC560}" type="presParOf" srcId="{B7630401-10A5-BE48-AFF9-D9BFD59973BB}" destId="{7B97AE86-40D9-9846-BC59-5398D7468B6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BDBF2A-C277-49CC-AFE3-BDCB7ECBE69C}"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1DBF21D0-99B1-4955-BD58-BE2A407628D8}">
      <dgm:prSet/>
      <dgm:spPr/>
      <dgm:t>
        <a:bodyPr/>
        <a:lstStyle/>
        <a:p>
          <a:r>
            <a:rPr lang="en-US" dirty="0"/>
            <a:t>Intoxication</a:t>
          </a:r>
        </a:p>
      </dgm:t>
    </dgm:pt>
    <dgm:pt modelId="{822A7038-5129-442C-9B6F-EF94827F1DD7}" type="parTrans" cxnId="{CA125D41-8392-47AC-99FB-E80E5CA92EBE}">
      <dgm:prSet/>
      <dgm:spPr/>
      <dgm:t>
        <a:bodyPr/>
        <a:lstStyle/>
        <a:p>
          <a:endParaRPr lang="en-US"/>
        </a:p>
      </dgm:t>
    </dgm:pt>
    <dgm:pt modelId="{C5FDA52A-6861-4CB3-B444-25A791EB57B4}" type="sibTrans" cxnId="{CA125D41-8392-47AC-99FB-E80E5CA92EBE}">
      <dgm:prSet/>
      <dgm:spPr/>
      <dgm:t>
        <a:bodyPr/>
        <a:lstStyle/>
        <a:p>
          <a:endParaRPr lang="en-US"/>
        </a:p>
      </dgm:t>
    </dgm:pt>
    <dgm:pt modelId="{66A03CF6-3E74-4D1F-BFC1-83394652024E}">
      <dgm:prSet/>
      <dgm:spPr/>
      <dgm:t>
        <a:bodyPr/>
        <a:lstStyle/>
        <a:p>
          <a:r>
            <a:rPr lang="en-US" dirty="0"/>
            <a:t>Tolerance</a:t>
          </a:r>
        </a:p>
      </dgm:t>
    </dgm:pt>
    <dgm:pt modelId="{84317339-10C5-472B-919B-AA5ED7BB0869}" type="parTrans" cxnId="{FE392500-9A5C-4F2F-95A7-10714CD46E95}">
      <dgm:prSet/>
      <dgm:spPr/>
      <dgm:t>
        <a:bodyPr/>
        <a:lstStyle/>
        <a:p>
          <a:endParaRPr lang="en-US"/>
        </a:p>
      </dgm:t>
    </dgm:pt>
    <dgm:pt modelId="{BCC002C5-7E57-4688-968E-6BA471E62E68}" type="sibTrans" cxnId="{FE392500-9A5C-4F2F-95A7-10714CD46E95}">
      <dgm:prSet/>
      <dgm:spPr/>
      <dgm:t>
        <a:bodyPr/>
        <a:lstStyle/>
        <a:p>
          <a:endParaRPr lang="en-US"/>
        </a:p>
      </dgm:t>
    </dgm:pt>
    <dgm:pt modelId="{B24FA99C-ADE6-4389-9A00-613BE16C3C03}">
      <dgm:prSet/>
      <dgm:spPr/>
      <dgm:t>
        <a:bodyPr/>
        <a:lstStyle/>
        <a:p>
          <a:r>
            <a:rPr lang="en-US" dirty="0"/>
            <a:t>Withdrawal</a:t>
          </a:r>
        </a:p>
      </dgm:t>
    </dgm:pt>
    <dgm:pt modelId="{C03F123F-232F-4A19-9BBE-800F09CF64C6}" type="parTrans" cxnId="{E7A02713-DCBC-4D7B-A8F6-3979545560A1}">
      <dgm:prSet/>
      <dgm:spPr/>
      <dgm:t>
        <a:bodyPr/>
        <a:lstStyle/>
        <a:p>
          <a:endParaRPr lang="en-US"/>
        </a:p>
      </dgm:t>
    </dgm:pt>
    <dgm:pt modelId="{8782D668-4D13-454E-89D7-FF98918EE4CE}" type="sibTrans" cxnId="{E7A02713-DCBC-4D7B-A8F6-3979545560A1}">
      <dgm:prSet/>
      <dgm:spPr/>
      <dgm:t>
        <a:bodyPr/>
        <a:lstStyle/>
        <a:p>
          <a:endParaRPr lang="en-US"/>
        </a:p>
      </dgm:t>
    </dgm:pt>
    <dgm:pt modelId="{CA183F67-A826-4D8D-9AFD-000D98C40291}">
      <dgm:prSet/>
      <dgm:spPr/>
      <dgm:t>
        <a:bodyPr/>
        <a:lstStyle/>
        <a:p>
          <a:r>
            <a:rPr lang="en-US" dirty="0"/>
            <a:t>Synergistic effects</a:t>
          </a:r>
        </a:p>
      </dgm:t>
    </dgm:pt>
    <dgm:pt modelId="{A0EE1DA5-47ED-4F48-AE54-F3D89E1482B8}" type="parTrans" cxnId="{FBAA0678-14B0-49CC-9BC8-D9E7313E519D}">
      <dgm:prSet/>
      <dgm:spPr/>
      <dgm:t>
        <a:bodyPr/>
        <a:lstStyle/>
        <a:p>
          <a:endParaRPr lang="en-US"/>
        </a:p>
      </dgm:t>
    </dgm:pt>
    <dgm:pt modelId="{694D45EA-3D32-429A-A2E7-E97EBC281457}" type="sibTrans" cxnId="{FBAA0678-14B0-49CC-9BC8-D9E7313E519D}">
      <dgm:prSet/>
      <dgm:spPr/>
      <dgm:t>
        <a:bodyPr/>
        <a:lstStyle/>
        <a:p>
          <a:endParaRPr lang="en-US"/>
        </a:p>
      </dgm:t>
    </dgm:pt>
    <dgm:pt modelId="{9374EEEB-A35A-47DF-BCF0-14E91F7247D7}">
      <dgm:prSet/>
      <dgm:spPr/>
      <dgm:t>
        <a:bodyPr/>
        <a:lstStyle/>
        <a:p>
          <a:r>
            <a:rPr lang="en-US" dirty="0"/>
            <a:t>Antagonistic effects</a:t>
          </a:r>
        </a:p>
      </dgm:t>
    </dgm:pt>
    <dgm:pt modelId="{19ED602C-BBAE-4905-A04A-B61715FC4445}" type="parTrans" cxnId="{878E7E25-6617-4BFE-8DE3-AEC39BC83BCB}">
      <dgm:prSet/>
      <dgm:spPr/>
      <dgm:t>
        <a:bodyPr/>
        <a:lstStyle/>
        <a:p>
          <a:endParaRPr lang="en-US"/>
        </a:p>
      </dgm:t>
    </dgm:pt>
    <dgm:pt modelId="{31482F1E-AE88-45FF-98D3-2781AE93962C}" type="sibTrans" cxnId="{878E7E25-6617-4BFE-8DE3-AEC39BC83BCB}">
      <dgm:prSet/>
      <dgm:spPr/>
      <dgm:t>
        <a:bodyPr/>
        <a:lstStyle/>
        <a:p>
          <a:endParaRPr lang="en-US"/>
        </a:p>
      </dgm:t>
    </dgm:pt>
    <dgm:pt modelId="{5C0A18F7-617F-B94F-97B3-C628DDA73CC6}" type="pres">
      <dgm:prSet presAssocID="{CFBDBF2A-C277-49CC-AFE3-BDCB7ECBE69C}" presName="linear" presStyleCnt="0">
        <dgm:presLayoutVars>
          <dgm:animLvl val="lvl"/>
          <dgm:resizeHandles val="exact"/>
        </dgm:presLayoutVars>
      </dgm:prSet>
      <dgm:spPr/>
    </dgm:pt>
    <dgm:pt modelId="{E8A349FE-6475-944E-88EE-940680BEE860}" type="pres">
      <dgm:prSet presAssocID="{1DBF21D0-99B1-4955-BD58-BE2A407628D8}" presName="parentText" presStyleLbl="node1" presStyleIdx="0" presStyleCnt="5">
        <dgm:presLayoutVars>
          <dgm:chMax val="0"/>
          <dgm:bulletEnabled val="1"/>
        </dgm:presLayoutVars>
      </dgm:prSet>
      <dgm:spPr/>
    </dgm:pt>
    <dgm:pt modelId="{2AB7A819-14A4-A646-9F78-8ED22009C1B1}" type="pres">
      <dgm:prSet presAssocID="{C5FDA52A-6861-4CB3-B444-25A791EB57B4}" presName="spacer" presStyleCnt="0"/>
      <dgm:spPr/>
    </dgm:pt>
    <dgm:pt modelId="{FEE058A2-24C3-FA4F-84D5-CB61E05432FD}" type="pres">
      <dgm:prSet presAssocID="{66A03CF6-3E74-4D1F-BFC1-83394652024E}" presName="parentText" presStyleLbl="node1" presStyleIdx="1" presStyleCnt="5">
        <dgm:presLayoutVars>
          <dgm:chMax val="0"/>
          <dgm:bulletEnabled val="1"/>
        </dgm:presLayoutVars>
      </dgm:prSet>
      <dgm:spPr/>
    </dgm:pt>
    <dgm:pt modelId="{8E1C0D48-C9D2-6E49-98AE-EAF4A84F1B2B}" type="pres">
      <dgm:prSet presAssocID="{BCC002C5-7E57-4688-968E-6BA471E62E68}" presName="spacer" presStyleCnt="0"/>
      <dgm:spPr/>
    </dgm:pt>
    <dgm:pt modelId="{B5BBE69C-3E1F-124F-B387-95BB10570DB5}" type="pres">
      <dgm:prSet presAssocID="{B24FA99C-ADE6-4389-9A00-613BE16C3C03}" presName="parentText" presStyleLbl="node1" presStyleIdx="2" presStyleCnt="5">
        <dgm:presLayoutVars>
          <dgm:chMax val="0"/>
          <dgm:bulletEnabled val="1"/>
        </dgm:presLayoutVars>
      </dgm:prSet>
      <dgm:spPr/>
    </dgm:pt>
    <dgm:pt modelId="{746F2DA6-985E-BB4D-8111-4D49DA99A79C}" type="pres">
      <dgm:prSet presAssocID="{8782D668-4D13-454E-89D7-FF98918EE4CE}" presName="spacer" presStyleCnt="0"/>
      <dgm:spPr/>
    </dgm:pt>
    <dgm:pt modelId="{1B9B0678-7116-F947-9FAD-2DF73AC14939}" type="pres">
      <dgm:prSet presAssocID="{CA183F67-A826-4D8D-9AFD-000D98C40291}" presName="parentText" presStyleLbl="node1" presStyleIdx="3" presStyleCnt="5">
        <dgm:presLayoutVars>
          <dgm:chMax val="0"/>
          <dgm:bulletEnabled val="1"/>
        </dgm:presLayoutVars>
      </dgm:prSet>
      <dgm:spPr/>
    </dgm:pt>
    <dgm:pt modelId="{F9B6DBBB-8AE4-5F4C-B3D6-350438179118}" type="pres">
      <dgm:prSet presAssocID="{694D45EA-3D32-429A-A2E7-E97EBC281457}" presName="spacer" presStyleCnt="0"/>
      <dgm:spPr/>
    </dgm:pt>
    <dgm:pt modelId="{257903D8-8B43-F940-899B-2566D08964E4}" type="pres">
      <dgm:prSet presAssocID="{9374EEEB-A35A-47DF-BCF0-14E91F7247D7}" presName="parentText" presStyleLbl="node1" presStyleIdx="4" presStyleCnt="5">
        <dgm:presLayoutVars>
          <dgm:chMax val="0"/>
          <dgm:bulletEnabled val="1"/>
        </dgm:presLayoutVars>
      </dgm:prSet>
      <dgm:spPr/>
    </dgm:pt>
  </dgm:ptLst>
  <dgm:cxnLst>
    <dgm:cxn modelId="{FE392500-9A5C-4F2F-95A7-10714CD46E95}" srcId="{CFBDBF2A-C277-49CC-AFE3-BDCB7ECBE69C}" destId="{66A03CF6-3E74-4D1F-BFC1-83394652024E}" srcOrd="1" destOrd="0" parTransId="{84317339-10C5-472B-919B-AA5ED7BB0869}" sibTransId="{BCC002C5-7E57-4688-968E-6BA471E62E68}"/>
    <dgm:cxn modelId="{E7A02713-DCBC-4D7B-A8F6-3979545560A1}" srcId="{CFBDBF2A-C277-49CC-AFE3-BDCB7ECBE69C}" destId="{B24FA99C-ADE6-4389-9A00-613BE16C3C03}" srcOrd="2" destOrd="0" parTransId="{C03F123F-232F-4A19-9BBE-800F09CF64C6}" sibTransId="{8782D668-4D13-454E-89D7-FF98918EE4CE}"/>
    <dgm:cxn modelId="{69235616-4EAE-6C4D-999E-B809CBE0BB81}" type="presOf" srcId="{CA183F67-A826-4D8D-9AFD-000D98C40291}" destId="{1B9B0678-7116-F947-9FAD-2DF73AC14939}" srcOrd="0" destOrd="0" presId="urn:microsoft.com/office/officeart/2005/8/layout/vList2"/>
    <dgm:cxn modelId="{878E7E25-6617-4BFE-8DE3-AEC39BC83BCB}" srcId="{CFBDBF2A-C277-49CC-AFE3-BDCB7ECBE69C}" destId="{9374EEEB-A35A-47DF-BCF0-14E91F7247D7}" srcOrd="4" destOrd="0" parTransId="{19ED602C-BBAE-4905-A04A-B61715FC4445}" sibTransId="{31482F1E-AE88-45FF-98D3-2781AE93962C}"/>
    <dgm:cxn modelId="{CA125D41-8392-47AC-99FB-E80E5CA92EBE}" srcId="{CFBDBF2A-C277-49CC-AFE3-BDCB7ECBE69C}" destId="{1DBF21D0-99B1-4955-BD58-BE2A407628D8}" srcOrd="0" destOrd="0" parTransId="{822A7038-5129-442C-9B6F-EF94827F1DD7}" sibTransId="{C5FDA52A-6861-4CB3-B444-25A791EB57B4}"/>
    <dgm:cxn modelId="{FBAA0678-14B0-49CC-9BC8-D9E7313E519D}" srcId="{CFBDBF2A-C277-49CC-AFE3-BDCB7ECBE69C}" destId="{CA183F67-A826-4D8D-9AFD-000D98C40291}" srcOrd="3" destOrd="0" parTransId="{A0EE1DA5-47ED-4F48-AE54-F3D89E1482B8}" sibTransId="{694D45EA-3D32-429A-A2E7-E97EBC281457}"/>
    <dgm:cxn modelId="{A183D2AC-F03D-3E41-9264-2237071178F8}" type="presOf" srcId="{66A03CF6-3E74-4D1F-BFC1-83394652024E}" destId="{FEE058A2-24C3-FA4F-84D5-CB61E05432FD}" srcOrd="0" destOrd="0" presId="urn:microsoft.com/office/officeart/2005/8/layout/vList2"/>
    <dgm:cxn modelId="{C262F1AE-981A-D04F-9148-EB83304ECFA4}" type="presOf" srcId="{CFBDBF2A-C277-49CC-AFE3-BDCB7ECBE69C}" destId="{5C0A18F7-617F-B94F-97B3-C628DDA73CC6}" srcOrd="0" destOrd="0" presId="urn:microsoft.com/office/officeart/2005/8/layout/vList2"/>
    <dgm:cxn modelId="{E75B0AC7-AC85-D342-9E03-52F6BC3593AA}" type="presOf" srcId="{1DBF21D0-99B1-4955-BD58-BE2A407628D8}" destId="{E8A349FE-6475-944E-88EE-940680BEE860}" srcOrd="0" destOrd="0" presId="urn:microsoft.com/office/officeart/2005/8/layout/vList2"/>
    <dgm:cxn modelId="{BE9252EB-2111-0A44-B29F-638723D86036}" type="presOf" srcId="{9374EEEB-A35A-47DF-BCF0-14E91F7247D7}" destId="{257903D8-8B43-F940-899B-2566D08964E4}" srcOrd="0" destOrd="0" presId="urn:microsoft.com/office/officeart/2005/8/layout/vList2"/>
    <dgm:cxn modelId="{632DBCEB-ACE2-1C40-853B-8839C0370DDE}" type="presOf" srcId="{B24FA99C-ADE6-4389-9A00-613BE16C3C03}" destId="{B5BBE69C-3E1F-124F-B387-95BB10570DB5}" srcOrd="0" destOrd="0" presId="urn:microsoft.com/office/officeart/2005/8/layout/vList2"/>
    <dgm:cxn modelId="{F773BFDB-8803-CD4D-8F49-CBA456DAF549}" type="presParOf" srcId="{5C0A18F7-617F-B94F-97B3-C628DDA73CC6}" destId="{E8A349FE-6475-944E-88EE-940680BEE860}" srcOrd="0" destOrd="0" presId="urn:microsoft.com/office/officeart/2005/8/layout/vList2"/>
    <dgm:cxn modelId="{B37C58AE-2AF4-814F-B938-DCBBC9B03F13}" type="presParOf" srcId="{5C0A18F7-617F-B94F-97B3-C628DDA73CC6}" destId="{2AB7A819-14A4-A646-9F78-8ED22009C1B1}" srcOrd="1" destOrd="0" presId="urn:microsoft.com/office/officeart/2005/8/layout/vList2"/>
    <dgm:cxn modelId="{68F80782-1FA2-DE4B-A819-FE9610B720D6}" type="presParOf" srcId="{5C0A18F7-617F-B94F-97B3-C628DDA73CC6}" destId="{FEE058A2-24C3-FA4F-84D5-CB61E05432FD}" srcOrd="2" destOrd="0" presId="urn:microsoft.com/office/officeart/2005/8/layout/vList2"/>
    <dgm:cxn modelId="{B9958519-0146-1D45-89BC-F6C576A74D59}" type="presParOf" srcId="{5C0A18F7-617F-B94F-97B3-C628DDA73CC6}" destId="{8E1C0D48-C9D2-6E49-98AE-EAF4A84F1B2B}" srcOrd="3" destOrd="0" presId="urn:microsoft.com/office/officeart/2005/8/layout/vList2"/>
    <dgm:cxn modelId="{F994AE6E-DDC9-6849-8BF7-19021563E9F4}" type="presParOf" srcId="{5C0A18F7-617F-B94F-97B3-C628DDA73CC6}" destId="{B5BBE69C-3E1F-124F-B387-95BB10570DB5}" srcOrd="4" destOrd="0" presId="urn:microsoft.com/office/officeart/2005/8/layout/vList2"/>
    <dgm:cxn modelId="{710050BE-5C65-F54A-9C89-1A1ADD430433}" type="presParOf" srcId="{5C0A18F7-617F-B94F-97B3-C628DDA73CC6}" destId="{746F2DA6-985E-BB4D-8111-4D49DA99A79C}" srcOrd="5" destOrd="0" presId="urn:microsoft.com/office/officeart/2005/8/layout/vList2"/>
    <dgm:cxn modelId="{C7BB7FC2-B5C3-7847-A173-1123C52CA12B}" type="presParOf" srcId="{5C0A18F7-617F-B94F-97B3-C628DDA73CC6}" destId="{1B9B0678-7116-F947-9FAD-2DF73AC14939}" srcOrd="6" destOrd="0" presId="urn:microsoft.com/office/officeart/2005/8/layout/vList2"/>
    <dgm:cxn modelId="{537A3B0D-92EB-144A-8718-A857200C42DC}" type="presParOf" srcId="{5C0A18F7-617F-B94F-97B3-C628DDA73CC6}" destId="{F9B6DBBB-8AE4-5F4C-B3D6-350438179118}" srcOrd="7" destOrd="0" presId="urn:microsoft.com/office/officeart/2005/8/layout/vList2"/>
    <dgm:cxn modelId="{7FF757A7-F530-794E-A48F-1BB92F1AB831}" type="presParOf" srcId="{5C0A18F7-617F-B94F-97B3-C628DDA73CC6}" destId="{257903D8-8B43-F940-899B-2566D08964E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269FB51-99E5-493B-9B01-708F9CDE4D6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70C6A06-E638-4A09-9673-B3094D061374}">
      <dgm:prSet/>
      <dgm:spPr/>
      <dgm:t>
        <a:bodyPr/>
        <a:lstStyle/>
        <a:p>
          <a:r>
            <a:rPr lang="en-US" dirty="0"/>
            <a:t>Volatile solvents</a:t>
          </a:r>
        </a:p>
      </dgm:t>
    </dgm:pt>
    <dgm:pt modelId="{91F3660B-32AA-46EE-A059-624D77D649B1}" type="parTrans" cxnId="{ECE8966E-F8EC-4706-A567-8EC84E481191}">
      <dgm:prSet/>
      <dgm:spPr/>
      <dgm:t>
        <a:bodyPr/>
        <a:lstStyle/>
        <a:p>
          <a:endParaRPr lang="en-US"/>
        </a:p>
      </dgm:t>
    </dgm:pt>
    <dgm:pt modelId="{2FF27F26-86C3-460E-9C09-EA3B2696AF3A}" type="sibTrans" cxnId="{ECE8966E-F8EC-4706-A567-8EC84E481191}">
      <dgm:prSet/>
      <dgm:spPr/>
      <dgm:t>
        <a:bodyPr/>
        <a:lstStyle/>
        <a:p>
          <a:endParaRPr lang="en-US"/>
        </a:p>
      </dgm:t>
    </dgm:pt>
    <dgm:pt modelId="{93FAFEC5-E5A1-4656-9D8C-9B356C2F1D68}">
      <dgm:prSet/>
      <dgm:spPr/>
      <dgm:t>
        <a:bodyPr/>
        <a:lstStyle/>
        <a:p>
          <a:r>
            <a:rPr lang="en-US" dirty="0"/>
            <a:t>Spray paint</a:t>
          </a:r>
        </a:p>
      </dgm:t>
    </dgm:pt>
    <dgm:pt modelId="{8FC79772-39E5-4F1B-A7B1-8E6F62609B96}" type="parTrans" cxnId="{0B2B61B3-F7D5-4E1B-B67A-AFD3602B0267}">
      <dgm:prSet/>
      <dgm:spPr/>
      <dgm:t>
        <a:bodyPr/>
        <a:lstStyle/>
        <a:p>
          <a:endParaRPr lang="en-US"/>
        </a:p>
      </dgm:t>
    </dgm:pt>
    <dgm:pt modelId="{168A5836-FF9A-4951-A695-D2726D05BF0F}" type="sibTrans" cxnId="{0B2B61B3-F7D5-4E1B-B67A-AFD3602B0267}">
      <dgm:prSet/>
      <dgm:spPr/>
      <dgm:t>
        <a:bodyPr/>
        <a:lstStyle/>
        <a:p>
          <a:endParaRPr lang="en-US"/>
        </a:p>
      </dgm:t>
    </dgm:pt>
    <dgm:pt modelId="{BF6545E1-65FB-492A-AA92-D1F2B79CBB7F}">
      <dgm:prSet/>
      <dgm:spPr/>
      <dgm:t>
        <a:bodyPr/>
        <a:lstStyle/>
        <a:p>
          <a:r>
            <a:rPr lang="en-US" dirty="0"/>
            <a:t>Glue</a:t>
          </a:r>
        </a:p>
      </dgm:t>
    </dgm:pt>
    <dgm:pt modelId="{4E882B9D-CF92-4459-9379-62BBEA578FF3}" type="parTrans" cxnId="{42E5F0D5-BEE4-4186-8E0D-F321002A7A12}">
      <dgm:prSet/>
      <dgm:spPr/>
      <dgm:t>
        <a:bodyPr/>
        <a:lstStyle/>
        <a:p>
          <a:endParaRPr lang="en-US"/>
        </a:p>
      </dgm:t>
    </dgm:pt>
    <dgm:pt modelId="{CCA8FC4E-CD67-47B1-808B-0BC182F506FC}" type="sibTrans" cxnId="{42E5F0D5-BEE4-4186-8E0D-F321002A7A12}">
      <dgm:prSet/>
      <dgm:spPr/>
      <dgm:t>
        <a:bodyPr/>
        <a:lstStyle/>
        <a:p>
          <a:endParaRPr lang="en-US"/>
        </a:p>
      </dgm:t>
    </dgm:pt>
    <dgm:pt modelId="{2995E14A-277B-45C7-B632-E5E9D4C4E599}">
      <dgm:prSet/>
      <dgm:spPr/>
      <dgm:t>
        <a:bodyPr/>
        <a:lstStyle/>
        <a:p>
          <a:r>
            <a:rPr lang="en-US" dirty="0"/>
            <a:t>Cigarette lighter fluid</a:t>
          </a:r>
        </a:p>
      </dgm:t>
    </dgm:pt>
    <dgm:pt modelId="{B978908C-C1D5-4A7C-9334-CBB60ADEA708}" type="parTrans" cxnId="{C5883AF3-B649-45B3-8574-769D598462A5}">
      <dgm:prSet/>
      <dgm:spPr/>
      <dgm:t>
        <a:bodyPr/>
        <a:lstStyle/>
        <a:p>
          <a:endParaRPr lang="en-US"/>
        </a:p>
      </dgm:t>
    </dgm:pt>
    <dgm:pt modelId="{8E915928-9F58-41F8-AF47-AC628DD5A808}" type="sibTrans" cxnId="{C5883AF3-B649-45B3-8574-769D598462A5}">
      <dgm:prSet/>
      <dgm:spPr/>
      <dgm:t>
        <a:bodyPr/>
        <a:lstStyle/>
        <a:p>
          <a:endParaRPr lang="en-US"/>
        </a:p>
      </dgm:t>
    </dgm:pt>
    <dgm:pt modelId="{E7A63049-0398-4C50-849C-21EBDB5FD38D}">
      <dgm:prSet/>
      <dgm:spPr/>
      <dgm:t>
        <a:bodyPr/>
        <a:lstStyle/>
        <a:p>
          <a:r>
            <a:rPr lang="en-US" dirty="0"/>
            <a:t>Propellant gases used in aerosols</a:t>
          </a:r>
        </a:p>
      </dgm:t>
    </dgm:pt>
    <dgm:pt modelId="{7A1E3357-DFC0-4EA6-BFCF-1304040DCB76}" type="parTrans" cxnId="{538870A9-6646-4037-845C-76D0AD7DF42A}">
      <dgm:prSet/>
      <dgm:spPr/>
      <dgm:t>
        <a:bodyPr/>
        <a:lstStyle/>
        <a:p>
          <a:endParaRPr lang="en-US"/>
        </a:p>
      </dgm:t>
    </dgm:pt>
    <dgm:pt modelId="{6659121E-2481-49F6-8EE1-263D156CB0FE}" type="sibTrans" cxnId="{538870A9-6646-4037-845C-76D0AD7DF42A}">
      <dgm:prSet/>
      <dgm:spPr/>
      <dgm:t>
        <a:bodyPr/>
        <a:lstStyle/>
        <a:p>
          <a:endParaRPr lang="en-US"/>
        </a:p>
      </dgm:t>
    </dgm:pt>
    <dgm:pt modelId="{5DC2BA1C-1927-4253-B0FB-155CA5D19D16}">
      <dgm:prSet/>
      <dgm:spPr/>
      <dgm:t>
        <a:bodyPr/>
        <a:lstStyle/>
        <a:p>
          <a:r>
            <a:rPr lang="en-US" dirty="0"/>
            <a:t>Intoxication</a:t>
          </a:r>
        </a:p>
      </dgm:t>
    </dgm:pt>
    <dgm:pt modelId="{E65E9938-358A-4CBF-A1D8-2BD4307B6FB3}" type="parTrans" cxnId="{8CB77760-6D58-440D-A3D9-DA9F28901A33}">
      <dgm:prSet/>
      <dgm:spPr/>
      <dgm:t>
        <a:bodyPr/>
        <a:lstStyle/>
        <a:p>
          <a:endParaRPr lang="en-US"/>
        </a:p>
      </dgm:t>
    </dgm:pt>
    <dgm:pt modelId="{E0C4054D-E503-4A60-A8E8-6A6A70DBECC0}" type="sibTrans" cxnId="{8CB77760-6D58-440D-A3D9-DA9F28901A33}">
      <dgm:prSet/>
      <dgm:spPr/>
      <dgm:t>
        <a:bodyPr/>
        <a:lstStyle/>
        <a:p>
          <a:endParaRPr lang="en-US"/>
        </a:p>
      </dgm:t>
    </dgm:pt>
    <dgm:pt modelId="{C89E3CDA-C9D2-4000-B732-84715CABAAE7}">
      <dgm:prSet/>
      <dgm:spPr/>
      <dgm:t>
        <a:bodyPr/>
        <a:lstStyle/>
        <a:p>
          <a:r>
            <a:rPr lang="en-US" dirty="0"/>
            <a:t>Excitation followed by drowsiness, disinhibition, staggering, lightheadedness, and agitation</a:t>
          </a:r>
        </a:p>
      </dgm:t>
    </dgm:pt>
    <dgm:pt modelId="{52D64750-799F-4FBB-AF85-3AA8E1B801BD}" type="parTrans" cxnId="{15E26314-93C6-4A27-9160-CC4DFFE64417}">
      <dgm:prSet/>
      <dgm:spPr/>
      <dgm:t>
        <a:bodyPr/>
        <a:lstStyle/>
        <a:p>
          <a:endParaRPr lang="en-US"/>
        </a:p>
      </dgm:t>
    </dgm:pt>
    <dgm:pt modelId="{CD7C3AFB-850D-497B-9EFF-1CEFC15CAA16}" type="sibTrans" cxnId="{15E26314-93C6-4A27-9160-CC4DFFE64417}">
      <dgm:prSet/>
      <dgm:spPr/>
      <dgm:t>
        <a:bodyPr/>
        <a:lstStyle/>
        <a:p>
          <a:endParaRPr lang="en-US"/>
        </a:p>
      </dgm:t>
    </dgm:pt>
    <dgm:pt modelId="{CB538722-5824-490B-9C82-D09DA259C565}">
      <dgm:prSet/>
      <dgm:spPr/>
      <dgm:t>
        <a:bodyPr/>
        <a:lstStyle/>
        <a:p>
          <a:r>
            <a:rPr lang="en-US" dirty="0"/>
            <a:t>Overdose</a:t>
          </a:r>
        </a:p>
      </dgm:t>
    </dgm:pt>
    <dgm:pt modelId="{D65AB66D-54B1-4B01-9DAD-BFDA899FB0F1}" type="parTrans" cxnId="{6668B892-32DD-489D-8053-608389ED28E9}">
      <dgm:prSet/>
      <dgm:spPr/>
      <dgm:t>
        <a:bodyPr/>
        <a:lstStyle/>
        <a:p>
          <a:endParaRPr lang="en-US"/>
        </a:p>
      </dgm:t>
    </dgm:pt>
    <dgm:pt modelId="{8A95C1A4-16B1-4158-A751-1884A0577FB3}" type="sibTrans" cxnId="{6668B892-32DD-489D-8053-608389ED28E9}">
      <dgm:prSet/>
      <dgm:spPr/>
      <dgm:t>
        <a:bodyPr/>
        <a:lstStyle/>
        <a:p>
          <a:endParaRPr lang="en-US"/>
        </a:p>
      </dgm:t>
    </dgm:pt>
    <dgm:pt modelId="{6D5F72D4-8E0D-45F8-80B7-149591AD9600}">
      <dgm:prSet/>
      <dgm:spPr/>
      <dgm:t>
        <a:bodyPr/>
        <a:lstStyle/>
        <a:p>
          <a:r>
            <a:rPr lang="en-US" dirty="0"/>
            <a:t>Damage to CNS</a:t>
          </a:r>
        </a:p>
      </dgm:t>
    </dgm:pt>
    <dgm:pt modelId="{4AAE11DF-EF8B-4AD5-873F-E0F794427EC5}" type="parTrans" cxnId="{878AC033-F583-4B7A-B0C0-562B6E5CF4DB}">
      <dgm:prSet/>
      <dgm:spPr/>
      <dgm:t>
        <a:bodyPr/>
        <a:lstStyle/>
        <a:p>
          <a:endParaRPr lang="en-US"/>
        </a:p>
      </dgm:t>
    </dgm:pt>
    <dgm:pt modelId="{B3C2D6F5-62FF-4E93-8074-953DFCF665CB}" type="sibTrans" cxnId="{878AC033-F583-4B7A-B0C0-562B6E5CF4DB}">
      <dgm:prSet/>
      <dgm:spPr/>
      <dgm:t>
        <a:bodyPr/>
        <a:lstStyle/>
        <a:p>
          <a:endParaRPr lang="en-US"/>
        </a:p>
      </dgm:t>
    </dgm:pt>
    <dgm:pt modelId="{6EC8D450-1FEE-45D0-A157-247808A5455D}">
      <dgm:prSet/>
      <dgm:spPr/>
      <dgm:t>
        <a:bodyPr/>
        <a:lstStyle/>
        <a:p>
          <a:r>
            <a:rPr lang="en-US" dirty="0"/>
            <a:t>Sudden death (V-fib)</a:t>
          </a:r>
        </a:p>
      </dgm:t>
    </dgm:pt>
    <dgm:pt modelId="{30273298-2143-49C3-87C1-1C4077C5D060}" type="parTrans" cxnId="{E4583A82-E992-4B8A-8163-C12739CA0D03}">
      <dgm:prSet/>
      <dgm:spPr/>
      <dgm:t>
        <a:bodyPr/>
        <a:lstStyle/>
        <a:p>
          <a:endParaRPr lang="en-US"/>
        </a:p>
      </dgm:t>
    </dgm:pt>
    <dgm:pt modelId="{D5504C21-2B54-4CED-997B-FECB71C1EE6A}" type="sibTrans" cxnId="{E4583A82-E992-4B8A-8163-C12739CA0D03}">
      <dgm:prSet/>
      <dgm:spPr/>
      <dgm:t>
        <a:bodyPr/>
        <a:lstStyle/>
        <a:p>
          <a:endParaRPr lang="en-US"/>
        </a:p>
      </dgm:t>
    </dgm:pt>
    <dgm:pt modelId="{423788D2-F3FC-4C45-BEC3-B46CF8ED6126}">
      <dgm:prSet/>
      <dgm:spPr/>
      <dgm:t>
        <a:bodyPr/>
        <a:lstStyle/>
        <a:p>
          <a:r>
            <a:rPr lang="en-US" dirty="0"/>
            <a:t>Treatment</a:t>
          </a:r>
        </a:p>
      </dgm:t>
    </dgm:pt>
    <dgm:pt modelId="{0A4B8256-F26E-4FF1-983A-F922F1DC3316}" type="parTrans" cxnId="{12185ABF-13BA-4F0B-8311-02E669B04DC9}">
      <dgm:prSet/>
      <dgm:spPr/>
      <dgm:t>
        <a:bodyPr/>
        <a:lstStyle/>
        <a:p>
          <a:endParaRPr lang="en-US"/>
        </a:p>
      </dgm:t>
    </dgm:pt>
    <dgm:pt modelId="{887EAEB5-436D-47AD-8BB4-428982373C65}" type="sibTrans" cxnId="{12185ABF-13BA-4F0B-8311-02E669B04DC9}">
      <dgm:prSet/>
      <dgm:spPr/>
      <dgm:t>
        <a:bodyPr/>
        <a:lstStyle/>
        <a:p>
          <a:endParaRPr lang="en-US"/>
        </a:p>
      </dgm:t>
    </dgm:pt>
    <dgm:pt modelId="{50F02B06-46F7-4B6C-8913-2866666676F7}">
      <dgm:prSet/>
      <dgm:spPr/>
      <dgm:t>
        <a:bodyPr/>
        <a:lstStyle/>
        <a:p>
          <a:r>
            <a:rPr lang="en-US" dirty="0"/>
            <a:t>supportive</a:t>
          </a:r>
        </a:p>
      </dgm:t>
    </dgm:pt>
    <dgm:pt modelId="{7133DB68-0320-45AA-BFC5-C1F627300B6E}" type="parTrans" cxnId="{727B443E-2DC5-4EE4-9F58-632B985F19ED}">
      <dgm:prSet/>
      <dgm:spPr/>
      <dgm:t>
        <a:bodyPr/>
        <a:lstStyle/>
        <a:p>
          <a:endParaRPr lang="en-US"/>
        </a:p>
      </dgm:t>
    </dgm:pt>
    <dgm:pt modelId="{E15B5FFD-BADE-4658-8538-F183C05BFA43}" type="sibTrans" cxnId="{727B443E-2DC5-4EE4-9F58-632B985F19ED}">
      <dgm:prSet/>
      <dgm:spPr/>
      <dgm:t>
        <a:bodyPr/>
        <a:lstStyle/>
        <a:p>
          <a:endParaRPr lang="en-US"/>
        </a:p>
      </dgm:t>
    </dgm:pt>
    <dgm:pt modelId="{99604722-A8DF-DE41-A2DD-85436A8DD996}" type="pres">
      <dgm:prSet presAssocID="{9269FB51-99E5-493B-9B01-708F9CDE4D6C}" presName="linear" presStyleCnt="0">
        <dgm:presLayoutVars>
          <dgm:animLvl val="lvl"/>
          <dgm:resizeHandles val="exact"/>
        </dgm:presLayoutVars>
      </dgm:prSet>
      <dgm:spPr/>
    </dgm:pt>
    <dgm:pt modelId="{1979CF1A-C19F-B547-B415-59C7573FC771}" type="pres">
      <dgm:prSet presAssocID="{E70C6A06-E638-4A09-9673-B3094D061374}" presName="parentText" presStyleLbl="node1" presStyleIdx="0" presStyleCnt="4">
        <dgm:presLayoutVars>
          <dgm:chMax val="0"/>
          <dgm:bulletEnabled val="1"/>
        </dgm:presLayoutVars>
      </dgm:prSet>
      <dgm:spPr/>
    </dgm:pt>
    <dgm:pt modelId="{07FE6A6E-DA2E-1043-8F34-FD296A3417F4}" type="pres">
      <dgm:prSet presAssocID="{E70C6A06-E638-4A09-9673-B3094D061374}" presName="childText" presStyleLbl="revTx" presStyleIdx="0" presStyleCnt="4">
        <dgm:presLayoutVars>
          <dgm:bulletEnabled val="1"/>
        </dgm:presLayoutVars>
      </dgm:prSet>
      <dgm:spPr/>
    </dgm:pt>
    <dgm:pt modelId="{68570021-B737-EA4A-A628-59A9AF1303F4}" type="pres">
      <dgm:prSet presAssocID="{5DC2BA1C-1927-4253-B0FB-155CA5D19D16}" presName="parentText" presStyleLbl="node1" presStyleIdx="1" presStyleCnt="4">
        <dgm:presLayoutVars>
          <dgm:chMax val="0"/>
          <dgm:bulletEnabled val="1"/>
        </dgm:presLayoutVars>
      </dgm:prSet>
      <dgm:spPr/>
    </dgm:pt>
    <dgm:pt modelId="{C84ACF71-051C-1546-A1A4-B73325EC4614}" type="pres">
      <dgm:prSet presAssocID="{5DC2BA1C-1927-4253-B0FB-155CA5D19D16}" presName="childText" presStyleLbl="revTx" presStyleIdx="1" presStyleCnt="4">
        <dgm:presLayoutVars>
          <dgm:bulletEnabled val="1"/>
        </dgm:presLayoutVars>
      </dgm:prSet>
      <dgm:spPr/>
    </dgm:pt>
    <dgm:pt modelId="{CA4A677F-D66B-E644-A58D-6A60481DB4C4}" type="pres">
      <dgm:prSet presAssocID="{CB538722-5824-490B-9C82-D09DA259C565}" presName="parentText" presStyleLbl="node1" presStyleIdx="2" presStyleCnt="4">
        <dgm:presLayoutVars>
          <dgm:chMax val="0"/>
          <dgm:bulletEnabled val="1"/>
        </dgm:presLayoutVars>
      </dgm:prSet>
      <dgm:spPr/>
    </dgm:pt>
    <dgm:pt modelId="{87971E8D-CF3F-0E46-BAEB-257801703758}" type="pres">
      <dgm:prSet presAssocID="{CB538722-5824-490B-9C82-D09DA259C565}" presName="childText" presStyleLbl="revTx" presStyleIdx="2" presStyleCnt="4">
        <dgm:presLayoutVars>
          <dgm:bulletEnabled val="1"/>
        </dgm:presLayoutVars>
      </dgm:prSet>
      <dgm:spPr/>
    </dgm:pt>
    <dgm:pt modelId="{11FD8DDE-A0F8-F34B-ADE5-9D4951D320DA}" type="pres">
      <dgm:prSet presAssocID="{423788D2-F3FC-4C45-BEC3-B46CF8ED6126}" presName="parentText" presStyleLbl="node1" presStyleIdx="3" presStyleCnt="4">
        <dgm:presLayoutVars>
          <dgm:chMax val="0"/>
          <dgm:bulletEnabled val="1"/>
        </dgm:presLayoutVars>
      </dgm:prSet>
      <dgm:spPr/>
    </dgm:pt>
    <dgm:pt modelId="{69BA5D9D-7D00-A349-9317-4481DDDA4A3A}" type="pres">
      <dgm:prSet presAssocID="{423788D2-F3FC-4C45-BEC3-B46CF8ED6126}" presName="childText" presStyleLbl="revTx" presStyleIdx="3" presStyleCnt="4">
        <dgm:presLayoutVars>
          <dgm:bulletEnabled val="1"/>
        </dgm:presLayoutVars>
      </dgm:prSet>
      <dgm:spPr/>
    </dgm:pt>
  </dgm:ptLst>
  <dgm:cxnLst>
    <dgm:cxn modelId="{D80DC304-BEB8-084A-A4C7-9BE33B6AC5C4}" type="presOf" srcId="{E70C6A06-E638-4A09-9673-B3094D061374}" destId="{1979CF1A-C19F-B547-B415-59C7573FC771}" srcOrd="0" destOrd="0" presId="urn:microsoft.com/office/officeart/2005/8/layout/vList2"/>
    <dgm:cxn modelId="{1FC4230D-8BFC-2941-9D2B-051B2A606606}" type="presOf" srcId="{50F02B06-46F7-4B6C-8913-2866666676F7}" destId="{69BA5D9D-7D00-A349-9317-4481DDDA4A3A}" srcOrd="0" destOrd="0" presId="urn:microsoft.com/office/officeart/2005/8/layout/vList2"/>
    <dgm:cxn modelId="{15E26314-93C6-4A27-9160-CC4DFFE64417}" srcId="{5DC2BA1C-1927-4253-B0FB-155CA5D19D16}" destId="{C89E3CDA-C9D2-4000-B732-84715CABAAE7}" srcOrd="0" destOrd="0" parTransId="{52D64750-799F-4FBB-AF85-3AA8E1B801BD}" sibTransId="{CD7C3AFB-850D-497B-9EFF-1CEFC15CAA16}"/>
    <dgm:cxn modelId="{67FB7B15-9648-2640-AD8C-4EB0C9B9D4E6}" type="presOf" srcId="{93FAFEC5-E5A1-4656-9D8C-9B356C2F1D68}" destId="{07FE6A6E-DA2E-1043-8F34-FD296A3417F4}" srcOrd="0" destOrd="0" presId="urn:microsoft.com/office/officeart/2005/8/layout/vList2"/>
    <dgm:cxn modelId="{45A9351D-7BF2-244E-99E7-A12EF5806E22}" type="presOf" srcId="{2995E14A-277B-45C7-B632-E5E9D4C4E599}" destId="{07FE6A6E-DA2E-1043-8F34-FD296A3417F4}" srcOrd="0" destOrd="2" presId="urn:microsoft.com/office/officeart/2005/8/layout/vList2"/>
    <dgm:cxn modelId="{878AC033-F583-4B7A-B0C0-562B6E5CF4DB}" srcId="{CB538722-5824-490B-9C82-D09DA259C565}" destId="{6D5F72D4-8E0D-45F8-80B7-149591AD9600}" srcOrd="0" destOrd="0" parTransId="{4AAE11DF-EF8B-4AD5-873F-E0F794427EC5}" sibTransId="{B3C2D6F5-62FF-4E93-8074-953DFCF665CB}"/>
    <dgm:cxn modelId="{CFC82D35-CDE0-A241-AD78-52243D3531EB}" type="presOf" srcId="{6D5F72D4-8E0D-45F8-80B7-149591AD9600}" destId="{87971E8D-CF3F-0E46-BAEB-257801703758}" srcOrd="0" destOrd="0" presId="urn:microsoft.com/office/officeart/2005/8/layout/vList2"/>
    <dgm:cxn modelId="{727B443E-2DC5-4EE4-9F58-632B985F19ED}" srcId="{423788D2-F3FC-4C45-BEC3-B46CF8ED6126}" destId="{50F02B06-46F7-4B6C-8913-2866666676F7}" srcOrd="0" destOrd="0" parTransId="{7133DB68-0320-45AA-BFC5-C1F627300B6E}" sibTransId="{E15B5FFD-BADE-4658-8538-F183C05BFA43}"/>
    <dgm:cxn modelId="{ED86DD44-3677-9145-8F95-67CA0C202430}" type="presOf" srcId="{BF6545E1-65FB-492A-AA92-D1F2B79CBB7F}" destId="{07FE6A6E-DA2E-1043-8F34-FD296A3417F4}" srcOrd="0" destOrd="1" presId="urn:microsoft.com/office/officeart/2005/8/layout/vList2"/>
    <dgm:cxn modelId="{A9C7444E-A06A-6A4E-9A8F-0038197CE2B4}" type="presOf" srcId="{E7A63049-0398-4C50-849C-21EBDB5FD38D}" destId="{07FE6A6E-DA2E-1043-8F34-FD296A3417F4}" srcOrd="0" destOrd="3" presId="urn:microsoft.com/office/officeart/2005/8/layout/vList2"/>
    <dgm:cxn modelId="{AF8F5C50-0094-D840-8DD6-84BB04B97905}" type="presOf" srcId="{5DC2BA1C-1927-4253-B0FB-155CA5D19D16}" destId="{68570021-B737-EA4A-A628-59A9AF1303F4}" srcOrd="0" destOrd="0" presId="urn:microsoft.com/office/officeart/2005/8/layout/vList2"/>
    <dgm:cxn modelId="{E6207751-8AB6-474C-8445-07A484A3A496}" type="presOf" srcId="{CB538722-5824-490B-9C82-D09DA259C565}" destId="{CA4A677F-D66B-E644-A58D-6A60481DB4C4}" srcOrd="0" destOrd="0" presId="urn:microsoft.com/office/officeart/2005/8/layout/vList2"/>
    <dgm:cxn modelId="{49EFDA54-5D6D-E248-B298-34508BFE67AD}" type="presOf" srcId="{6EC8D450-1FEE-45D0-A157-247808A5455D}" destId="{87971E8D-CF3F-0E46-BAEB-257801703758}" srcOrd="0" destOrd="1" presId="urn:microsoft.com/office/officeart/2005/8/layout/vList2"/>
    <dgm:cxn modelId="{8CB77760-6D58-440D-A3D9-DA9F28901A33}" srcId="{9269FB51-99E5-493B-9B01-708F9CDE4D6C}" destId="{5DC2BA1C-1927-4253-B0FB-155CA5D19D16}" srcOrd="1" destOrd="0" parTransId="{E65E9938-358A-4CBF-A1D8-2BD4307B6FB3}" sibTransId="{E0C4054D-E503-4A60-A8E8-6A6A70DBECC0}"/>
    <dgm:cxn modelId="{ECE8966E-F8EC-4706-A567-8EC84E481191}" srcId="{9269FB51-99E5-493B-9B01-708F9CDE4D6C}" destId="{E70C6A06-E638-4A09-9673-B3094D061374}" srcOrd="0" destOrd="0" parTransId="{91F3660B-32AA-46EE-A059-624D77D649B1}" sibTransId="{2FF27F26-86C3-460E-9C09-EA3B2696AF3A}"/>
    <dgm:cxn modelId="{E4583A82-E992-4B8A-8163-C12739CA0D03}" srcId="{CB538722-5824-490B-9C82-D09DA259C565}" destId="{6EC8D450-1FEE-45D0-A157-247808A5455D}" srcOrd="1" destOrd="0" parTransId="{30273298-2143-49C3-87C1-1C4077C5D060}" sibTransId="{D5504C21-2B54-4CED-997B-FECB71C1EE6A}"/>
    <dgm:cxn modelId="{6668B892-32DD-489D-8053-608389ED28E9}" srcId="{9269FB51-99E5-493B-9B01-708F9CDE4D6C}" destId="{CB538722-5824-490B-9C82-D09DA259C565}" srcOrd="2" destOrd="0" parTransId="{D65AB66D-54B1-4B01-9DAD-BFDA899FB0F1}" sibTransId="{8A95C1A4-16B1-4158-A751-1884A0577FB3}"/>
    <dgm:cxn modelId="{538870A9-6646-4037-845C-76D0AD7DF42A}" srcId="{E70C6A06-E638-4A09-9673-B3094D061374}" destId="{E7A63049-0398-4C50-849C-21EBDB5FD38D}" srcOrd="3" destOrd="0" parTransId="{7A1E3357-DFC0-4EA6-BFCF-1304040DCB76}" sibTransId="{6659121E-2481-49F6-8EE1-263D156CB0FE}"/>
    <dgm:cxn modelId="{0B2B61B3-F7D5-4E1B-B67A-AFD3602B0267}" srcId="{E70C6A06-E638-4A09-9673-B3094D061374}" destId="{93FAFEC5-E5A1-4656-9D8C-9B356C2F1D68}" srcOrd="0" destOrd="0" parTransId="{8FC79772-39E5-4F1B-A7B1-8E6F62609B96}" sibTransId="{168A5836-FF9A-4951-A695-D2726D05BF0F}"/>
    <dgm:cxn modelId="{12185ABF-13BA-4F0B-8311-02E669B04DC9}" srcId="{9269FB51-99E5-493B-9B01-708F9CDE4D6C}" destId="{423788D2-F3FC-4C45-BEC3-B46CF8ED6126}" srcOrd="3" destOrd="0" parTransId="{0A4B8256-F26E-4FF1-983A-F922F1DC3316}" sibTransId="{887EAEB5-436D-47AD-8BB4-428982373C65}"/>
    <dgm:cxn modelId="{6337DECF-B2FF-3740-8D63-3916F8317462}" type="presOf" srcId="{C89E3CDA-C9D2-4000-B732-84715CABAAE7}" destId="{C84ACF71-051C-1546-A1A4-B73325EC4614}" srcOrd="0" destOrd="0" presId="urn:microsoft.com/office/officeart/2005/8/layout/vList2"/>
    <dgm:cxn modelId="{42E5F0D5-BEE4-4186-8E0D-F321002A7A12}" srcId="{E70C6A06-E638-4A09-9673-B3094D061374}" destId="{BF6545E1-65FB-492A-AA92-D1F2B79CBB7F}" srcOrd="1" destOrd="0" parTransId="{4E882B9D-CF92-4459-9379-62BBEA578FF3}" sibTransId="{CCA8FC4E-CD67-47B1-808B-0BC182F506FC}"/>
    <dgm:cxn modelId="{1CC608ED-1EEA-9D4D-A1E3-5A50C4447292}" type="presOf" srcId="{423788D2-F3FC-4C45-BEC3-B46CF8ED6126}" destId="{11FD8DDE-A0F8-F34B-ADE5-9D4951D320DA}" srcOrd="0" destOrd="0" presId="urn:microsoft.com/office/officeart/2005/8/layout/vList2"/>
    <dgm:cxn modelId="{3D2C5EF1-7E95-9F48-B6BE-A7FE22CA87C9}" type="presOf" srcId="{9269FB51-99E5-493B-9B01-708F9CDE4D6C}" destId="{99604722-A8DF-DE41-A2DD-85436A8DD996}" srcOrd="0" destOrd="0" presId="urn:microsoft.com/office/officeart/2005/8/layout/vList2"/>
    <dgm:cxn modelId="{C5883AF3-B649-45B3-8574-769D598462A5}" srcId="{E70C6A06-E638-4A09-9673-B3094D061374}" destId="{2995E14A-277B-45C7-B632-E5E9D4C4E599}" srcOrd="2" destOrd="0" parTransId="{B978908C-C1D5-4A7C-9334-CBB60ADEA708}" sibTransId="{8E915928-9F58-41F8-AF47-AC628DD5A808}"/>
    <dgm:cxn modelId="{CE4AD0CA-3E3F-8F49-BDE7-B5C58E1FD5B8}" type="presParOf" srcId="{99604722-A8DF-DE41-A2DD-85436A8DD996}" destId="{1979CF1A-C19F-B547-B415-59C7573FC771}" srcOrd="0" destOrd="0" presId="urn:microsoft.com/office/officeart/2005/8/layout/vList2"/>
    <dgm:cxn modelId="{88BFE729-9E54-914A-8482-D00F574B292C}" type="presParOf" srcId="{99604722-A8DF-DE41-A2DD-85436A8DD996}" destId="{07FE6A6E-DA2E-1043-8F34-FD296A3417F4}" srcOrd="1" destOrd="0" presId="urn:microsoft.com/office/officeart/2005/8/layout/vList2"/>
    <dgm:cxn modelId="{DA24740A-79AA-CB46-8304-07AACACC7F29}" type="presParOf" srcId="{99604722-A8DF-DE41-A2DD-85436A8DD996}" destId="{68570021-B737-EA4A-A628-59A9AF1303F4}" srcOrd="2" destOrd="0" presId="urn:microsoft.com/office/officeart/2005/8/layout/vList2"/>
    <dgm:cxn modelId="{960362F7-30EB-CB49-9E85-A535354B7D7A}" type="presParOf" srcId="{99604722-A8DF-DE41-A2DD-85436A8DD996}" destId="{C84ACF71-051C-1546-A1A4-B73325EC4614}" srcOrd="3" destOrd="0" presId="urn:microsoft.com/office/officeart/2005/8/layout/vList2"/>
    <dgm:cxn modelId="{E5AD2E77-D9B3-2543-93FF-13734E741834}" type="presParOf" srcId="{99604722-A8DF-DE41-A2DD-85436A8DD996}" destId="{CA4A677F-D66B-E644-A58D-6A60481DB4C4}" srcOrd="4" destOrd="0" presId="urn:microsoft.com/office/officeart/2005/8/layout/vList2"/>
    <dgm:cxn modelId="{96581D05-9155-EA4E-AB58-46264873BDA0}" type="presParOf" srcId="{99604722-A8DF-DE41-A2DD-85436A8DD996}" destId="{87971E8D-CF3F-0E46-BAEB-257801703758}" srcOrd="5" destOrd="0" presId="urn:microsoft.com/office/officeart/2005/8/layout/vList2"/>
    <dgm:cxn modelId="{B508B969-7A9F-C74F-92A0-BF17B5F6D7E7}" type="presParOf" srcId="{99604722-A8DF-DE41-A2DD-85436A8DD996}" destId="{11FD8DDE-A0F8-F34B-ADE5-9D4951D320DA}" srcOrd="6" destOrd="0" presId="urn:microsoft.com/office/officeart/2005/8/layout/vList2"/>
    <dgm:cxn modelId="{E4CE4E3A-1AB4-B140-8A57-95257DBB8F19}" type="presParOf" srcId="{99604722-A8DF-DE41-A2DD-85436A8DD996}" destId="{69BA5D9D-7D00-A349-9317-4481DDDA4A3A}"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B620BBA-AB21-4143-ADB2-8ECC1A1069E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6244514-30F6-4D9C-8267-27F3B314F9C2}">
      <dgm:prSet/>
      <dgm:spPr/>
      <dgm:t>
        <a:bodyPr/>
        <a:lstStyle/>
        <a:p>
          <a:r>
            <a:rPr lang="en-US" dirty="0"/>
            <a:t>Tobacco</a:t>
          </a:r>
        </a:p>
      </dgm:t>
    </dgm:pt>
    <dgm:pt modelId="{4D4EDCF9-BC37-4338-B30A-68BFFA995777}" type="parTrans" cxnId="{BED37D46-728E-4AF8-891C-8188CC7C03FB}">
      <dgm:prSet/>
      <dgm:spPr/>
      <dgm:t>
        <a:bodyPr/>
        <a:lstStyle/>
        <a:p>
          <a:endParaRPr lang="en-US"/>
        </a:p>
      </dgm:t>
    </dgm:pt>
    <dgm:pt modelId="{5D389A91-7EA4-4821-AD15-2C4EB8213AEA}" type="sibTrans" cxnId="{BED37D46-728E-4AF8-891C-8188CC7C03FB}">
      <dgm:prSet/>
      <dgm:spPr/>
      <dgm:t>
        <a:bodyPr/>
        <a:lstStyle/>
        <a:p>
          <a:endParaRPr lang="en-US"/>
        </a:p>
      </dgm:t>
    </dgm:pt>
    <dgm:pt modelId="{68ACEFB0-4585-42E7-8D02-7545E17A5103}">
      <dgm:prSet/>
      <dgm:spPr/>
      <dgm:t>
        <a:bodyPr/>
        <a:lstStyle/>
        <a:p>
          <a:r>
            <a:rPr lang="en-US" dirty="0"/>
            <a:t>Withdrawal is distressing</a:t>
          </a:r>
        </a:p>
      </dgm:t>
    </dgm:pt>
    <dgm:pt modelId="{1F7CF696-3DF1-4C8E-BEBF-AD5F83B59B0F}" type="parTrans" cxnId="{6BA6F2B9-5248-4FE5-B582-FB85BB9F351D}">
      <dgm:prSet/>
      <dgm:spPr/>
      <dgm:t>
        <a:bodyPr/>
        <a:lstStyle/>
        <a:p>
          <a:endParaRPr lang="en-US"/>
        </a:p>
      </dgm:t>
    </dgm:pt>
    <dgm:pt modelId="{2B34CEDF-D98C-4131-9C55-1E09151F3593}" type="sibTrans" cxnId="{6BA6F2B9-5248-4FE5-B582-FB85BB9F351D}">
      <dgm:prSet/>
      <dgm:spPr/>
      <dgm:t>
        <a:bodyPr/>
        <a:lstStyle/>
        <a:p>
          <a:endParaRPr lang="en-US"/>
        </a:p>
      </dgm:t>
    </dgm:pt>
    <dgm:pt modelId="{50DD32AF-0508-48D2-84A2-7628BC4AF82B}">
      <dgm:prSet/>
      <dgm:spPr/>
      <dgm:t>
        <a:bodyPr/>
        <a:lstStyle/>
        <a:p>
          <a:r>
            <a:rPr lang="en-US" dirty="0"/>
            <a:t>Withdrawal treatment: behavioral therapy, hypnosis, nicotine replacement therapies; bupropion or verenicline</a:t>
          </a:r>
        </a:p>
      </dgm:t>
    </dgm:pt>
    <dgm:pt modelId="{9CB9860A-A198-46AE-B427-52D1EE787FFE}" type="parTrans" cxnId="{A30AC543-E0B4-43F4-A06A-D1DD2D838FBB}">
      <dgm:prSet/>
      <dgm:spPr/>
      <dgm:t>
        <a:bodyPr/>
        <a:lstStyle/>
        <a:p>
          <a:endParaRPr lang="en-US"/>
        </a:p>
      </dgm:t>
    </dgm:pt>
    <dgm:pt modelId="{34C6ED81-9F61-476C-952C-D5E99F4C47B1}" type="sibTrans" cxnId="{A30AC543-E0B4-43F4-A06A-D1DD2D838FBB}">
      <dgm:prSet/>
      <dgm:spPr/>
      <dgm:t>
        <a:bodyPr/>
        <a:lstStyle/>
        <a:p>
          <a:endParaRPr lang="en-US"/>
        </a:p>
      </dgm:t>
    </dgm:pt>
    <dgm:pt modelId="{7C4C2766-23DA-40A1-B282-A7BA51144896}">
      <dgm:prSet/>
      <dgm:spPr/>
      <dgm:t>
        <a:bodyPr/>
        <a:lstStyle/>
        <a:p>
          <a:r>
            <a:rPr lang="en-US" dirty="0"/>
            <a:t>Gambling disorder</a:t>
          </a:r>
        </a:p>
      </dgm:t>
    </dgm:pt>
    <dgm:pt modelId="{C989F88C-AEBE-440F-B806-C0F28259C644}" type="parTrans" cxnId="{3C0E92F7-09A1-4403-8ABC-BE5153CD9582}">
      <dgm:prSet/>
      <dgm:spPr/>
      <dgm:t>
        <a:bodyPr/>
        <a:lstStyle/>
        <a:p>
          <a:endParaRPr lang="en-US"/>
        </a:p>
      </dgm:t>
    </dgm:pt>
    <dgm:pt modelId="{DF777D69-7980-451C-801F-1715DEA956E5}" type="sibTrans" cxnId="{3C0E92F7-09A1-4403-8ABC-BE5153CD9582}">
      <dgm:prSet/>
      <dgm:spPr/>
      <dgm:t>
        <a:bodyPr/>
        <a:lstStyle/>
        <a:p>
          <a:endParaRPr lang="en-US"/>
        </a:p>
      </dgm:t>
    </dgm:pt>
    <dgm:pt modelId="{8A7B5537-B822-4174-A901-B930EEBDF9FA}">
      <dgm:prSet/>
      <dgm:spPr/>
      <dgm:t>
        <a:bodyPr/>
        <a:lstStyle/>
        <a:p>
          <a:r>
            <a:rPr lang="en-US" dirty="0"/>
            <a:t>Gamblers Anonymous (GA)</a:t>
          </a:r>
        </a:p>
      </dgm:t>
    </dgm:pt>
    <dgm:pt modelId="{94F9C6C3-20BE-402D-BDB6-A601A9E4F7FC}" type="parTrans" cxnId="{AC38CAE5-2805-47DD-9E70-F4547FDEBD0D}">
      <dgm:prSet/>
      <dgm:spPr/>
      <dgm:t>
        <a:bodyPr/>
        <a:lstStyle/>
        <a:p>
          <a:endParaRPr lang="en-US"/>
        </a:p>
      </dgm:t>
    </dgm:pt>
    <dgm:pt modelId="{6D45DF04-DBBC-4CF2-8904-D743751745D7}" type="sibTrans" cxnId="{AC38CAE5-2805-47DD-9E70-F4547FDEBD0D}">
      <dgm:prSet/>
      <dgm:spPr/>
      <dgm:t>
        <a:bodyPr/>
        <a:lstStyle/>
        <a:p>
          <a:endParaRPr lang="en-US"/>
        </a:p>
      </dgm:t>
    </dgm:pt>
    <dgm:pt modelId="{0C06943B-53EB-40CA-9FD6-1DC00B7AB489}">
      <dgm:prSet/>
      <dgm:spPr/>
      <dgm:t>
        <a:bodyPr/>
        <a:lstStyle/>
        <a:p>
          <a:r>
            <a:rPr lang="en-US" dirty="0"/>
            <a:t>Possible treatment with SSRIs, bupropion (Wellbutrin), mood stabilizers, and anticonvulsants </a:t>
          </a:r>
        </a:p>
      </dgm:t>
    </dgm:pt>
    <dgm:pt modelId="{67037CB4-CBA2-4E62-917C-A8E22EEFBC14}" type="parTrans" cxnId="{7873F3DA-4205-4913-A08A-5CC4ED6CA0C6}">
      <dgm:prSet/>
      <dgm:spPr/>
      <dgm:t>
        <a:bodyPr/>
        <a:lstStyle/>
        <a:p>
          <a:endParaRPr lang="en-US"/>
        </a:p>
      </dgm:t>
    </dgm:pt>
    <dgm:pt modelId="{4AEB86B7-3058-4242-88C3-E1EBE8CBF457}" type="sibTrans" cxnId="{7873F3DA-4205-4913-A08A-5CC4ED6CA0C6}">
      <dgm:prSet/>
      <dgm:spPr/>
      <dgm:t>
        <a:bodyPr/>
        <a:lstStyle/>
        <a:p>
          <a:endParaRPr lang="en-US"/>
        </a:p>
      </dgm:t>
    </dgm:pt>
    <dgm:pt modelId="{07B180C7-CB84-724A-9446-46FE559F9A54}" type="pres">
      <dgm:prSet presAssocID="{AB620BBA-AB21-4143-ADB2-8ECC1A1069E2}" presName="linear" presStyleCnt="0">
        <dgm:presLayoutVars>
          <dgm:animLvl val="lvl"/>
          <dgm:resizeHandles val="exact"/>
        </dgm:presLayoutVars>
      </dgm:prSet>
      <dgm:spPr/>
    </dgm:pt>
    <dgm:pt modelId="{5E9C9245-C71C-BB42-A18F-90E077F32DB9}" type="pres">
      <dgm:prSet presAssocID="{06244514-30F6-4D9C-8267-27F3B314F9C2}" presName="parentText" presStyleLbl="node1" presStyleIdx="0" presStyleCnt="2">
        <dgm:presLayoutVars>
          <dgm:chMax val="0"/>
          <dgm:bulletEnabled val="1"/>
        </dgm:presLayoutVars>
      </dgm:prSet>
      <dgm:spPr/>
    </dgm:pt>
    <dgm:pt modelId="{8CAD5212-07D1-BB4A-A155-E4D3253400C4}" type="pres">
      <dgm:prSet presAssocID="{06244514-30F6-4D9C-8267-27F3B314F9C2}" presName="childText" presStyleLbl="revTx" presStyleIdx="0" presStyleCnt="2">
        <dgm:presLayoutVars>
          <dgm:bulletEnabled val="1"/>
        </dgm:presLayoutVars>
      </dgm:prSet>
      <dgm:spPr/>
    </dgm:pt>
    <dgm:pt modelId="{AC6C2087-1870-FD43-8D5A-8F659D25FCC6}" type="pres">
      <dgm:prSet presAssocID="{7C4C2766-23DA-40A1-B282-A7BA51144896}" presName="parentText" presStyleLbl="node1" presStyleIdx="1" presStyleCnt="2">
        <dgm:presLayoutVars>
          <dgm:chMax val="0"/>
          <dgm:bulletEnabled val="1"/>
        </dgm:presLayoutVars>
      </dgm:prSet>
      <dgm:spPr/>
    </dgm:pt>
    <dgm:pt modelId="{41BE469F-6922-8245-9075-561E8ABC3B9D}" type="pres">
      <dgm:prSet presAssocID="{7C4C2766-23DA-40A1-B282-A7BA51144896}" presName="childText" presStyleLbl="revTx" presStyleIdx="1" presStyleCnt="2">
        <dgm:presLayoutVars>
          <dgm:bulletEnabled val="1"/>
        </dgm:presLayoutVars>
      </dgm:prSet>
      <dgm:spPr/>
    </dgm:pt>
  </dgm:ptLst>
  <dgm:cxnLst>
    <dgm:cxn modelId="{A30AC543-E0B4-43F4-A06A-D1DD2D838FBB}" srcId="{06244514-30F6-4D9C-8267-27F3B314F9C2}" destId="{50DD32AF-0508-48D2-84A2-7628BC4AF82B}" srcOrd="1" destOrd="0" parTransId="{9CB9860A-A198-46AE-B427-52D1EE787FFE}" sibTransId="{34C6ED81-9F61-476C-952C-D5E99F4C47B1}"/>
    <dgm:cxn modelId="{BED37D46-728E-4AF8-891C-8188CC7C03FB}" srcId="{AB620BBA-AB21-4143-ADB2-8ECC1A1069E2}" destId="{06244514-30F6-4D9C-8267-27F3B314F9C2}" srcOrd="0" destOrd="0" parTransId="{4D4EDCF9-BC37-4338-B30A-68BFFA995777}" sibTransId="{5D389A91-7EA4-4821-AD15-2C4EB8213AEA}"/>
    <dgm:cxn modelId="{60AE7554-EAE8-FB4D-B6B9-3AF48D50C022}" type="presOf" srcId="{50DD32AF-0508-48D2-84A2-7628BC4AF82B}" destId="{8CAD5212-07D1-BB4A-A155-E4D3253400C4}" srcOrd="0" destOrd="1" presId="urn:microsoft.com/office/officeart/2005/8/layout/vList2"/>
    <dgm:cxn modelId="{512D6894-70E0-394C-8C7F-C63B8E7648FE}" type="presOf" srcId="{8A7B5537-B822-4174-A901-B930EEBDF9FA}" destId="{41BE469F-6922-8245-9075-561E8ABC3B9D}" srcOrd="0" destOrd="0" presId="urn:microsoft.com/office/officeart/2005/8/layout/vList2"/>
    <dgm:cxn modelId="{45E3F3A8-D599-884E-90A1-743055F21F25}" type="presOf" srcId="{68ACEFB0-4585-42E7-8D02-7545E17A5103}" destId="{8CAD5212-07D1-BB4A-A155-E4D3253400C4}" srcOrd="0" destOrd="0" presId="urn:microsoft.com/office/officeart/2005/8/layout/vList2"/>
    <dgm:cxn modelId="{CA27D7AF-6BCB-2A47-94C4-693EFEEE2E07}" type="presOf" srcId="{7C4C2766-23DA-40A1-B282-A7BA51144896}" destId="{AC6C2087-1870-FD43-8D5A-8F659D25FCC6}" srcOrd="0" destOrd="0" presId="urn:microsoft.com/office/officeart/2005/8/layout/vList2"/>
    <dgm:cxn modelId="{6BA6F2B9-5248-4FE5-B582-FB85BB9F351D}" srcId="{06244514-30F6-4D9C-8267-27F3B314F9C2}" destId="{68ACEFB0-4585-42E7-8D02-7545E17A5103}" srcOrd="0" destOrd="0" parTransId="{1F7CF696-3DF1-4C8E-BEBF-AD5F83B59B0F}" sibTransId="{2B34CEDF-D98C-4131-9C55-1E09151F3593}"/>
    <dgm:cxn modelId="{02371FC0-788C-5840-9885-0ABBAFBD670C}" type="presOf" srcId="{0C06943B-53EB-40CA-9FD6-1DC00B7AB489}" destId="{41BE469F-6922-8245-9075-561E8ABC3B9D}" srcOrd="0" destOrd="1" presId="urn:microsoft.com/office/officeart/2005/8/layout/vList2"/>
    <dgm:cxn modelId="{69358CD5-B14F-314F-A143-0BA7EEC6D8A1}" type="presOf" srcId="{06244514-30F6-4D9C-8267-27F3B314F9C2}" destId="{5E9C9245-C71C-BB42-A18F-90E077F32DB9}" srcOrd="0" destOrd="0" presId="urn:microsoft.com/office/officeart/2005/8/layout/vList2"/>
    <dgm:cxn modelId="{7873F3DA-4205-4913-A08A-5CC4ED6CA0C6}" srcId="{7C4C2766-23DA-40A1-B282-A7BA51144896}" destId="{0C06943B-53EB-40CA-9FD6-1DC00B7AB489}" srcOrd="1" destOrd="0" parTransId="{67037CB4-CBA2-4E62-917C-A8E22EEFBC14}" sibTransId="{4AEB86B7-3058-4242-88C3-E1EBE8CBF457}"/>
    <dgm:cxn modelId="{ABF8E1DD-F957-AD4E-B065-120A8205B2B4}" type="presOf" srcId="{AB620BBA-AB21-4143-ADB2-8ECC1A1069E2}" destId="{07B180C7-CB84-724A-9446-46FE559F9A54}" srcOrd="0" destOrd="0" presId="urn:microsoft.com/office/officeart/2005/8/layout/vList2"/>
    <dgm:cxn modelId="{AC38CAE5-2805-47DD-9E70-F4547FDEBD0D}" srcId="{7C4C2766-23DA-40A1-B282-A7BA51144896}" destId="{8A7B5537-B822-4174-A901-B930EEBDF9FA}" srcOrd="0" destOrd="0" parTransId="{94F9C6C3-20BE-402D-BDB6-A601A9E4F7FC}" sibTransId="{6D45DF04-DBBC-4CF2-8904-D743751745D7}"/>
    <dgm:cxn modelId="{3C0E92F7-09A1-4403-8ABC-BE5153CD9582}" srcId="{AB620BBA-AB21-4143-ADB2-8ECC1A1069E2}" destId="{7C4C2766-23DA-40A1-B282-A7BA51144896}" srcOrd="1" destOrd="0" parTransId="{C989F88C-AEBE-440F-B806-C0F28259C644}" sibTransId="{DF777D69-7980-451C-801F-1715DEA956E5}"/>
    <dgm:cxn modelId="{1999BADA-6E21-D249-8592-DEF4404DEACB}" type="presParOf" srcId="{07B180C7-CB84-724A-9446-46FE559F9A54}" destId="{5E9C9245-C71C-BB42-A18F-90E077F32DB9}" srcOrd="0" destOrd="0" presId="urn:microsoft.com/office/officeart/2005/8/layout/vList2"/>
    <dgm:cxn modelId="{F9895272-3A6B-DF47-9700-A08A1D5A3645}" type="presParOf" srcId="{07B180C7-CB84-724A-9446-46FE559F9A54}" destId="{8CAD5212-07D1-BB4A-A155-E4D3253400C4}" srcOrd="1" destOrd="0" presId="urn:microsoft.com/office/officeart/2005/8/layout/vList2"/>
    <dgm:cxn modelId="{07D9B755-6B87-1946-A4DF-25DF63110DF5}" type="presParOf" srcId="{07B180C7-CB84-724A-9446-46FE559F9A54}" destId="{AC6C2087-1870-FD43-8D5A-8F659D25FCC6}" srcOrd="2" destOrd="0" presId="urn:microsoft.com/office/officeart/2005/8/layout/vList2"/>
    <dgm:cxn modelId="{CD95C436-7CCE-8D4D-89E7-EA98B60E32C5}" type="presParOf" srcId="{07B180C7-CB84-724A-9446-46FE559F9A54}" destId="{41BE469F-6922-8245-9075-561E8ABC3B9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FC1A77A-C15F-4016-8233-26C04D612BF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5E63A76-C3D9-489E-9018-01DBE893E1AB}">
      <dgm:prSet/>
      <dgm:spPr/>
      <dgm:t>
        <a:bodyPr/>
        <a:lstStyle/>
        <a:p>
          <a:r>
            <a:rPr lang="en-US" b="1" i="1" dirty="0"/>
            <a:t>AUDIT</a:t>
          </a:r>
          <a:r>
            <a:rPr lang="en-US" b="1" dirty="0"/>
            <a:t>: </a:t>
          </a:r>
          <a:r>
            <a:rPr lang="en-US" dirty="0"/>
            <a:t>Alcohol use disorders identification test</a:t>
          </a:r>
        </a:p>
      </dgm:t>
    </dgm:pt>
    <dgm:pt modelId="{4B22E62C-A6D5-48CB-BAE8-95BEBFE0533A}" type="parTrans" cxnId="{F7DD518E-8C29-40A6-ADF9-1BF583D3FF41}">
      <dgm:prSet/>
      <dgm:spPr/>
      <dgm:t>
        <a:bodyPr/>
        <a:lstStyle/>
        <a:p>
          <a:endParaRPr lang="en-US"/>
        </a:p>
      </dgm:t>
    </dgm:pt>
    <dgm:pt modelId="{4C3755E2-FBE0-425B-94D6-6D5A7DF35B6E}" type="sibTrans" cxnId="{F7DD518E-8C29-40A6-ADF9-1BF583D3FF41}">
      <dgm:prSet/>
      <dgm:spPr/>
      <dgm:t>
        <a:bodyPr/>
        <a:lstStyle/>
        <a:p>
          <a:endParaRPr lang="en-US"/>
        </a:p>
      </dgm:t>
    </dgm:pt>
    <dgm:pt modelId="{DD4EDFE1-BB7F-4828-9244-047C05EEFD00}">
      <dgm:prSet/>
      <dgm:spPr/>
      <dgm:t>
        <a:bodyPr/>
        <a:lstStyle/>
        <a:p>
          <a:r>
            <a:rPr lang="en-US" b="1" i="1" dirty="0"/>
            <a:t>CAGE</a:t>
          </a:r>
          <a:r>
            <a:rPr lang="en-US" b="1" dirty="0"/>
            <a:t>: </a:t>
          </a:r>
          <a:r>
            <a:rPr lang="en-US" dirty="0"/>
            <a:t>4 questions to identify alcohol abuse</a:t>
          </a:r>
        </a:p>
      </dgm:t>
    </dgm:pt>
    <dgm:pt modelId="{2EF96627-96C8-45F7-8213-F0E7DB57BE98}" type="parTrans" cxnId="{C1ECFCDF-E2B8-4C88-B418-8619A15CBD50}">
      <dgm:prSet/>
      <dgm:spPr/>
      <dgm:t>
        <a:bodyPr/>
        <a:lstStyle/>
        <a:p>
          <a:endParaRPr lang="en-US"/>
        </a:p>
      </dgm:t>
    </dgm:pt>
    <dgm:pt modelId="{676DF34E-BB53-4B66-959D-BBEF5898F011}" type="sibTrans" cxnId="{C1ECFCDF-E2B8-4C88-B418-8619A15CBD50}">
      <dgm:prSet/>
      <dgm:spPr/>
      <dgm:t>
        <a:bodyPr/>
        <a:lstStyle/>
        <a:p>
          <a:endParaRPr lang="en-US"/>
        </a:p>
      </dgm:t>
    </dgm:pt>
    <dgm:pt modelId="{468EB624-ED6D-4621-A9B9-5EBA46552BAD}">
      <dgm:prSet/>
      <dgm:spPr/>
      <dgm:t>
        <a:bodyPr/>
        <a:lstStyle/>
        <a:p>
          <a:r>
            <a:rPr lang="en-US" b="1" i="1" dirty="0"/>
            <a:t>CAGE-AID</a:t>
          </a:r>
          <a:r>
            <a:rPr lang="en-US" b="1" dirty="0"/>
            <a:t>: </a:t>
          </a:r>
          <a:r>
            <a:rPr lang="en-US" dirty="0"/>
            <a:t>Same questions as CAGE but adds drug use to alcohol</a:t>
          </a:r>
        </a:p>
      </dgm:t>
    </dgm:pt>
    <dgm:pt modelId="{3D646930-E6D6-4B9F-B6E6-FC22C68E6513}" type="parTrans" cxnId="{2437BEA1-1CB8-4C01-90A7-19397F2E9081}">
      <dgm:prSet/>
      <dgm:spPr/>
      <dgm:t>
        <a:bodyPr/>
        <a:lstStyle/>
        <a:p>
          <a:endParaRPr lang="en-US"/>
        </a:p>
      </dgm:t>
    </dgm:pt>
    <dgm:pt modelId="{430F5A58-EAC7-42CE-A58C-D7965C5D61D1}" type="sibTrans" cxnId="{2437BEA1-1CB8-4C01-90A7-19397F2E9081}">
      <dgm:prSet/>
      <dgm:spPr/>
      <dgm:t>
        <a:bodyPr/>
        <a:lstStyle/>
        <a:p>
          <a:endParaRPr lang="en-US"/>
        </a:p>
      </dgm:t>
    </dgm:pt>
    <dgm:pt modelId="{8BC0CBBE-8E70-4FE1-A17D-1155A8AD38D2}">
      <dgm:prSet/>
      <dgm:spPr/>
      <dgm:t>
        <a:bodyPr/>
        <a:lstStyle/>
        <a:p>
          <a:r>
            <a:rPr lang="en-US" b="1" i="1" dirty="0"/>
            <a:t>T-ACE</a:t>
          </a:r>
          <a:r>
            <a:rPr lang="en-US" b="1" dirty="0"/>
            <a:t>: </a:t>
          </a:r>
          <a:r>
            <a:rPr lang="en-US" i="1" dirty="0"/>
            <a:t>T</a:t>
          </a:r>
          <a:r>
            <a:rPr lang="en-US" dirty="0"/>
            <a:t>olerance, </a:t>
          </a:r>
          <a:r>
            <a:rPr lang="en-US" i="1" dirty="0"/>
            <a:t>A</a:t>
          </a:r>
          <a:r>
            <a:rPr lang="en-US" dirty="0"/>
            <a:t>nnoyance, </a:t>
          </a:r>
          <a:r>
            <a:rPr lang="en-US" i="1" dirty="0"/>
            <a:t>C</a:t>
          </a:r>
          <a:r>
            <a:rPr lang="en-US" dirty="0"/>
            <a:t>ut down, </a:t>
          </a:r>
          <a:r>
            <a:rPr lang="en-US" i="1" dirty="0"/>
            <a:t>E</a:t>
          </a:r>
          <a:r>
            <a:rPr lang="en-US" dirty="0"/>
            <a:t>ye-opener </a:t>
          </a:r>
        </a:p>
      </dgm:t>
    </dgm:pt>
    <dgm:pt modelId="{A561B1BB-0819-433A-99A9-8C09D4D794CE}" type="parTrans" cxnId="{BD985DFB-306C-4C29-950B-AC041DD03577}">
      <dgm:prSet/>
      <dgm:spPr/>
      <dgm:t>
        <a:bodyPr/>
        <a:lstStyle/>
        <a:p>
          <a:endParaRPr lang="en-US"/>
        </a:p>
      </dgm:t>
    </dgm:pt>
    <dgm:pt modelId="{D8EADEFC-9F0D-4C81-820A-7166A14AD175}" type="sibTrans" cxnId="{BD985DFB-306C-4C29-950B-AC041DD03577}">
      <dgm:prSet/>
      <dgm:spPr/>
      <dgm:t>
        <a:bodyPr/>
        <a:lstStyle/>
        <a:p>
          <a:endParaRPr lang="en-US"/>
        </a:p>
      </dgm:t>
    </dgm:pt>
    <dgm:pt modelId="{50E9F32E-A7C2-4BC5-863D-1896E4281F49}">
      <dgm:prSet/>
      <dgm:spPr/>
      <dgm:t>
        <a:bodyPr/>
        <a:lstStyle/>
        <a:p>
          <a:r>
            <a:rPr lang="en-US" b="1" i="1" dirty="0"/>
            <a:t>SBIRT</a:t>
          </a:r>
          <a:r>
            <a:rPr lang="en-US" b="1" dirty="0"/>
            <a:t>: </a:t>
          </a:r>
          <a:r>
            <a:rPr lang="en-US" dirty="0"/>
            <a:t>Screening, brief intervention, and referral to treatment</a:t>
          </a:r>
        </a:p>
      </dgm:t>
    </dgm:pt>
    <dgm:pt modelId="{E70260E3-6553-48F4-9A74-C7FDC9488D35}" type="parTrans" cxnId="{78967351-7963-4D1E-B3B3-22BE1A25F3BD}">
      <dgm:prSet/>
      <dgm:spPr/>
      <dgm:t>
        <a:bodyPr/>
        <a:lstStyle/>
        <a:p>
          <a:endParaRPr lang="en-US"/>
        </a:p>
      </dgm:t>
    </dgm:pt>
    <dgm:pt modelId="{2B602850-20E4-43A5-B641-92D7963416EE}" type="sibTrans" cxnId="{78967351-7963-4D1E-B3B3-22BE1A25F3BD}">
      <dgm:prSet/>
      <dgm:spPr/>
      <dgm:t>
        <a:bodyPr/>
        <a:lstStyle/>
        <a:p>
          <a:endParaRPr lang="en-US"/>
        </a:p>
      </dgm:t>
    </dgm:pt>
    <dgm:pt modelId="{49CA17AA-F6FC-8E4D-B0A1-AB40E012B3EF}" type="pres">
      <dgm:prSet presAssocID="{DFC1A77A-C15F-4016-8233-26C04D612BF7}" presName="linear" presStyleCnt="0">
        <dgm:presLayoutVars>
          <dgm:animLvl val="lvl"/>
          <dgm:resizeHandles val="exact"/>
        </dgm:presLayoutVars>
      </dgm:prSet>
      <dgm:spPr/>
    </dgm:pt>
    <dgm:pt modelId="{FDE65AFE-AD3E-7241-8BD8-3408A6D3EBEB}" type="pres">
      <dgm:prSet presAssocID="{468EB624-ED6D-4621-A9B9-5EBA46552BAD}" presName="parentText" presStyleLbl="node1" presStyleIdx="0" presStyleCnt="5">
        <dgm:presLayoutVars>
          <dgm:chMax val="0"/>
          <dgm:bulletEnabled val="1"/>
        </dgm:presLayoutVars>
      </dgm:prSet>
      <dgm:spPr/>
    </dgm:pt>
    <dgm:pt modelId="{FBFD1C41-794F-9C4F-84ED-13FAFC852545}" type="pres">
      <dgm:prSet presAssocID="{430F5A58-EAC7-42CE-A58C-D7965C5D61D1}" presName="spacer" presStyleCnt="0"/>
      <dgm:spPr/>
    </dgm:pt>
    <dgm:pt modelId="{07218449-DF8B-C840-876C-42940923ECB9}" type="pres">
      <dgm:prSet presAssocID="{DD4EDFE1-BB7F-4828-9244-047C05EEFD00}" presName="parentText" presStyleLbl="node1" presStyleIdx="1" presStyleCnt="5">
        <dgm:presLayoutVars>
          <dgm:chMax val="0"/>
          <dgm:bulletEnabled val="1"/>
        </dgm:presLayoutVars>
      </dgm:prSet>
      <dgm:spPr/>
    </dgm:pt>
    <dgm:pt modelId="{B611CC43-29AF-5847-865F-C255416C4206}" type="pres">
      <dgm:prSet presAssocID="{676DF34E-BB53-4B66-959D-BBEF5898F011}" presName="spacer" presStyleCnt="0"/>
      <dgm:spPr/>
    </dgm:pt>
    <dgm:pt modelId="{36AB723A-93BC-5643-895A-57FC5F9E5FD0}" type="pres">
      <dgm:prSet presAssocID="{50E9F32E-A7C2-4BC5-863D-1896E4281F49}" presName="parentText" presStyleLbl="node1" presStyleIdx="2" presStyleCnt="5">
        <dgm:presLayoutVars>
          <dgm:chMax val="0"/>
          <dgm:bulletEnabled val="1"/>
        </dgm:presLayoutVars>
      </dgm:prSet>
      <dgm:spPr/>
    </dgm:pt>
    <dgm:pt modelId="{7F4B1288-210B-3C47-9ACF-7AC8C8D2656F}" type="pres">
      <dgm:prSet presAssocID="{2B602850-20E4-43A5-B641-92D7963416EE}" presName="spacer" presStyleCnt="0"/>
      <dgm:spPr/>
    </dgm:pt>
    <dgm:pt modelId="{CBD560E2-255B-964C-8AA4-FE6A612B085A}" type="pres">
      <dgm:prSet presAssocID="{55E63A76-C3D9-489E-9018-01DBE893E1AB}" presName="parentText" presStyleLbl="node1" presStyleIdx="3" presStyleCnt="5">
        <dgm:presLayoutVars>
          <dgm:chMax val="0"/>
          <dgm:bulletEnabled val="1"/>
        </dgm:presLayoutVars>
      </dgm:prSet>
      <dgm:spPr/>
    </dgm:pt>
    <dgm:pt modelId="{F0549EEB-F728-A843-B788-D393CF94A0C6}" type="pres">
      <dgm:prSet presAssocID="{4C3755E2-FBE0-425B-94D6-6D5A7DF35B6E}" presName="spacer" presStyleCnt="0"/>
      <dgm:spPr/>
    </dgm:pt>
    <dgm:pt modelId="{B054518C-9CB4-F740-BC98-E992FC3858AF}" type="pres">
      <dgm:prSet presAssocID="{8BC0CBBE-8E70-4FE1-A17D-1155A8AD38D2}" presName="parentText" presStyleLbl="node1" presStyleIdx="4" presStyleCnt="5">
        <dgm:presLayoutVars>
          <dgm:chMax val="0"/>
          <dgm:bulletEnabled val="1"/>
        </dgm:presLayoutVars>
      </dgm:prSet>
      <dgm:spPr/>
    </dgm:pt>
  </dgm:ptLst>
  <dgm:cxnLst>
    <dgm:cxn modelId="{793CFF0B-C054-FF44-A391-2A679DAD7E3D}" type="presOf" srcId="{DD4EDFE1-BB7F-4828-9244-047C05EEFD00}" destId="{07218449-DF8B-C840-876C-42940923ECB9}" srcOrd="0" destOrd="0" presId="urn:microsoft.com/office/officeart/2005/8/layout/vList2"/>
    <dgm:cxn modelId="{9C5C5A16-6B87-0241-8180-6260E7BC7579}" type="presOf" srcId="{8BC0CBBE-8E70-4FE1-A17D-1155A8AD38D2}" destId="{B054518C-9CB4-F740-BC98-E992FC3858AF}" srcOrd="0" destOrd="0" presId="urn:microsoft.com/office/officeart/2005/8/layout/vList2"/>
    <dgm:cxn modelId="{9DF5793F-7152-9A49-89F0-06893628062F}" type="presOf" srcId="{468EB624-ED6D-4621-A9B9-5EBA46552BAD}" destId="{FDE65AFE-AD3E-7241-8BD8-3408A6D3EBEB}" srcOrd="0" destOrd="0" presId="urn:microsoft.com/office/officeart/2005/8/layout/vList2"/>
    <dgm:cxn modelId="{78967351-7963-4D1E-B3B3-22BE1A25F3BD}" srcId="{DFC1A77A-C15F-4016-8233-26C04D612BF7}" destId="{50E9F32E-A7C2-4BC5-863D-1896E4281F49}" srcOrd="2" destOrd="0" parTransId="{E70260E3-6553-48F4-9A74-C7FDC9488D35}" sibTransId="{2B602850-20E4-43A5-B641-92D7963416EE}"/>
    <dgm:cxn modelId="{379E8963-C557-C84C-BB84-30DE6C8DC8A2}" type="presOf" srcId="{50E9F32E-A7C2-4BC5-863D-1896E4281F49}" destId="{36AB723A-93BC-5643-895A-57FC5F9E5FD0}" srcOrd="0" destOrd="0" presId="urn:microsoft.com/office/officeart/2005/8/layout/vList2"/>
    <dgm:cxn modelId="{F7DD518E-8C29-40A6-ADF9-1BF583D3FF41}" srcId="{DFC1A77A-C15F-4016-8233-26C04D612BF7}" destId="{55E63A76-C3D9-489E-9018-01DBE893E1AB}" srcOrd="3" destOrd="0" parTransId="{4B22E62C-A6D5-48CB-BAE8-95BEBFE0533A}" sibTransId="{4C3755E2-FBE0-425B-94D6-6D5A7DF35B6E}"/>
    <dgm:cxn modelId="{2437BEA1-1CB8-4C01-90A7-19397F2E9081}" srcId="{DFC1A77A-C15F-4016-8233-26C04D612BF7}" destId="{468EB624-ED6D-4621-A9B9-5EBA46552BAD}" srcOrd="0" destOrd="0" parTransId="{3D646930-E6D6-4B9F-B6E6-FC22C68E6513}" sibTransId="{430F5A58-EAC7-42CE-A58C-D7965C5D61D1}"/>
    <dgm:cxn modelId="{CED085C4-09F6-9242-B671-7544BFD8A129}" type="presOf" srcId="{55E63A76-C3D9-489E-9018-01DBE893E1AB}" destId="{CBD560E2-255B-964C-8AA4-FE6A612B085A}" srcOrd="0" destOrd="0" presId="urn:microsoft.com/office/officeart/2005/8/layout/vList2"/>
    <dgm:cxn modelId="{02090FD0-E13F-4646-888A-22C2681887C0}" type="presOf" srcId="{DFC1A77A-C15F-4016-8233-26C04D612BF7}" destId="{49CA17AA-F6FC-8E4D-B0A1-AB40E012B3EF}" srcOrd="0" destOrd="0" presId="urn:microsoft.com/office/officeart/2005/8/layout/vList2"/>
    <dgm:cxn modelId="{C1ECFCDF-E2B8-4C88-B418-8619A15CBD50}" srcId="{DFC1A77A-C15F-4016-8233-26C04D612BF7}" destId="{DD4EDFE1-BB7F-4828-9244-047C05EEFD00}" srcOrd="1" destOrd="0" parTransId="{2EF96627-96C8-45F7-8213-F0E7DB57BE98}" sibTransId="{676DF34E-BB53-4B66-959D-BBEF5898F011}"/>
    <dgm:cxn modelId="{BD985DFB-306C-4C29-950B-AC041DD03577}" srcId="{DFC1A77A-C15F-4016-8233-26C04D612BF7}" destId="{8BC0CBBE-8E70-4FE1-A17D-1155A8AD38D2}" srcOrd="4" destOrd="0" parTransId="{A561B1BB-0819-433A-99A9-8C09D4D794CE}" sibTransId="{D8EADEFC-9F0D-4C81-820A-7166A14AD175}"/>
    <dgm:cxn modelId="{F9AD9552-8826-F848-AB05-6B8B8B4462E6}" type="presParOf" srcId="{49CA17AA-F6FC-8E4D-B0A1-AB40E012B3EF}" destId="{FDE65AFE-AD3E-7241-8BD8-3408A6D3EBEB}" srcOrd="0" destOrd="0" presId="urn:microsoft.com/office/officeart/2005/8/layout/vList2"/>
    <dgm:cxn modelId="{FEECAA43-2308-B447-BCA9-25B250EA2E8C}" type="presParOf" srcId="{49CA17AA-F6FC-8E4D-B0A1-AB40E012B3EF}" destId="{FBFD1C41-794F-9C4F-84ED-13FAFC852545}" srcOrd="1" destOrd="0" presId="urn:microsoft.com/office/officeart/2005/8/layout/vList2"/>
    <dgm:cxn modelId="{A75D083E-F49A-A545-963C-501C8C1A2BDF}" type="presParOf" srcId="{49CA17AA-F6FC-8E4D-B0A1-AB40E012B3EF}" destId="{07218449-DF8B-C840-876C-42940923ECB9}" srcOrd="2" destOrd="0" presId="urn:microsoft.com/office/officeart/2005/8/layout/vList2"/>
    <dgm:cxn modelId="{5CCAD965-A76D-6149-A870-16F2B42A223C}" type="presParOf" srcId="{49CA17AA-F6FC-8E4D-B0A1-AB40E012B3EF}" destId="{B611CC43-29AF-5847-865F-C255416C4206}" srcOrd="3" destOrd="0" presId="urn:microsoft.com/office/officeart/2005/8/layout/vList2"/>
    <dgm:cxn modelId="{4351F288-02D2-3348-8AC2-E2CE05918E11}" type="presParOf" srcId="{49CA17AA-F6FC-8E4D-B0A1-AB40E012B3EF}" destId="{36AB723A-93BC-5643-895A-57FC5F9E5FD0}" srcOrd="4" destOrd="0" presId="urn:microsoft.com/office/officeart/2005/8/layout/vList2"/>
    <dgm:cxn modelId="{E5C345DD-1978-5D48-BBAD-3A08C51FC0C0}" type="presParOf" srcId="{49CA17AA-F6FC-8E4D-B0A1-AB40E012B3EF}" destId="{7F4B1288-210B-3C47-9ACF-7AC8C8D2656F}" srcOrd="5" destOrd="0" presId="urn:microsoft.com/office/officeart/2005/8/layout/vList2"/>
    <dgm:cxn modelId="{0A4525D5-2458-FF41-834B-74772438C72D}" type="presParOf" srcId="{49CA17AA-F6FC-8E4D-B0A1-AB40E012B3EF}" destId="{CBD560E2-255B-964C-8AA4-FE6A612B085A}" srcOrd="6" destOrd="0" presId="urn:microsoft.com/office/officeart/2005/8/layout/vList2"/>
    <dgm:cxn modelId="{ECE870B3-E2E2-5947-8ECC-7EA1D02D8F57}" type="presParOf" srcId="{49CA17AA-F6FC-8E4D-B0A1-AB40E012B3EF}" destId="{F0549EEB-F728-A843-B788-D393CF94A0C6}" srcOrd="7" destOrd="0" presId="urn:microsoft.com/office/officeart/2005/8/layout/vList2"/>
    <dgm:cxn modelId="{BEDB91C2-2852-6147-86E3-9CD4D83DD043}" type="presParOf" srcId="{49CA17AA-F6FC-8E4D-B0A1-AB40E012B3EF}" destId="{B054518C-9CB4-F740-BC98-E992FC3858A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E83894D-B32C-4313-8FE9-EC316591173A}" type="doc">
      <dgm:prSet loTypeId="urn:microsoft.com/office/officeart/2005/8/layout/cycle1" loCatId="cycle" qsTypeId="urn:microsoft.com/office/officeart/2005/8/quickstyle/simple1" qsCatId="simple" csTypeId="urn:microsoft.com/office/officeart/2005/8/colors/accent1_2" csCatId="accent1"/>
      <dgm:spPr/>
      <dgm:t>
        <a:bodyPr/>
        <a:lstStyle/>
        <a:p>
          <a:endParaRPr lang="en-US"/>
        </a:p>
      </dgm:t>
    </dgm:pt>
    <dgm:pt modelId="{A82F0A21-E3D8-43B0-B7FA-3BFEC42BE9EF}">
      <dgm:prSet/>
      <dgm:spPr/>
      <dgm:t>
        <a:bodyPr/>
        <a:lstStyle/>
        <a:p>
          <a:r>
            <a:rPr lang="en-US" dirty="0"/>
            <a:t>Assessment</a:t>
          </a:r>
        </a:p>
      </dgm:t>
    </dgm:pt>
    <dgm:pt modelId="{9581FC58-CEC3-4756-817D-0AABF5929494}" type="parTrans" cxnId="{8E53D737-9D78-408F-9650-6BD9D4064E03}">
      <dgm:prSet/>
      <dgm:spPr/>
      <dgm:t>
        <a:bodyPr/>
        <a:lstStyle/>
        <a:p>
          <a:endParaRPr lang="en-US"/>
        </a:p>
      </dgm:t>
    </dgm:pt>
    <dgm:pt modelId="{D4279A70-5A43-40AF-B02E-0DF71D50613B}" type="sibTrans" cxnId="{8E53D737-9D78-408F-9650-6BD9D4064E03}">
      <dgm:prSet/>
      <dgm:spPr/>
      <dgm:t>
        <a:bodyPr/>
        <a:lstStyle/>
        <a:p>
          <a:endParaRPr lang="en-US"/>
        </a:p>
      </dgm:t>
    </dgm:pt>
    <dgm:pt modelId="{4F80001D-D7F5-4076-BBA4-32AA0AFD017C}">
      <dgm:prSet/>
      <dgm:spPr/>
      <dgm:t>
        <a:bodyPr/>
        <a:lstStyle/>
        <a:p>
          <a:r>
            <a:rPr lang="en-US" dirty="0"/>
            <a:t>Family assessment (codependence)</a:t>
          </a:r>
        </a:p>
      </dgm:t>
    </dgm:pt>
    <dgm:pt modelId="{2F532089-21EA-40D2-83BC-82ED61879AC4}" type="parTrans" cxnId="{3330E4D4-9551-4FCD-AABA-A413784692B3}">
      <dgm:prSet/>
      <dgm:spPr/>
      <dgm:t>
        <a:bodyPr/>
        <a:lstStyle/>
        <a:p>
          <a:endParaRPr lang="en-US"/>
        </a:p>
      </dgm:t>
    </dgm:pt>
    <dgm:pt modelId="{A11D8778-4FED-46EE-873A-2AC5126A17D7}" type="sibTrans" cxnId="{3330E4D4-9551-4FCD-AABA-A413784692B3}">
      <dgm:prSet/>
      <dgm:spPr/>
      <dgm:t>
        <a:bodyPr/>
        <a:lstStyle/>
        <a:p>
          <a:endParaRPr lang="en-US"/>
        </a:p>
      </dgm:t>
    </dgm:pt>
    <dgm:pt modelId="{39B3D45D-F51F-4E18-B37A-1F10BA24B389}">
      <dgm:prSet/>
      <dgm:spPr/>
      <dgm:t>
        <a:bodyPr/>
        <a:lstStyle/>
        <a:p>
          <a:r>
            <a:rPr lang="en-US" dirty="0"/>
            <a:t>Self-assessment</a:t>
          </a:r>
        </a:p>
      </dgm:t>
    </dgm:pt>
    <dgm:pt modelId="{0D2420B3-2C2B-4C7C-8523-D1D6161D6F65}" type="parTrans" cxnId="{2EDCF580-9335-4850-B800-DD3176684F36}">
      <dgm:prSet/>
      <dgm:spPr/>
      <dgm:t>
        <a:bodyPr/>
        <a:lstStyle/>
        <a:p>
          <a:endParaRPr lang="en-US"/>
        </a:p>
      </dgm:t>
    </dgm:pt>
    <dgm:pt modelId="{DBA1DD9B-A866-420C-AED6-CC49D8A57A83}" type="sibTrans" cxnId="{2EDCF580-9335-4850-B800-DD3176684F36}">
      <dgm:prSet/>
      <dgm:spPr/>
      <dgm:t>
        <a:bodyPr/>
        <a:lstStyle/>
        <a:p>
          <a:endParaRPr lang="en-US"/>
        </a:p>
      </dgm:t>
    </dgm:pt>
    <dgm:pt modelId="{559361F5-7DDA-4E87-A0B7-93F33755E99D}">
      <dgm:prSet/>
      <dgm:spPr/>
      <dgm:t>
        <a:bodyPr/>
        <a:lstStyle/>
        <a:p>
          <a:r>
            <a:rPr lang="en-US" dirty="0"/>
            <a:t>Nursing diagnosis </a:t>
          </a:r>
        </a:p>
      </dgm:t>
    </dgm:pt>
    <dgm:pt modelId="{5949D59D-F8C6-42E4-8841-0A12E9FDDAF4}" type="parTrans" cxnId="{8F690D7C-311D-486D-A10F-8DD5CD08BCD0}">
      <dgm:prSet/>
      <dgm:spPr/>
      <dgm:t>
        <a:bodyPr/>
        <a:lstStyle/>
        <a:p>
          <a:endParaRPr lang="en-US"/>
        </a:p>
      </dgm:t>
    </dgm:pt>
    <dgm:pt modelId="{E5085418-CF01-40A7-B374-101048997FF5}" type="sibTrans" cxnId="{8F690D7C-311D-486D-A10F-8DD5CD08BCD0}">
      <dgm:prSet/>
      <dgm:spPr/>
      <dgm:t>
        <a:bodyPr/>
        <a:lstStyle/>
        <a:p>
          <a:endParaRPr lang="en-US"/>
        </a:p>
      </dgm:t>
    </dgm:pt>
    <dgm:pt modelId="{DDF266B5-D48B-4676-9922-F46F67967B4E}">
      <dgm:prSet/>
      <dgm:spPr/>
      <dgm:t>
        <a:bodyPr/>
        <a:lstStyle/>
        <a:p>
          <a:r>
            <a:rPr lang="en-US" dirty="0"/>
            <a:t>Outcomes identification</a:t>
          </a:r>
        </a:p>
      </dgm:t>
    </dgm:pt>
    <dgm:pt modelId="{072059FD-B721-4899-A4FE-B7841016F62C}" type="parTrans" cxnId="{BB019FE4-AFD7-42DC-8E7E-4493BB798215}">
      <dgm:prSet/>
      <dgm:spPr/>
      <dgm:t>
        <a:bodyPr/>
        <a:lstStyle/>
        <a:p>
          <a:endParaRPr lang="en-US"/>
        </a:p>
      </dgm:t>
    </dgm:pt>
    <dgm:pt modelId="{E73CA63D-73C5-44F6-A1E2-4D6369479994}" type="sibTrans" cxnId="{BB019FE4-AFD7-42DC-8E7E-4493BB798215}">
      <dgm:prSet/>
      <dgm:spPr/>
      <dgm:t>
        <a:bodyPr/>
        <a:lstStyle/>
        <a:p>
          <a:endParaRPr lang="en-US"/>
        </a:p>
      </dgm:t>
    </dgm:pt>
    <dgm:pt modelId="{8945946E-2236-4421-969B-49457DA2314F}">
      <dgm:prSet/>
      <dgm:spPr/>
      <dgm:t>
        <a:bodyPr/>
        <a:lstStyle/>
        <a:p>
          <a:r>
            <a:rPr lang="en-US" dirty="0"/>
            <a:t>Planning</a:t>
          </a:r>
        </a:p>
      </dgm:t>
    </dgm:pt>
    <dgm:pt modelId="{2CC108B5-0DA0-4553-AFB5-280D168EE11F}" type="parTrans" cxnId="{4B25033B-7C38-4508-B71B-4396393578DD}">
      <dgm:prSet/>
      <dgm:spPr/>
      <dgm:t>
        <a:bodyPr/>
        <a:lstStyle/>
        <a:p>
          <a:endParaRPr lang="en-US"/>
        </a:p>
      </dgm:t>
    </dgm:pt>
    <dgm:pt modelId="{9730B7C4-AF49-4E15-AC5B-35E54640DD8B}" type="sibTrans" cxnId="{4B25033B-7C38-4508-B71B-4396393578DD}">
      <dgm:prSet/>
      <dgm:spPr/>
      <dgm:t>
        <a:bodyPr/>
        <a:lstStyle/>
        <a:p>
          <a:endParaRPr lang="en-US"/>
        </a:p>
      </dgm:t>
    </dgm:pt>
    <dgm:pt modelId="{B6967FE3-B070-4A54-B6AF-D27F752EEE13}">
      <dgm:prSet/>
      <dgm:spPr/>
      <dgm:t>
        <a:bodyPr/>
        <a:lstStyle/>
        <a:p>
          <a:r>
            <a:rPr lang="en-US" dirty="0"/>
            <a:t>Identifying problem</a:t>
          </a:r>
        </a:p>
      </dgm:t>
    </dgm:pt>
    <dgm:pt modelId="{6303D227-3664-42C0-9688-7310B4FC0734}" type="parTrans" cxnId="{9403D07C-5182-4F12-AB9E-85B42527DD17}">
      <dgm:prSet/>
      <dgm:spPr/>
      <dgm:t>
        <a:bodyPr/>
        <a:lstStyle/>
        <a:p>
          <a:endParaRPr lang="en-US"/>
        </a:p>
      </dgm:t>
    </dgm:pt>
    <dgm:pt modelId="{A565E5DF-DBFE-4317-BC94-13F0775AA02F}" type="sibTrans" cxnId="{9403D07C-5182-4F12-AB9E-85B42527DD17}">
      <dgm:prSet/>
      <dgm:spPr/>
      <dgm:t>
        <a:bodyPr/>
        <a:lstStyle/>
        <a:p>
          <a:endParaRPr lang="en-US"/>
        </a:p>
      </dgm:t>
    </dgm:pt>
    <dgm:pt modelId="{F0775BAD-8164-4242-AF9A-38E11E3B605F}">
      <dgm:prSet/>
      <dgm:spPr/>
      <dgm:t>
        <a:bodyPr/>
        <a:lstStyle/>
        <a:p>
          <a:r>
            <a:rPr lang="en-US" dirty="0"/>
            <a:t>Setting a goal</a:t>
          </a:r>
        </a:p>
      </dgm:t>
    </dgm:pt>
    <dgm:pt modelId="{4A4872D1-D9CB-4E7D-8793-15DC07C2ABF4}" type="parTrans" cxnId="{1D9613DC-BEF0-4901-81CB-9DF810BFE09A}">
      <dgm:prSet/>
      <dgm:spPr/>
      <dgm:t>
        <a:bodyPr/>
        <a:lstStyle/>
        <a:p>
          <a:endParaRPr lang="en-US"/>
        </a:p>
      </dgm:t>
    </dgm:pt>
    <dgm:pt modelId="{164232DF-4DC4-462F-A311-0EC82A1FABBE}" type="sibTrans" cxnId="{1D9613DC-BEF0-4901-81CB-9DF810BFE09A}">
      <dgm:prSet/>
      <dgm:spPr/>
      <dgm:t>
        <a:bodyPr/>
        <a:lstStyle/>
        <a:p>
          <a:endParaRPr lang="en-US"/>
        </a:p>
      </dgm:t>
    </dgm:pt>
    <dgm:pt modelId="{6B70D4D1-E084-4FD3-8E22-206E4F302030}">
      <dgm:prSet/>
      <dgm:spPr/>
      <dgm:t>
        <a:bodyPr/>
        <a:lstStyle/>
        <a:p>
          <a:r>
            <a:rPr lang="en-US" dirty="0"/>
            <a:t>Determining the interventions that will accomplish the goal</a:t>
          </a:r>
        </a:p>
      </dgm:t>
    </dgm:pt>
    <dgm:pt modelId="{50685BD7-E94B-461A-9938-7D3D6E6004C8}" type="parTrans" cxnId="{A4DFBC99-A801-4162-8725-EF1F628DD27F}">
      <dgm:prSet/>
      <dgm:spPr/>
      <dgm:t>
        <a:bodyPr/>
        <a:lstStyle/>
        <a:p>
          <a:endParaRPr lang="en-US"/>
        </a:p>
      </dgm:t>
    </dgm:pt>
    <dgm:pt modelId="{670078BD-8C60-47C6-AE5B-1EDF35F37D4E}" type="sibTrans" cxnId="{A4DFBC99-A801-4162-8725-EF1F628DD27F}">
      <dgm:prSet/>
      <dgm:spPr/>
      <dgm:t>
        <a:bodyPr/>
        <a:lstStyle/>
        <a:p>
          <a:endParaRPr lang="en-US"/>
        </a:p>
      </dgm:t>
    </dgm:pt>
    <dgm:pt modelId="{E2E7A9CE-C547-D645-BB8B-BEBBFF12EE16}" type="pres">
      <dgm:prSet presAssocID="{1E83894D-B32C-4313-8FE9-EC316591173A}" presName="cycle" presStyleCnt="0">
        <dgm:presLayoutVars>
          <dgm:dir/>
          <dgm:resizeHandles val="exact"/>
        </dgm:presLayoutVars>
      </dgm:prSet>
      <dgm:spPr/>
    </dgm:pt>
    <dgm:pt modelId="{86662341-94C2-B244-87C7-966B02851C53}" type="pres">
      <dgm:prSet presAssocID="{A82F0A21-E3D8-43B0-B7FA-3BFEC42BE9EF}" presName="dummy" presStyleCnt="0"/>
      <dgm:spPr/>
    </dgm:pt>
    <dgm:pt modelId="{0BEB1B06-FFE1-F24D-8D55-0932BF9714A4}" type="pres">
      <dgm:prSet presAssocID="{A82F0A21-E3D8-43B0-B7FA-3BFEC42BE9EF}" presName="node" presStyleLbl="revTx" presStyleIdx="0" presStyleCnt="4">
        <dgm:presLayoutVars>
          <dgm:bulletEnabled val="1"/>
        </dgm:presLayoutVars>
      </dgm:prSet>
      <dgm:spPr/>
    </dgm:pt>
    <dgm:pt modelId="{45AA5A0B-D934-AE4D-BFD7-74973031FFA3}" type="pres">
      <dgm:prSet presAssocID="{D4279A70-5A43-40AF-B02E-0DF71D50613B}" presName="sibTrans" presStyleLbl="node1" presStyleIdx="0" presStyleCnt="4"/>
      <dgm:spPr/>
    </dgm:pt>
    <dgm:pt modelId="{4DC472D9-F3E4-D948-A1C4-2FDAC369A657}" type="pres">
      <dgm:prSet presAssocID="{559361F5-7DDA-4E87-A0B7-93F33755E99D}" presName="dummy" presStyleCnt="0"/>
      <dgm:spPr/>
    </dgm:pt>
    <dgm:pt modelId="{48C4120A-2A24-DA45-8114-A6720DDCEA7A}" type="pres">
      <dgm:prSet presAssocID="{559361F5-7DDA-4E87-A0B7-93F33755E99D}" presName="node" presStyleLbl="revTx" presStyleIdx="1" presStyleCnt="4">
        <dgm:presLayoutVars>
          <dgm:bulletEnabled val="1"/>
        </dgm:presLayoutVars>
      </dgm:prSet>
      <dgm:spPr/>
    </dgm:pt>
    <dgm:pt modelId="{A2A0521F-E886-9D45-992D-43FE85955E24}" type="pres">
      <dgm:prSet presAssocID="{E5085418-CF01-40A7-B374-101048997FF5}" presName="sibTrans" presStyleLbl="node1" presStyleIdx="1" presStyleCnt="4"/>
      <dgm:spPr/>
    </dgm:pt>
    <dgm:pt modelId="{B10FDEA5-AF0B-8644-AB8F-FAD81D36878A}" type="pres">
      <dgm:prSet presAssocID="{DDF266B5-D48B-4676-9922-F46F67967B4E}" presName="dummy" presStyleCnt="0"/>
      <dgm:spPr/>
    </dgm:pt>
    <dgm:pt modelId="{CB7C90D6-B079-8344-84F9-58EC339DC4A5}" type="pres">
      <dgm:prSet presAssocID="{DDF266B5-D48B-4676-9922-F46F67967B4E}" presName="node" presStyleLbl="revTx" presStyleIdx="2" presStyleCnt="4">
        <dgm:presLayoutVars>
          <dgm:bulletEnabled val="1"/>
        </dgm:presLayoutVars>
      </dgm:prSet>
      <dgm:spPr/>
    </dgm:pt>
    <dgm:pt modelId="{6D09D246-B7C2-3645-AEB4-3637BD829687}" type="pres">
      <dgm:prSet presAssocID="{E73CA63D-73C5-44F6-A1E2-4D6369479994}" presName="sibTrans" presStyleLbl="node1" presStyleIdx="2" presStyleCnt="4"/>
      <dgm:spPr/>
    </dgm:pt>
    <dgm:pt modelId="{EC9BBF18-A5A5-A848-BFBA-03078CF2D310}" type="pres">
      <dgm:prSet presAssocID="{8945946E-2236-4421-969B-49457DA2314F}" presName="dummy" presStyleCnt="0"/>
      <dgm:spPr/>
    </dgm:pt>
    <dgm:pt modelId="{476816D6-564B-DE47-A561-3E426209C285}" type="pres">
      <dgm:prSet presAssocID="{8945946E-2236-4421-969B-49457DA2314F}" presName="node" presStyleLbl="revTx" presStyleIdx="3" presStyleCnt="4">
        <dgm:presLayoutVars>
          <dgm:bulletEnabled val="1"/>
        </dgm:presLayoutVars>
      </dgm:prSet>
      <dgm:spPr/>
    </dgm:pt>
    <dgm:pt modelId="{F9619196-8B00-5C43-BCB1-324ABFF4EBB6}" type="pres">
      <dgm:prSet presAssocID="{9730B7C4-AF49-4E15-AC5B-35E54640DD8B}" presName="sibTrans" presStyleLbl="node1" presStyleIdx="3" presStyleCnt="4"/>
      <dgm:spPr/>
    </dgm:pt>
  </dgm:ptLst>
  <dgm:cxnLst>
    <dgm:cxn modelId="{D8121118-4BFC-8141-8F90-FE7FA25970B3}" type="presOf" srcId="{4F80001D-D7F5-4076-BBA4-32AA0AFD017C}" destId="{0BEB1B06-FFE1-F24D-8D55-0932BF9714A4}" srcOrd="0" destOrd="1" presId="urn:microsoft.com/office/officeart/2005/8/layout/cycle1"/>
    <dgm:cxn modelId="{33DD0A19-CD00-5D4C-ADFA-F84B42033FE6}" type="presOf" srcId="{B6967FE3-B070-4A54-B6AF-D27F752EEE13}" destId="{476816D6-564B-DE47-A561-3E426209C285}" srcOrd="0" destOrd="1" presId="urn:microsoft.com/office/officeart/2005/8/layout/cycle1"/>
    <dgm:cxn modelId="{988EAD30-0A11-094A-A17F-67B2F75CF37C}" type="presOf" srcId="{F0775BAD-8164-4242-AF9A-38E11E3B605F}" destId="{476816D6-564B-DE47-A561-3E426209C285}" srcOrd="0" destOrd="2" presId="urn:microsoft.com/office/officeart/2005/8/layout/cycle1"/>
    <dgm:cxn modelId="{8E53D737-9D78-408F-9650-6BD9D4064E03}" srcId="{1E83894D-B32C-4313-8FE9-EC316591173A}" destId="{A82F0A21-E3D8-43B0-B7FA-3BFEC42BE9EF}" srcOrd="0" destOrd="0" parTransId="{9581FC58-CEC3-4756-817D-0AABF5929494}" sibTransId="{D4279A70-5A43-40AF-B02E-0DF71D50613B}"/>
    <dgm:cxn modelId="{4B25033B-7C38-4508-B71B-4396393578DD}" srcId="{1E83894D-B32C-4313-8FE9-EC316591173A}" destId="{8945946E-2236-4421-969B-49457DA2314F}" srcOrd="3" destOrd="0" parTransId="{2CC108B5-0DA0-4553-AFB5-280D168EE11F}" sibTransId="{9730B7C4-AF49-4E15-AC5B-35E54640DD8B}"/>
    <dgm:cxn modelId="{8F690D7C-311D-486D-A10F-8DD5CD08BCD0}" srcId="{1E83894D-B32C-4313-8FE9-EC316591173A}" destId="{559361F5-7DDA-4E87-A0B7-93F33755E99D}" srcOrd="1" destOrd="0" parTransId="{5949D59D-F8C6-42E4-8841-0A12E9FDDAF4}" sibTransId="{E5085418-CF01-40A7-B374-101048997FF5}"/>
    <dgm:cxn modelId="{9403D07C-5182-4F12-AB9E-85B42527DD17}" srcId="{8945946E-2236-4421-969B-49457DA2314F}" destId="{B6967FE3-B070-4A54-B6AF-D27F752EEE13}" srcOrd="0" destOrd="0" parTransId="{6303D227-3664-42C0-9688-7310B4FC0734}" sibTransId="{A565E5DF-DBFE-4317-BC94-13F0775AA02F}"/>
    <dgm:cxn modelId="{2EDCF580-9335-4850-B800-DD3176684F36}" srcId="{A82F0A21-E3D8-43B0-B7FA-3BFEC42BE9EF}" destId="{39B3D45D-F51F-4E18-B37A-1F10BA24B389}" srcOrd="1" destOrd="0" parTransId="{0D2420B3-2C2B-4C7C-8523-D1D6161D6F65}" sibTransId="{DBA1DD9B-A866-420C-AED6-CC49D8A57A83}"/>
    <dgm:cxn modelId="{A4DFBC99-A801-4162-8725-EF1F628DD27F}" srcId="{8945946E-2236-4421-969B-49457DA2314F}" destId="{6B70D4D1-E084-4FD3-8E22-206E4F302030}" srcOrd="2" destOrd="0" parTransId="{50685BD7-E94B-461A-9938-7D3D6E6004C8}" sibTransId="{670078BD-8C60-47C6-AE5B-1EDF35F37D4E}"/>
    <dgm:cxn modelId="{4179199C-5BB6-ED41-B4F2-C2CFBD9C0FE0}" type="presOf" srcId="{D4279A70-5A43-40AF-B02E-0DF71D50613B}" destId="{45AA5A0B-D934-AE4D-BFD7-74973031FFA3}" srcOrd="0" destOrd="0" presId="urn:microsoft.com/office/officeart/2005/8/layout/cycle1"/>
    <dgm:cxn modelId="{4ACEEA9D-D26B-474A-91AE-A7AD9B5DE982}" type="presOf" srcId="{E5085418-CF01-40A7-B374-101048997FF5}" destId="{A2A0521F-E886-9D45-992D-43FE85955E24}" srcOrd="0" destOrd="0" presId="urn:microsoft.com/office/officeart/2005/8/layout/cycle1"/>
    <dgm:cxn modelId="{DCFDC6A3-0247-6C49-AF3E-6F547998A80B}" type="presOf" srcId="{A82F0A21-E3D8-43B0-B7FA-3BFEC42BE9EF}" destId="{0BEB1B06-FFE1-F24D-8D55-0932BF9714A4}" srcOrd="0" destOrd="0" presId="urn:microsoft.com/office/officeart/2005/8/layout/cycle1"/>
    <dgm:cxn modelId="{A2E81AA4-38AF-104F-A6EF-24B4D7A469E6}" type="presOf" srcId="{559361F5-7DDA-4E87-A0B7-93F33755E99D}" destId="{48C4120A-2A24-DA45-8114-A6720DDCEA7A}" srcOrd="0" destOrd="0" presId="urn:microsoft.com/office/officeart/2005/8/layout/cycle1"/>
    <dgm:cxn modelId="{47A5E0CD-2832-4B4D-9C74-2B9D514DAC2A}" type="presOf" srcId="{E73CA63D-73C5-44F6-A1E2-4D6369479994}" destId="{6D09D246-B7C2-3645-AEB4-3637BD829687}" srcOrd="0" destOrd="0" presId="urn:microsoft.com/office/officeart/2005/8/layout/cycle1"/>
    <dgm:cxn modelId="{3330E4D4-9551-4FCD-AABA-A413784692B3}" srcId="{A82F0A21-E3D8-43B0-B7FA-3BFEC42BE9EF}" destId="{4F80001D-D7F5-4076-BBA4-32AA0AFD017C}" srcOrd="0" destOrd="0" parTransId="{2F532089-21EA-40D2-83BC-82ED61879AC4}" sibTransId="{A11D8778-4FED-46EE-873A-2AC5126A17D7}"/>
    <dgm:cxn modelId="{1D9613DC-BEF0-4901-81CB-9DF810BFE09A}" srcId="{8945946E-2236-4421-969B-49457DA2314F}" destId="{F0775BAD-8164-4242-AF9A-38E11E3B605F}" srcOrd="1" destOrd="0" parTransId="{4A4872D1-D9CB-4E7D-8793-15DC07C2ABF4}" sibTransId="{164232DF-4DC4-462F-A311-0EC82A1FABBE}"/>
    <dgm:cxn modelId="{BB019FE4-AFD7-42DC-8E7E-4493BB798215}" srcId="{1E83894D-B32C-4313-8FE9-EC316591173A}" destId="{DDF266B5-D48B-4676-9922-F46F67967B4E}" srcOrd="2" destOrd="0" parTransId="{072059FD-B721-4899-A4FE-B7841016F62C}" sibTransId="{E73CA63D-73C5-44F6-A1E2-4D6369479994}"/>
    <dgm:cxn modelId="{5B82FFE4-986F-6D4F-8449-29ED6F314BDE}" type="presOf" srcId="{9730B7C4-AF49-4E15-AC5B-35E54640DD8B}" destId="{F9619196-8B00-5C43-BCB1-324ABFF4EBB6}" srcOrd="0" destOrd="0" presId="urn:microsoft.com/office/officeart/2005/8/layout/cycle1"/>
    <dgm:cxn modelId="{54066CE5-C09A-0846-A90D-85FF1432A792}" type="presOf" srcId="{1E83894D-B32C-4313-8FE9-EC316591173A}" destId="{E2E7A9CE-C547-D645-BB8B-BEBBFF12EE16}" srcOrd="0" destOrd="0" presId="urn:microsoft.com/office/officeart/2005/8/layout/cycle1"/>
    <dgm:cxn modelId="{387B54EE-EC66-C341-89AD-C6608798872A}" type="presOf" srcId="{DDF266B5-D48B-4676-9922-F46F67967B4E}" destId="{CB7C90D6-B079-8344-84F9-58EC339DC4A5}" srcOrd="0" destOrd="0" presId="urn:microsoft.com/office/officeart/2005/8/layout/cycle1"/>
    <dgm:cxn modelId="{62F7AAF4-9D18-994F-AA71-A5D5042B71CD}" type="presOf" srcId="{6B70D4D1-E084-4FD3-8E22-206E4F302030}" destId="{476816D6-564B-DE47-A561-3E426209C285}" srcOrd="0" destOrd="3" presId="urn:microsoft.com/office/officeart/2005/8/layout/cycle1"/>
    <dgm:cxn modelId="{2216BEF5-4E2D-C240-8AB1-C3FADA66BF3C}" type="presOf" srcId="{39B3D45D-F51F-4E18-B37A-1F10BA24B389}" destId="{0BEB1B06-FFE1-F24D-8D55-0932BF9714A4}" srcOrd="0" destOrd="2" presId="urn:microsoft.com/office/officeart/2005/8/layout/cycle1"/>
    <dgm:cxn modelId="{137E43F7-D2E5-6046-AE58-0F97ADF6F813}" type="presOf" srcId="{8945946E-2236-4421-969B-49457DA2314F}" destId="{476816D6-564B-DE47-A561-3E426209C285}" srcOrd="0" destOrd="0" presId="urn:microsoft.com/office/officeart/2005/8/layout/cycle1"/>
    <dgm:cxn modelId="{2F338F4C-8645-294F-B6E4-30A04FFCDFB0}" type="presParOf" srcId="{E2E7A9CE-C547-D645-BB8B-BEBBFF12EE16}" destId="{86662341-94C2-B244-87C7-966B02851C53}" srcOrd="0" destOrd="0" presId="urn:microsoft.com/office/officeart/2005/8/layout/cycle1"/>
    <dgm:cxn modelId="{797B6437-117D-4240-AB85-8791A844BB96}" type="presParOf" srcId="{E2E7A9CE-C547-D645-BB8B-BEBBFF12EE16}" destId="{0BEB1B06-FFE1-F24D-8D55-0932BF9714A4}" srcOrd="1" destOrd="0" presId="urn:microsoft.com/office/officeart/2005/8/layout/cycle1"/>
    <dgm:cxn modelId="{862AF95B-97E5-114D-BB40-54F7CBC413A5}" type="presParOf" srcId="{E2E7A9CE-C547-D645-BB8B-BEBBFF12EE16}" destId="{45AA5A0B-D934-AE4D-BFD7-74973031FFA3}" srcOrd="2" destOrd="0" presId="urn:microsoft.com/office/officeart/2005/8/layout/cycle1"/>
    <dgm:cxn modelId="{1AF16959-057E-8B4E-9A08-EC47E63685DF}" type="presParOf" srcId="{E2E7A9CE-C547-D645-BB8B-BEBBFF12EE16}" destId="{4DC472D9-F3E4-D948-A1C4-2FDAC369A657}" srcOrd="3" destOrd="0" presId="urn:microsoft.com/office/officeart/2005/8/layout/cycle1"/>
    <dgm:cxn modelId="{11733092-9751-C944-A6C3-15A5E86E438C}" type="presParOf" srcId="{E2E7A9CE-C547-D645-BB8B-BEBBFF12EE16}" destId="{48C4120A-2A24-DA45-8114-A6720DDCEA7A}" srcOrd="4" destOrd="0" presId="urn:microsoft.com/office/officeart/2005/8/layout/cycle1"/>
    <dgm:cxn modelId="{FA797E1F-30FF-474A-A434-214118CE6125}" type="presParOf" srcId="{E2E7A9CE-C547-D645-BB8B-BEBBFF12EE16}" destId="{A2A0521F-E886-9D45-992D-43FE85955E24}" srcOrd="5" destOrd="0" presId="urn:microsoft.com/office/officeart/2005/8/layout/cycle1"/>
    <dgm:cxn modelId="{C6F895D4-E147-2E42-BA8D-9839681ED7F1}" type="presParOf" srcId="{E2E7A9CE-C547-D645-BB8B-BEBBFF12EE16}" destId="{B10FDEA5-AF0B-8644-AB8F-FAD81D36878A}" srcOrd="6" destOrd="0" presId="urn:microsoft.com/office/officeart/2005/8/layout/cycle1"/>
    <dgm:cxn modelId="{BC3DD5DD-E308-AC4B-93BE-D3B0BB86447D}" type="presParOf" srcId="{E2E7A9CE-C547-D645-BB8B-BEBBFF12EE16}" destId="{CB7C90D6-B079-8344-84F9-58EC339DC4A5}" srcOrd="7" destOrd="0" presId="urn:microsoft.com/office/officeart/2005/8/layout/cycle1"/>
    <dgm:cxn modelId="{4BFE186C-629B-E941-831D-763356AA1D97}" type="presParOf" srcId="{E2E7A9CE-C547-D645-BB8B-BEBBFF12EE16}" destId="{6D09D246-B7C2-3645-AEB4-3637BD829687}" srcOrd="8" destOrd="0" presId="urn:microsoft.com/office/officeart/2005/8/layout/cycle1"/>
    <dgm:cxn modelId="{DC1C5141-B6E6-D344-87E7-61550BA2018D}" type="presParOf" srcId="{E2E7A9CE-C547-D645-BB8B-BEBBFF12EE16}" destId="{EC9BBF18-A5A5-A848-BFBA-03078CF2D310}" srcOrd="9" destOrd="0" presId="urn:microsoft.com/office/officeart/2005/8/layout/cycle1"/>
    <dgm:cxn modelId="{B47C0776-CE25-624C-B5B8-8A97DBEFD50F}" type="presParOf" srcId="{E2E7A9CE-C547-D645-BB8B-BEBBFF12EE16}" destId="{476816D6-564B-DE47-A561-3E426209C285}" srcOrd="10" destOrd="0" presId="urn:microsoft.com/office/officeart/2005/8/layout/cycle1"/>
    <dgm:cxn modelId="{2EBC7B4A-6FA7-744C-BBEF-E37628D3A767}" type="presParOf" srcId="{E2E7A9CE-C547-D645-BB8B-BEBBFF12EE16}" destId="{F9619196-8B00-5C43-BCB1-324ABFF4EBB6}"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0AB5083-006E-4975-ACA4-8B6BD84CE131}" type="doc">
      <dgm:prSet loTypeId="urn:microsoft.com/office/officeart/2005/8/layout/vList5" loCatId="list" qsTypeId="urn:microsoft.com/office/officeart/2005/8/quickstyle/simple1" qsCatId="simple" csTypeId="urn:microsoft.com/office/officeart/2005/8/colors/colorful5" csCatId="colorful"/>
      <dgm:spPr/>
      <dgm:t>
        <a:bodyPr/>
        <a:lstStyle/>
        <a:p>
          <a:endParaRPr lang="en-US"/>
        </a:p>
      </dgm:t>
    </dgm:pt>
    <dgm:pt modelId="{46C7D115-FCF0-4225-85E9-3C459B276F09}">
      <dgm:prSet/>
      <dgm:spPr/>
      <dgm:t>
        <a:bodyPr/>
        <a:lstStyle/>
        <a:p>
          <a:r>
            <a:rPr lang="en-US" dirty="0"/>
            <a:t>Over-responsible behaviors</a:t>
          </a:r>
        </a:p>
      </dgm:t>
    </dgm:pt>
    <dgm:pt modelId="{4CD22D51-031D-4557-A406-39080525591E}" type="parTrans" cxnId="{C4619760-0937-4E15-BC7C-69E7ADDFD5B2}">
      <dgm:prSet/>
      <dgm:spPr/>
      <dgm:t>
        <a:bodyPr/>
        <a:lstStyle/>
        <a:p>
          <a:endParaRPr lang="en-US"/>
        </a:p>
      </dgm:t>
    </dgm:pt>
    <dgm:pt modelId="{A22C1ADD-8684-46EC-AF82-05DA13C5B19E}" type="sibTrans" cxnId="{C4619760-0937-4E15-BC7C-69E7ADDFD5B2}">
      <dgm:prSet/>
      <dgm:spPr/>
      <dgm:t>
        <a:bodyPr/>
        <a:lstStyle/>
        <a:p>
          <a:endParaRPr lang="en-US"/>
        </a:p>
      </dgm:t>
    </dgm:pt>
    <dgm:pt modelId="{B3E0C57D-59B2-4EE0-A495-11A92226318A}">
      <dgm:prSet/>
      <dgm:spPr/>
      <dgm:t>
        <a:bodyPr/>
        <a:lstStyle/>
        <a:p>
          <a:r>
            <a:rPr lang="en-US" dirty="0"/>
            <a:t>Doing for others what they could/should do for themselves</a:t>
          </a:r>
        </a:p>
      </dgm:t>
    </dgm:pt>
    <dgm:pt modelId="{85E6087C-2FEF-43E4-98D8-C3A425EA4976}" type="parTrans" cxnId="{50BB4E4C-837E-430B-8604-39902D81E5DC}">
      <dgm:prSet/>
      <dgm:spPr/>
      <dgm:t>
        <a:bodyPr/>
        <a:lstStyle/>
        <a:p>
          <a:endParaRPr lang="en-US"/>
        </a:p>
      </dgm:t>
    </dgm:pt>
    <dgm:pt modelId="{C1FE81BE-C020-483C-91F6-AFEE3F849967}" type="sibTrans" cxnId="{50BB4E4C-837E-430B-8604-39902D81E5DC}">
      <dgm:prSet/>
      <dgm:spPr/>
      <dgm:t>
        <a:bodyPr/>
        <a:lstStyle/>
        <a:p>
          <a:endParaRPr lang="en-US"/>
        </a:p>
      </dgm:t>
    </dgm:pt>
    <dgm:pt modelId="{DDE2D29F-8CD8-41F8-A370-345D1D2CB210}">
      <dgm:prSet/>
      <dgm:spPr/>
      <dgm:t>
        <a:bodyPr/>
        <a:lstStyle/>
        <a:p>
          <a:r>
            <a:rPr lang="en-US" dirty="0"/>
            <a:t>Self-worth defined by taking care of others to the exclusion of one</a:t>
          </a:r>
          <a:r>
            <a:rPr lang="ja-JP"/>
            <a:t>’</a:t>
          </a:r>
          <a:r>
            <a:rPr lang="en-US" dirty="0"/>
            <a:t>s own needs</a:t>
          </a:r>
        </a:p>
      </dgm:t>
    </dgm:pt>
    <dgm:pt modelId="{A770B4A3-274A-48DC-8CB0-21189E76C3B9}" type="parTrans" cxnId="{8CDCBFD6-B0CD-4D90-A520-00B8795D653D}">
      <dgm:prSet/>
      <dgm:spPr/>
      <dgm:t>
        <a:bodyPr/>
        <a:lstStyle/>
        <a:p>
          <a:endParaRPr lang="en-US"/>
        </a:p>
      </dgm:t>
    </dgm:pt>
    <dgm:pt modelId="{0E0F0581-BAD2-45FC-9775-8800EA9AD8FF}" type="sibTrans" cxnId="{8CDCBFD6-B0CD-4D90-A520-00B8795D653D}">
      <dgm:prSet/>
      <dgm:spPr/>
      <dgm:t>
        <a:bodyPr/>
        <a:lstStyle/>
        <a:p>
          <a:endParaRPr lang="en-US"/>
        </a:p>
      </dgm:t>
    </dgm:pt>
    <dgm:pt modelId="{8F05527B-EE46-495F-BEB6-442FE8E25DE7}">
      <dgm:prSet/>
      <dgm:spPr/>
      <dgm:t>
        <a:bodyPr/>
        <a:lstStyle/>
        <a:p>
          <a:r>
            <a:rPr lang="en-US" dirty="0"/>
            <a:t>Codependent behaviors </a:t>
          </a:r>
        </a:p>
      </dgm:t>
    </dgm:pt>
    <dgm:pt modelId="{BC753F46-022F-43AA-9FAB-5D18DB032626}" type="parTrans" cxnId="{36669F11-2CB1-4650-ABFD-00F106D68BD9}">
      <dgm:prSet/>
      <dgm:spPr/>
      <dgm:t>
        <a:bodyPr/>
        <a:lstStyle/>
        <a:p>
          <a:endParaRPr lang="en-US"/>
        </a:p>
      </dgm:t>
    </dgm:pt>
    <dgm:pt modelId="{673CDB4A-D87A-4A74-B25A-22FB1EB56342}" type="sibTrans" cxnId="{36669F11-2CB1-4650-ABFD-00F106D68BD9}">
      <dgm:prSet/>
      <dgm:spPr/>
      <dgm:t>
        <a:bodyPr/>
        <a:lstStyle/>
        <a:p>
          <a:endParaRPr lang="en-US"/>
        </a:p>
      </dgm:t>
    </dgm:pt>
    <dgm:pt modelId="{3DDA8D3F-0248-B843-8642-7715AA8003F3}" type="pres">
      <dgm:prSet presAssocID="{B0AB5083-006E-4975-ACA4-8B6BD84CE131}" presName="Name0" presStyleCnt="0">
        <dgm:presLayoutVars>
          <dgm:dir/>
          <dgm:animLvl val="lvl"/>
          <dgm:resizeHandles val="exact"/>
        </dgm:presLayoutVars>
      </dgm:prSet>
      <dgm:spPr/>
    </dgm:pt>
    <dgm:pt modelId="{7EF63224-8C41-A44D-B7FA-A3D3549CB2C1}" type="pres">
      <dgm:prSet presAssocID="{46C7D115-FCF0-4225-85E9-3C459B276F09}" presName="linNode" presStyleCnt="0"/>
      <dgm:spPr/>
    </dgm:pt>
    <dgm:pt modelId="{324F0050-F55D-E042-B101-034B5FF1BF9C}" type="pres">
      <dgm:prSet presAssocID="{46C7D115-FCF0-4225-85E9-3C459B276F09}" presName="parentText" presStyleLbl="node1" presStyleIdx="0" presStyleCnt="4">
        <dgm:presLayoutVars>
          <dgm:chMax val="1"/>
          <dgm:bulletEnabled val="1"/>
        </dgm:presLayoutVars>
      </dgm:prSet>
      <dgm:spPr/>
    </dgm:pt>
    <dgm:pt modelId="{4956ABB3-2873-BF43-85CD-E469F67A0460}" type="pres">
      <dgm:prSet presAssocID="{A22C1ADD-8684-46EC-AF82-05DA13C5B19E}" presName="sp" presStyleCnt="0"/>
      <dgm:spPr/>
    </dgm:pt>
    <dgm:pt modelId="{476A561D-80D2-2B40-BAEC-820770D2CC85}" type="pres">
      <dgm:prSet presAssocID="{B3E0C57D-59B2-4EE0-A495-11A92226318A}" presName="linNode" presStyleCnt="0"/>
      <dgm:spPr/>
    </dgm:pt>
    <dgm:pt modelId="{0705FD52-EE8E-4541-A784-EA83302B04C2}" type="pres">
      <dgm:prSet presAssocID="{B3E0C57D-59B2-4EE0-A495-11A92226318A}" presName="parentText" presStyleLbl="node1" presStyleIdx="1" presStyleCnt="4">
        <dgm:presLayoutVars>
          <dgm:chMax val="1"/>
          <dgm:bulletEnabled val="1"/>
        </dgm:presLayoutVars>
      </dgm:prSet>
      <dgm:spPr/>
    </dgm:pt>
    <dgm:pt modelId="{EABC94DD-E429-F549-A117-1B87CB43F354}" type="pres">
      <dgm:prSet presAssocID="{C1FE81BE-C020-483C-91F6-AFEE3F849967}" presName="sp" presStyleCnt="0"/>
      <dgm:spPr/>
    </dgm:pt>
    <dgm:pt modelId="{94586E09-8910-6C47-B7CF-E9C57A148423}" type="pres">
      <dgm:prSet presAssocID="{DDE2D29F-8CD8-41F8-A370-345D1D2CB210}" presName="linNode" presStyleCnt="0"/>
      <dgm:spPr/>
    </dgm:pt>
    <dgm:pt modelId="{99A35ABB-5DF5-4C44-8242-DAFFF6A793D5}" type="pres">
      <dgm:prSet presAssocID="{DDE2D29F-8CD8-41F8-A370-345D1D2CB210}" presName="parentText" presStyleLbl="node1" presStyleIdx="2" presStyleCnt="4">
        <dgm:presLayoutVars>
          <dgm:chMax val="1"/>
          <dgm:bulletEnabled val="1"/>
        </dgm:presLayoutVars>
      </dgm:prSet>
      <dgm:spPr/>
    </dgm:pt>
    <dgm:pt modelId="{6CAE4E65-0B83-F04A-95A6-F15EA1B063E3}" type="pres">
      <dgm:prSet presAssocID="{0E0F0581-BAD2-45FC-9775-8800EA9AD8FF}" presName="sp" presStyleCnt="0"/>
      <dgm:spPr/>
    </dgm:pt>
    <dgm:pt modelId="{4DFDAEA8-7DFF-9B48-87B2-334843E5572D}" type="pres">
      <dgm:prSet presAssocID="{8F05527B-EE46-495F-BEB6-442FE8E25DE7}" presName="linNode" presStyleCnt="0"/>
      <dgm:spPr/>
    </dgm:pt>
    <dgm:pt modelId="{08C71B1E-691A-894F-9B67-26FD56112CB4}" type="pres">
      <dgm:prSet presAssocID="{8F05527B-EE46-495F-BEB6-442FE8E25DE7}" presName="parentText" presStyleLbl="node1" presStyleIdx="3" presStyleCnt="4">
        <dgm:presLayoutVars>
          <dgm:chMax val="1"/>
          <dgm:bulletEnabled val="1"/>
        </dgm:presLayoutVars>
      </dgm:prSet>
      <dgm:spPr/>
    </dgm:pt>
  </dgm:ptLst>
  <dgm:cxnLst>
    <dgm:cxn modelId="{36669F11-2CB1-4650-ABFD-00F106D68BD9}" srcId="{B0AB5083-006E-4975-ACA4-8B6BD84CE131}" destId="{8F05527B-EE46-495F-BEB6-442FE8E25DE7}" srcOrd="3" destOrd="0" parTransId="{BC753F46-022F-43AA-9FAB-5D18DB032626}" sibTransId="{673CDB4A-D87A-4A74-B25A-22FB1EB56342}"/>
    <dgm:cxn modelId="{50BB4E4C-837E-430B-8604-39902D81E5DC}" srcId="{B0AB5083-006E-4975-ACA4-8B6BD84CE131}" destId="{B3E0C57D-59B2-4EE0-A495-11A92226318A}" srcOrd="1" destOrd="0" parTransId="{85E6087C-2FEF-43E4-98D8-C3A425EA4976}" sibTransId="{C1FE81BE-C020-483C-91F6-AFEE3F849967}"/>
    <dgm:cxn modelId="{C4619760-0937-4E15-BC7C-69E7ADDFD5B2}" srcId="{B0AB5083-006E-4975-ACA4-8B6BD84CE131}" destId="{46C7D115-FCF0-4225-85E9-3C459B276F09}" srcOrd="0" destOrd="0" parTransId="{4CD22D51-031D-4557-A406-39080525591E}" sibTransId="{A22C1ADD-8684-46EC-AF82-05DA13C5B19E}"/>
    <dgm:cxn modelId="{C0C1506A-ED80-8542-B058-81FE638CF546}" type="presOf" srcId="{B3E0C57D-59B2-4EE0-A495-11A92226318A}" destId="{0705FD52-EE8E-4541-A784-EA83302B04C2}" srcOrd="0" destOrd="0" presId="urn:microsoft.com/office/officeart/2005/8/layout/vList5"/>
    <dgm:cxn modelId="{CA591171-7A81-7743-86E7-BBDA254F11D6}" type="presOf" srcId="{B0AB5083-006E-4975-ACA4-8B6BD84CE131}" destId="{3DDA8D3F-0248-B843-8642-7715AA8003F3}" srcOrd="0" destOrd="0" presId="urn:microsoft.com/office/officeart/2005/8/layout/vList5"/>
    <dgm:cxn modelId="{BE53B5C1-91D1-A048-8E94-795AE5277037}" type="presOf" srcId="{DDE2D29F-8CD8-41F8-A370-345D1D2CB210}" destId="{99A35ABB-5DF5-4C44-8242-DAFFF6A793D5}" srcOrd="0" destOrd="0" presId="urn:microsoft.com/office/officeart/2005/8/layout/vList5"/>
    <dgm:cxn modelId="{8CDCBFD6-B0CD-4D90-A520-00B8795D653D}" srcId="{B0AB5083-006E-4975-ACA4-8B6BD84CE131}" destId="{DDE2D29F-8CD8-41F8-A370-345D1D2CB210}" srcOrd="2" destOrd="0" parTransId="{A770B4A3-274A-48DC-8CB0-21189E76C3B9}" sibTransId="{0E0F0581-BAD2-45FC-9775-8800EA9AD8FF}"/>
    <dgm:cxn modelId="{610C1EDC-A551-EE4D-A480-BA110149960F}" type="presOf" srcId="{8F05527B-EE46-495F-BEB6-442FE8E25DE7}" destId="{08C71B1E-691A-894F-9B67-26FD56112CB4}" srcOrd="0" destOrd="0" presId="urn:microsoft.com/office/officeart/2005/8/layout/vList5"/>
    <dgm:cxn modelId="{319832E4-9413-E44F-B4E8-18CF6541B42B}" type="presOf" srcId="{46C7D115-FCF0-4225-85E9-3C459B276F09}" destId="{324F0050-F55D-E042-B101-034B5FF1BF9C}" srcOrd="0" destOrd="0" presId="urn:microsoft.com/office/officeart/2005/8/layout/vList5"/>
    <dgm:cxn modelId="{2A893728-F45E-834E-B3D9-6ED4197CD09E}" type="presParOf" srcId="{3DDA8D3F-0248-B843-8642-7715AA8003F3}" destId="{7EF63224-8C41-A44D-B7FA-A3D3549CB2C1}" srcOrd="0" destOrd="0" presId="urn:microsoft.com/office/officeart/2005/8/layout/vList5"/>
    <dgm:cxn modelId="{3AF3C718-BF7D-8F4E-B130-D3B726A3B373}" type="presParOf" srcId="{7EF63224-8C41-A44D-B7FA-A3D3549CB2C1}" destId="{324F0050-F55D-E042-B101-034B5FF1BF9C}" srcOrd="0" destOrd="0" presId="urn:microsoft.com/office/officeart/2005/8/layout/vList5"/>
    <dgm:cxn modelId="{EBBF4553-9B0A-2A44-84BF-5261C5F0D5B3}" type="presParOf" srcId="{3DDA8D3F-0248-B843-8642-7715AA8003F3}" destId="{4956ABB3-2873-BF43-85CD-E469F67A0460}" srcOrd="1" destOrd="0" presId="urn:microsoft.com/office/officeart/2005/8/layout/vList5"/>
    <dgm:cxn modelId="{16018323-7F6A-8848-BF23-CE1CCD0AF36A}" type="presParOf" srcId="{3DDA8D3F-0248-B843-8642-7715AA8003F3}" destId="{476A561D-80D2-2B40-BAEC-820770D2CC85}" srcOrd="2" destOrd="0" presId="urn:microsoft.com/office/officeart/2005/8/layout/vList5"/>
    <dgm:cxn modelId="{9DA68F4F-2FBC-994F-9206-417F298B00EC}" type="presParOf" srcId="{476A561D-80D2-2B40-BAEC-820770D2CC85}" destId="{0705FD52-EE8E-4541-A784-EA83302B04C2}" srcOrd="0" destOrd="0" presId="urn:microsoft.com/office/officeart/2005/8/layout/vList5"/>
    <dgm:cxn modelId="{C6132551-C809-1244-BB4A-33D40BBD1E24}" type="presParOf" srcId="{3DDA8D3F-0248-B843-8642-7715AA8003F3}" destId="{EABC94DD-E429-F549-A117-1B87CB43F354}" srcOrd="3" destOrd="0" presId="urn:microsoft.com/office/officeart/2005/8/layout/vList5"/>
    <dgm:cxn modelId="{EA0A2601-41BA-6041-B2F9-8E8B88F783B5}" type="presParOf" srcId="{3DDA8D3F-0248-B843-8642-7715AA8003F3}" destId="{94586E09-8910-6C47-B7CF-E9C57A148423}" srcOrd="4" destOrd="0" presId="urn:microsoft.com/office/officeart/2005/8/layout/vList5"/>
    <dgm:cxn modelId="{FA159069-019D-F346-B0F2-8AA112009FF0}" type="presParOf" srcId="{94586E09-8910-6C47-B7CF-E9C57A148423}" destId="{99A35ABB-5DF5-4C44-8242-DAFFF6A793D5}" srcOrd="0" destOrd="0" presId="urn:microsoft.com/office/officeart/2005/8/layout/vList5"/>
    <dgm:cxn modelId="{8586590C-D9F2-704F-977D-C39E4C0A6C82}" type="presParOf" srcId="{3DDA8D3F-0248-B843-8642-7715AA8003F3}" destId="{6CAE4E65-0B83-F04A-95A6-F15EA1B063E3}" srcOrd="5" destOrd="0" presId="urn:microsoft.com/office/officeart/2005/8/layout/vList5"/>
    <dgm:cxn modelId="{B3C71BC3-128D-384D-833C-5CCA1CDABE4C}" type="presParOf" srcId="{3DDA8D3F-0248-B843-8642-7715AA8003F3}" destId="{4DFDAEA8-7DFF-9B48-87B2-334843E5572D}" srcOrd="6" destOrd="0" presId="urn:microsoft.com/office/officeart/2005/8/layout/vList5"/>
    <dgm:cxn modelId="{5D53E08F-F2A8-B444-ABEF-245F015C6898}" type="presParOf" srcId="{4DFDAEA8-7DFF-9B48-87B2-334843E5572D}" destId="{08C71B1E-691A-894F-9B67-26FD56112CB4}"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D4C66D7-6531-4DDA-A033-126075400E07}" type="doc">
      <dgm:prSet loTypeId="urn:microsoft.com/office/officeart/2005/8/layout/list1" loCatId="list" qsTypeId="urn:microsoft.com/office/officeart/2005/8/quickstyle/simple1" qsCatId="simple" csTypeId="urn:microsoft.com/office/officeart/2005/8/colors/colorful5" csCatId="colorful"/>
      <dgm:spPr/>
      <dgm:t>
        <a:bodyPr/>
        <a:lstStyle/>
        <a:p>
          <a:endParaRPr lang="en-US"/>
        </a:p>
      </dgm:t>
    </dgm:pt>
    <dgm:pt modelId="{93174B6F-6376-46BB-8215-8C9C349B2D6D}">
      <dgm:prSet/>
      <dgm:spPr/>
      <dgm:t>
        <a:bodyPr/>
        <a:lstStyle/>
        <a:p>
          <a:r>
            <a:rPr lang="en-US" dirty="0"/>
            <a:t>Implementation</a:t>
          </a:r>
        </a:p>
      </dgm:t>
    </dgm:pt>
    <dgm:pt modelId="{18B535CF-EEF6-4DB3-90AF-B3E760679517}" type="parTrans" cxnId="{A2451E43-1D06-498F-90FD-58C409784F72}">
      <dgm:prSet/>
      <dgm:spPr/>
      <dgm:t>
        <a:bodyPr/>
        <a:lstStyle/>
        <a:p>
          <a:endParaRPr lang="en-US"/>
        </a:p>
      </dgm:t>
    </dgm:pt>
    <dgm:pt modelId="{E57134D1-B978-41E4-9563-BA41FC69AD92}" type="sibTrans" cxnId="{A2451E43-1D06-498F-90FD-58C409784F72}">
      <dgm:prSet/>
      <dgm:spPr/>
      <dgm:t>
        <a:bodyPr/>
        <a:lstStyle/>
        <a:p>
          <a:endParaRPr lang="en-US"/>
        </a:p>
      </dgm:t>
    </dgm:pt>
    <dgm:pt modelId="{A4A73E70-9742-49FB-8523-686973951962}">
      <dgm:prSet/>
      <dgm:spPr/>
      <dgm:t>
        <a:bodyPr/>
        <a:lstStyle/>
        <a:p>
          <a:r>
            <a:rPr lang="en-US" dirty="0"/>
            <a:t>Promoting safety and sleep: first-line interventions</a:t>
          </a:r>
        </a:p>
      </dgm:t>
    </dgm:pt>
    <dgm:pt modelId="{8E41FA45-9D97-4206-9BC6-45EA5C122745}" type="parTrans" cxnId="{2924E33E-1F41-4DD2-B219-6E6FB2A9FC80}">
      <dgm:prSet/>
      <dgm:spPr/>
      <dgm:t>
        <a:bodyPr/>
        <a:lstStyle/>
        <a:p>
          <a:endParaRPr lang="en-US"/>
        </a:p>
      </dgm:t>
    </dgm:pt>
    <dgm:pt modelId="{E9F7866A-4A3A-4F4F-A7E2-8A5EB9BB8AB0}" type="sibTrans" cxnId="{2924E33E-1F41-4DD2-B219-6E6FB2A9FC80}">
      <dgm:prSet/>
      <dgm:spPr/>
      <dgm:t>
        <a:bodyPr/>
        <a:lstStyle/>
        <a:p>
          <a:endParaRPr lang="en-US"/>
        </a:p>
      </dgm:t>
    </dgm:pt>
    <dgm:pt modelId="{EF539E7F-95BF-44D9-BD34-12E1718BD91A}">
      <dgm:prSet/>
      <dgm:spPr/>
      <dgm:t>
        <a:bodyPr/>
        <a:lstStyle/>
        <a:p>
          <a:r>
            <a:rPr lang="en-US" dirty="0"/>
            <a:t>Reintroduce good nutrition and hydration</a:t>
          </a:r>
        </a:p>
      </dgm:t>
    </dgm:pt>
    <dgm:pt modelId="{366F0D00-0BA7-4A2E-82AF-011462A35872}" type="parTrans" cxnId="{D3B343BB-5A7D-4937-9E97-985A7DD5EEBA}">
      <dgm:prSet/>
      <dgm:spPr/>
      <dgm:t>
        <a:bodyPr/>
        <a:lstStyle/>
        <a:p>
          <a:endParaRPr lang="en-US"/>
        </a:p>
      </dgm:t>
    </dgm:pt>
    <dgm:pt modelId="{86907B34-8D59-4863-89CB-B1FF18ECC340}" type="sibTrans" cxnId="{D3B343BB-5A7D-4937-9E97-985A7DD5EEBA}">
      <dgm:prSet/>
      <dgm:spPr/>
      <dgm:t>
        <a:bodyPr/>
        <a:lstStyle/>
        <a:p>
          <a:endParaRPr lang="en-US"/>
        </a:p>
      </dgm:t>
    </dgm:pt>
    <dgm:pt modelId="{8B1B6C11-3306-4D9A-8BED-D3D1BF7A49B5}">
      <dgm:prSet/>
      <dgm:spPr/>
      <dgm:t>
        <a:bodyPr/>
        <a:lstStyle/>
        <a:p>
          <a:r>
            <a:rPr lang="en-US" dirty="0"/>
            <a:t>Support for self-care (hygiene)</a:t>
          </a:r>
        </a:p>
      </dgm:t>
    </dgm:pt>
    <dgm:pt modelId="{DBCDE6B0-08C8-4C55-B62B-0EAC3AAB6AE0}" type="parTrans" cxnId="{327B63D6-853B-45C7-B568-212AD912994C}">
      <dgm:prSet/>
      <dgm:spPr/>
      <dgm:t>
        <a:bodyPr/>
        <a:lstStyle/>
        <a:p>
          <a:endParaRPr lang="en-US"/>
        </a:p>
      </dgm:t>
    </dgm:pt>
    <dgm:pt modelId="{BEF6A754-0DB0-4117-A785-C2A0B3D5980E}" type="sibTrans" cxnId="{327B63D6-853B-45C7-B568-212AD912994C}">
      <dgm:prSet/>
      <dgm:spPr/>
      <dgm:t>
        <a:bodyPr/>
        <a:lstStyle/>
        <a:p>
          <a:endParaRPr lang="en-US"/>
        </a:p>
      </dgm:t>
    </dgm:pt>
    <dgm:pt modelId="{DB2FEB8E-2C43-4C3B-ABFB-8B12D24CDF84}">
      <dgm:prSet/>
      <dgm:spPr/>
      <dgm:t>
        <a:bodyPr/>
        <a:lstStyle/>
        <a:p>
          <a:r>
            <a:rPr lang="en-US" dirty="0"/>
            <a:t>Exploring harmful thoughts and spiritual distress</a:t>
          </a:r>
        </a:p>
      </dgm:t>
    </dgm:pt>
    <dgm:pt modelId="{10BD942A-E48A-4BFC-B1C7-56CE0C745442}" type="parTrans" cxnId="{839CC0C8-088F-4ED3-BABB-102CED4E9C80}">
      <dgm:prSet/>
      <dgm:spPr/>
      <dgm:t>
        <a:bodyPr/>
        <a:lstStyle/>
        <a:p>
          <a:endParaRPr lang="en-US"/>
        </a:p>
      </dgm:t>
    </dgm:pt>
    <dgm:pt modelId="{45D97232-FF0C-4CA2-BA87-66ABDAF4FF6C}" type="sibTrans" cxnId="{839CC0C8-088F-4ED3-BABB-102CED4E9C80}">
      <dgm:prSet/>
      <dgm:spPr/>
      <dgm:t>
        <a:bodyPr/>
        <a:lstStyle/>
        <a:p>
          <a:endParaRPr lang="en-US"/>
        </a:p>
      </dgm:t>
    </dgm:pt>
    <dgm:pt modelId="{793E6F0E-B3ED-41E3-9219-192D7DE48D2F}">
      <dgm:prSet/>
      <dgm:spPr/>
      <dgm:t>
        <a:bodyPr/>
        <a:lstStyle/>
        <a:p>
          <a:r>
            <a:rPr lang="en-US" dirty="0"/>
            <a:t>FRAMES brief intervention</a:t>
          </a:r>
        </a:p>
      </dgm:t>
    </dgm:pt>
    <dgm:pt modelId="{1609A7B6-9C82-46A4-8EB2-331B1DCED8E6}" type="parTrans" cxnId="{A5E1EBC5-8185-4D73-8F4A-3C7445D9D142}">
      <dgm:prSet/>
      <dgm:spPr/>
      <dgm:t>
        <a:bodyPr/>
        <a:lstStyle/>
        <a:p>
          <a:endParaRPr lang="en-US"/>
        </a:p>
      </dgm:t>
    </dgm:pt>
    <dgm:pt modelId="{F4788B81-5CC3-4ECA-9196-6D6557F59D23}" type="sibTrans" cxnId="{A5E1EBC5-8185-4D73-8F4A-3C7445D9D142}">
      <dgm:prSet/>
      <dgm:spPr/>
      <dgm:t>
        <a:bodyPr/>
        <a:lstStyle/>
        <a:p>
          <a:endParaRPr lang="en-US"/>
        </a:p>
      </dgm:t>
    </dgm:pt>
    <dgm:pt modelId="{1D119111-BDCC-446E-B4B1-9D634BFF0CE9}">
      <dgm:prSet/>
      <dgm:spPr/>
      <dgm:t>
        <a:bodyPr/>
        <a:lstStyle/>
        <a:p>
          <a:r>
            <a:rPr lang="en-US" dirty="0"/>
            <a:t>Communication guidelines</a:t>
          </a:r>
        </a:p>
      </dgm:t>
    </dgm:pt>
    <dgm:pt modelId="{B20B372C-1C9E-475A-A021-89F351A282CD}" type="parTrans" cxnId="{8BA1F2D5-E3B8-40F0-92A8-5E4A00522409}">
      <dgm:prSet/>
      <dgm:spPr/>
      <dgm:t>
        <a:bodyPr/>
        <a:lstStyle/>
        <a:p>
          <a:endParaRPr lang="en-US"/>
        </a:p>
      </dgm:t>
    </dgm:pt>
    <dgm:pt modelId="{5276A6B1-8DF2-4028-A05A-1F5B744193BD}" type="sibTrans" cxnId="{8BA1F2D5-E3B8-40F0-92A8-5E4A00522409}">
      <dgm:prSet/>
      <dgm:spPr/>
      <dgm:t>
        <a:bodyPr/>
        <a:lstStyle/>
        <a:p>
          <a:endParaRPr lang="en-US"/>
        </a:p>
      </dgm:t>
    </dgm:pt>
    <dgm:pt modelId="{70BFD7A2-A1A5-4837-A8C8-7FCCBB5FA9C7}">
      <dgm:prSet/>
      <dgm:spPr/>
      <dgm:t>
        <a:bodyPr/>
        <a:lstStyle/>
        <a:p>
          <a:r>
            <a:rPr lang="en-US" dirty="0"/>
            <a:t>Health teaching and health promotion</a:t>
          </a:r>
        </a:p>
      </dgm:t>
    </dgm:pt>
    <dgm:pt modelId="{957295DB-2B4E-40A8-A29D-BA9CA818820F}" type="parTrans" cxnId="{D831653C-9A46-473B-A3D5-8F12C7096775}">
      <dgm:prSet/>
      <dgm:spPr/>
      <dgm:t>
        <a:bodyPr/>
        <a:lstStyle/>
        <a:p>
          <a:endParaRPr lang="en-US"/>
        </a:p>
      </dgm:t>
    </dgm:pt>
    <dgm:pt modelId="{44067A35-7108-47E7-ABB3-18E8D582F6A5}" type="sibTrans" cxnId="{D831653C-9A46-473B-A3D5-8F12C7096775}">
      <dgm:prSet/>
      <dgm:spPr/>
      <dgm:t>
        <a:bodyPr/>
        <a:lstStyle/>
        <a:p>
          <a:endParaRPr lang="en-US"/>
        </a:p>
      </dgm:t>
    </dgm:pt>
    <dgm:pt modelId="{3BF39028-D527-48AE-8C71-A4AEA043F6C1}">
      <dgm:prSet/>
      <dgm:spPr/>
      <dgm:t>
        <a:bodyPr/>
        <a:lstStyle/>
        <a:p>
          <a:r>
            <a:rPr lang="en-US" dirty="0"/>
            <a:t>Prevention against genetic vulnerability</a:t>
          </a:r>
        </a:p>
      </dgm:t>
    </dgm:pt>
    <dgm:pt modelId="{0E278F69-7F6F-46C4-94A4-C540805072C4}" type="parTrans" cxnId="{4AFB8275-92FA-4313-ADFE-CB4097C370E4}">
      <dgm:prSet/>
      <dgm:spPr/>
      <dgm:t>
        <a:bodyPr/>
        <a:lstStyle/>
        <a:p>
          <a:endParaRPr lang="en-US"/>
        </a:p>
      </dgm:t>
    </dgm:pt>
    <dgm:pt modelId="{809DF72C-EE18-4C25-80F0-14E373CFCFB8}" type="sibTrans" cxnId="{4AFB8275-92FA-4313-ADFE-CB4097C370E4}">
      <dgm:prSet/>
      <dgm:spPr/>
      <dgm:t>
        <a:bodyPr/>
        <a:lstStyle/>
        <a:p>
          <a:endParaRPr lang="en-US"/>
        </a:p>
      </dgm:t>
    </dgm:pt>
    <dgm:pt modelId="{D18F66A7-802C-407F-9C03-096EBBF989C8}">
      <dgm:prSet/>
      <dgm:spPr/>
      <dgm:t>
        <a:bodyPr/>
        <a:lstStyle/>
        <a:p>
          <a:r>
            <a:rPr lang="en-US" dirty="0"/>
            <a:t>Public classes/Self-help</a:t>
          </a:r>
        </a:p>
      </dgm:t>
    </dgm:pt>
    <dgm:pt modelId="{80864781-4957-4D3E-853C-18508D56A885}" type="parTrans" cxnId="{8B38769E-9EB8-44D6-854E-2A8B5E6F9F70}">
      <dgm:prSet/>
      <dgm:spPr/>
      <dgm:t>
        <a:bodyPr/>
        <a:lstStyle/>
        <a:p>
          <a:endParaRPr lang="en-US"/>
        </a:p>
      </dgm:t>
    </dgm:pt>
    <dgm:pt modelId="{1A07D84E-2C2A-47CD-8609-2A2029352273}" type="sibTrans" cxnId="{8B38769E-9EB8-44D6-854E-2A8B5E6F9F70}">
      <dgm:prSet/>
      <dgm:spPr/>
      <dgm:t>
        <a:bodyPr/>
        <a:lstStyle/>
        <a:p>
          <a:endParaRPr lang="en-US"/>
        </a:p>
      </dgm:t>
    </dgm:pt>
    <dgm:pt modelId="{35D83544-A785-3F47-A02F-D5E40080AF6C}" type="pres">
      <dgm:prSet presAssocID="{1D4C66D7-6531-4DDA-A033-126075400E07}" presName="linear" presStyleCnt="0">
        <dgm:presLayoutVars>
          <dgm:dir/>
          <dgm:animLvl val="lvl"/>
          <dgm:resizeHandles val="exact"/>
        </dgm:presLayoutVars>
      </dgm:prSet>
      <dgm:spPr/>
    </dgm:pt>
    <dgm:pt modelId="{EEE0E3A5-7A1E-A44E-886B-D9B764416FB9}" type="pres">
      <dgm:prSet presAssocID="{93174B6F-6376-46BB-8215-8C9C349B2D6D}" presName="parentLin" presStyleCnt="0"/>
      <dgm:spPr/>
    </dgm:pt>
    <dgm:pt modelId="{03CB54FA-1157-1346-AD36-B31424289488}" type="pres">
      <dgm:prSet presAssocID="{93174B6F-6376-46BB-8215-8C9C349B2D6D}" presName="parentLeftMargin" presStyleLbl="node1" presStyleIdx="0" presStyleCnt="2"/>
      <dgm:spPr/>
    </dgm:pt>
    <dgm:pt modelId="{293DB2D4-898F-C94C-9BA4-7A99D74B04C8}" type="pres">
      <dgm:prSet presAssocID="{93174B6F-6376-46BB-8215-8C9C349B2D6D}" presName="parentText" presStyleLbl="node1" presStyleIdx="0" presStyleCnt="2">
        <dgm:presLayoutVars>
          <dgm:chMax val="0"/>
          <dgm:bulletEnabled val="1"/>
        </dgm:presLayoutVars>
      </dgm:prSet>
      <dgm:spPr/>
    </dgm:pt>
    <dgm:pt modelId="{DB20D178-1A2B-C145-8973-DB53EDE49BB5}" type="pres">
      <dgm:prSet presAssocID="{93174B6F-6376-46BB-8215-8C9C349B2D6D}" presName="negativeSpace" presStyleCnt="0"/>
      <dgm:spPr/>
    </dgm:pt>
    <dgm:pt modelId="{BEAAC395-2BE7-1042-9A3D-C91AE845304A}" type="pres">
      <dgm:prSet presAssocID="{93174B6F-6376-46BB-8215-8C9C349B2D6D}" presName="childText" presStyleLbl="conFgAcc1" presStyleIdx="0" presStyleCnt="2">
        <dgm:presLayoutVars>
          <dgm:bulletEnabled val="1"/>
        </dgm:presLayoutVars>
      </dgm:prSet>
      <dgm:spPr/>
    </dgm:pt>
    <dgm:pt modelId="{7DB154F2-01D2-C944-98C0-1722BB9A994D}" type="pres">
      <dgm:prSet presAssocID="{E57134D1-B978-41E4-9563-BA41FC69AD92}" presName="spaceBetweenRectangles" presStyleCnt="0"/>
      <dgm:spPr/>
    </dgm:pt>
    <dgm:pt modelId="{799774F7-2E0C-C94D-8A37-2C99D9EA8C6F}" type="pres">
      <dgm:prSet presAssocID="{70BFD7A2-A1A5-4837-A8C8-7FCCBB5FA9C7}" presName="parentLin" presStyleCnt="0"/>
      <dgm:spPr/>
    </dgm:pt>
    <dgm:pt modelId="{059D2831-DCDB-3E48-86D7-612EBD3E29B7}" type="pres">
      <dgm:prSet presAssocID="{70BFD7A2-A1A5-4837-A8C8-7FCCBB5FA9C7}" presName="parentLeftMargin" presStyleLbl="node1" presStyleIdx="0" presStyleCnt="2"/>
      <dgm:spPr/>
    </dgm:pt>
    <dgm:pt modelId="{01095137-2D88-7B4E-9C0D-D00E3986FC9F}" type="pres">
      <dgm:prSet presAssocID="{70BFD7A2-A1A5-4837-A8C8-7FCCBB5FA9C7}" presName="parentText" presStyleLbl="node1" presStyleIdx="1" presStyleCnt="2">
        <dgm:presLayoutVars>
          <dgm:chMax val="0"/>
          <dgm:bulletEnabled val="1"/>
        </dgm:presLayoutVars>
      </dgm:prSet>
      <dgm:spPr/>
    </dgm:pt>
    <dgm:pt modelId="{D0AB1ECB-C36D-1C4D-AEE6-0EC992788A48}" type="pres">
      <dgm:prSet presAssocID="{70BFD7A2-A1A5-4837-A8C8-7FCCBB5FA9C7}" presName="negativeSpace" presStyleCnt="0"/>
      <dgm:spPr/>
    </dgm:pt>
    <dgm:pt modelId="{F835EF4C-4596-3C46-B355-D58B9C4D6B82}" type="pres">
      <dgm:prSet presAssocID="{70BFD7A2-A1A5-4837-A8C8-7FCCBB5FA9C7}" presName="childText" presStyleLbl="conFgAcc1" presStyleIdx="1" presStyleCnt="2">
        <dgm:presLayoutVars>
          <dgm:bulletEnabled val="1"/>
        </dgm:presLayoutVars>
      </dgm:prSet>
      <dgm:spPr/>
    </dgm:pt>
  </dgm:ptLst>
  <dgm:cxnLst>
    <dgm:cxn modelId="{22F2AD03-434B-E445-BCB0-B016A660B652}" type="presOf" srcId="{EF539E7F-95BF-44D9-BD34-12E1718BD91A}" destId="{BEAAC395-2BE7-1042-9A3D-C91AE845304A}" srcOrd="0" destOrd="1" presId="urn:microsoft.com/office/officeart/2005/8/layout/list1"/>
    <dgm:cxn modelId="{192D6D0C-43E4-8E4F-A2DD-EA8099AF37E1}" type="presOf" srcId="{93174B6F-6376-46BB-8215-8C9C349B2D6D}" destId="{03CB54FA-1157-1346-AD36-B31424289488}" srcOrd="0" destOrd="0" presId="urn:microsoft.com/office/officeart/2005/8/layout/list1"/>
    <dgm:cxn modelId="{3FB9EB23-430F-7140-8B44-151493C9246F}" type="presOf" srcId="{8B1B6C11-3306-4D9A-8BED-D3D1BF7A49B5}" destId="{BEAAC395-2BE7-1042-9A3D-C91AE845304A}" srcOrd="0" destOrd="2" presId="urn:microsoft.com/office/officeart/2005/8/layout/list1"/>
    <dgm:cxn modelId="{D831653C-9A46-473B-A3D5-8F12C7096775}" srcId="{1D4C66D7-6531-4DDA-A033-126075400E07}" destId="{70BFD7A2-A1A5-4837-A8C8-7FCCBB5FA9C7}" srcOrd="1" destOrd="0" parTransId="{957295DB-2B4E-40A8-A29D-BA9CA818820F}" sibTransId="{44067A35-7108-47E7-ABB3-18E8D582F6A5}"/>
    <dgm:cxn modelId="{2924E33E-1F41-4DD2-B219-6E6FB2A9FC80}" srcId="{93174B6F-6376-46BB-8215-8C9C349B2D6D}" destId="{A4A73E70-9742-49FB-8523-686973951962}" srcOrd="0" destOrd="0" parTransId="{8E41FA45-9D97-4206-9BC6-45EA5C122745}" sibTransId="{E9F7866A-4A3A-4F4F-A7E2-8A5EB9BB8AB0}"/>
    <dgm:cxn modelId="{A2451E43-1D06-498F-90FD-58C409784F72}" srcId="{1D4C66D7-6531-4DDA-A033-126075400E07}" destId="{93174B6F-6376-46BB-8215-8C9C349B2D6D}" srcOrd="0" destOrd="0" parTransId="{18B535CF-EEF6-4DB3-90AF-B3E760679517}" sibTransId="{E57134D1-B978-41E4-9563-BA41FC69AD92}"/>
    <dgm:cxn modelId="{E80EAC4C-14AB-D246-9FE7-8F608F27010E}" type="presOf" srcId="{70BFD7A2-A1A5-4837-A8C8-7FCCBB5FA9C7}" destId="{059D2831-DCDB-3E48-86D7-612EBD3E29B7}" srcOrd="0" destOrd="0" presId="urn:microsoft.com/office/officeart/2005/8/layout/list1"/>
    <dgm:cxn modelId="{51211A57-781C-2340-883D-57A9961B3034}" type="presOf" srcId="{DB2FEB8E-2C43-4C3B-ABFB-8B12D24CDF84}" destId="{BEAAC395-2BE7-1042-9A3D-C91AE845304A}" srcOrd="0" destOrd="3" presId="urn:microsoft.com/office/officeart/2005/8/layout/list1"/>
    <dgm:cxn modelId="{4FD3525A-E133-7548-A27F-9C26E66857BD}" type="presOf" srcId="{A4A73E70-9742-49FB-8523-686973951962}" destId="{BEAAC395-2BE7-1042-9A3D-C91AE845304A}" srcOrd="0" destOrd="0" presId="urn:microsoft.com/office/officeart/2005/8/layout/list1"/>
    <dgm:cxn modelId="{4A255868-9C81-4243-A9B4-31360C68F48F}" type="presOf" srcId="{1D4C66D7-6531-4DDA-A033-126075400E07}" destId="{35D83544-A785-3F47-A02F-D5E40080AF6C}" srcOrd="0" destOrd="0" presId="urn:microsoft.com/office/officeart/2005/8/layout/list1"/>
    <dgm:cxn modelId="{6A0F316A-4397-F54A-8BD0-E0A202E99040}" type="presOf" srcId="{1D119111-BDCC-446E-B4B1-9D634BFF0CE9}" destId="{BEAAC395-2BE7-1042-9A3D-C91AE845304A}" srcOrd="0" destOrd="5" presId="urn:microsoft.com/office/officeart/2005/8/layout/list1"/>
    <dgm:cxn modelId="{4AFB8275-92FA-4313-ADFE-CB4097C370E4}" srcId="{70BFD7A2-A1A5-4837-A8C8-7FCCBB5FA9C7}" destId="{3BF39028-D527-48AE-8C71-A4AEA043F6C1}" srcOrd="0" destOrd="0" parTransId="{0E278F69-7F6F-46C4-94A4-C540805072C4}" sibTransId="{809DF72C-EE18-4C25-80F0-14E373CFCFB8}"/>
    <dgm:cxn modelId="{9862DF80-852B-8140-A847-1E9032808C14}" type="presOf" srcId="{93174B6F-6376-46BB-8215-8C9C349B2D6D}" destId="{293DB2D4-898F-C94C-9BA4-7A99D74B04C8}" srcOrd="1" destOrd="0" presId="urn:microsoft.com/office/officeart/2005/8/layout/list1"/>
    <dgm:cxn modelId="{BE571E9E-20BD-C644-AECE-4CADFA00B8D3}" type="presOf" srcId="{793E6F0E-B3ED-41E3-9219-192D7DE48D2F}" destId="{BEAAC395-2BE7-1042-9A3D-C91AE845304A}" srcOrd="0" destOrd="4" presId="urn:microsoft.com/office/officeart/2005/8/layout/list1"/>
    <dgm:cxn modelId="{8B38769E-9EB8-44D6-854E-2A8B5E6F9F70}" srcId="{70BFD7A2-A1A5-4837-A8C8-7FCCBB5FA9C7}" destId="{D18F66A7-802C-407F-9C03-096EBBF989C8}" srcOrd="1" destOrd="0" parTransId="{80864781-4957-4D3E-853C-18508D56A885}" sibTransId="{1A07D84E-2C2A-47CD-8609-2A2029352273}"/>
    <dgm:cxn modelId="{D3B343BB-5A7D-4937-9E97-985A7DD5EEBA}" srcId="{93174B6F-6376-46BB-8215-8C9C349B2D6D}" destId="{EF539E7F-95BF-44D9-BD34-12E1718BD91A}" srcOrd="1" destOrd="0" parTransId="{366F0D00-0BA7-4A2E-82AF-011462A35872}" sibTransId="{86907B34-8D59-4863-89CB-B1FF18ECC340}"/>
    <dgm:cxn modelId="{3FA618BD-B0E1-024F-8106-E74A471558B9}" type="presOf" srcId="{3BF39028-D527-48AE-8C71-A4AEA043F6C1}" destId="{F835EF4C-4596-3C46-B355-D58B9C4D6B82}" srcOrd="0" destOrd="0" presId="urn:microsoft.com/office/officeart/2005/8/layout/list1"/>
    <dgm:cxn modelId="{A5E1EBC5-8185-4D73-8F4A-3C7445D9D142}" srcId="{93174B6F-6376-46BB-8215-8C9C349B2D6D}" destId="{793E6F0E-B3ED-41E3-9219-192D7DE48D2F}" srcOrd="4" destOrd="0" parTransId="{1609A7B6-9C82-46A4-8EB2-331B1DCED8E6}" sibTransId="{F4788B81-5CC3-4ECA-9196-6D6557F59D23}"/>
    <dgm:cxn modelId="{839CC0C8-088F-4ED3-BABB-102CED4E9C80}" srcId="{93174B6F-6376-46BB-8215-8C9C349B2D6D}" destId="{DB2FEB8E-2C43-4C3B-ABFB-8B12D24CDF84}" srcOrd="3" destOrd="0" parTransId="{10BD942A-E48A-4BFC-B1C7-56CE0C745442}" sibTransId="{45D97232-FF0C-4CA2-BA87-66ABDAF4FF6C}"/>
    <dgm:cxn modelId="{63A566CF-BB93-4545-93F8-2EB84DC2219C}" type="presOf" srcId="{70BFD7A2-A1A5-4837-A8C8-7FCCBB5FA9C7}" destId="{01095137-2D88-7B4E-9C0D-D00E3986FC9F}" srcOrd="1" destOrd="0" presId="urn:microsoft.com/office/officeart/2005/8/layout/list1"/>
    <dgm:cxn modelId="{8BA1F2D5-E3B8-40F0-92A8-5E4A00522409}" srcId="{93174B6F-6376-46BB-8215-8C9C349B2D6D}" destId="{1D119111-BDCC-446E-B4B1-9D634BFF0CE9}" srcOrd="5" destOrd="0" parTransId="{B20B372C-1C9E-475A-A021-89F351A282CD}" sibTransId="{5276A6B1-8DF2-4028-A05A-1F5B744193BD}"/>
    <dgm:cxn modelId="{327B63D6-853B-45C7-B568-212AD912994C}" srcId="{93174B6F-6376-46BB-8215-8C9C349B2D6D}" destId="{8B1B6C11-3306-4D9A-8BED-D3D1BF7A49B5}" srcOrd="2" destOrd="0" parTransId="{DBCDE6B0-08C8-4C55-B62B-0EAC3AAB6AE0}" sibTransId="{BEF6A754-0DB0-4117-A785-C2A0B3D5980E}"/>
    <dgm:cxn modelId="{902257DC-91B9-D547-8A0C-B67FD410EA7C}" type="presOf" srcId="{D18F66A7-802C-407F-9C03-096EBBF989C8}" destId="{F835EF4C-4596-3C46-B355-D58B9C4D6B82}" srcOrd="0" destOrd="1" presId="urn:microsoft.com/office/officeart/2005/8/layout/list1"/>
    <dgm:cxn modelId="{FE34B867-5B16-504C-A4E5-8D55B9D330D9}" type="presParOf" srcId="{35D83544-A785-3F47-A02F-D5E40080AF6C}" destId="{EEE0E3A5-7A1E-A44E-886B-D9B764416FB9}" srcOrd="0" destOrd="0" presId="urn:microsoft.com/office/officeart/2005/8/layout/list1"/>
    <dgm:cxn modelId="{FE6BDAD8-14E5-A441-9354-16B6032B7D44}" type="presParOf" srcId="{EEE0E3A5-7A1E-A44E-886B-D9B764416FB9}" destId="{03CB54FA-1157-1346-AD36-B31424289488}" srcOrd="0" destOrd="0" presId="urn:microsoft.com/office/officeart/2005/8/layout/list1"/>
    <dgm:cxn modelId="{84D79397-3605-9048-B549-40B3BF906D1E}" type="presParOf" srcId="{EEE0E3A5-7A1E-A44E-886B-D9B764416FB9}" destId="{293DB2D4-898F-C94C-9BA4-7A99D74B04C8}" srcOrd="1" destOrd="0" presId="urn:microsoft.com/office/officeart/2005/8/layout/list1"/>
    <dgm:cxn modelId="{41598E86-9E67-BB4B-A5C9-5156A910391F}" type="presParOf" srcId="{35D83544-A785-3F47-A02F-D5E40080AF6C}" destId="{DB20D178-1A2B-C145-8973-DB53EDE49BB5}" srcOrd="1" destOrd="0" presId="urn:microsoft.com/office/officeart/2005/8/layout/list1"/>
    <dgm:cxn modelId="{FFAFA525-AD61-6B49-AC3B-D624E92FF46F}" type="presParOf" srcId="{35D83544-A785-3F47-A02F-D5E40080AF6C}" destId="{BEAAC395-2BE7-1042-9A3D-C91AE845304A}" srcOrd="2" destOrd="0" presId="urn:microsoft.com/office/officeart/2005/8/layout/list1"/>
    <dgm:cxn modelId="{5BC666FB-F565-444F-95F3-C84E9E842782}" type="presParOf" srcId="{35D83544-A785-3F47-A02F-D5E40080AF6C}" destId="{7DB154F2-01D2-C944-98C0-1722BB9A994D}" srcOrd="3" destOrd="0" presId="urn:microsoft.com/office/officeart/2005/8/layout/list1"/>
    <dgm:cxn modelId="{EF2E875D-E10C-624E-A65B-C840CCA8D6D5}" type="presParOf" srcId="{35D83544-A785-3F47-A02F-D5E40080AF6C}" destId="{799774F7-2E0C-C94D-8A37-2C99D9EA8C6F}" srcOrd="4" destOrd="0" presId="urn:microsoft.com/office/officeart/2005/8/layout/list1"/>
    <dgm:cxn modelId="{A41642D1-8DE9-7D4F-AC56-F3CBB6A12362}" type="presParOf" srcId="{799774F7-2E0C-C94D-8A37-2C99D9EA8C6F}" destId="{059D2831-DCDB-3E48-86D7-612EBD3E29B7}" srcOrd="0" destOrd="0" presId="urn:microsoft.com/office/officeart/2005/8/layout/list1"/>
    <dgm:cxn modelId="{48E7D957-7B8D-AB4B-A3AC-B72DF3209F0A}" type="presParOf" srcId="{799774F7-2E0C-C94D-8A37-2C99D9EA8C6F}" destId="{01095137-2D88-7B4E-9C0D-D00E3986FC9F}" srcOrd="1" destOrd="0" presId="urn:microsoft.com/office/officeart/2005/8/layout/list1"/>
    <dgm:cxn modelId="{B3866233-2BB5-FD4F-84D9-037E68A548AA}" type="presParOf" srcId="{35D83544-A785-3F47-A02F-D5E40080AF6C}" destId="{D0AB1ECB-C36D-1C4D-AEE6-0EC992788A48}" srcOrd="5" destOrd="0" presId="urn:microsoft.com/office/officeart/2005/8/layout/list1"/>
    <dgm:cxn modelId="{31E97EAD-0B33-BA49-8D2F-501E016C84EB}" type="presParOf" srcId="{35D83544-A785-3F47-A02F-D5E40080AF6C}" destId="{F835EF4C-4596-3C46-B355-D58B9C4D6B8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8FEEB08-3FE8-4AD0-9E48-84D056797C80}"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3917ACAA-2948-4396-9C00-D28C485DD7F5}">
      <dgm:prSet/>
      <dgm:spPr/>
      <dgm:t>
        <a:bodyPr/>
        <a:lstStyle/>
        <a:p>
          <a:r>
            <a:rPr lang="en-US" dirty="0"/>
            <a:t>Behaviors to be addressed:</a:t>
          </a:r>
        </a:p>
      </dgm:t>
    </dgm:pt>
    <dgm:pt modelId="{1FD29D81-1FC8-489C-B805-D3634210E48B}" type="parTrans" cxnId="{516D15CF-2FFE-4BAC-A6FF-A85CEF6A9B49}">
      <dgm:prSet/>
      <dgm:spPr/>
      <dgm:t>
        <a:bodyPr/>
        <a:lstStyle/>
        <a:p>
          <a:endParaRPr lang="en-US"/>
        </a:p>
      </dgm:t>
    </dgm:pt>
    <dgm:pt modelId="{8B5A036F-40ED-47D6-B7FD-4EC9BCB87772}" type="sibTrans" cxnId="{516D15CF-2FFE-4BAC-A6FF-A85CEF6A9B49}">
      <dgm:prSet/>
      <dgm:spPr/>
      <dgm:t>
        <a:bodyPr/>
        <a:lstStyle/>
        <a:p>
          <a:endParaRPr lang="en-US"/>
        </a:p>
      </dgm:t>
    </dgm:pt>
    <dgm:pt modelId="{C019448A-05BF-4C10-8B0A-B1AC373128D7}">
      <dgm:prSet/>
      <dgm:spPr/>
      <dgm:t>
        <a:bodyPr/>
        <a:lstStyle/>
        <a:p>
          <a:r>
            <a:rPr lang="en-US" dirty="0"/>
            <a:t>Dysfunctional anger</a:t>
          </a:r>
        </a:p>
      </dgm:t>
    </dgm:pt>
    <dgm:pt modelId="{0D3DABC1-331F-49F9-BFF7-CDF6FB441622}" type="parTrans" cxnId="{E5DAED7A-8142-495C-B5D6-38AA4BA295D1}">
      <dgm:prSet/>
      <dgm:spPr/>
      <dgm:t>
        <a:bodyPr/>
        <a:lstStyle/>
        <a:p>
          <a:endParaRPr lang="en-US"/>
        </a:p>
      </dgm:t>
    </dgm:pt>
    <dgm:pt modelId="{31E8A5F3-D144-48EA-9FD2-4D914B644DD0}" type="sibTrans" cxnId="{E5DAED7A-8142-495C-B5D6-38AA4BA295D1}">
      <dgm:prSet/>
      <dgm:spPr/>
      <dgm:t>
        <a:bodyPr/>
        <a:lstStyle/>
        <a:p>
          <a:endParaRPr lang="en-US"/>
        </a:p>
      </dgm:t>
    </dgm:pt>
    <dgm:pt modelId="{6FC2EE86-2938-4C9C-8711-D285CA7F6616}">
      <dgm:prSet/>
      <dgm:spPr/>
      <dgm:t>
        <a:bodyPr/>
        <a:lstStyle/>
        <a:p>
          <a:r>
            <a:rPr lang="en-US" dirty="0"/>
            <a:t>Manipulation</a:t>
          </a:r>
        </a:p>
      </dgm:t>
    </dgm:pt>
    <dgm:pt modelId="{CE2BCA5A-A289-400E-B610-57A5A8F14348}" type="parTrans" cxnId="{D53F70D5-561C-4B1B-8027-3BD633288A86}">
      <dgm:prSet/>
      <dgm:spPr/>
      <dgm:t>
        <a:bodyPr/>
        <a:lstStyle/>
        <a:p>
          <a:endParaRPr lang="en-US"/>
        </a:p>
      </dgm:t>
    </dgm:pt>
    <dgm:pt modelId="{E2A4711D-3735-4661-94D4-ADDC9598FD09}" type="sibTrans" cxnId="{D53F70D5-561C-4B1B-8027-3BD633288A86}">
      <dgm:prSet/>
      <dgm:spPr/>
      <dgm:t>
        <a:bodyPr/>
        <a:lstStyle/>
        <a:p>
          <a:endParaRPr lang="en-US"/>
        </a:p>
      </dgm:t>
    </dgm:pt>
    <dgm:pt modelId="{52427456-B293-4D30-B732-C95D1692311D}">
      <dgm:prSet/>
      <dgm:spPr/>
      <dgm:t>
        <a:bodyPr/>
        <a:lstStyle/>
        <a:p>
          <a:r>
            <a:rPr lang="en-US" dirty="0"/>
            <a:t>Impulsiveness</a:t>
          </a:r>
        </a:p>
      </dgm:t>
    </dgm:pt>
    <dgm:pt modelId="{8940BC79-1195-4857-9478-EC913A940082}" type="parTrans" cxnId="{C248B3FD-2D8A-47A6-AA70-542E5291E983}">
      <dgm:prSet/>
      <dgm:spPr/>
      <dgm:t>
        <a:bodyPr/>
        <a:lstStyle/>
        <a:p>
          <a:endParaRPr lang="en-US"/>
        </a:p>
      </dgm:t>
    </dgm:pt>
    <dgm:pt modelId="{8B428054-5C00-430A-B285-EB5A9CB2EF5C}" type="sibTrans" cxnId="{C248B3FD-2D8A-47A6-AA70-542E5291E983}">
      <dgm:prSet/>
      <dgm:spPr/>
      <dgm:t>
        <a:bodyPr/>
        <a:lstStyle/>
        <a:p>
          <a:endParaRPr lang="en-US"/>
        </a:p>
      </dgm:t>
    </dgm:pt>
    <dgm:pt modelId="{758C58EA-F6FD-4446-9590-8B3321862FA2}">
      <dgm:prSet/>
      <dgm:spPr/>
      <dgm:t>
        <a:bodyPr/>
        <a:lstStyle/>
        <a:p>
          <a:r>
            <a:rPr lang="en-US" dirty="0"/>
            <a:t>Grandiosity</a:t>
          </a:r>
        </a:p>
      </dgm:t>
    </dgm:pt>
    <dgm:pt modelId="{1CBA15F9-D6AB-4873-985C-EDB2AD7FFC3A}" type="parTrans" cxnId="{6B52E0E1-8D73-43DD-99B6-85640633B16D}">
      <dgm:prSet/>
      <dgm:spPr/>
      <dgm:t>
        <a:bodyPr/>
        <a:lstStyle/>
        <a:p>
          <a:endParaRPr lang="en-US"/>
        </a:p>
      </dgm:t>
    </dgm:pt>
    <dgm:pt modelId="{A8B985B0-233D-485B-981B-41B66F6D1F10}" type="sibTrans" cxnId="{6B52E0E1-8D73-43DD-99B6-85640633B16D}">
      <dgm:prSet/>
      <dgm:spPr/>
      <dgm:t>
        <a:bodyPr/>
        <a:lstStyle/>
        <a:p>
          <a:endParaRPr lang="en-US"/>
        </a:p>
      </dgm:t>
    </dgm:pt>
    <dgm:pt modelId="{840E410D-98A6-4B3E-B5AC-1EDAE0BE566D}">
      <dgm:prSet/>
      <dgm:spPr/>
      <dgm:t>
        <a:bodyPr/>
        <a:lstStyle/>
        <a:p>
          <a:r>
            <a:rPr lang="en-US" dirty="0"/>
            <a:t>Make abstinence and sobriety worthwhile for patient</a:t>
          </a:r>
        </a:p>
      </dgm:t>
    </dgm:pt>
    <dgm:pt modelId="{1DCC812C-EFC5-4710-AEC5-208BCFA7F0F7}" type="parTrans" cxnId="{B1F6ABED-0450-4A84-AB6B-E5B412DE3D16}">
      <dgm:prSet/>
      <dgm:spPr/>
      <dgm:t>
        <a:bodyPr/>
        <a:lstStyle/>
        <a:p>
          <a:endParaRPr lang="en-US"/>
        </a:p>
      </dgm:t>
    </dgm:pt>
    <dgm:pt modelId="{CE77C725-3410-452C-B692-48AEDF228461}" type="sibTrans" cxnId="{B1F6ABED-0450-4A84-AB6B-E5B412DE3D16}">
      <dgm:prSet/>
      <dgm:spPr/>
      <dgm:t>
        <a:bodyPr/>
        <a:lstStyle/>
        <a:p>
          <a:endParaRPr lang="en-US"/>
        </a:p>
      </dgm:t>
    </dgm:pt>
    <dgm:pt modelId="{CF83AAA4-CD07-49C6-A808-1793EBAB5BFB}">
      <dgm:prSet/>
      <dgm:spPr/>
      <dgm:t>
        <a:bodyPr/>
        <a:lstStyle/>
        <a:p>
          <a:r>
            <a:rPr lang="en-US" dirty="0"/>
            <a:t>Communicate in culturally appropriate ways</a:t>
          </a:r>
        </a:p>
      </dgm:t>
    </dgm:pt>
    <dgm:pt modelId="{760521CB-A50A-485D-9942-6F7DE1212491}" type="parTrans" cxnId="{7A39E00B-6EFE-4F89-A65B-9CEB0CABEECE}">
      <dgm:prSet/>
      <dgm:spPr/>
      <dgm:t>
        <a:bodyPr/>
        <a:lstStyle/>
        <a:p>
          <a:endParaRPr lang="en-US"/>
        </a:p>
      </dgm:t>
    </dgm:pt>
    <dgm:pt modelId="{639E6E7E-5CAF-435D-B4A2-ADCBC2908ACB}" type="sibTrans" cxnId="{7A39E00B-6EFE-4F89-A65B-9CEB0CABEECE}">
      <dgm:prSet/>
      <dgm:spPr/>
      <dgm:t>
        <a:bodyPr/>
        <a:lstStyle/>
        <a:p>
          <a:endParaRPr lang="en-US"/>
        </a:p>
      </dgm:t>
    </dgm:pt>
    <dgm:pt modelId="{FAEEB982-6354-D041-9611-BA2216A5FFFE}" type="pres">
      <dgm:prSet presAssocID="{58FEEB08-3FE8-4AD0-9E48-84D056797C80}" presName="linear" presStyleCnt="0">
        <dgm:presLayoutVars>
          <dgm:animLvl val="lvl"/>
          <dgm:resizeHandles val="exact"/>
        </dgm:presLayoutVars>
      </dgm:prSet>
      <dgm:spPr/>
    </dgm:pt>
    <dgm:pt modelId="{CBA22ADD-E48E-2442-827C-91AF6487E8EB}" type="pres">
      <dgm:prSet presAssocID="{3917ACAA-2948-4396-9C00-D28C485DD7F5}" presName="parentText" presStyleLbl="node1" presStyleIdx="0" presStyleCnt="3">
        <dgm:presLayoutVars>
          <dgm:chMax val="0"/>
          <dgm:bulletEnabled val="1"/>
        </dgm:presLayoutVars>
      </dgm:prSet>
      <dgm:spPr/>
    </dgm:pt>
    <dgm:pt modelId="{AC78C9B3-3228-A945-9B96-E15DD14599EF}" type="pres">
      <dgm:prSet presAssocID="{3917ACAA-2948-4396-9C00-D28C485DD7F5}" presName="childText" presStyleLbl="revTx" presStyleIdx="0" presStyleCnt="1">
        <dgm:presLayoutVars>
          <dgm:bulletEnabled val="1"/>
        </dgm:presLayoutVars>
      </dgm:prSet>
      <dgm:spPr/>
    </dgm:pt>
    <dgm:pt modelId="{59121810-D8AE-644D-B41F-F059A0E67F59}" type="pres">
      <dgm:prSet presAssocID="{840E410D-98A6-4B3E-B5AC-1EDAE0BE566D}" presName="parentText" presStyleLbl="node1" presStyleIdx="1" presStyleCnt="3">
        <dgm:presLayoutVars>
          <dgm:chMax val="0"/>
          <dgm:bulletEnabled val="1"/>
        </dgm:presLayoutVars>
      </dgm:prSet>
      <dgm:spPr/>
    </dgm:pt>
    <dgm:pt modelId="{5FD86D64-3207-FE4D-B6BB-E76CAFD3115F}" type="pres">
      <dgm:prSet presAssocID="{CE77C725-3410-452C-B692-48AEDF228461}" presName="spacer" presStyleCnt="0"/>
      <dgm:spPr/>
    </dgm:pt>
    <dgm:pt modelId="{9881AA2B-14E2-8742-B926-F90EC89E78A6}" type="pres">
      <dgm:prSet presAssocID="{CF83AAA4-CD07-49C6-A808-1793EBAB5BFB}" presName="parentText" presStyleLbl="node1" presStyleIdx="2" presStyleCnt="3">
        <dgm:presLayoutVars>
          <dgm:chMax val="0"/>
          <dgm:bulletEnabled val="1"/>
        </dgm:presLayoutVars>
      </dgm:prSet>
      <dgm:spPr/>
    </dgm:pt>
  </dgm:ptLst>
  <dgm:cxnLst>
    <dgm:cxn modelId="{D607B106-706E-BE44-8C71-28878B2D7C72}" type="presOf" srcId="{CF83AAA4-CD07-49C6-A808-1793EBAB5BFB}" destId="{9881AA2B-14E2-8742-B926-F90EC89E78A6}" srcOrd="0" destOrd="0" presId="urn:microsoft.com/office/officeart/2005/8/layout/vList2"/>
    <dgm:cxn modelId="{7A39E00B-6EFE-4F89-A65B-9CEB0CABEECE}" srcId="{58FEEB08-3FE8-4AD0-9E48-84D056797C80}" destId="{CF83AAA4-CD07-49C6-A808-1793EBAB5BFB}" srcOrd="2" destOrd="0" parTransId="{760521CB-A50A-485D-9942-6F7DE1212491}" sibTransId="{639E6E7E-5CAF-435D-B4A2-ADCBC2908ACB}"/>
    <dgm:cxn modelId="{708C2910-E3E1-5944-9BF9-0C6E104E1E9F}" type="presOf" srcId="{C019448A-05BF-4C10-8B0A-B1AC373128D7}" destId="{AC78C9B3-3228-A945-9B96-E15DD14599EF}" srcOrd="0" destOrd="0" presId="urn:microsoft.com/office/officeart/2005/8/layout/vList2"/>
    <dgm:cxn modelId="{149FCE19-F17D-FB49-8827-D758B331F94D}" type="presOf" srcId="{58FEEB08-3FE8-4AD0-9E48-84D056797C80}" destId="{FAEEB982-6354-D041-9611-BA2216A5FFFE}" srcOrd="0" destOrd="0" presId="urn:microsoft.com/office/officeart/2005/8/layout/vList2"/>
    <dgm:cxn modelId="{9C052331-CAB8-F24E-ADAD-B15DC16CE81D}" type="presOf" srcId="{3917ACAA-2948-4396-9C00-D28C485DD7F5}" destId="{CBA22ADD-E48E-2442-827C-91AF6487E8EB}" srcOrd="0" destOrd="0" presId="urn:microsoft.com/office/officeart/2005/8/layout/vList2"/>
    <dgm:cxn modelId="{E5DAED7A-8142-495C-B5D6-38AA4BA295D1}" srcId="{3917ACAA-2948-4396-9C00-D28C485DD7F5}" destId="{C019448A-05BF-4C10-8B0A-B1AC373128D7}" srcOrd="0" destOrd="0" parTransId="{0D3DABC1-331F-49F9-BFF7-CDF6FB441622}" sibTransId="{31E8A5F3-D144-48EA-9FD2-4D914B644DD0}"/>
    <dgm:cxn modelId="{56F11F81-ED67-BD45-8653-17F143CC72B6}" type="presOf" srcId="{758C58EA-F6FD-4446-9590-8B3321862FA2}" destId="{AC78C9B3-3228-A945-9B96-E15DD14599EF}" srcOrd="0" destOrd="3" presId="urn:microsoft.com/office/officeart/2005/8/layout/vList2"/>
    <dgm:cxn modelId="{37347EA5-483E-B54D-8B9F-B92F4BFDF40E}" type="presOf" srcId="{52427456-B293-4D30-B732-C95D1692311D}" destId="{AC78C9B3-3228-A945-9B96-E15DD14599EF}" srcOrd="0" destOrd="2" presId="urn:microsoft.com/office/officeart/2005/8/layout/vList2"/>
    <dgm:cxn modelId="{516D15CF-2FFE-4BAC-A6FF-A85CEF6A9B49}" srcId="{58FEEB08-3FE8-4AD0-9E48-84D056797C80}" destId="{3917ACAA-2948-4396-9C00-D28C485DD7F5}" srcOrd="0" destOrd="0" parTransId="{1FD29D81-1FC8-489C-B805-D3634210E48B}" sibTransId="{8B5A036F-40ED-47D6-B7FD-4EC9BCB87772}"/>
    <dgm:cxn modelId="{D53F70D5-561C-4B1B-8027-3BD633288A86}" srcId="{3917ACAA-2948-4396-9C00-D28C485DD7F5}" destId="{6FC2EE86-2938-4C9C-8711-D285CA7F6616}" srcOrd="1" destOrd="0" parTransId="{CE2BCA5A-A289-400E-B610-57A5A8F14348}" sibTransId="{E2A4711D-3735-4661-94D4-ADDC9598FD09}"/>
    <dgm:cxn modelId="{BE26ECD5-370D-6244-A60C-85AA2C2E20C1}" type="presOf" srcId="{6FC2EE86-2938-4C9C-8711-D285CA7F6616}" destId="{AC78C9B3-3228-A945-9B96-E15DD14599EF}" srcOrd="0" destOrd="1" presId="urn:microsoft.com/office/officeart/2005/8/layout/vList2"/>
    <dgm:cxn modelId="{9BA1A7DC-1287-7742-8023-4803AEC70274}" type="presOf" srcId="{840E410D-98A6-4B3E-B5AC-1EDAE0BE566D}" destId="{59121810-D8AE-644D-B41F-F059A0E67F59}" srcOrd="0" destOrd="0" presId="urn:microsoft.com/office/officeart/2005/8/layout/vList2"/>
    <dgm:cxn modelId="{6B52E0E1-8D73-43DD-99B6-85640633B16D}" srcId="{3917ACAA-2948-4396-9C00-D28C485DD7F5}" destId="{758C58EA-F6FD-4446-9590-8B3321862FA2}" srcOrd="3" destOrd="0" parTransId="{1CBA15F9-D6AB-4873-985C-EDB2AD7FFC3A}" sibTransId="{A8B985B0-233D-485B-981B-41B66F6D1F10}"/>
    <dgm:cxn modelId="{B1F6ABED-0450-4A84-AB6B-E5B412DE3D16}" srcId="{58FEEB08-3FE8-4AD0-9E48-84D056797C80}" destId="{840E410D-98A6-4B3E-B5AC-1EDAE0BE566D}" srcOrd="1" destOrd="0" parTransId="{1DCC812C-EFC5-4710-AEC5-208BCFA7F0F7}" sibTransId="{CE77C725-3410-452C-B692-48AEDF228461}"/>
    <dgm:cxn modelId="{C248B3FD-2D8A-47A6-AA70-542E5291E983}" srcId="{3917ACAA-2948-4396-9C00-D28C485DD7F5}" destId="{52427456-B293-4D30-B732-C95D1692311D}" srcOrd="2" destOrd="0" parTransId="{8940BC79-1195-4857-9478-EC913A940082}" sibTransId="{8B428054-5C00-430A-B285-EB5A9CB2EF5C}"/>
    <dgm:cxn modelId="{8D2F88DD-BE6E-3743-A465-866811A8E928}" type="presParOf" srcId="{FAEEB982-6354-D041-9611-BA2216A5FFFE}" destId="{CBA22ADD-E48E-2442-827C-91AF6487E8EB}" srcOrd="0" destOrd="0" presId="urn:microsoft.com/office/officeart/2005/8/layout/vList2"/>
    <dgm:cxn modelId="{89103685-2C04-8944-9E2F-B5EDF433D019}" type="presParOf" srcId="{FAEEB982-6354-D041-9611-BA2216A5FFFE}" destId="{AC78C9B3-3228-A945-9B96-E15DD14599EF}" srcOrd="1" destOrd="0" presId="urn:microsoft.com/office/officeart/2005/8/layout/vList2"/>
    <dgm:cxn modelId="{FC9CD395-D2FC-E34D-A0C9-131DF69D3DC5}" type="presParOf" srcId="{FAEEB982-6354-D041-9611-BA2216A5FFFE}" destId="{59121810-D8AE-644D-B41F-F059A0E67F59}" srcOrd="2" destOrd="0" presId="urn:microsoft.com/office/officeart/2005/8/layout/vList2"/>
    <dgm:cxn modelId="{49D3EBFF-70D0-6A44-B412-74EC90BEEB4A}" type="presParOf" srcId="{FAEEB982-6354-D041-9611-BA2216A5FFFE}" destId="{5FD86D64-3207-FE4D-B6BB-E76CAFD3115F}" srcOrd="3" destOrd="0" presId="urn:microsoft.com/office/officeart/2005/8/layout/vList2"/>
    <dgm:cxn modelId="{868AAB5E-9FD5-7A40-82A8-A0661F4BE8AE}" type="presParOf" srcId="{FAEEB982-6354-D041-9611-BA2216A5FFFE}" destId="{9881AA2B-14E2-8742-B926-F90EC89E78A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3C97F18-B1F3-412C-97E9-CA1941163E87}" type="doc">
      <dgm:prSet loTypeId="urn:microsoft.com/office/officeart/2016/7/layout/VerticalSolidActionList" loCatId="List" qsTypeId="urn:microsoft.com/office/officeart/2005/8/quickstyle/simple1" qsCatId="simple" csTypeId="urn:microsoft.com/office/officeart/2005/8/colors/colorful1" csCatId="colorful" phldr="1"/>
      <dgm:spPr/>
      <dgm:t>
        <a:bodyPr/>
        <a:lstStyle/>
        <a:p>
          <a:endParaRPr lang="en-US"/>
        </a:p>
      </dgm:t>
    </dgm:pt>
    <dgm:pt modelId="{4BBB19D7-CE60-4A39-8AEA-40E4A802B4CC}">
      <dgm:prSet/>
      <dgm:spPr/>
      <dgm:t>
        <a:bodyPr/>
        <a:lstStyle/>
        <a:p>
          <a:r>
            <a:rPr lang="en-US" dirty="0"/>
            <a:t>Examine</a:t>
          </a:r>
        </a:p>
      </dgm:t>
    </dgm:pt>
    <dgm:pt modelId="{EB195462-2786-4A0A-ADE0-362506EBE2DB}" type="parTrans" cxnId="{8A68F2EF-B350-4ED7-BF64-AE4090EFE4A0}">
      <dgm:prSet/>
      <dgm:spPr/>
      <dgm:t>
        <a:bodyPr/>
        <a:lstStyle/>
        <a:p>
          <a:endParaRPr lang="en-US"/>
        </a:p>
      </dgm:t>
    </dgm:pt>
    <dgm:pt modelId="{655B3C18-D534-4497-8845-F5D2BDCB851F}" type="sibTrans" cxnId="{8A68F2EF-B350-4ED7-BF64-AE4090EFE4A0}">
      <dgm:prSet/>
      <dgm:spPr/>
      <dgm:t>
        <a:bodyPr/>
        <a:lstStyle/>
        <a:p>
          <a:endParaRPr lang="en-US"/>
        </a:p>
      </dgm:t>
    </dgm:pt>
    <dgm:pt modelId="{E06AD7C1-3C7B-4A4F-8ACD-9A176AAD219B}">
      <dgm:prSet custT="1"/>
      <dgm:spPr/>
      <dgm:t>
        <a:bodyPr/>
        <a:lstStyle/>
        <a:p>
          <a:r>
            <a:rPr lang="en-US" sz="1800" dirty="0"/>
            <a:t>Examine your own attitudes, feelings, and beliefs about addicts and addiction. This may include examining your own use, use by your family members, or friends' use of addictive substances.</a:t>
          </a:r>
        </a:p>
      </dgm:t>
    </dgm:pt>
    <dgm:pt modelId="{EDC55F34-2AC2-4D5C-9353-F3C7D386FC28}" type="parTrans" cxnId="{0D1BF2DD-C3E5-43DC-BCD3-D90298984254}">
      <dgm:prSet/>
      <dgm:spPr/>
      <dgm:t>
        <a:bodyPr/>
        <a:lstStyle/>
        <a:p>
          <a:endParaRPr lang="en-US"/>
        </a:p>
      </dgm:t>
    </dgm:pt>
    <dgm:pt modelId="{F9F41E30-0E7C-419A-BE53-BB350EF32EE5}" type="sibTrans" cxnId="{0D1BF2DD-C3E5-43DC-BCD3-D90298984254}">
      <dgm:prSet/>
      <dgm:spPr/>
      <dgm:t>
        <a:bodyPr/>
        <a:lstStyle/>
        <a:p>
          <a:endParaRPr lang="en-US"/>
        </a:p>
      </dgm:t>
    </dgm:pt>
    <dgm:pt modelId="{3660D6A7-D513-44D4-BEE4-6B106A549779}">
      <dgm:prSet/>
      <dgm:spPr/>
      <dgm:t>
        <a:bodyPr/>
        <a:lstStyle/>
        <a:p>
          <a:r>
            <a:rPr lang="en-US" dirty="0"/>
            <a:t>Avoid</a:t>
          </a:r>
        </a:p>
      </dgm:t>
    </dgm:pt>
    <dgm:pt modelId="{DB555E31-AABB-46A4-8C14-4F66800E449D}" type="parTrans" cxnId="{F44CC085-2B78-4E52-AE3B-AAA087886FD6}">
      <dgm:prSet/>
      <dgm:spPr/>
      <dgm:t>
        <a:bodyPr/>
        <a:lstStyle/>
        <a:p>
          <a:endParaRPr lang="en-US"/>
        </a:p>
      </dgm:t>
    </dgm:pt>
    <dgm:pt modelId="{A675075E-7C7C-4929-A5F2-CB8639C6E797}" type="sibTrans" cxnId="{F44CC085-2B78-4E52-AE3B-AAA087886FD6}">
      <dgm:prSet/>
      <dgm:spPr/>
      <dgm:t>
        <a:bodyPr/>
        <a:lstStyle/>
        <a:p>
          <a:endParaRPr lang="en-US"/>
        </a:p>
      </dgm:t>
    </dgm:pt>
    <dgm:pt modelId="{942D68D5-4646-4AA9-85AF-8EDCF93C9E95}">
      <dgm:prSet custT="1"/>
      <dgm:spPr/>
      <dgm:t>
        <a:bodyPr/>
        <a:lstStyle/>
        <a:p>
          <a:r>
            <a:rPr lang="en-US" sz="1800" dirty="0"/>
            <a:t>Avoid disapproval, intolerance, condemnation, or lack of emotional reaction to patient.</a:t>
          </a:r>
        </a:p>
      </dgm:t>
    </dgm:pt>
    <dgm:pt modelId="{8698013F-A3D0-4CC1-8F24-A2992B9CB36A}" type="parTrans" cxnId="{17613E39-B2EB-4105-83E1-D899D13C0D6E}">
      <dgm:prSet/>
      <dgm:spPr/>
      <dgm:t>
        <a:bodyPr/>
        <a:lstStyle/>
        <a:p>
          <a:endParaRPr lang="en-US"/>
        </a:p>
      </dgm:t>
    </dgm:pt>
    <dgm:pt modelId="{AC128BAE-A4E9-4DD6-973B-450A1B215EE4}" type="sibTrans" cxnId="{17613E39-B2EB-4105-83E1-D899D13C0D6E}">
      <dgm:prSet/>
      <dgm:spPr/>
      <dgm:t>
        <a:bodyPr/>
        <a:lstStyle/>
        <a:p>
          <a:endParaRPr lang="en-US"/>
        </a:p>
      </dgm:t>
    </dgm:pt>
    <dgm:pt modelId="{23972BE8-BB3F-4A09-90E9-215D117EA60C}">
      <dgm:prSet/>
      <dgm:spPr/>
      <dgm:t>
        <a:bodyPr/>
        <a:lstStyle/>
        <a:p>
          <a:r>
            <a:rPr lang="en-US" dirty="0"/>
            <a:t>Develop</a:t>
          </a:r>
        </a:p>
      </dgm:t>
    </dgm:pt>
    <dgm:pt modelId="{ABBAEA60-98EE-4ADD-996F-094379B0FE2E}" type="parTrans" cxnId="{F86DD8C1-DA4A-42A5-8436-78F4A8ADCFF7}">
      <dgm:prSet/>
      <dgm:spPr/>
      <dgm:t>
        <a:bodyPr/>
        <a:lstStyle/>
        <a:p>
          <a:endParaRPr lang="en-US"/>
        </a:p>
      </dgm:t>
    </dgm:pt>
    <dgm:pt modelId="{08AD320B-7CB0-437A-AB11-989EE7F991D8}" type="sibTrans" cxnId="{F86DD8C1-DA4A-42A5-8436-78F4A8ADCFF7}">
      <dgm:prSet/>
      <dgm:spPr/>
      <dgm:t>
        <a:bodyPr/>
        <a:lstStyle/>
        <a:p>
          <a:endParaRPr lang="en-US"/>
        </a:p>
      </dgm:t>
    </dgm:pt>
    <dgm:pt modelId="{E62928D7-219D-452C-94F9-178149523A74}">
      <dgm:prSet custT="1"/>
      <dgm:spPr/>
      <dgm:t>
        <a:bodyPr/>
        <a:lstStyle/>
        <a:p>
          <a:r>
            <a:rPr lang="en-US" sz="1800" dirty="0"/>
            <a:t>Develop empathy and the ability to manage the manipulative behaviors and avoid power struggles with the patients.</a:t>
          </a:r>
        </a:p>
      </dgm:t>
    </dgm:pt>
    <dgm:pt modelId="{4EFC7832-D7CD-4E58-BCBC-7A1316BE2FF6}" type="parTrans" cxnId="{46EBF4EF-525A-4910-A141-C159DF81AF5F}">
      <dgm:prSet/>
      <dgm:spPr/>
      <dgm:t>
        <a:bodyPr/>
        <a:lstStyle/>
        <a:p>
          <a:endParaRPr lang="en-US"/>
        </a:p>
      </dgm:t>
    </dgm:pt>
    <dgm:pt modelId="{96704D0F-29CE-4BC0-9715-B17BBC7859D0}" type="sibTrans" cxnId="{46EBF4EF-525A-4910-A141-C159DF81AF5F}">
      <dgm:prSet/>
      <dgm:spPr/>
      <dgm:t>
        <a:bodyPr/>
        <a:lstStyle/>
        <a:p>
          <a:endParaRPr lang="en-US"/>
        </a:p>
      </dgm:t>
    </dgm:pt>
    <dgm:pt modelId="{DFC15AB2-76F5-4F96-9D73-12A3634AC492}">
      <dgm:prSet/>
      <dgm:spPr/>
      <dgm:t>
        <a:bodyPr/>
        <a:lstStyle/>
        <a:p>
          <a:r>
            <a:rPr lang="en-US" dirty="0"/>
            <a:t>Be</a:t>
          </a:r>
        </a:p>
      </dgm:t>
    </dgm:pt>
    <dgm:pt modelId="{8272ECC7-3285-49D7-A39D-151E34D72D70}" type="parTrans" cxnId="{35939957-A5EA-44B4-B3E9-3E7F1844B17B}">
      <dgm:prSet/>
      <dgm:spPr/>
      <dgm:t>
        <a:bodyPr/>
        <a:lstStyle/>
        <a:p>
          <a:endParaRPr lang="en-US"/>
        </a:p>
      </dgm:t>
    </dgm:pt>
    <dgm:pt modelId="{16D282DA-0659-4ABD-B609-5A3552B01E8D}" type="sibTrans" cxnId="{35939957-A5EA-44B4-B3E9-3E7F1844B17B}">
      <dgm:prSet/>
      <dgm:spPr/>
      <dgm:t>
        <a:bodyPr/>
        <a:lstStyle/>
        <a:p>
          <a:endParaRPr lang="en-US"/>
        </a:p>
      </dgm:t>
    </dgm:pt>
    <dgm:pt modelId="{FACCA157-AE2C-47A2-B11B-DBE7541DF642}">
      <dgm:prSet custT="1"/>
      <dgm:spPr/>
      <dgm:t>
        <a:bodyPr/>
        <a:lstStyle/>
        <a:p>
          <a:r>
            <a:rPr lang="en-US" sz="1800" dirty="0"/>
            <a:t>Be neutral-share frustrations and accomplishments with a mentor.</a:t>
          </a:r>
        </a:p>
      </dgm:t>
    </dgm:pt>
    <dgm:pt modelId="{F221AF1E-C8C2-4D96-9AD7-98C2C8EE26E2}" type="parTrans" cxnId="{41F59AD1-6EE8-44B2-B7B9-35711E410B2B}">
      <dgm:prSet/>
      <dgm:spPr/>
      <dgm:t>
        <a:bodyPr/>
        <a:lstStyle/>
        <a:p>
          <a:endParaRPr lang="en-US"/>
        </a:p>
      </dgm:t>
    </dgm:pt>
    <dgm:pt modelId="{B796DA29-C829-4D9A-ADB8-08A831F28496}" type="sibTrans" cxnId="{41F59AD1-6EE8-44B2-B7B9-35711E410B2B}">
      <dgm:prSet/>
      <dgm:spPr/>
      <dgm:t>
        <a:bodyPr/>
        <a:lstStyle/>
        <a:p>
          <a:endParaRPr lang="en-US"/>
        </a:p>
      </dgm:t>
    </dgm:pt>
    <dgm:pt modelId="{5544A929-DE5B-E44F-B039-FD80767F6191}" type="pres">
      <dgm:prSet presAssocID="{B3C97F18-B1F3-412C-97E9-CA1941163E87}" presName="Name0" presStyleCnt="0">
        <dgm:presLayoutVars>
          <dgm:dir/>
          <dgm:animLvl val="lvl"/>
          <dgm:resizeHandles val="exact"/>
        </dgm:presLayoutVars>
      </dgm:prSet>
      <dgm:spPr/>
    </dgm:pt>
    <dgm:pt modelId="{0DEE54A3-DFF5-784D-8B6D-C1F920564E02}" type="pres">
      <dgm:prSet presAssocID="{4BBB19D7-CE60-4A39-8AEA-40E4A802B4CC}" presName="linNode" presStyleCnt="0"/>
      <dgm:spPr/>
    </dgm:pt>
    <dgm:pt modelId="{0B40D679-56BA-A545-A733-A59CB11F8405}" type="pres">
      <dgm:prSet presAssocID="{4BBB19D7-CE60-4A39-8AEA-40E4A802B4CC}" presName="parentText" presStyleLbl="alignNode1" presStyleIdx="0" presStyleCnt="4">
        <dgm:presLayoutVars>
          <dgm:chMax val="1"/>
          <dgm:bulletEnabled/>
        </dgm:presLayoutVars>
      </dgm:prSet>
      <dgm:spPr/>
    </dgm:pt>
    <dgm:pt modelId="{3C1BEB3E-EF01-5A4C-9CF9-12218BB33F02}" type="pres">
      <dgm:prSet presAssocID="{4BBB19D7-CE60-4A39-8AEA-40E4A802B4CC}" presName="descendantText" presStyleLbl="alignAccFollowNode1" presStyleIdx="0" presStyleCnt="4">
        <dgm:presLayoutVars>
          <dgm:bulletEnabled/>
        </dgm:presLayoutVars>
      </dgm:prSet>
      <dgm:spPr/>
    </dgm:pt>
    <dgm:pt modelId="{D018A2DB-E8E0-0B48-9AB1-FE137C2B4266}" type="pres">
      <dgm:prSet presAssocID="{655B3C18-D534-4497-8845-F5D2BDCB851F}" presName="sp" presStyleCnt="0"/>
      <dgm:spPr/>
    </dgm:pt>
    <dgm:pt modelId="{CA7023D3-70D0-304F-A08E-BA2B104CAD42}" type="pres">
      <dgm:prSet presAssocID="{3660D6A7-D513-44D4-BEE4-6B106A549779}" presName="linNode" presStyleCnt="0"/>
      <dgm:spPr/>
    </dgm:pt>
    <dgm:pt modelId="{E3BC2780-67B9-FD41-9739-CA52E9D339F3}" type="pres">
      <dgm:prSet presAssocID="{3660D6A7-D513-44D4-BEE4-6B106A549779}" presName="parentText" presStyleLbl="alignNode1" presStyleIdx="1" presStyleCnt="4">
        <dgm:presLayoutVars>
          <dgm:chMax val="1"/>
          <dgm:bulletEnabled/>
        </dgm:presLayoutVars>
      </dgm:prSet>
      <dgm:spPr/>
    </dgm:pt>
    <dgm:pt modelId="{425F7BB9-F2CB-5C41-AD5C-6E639E9C0CB9}" type="pres">
      <dgm:prSet presAssocID="{3660D6A7-D513-44D4-BEE4-6B106A549779}" presName="descendantText" presStyleLbl="alignAccFollowNode1" presStyleIdx="1" presStyleCnt="4">
        <dgm:presLayoutVars>
          <dgm:bulletEnabled/>
        </dgm:presLayoutVars>
      </dgm:prSet>
      <dgm:spPr/>
    </dgm:pt>
    <dgm:pt modelId="{8C9BAF03-9631-3D41-AFBD-5FB4DFB0A191}" type="pres">
      <dgm:prSet presAssocID="{A675075E-7C7C-4929-A5F2-CB8639C6E797}" presName="sp" presStyleCnt="0"/>
      <dgm:spPr/>
    </dgm:pt>
    <dgm:pt modelId="{58BEDCE3-9E92-614D-9CC8-DF3AE061A926}" type="pres">
      <dgm:prSet presAssocID="{23972BE8-BB3F-4A09-90E9-215D117EA60C}" presName="linNode" presStyleCnt="0"/>
      <dgm:spPr/>
    </dgm:pt>
    <dgm:pt modelId="{56821CCD-6BAB-F34C-9E05-21232817AA91}" type="pres">
      <dgm:prSet presAssocID="{23972BE8-BB3F-4A09-90E9-215D117EA60C}" presName="parentText" presStyleLbl="alignNode1" presStyleIdx="2" presStyleCnt="4">
        <dgm:presLayoutVars>
          <dgm:chMax val="1"/>
          <dgm:bulletEnabled/>
        </dgm:presLayoutVars>
      </dgm:prSet>
      <dgm:spPr/>
    </dgm:pt>
    <dgm:pt modelId="{C5534DB4-C2FB-DE4D-BA0F-66C4214E283B}" type="pres">
      <dgm:prSet presAssocID="{23972BE8-BB3F-4A09-90E9-215D117EA60C}" presName="descendantText" presStyleLbl="alignAccFollowNode1" presStyleIdx="2" presStyleCnt="4">
        <dgm:presLayoutVars>
          <dgm:bulletEnabled/>
        </dgm:presLayoutVars>
      </dgm:prSet>
      <dgm:spPr/>
    </dgm:pt>
    <dgm:pt modelId="{BAB304A2-1C85-8441-AA1F-C009B375B569}" type="pres">
      <dgm:prSet presAssocID="{08AD320B-7CB0-437A-AB11-989EE7F991D8}" presName="sp" presStyleCnt="0"/>
      <dgm:spPr/>
    </dgm:pt>
    <dgm:pt modelId="{B1180308-5A78-1A42-8A11-58280C6986D4}" type="pres">
      <dgm:prSet presAssocID="{DFC15AB2-76F5-4F96-9D73-12A3634AC492}" presName="linNode" presStyleCnt="0"/>
      <dgm:spPr/>
    </dgm:pt>
    <dgm:pt modelId="{A9771D6C-E9B9-5144-BB8B-A585D8D23DE5}" type="pres">
      <dgm:prSet presAssocID="{DFC15AB2-76F5-4F96-9D73-12A3634AC492}" presName="parentText" presStyleLbl="alignNode1" presStyleIdx="3" presStyleCnt="4">
        <dgm:presLayoutVars>
          <dgm:chMax val="1"/>
          <dgm:bulletEnabled/>
        </dgm:presLayoutVars>
      </dgm:prSet>
      <dgm:spPr/>
    </dgm:pt>
    <dgm:pt modelId="{03E52031-0054-A54D-AED2-1576A60D8161}" type="pres">
      <dgm:prSet presAssocID="{DFC15AB2-76F5-4F96-9D73-12A3634AC492}" presName="descendantText" presStyleLbl="alignAccFollowNode1" presStyleIdx="3" presStyleCnt="4">
        <dgm:presLayoutVars>
          <dgm:bulletEnabled/>
        </dgm:presLayoutVars>
      </dgm:prSet>
      <dgm:spPr/>
    </dgm:pt>
  </dgm:ptLst>
  <dgm:cxnLst>
    <dgm:cxn modelId="{22CFC810-5CD8-7A42-8B2C-FA6067839AB7}" type="presOf" srcId="{E06AD7C1-3C7B-4A4F-8ACD-9A176AAD219B}" destId="{3C1BEB3E-EF01-5A4C-9CF9-12218BB33F02}" srcOrd="0" destOrd="0" presId="urn:microsoft.com/office/officeart/2016/7/layout/VerticalSolidActionList"/>
    <dgm:cxn modelId="{2DFD0024-19E3-B940-BA5F-667B9E49B592}" type="presOf" srcId="{942D68D5-4646-4AA9-85AF-8EDCF93C9E95}" destId="{425F7BB9-F2CB-5C41-AD5C-6E639E9C0CB9}" srcOrd="0" destOrd="0" presId="urn:microsoft.com/office/officeart/2016/7/layout/VerticalSolidActionList"/>
    <dgm:cxn modelId="{9ADF1E28-A1B0-6243-BBAC-39948335E76D}" type="presOf" srcId="{DFC15AB2-76F5-4F96-9D73-12A3634AC492}" destId="{A9771D6C-E9B9-5144-BB8B-A585D8D23DE5}" srcOrd="0" destOrd="0" presId="urn:microsoft.com/office/officeart/2016/7/layout/VerticalSolidActionList"/>
    <dgm:cxn modelId="{17613E39-B2EB-4105-83E1-D899D13C0D6E}" srcId="{3660D6A7-D513-44D4-BEE4-6B106A549779}" destId="{942D68D5-4646-4AA9-85AF-8EDCF93C9E95}" srcOrd="0" destOrd="0" parTransId="{8698013F-A3D0-4CC1-8F24-A2992B9CB36A}" sibTransId="{AC128BAE-A4E9-4DD6-973B-450A1B215EE4}"/>
    <dgm:cxn modelId="{18FA7041-5452-564C-879C-1ABA1A76BE9C}" type="presOf" srcId="{4BBB19D7-CE60-4A39-8AEA-40E4A802B4CC}" destId="{0B40D679-56BA-A545-A733-A59CB11F8405}" srcOrd="0" destOrd="0" presId="urn:microsoft.com/office/officeart/2016/7/layout/VerticalSolidActionList"/>
    <dgm:cxn modelId="{35939957-A5EA-44B4-B3E9-3E7F1844B17B}" srcId="{B3C97F18-B1F3-412C-97E9-CA1941163E87}" destId="{DFC15AB2-76F5-4F96-9D73-12A3634AC492}" srcOrd="3" destOrd="0" parTransId="{8272ECC7-3285-49D7-A39D-151E34D72D70}" sibTransId="{16D282DA-0659-4ABD-B609-5A3552B01E8D}"/>
    <dgm:cxn modelId="{38A96358-C770-4742-9D79-5821184A290A}" type="presOf" srcId="{3660D6A7-D513-44D4-BEE4-6B106A549779}" destId="{E3BC2780-67B9-FD41-9739-CA52E9D339F3}" srcOrd="0" destOrd="0" presId="urn:microsoft.com/office/officeart/2016/7/layout/VerticalSolidActionList"/>
    <dgm:cxn modelId="{AD065F69-FAC3-8D4C-AD85-8B8AC2387D5F}" type="presOf" srcId="{B3C97F18-B1F3-412C-97E9-CA1941163E87}" destId="{5544A929-DE5B-E44F-B039-FD80767F6191}" srcOrd="0" destOrd="0" presId="urn:microsoft.com/office/officeart/2016/7/layout/VerticalSolidActionList"/>
    <dgm:cxn modelId="{48B38C84-149F-CA4C-A9B6-CE7955B8DA43}" type="presOf" srcId="{FACCA157-AE2C-47A2-B11B-DBE7541DF642}" destId="{03E52031-0054-A54D-AED2-1576A60D8161}" srcOrd="0" destOrd="0" presId="urn:microsoft.com/office/officeart/2016/7/layout/VerticalSolidActionList"/>
    <dgm:cxn modelId="{F44CC085-2B78-4E52-AE3B-AAA087886FD6}" srcId="{B3C97F18-B1F3-412C-97E9-CA1941163E87}" destId="{3660D6A7-D513-44D4-BEE4-6B106A549779}" srcOrd="1" destOrd="0" parTransId="{DB555E31-AABB-46A4-8C14-4F66800E449D}" sibTransId="{A675075E-7C7C-4929-A5F2-CB8639C6E797}"/>
    <dgm:cxn modelId="{5B831CC1-1FCB-434C-BDE2-BAE69ADDC642}" type="presOf" srcId="{23972BE8-BB3F-4A09-90E9-215D117EA60C}" destId="{56821CCD-6BAB-F34C-9E05-21232817AA91}" srcOrd="0" destOrd="0" presId="urn:microsoft.com/office/officeart/2016/7/layout/VerticalSolidActionList"/>
    <dgm:cxn modelId="{F86DD8C1-DA4A-42A5-8436-78F4A8ADCFF7}" srcId="{B3C97F18-B1F3-412C-97E9-CA1941163E87}" destId="{23972BE8-BB3F-4A09-90E9-215D117EA60C}" srcOrd="2" destOrd="0" parTransId="{ABBAEA60-98EE-4ADD-996F-094379B0FE2E}" sibTransId="{08AD320B-7CB0-437A-AB11-989EE7F991D8}"/>
    <dgm:cxn modelId="{C50F6ACC-DB76-6543-AE19-7243A0DBE82C}" type="presOf" srcId="{E62928D7-219D-452C-94F9-178149523A74}" destId="{C5534DB4-C2FB-DE4D-BA0F-66C4214E283B}" srcOrd="0" destOrd="0" presId="urn:microsoft.com/office/officeart/2016/7/layout/VerticalSolidActionList"/>
    <dgm:cxn modelId="{41F59AD1-6EE8-44B2-B7B9-35711E410B2B}" srcId="{DFC15AB2-76F5-4F96-9D73-12A3634AC492}" destId="{FACCA157-AE2C-47A2-B11B-DBE7541DF642}" srcOrd="0" destOrd="0" parTransId="{F221AF1E-C8C2-4D96-9AD7-98C2C8EE26E2}" sibTransId="{B796DA29-C829-4D9A-ADB8-08A831F28496}"/>
    <dgm:cxn modelId="{0D1BF2DD-C3E5-43DC-BCD3-D90298984254}" srcId="{4BBB19D7-CE60-4A39-8AEA-40E4A802B4CC}" destId="{E06AD7C1-3C7B-4A4F-8ACD-9A176AAD219B}" srcOrd="0" destOrd="0" parTransId="{EDC55F34-2AC2-4D5C-9353-F3C7D386FC28}" sibTransId="{F9F41E30-0E7C-419A-BE53-BB350EF32EE5}"/>
    <dgm:cxn modelId="{8A68F2EF-B350-4ED7-BF64-AE4090EFE4A0}" srcId="{B3C97F18-B1F3-412C-97E9-CA1941163E87}" destId="{4BBB19D7-CE60-4A39-8AEA-40E4A802B4CC}" srcOrd="0" destOrd="0" parTransId="{EB195462-2786-4A0A-ADE0-362506EBE2DB}" sibTransId="{655B3C18-D534-4497-8845-F5D2BDCB851F}"/>
    <dgm:cxn modelId="{46EBF4EF-525A-4910-A141-C159DF81AF5F}" srcId="{23972BE8-BB3F-4A09-90E9-215D117EA60C}" destId="{E62928D7-219D-452C-94F9-178149523A74}" srcOrd="0" destOrd="0" parTransId="{4EFC7832-D7CD-4E58-BCBC-7A1316BE2FF6}" sibTransId="{96704D0F-29CE-4BC0-9715-B17BBC7859D0}"/>
    <dgm:cxn modelId="{4DF1C33B-E05E-6F47-A2C6-1400D5415159}" type="presParOf" srcId="{5544A929-DE5B-E44F-B039-FD80767F6191}" destId="{0DEE54A3-DFF5-784D-8B6D-C1F920564E02}" srcOrd="0" destOrd="0" presId="urn:microsoft.com/office/officeart/2016/7/layout/VerticalSolidActionList"/>
    <dgm:cxn modelId="{E892C6F9-610D-9448-AFF9-66EC6AB16A44}" type="presParOf" srcId="{0DEE54A3-DFF5-784D-8B6D-C1F920564E02}" destId="{0B40D679-56BA-A545-A733-A59CB11F8405}" srcOrd="0" destOrd="0" presId="urn:microsoft.com/office/officeart/2016/7/layout/VerticalSolidActionList"/>
    <dgm:cxn modelId="{25BF5F26-0E00-9A4C-B656-D2EC4801F983}" type="presParOf" srcId="{0DEE54A3-DFF5-784D-8B6D-C1F920564E02}" destId="{3C1BEB3E-EF01-5A4C-9CF9-12218BB33F02}" srcOrd="1" destOrd="0" presId="urn:microsoft.com/office/officeart/2016/7/layout/VerticalSolidActionList"/>
    <dgm:cxn modelId="{B2D7DA3B-229B-094B-8720-4035DFBD2E2E}" type="presParOf" srcId="{5544A929-DE5B-E44F-B039-FD80767F6191}" destId="{D018A2DB-E8E0-0B48-9AB1-FE137C2B4266}" srcOrd="1" destOrd="0" presId="urn:microsoft.com/office/officeart/2016/7/layout/VerticalSolidActionList"/>
    <dgm:cxn modelId="{29D3422C-455B-624D-9A6C-0F6D15E77FDA}" type="presParOf" srcId="{5544A929-DE5B-E44F-B039-FD80767F6191}" destId="{CA7023D3-70D0-304F-A08E-BA2B104CAD42}" srcOrd="2" destOrd="0" presId="urn:microsoft.com/office/officeart/2016/7/layout/VerticalSolidActionList"/>
    <dgm:cxn modelId="{A7CFB676-CF18-0F46-BBC0-F25AE5E678FC}" type="presParOf" srcId="{CA7023D3-70D0-304F-A08E-BA2B104CAD42}" destId="{E3BC2780-67B9-FD41-9739-CA52E9D339F3}" srcOrd="0" destOrd="0" presId="urn:microsoft.com/office/officeart/2016/7/layout/VerticalSolidActionList"/>
    <dgm:cxn modelId="{00CC24D0-0EDA-5942-9677-B557EC132D9E}" type="presParOf" srcId="{CA7023D3-70D0-304F-A08E-BA2B104CAD42}" destId="{425F7BB9-F2CB-5C41-AD5C-6E639E9C0CB9}" srcOrd="1" destOrd="0" presId="urn:microsoft.com/office/officeart/2016/7/layout/VerticalSolidActionList"/>
    <dgm:cxn modelId="{F72E544A-4F8E-0B47-B5E3-BFFB8EF0CA15}" type="presParOf" srcId="{5544A929-DE5B-E44F-B039-FD80767F6191}" destId="{8C9BAF03-9631-3D41-AFBD-5FB4DFB0A191}" srcOrd="3" destOrd="0" presId="urn:microsoft.com/office/officeart/2016/7/layout/VerticalSolidActionList"/>
    <dgm:cxn modelId="{C4B39693-C5CB-5C40-B56F-16EAD052CE85}" type="presParOf" srcId="{5544A929-DE5B-E44F-B039-FD80767F6191}" destId="{58BEDCE3-9E92-614D-9CC8-DF3AE061A926}" srcOrd="4" destOrd="0" presId="urn:microsoft.com/office/officeart/2016/7/layout/VerticalSolidActionList"/>
    <dgm:cxn modelId="{448DB9F8-3B7A-DB4D-8412-99832CCD4FBB}" type="presParOf" srcId="{58BEDCE3-9E92-614D-9CC8-DF3AE061A926}" destId="{56821CCD-6BAB-F34C-9E05-21232817AA91}" srcOrd="0" destOrd="0" presId="urn:microsoft.com/office/officeart/2016/7/layout/VerticalSolidActionList"/>
    <dgm:cxn modelId="{03E0C5E6-9BF0-824C-A98B-AB84FD4B5697}" type="presParOf" srcId="{58BEDCE3-9E92-614D-9CC8-DF3AE061A926}" destId="{C5534DB4-C2FB-DE4D-BA0F-66C4214E283B}" srcOrd="1" destOrd="0" presId="urn:microsoft.com/office/officeart/2016/7/layout/VerticalSolidActionList"/>
    <dgm:cxn modelId="{22C00BBB-7422-794D-A1F7-7BF3F91F02E0}" type="presParOf" srcId="{5544A929-DE5B-E44F-B039-FD80767F6191}" destId="{BAB304A2-1C85-8441-AA1F-C009B375B569}" srcOrd="5" destOrd="0" presId="urn:microsoft.com/office/officeart/2016/7/layout/VerticalSolidActionList"/>
    <dgm:cxn modelId="{72D3D755-C9E8-CD49-BA75-C0CD8A5A3E89}" type="presParOf" srcId="{5544A929-DE5B-E44F-B039-FD80767F6191}" destId="{B1180308-5A78-1A42-8A11-58280C6986D4}" srcOrd="6" destOrd="0" presId="urn:microsoft.com/office/officeart/2016/7/layout/VerticalSolidActionList"/>
    <dgm:cxn modelId="{93101184-55A6-A24D-A2D0-E45966555537}" type="presParOf" srcId="{B1180308-5A78-1A42-8A11-58280C6986D4}" destId="{A9771D6C-E9B9-5144-BB8B-A585D8D23DE5}" srcOrd="0" destOrd="0" presId="urn:microsoft.com/office/officeart/2016/7/layout/VerticalSolidActionList"/>
    <dgm:cxn modelId="{51ADFAC6-CFBF-3948-9D92-04720860A0FD}" type="presParOf" srcId="{B1180308-5A78-1A42-8A11-58280C6986D4}" destId="{03E52031-0054-A54D-AED2-1576A60D8161}"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4EF459-BADF-4EC9-AA7E-B50AD796F98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279870C-F54E-47DC-8DDE-88175DF34878}">
      <dgm:prSet/>
      <dgm:spPr/>
      <dgm:t>
        <a:bodyPr/>
        <a:lstStyle/>
        <a:p>
          <a:r>
            <a:rPr lang="en-US" dirty="0"/>
            <a:t>Genetic factors</a:t>
          </a:r>
        </a:p>
      </dgm:t>
    </dgm:pt>
    <dgm:pt modelId="{AD3910BB-4EA8-432E-96C9-7B675A8521C9}" type="parTrans" cxnId="{35DC88E1-E756-450F-8871-3AD623A22AD5}">
      <dgm:prSet/>
      <dgm:spPr/>
      <dgm:t>
        <a:bodyPr/>
        <a:lstStyle/>
        <a:p>
          <a:endParaRPr lang="en-US"/>
        </a:p>
      </dgm:t>
    </dgm:pt>
    <dgm:pt modelId="{5076D035-CC47-4A52-8E31-9E5ECAD62E20}" type="sibTrans" cxnId="{35DC88E1-E756-450F-8871-3AD623A22AD5}">
      <dgm:prSet/>
      <dgm:spPr/>
      <dgm:t>
        <a:bodyPr/>
        <a:lstStyle/>
        <a:p>
          <a:endParaRPr lang="en-US"/>
        </a:p>
      </dgm:t>
    </dgm:pt>
    <dgm:pt modelId="{B01057A1-A5B0-47CD-BDF7-D46CFD3B7528}">
      <dgm:prSet/>
      <dgm:spPr/>
      <dgm:t>
        <a:bodyPr/>
        <a:lstStyle/>
        <a:p>
          <a:r>
            <a:rPr lang="en-US" dirty="0"/>
            <a:t>Neurobiological factors</a:t>
          </a:r>
        </a:p>
      </dgm:t>
    </dgm:pt>
    <dgm:pt modelId="{D2BB4275-07F6-4A1C-81F9-5096EDEE71DC}" type="parTrans" cxnId="{49BD1DDD-4118-491C-BD7E-282762F6BDE7}">
      <dgm:prSet/>
      <dgm:spPr/>
      <dgm:t>
        <a:bodyPr/>
        <a:lstStyle/>
        <a:p>
          <a:endParaRPr lang="en-US"/>
        </a:p>
      </dgm:t>
    </dgm:pt>
    <dgm:pt modelId="{6B2D1361-2AF4-4094-BF62-7375A08CB131}" type="sibTrans" cxnId="{49BD1DDD-4118-491C-BD7E-282762F6BDE7}">
      <dgm:prSet/>
      <dgm:spPr/>
      <dgm:t>
        <a:bodyPr/>
        <a:lstStyle/>
        <a:p>
          <a:endParaRPr lang="en-US"/>
        </a:p>
      </dgm:t>
    </dgm:pt>
    <dgm:pt modelId="{63B897B8-5EF7-4F0B-B814-5284A8B16157}">
      <dgm:prSet/>
      <dgm:spPr/>
      <dgm:t>
        <a:bodyPr/>
        <a:lstStyle/>
        <a:p>
          <a:r>
            <a:rPr lang="en-US" dirty="0"/>
            <a:t>Environmental factors</a:t>
          </a:r>
        </a:p>
      </dgm:t>
    </dgm:pt>
    <dgm:pt modelId="{E076B316-2270-4412-8D5D-41F36290708F}" type="parTrans" cxnId="{2F2883B2-E5B6-4B93-951C-08D2A179249A}">
      <dgm:prSet/>
      <dgm:spPr/>
      <dgm:t>
        <a:bodyPr/>
        <a:lstStyle/>
        <a:p>
          <a:endParaRPr lang="en-US"/>
        </a:p>
      </dgm:t>
    </dgm:pt>
    <dgm:pt modelId="{09626268-1340-4C57-B1B6-2B96B4343D28}" type="sibTrans" cxnId="{2F2883B2-E5B6-4B93-951C-08D2A179249A}">
      <dgm:prSet/>
      <dgm:spPr/>
      <dgm:t>
        <a:bodyPr/>
        <a:lstStyle/>
        <a:p>
          <a:endParaRPr lang="en-US"/>
        </a:p>
      </dgm:t>
    </dgm:pt>
    <dgm:pt modelId="{BA3D501F-0E1A-4321-83F1-0DB652032023}" type="pres">
      <dgm:prSet presAssocID="{7B4EF459-BADF-4EC9-AA7E-B50AD796F98E}" presName="root" presStyleCnt="0">
        <dgm:presLayoutVars>
          <dgm:dir/>
          <dgm:resizeHandles val="exact"/>
        </dgm:presLayoutVars>
      </dgm:prSet>
      <dgm:spPr/>
    </dgm:pt>
    <dgm:pt modelId="{06B246B1-6F1D-4D78-883D-4DB396530F75}" type="pres">
      <dgm:prSet presAssocID="{E279870C-F54E-47DC-8DDE-88175DF34878}" presName="compNode" presStyleCnt="0"/>
      <dgm:spPr/>
    </dgm:pt>
    <dgm:pt modelId="{7B3B393F-6C58-442C-B35F-092C95FDC264}" type="pres">
      <dgm:prSet presAssocID="{E279870C-F54E-47DC-8DDE-88175DF34878}" presName="bgRect" presStyleLbl="bgShp" presStyleIdx="0" presStyleCnt="3"/>
      <dgm:spPr/>
    </dgm:pt>
    <dgm:pt modelId="{147420CE-0303-45C6-9BC6-BCEA76A38AA6}" type="pres">
      <dgm:prSet presAssocID="{E279870C-F54E-47DC-8DDE-88175DF3487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NA"/>
        </a:ext>
      </dgm:extLst>
    </dgm:pt>
    <dgm:pt modelId="{D996321E-F7DD-4B2D-8B8E-4B8EE9AA4765}" type="pres">
      <dgm:prSet presAssocID="{E279870C-F54E-47DC-8DDE-88175DF34878}" presName="spaceRect" presStyleCnt="0"/>
      <dgm:spPr/>
    </dgm:pt>
    <dgm:pt modelId="{300D2518-816C-4665-A091-FB7A961A02B0}" type="pres">
      <dgm:prSet presAssocID="{E279870C-F54E-47DC-8DDE-88175DF34878}" presName="parTx" presStyleLbl="revTx" presStyleIdx="0" presStyleCnt="3">
        <dgm:presLayoutVars>
          <dgm:chMax val="0"/>
          <dgm:chPref val="0"/>
        </dgm:presLayoutVars>
      </dgm:prSet>
      <dgm:spPr/>
    </dgm:pt>
    <dgm:pt modelId="{1480687D-5987-484B-AF71-CC5FB7C8605D}" type="pres">
      <dgm:prSet presAssocID="{5076D035-CC47-4A52-8E31-9E5ECAD62E20}" presName="sibTrans" presStyleCnt="0"/>
      <dgm:spPr/>
    </dgm:pt>
    <dgm:pt modelId="{8D32ACE9-A19C-4089-950C-558F48E3C6B5}" type="pres">
      <dgm:prSet presAssocID="{B01057A1-A5B0-47CD-BDF7-D46CFD3B7528}" presName="compNode" presStyleCnt="0"/>
      <dgm:spPr/>
    </dgm:pt>
    <dgm:pt modelId="{F304F0B1-29CF-4FFD-A0D1-C4D24E8E392A}" type="pres">
      <dgm:prSet presAssocID="{B01057A1-A5B0-47CD-BDF7-D46CFD3B7528}" presName="bgRect" presStyleLbl="bgShp" presStyleIdx="1" presStyleCnt="3"/>
      <dgm:spPr/>
    </dgm:pt>
    <dgm:pt modelId="{6B5E57BE-37BB-4864-BFE0-125CF3478F2C}" type="pres">
      <dgm:prSet presAssocID="{B01057A1-A5B0-47CD-BDF7-D46CFD3B752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ightAndLeftBrain"/>
        </a:ext>
      </dgm:extLst>
    </dgm:pt>
    <dgm:pt modelId="{1DC57787-5F73-40CD-9409-04CC7D0A70F5}" type="pres">
      <dgm:prSet presAssocID="{B01057A1-A5B0-47CD-BDF7-D46CFD3B7528}" presName="spaceRect" presStyleCnt="0"/>
      <dgm:spPr/>
    </dgm:pt>
    <dgm:pt modelId="{90A438AF-77CB-458A-B489-A4B483C4A109}" type="pres">
      <dgm:prSet presAssocID="{B01057A1-A5B0-47CD-BDF7-D46CFD3B7528}" presName="parTx" presStyleLbl="revTx" presStyleIdx="1" presStyleCnt="3">
        <dgm:presLayoutVars>
          <dgm:chMax val="0"/>
          <dgm:chPref val="0"/>
        </dgm:presLayoutVars>
      </dgm:prSet>
      <dgm:spPr/>
    </dgm:pt>
    <dgm:pt modelId="{AB9F0C77-593D-45E6-85FC-62E09CC0550E}" type="pres">
      <dgm:prSet presAssocID="{6B2D1361-2AF4-4094-BF62-7375A08CB131}" presName="sibTrans" presStyleCnt="0"/>
      <dgm:spPr/>
    </dgm:pt>
    <dgm:pt modelId="{DB5D43A5-E55D-4171-B7B7-E926F4FF4EA6}" type="pres">
      <dgm:prSet presAssocID="{63B897B8-5EF7-4F0B-B814-5284A8B16157}" presName="compNode" presStyleCnt="0"/>
      <dgm:spPr/>
    </dgm:pt>
    <dgm:pt modelId="{D9CCA2E5-9EAC-4A66-8550-66FD2B0279F0}" type="pres">
      <dgm:prSet presAssocID="{63B897B8-5EF7-4F0B-B814-5284A8B16157}" presName="bgRect" presStyleLbl="bgShp" presStyleIdx="2" presStyleCnt="3"/>
      <dgm:spPr/>
    </dgm:pt>
    <dgm:pt modelId="{B44BC8A5-4B5C-499B-9560-ED4D32C0A120}" type="pres">
      <dgm:prSet presAssocID="{63B897B8-5EF7-4F0B-B814-5284A8B1615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ciduous tree"/>
        </a:ext>
      </dgm:extLst>
    </dgm:pt>
    <dgm:pt modelId="{5F45687E-78AC-4144-8921-05838378426E}" type="pres">
      <dgm:prSet presAssocID="{63B897B8-5EF7-4F0B-B814-5284A8B16157}" presName="spaceRect" presStyleCnt="0"/>
      <dgm:spPr/>
    </dgm:pt>
    <dgm:pt modelId="{8148706A-7472-4579-B32F-473FCF01AC3C}" type="pres">
      <dgm:prSet presAssocID="{63B897B8-5EF7-4F0B-B814-5284A8B16157}" presName="parTx" presStyleLbl="revTx" presStyleIdx="2" presStyleCnt="3">
        <dgm:presLayoutVars>
          <dgm:chMax val="0"/>
          <dgm:chPref val="0"/>
        </dgm:presLayoutVars>
      </dgm:prSet>
      <dgm:spPr/>
    </dgm:pt>
  </dgm:ptLst>
  <dgm:cxnLst>
    <dgm:cxn modelId="{AFFA8A4D-47EB-4B9C-A865-779E59C28841}" type="presOf" srcId="{B01057A1-A5B0-47CD-BDF7-D46CFD3B7528}" destId="{90A438AF-77CB-458A-B489-A4B483C4A109}" srcOrd="0" destOrd="0" presId="urn:microsoft.com/office/officeart/2018/2/layout/IconVerticalSolidList"/>
    <dgm:cxn modelId="{BCCB8151-EC49-4B87-920F-9AA3F50FA596}" type="presOf" srcId="{63B897B8-5EF7-4F0B-B814-5284A8B16157}" destId="{8148706A-7472-4579-B32F-473FCF01AC3C}" srcOrd="0" destOrd="0" presId="urn:microsoft.com/office/officeart/2018/2/layout/IconVerticalSolidList"/>
    <dgm:cxn modelId="{716F83A8-B84E-4AE9-A895-7BABCA272B43}" type="presOf" srcId="{E279870C-F54E-47DC-8DDE-88175DF34878}" destId="{300D2518-816C-4665-A091-FB7A961A02B0}" srcOrd="0" destOrd="0" presId="urn:microsoft.com/office/officeart/2018/2/layout/IconVerticalSolidList"/>
    <dgm:cxn modelId="{748A1CB2-A978-4921-AB87-31FAB3C21C27}" type="presOf" srcId="{7B4EF459-BADF-4EC9-AA7E-B50AD796F98E}" destId="{BA3D501F-0E1A-4321-83F1-0DB652032023}" srcOrd="0" destOrd="0" presId="urn:microsoft.com/office/officeart/2018/2/layout/IconVerticalSolidList"/>
    <dgm:cxn modelId="{2F2883B2-E5B6-4B93-951C-08D2A179249A}" srcId="{7B4EF459-BADF-4EC9-AA7E-B50AD796F98E}" destId="{63B897B8-5EF7-4F0B-B814-5284A8B16157}" srcOrd="2" destOrd="0" parTransId="{E076B316-2270-4412-8D5D-41F36290708F}" sibTransId="{09626268-1340-4C57-B1B6-2B96B4343D28}"/>
    <dgm:cxn modelId="{49BD1DDD-4118-491C-BD7E-282762F6BDE7}" srcId="{7B4EF459-BADF-4EC9-AA7E-B50AD796F98E}" destId="{B01057A1-A5B0-47CD-BDF7-D46CFD3B7528}" srcOrd="1" destOrd="0" parTransId="{D2BB4275-07F6-4A1C-81F9-5096EDEE71DC}" sibTransId="{6B2D1361-2AF4-4094-BF62-7375A08CB131}"/>
    <dgm:cxn modelId="{35DC88E1-E756-450F-8871-3AD623A22AD5}" srcId="{7B4EF459-BADF-4EC9-AA7E-B50AD796F98E}" destId="{E279870C-F54E-47DC-8DDE-88175DF34878}" srcOrd="0" destOrd="0" parTransId="{AD3910BB-4EA8-432E-96C9-7B675A8521C9}" sibTransId="{5076D035-CC47-4A52-8E31-9E5ECAD62E20}"/>
    <dgm:cxn modelId="{FDB4A529-9303-4764-BABC-18915C5095B3}" type="presParOf" srcId="{BA3D501F-0E1A-4321-83F1-0DB652032023}" destId="{06B246B1-6F1D-4D78-883D-4DB396530F75}" srcOrd="0" destOrd="0" presId="urn:microsoft.com/office/officeart/2018/2/layout/IconVerticalSolidList"/>
    <dgm:cxn modelId="{41200A9E-52BA-471C-A62F-3D5742D94454}" type="presParOf" srcId="{06B246B1-6F1D-4D78-883D-4DB396530F75}" destId="{7B3B393F-6C58-442C-B35F-092C95FDC264}" srcOrd="0" destOrd="0" presId="urn:microsoft.com/office/officeart/2018/2/layout/IconVerticalSolidList"/>
    <dgm:cxn modelId="{AE10D574-5271-4F0A-9556-E33DE39E97F7}" type="presParOf" srcId="{06B246B1-6F1D-4D78-883D-4DB396530F75}" destId="{147420CE-0303-45C6-9BC6-BCEA76A38AA6}" srcOrd="1" destOrd="0" presId="urn:microsoft.com/office/officeart/2018/2/layout/IconVerticalSolidList"/>
    <dgm:cxn modelId="{1BCDB601-B09E-4814-8E48-D014FEC63CB8}" type="presParOf" srcId="{06B246B1-6F1D-4D78-883D-4DB396530F75}" destId="{D996321E-F7DD-4B2D-8B8E-4B8EE9AA4765}" srcOrd="2" destOrd="0" presId="urn:microsoft.com/office/officeart/2018/2/layout/IconVerticalSolidList"/>
    <dgm:cxn modelId="{5DD1430C-5D7E-4892-BC8E-0C44C0303C1C}" type="presParOf" srcId="{06B246B1-6F1D-4D78-883D-4DB396530F75}" destId="{300D2518-816C-4665-A091-FB7A961A02B0}" srcOrd="3" destOrd="0" presId="urn:microsoft.com/office/officeart/2018/2/layout/IconVerticalSolidList"/>
    <dgm:cxn modelId="{7774C521-2F76-4C3A-8556-9AD792949767}" type="presParOf" srcId="{BA3D501F-0E1A-4321-83F1-0DB652032023}" destId="{1480687D-5987-484B-AF71-CC5FB7C8605D}" srcOrd="1" destOrd="0" presId="urn:microsoft.com/office/officeart/2018/2/layout/IconVerticalSolidList"/>
    <dgm:cxn modelId="{5A0803F4-DDD8-4E8D-A56B-7047C264DFF4}" type="presParOf" srcId="{BA3D501F-0E1A-4321-83F1-0DB652032023}" destId="{8D32ACE9-A19C-4089-950C-558F48E3C6B5}" srcOrd="2" destOrd="0" presId="urn:microsoft.com/office/officeart/2018/2/layout/IconVerticalSolidList"/>
    <dgm:cxn modelId="{C928911D-779E-41F0-BC35-07EA5EEAF809}" type="presParOf" srcId="{8D32ACE9-A19C-4089-950C-558F48E3C6B5}" destId="{F304F0B1-29CF-4FFD-A0D1-C4D24E8E392A}" srcOrd="0" destOrd="0" presId="urn:microsoft.com/office/officeart/2018/2/layout/IconVerticalSolidList"/>
    <dgm:cxn modelId="{0AF010CC-B360-46FB-9338-CD5FAC8DF53E}" type="presParOf" srcId="{8D32ACE9-A19C-4089-950C-558F48E3C6B5}" destId="{6B5E57BE-37BB-4864-BFE0-125CF3478F2C}" srcOrd="1" destOrd="0" presId="urn:microsoft.com/office/officeart/2018/2/layout/IconVerticalSolidList"/>
    <dgm:cxn modelId="{5D4CADF4-6732-420E-85F1-7D43FC2AD970}" type="presParOf" srcId="{8D32ACE9-A19C-4089-950C-558F48E3C6B5}" destId="{1DC57787-5F73-40CD-9409-04CC7D0A70F5}" srcOrd="2" destOrd="0" presId="urn:microsoft.com/office/officeart/2018/2/layout/IconVerticalSolidList"/>
    <dgm:cxn modelId="{D8ECECBC-B9A7-45D0-B9ED-199B149B2565}" type="presParOf" srcId="{8D32ACE9-A19C-4089-950C-558F48E3C6B5}" destId="{90A438AF-77CB-458A-B489-A4B483C4A109}" srcOrd="3" destOrd="0" presId="urn:microsoft.com/office/officeart/2018/2/layout/IconVerticalSolidList"/>
    <dgm:cxn modelId="{1775200A-8DA5-4A53-9649-46C91A26403A}" type="presParOf" srcId="{BA3D501F-0E1A-4321-83F1-0DB652032023}" destId="{AB9F0C77-593D-45E6-85FC-62E09CC0550E}" srcOrd="3" destOrd="0" presId="urn:microsoft.com/office/officeart/2018/2/layout/IconVerticalSolidList"/>
    <dgm:cxn modelId="{D3681196-45BF-4EBE-A287-405053A64973}" type="presParOf" srcId="{BA3D501F-0E1A-4321-83F1-0DB652032023}" destId="{DB5D43A5-E55D-4171-B7B7-E926F4FF4EA6}" srcOrd="4" destOrd="0" presId="urn:microsoft.com/office/officeart/2018/2/layout/IconVerticalSolidList"/>
    <dgm:cxn modelId="{0D5FA759-A02C-41CF-9D93-E40D8B5F0053}" type="presParOf" srcId="{DB5D43A5-E55D-4171-B7B7-E926F4FF4EA6}" destId="{D9CCA2E5-9EAC-4A66-8550-66FD2B0279F0}" srcOrd="0" destOrd="0" presId="urn:microsoft.com/office/officeart/2018/2/layout/IconVerticalSolidList"/>
    <dgm:cxn modelId="{5B941BC4-BAA7-48F4-AC57-9C48F7869454}" type="presParOf" srcId="{DB5D43A5-E55D-4171-B7B7-E926F4FF4EA6}" destId="{B44BC8A5-4B5C-499B-9560-ED4D32C0A120}" srcOrd="1" destOrd="0" presId="urn:microsoft.com/office/officeart/2018/2/layout/IconVerticalSolidList"/>
    <dgm:cxn modelId="{4FF69F1D-15E4-413A-8826-434E4F086427}" type="presParOf" srcId="{DB5D43A5-E55D-4171-B7B7-E926F4FF4EA6}" destId="{5F45687E-78AC-4144-8921-05838378426E}" srcOrd="2" destOrd="0" presId="urn:microsoft.com/office/officeart/2018/2/layout/IconVerticalSolidList"/>
    <dgm:cxn modelId="{DF495C85-7FE8-41F7-8C02-48C060D9D4A3}" type="presParOf" srcId="{DB5D43A5-E55D-4171-B7B7-E926F4FF4EA6}" destId="{8148706A-7472-4579-B32F-473FCF01AC3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961A50-A435-4837-9633-5059CBFF3CF1}"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E0C8E278-B37B-424D-A48B-9321BA064D0B}">
      <dgm:prSet custT="1"/>
      <dgm:spPr/>
      <dgm:t>
        <a:bodyPr/>
        <a:lstStyle/>
        <a:p>
          <a:r>
            <a:rPr lang="en-US" sz="2200" dirty="0"/>
            <a:t>Cocaine abusers</a:t>
          </a:r>
        </a:p>
      </dgm:t>
    </dgm:pt>
    <dgm:pt modelId="{D6928085-E9FE-4343-ABE1-3AD18114190A}" type="parTrans" cxnId="{77053351-A992-4988-AF4E-57A07EFEC9BD}">
      <dgm:prSet/>
      <dgm:spPr/>
      <dgm:t>
        <a:bodyPr/>
        <a:lstStyle/>
        <a:p>
          <a:endParaRPr lang="en-US"/>
        </a:p>
      </dgm:t>
    </dgm:pt>
    <dgm:pt modelId="{7730DD82-E93E-4F40-9F74-AB31354A0F38}" type="sibTrans" cxnId="{77053351-A992-4988-AF4E-57A07EFEC9BD}">
      <dgm:prSet/>
      <dgm:spPr/>
      <dgm:t>
        <a:bodyPr/>
        <a:lstStyle/>
        <a:p>
          <a:endParaRPr lang="en-US"/>
        </a:p>
      </dgm:t>
    </dgm:pt>
    <dgm:pt modelId="{960B5869-EDBE-4245-AC4B-2FEB51617E90}">
      <dgm:prSet custT="1"/>
      <dgm:spPr/>
      <dgm:t>
        <a:bodyPr/>
        <a:lstStyle/>
        <a:p>
          <a:r>
            <a:rPr lang="en-US" sz="2200" dirty="0"/>
            <a:t>Extreme weight loss</a:t>
          </a:r>
        </a:p>
      </dgm:t>
    </dgm:pt>
    <dgm:pt modelId="{091DFAAC-876E-42A4-9CC5-B7E876BED085}" type="parTrans" cxnId="{1DF07B6E-B09D-41F3-8DEC-FCE5C2F8F23D}">
      <dgm:prSet/>
      <dgm:spPr/>
      <dgm:t>
        <a:bodyPr/>
        <a:lstStyle/>
        <a:p>
          <a:endParaRPr lang="en-US"/>
        </a:p>
      </dgm:t>
    </dgm:pt>
    <dgm:pt modelId="{36C02732-1E8E-4E0A-9AF5-100402F07ABD}" type="sibTrans" cxnId="{1DF07B6E-B09D-41F3-8DEC-FCE5C2F8F23D}">
      <dgm:prSet/>
      <dgm:spPr/>
      <dgm:t>
        <a:bodyPr/>
        <a:lstStyle/>
        <a:p>
          <a:endParaRPr lang="en-US"/>
        </a:p>
      </dgm:t>
    </dgm:pt>
    <dgm:pt modelId="{47D31507-EDFA-4BDB-835D-42A982A9B91C}">
      <dgm:prSet custT="1"/>
      <dgm:spPr/>
      <dgm:t>
        <a:bodyPr/>
        <a:lstStyle/>
        <a:p>
          <a:r>
            <a:rPr lang="en-US" sz="2200" dirty="0"/>
            <a:t>Malnutrition</a:t>
          </a:r>
        </a:p>
      </dgm:t>
    </dgm:pt>
    <dgm:pt modelId="{4403C75A-D280-4CEF-B3D5-90EF5F17AE63}" type="parTrans" cxnId="{23C3B89D-8498-47A2-A76F-F92A7F3C76DC}">
      <dgm:prSet/>
      <dgm:spPr/>
      <dgm:t>
        <a:bodyPr/>
        <a:lstStyle/>
        <a:p>
          <a:endParaRPr lang="en-US"/>
        </a:p>
      </dgm:t>
    </dgm:pt>
    <dgm:pt modelId="{8CE97278-38BC-4B84-869F-DB3BA41D1D70}" type="sibTrans" cxnId="{23C3B89D-8498-47A2-A76F-F92A7F3C76DC}">
      <dgm:prSet/>
      <dgm:spPr/>
      <dgm:t>
        <a:bodyPr/>
        <a:lstStyle/>
        <a:p>
          <a:endParaRPr lang="en-US"/>
        </a:p>
      </dgm:t>
    </dgm:pt>
    <dgm:pt modelId="{FDF7E95C-C87C-46B1-BC72-765F860EC04E}">
      <dgm:prSet custT="1"/>
      <dgm:spPr/>
      <dgm:t>
        <a:bodyPr/>
        <a:lstStyle/>
        <a:p>
          <a:r>
            <a:rPr lang="en-US" sz="2200" dirty="0"/>
            <a:t>Myocardial infarction</a:t>
          </a:r>
        </a:p>
      </dgm:t>
    </dgm:pt>
    <dgm:pt modelId="{B320FC33-D356-4DBF-B840-A9AF1E5D065E}" type="parTrans" cxnId="{FC8B442F-3F75-42E7-ADEA-793B0D28A7B9}">
      <dgm:prSet/>
      <dgm:spPr/>
      <dgm:t>
        <a:bodyPr/>
        <a:lstStyle/>
        <a:p>
          <a:endParaRPr lang="en-US"/>
        </a:p>
      </dgm:t>
    </dgm:pt>
    <dgm:pt modelId="{224FB7A2-D0C6-4671-AB09-F6D196EC8C3F}" type="sibTrans" cxnId="{FC8B442F-3F75-42E7-ADEA-793B0D28A7B9}">
      <dgm:prSet/>
      <dgm:spPr/>
      <dgm:t>
        <a:bodyPr/>
        <a:lstStyle/>
        <a:p>
          <a:endParaRPr lang="en-US"/>
        </a:p>
      </dgm:t>
    </dgm:pt>
    <dgm:pt modelId="{C0D80EF4-4380-41BF-8B50-9167C88A7C3A}">
      <dgm:prSet custT="1"/>
      <dgm:spPr/>
      <dgm:t>
        <a:bodyPr/>
        <a:lstStyle/>
        <a:p>
          <a:r>
            <a:rPr lang="en-US" sz="2200" dirty="0"/>
            <a:t>Stroke</a:t>
          </a:r>
        </a:p>
      </dgm:t>
    </dgm:pt>
    <dgm:pt modelId="{6E951E81-8F8F-4866-A6AE-F95A16A8B4E2}" type="parTrans" cxnId="{78B06C8F-B485-4F6C-88A4-3D8896B58ECC}">
      <dgm:prSet/>
      <dgm:spPr/>
      <dgm:t>
        <a:bodyPr/>
        <a:lstStyle/>
        <a:p>
          <a:endParaRPr lang="en-US"/>
        </a:p>
      </dgm:t>
    </dgm:pt>
    <dgm:pt modelId="{BB1DCC99-F4B0-4A53-823B-130958728994}" type="sibTrans" cxnId="{78B06C8F-B485-4F6C-88A4-3D8896B58ECC}">
      <dgm:prSet/>
      <dgm:spPr/>
      <dgm:t>
        <a:bodyPr/>
        <a:lstStyle/>
        <a:p>
          <a:endParaRPr lang="en-US"/>
        </a:p>
      </dgm:t>
    </dgm:pt>
    <dgm:pt modelId="{4A65A36F-E146-4FB2-8D8A-3C429875FF41}">
      <dgm:prSet custT="1"/>
      <dgm:spPr/>
      <dgm:t>
        <a:bodyPr/>
        <a:lstStyle/>
        <a:p>
          <a:r>
            <a:rPr lang="en-US" sz="2200" dirty="0"/>
            <a:t>Intravenous drug users</a:t>
          </a:r>
        </a:p>
      </dgm:t>
    </dgm:pt>
    <dgm:pt modelId="{E14BD7AD-5DE1-4A38-984A-62DB35BBF5FF}" type="parTrans" cxnId="{8D84E0B2-7D18-4E6A-A0B0-699B1514B728}">
      <dgm:prSet/>
      <dgm:spPr/>
      <dgm:t>
        <a:bodyPr/>
        <a:lstStyle/>
        <a:p>
          <a:endParaRPr lang="en-US"/>
        </a:p>
      </dgm:t>
    </dgm:pt>
    <dgm:pt modelId="{568A3F1F-BF21-420D-B826-424ABC459DA9}" type="sibTrans" cxnId="{8D84E0B2-7D18-4E6A-A0B0-699B1514B728}">
      <dgm:prSet/>
      <dgm:spPr/>
      <dgm:t>
        <a:bodyPr/>
        <a:lstStyle/>
        <a:p>
          <a:endParaRPr lang="en-US"/>
        </a:p>
      </dgm:t>
    </dgm:pt>
    <dgm:pt modelId="{CE77AA6A-A52C-41B9-A046-C06AFB0F1A6A}">
      <dgm:prSet custT="1"/>
      <dgm:spPr/>
      <dgm:t>
        <a:bodyPr/>
        <a:lstStyle/>
        <a:p>
          <a:r>
            <a:rPr lang="en-US" sz="2200" dirty="0"/>
            <a:t>Infections and sclerosing of veins</a:t>
          </a:r>
        </a:p>
      </dgm:t>
    </dgm:pt>
    <dgm:pt modelId="{08C10C27-FD93-4AE0-BBD5-9FD177C44AF3}" type="parTrans" cxnId="{75DA7E18-BE66-4229-9505-C43F1B896AC8}">
      <dgm:prSet/>
      <dgm:spPr/>
      <dgm:t>
        <a:bodyPr/>
        <a:lstStyle/>
        <a:p>
          <a:endParaRPr lang="en-US"/>
        </a:p>
      </dgm:t>
    </dgm:pt>
    <dgm:pt modelId="{F78F99E7-F5B5-4CC3-8480-AF0A2312A961}" type="sibTrans" cxnId="{75DA7E18-BE66-4229-9505-C43F1B896AC8}">
      <dgm:prSet/>
      <dgm:spPr/>
      <dgm:t>
        <a:bodyPr/>
        <a:lstStyle/>
        <a:p>
          <a:endParaRPr lang="en-US"/>
        </a:p>
      </dgm:t>
    </dgm:pt>
    <dgm:pt modelId="{6A588912-28FC-4167-A995-0AC307E59745}">
      <dgm:prSet custT="1"/>
      <dgm:spPr/>
      <dgm:t>
        <a:bodyPr/>
        <a:lstStyle/>
        <a:p>
          <a:r>
            <a:rPr lang="en-US" sz="2200" dirty="0"/>
            <a:t>HIV, Hepatitis C</a:t>
          </a:r>
        </a:p>
      </dgm:t>
    </dgm:pt>
    <dgm:pt modelId="{267B63A4-6299-48C8-83DE-DC540682D114}" type="parTrans" cxnId="{AE2DB0B2-1EC1-4537-90A1-F65E4A00E10D}">
      <dgm:prSet/>
      <dgm:spPr/>
      <dgm:t>
        <a:bodyPr/>
        <a:lstStyle/>
        <a:p>
          <a:endParaRPr lang="en-US"/>
        </a:p>
      </dgm:t>
    </dgm:pt>
    <dgm:pt modelId="{3ACA37DA-29D3-44B6-BCCA-FDCE336D27F2}" type="sibTrans" cxnId="{AE2DB0B2-1EC1-4537-90A1-F65E4A00E10D}">
      <dgm:prSet/>
      <dgm:spPr/>
      <dgm:t>
        <a:bodyPr/>
        <a:lstStyle/>
        <a:p>
          <a:endParaRPr lang="en-US"/>
        </a:p>
      </dgm:t>
    </dgm:pt>
    <dgm:pt modelId="{B210C73B-9078-4CC1-BB18-539D042A7F06}">
      <dgm:prSet custT="1"/>
      <dgm:spPr/>
      <dgm:t>
        <a:bodyPr/>
        <a:lstStyle/>
        <a:p>
          <a:r>
            <a:rPr lang="en-US" sz="2200" dirty="0"/>
            <a:t>Intranasal users</a:t>
          </a:r>
        </a:p>
      </dgm:t>
    </dgm:pt>
    <dgm:pt modelId="{CF2577BB-DEDE-4B52-8510-84AB6D954E78}" type="parTrans" cxnId="{06813271-8760-4A12-B7FD-63572D0799F0}">
      <dgm:prSet/>
      <dgm:spPr/>
      <dgm:t>
        <a:bodyPr/>
        <a:lstStyle/>
        <a:p>
          <a:endParaRPr lang="en-US"/>
        </a:p>
      </dgm:t>
    </dgm:pt>
    <dgm:pt modelId="{CD7A1213-E0E9-449E-8601-F570A3C072DD}" type="sibTrans" cxnId="{06813271-8760-4A12-B7FD-63572D0799F0}">
      <dgm:prSet/>
      <dgm:spPr/>
      <dgm:t>
        <a:bodyPr/>
        <a:lstStyle/>
        <a:p>
          <a:endParaRPr lang="en-US"/>
        </a:p>
      </dgm:t>
    </dgm:pt>
    <dgm:pt modelId="{A253A450-9F67-44D7-A64F-1A15BAF8D2E1}">
      <dgm:prSet custT="1"/>
      <dgm:spPr/>
      <dgm:t>
        <a:bodyPr/>
        <a:lstStyle/>
        <a:p>
          <a:r>
            <a:rPr lang="en-US" sz="2200" dirty="0"/>
            <a:t>Sinusitis, perforated nasal septum</a:t>
          </a:r>
        </a:p>
      </dgm:t>
    </dgm:pt>
    <dgm:pt modelId="{4CA7114D-2DDD-447A-8A8E-7D0D4A4A79E7}" type="parTrans" cxnId="{D802B754-A1C5-41F3-BCE0-2821D12A8675}">
      <dgm:prSet/>
      <dgm:spPr/>
      <dgm:t>
        <a:bodyPr/>
        <a:lstStyle/>
        <a:p>
          <a:endParaRPr lang="en-US"/>
        </a:p>
      </dgm:t>
    </dgm:pt>
    <dgm:pt modelId="{39D9E42C-B35B-46A1-88DC-7E58BC53CE2C}" type="sibTrans" cxnId="{D802B754-A1C5-41F3-BCE0-2821D12A8675}">
      <dgm:prSet/>
      <dgm:spPr/>
      <dgm:t>
        <a:bodyPr/>
        <a:lstStyle/>
        <a:p>
          <a:endParaRPr lang="en-US"/>
        </a:p>
      </dgm:t>
    </dgm:pt>
    <dgm:pt modelId="{8AD6B8E6-B9A9-41C9-A052-51253ECB6414}">
      <dgm:prSet custT="1"/>
      <dgm:spPr/>
      <dgm:t>
        <a:bodyPr/>
        <a:lstStyle/>
        <a:p>
          <a:r>
            <a:rPr lang="en-US" sz="2200" dirty="0"/>
            <a:t>Smoking a substance</a:t>
          </a:r>
        </a:p>
      </dgm:t>
    </dgm:pt>
    <dgm:pt modelId="{7FEC26EA-8C1F-4373-8AE9-4E7D99196068}" type="parTrans" cxnId="{A8E69FF5-A433-4D64-A04C-15A7FBBE1D93}">
      <dgm:prSet/>
      <dgm:spPr/>
      <dgm:t>
        <a:bodyPr/>
        <a:lstStyle/>
        <a:p>
          <a:endParaRPr lang="en-US"/>
        </a:p>
      </dgm:t>
    </dgm:pt>
    <dgm:pt modelId="{47F04814-87E2-4393-84E5-A94228CE431A}" type="sibTrans" cxnId="{A8E69FF5-A433-4D64-A04C-15A7FBBE1D93}">
      <dgm:prSet/>
      <dgm:spPr/>
      <dgm:t>
        <a:bodyPr/>
        <a:lstStyle/>
        <a:p>
          <a:endParaRPr lang="en-US"/>
        </a:p>
      </dgm:t>
    </dgm:pt>
    <dgm:pt modelId="{139C06FE-9761-47DF-A653-80D8F9A8E8F4}">
      <dgm:prSet custT="1"/>
      <dgm:spPr/>
      <dgm:t>
        <a:bodyPr/>
        <a:lstStyle/>
        <a:p>
          <a:r>
            <a:rPr lang="en-US" sz="2200" dirty="0"/>
            <a:t>Respiratory problems</a:t>
          </a:r>
        </a:p>
      </dgm:t>
    </dgm:pt>
    <dgm:pt modelId="{140137BB-C9D0-4C63-ADAC-BAD4ABEDB278}" type="parTrans" cxnId="{F65DFE59-9BD6-4E43-A674-5D1D3E3AF9D6}">
      <dgm:prSet/>
      <dgm:spPr/>
      <dgm:t>
        <a:bodyPr/>
        <a:lstStyle/>
        <a:p>
          <a:endParaRPr lang="en-US"/>
        </a:p>
      </dgm:t>
    </dgm:pt>
    <dgm:pt modelId="{B5D03BD5-9AB8-4B1C-B14D-02A0E1C73FD3}" type="sibTrans" cxnId="{F65DFE59-9BD6-4E43-A674-5D1D3E3AF9D6}">
      <dgm:prSet/>
      <dgm:spPr/>
      <dgm:t>
        <a:bodyPr/>
        <a:lstStyle/>
        <a:p>
          <a:endParaRPr lang="en-US"/>
        </a:p>
      </dgm:t>
    </dgm:pt>
    <dgm:pt modelId="{88717B1E-27F8-1C41-A7EE-36E3FA93C7F8}" type="pres">
      <dgm:prSet presAssocID="{18961A50-A435-4837-9633-5059CBFF3CF1}" presName="linear" presStyleCnt="0">
        <dgm:presLayoutVars>
          <dgm:dir/>
          <dgm:animLvl val="lvl"/>
          <dgm:resizeHandles val="exact"/>
        </dgm:presLayoutVars>
      </dgm:prSet>
      <dgm:spPr/>
    </dgm:pt>
    <dgm:pt modelId="{CE951C28-C607-7A49-96D3-462B495D8DFA}" type="pres">
      <dgm:prSet presAssocID="{E0C8E278-B37B-424D-A48B-9321BA064D0B}" presName="parentLin" presStyleCnt="0"/>
      <dgm:spPr/>
    </dgm:pt>
    <dgm:pt modelId="{7D98B9AF-457F-7749-B1BC-72BA5872F7FE}" type="pres">
      <dgm:prSet presAssocID="{E0C8E278-B37B-424D-A48B-9321BA064D0B}" presName="parentLeftMargin" presStyleLbl="node1" presStyleIdx="0" presStyleCnt="4"/>
      <dgm:spPr/>
    </dgm:pt>
    <dgm:pt modelId="{FE8730E0-080F-EE43-8EB4-245C05DE5802}" type="pres">
      <dgm:prSet presAssocID="{E0C8E278-B37B-424D-A48B-9321BA064D0B}" presName="parentText" presStyleLbl="node1" presStyleIdx="0" presStyleCnt="4">
        <dgm:presLayoutVars>
          <dgm:chMax val="0"/>
          <dgm:bulletEnabled val="1"/>
        </dgm:presLayoutVars>
      </dgm:prSet>
      <dgm:spPr/>
    </dgm:pt>
    <dgm:pt modelId="{B50A0C25-481D-AB47-B8FF-57F1719422FE}" type="pres">
      <dgm:prSet presAssocID="{E0C8E278-B37B-424D-A48B-9321BA064D0B}" presName="negativeSpace" presStyleCnt="0"/>
      <dgm:spPr/>
    </dgm:pt>
    <dgm:pt modelId="{43A3D1A4-EEBC-9647-B81B-DA7E377A639F}" type="pres">
      <dgm:prSet presAssocID="{E0C8E278-B37B-424D-A48B-9321BA064D0B}" presName="childText" presStyleLbl="conFgAcc1" presStyleIdx="0" presStyleCnt="4">
        <dgm:presLayoutVars>
          <dgm:bulletEnabled val="1"/>
        </dgm:presLayoutVars>
      </dgm:prSet>
      <dgm:spPr/>
    </dgm:pt>
    <dgm:pt modelId="{EED3F933-B0CB-3E45-B1EA-90E235D44646}" type="pres">
      <dgm:prSet presAssocID="{7730DD82-E93E-4F40-9F74-AB31354A0F38}" presName="spaceBetweenRectangles" presStyleCnt="0"/>
      <dgm:spPr/>
    </dgm:pt>
    <dgm:pt modelId="{BC2D5E1D-7FEE-424D-8141-7E90965F0AB5}" type="pres">
      <dgm:prSet presAssocID="{4A65A36F-E146-4FB2-8D8A-3C429875FF41}" presName="parentLin" presStyleCnt="0"/>
      <dgm:spPr/>
    </dgm:pt>
    <dgm:pt modelId="{1560A8D3-21F4-E34D-AE00-0C62CBED583E}" type="pres">
      <dgm:prSet presAssocID="{4A65A36F-E146-4FB2-8D8A-3C429875FF41}" presName="parentLeftMargin" presStyleLbl="node1" presStyleIdx="0" presStyleCnt="4"/>
      <dgm:spPr/>
    </dgm:pt>
    <dgm:pt modelId="{8A5D6625-B362-1A4D-A1A0-AAE30708D0FA}" type="pres">
      <dgm:prSet presAssocID="{4A65A36F-E146-4FB2-8D8A-3C429875FF41}" presName="parentText" presStyleLbl="node1" presStyleIdx="1" presStyleCnt="4">
        <dgm:presLayoutVars>
          <dgm:chMax val="0"/>
          <dgm:bulletEnabled val="1"/>
        </dgm:presLayoutVars>
      </dgm:prSet>
      <dgm:spPr/>
    </dgm:pt>
    <dgm:pt modelId="{B5092009-A82F-C344-9E67-E8DB0FA43059}" type="pres">
      <dgm:prSet presAssocID="{4A65A36F-E146-4FB2-8D8A-3C429875FF41}" presName="negativeSpace" presStyleCnt="0"/>
      <dgm:spPr/>
    </dgm:pt>
    <dgm:pt modelId="{981CB181-FA7D-B446-8096-FAA38047FFA4}" type="pres">
      <dgm:prSet presAssocID="{4A65A36F-E146-4FB2-8D8A-3C429875FF41}" presName="childText" presStyleLbl="conFgAcc1" presStyleIdx="1" presStyleCnt="4">
        <dgm:presLayoutVars>
          <dgm:bulletEnabled val="1"/>
        </dgm:presLayoutVars>
      </dgm:prSet>
      <dgm:spPr/>
    </dgm:pt>
    <dgm:pt modelId="{9A9FF950-C1B8-C640-956A-F6EAADDB88DC}" type="pres">
      <dgm:prSet presAssocID="{568A3F1F-BF21-420D-B826-424ABC459DA9}" presName="spaceBetweenRectangles" presStyleCnt="0"/>
      <dgm:spPr/>
    </dgm:pt>
    <dgm:pt modelId="{3EBA712B-5F72-B54C-B972-758CC3815242}" type="pres">
      <dgm:prSet presAssocID="{B210C73B-9078-4CC1-BB18-539D042A7F06}" presName="parentLin" presStyleCnt="0"/>
      <dgm:spPr/>
    </dgm:pt>
    <dgm:pt modelId="{596ED75C-07AD-B74B-B667-B8B4BE300BAF}" type="pres">
      <dgm:prSet presAssocID="{B210C73B-9078-4CC1-BB18-539D042A7F06}" presName="parentLeftMargin" presStyleLbl="node1" presStyleIdx="1" presStyleCnt="4"/>
      <dgm:spPr/>
    </dgm:pt>
    <dgm:pt modelId="{5D62D104-6E67-A141-9D28-5DD5CC772B82}" type="pres">
      <dgm:prSet presAssocID="{B210C73B-9078-4CC1-BB18-539D042A7F06}" presName="parentText" presStyleLbl="node1" presStyleIdx="2" presStyleCnt="4">
        <dgm:presLayoutVars>
          <dgm:chMax val="0"/>
          <dgm:bulletEnabled val="1"/>
        </dgm:presLayoutVars>
      </dgm:prSet>
      <dgm:spPr/>
    </dgm:pt>
    <dgm:pt modelId="{10C5D062-1DC0-7C49-899C-6040090C5695}" type="pres">
      <dgm:prSet presAssocID="{B210C73B-9078-4CC1-BB18-539D042A7F06}" presName="negativeSpace" presStyleCnt="0"/>
      <dgm:spPr/>
    </dgm:pt>
    <dgm:pt modelId="{259DDBE7-2DFE-D349-8165-4CF395E7780F}" type="pres">
      <dgm:prSet presAssocID="{B210C73B-9078-4CC1-BB18-539D042A7F06}" presName="childText" presStyleLbl="conFgAcc1" presStyleIdx="2" presStyleCnt="4">
        <dgm:presLayoutVars>
          <dgm:bulletEnabled val="1"/>
        </dgm:presLayoutVars>
      </dgm:prSet>
      <dgm:spPr/>
    </dgm:pt>
    <dgm:pt modelId="{A8097120-27C9-0047-857B-02AE9536EC86}" type="pres">
      <dgm:prSet presAssocID="{CD7A1213-E0E9-449E-8601-F570A3C072DD}" presName="spaceBetweenRectangles" presStyleCnt="0"/>
      <dgm:spPr/>
    </dgm:pt>
    <dgm:pt modelId="{6144A472-8BA2-C74F-B8B6-7500FE966CAA}" type="pres">
      <dgm:prSet presAssocID="{8AD6B8E6-B9A9-41C9-A052-51253ECB6414}" presName="parentLin" presStyleCnt="0"/>
      <dgm:spPr/>
    </dgm:pt>
    <dgm:pt modelId="{4AE616D8-222C-B841-B4B4-89636F5AE065}" type="pres">
      <dgm:prSet presAssocID="{8AD6B8E6-B9A9-41C9-A052-51253ECB6414}" presName="parentLeftMargin" presStyleLbl="node1" presStyleIdx="2" presStyleCnt="4"/>
      <dgm:spPr/>
    </dgm:pt>
    <dgm:pt modelId="{AAE8AB1E-A051-AD4B-9161-662325F4A378}" type="pres">
      <dgm:prSet presAssocID="{8AD6B8E6-B9A9-41C9-A052-51253ECB6414}" presName="parentText" presStyleLbl="node1" presStyleIdx="3" presStyleCnt="4">
        <dgm:presLayoutVars>
          <dgm:chMax val="0"/>
          <dgm:bulletEnabled val="1"/>
        </dgm:presLayoutVars>
      </dgm:prSet>
      <dgm:spPr/>
    </dgm:pt>
    <dgm:pt modelId="{C3B99128-1B81-E045-AED3-A154A0F649F0}" type="pres">
      <dgm:prSet presAssocID="{8AD6B8E6-B9A9-41C9-A052-51253ECB6414}" presName="negativeSpace" presStyleCnt="0"/>
      <dgm:spPr/>
    </dgm:pt>
    <dgm:pt modelId="{E36842D8-970F-0943-B2E1-DAA17673A922}" type="pres">
      <dgm:prSet presAssocID="{8AD6B8E6-B9A9-41C9-A052-51253ECB6414}" presName="childText" presStyleLbl="conFgAcc1" presStyleIdx="3" presStyleCnt="4">
        <dgm:presLayoutVars>
          <dgm:bulletEnabled val="1"/>
        </dgm:presLayoutVars>
      </dgm:prSet>
      <dgm:spPr/>
    </dgm:pt>
  </dgm:ptLst>
  <dgm:cxnLst>
    <dgm:cxn modelId="{1C85610C-BC01-F34F-9C74-7EEDB3C2939A}" type="presOf" srcId="{C0D80EF4-4380-41BF-8B50-9167C88A7C3A}" destId="{43A3D1A4-EEBC-9647-B81B-DA7E377A639F}" srcOrd="0" destOrd="3" presId="urn:microsoft.com/office/officeart/2005/8/layout/list1"/>
    <dgm:cxn modelId="{75DA7E18-BE66-4229-9505-C43F1B896AC8}" srcId="{4A65A36F-E146-4FB2-8D8A-3C429875FF41}" destId="{CE77AA6A-A52C-41B9-A046-C06AFB0F1A6A}" srcOrd="0" destOrd="0" parTransId="{08C10C27-FD93-4AE0-BBD5-9FD177C44AF3}" sibTransId="{F78F99E7-F5B5-4CC3-8480-AF0A2312A961}"/>
    <dgm:cxn modelId="{3D4F251D-E7E0-C041-A031-EF062083174D}" type="presOf" srcId="{4A65A36F-E146-4FB2-8D8A-3C429875FF41}" destId="{1560A8D3-21F4-E34D-AE00-0C62CBED583E}" srcOrd="0" destOrd="0" presId="urn:microsoft.com/office/officeart/2005/8/layout/list1"/>
    <dgm:cxn modelId="{0016FF22-64A4-FE4A-817D-2C85E71F3EC1}" type="presOf" srcId="{E0C8E278-B37B-424D-A48B-9321BA064D0B}" destId="{7D98B9AF-457F-7749-B1BC-72BA5872F7FE}" srcOrd="0" destOrd="0" presId="urn:microsoft.com/office/officeart/2005/8/layout/list1"/>
    <dgm:cxn modelId="{205A282E-818E-1F41-92C5-222AA214FA28}" type="presOf" srcId="{4A65A36F-E146-4FB2-8D8A-3C429875FF41}" destId="{8A5D6625-B362-1A4D-A1A0-AAE30708D0FA}" srcOrd="1" destOrd="0" presId="urn:microsoft.com/office/officeart/2005/8/layout/list1"/>
    <dgm:cxn modelId="{FC8B442F-3F75-42E7-ADEA-793B0D28A7B9}" srcId="{E0C8E278-B37B-424D-A48B-9321BA064D0B}" destId="{FDF7E95C-C87C-46B1-BC72-765F860EC04E}" srcOrd="2" destOrd="0" parTransId="{B320FC33-D356-4DBF-B840-A9AF1E5D065E}" sibTransId="{224FB7A2-D0C6-4671-AB09-F6D196EC8C3F}"/>
    <dgm:cxn modelId="{77053351-A992-4988-AF4E-57A07EFEC9BD}" srcId="{18961A50-A435-4837-9633-5059CBFF3CF1}" destId="{E0C8E278-B37B-424D-A48B-9321BA064D0B}" srcOrd="0" destOrd="0" parTransId="{D6928085-E9FE-4343-ABE1-3AD18114190A}" sibTransId="{7730DD82-E93E-4F40-9F74-AB31354A0F38}"/>
    <dgm:cxn modelId="{D802B754-A1C5-41F3-BCE0-2821D12A8675}" srcId="{B210C73B-9078-4CC1-BB18-539D042A7F06}" destId="{A253A450-9F67-44D7-A64F-1A15BAF8D2E1}" srcOrd="0" destOrd="0" parTransId="{4CA7114D-2DDD-447A-8A8E-7D0D4A4A79E7}" sibTransId="{39D9E42C-B35B-46A1-88DC-7E58BC53CE2C}"/>
    <dgm:cxn modelId="{6FBCBE59-7732-F848-928B-15C62AA64603}" type="presOf" srcId="{CE77AA6A-A52C-41B9-A046-C06AFB0F1A6A}" destId="{981CB181-FA7D-B446-8096-FAA38047FFA4}" srcOrd="0" destOrd="0" presId="urn:microsoft.com/office/officeart/2005/8/layout/list1"/>
    <dgm:cxn modelId="{F65DFE59-9BD6-4E43-A674-5D1D3E3AF9D6}" srcId="{8AD6B8E6-B9A9-41C9-A052-51253ECB6414}" destId="{139C06FE-9761-47DF-A653-80D8F9A8E8F4}" srcOrd="0" destOrd="0" parTransId="{140137BB-C9D0-4C63-ADAC-BAD4ABEDB278}" sibTransId="{B5D03BD5-9AB8-4B1C-B14D-02A0E1C73FD3}"/>
    <dgm:cxn modelId="{DED38663-212C-944F-9522-16904F68280C}" type="presOf" srcId="{B210C73B-9078-4CC1-BB18-539D042A7F06}" destId="{5D62D104-6E67-A141-9D28-5DD5CC772B82}" srcOrd="1" destOrd="0" presId="urn:microsoft.com/office/officeart/2005/8/layout/list1"/>
    <dgm:cxn modelId="{22C1006C-69E8-194B-A988-95B641456D6F}" type="presOf" srcId="{6A588912-28FC-4167-A995-0AC307E59745}" destId="{981CB181-FA7D-B446-8096-FAA38047FFA4}" srcOrd="0" destOrd="1" presId="urn:microsoft.com/office/officeart/2005/8/layout/list1"/>
    <dgm:cxn modelId="{1DF07B6E-B09D-41F3-8DEC-FCE5C2F8F23D}" srcId="{E0C8E278-B37B-424D-A48B-9321BA064D0B}" destId="{960B5869-EDBE-4245-AC4B-2FEB51617E90}" srcOrd="0" destOrd="0" parTransId="{091DFAAC-876E-42A4-9CC5-B7E876BED085}" sibTransId="{36C02732-1E8E-4E0A-9AF5-100402F07ABD}"/>
    <dgm:cxn modelId="{06813271-8760-4A12-B7FD-63572D0799F0}" srcId="{18961A50-A435-4837-9633-5059CBFF3CF1}" destId="{B210C73B-9078-4CC1-BB18-539D042A7F06}" srcOrd="2" destOrd="0" parTransId="{CF2577BB-DEDE-4B52-8510-84AB6D954E78}" sibTransId="{CD7A1213-E0E9-449E-8601-F570A3C072DD}"/>
    <dgm:cxn modelId="{7B7A157A-DB64-D442-90FF-F068A351BF39}" type="presOf" srcId="{47D31507-EDFA-4BDB-835D-42A982A9B91C}" destId="{43A3D1A4-EEBC-9647-B81B-DA7E377A639F}" srcOrd="0" destOrd="1" presId="urn:microsoft.com/office/officeart/2005/8/layout/list1"/>
    <dgm:cxn modelId="{78B06C8F-B485-4F6C-88A4-3D8896B58ECC}" srcId="{E0C8E278-B37B-424D-A48B-9321BA064D0B}" destId="{C0D80EF4-4380-41BF-8B50-9167C88A7C3A}" srcOrd="3" destOrd="0" parTransId="{6E951E81-8F8F-4866-A6AE-F95A16A8B4E2}" sibTransId="{BB1DCC99-F4B0-4A53-823B-130958728994}"/>
    <dgm:cxn modelId="{79473B9A-C3A5-734E-9A49-C8EA777DA308}" type="presOf" srcId="{139C06FE-9761-47DF-A653-80D8F9A8E8F4}" destId="{E36842D8-970F-0943-B2E1-DAA17673A922}" srcOrd="0" destOrd="0" presId="urn:microsoft.com/office/officeart/2005/8/layout/list1"/>
    <dgm:cxn modelId="{23C3B89D-8498-47A2-A76F-F92A7F3C76DC}" srcId="{E0C8E278-B37B-424D-A48B-9321BA064D0B}" destId="{47D31507-EDFA-4BDB-835D-42A982A9B91C}" srcOrd="1" destOrd="0" parTransId="{4403C75A-D280-4CEF-B3D5-90EF5F17AE63}" sibTransId="{8CE97278-38BC-4B84-869F-DB3BA41D1D70}"/>
    <dgm:cxn modelId="{CD368FAE-E6AC-7D44-9A27-EE6930E249E4}" type="presOf" srcId="{8AD6B8E6-B9A9-41C9-A052-51253ECB6414}" destId="{4AE616D8-222C-B841-B4B4-89636F5AE065}" srcOrd="0" destOrd="0" presId="urn:microsoft.com/office/officeart/2005/8/layout/list1"/>
    <dgm:cxn modelId="{AE2DB0B2-1EC1-4537-90A1-F65E4A00E10D}" srcId="{4A65A36F-E146-4FB2-8D8A-3C429875FF41}" destId="{6A588912-28FC-4167-A995-0AC307E59745}" srcOrd="1" destOrd="0" parTransId="{267B63A4-6299-48C8-83DE-DC540682D114}" sibTransId="{3ACA37DA-29D3-44B6-BCCA-FDCE336D27F2}"/>
    <dgm:cxn modelId="{8D84E0B2-7D18-4E6A-A0B0-699B1514B728}" srcId="{18961A50-A435-4837-9633-5059CBFF3CF1}" destId="{4A65A36F-E146-4FB2-8D8A-3C429875FF41}" srcOrd="1" destOrd="0" parTransId="{E14BD7AD-5DE1-4A38-984A-62DB35BBF5FF}" sibTransId="{568A3F1F-BF21-420D-B826-424ABC459DA9}"/>
    <dgm:cxn modelId="{29CA8BC1-5785-C345-9B10-B9F4C1F0388F}" type="presOf" srcId="{960B5869-EDBE-4245-AC4B-2FEB51617E90}" destId="{43A3D1A4-EEBC-9647-B81B-DA7E377A639F}" srcOrd="0" destOrd="0" presId="urn:microsoft.com/office/officeart/2005/8/layout/list1"/>
    <dgm:cxn modelId="{D37796CE-64D1-8E47-ABD9-30805617373A}" type="presOf" srcId="{8AD6B8E6-B9A9-41C9-A052-51253ECB6414}" destId="{AAE8AB1E-A051-AD4B-9161-662325F4A378}" srcOrd="1" destOrd="0" presId="urn:microsoft.com/office/officeart/2005/8/layout/list1"/>
    <dgm:cxn modelId="{F1FFEED6-28B3-C248-8526-659517957434}" type="presOf" srcId="{B210C73B-9078-4CC1-BB18-539D042A7F06}" destId="{596ED75C-07AD-B74B-B667-B8B4BE300BAF}" srcOrd="0" destOrd="0" presId="urn:microsoft.com/office/officeart/2005/8/layout/list1"/>
    <dgm:cxn modelId="{1AEE0ED7-BB92-A344-8FE5-601F5134E8A9}" type="presOf" srcId="{E0C8E278-B37B-424D-A48B-9321BA064D0B}" destId="{FE8730E0-080F-EE43-8EB4-245C05DE5802}" srcOrd="1" destOrd="0" presId="urn:microsoft.com/office/officeart/2005/8/layout/list1"/>
    <dgm:cxn modelId="{91337CF0-BB4F-A34D-B13A-7ECE91156E2D}" type="presOf" srcId="{18961A50-A435-4837-9633-5059CBFF3CF1}" destId="{88717B1E-27F8-1C41-A7EE-36E3FA93C7F8}" srcOrd="0" destOrd="0" presId="urn:microsoft.com/office/officeart/2005/8/layout/list1"/>
    <dgm:cxn modelId="{E1D73BF3-333B-F54D-8ECB-636471FD1765}" type="presOf" srcId="{FDF7E95C-C87C-46B1-BC72-765F860EC04E}" destId="{43A3D1A4-EEBC-9647-B81B-DA7E377A639F}" srcOrd="0" destOrd="2" presId="urn:microsoft.com/office/officeart/2005/8/layout/list1"/>
    <dgm:cxn modelId="{A8E69FF5-A433-4D64-A04C-15A7FBBE1D93}" srcId="{18961A50-A435-4837-9633-5059CBFF3CF1}" destId="{8AD6B8E6-B9A9-41C9-A052-51253ECB6414}" srcOrd="3" destOrd="0" parTransId="{7FEC26EA-8C1F-4373-8AE9-4E7D99196068}" sibTransId="{47F04814-87E2-4393-84E5-A94228CE431A}"/>
    <dgm:cxn modelId="{C75DDAFF-B6C1-284E-9310-930A976D7DB7}" type="presOf" srcId="{A253A450-9F67-44D7-A64F-1A15BAF8D2E1}" destId="{259DDBE7-2DFE-D349-8165-4CF395E7780F}" srcOrd="0" destOrd="0" presId="urn:microsoft.com/office/officeart/2005/8/layout/list1"/>
    <dgm:cxn modelId="{AD6245EC-C9E7-F64D-84AB-CA270F7DBC9C}" type="presParOf" srcId="{88717B1E-27F8-1C41-A7EE-36E3FA93C7F8}" destId="{CE951C28-C607-7A49-96D3-462B495D8DFA}" srcOrd="0" destOrd="0" presId="urn:microsoft.com/office/officeart/2005/8/layout/list1"/>
    <dgm:cxn modelId="{734FAAB3-BAC6-B14F-94CC-525E25F940D7}" type="presParOf" srcId="{CE951C28-C607-7A49-96D3-462B495D8DFA}" destId="{7D98B9AF-457F-7749-B1BC-72BA5872F7FE}" srcOrd="0" destOrd="0" presId="urn:microsoft.com/office/officeart/2005/8/layout/list1"/>
    <dgm:cxn modelId="{198C6283-6FA2-864C-B011-593B37717C59}" type="presParOf" srcId="{CE951C28-C607-7A49-96D3-462B495D8DFA}" destId="{FE8730E0-080F-EE43-8EB4-245C05DE5802}" srcOrd="1" destOrd="0" presId="urn:microsoft.com/office/officeart/2005/8/layout/list1"/>
    <dgm:cxn modelId="{C62E7522-8E32-404E-B7E5-687AD5D45393}" type="presParOf" srcId="{88717B1E-27F8-1C41-A7EE-36E3FA93C7F8}" destId="{B50A0C25-481D-AB47-B8FF-57F1719422FE}" srcOrd="1" destOrd="0" presId="urn:microsoft.com/office/officeart/2005/8/layout/list1"/>
    <dgm:cxn modelId="{9AAF7414-3453-884A-BAAC-06D495D6458F}" type="presParOf" srcId="{88717B1E-27F8-1C41-A7EE-36E3FA93C7F8}" destId="{43A3D1A4-EEBC-9647-B81B-DA7E377A639F}" srcOrd="2" destOrd="0" presId="urn:microsoft.com/office/officeart/2005/8/layout/list1"/>
    <dgm:cxn modelId="{893EED47-6072-6E4A-836D-AD3C957DE791}" type="presParOf" srcId="{88717B1E-27F8-1C41-A7EE-36E3FA93C7F8}" destId="{EED3F933-B0CB-3E45-B1EA-90E235D44646}" srcOrd="3" destOrd="0" presId="urn:microsoft.com/office/officeart/2005/8/layout/list1"/>
    <dgm:cxn modelId="{0C84ED5E-D033-D945-91A1-A3593C989D62}" type="presParOf" srcId="{88717B1E-27F8-1C41-A7EE-36E3FA93C7F8}" destId="{BC2D5E1D-7FEE-424D-8141-7E90965F0AB5}" srcOrd="4" destOrd="0" presId="urn:microsoft.com/office/officeart/2005/8/layout/list1"/>
    <dgm:cxn modelId="{2FE1B201-0B7D-834F-AA71-9982D6F2BF87}" type="presParOf" srcId="{BC2D5E1D-7FEE-424D-8141-7E90965F0AB5}" destId="{1560A8D3-21F4-E34D-AE00-0C62CBED583E}" srcOrd="0" destOrd="0" presId="urn:microsoft.com/office/officeart/2005/8/layout/list1"/>
    <dgm:cxn modelId="{71F8AC9F-4A55-B94D-B205-454D4F17FA45}" type="presParOf" srcId="{BC2D5E1D-7FEE-424D-8141-7E90965F0AB5}" destId="{8A5D6625-B362-1A4D-A1A0-AAE30708D0FA}" srcOrd="1" destOrd="0" presId="urn:microsoft.com/office/officeart/2005/8/layout/list1"/>
    <dgm:cxn modelId="{46CEE12F-1949-9A4D-9787-A1671C6AD819}" type="presParOf" srcId="{88717B1E-27F8-1C41-A7EE-36E3FA93C7F8}" destId="{B5092009-A82F-C344-9E67-E8DB0FA43059}" srcOrd="5" destOrd="0" presId="urn:microsoft.com/office/officeart/2005/8/layout/list1"/>
    <dgm:cxn modelId="{DD7BE29F-98F2-FD4E-BDD5-08BC2C2F9163}" type="presParOf" srcId="{88717B1E-27F8-1C41-A7EE-36E3FA93C7F8}" destId="{981CB181-FA7D-B446-8096-FAA38047FFA4}" srcOrd="6" destOrd="0" presId="urn:microsoft.com/office/officeart/2005/8/layout/list1"/>
    <dgm:cxn modelId="{9B852487-07F7-BD46-AA1D-2D9DDA0FCABB}" type="presParOf" srcId="{88717B1E-27F8-1C41-A7EE-36E3FA93C7F8}" destId="{9A9FF950-C1B8-C640-956A-F6EAADDB88DC}" srcOrd="7" destOrd="0" presId="urn:microsoft.com/office/officeart/2005/8/layout/list1"/>
    <dgm:cxn modelId="{68A3E23A-F0B7-6548-8A43-4E4E6252E31D}" type="presParOf" srcId="{88717B1E-27F8-1C41-A7EE-36E3FA93C7F8}" destId="{3EBA712B-5F72-B54C-B972-758CC3815242}" srcOrd="8" destOrd="0" presId="urn:microsoft.com/office/officeart/2005/8/layout/list1"/>
    <dgm:cxn modelId="{0267C3DE-C63B-6145-A318-1EC837A738A3}" type="presParOf" srcId="{3EBA712B-5F72-B54C-B972-758CC3815242}" destId="{596ED75C-07AD-B74B-B667-B8B4BE300BAF}" srcOrd="0" destOrd="0" presId="urn:microsoft.com/office/officeart/2005/8/layout/list1"/>
    <dgm:cxn modelId="{43A4596B-98A3-BF4E-AB29-F9CD7CADA9BD}" type="presParOf" srcId="{3EBA712B-5F72-B54C-B972-758CC3815242}" destId="{5D62D104-6E67-A141-9D28-5DD5CC772B82}" srcOrd="1" destOrd="0" presId="urn:microsoft.com/office/officeart/2005/8/layout/list1"/>
    <dgm:cxn modelId="{3D66BEF9-F7B9-BC4A-A071-021A971D11AF}" type="presParOf" srcId="{88717B1E-27F8-1C41-A7EE-36E3FA93C7F8}" destId="{10C5D062-1DC0-7C49-899C-6040090C5695}" srcOrd="9" destOrd="0" presId="urn:microsoft.com/office/officeart/2005/8/layout/list1"/>
    <dgm:cxn modelId="{28AEBDCC-C664-9243-89D4-8FE6CA9A9FE4}" type="presParOf" srcId="{88717B1E-27F8-1C41-A7EE-36E3FA93C7F8}" destId="{259DDBE7-2DFE-D349-8165-4CF395E7780F}" srcOrd="10" destOrd="0" presId="urn:microsoft.com/office/officeart/2005/8/layout/list1"/>
    <dgm:cxn modelId="{1D41F64E-FD21-BA43-B01E-44FB36ED8B92}" type="presParOf" srcId="{88717B1E-27F8-1C41-A7EE-36E3FA93C7F8}" destId="{A8097120-27C9-0047-857B-02AE9536EC86}" srcOrd="11" destOrd="0" presId="urn:microsoft.com/office/officeart/2005/8/layout/list1"/>
    <dgm:cxn modelId="{95673A50-D758-0A46-98BE-9DD7F3B57698}" type="presParOf" srcId="{88717B1E-27F8-1C41-A7EE-36E3FA93C7F8}" destId="{6144A472-8BA2-C74F-B8B6-7500FE966CAA}" srcOrd="12" destOrd="0" presId="urn:microsoft.com/office/officeart/2005/8/layout/list1"/>
    <dgm:cxn modelId="{565E08EB-7AD1-6046-BB95-44FDDC78F4A1}" type="presParOf" srcId="{6144A472-8BA2-C74F-B8B6-7500FE966CAA}" destId="{4AE616D8-222C-B841-B4B4-89636F5AE065}" srcOrd="0" destOrd="0" presId="urn:microsoft.com/office/officeart/2005/8/layout/list1"/>
    <dgm:cxn modelId="{2AA9EDC2-36FA-2149-96A7-C0096D047255}" type="presParOf" srcId="{6144A472-8BA2-C74F-B8B6-7500FE966CAA}" destId="{AAE8AB1E-A051-AD4B-9161-662325F4A378}" srcOrd="1" destOrd="0" presId="urn:microsoft.com/office/officeart/2005/8/layout/list1"/>
    <dgm:cxn modelId="{2F8A6F79-40D6-324D-88F1-50A46226B9F8}" type="presParOf" srcId="{88717B1E-27F8-1C41-A7EE-36E3FA93C7F8}" destId="{C3B99128-1B81-E045-AED3-A154A0F649F0}" srcOrd="13" destOrd="0" presId="urn:microsoft.com/office/officeart/2005/8/layout/list1"/>
    <dgm:cxn modelId="{359F70B1-0185-A34D-8CAF-AD6FF5260535}" type="presParOf" srcId="{88717B1E-27F8-1C41-A7EE-36E3FA93C7F8}" destId="{E36842D8-970F-0943-B2E1-DAA17673A922}"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CE5666-5BE5-4F16-803C-CBBE833EE6A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7178CB2-9D58-4775-A89B-C7F58FC0E4D9}">
      <dgm:prSet custT="1"/>
      <dgm:spPr/>
      <dgm:t>
        <a:bodyPr/>
        <a:lstStyle/>
        <a:p>
          <a:pPr algn="ctr"/>
          <a:r>
            <a:rPr lang="en-US" sz="2800" dirty="0">
              <a:latin typeface="+mn-lt"/>
            </a:rPr>
            <a:t>Wernicke’s encephalopathy</a:t>
          </a:r>
        </a:p>
      </dgm:t>
    </dgm:pt>
    <dgm:pt modelId="{5BAEFA7C-2DB2-4ABA-B878-04FFE31B9086}" type="parTrans" cxnId="{74658651-FC80-47B2-B8B4-965C7BE970E4}">
      <dgm:prSet/>
      <dgm:spPr/>
      <dgm:t>
        <a:bodyPr/>
        <a:lstStyle/>
        <a:p>
          <a:endParaRPr lang="en-US"/>
        </a:p>
      </dgm:t>
    </dgm:pt>
    <dgm:pt modelId="{95A4CCDA-0048-41AE-A27D-570FBBB16DF9}" type="sibTrans" cxnId="{74658651-FC80-47B2-B8B4-965C7BE970E4}">
      <dgm:prSet/>
      <dgm:spPr/>
      <dgm:t>
        <a:bodyPr/>
        <a:lstStyle/>
        <a:p>
          <a:endParaRPr lang="en-US"/>
        </a:p>
      </dgm:t>
    </dgm:pt>
    <dgm:pt modelId="{AEF7422E-846B-412C-BEB3-699093213B2B}">
      <dgm:prSet custT="1"/>
      <dgm:spPr/>
      <dgm:t>
        <a:bodyPr/>
        <a:lstStyle/>
        <a:p>
          <a:r>
            <a:rPr lang="en-US" sz="2200" dirty="0">
              <a:latin typeface="+mn-lt"/>
            </a:rPr>
            <a:t>Early phase of the syndrome</a:t>
          </a:r>
        </a:p>
      </dgm:t>
    </dgm:pt>
    <dgm:pt modelId="{994C4676-EA1A-454A-B387-FA525C67C905}" type="parTrans" cxnId="{9D49CBCC-F743-494F-92EE-6937ACA210BB}">
      <dgm:prSet/>
      <dgm:spPr/>
      <dgm:t>
        <a:bodyPr/>
        <a:lstStyle/>
        <a:p>
          <a:endParaRPr lang="en-US"/>
        </a:p>
      </dgm:t>
    </dgm:pt>
    <dgm:pt modelId="{E92E0A7E-29CC-4E3C-BD22-4121B0F69BF7}" type="sibTrans" cxnId="{9D49CBCC-F743-494F-92EE-6937ACA210BB}">
      <dgm:prSet/>
      <dgm:spPr/>
      <dgm:t>
        <a:bodyPr/>
        <a:lstStyle/>
        <a:p>
          <a:endParaRPr lang="en-US"/>
        </a:p>
      </dgm:t>
    </dgm:pt>
    <dgm:pt modelId="{ABDE2E3F-E9CA-41C3-8663-194CAFB4F072}">
      <dgm:prSet custT="1"/>
      <dgm:spPr/>
      <dgm:t>
        <a:bodyPr/>
        <a:lstStyle/>
        <a:p>
          <a:r>
            <a:rPr lang="en-US" sz="2200" dirty="0">
              <a:latin typeface="+mn-lt"/>
            </a:rPr>
            <a:t>Degenerative brain disorder cause by lack of thiamine (B1)</a:t>
          </a:r>
        </a:p>
      </dgm:t>
    </dgm:pt>
    <dgm:pt modelId="{A7C78708-4334-4C06-B8B8-C6E01D33F012}" type="parTrans" cxnId="{8D5AB58C-8680-42D4-BBAD-A44518DCD186}">
      <dgm:prSet/>
      <dgm:spPr/>
      <dgm:t>
        <a:bodyPr/>
        <a:lstStyle/>
        <a:p>
          <a:endParaRPr lang="en-US"/>
        </a:p>
      </dgm:t>
    </dgm:pt>
    <dgm:pt modelId="{6124D795-4C4C-4171-AF8E-B24189293E2C}" type="sibTrans" cxnId="{8D5AB58C-8680-42D4-BBAD-A44518DCD186}">
      <dgm:prSet/>
      <dgm:spPr/>
      <dgm:t>
        <a:bodyPr/>
        <a:lstStyle/>
        <a:p>
          <a:endParaRPr lang="en-US"/>
        </a:p>
      </dgm:t>
    </dgm:pt>
    <dgm:pt modelId="{E35AAED1-ACBB-4594-B310-EACC93D085CE}">
      <dgm:prSet custT="1"/>
      <dgm:spPr/>
      <dgm:t>
        <a:bodyPr/>
        <a:lstStyle/>
        <a:p>
          <a:r>
            <a:rPr lang="en-US" sz="2200" dirty="0">
              <a:latin typeface="+mn-lt"/>
            </a:rPr>
            <a:t>Symptoms include mental confusion, vision impairment, stupor, coma, hypothermia, hypotension, and ataxia</a:t>
          </a:r>
        </a:p>
      </dgm:t>
    </dgm:pt>
    <dgm:pt modelId="{256C2EC2-1B7A-45B1-B157-D213C14EA262}" type="parTrans" cxnId="{1AB78A60-DF03-4286-9925-764DC93CCBAE}">
      <dgm:prSet/>
      <dgm:spPr/>
      <dgm:t>
        <a:bodyPr/>
        <a:lstStyle/>
        <a:p>
          <a:endParaRPr lang="en-US"/>
        </a:p>
      </dgm:t>
    </dgm:pt>
    <dgm:pt modelId="{E36688D7-24F9-4F41-A58F-749811BDCA19}" type="sibTrans" cxnId="{1AB78A60-DF03-4286-9925-764DC93CCBAE}">
      <dgm:prSet/>
      <dgm:spPr/>
      <dgm:t>
        <a:bodyPr/>
        <a:lstStyle/>
        <a:p>
          <a:endParaRPr lang="en-US"/>
        </a:p>
      </dgm:t>
    </dgm:pt>
    <dgm:pt modelId="{862BF5AF-172F-4F84-B28C-4DEDD85D4239}">
      <dgm:prSet custT="1"/>
      <dgm:spPr/>
      <dgm:t>
        <a:bodyPr/>
        <a:lstStyle/>
        <a:p>
          <a:pPr algn="ctr"/>
          <a:r>
            <a:rPr lang="en-US" sz="2800" dirty="0">
              <a:latin typeface="+mn-lt"/>
            </a:rPr>
            <a:t>Korsakoff</a:t>
          </a:r>
          <a:r>
            <a:rPr lang="ja-JP" sz="2800">
              <a:latin typeface="+mn-lt"/>
            </a:rPr>
            <a:t>’</a:t>
          </a:r>
          <a:r>
            <a:rPr lang="en-US" sz="2800" dirty="0">
              <a:latin typeface="+mn-lt"/>
            </a:rPr>
            <a:t>s psychosis</a:t>
          </a:r>
        </a:p>
      </dgm:t>
    </dgm:pt>
    <dgm:pt modelId="{93E031C4-73D6-420E-BB48-8E591BAC698B}" type="parTrans" cxnId="{BB5C1924-3386-491E-A197-9600019D6600}">
      <dgm:prSet/>
      <dgm:spPr/>
      <dgm:t>
        <a:bodyPr/>
        <a:lstStyle/>
        <a:p>
          <a:endParaRPr lang="en-US"/>
        </a:p>
      </dgm:t>
    </dgm:pt>
    <dgm:pt modelId="{9221C21D-C2C4-4F39-9599-7020FA80E105}" type="sibTrans" cxnId="{BB5C1924-3386-491E-A197-9600019D6600}">
      <dgm:prSet/>
      <dgm:spPr/>
      <dgm:t>
        <a:bodyPr/>
        <a:lstStyle/>
        <a:p>
          <a:endParaRPr lang="en-US"/>
        </a:p>
      </dgm:t>
    </dgm:pt>
    <dgm:pt modelId="{49C8DF0B-B528-48BD-965C-53484E0AF2BE}">
      <dgm:prSet custT="1"/>
      <dgm:spPr/>
      <dgm:t>
        <a:bodyPr/>
        <a:lstStyle/>
        <a:p>
          <a:r>
            <a:rPr lang="en-US" sz="2200" dirty="0">
              <a:latin typeface="+mn-lt"/>
            </a:rPr>
            <a:t>Late phase of the disorder </a:t>
          </a:r>
        </a:p>
      </dgm:t>
    </dgm:pt>
    <dgm:pt modelId="{D66CE7E2-488D-4511-A104-8FEECA127664}" type="parTrans" cxnId="{57707AA5-57D8-40D4-AF69-2ED7A2E2C944}">
      <dgm:prSet/>
      <dgm:spPr/>
      <dgm:t>
        <a:bodyPr/>
        <a:lstStyle/>
        <a:p>
          <a:endParaRPr lang="en-US"/>
        </a:p>
      </dgm:t>
    </dgm:pt>
    <dgm:pt modelId="{75877CA4-3166-4263-98D8-AF463E8BCECE}" type="sibTrans" cxnId="{57707AA5-57D8-40D4-AF69-2ED7A2E2C944}">
      <dgm:prSet/>
      <dgm:spPr/>
      <dgm:t>
        <a:bodyPr/>
        <a:lstStyle/>
        <a:p>
          <a:endParaRPr lang="en-US"/>
        </a:p>
      </dgm:t>
    </dgm:pt>
    <dgm:pt modelId="{1B9284F2-9FE2-4503-8CF5-06A0B58F43AC}">
      <dgm:prSet custT="1"/>
      <dgm:spPr/>
      <dgm:t>
        <a:bodyPr/>
        <a:lstStyle/>
        <a:p>
          <a:r>
            <a:rPr lang="en-US" sz="2200" dirty="0">
              <a:latin typeface="+mn-lt"/>
            </a:rPr>
            <a:t>Also caused by lack of thiamine</a:t>
          </a:r>
        </a:p>
      </dgm:t>
    </dgm:pt>
    <dgm:pt modelId="{782E26B1-671E-4A65-87BA-71A90231A56E}" type="parTrans" cxnId="{EE079AFF-9B28-4006-AA89-6BF7865B769A}">
      <dgm:prSet/>
      <dgm:spPr/>
      <dgm:t>
        <a:bodyPr/>
        <a:lstStyle/>
        <a:p>
          <a:endParaRPr lang="en-US"/>
        </a:p>
      </dgm:t>
    </dgm:pt>
    <dgm:pt modelId="{DC17DEA1-E430-4922-A99E-48727520581D}" type="sibTrans" cxnId="{EE079AFF-9B28-4006-AA89-6BF7865B769A}">
      <dgm:prSet/>
      <dgm:spPr/>
      <dgm:t>
        <a:bodyPr/>
        <a:lstStyle/>
        <a:p>
          <a:endParaRPr lang="en-US"/>
        </a:p>
      </dgm:t>
    </dgm:pt>
    <dgm:pt modelId="{8E527C5F-5D96-4295-B161-6EDE1F90476C}">
      <dgm:prSet custT="1"/>
      <dgm:spPr/>
      <dgm:t>
        <a:bodyPr/>
        <a:lstStyle/>
        <a:p>
          <a:r>
            <a:rPr lang="en-US" sz="2200" dirty="0">
              <a:latin typeface="+mn-lt"/>
            </a:rPr>
            <a:t>The heart, nervous and vascular system are involved</a:t>
          </a:r>
        </a:p>
      </dgm:t>
    </dgm:pt>
    <dgm:pt modelId="{31F9F2A3-40E6-4947-A487-1CC67C77896C}" type="parTrans" cxnId="{D1690439-02DB-4560-8B25-8924FCEA9265}">
      <dgm:prSet/>
      <dgm:spPr/>
      <dgm:t>
        <a:bodyPr/>
        <a:lstStyle/>
        <a:p>
          <a:endParaRPr lang="en-US"/>
        </a:p>
      </dgm:t>
    </dgm:pt>
    <dgm:pt modelId="{26979638-403E-4CF6-8027-870798CE46AD}" type="sibTrans" cxnId="{D1690439-02DB-4560-8B25-8924FCEA9265}">
      <dgm:prSet/>
      <dgm:spPr/>
      <dgm:t>
        <a:bodyPr/>
        <a:lstStyle/>
        <a:p>
          <a:endParaRPr lang="en-US"/>
        </a:p>
      </dgm:t>
    </dgm:pt>
    <dgm:pt modelId="{29C9B9BA-ACB4-42D5-8AE8-8CE5F26DA05F}">
      <dgm:prSet custT="1"/>
      <dgm:spPr/>
      <dgm:t>
        <a:bodyPr/>
        <a:lstStyle/>
        <a:p>
          <a:r>
            <a:rPr lang="en-US" sz="2200" dirty="0">
              <a:latin typeface="+mn-lt"/>
            </a:rPr>
            <a:t>Symptoms include amnesia, confabulation, attention deficit, disorientation and visual impairment</a:t>
          </a:r>
        </a:p>
      </dgm:t>
    </dgm:pt>
    <dgm:pt modelId="{1EC6A4D0-2C2E-4734-A74D-BD3F25CBF9A1}" type="parTrans" cxnId="{A2407352-094A-48D9-BCDE-1834EB74160B}">
      <dgm:prSet/>
      <dgm:spPr/>
      <dgm:t>
        <a:bodyPr/>
        <a:lstStyle/>
        <a:p>
          <a:endParaRPr lang="en-US"/>
        </a:p>
      </dgm:t>
    </dgm:pt>
    <dgm:pt modelId="{26304C47-719C-43FA-80C8-BFC5B07EDEA4}" type="sibTrans" cxnId="{A2407352-094A-48D9-BCDE-1834EB74160B}">
      <dgm:prSet/>
      <dgm:spPr/>
      <dgm:t>
        <a:bodyPr/>
        <a:lstStyle/>
        <a:p>
          <a:endParaRPr lang="en-US"/>
        </a:p>
      </dgm:t>
    </dgm:pt>
    <dgm:pt modelId="{9D4D4BF0-03F9-5840-981A-5C405EAA9546}" type="pres">
      <dgm:prSet presAssocID="{3DCE5666-5BE5-4F16-803C-CBBE833EE6A9}" presName="linear" presStyleCnt="0">
        <dgm:presLayoutVars>
          <dgm:animLvl val="lvl"/>
          <dgm:resizeHandles val="exact"/>
        </dgm:presLayoutVars>
      </dgm:prSet>
      <dgm:spPr/>
    </dgm:pt>
    <dgm:pt modelId="{2D0E7B35-A99F-AA44-8E68-FDDB3C412FED}" type="pres">
      <dgm:prSet presAssocID="{A7178CB2-9D58-4775-A89B-C7F58FC0E4D9}" presName="parentText" presStyleLbl="node1" presStyleIdx="0" presStyleCnt="2" custLinFactNeighborY="-10431">
        <dgm:presLayoutVars>
          <dgm:chMax val="0"/>
          <dgm:bulletEnabled val="1"/>
        </dgm:presLayoutVars>
      </dgm:prSet>
      <dgm:spPr/>
    </dgm:pt>
    <dgm:pt modelId="{52D80039-BDBE-7844-AA77-655B90902A6B}" type="pres">
      <dgm:prSet presAssocID="{A7178CB2-9D58-4775-A89B-C7F58FC0E4D9}" presName="childText" presStyleLbl="revTx" presStyleIdx="0" presStyleCnt="2">
        <dgm:presLayoutVars>
          <dgm:bulletEnabled val="1"/>
        </dgm:presLayoutVars>
      </dgm:prSet>
      <dgm:spPr/>
    </dgm:pt>
    <dgm:pt modelId="{1844EDFD-4EDF-2840-9129-BDC5770F26EF}" type="pres">
      <dgm:prSet presAssocID="{862BF5AF-172F-4F84-B28C-4DEDD85D4239}" presName="parentText" presStyleLbl="node1" presStyleIdx="1" presStyleCnt="2">
        <dgm:presLayoutVars>
          <dgm:chMax val="0"/>
          <dgm:bulletEnabled val="1"/>
        </dgm:presLayoutVars>
      </dgm:prSet>
      <dgm:spPr/>
    </dgm:pt>
    <dgm:pt modelId="{D0A63C14-EF83-0D42-B9C2-8184E4F7E83E}" type="pres">
      <dgm:prSet presAssocID="{862BF5AF-172F-4F84-B28C-4DEDD85D4239}" presName="childText" presStyleLbl="revTx" presStyleIdx="1" presStyleCnt="2">
        <dgm:presLayoutVars>
          <dgm:bulletEnabled val="1"/>
        </dgm:presLayoutVars>
      </dgm:prSet>
      <dgm:spPr/>
    </dgm:pt>
  </dgm:ptLst>
  <dgm:cxnLst>
    <dgm:cxn modelId="{853CF91B-B3FC-1F40-8C01-AE0F166127C1}" type="presOf" srcId="{ABDE2E3F-E9CA-41C3-8663-194CAFB4F072}" destId="{52D80039-BDBE-7844-AA77-655B90902A6B}" srcOrd="0" destOrd="1" presId="urn:microsoft.com/office/officeart/2005/8/layout/vList2"/>
    <dgm:cxn modelId="{DB1D091D-A371-6B4D-A954-6AD56CA910BA}" type="presOf" srcId="{1B9284F2-9FE2-4503-8CF5-06A0B58F43AC}" destId="{D0A63C14-EF83-0D42-B9C2-8184E4F7E83E}" srcOrd="0" destOrd="1" presId="urn:microsoft.com/office/officeart/2005/8/layout/vList2"/>
    <dgm:cxn modelId="{275D381D-6510-B942-B08B-AD1DC98DEC33}" type="presOf" srcId="{AEF7422E-846B-412C-BEB3-699093213B2B}" destId="{52D80039-BDBE-7844-AA77-655B90902A6B}" srcOrd="0" destOrd="0" presId="urn:microsoft.com/office/officeart/2005/8/layout/vList2"/>
    <dgm:cxn modelId="{BB5C1924-3386-491E-A197-9600019D6600}" srcId="{3DCE5666-5BE5-4F16-803C-CBBE833EE6A9}" destId="{862BF5AF-172F-4F84-B28C-4DEDD85D4239}" srcOrd="1" destOrd="0" parTransId="{93E031C4-73D6-420E-BB48-8E591BAC698B}" sibTransId="{9221C21D-C2C4-4F39-9599-7020FA80E105}"/>
    <dgm:cxn modelId="{D1690439-02DB-4560-8B25-8924FCEA9265}" srcId="{862BF5AF-172F-4F84-B28C-4DEDD85D4239}" destId="{8E527C5F-5D96-4295-B161-6EDE1F90476C}" srcOrd="2" destOrd="0" parTransId="{31F9F2A3-40E6-4947-A487-1CC67C77896C}" sibTransId="{26979638-403E-4CF6-8027-870798CE46AD}"/>
    <dgm:cxn modelId="{638AFA39-85D4-9746-80FD-7CF1698D150E}" type="presOf" srcId="{862BF5AF-172F-4F84-B28C-4DEDD85D4239}" destId="{1844EDFD-4EDF-2840-9129-BDC5770F26EF}" srcOrd="0" destOrd="0" presId="urn:microsoft.com/office/officeart/2005/8/layout/vList2"/>
    <dgm:cxn modelId="{74658651-FC80-47B2-B8B4-965C7BE970E4}" srcId="{3DCE5666-5BE5-4F16-803C-CBBE833EE6A9}" destId="{A7178CB2-9D58-4775-A89B-C7F58FC0E4D9}" srcOrd="0" destOrd="0" parTransId="{5BAEFA7C-2DB2-4ABA-B878-04FFE31B9086}" sibTransId="{95A4CCDA-0048-41AE-A27D-570FBBB16DF9}"/>
    <dgm:cxn modelId="{A2407352-094A-48D9-BCDE-1834EB74160B}" srcId="{862BF5AF-172F-4F84-B28C-4DEDD85D4239}" destId="{29C9B9BA-ACB4-42D5-8AE8-8CE5F26DA05F}" srcOrd="3" destOrd="0" parTransId="{1EC6A4D0-2C2E-4734-A74D-BD3F25CBF9A1}" sibTransId="{26304C47-719C-43FA-80C8-BFC5B07EDEA4}"/>
    <dgm:cxn modelId="{9D453E5D-33F2-9C46-9260-A553B6254101}" type="presOf" srcId="{E35AAED1-ACBB-4594-B310-EACC93D085CE}" destId="{52D80039-BDBE-7844-AA77-655B90902A6B}" srcOrd="0" destOrd="2" presId="urn:microsoft.com/office/officeart/2005/8/layout/vList2"/>
    <dgm:cxn modelId="{1AB78A60-DF03-4286-9925-764DC93CCBAE}" srcId="{A7178CB2-9D58-4775-A89B-C7F58FC0E4D9}" destId="{E35AAED1-ACBB-4594-B310-EACC93D085CE}" srcOrd="2" destOrd="0" parTransId="{256C2EC2-1B7A-45B1-B157-D213C14EA262}" sibTransId="{E36688D7-24F9-4F41-A58F-749811BDCA19}"/>
    <dgm:cxn modelId="{A287BD82-9A59-5243-8101-B926727BFBD0}" type="presOf" srcId="{A7178CB2-9D58-4775-A89B-C7F58FC0E4D9}" destId="{2D0E7B35-A99F-AA44-8E68-FDDB3C412FED}" srcOrd="0" destOrd="0" presId="urn:microsoft.com/office/officeart/2005/8/layout/vList2"/>
    <dgm:cxn modelId="{8D5AB58C-8680-42D4-BBAD-A44518DCD186}" srcId="{A7178CB2-9D58-4775-A89B-C7F58FC0E4D9}" destId="{ABDE2E3F-E9CA-41C3-8663-194CAFB4F072}" srcOrd="1" destOrd="0" parTransId="{A7C78708-4334-4C06-B8B8-C6E01D33F012}" sibTransId="{6124D795-4C4C-4171-AF8E-B24189293E2C}"/>
    <dgm:cxn modelId="{8E429691-0F07-6740-9466-3E08044DE4FB}" type="presOf" srcId="{49C8DF0B-B528-48BD-965C-53484E0AF2BE}" destId="{D0A63C14-EF83-0D42-B9C2-8184E4F7E83E}" srcOrd="0" destOrd="0" presId="urn:microsoft.com/office/officeart/2005/8/layout/vList2"/>
    <dgm:cxn modelId="{57707AA5-57D8-40D4-AF69-2ED7A2E2C944}" srcId="{862BF5AF-172F-4F84-B28C-4DEDD85D4239}" destId="{49C8DF0B-B528-48BD-965C-53484E0AF2BE}" srcOrd="0" destOrd="0" parTransId="{D66CE7E2-488D-4511-A104-8FEECA127664}" sibTransId="{75877CA4-3166-4263-98D8-AF463E8BCECE}"/>
    <dgm:cxn modelId="{13B1EDA5-23E2-E248-A6C0-1662C26B772E}" type="presOf" srcId="{29C9B9BA-ACB4-42D5-8AE8-8CE5F26DA05F}" destId="{D0A63C14-EF83-0D42-B9C2-8184E4F7E83E}" srcOrd="0" destOrd="3" presId="urn:microsoft.com/office/officeart/2005/8/layout/vList2"/>
    <dgm:cxn modelId="{9D49CBCC-F743-494F-92EE-6937ACA210BB}" srcId="{A7178CB2-9D58-4775-A89B-C7F58FC0E4D9}" destId="{AEF7422E-846B-412C-BEB3-699093213B2B}" srcOrd="0" destOrd="0" parTransId="{994C4676-EA1A-454A-B387-FA525C67C905}" sibTransId="{E92E0A7E-29CC-4E3C-BD22-4121B0F69BF7}"/>
    <dgm:cxn modelId="{6AA54BE1-5776-804F-8F5E-C5B4FDD8A075}" type="presOf" srcId="{8E527C5F-5D96-4295-B161-6EDE1F90476C}" destId="{D0A63C14-EF83-0D42-B9C2-8184E4F7E83E}" srcOrd="0" destOrd="2" presId="urn:microsoft.com/office/officeart/2005/8/layout/vList2"/>
    <dgm:cxn modelId="{704204FC-B728-9947-AEF9-499DFBD4DDC8}" type="presOf" srcId="{3DCE5666-5BE5-4F16-803C-CBBE833EE6A9}" destId="{9D4D4BF0-03F9-5840-981A-5C405EAA9546}" srcOrd="0" destOrd="0" presId="urn:microsoft.com/office/officeart/2005/8/layout/vList2"/>
    <dgm:cxn modelId="{EE079AFF-9B28-4006-AA89-6BF7865B769A}" srcId="{862BF5AF-172F-4F84-B28C-4DEDD85D4239}" destId="{1B9284F2-9FE2-4503-8CF5-06A0B58F43AC}" srcOrd="1" destOrd="0" parTransId="{782E26B1-671E-4A65-87BA-71A90231A56E}" sibTransId="{DC17DEA1-E430-4922-A99E-48727520581D}"/>
    <dgm:cxn modelId="{D5ACF010-36BC-6F4C-B78D-99D1790DEEED}" type="presParOf" srcId="{9D4D4BF0-03F9-5840-981A-5C405EAA9546}" destId="{2D0E7B35-A99F-AA44-8E68-FDDB3C412FED}" srcOrd="0" destOrd="0" presId="urn:microsoft.com/office/officeart/2005/8/layout/vList2"/>
    <dgm:cxn modelId="{8F66EA6B-7DC7-C242-B5AA-DA2ABB27EFBB}" type="presParOf" srcId="{9D4D4BF0-03F9-5840-981A-5C405EAA9546}" destId="{52D80039-BDBE-7844-AA77-655B90902A6B}" srcOrd="1" destOrd="0" presId="urn:microsoft.com/office/officeart/2005/8/layout/vList2"/>
    <dgm:cxn modelId="{E49513A9-E075-6344-B1F9-AF92F80ED6A6}" type="presParOf" srcId="{9D4D4BF0-03F9-5840-981A-5C405EAA9546}" destId="{1844EDFD-4EDF-2840-9129-BDC5770F26EF}" srcOrd="2" destOrd="0" presId="urn:microsoft.com/office/officeart/2005/8/layout/vList2"/>
    <dgm:cxn modelId="{C9EE8EC5-C457-F947-8F9B-0A09A0C5E64E}" type="presParOf" srcId="{9D4D4BF0-03F9-5840-981A-5C405EAA9546}" destId="{D0A63C14-EF83-0D42-B9C2-8184E4F7E83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2AEBA00-859F-48F1-8B2F-2F63208D19D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9B130F3-4C43-4112-817F-B38879BBC894}">
      <dgm:prSet/>
      <dgm:spPr/>
      <dgm:t>
        <a:bodyPr/>
        <a:lstStyle/>
        <a:p>
          <a:r>
            <a:rPr lang="en-US" b="1" dirty="0"/>
            <a:t>Treatment</a:t>
          </a:r>
          <a:endParaRPr lang="en-US" dirty="0"/>
        </a:p>
      </dgm:t>
    </dgm:pt>
    <dgm:pt modelId="{8EB48402-478A-4E5D-8C90-B74B02C4D2BF}" type="parTrans" cxnId="{E83DDCB6-09D6-4469-8BAA-BC9673AA153F}">
      <dgm:prSet/>
      <dgm:spPr/>
      <dgm:t>
        <a:bodyPr/>
        <a:lstStyle/>
        <a:p>
          <a:endParaRPr lang="en-US"/>
        </a:p>
      </dgm:t>
    </dgm:pt>
    <dgm:pt modelId="{2CF907C9-BD71-4015-B15C-F322686FA008}" type="sibTrans" cxnId="{E83DDCB6-09D6-4469-8BAA-BC9673AA153F}">
      <dgm:prSet/>
      <dgm:spPr/>
      <dgm:t>
        <a:bodyPr/>
        <a:lstStyle/>
        <a:p>
          <a:endParaRPr lang="en-US"/>
        </a:p>
      </dgm:t>
    </dgm:pt>
    <dgm:pt modelId="{A90A5FCD-0377-480D-9BDB-C7E163F1B442}">
      <dgm:prSet/>
      <dgm:spPr/>
      <dgm:t>
        <a:bodyPr/>
        <a:lstStyle/>
        <a:p>
          <a:r>
            <a:rPr lang="en-US" dirty="0"/>
            <a:t>Thiamine replacement</a:t>
          </a:r>
        </a:p>
      </dgm:t>
    </dgm:pt>
    <dgm:pt modelId="{A84739AD-C94B-4A51-9016-CFB9563BA7EF}" type="parTrans" cxnId="{5B59D473-F876-4A06-B68C-824846266B9D}">
      <dgm:prSet/>
      <dgm:spPr/>
      <dgm:t>
        <a:bodyPr/>
        <a:lstStyle/>
        <a:p>
          <a:endParaRPr lang="en-US"/>
        </a:p>
      </dgm:t>
    </dgm:pt>
    <dgm:pt modelId="{8FABA322-B63C-4232-A3AA-21D4FC70DFA6}" type="sibTrans" cxnId="{5B59D473-F876-4A06-B68C-824846266B9D}">
      <dgm:prSet/>
      <dgm:spPr/>
      <dgm:t>
        <a:bodyPr/>
        <a:lstStyle/>
        <a:p>
          <a:endParaRPr lang="en-US"/>
        </a:p>
      </dgm:t>
    </dgm:pt>
    <dgm:pt modelId="{D55EEAA6-7F20-4D86-9451-937982BF1E1C}">
      <dgm:prSet/>
      <dgm:spPr/>
      <dgm:t>
        <a:bodyPr/>
        <a:lstStyle/>
        <a:p>
          <a:r>
            <a:rPr lang="en-US" dirty="0"/>
            <a:t>Proper hydration and nutrition</a:t>
          </a:r>
        </a:p>
      </dgm:t>
    </dgm:pt>
    <dgm:pt modelId="{3129B2E0-CE55-4F6C-A5E8-70B66E9654AD}" type="parTrans" cxnId="{CC36316D-89E8-4B3A-B10B-2A16097BCFD9}">
      <dgm:prSet/>
      <dgm:spPr/>
      <dgm:t>
        <a:bodyPr/>
        <a:lstStyle/>
        <a:p>
          <a:endParaRPr lang="en-US"/>
        </a:p>
      </dgm:t>
    </dgm:pt>
    <dgm:pt modelId="{BEBA941A-7F8A-4650-B80D-CD85BEF486D3}" type="sibTrans" cxnId="{CC36316D-89E8-4B3A-B10B-2A16097BCFD9}">
      <dgm:prSet/>
      <dgm:spPr/>
      <dgm:t>
        <a:bodyPr/>
        <a:lstStyle/>
        <a:p>
          <a:endParaRPr lang="en-US"/>
        </a:p>
      </dgm:t>
    </dgm:pt>
    <dgm:pt modelId="{5C6F51F5-9409-441F-8828-957D159B7546}">
      <dgm:prSet/>
      <dgm:spPr/>
      <dgm:t>
        <a:bodyPr/>
        <a:lstStyle/>
        <a:p>
          <a:r>
            <a:rPr lang="en-US" b="1" dirty="0"/>
            <a:t>Prognosis</a:t>
          </a:r>
          <a:endParaRPr lang="en-US" dirty="0"/>
        </a:p>
      </dgm:t>
    </dgm:pt>
    <dgm:pt modelId="{2DF51A17-FDD3-44AC-B945-32B595E6903E}" type="parTrans" cxnId="{05FF8616-D631-45B1-9DD7-0A195221A318}">
      <dgm:prSet/>
      <dgm:spPr/>
      <dgm:t>
        <a:bodyPr/>
        <a:lstStyle/>
        <a:p>
          <a:endParaRPr lang="en-US"/>
        </a:p>
      </dgm:t>
    </dgm:pt>
    <dgm:pt modelId="{1DFEB3EC-ACAF-482E-811E-6D9372952A6C}" type="sibTrans" cxnId="{05FF8616-D631-45B1-9DD7-0A195221A318}">
      <dgm:prSet/>
      <dgm:spPr/>
      <dgm:t>
        <a:bodyPr/>
        <a:lstStyle/>
        <a:p>
          <a:endParaRPr lang="en-US"/>
        </a:p>
      </dgm:t>
    </dgm:pt>
    <dgm:pt modelId="{B692B2A9-5C82-46B2-8A95-073D99162E8E}">
      <dgm:prSet/>
      <dgm:spPr/>
      <dgm:t>
        <a:bodyPr/>
        <a:lstStyle/>
        <a:p>
          <a:r>
            <a:rPr lang="en-US" dirty="0"/>
            <a:t>Most symptoms can be reversed if detected and treated promptly</a:t>
          </a:r>
        </a:p>
      </dgm:t>
    </dgm:pt>
    <dgm:pt modelId="{5B8B2ED6-AE01-46BD-B6FF-7A0A2E3D16FD}" type="parTrans" cxnId="{0E7E7D46-2199-4441-A043-7D82AA69907E}">
      <dgm:prSet/>
      <dgm:spPr/>
      <dgm:t>
        <a:bodyPr/>
        <a:lstStyle/>
        <a:p>
          <a:endParaRPr lang="en-US"/>
        </a:p>
      </dgm:t>
    </dgm:pt>
    <dgm:pt modelId="{7491D255-A1D2-4DD0-9451-93282B05DA3A}" type="sibTrans" cxnId="{0E7E7D46-2199-4441-A043-7D82AA69907E}">
      <dgm:prSet/>
      <dgm:spPr/>
      <dgm:t>
        <a:bodyPr/>
        <a:lstStyle/>
        <a:p>
          <a:endParaRPr lang="en-US"/>
        </a:p>
      </dgm:t>
    </dgm:pt>
    <dgm:pt modelId="{F6BD3292-3FA0-427D-AB0A-A83DC72CA63F}">
      <dgm:prSet/>
      <dgm:spPr/>
      <dgm:t>
        <a:bodyPr/>
        <a:lstStyle/>
        <a:p>
          <a:r>
            <a:rPr lang="en-US" dirty="0"/>
            <a:t>Improvement in memory function is slow and, usually, incomplete</a:t>
          </a:r>
        </a:p>
      </dgm:t>
    </dgm:pt>
    <dgm:pt modelId="{F82CCB04-65D8-4F0D-B904-6FEA8EC13942}" type="parTrans" cxnId="{9D81F754-FC2B-429C-9498-7511DD22EED8}">
      <dgm:prSet/>
      <dgm:spPr/>
      <dgm:t>
        <a:bodyPr/>
        <a:lstStyle/>
        <a:p>
          <a:endParaRPr lang="en-US"/>
        </a:p>
      </dgm:t>
    </dgm:pt>
    <dgm:pt modelId="{B349C8C9-01EA-4BCC-898C-F5104FFC6FEB}" type="sibTrans" cxnId="{9D81F754-FC2B-429C-9498-7511DD22EED8}">
      <dgm:prSet/>
      <dgm:spPr/>
      <dgm:t>
        <a:bodyPr/>
        <a:lstStyle/>
        <a:p>
          <a:endParaRPr lang="en-US"/>
        </a:p>
      </dgm:t>
    </dgm:pt>
    <dgm:pt modelId="{5F52DC5C-8A29-4F28-A8F5-5D9A184D83CB}">
      <dgm:prSet/>
      <dgm:spPr/>
      <dgm:t>
        <a:bodyPr/>
        <a:lstStyle/>
        <a:p>
          <a:r>
            <a:rPr lang="en-US" dirty="0"/>
            <a:t>Without treatment, these disorders can be disabling and life-threatening.</a:t>
          </a:r>
        </a:p>
      </dgm:t>
    </dgm:pt>
    <dgm:pt modelId="{B72AEDF5-B1B3-4E23-A80C-D2357307E10D}" type="parTrans" cxnId="{4581C671-8416-43C8-936B-45D459A6DB15}">
      <dgm:prSet/>
      <dgm:spPr/>
      <dgm:t>
        <a:bodyPr/>
        <a:lstStyle/>
        <a:p>
          <a:endParaRPr lang="en-US"/>
        </a:p>
      </dgm:t>
    </dgm:pt>
    <dgm:pt modelId="{83C7C8D8-810C-43A8-8578-E90E71977B12}" type="sibTrans" cxnId="{4581C671-8416-43C8-936B-45D459A6DB15}">
      <dgm:prSet/>
      <dgm:spPr/>
      <dgm:t>
        <a:bodyPr/>
        <a:lstStyle/>
        <a:p>
          <a:endParaRPr lang="en-US"/>
        </a:p>
      </dgm:t>
    </dgm:pt>
    <dgm:pt modelId="{E133D97F-9DF3-6748-BC22-1E69E77E4F4A}" type="pres">
      <dgm:prSet presAssocID="{B2AEBA00-859F-48F1-8B2F-2F63208D19D1}" presName="linear" presStyleCnt="0">
        <dgm:presLayoutVars>
          <dgm:animLvl val="lvl"/>
          <dgm:resizeHandles val="exact"/>
        </dgm:presLayoutVars>
      </dgm:prSet>
      <dgm:spPr/>
    </dgm:pt>
    <dgm:pt modelId="{8B14859C-CEB2-F34C-B80C-7B4A39CC2B41}" type="pres">
      <dgm:prSet presAssocID="{B9B130F3-4C43-4112-817F-B38879BBC894}" presName="parentText" presStyleLbl="node1" presStyleIdx="0" presStyleCnt="2">
        <dgm:presLayoutVars>
          <dgm:chMax val="0"/>
          <dgm:bulletEnabled val="1"/>
        </dgm:presLayoutVars>
      </dgm:prSet>
      <dgm:spPr/>
    </dgm:pt>
    <dgm:pt modelId="{EEBBD4A8-FE1A-AA45-A25F-AE18C9A2201D}" type="pres">
      <dgm:prSet presAssocID="{B9B130F3-4C43-4112-817F-B38879BBC894}" presName="childText" presStyleLbl="revTx" presStyleIdx="0" presStyleCnt="2">
        <dgm:presLayoutVars>
          <dgm:bulletEnabled val="1"/>
        </dgm:presLayoutVars>
      </dgm:prSet>
      <dgm:spPr/>
    </dgm:pt>
    <dgm:pt modelId="{4B05E4D4-AE06-D044-B9A4-2126F700E990}" type="pres">
      <dgm:prSet presAssocID="{5C6F51F5-9409-441F-8828-957D159B7546}" presName="parentText" presStyleLbl="node1" presStyleIdx="1" presStyleCnt="2">
        <dgm:presLayoutVars>
          <dgm:chMax val="0"/>
          <dgm:bulletEnabled val="1"/>
        </dgm:presLayoutVars>
      </dgm:prSet>
      <dgm:spPr/>
    </dgm:pt>
    <dgm:pt modelId="{FB72B0CE-02D1-4D45-ACE5-CCF3F99478EA}" type="pres">
      <dgm:prSet presAssocID="{5C6F51F5-9409-441F-8828-957D159B7546}" presName="childText" presStyleLbl="revTx" presStyleIdx="1" presStyleCnt="2">
        <dgm:presLayoutVars>
          <dgm:bulletEnabled val="1"/>
        </dgm:presLayoutVars>
      </dgm:prSet>
      <dgm:spPr/>
    </dgm:pt>
  </dgm:ptLst>
  <dgm:cxnLst>
    <dgm:cxn modelId="{05FF8616-D631-45B1-9DD7-0A195221A318}" srcId="{B2AEBA00-859F-48F1-8B2F-2F63208D19D1}" destId="{5C6F51F5-9409-441F-8828-957D159B7546}" srcOrd="1" destOrd="0" parTransId="{2DF51A17-FDD3-44AC-B945-32B595E6903E}" sibTransId="{1DFEB3EC-ACAF-482E-811E-6D9372952A6C}"/>
    <dgm:cxn modelId="{0E7E7D46-2199-4441-A043-7D82AA69907E}" srcId="{5C6F51F5-9409-441F-8828-957D159B7546}" destId="{B692B2A9-5C82-46B2-8A95-073D99162E8E}" srcOrd="0" destOrd="0" parTransId="{5B8B2ED6-AE01-46BD-B6FF-7A0A2E3D16FD}" sibTransId="{7491D255-A1D2-4DD0-9451-93282B05DA3A}"/>
    <dgm:cxn modelId="{9D81F754-FC2B-429C-9498-7511DD22EED8}" srcId="{5C6F51F5-9409-441F-8828-957D159B7546}" destId="{F6BD3292-3FA0-427D-AB0A-A83DC72CA63F}" srcOrd="1" destOrd="0" parTransId="{F82CCB04-65D8-4F0D-B904-6FEA8EC13942}" sibTransId="{B349C8C9-01EA-4BCC-898C-F5104FFC6FEB}"/>
    <dgm:cxn modelId="{CC36316D-89E8-4B3A-B10B-2A16097BCFD9}" srcId="{B9B130F3-4C43-4112-817F-B38879BBC894}" destId="{D55EEAA6-7F20-4D86-9451-937982BF1E1C}" srcOrd="1" destOrd="0" parTransId="{3129B2E0-CE55-4F6C-A5E8-70B66E9654AD}" sibTransId="{BEBA941A-7F8A-4650-B80D-CD85BEF486D3}"/>
    <dgm:cxn modelId="{4581C671-8416-43C8-936B-45D459A6DB15}" srcId="{5C6F51F5-9409-441F-8828-957D159B7546}" destId="{5F52DC5C-8A29-4F28-A8F5-5D9A184D83CB}" srcOrd="2" destOrd="0" parTransId="{B72AEDF5-B1B3-4E23-A80C-D2357307E10D}" sibTransId="{83C7C8D8-810C-43A8-8578-E90E71977B12}"/>
    <dgm:cxn modelId="{5B59D473-F876-4A06-B68C-824846266B9D}" srcId="{B9B130F3-4C43-4112-817F-B38879BBC894}" destId="{A90A5FCD-0377-480D-9BDB-C7E163F1B442}" srcOrd="0" destOrd="0" parTransId="{A84739AD-C94B-4A51-9016-CFB9563BA7EF}" sibTransId="{8FABA322-B63C-4232-A3AA-21D4FC70DFA6}"/>
    <dgm:cxn modelId="{8AB51B7D-D22B-B147-973E-29C51D29B2D4}" type="presOf" srcId="{B9B130F3-4C43-4112-817F-B38879BBC894}" destId="{8B14859C-CEB2-F34C-B80C-7B4A39CC2B41}" srcOrd="0" destOrd="0" presId="urn:microsoft.com/office/officeart/2005/8/layout/vList2"/>
    <dgm:cxn modelId="{7BBBDA87-2870-8441-B741-F677E19847CE}" type="presOf" srcId="{5F52DC5C-8A29-4F28-A8F5-5D9A184D83CB}" destId="{FB72B0CE-02D1-4D45-ACE5-CCF3F99478EA}" srcOrd="0" destOrd="2" presId="urn:microsoft.com/office/officeart/2005/8/layout/vList2"/>
    <dgm:cxn modelId="{60F88390-9763-D649-90EE-C189B0AD979B}" type="presOf" srcId="{F6BD3292-3FA0-427D-AB0A-A83DC72CA63F}" destId="{FB72B0CE-02D1-4D45-ACE5-CCF3F99478EA}" srcOrd="0" destOrd="1" presId="urn:microsoft.com/office/officeart/2005/8/layout/vList2"/>
    <dgm:cxn modelId="{C3C68899-7F03-944C-A792-DBEB8601EA0D}" type="presOf" srcId="{A90A5FCD-0377-480D-9BDB-C7E163F1B442}" destId="{EEBBD4A8-FE1A-AA45-A25F-AE18C9A2201D}" srcOrd="0" destOrd="0" presId="urn:microsoft.com/office/officeart/2005/8/layout/vList2"/>
    <dgm:cxn modelId="{95C2CDB1-C7DF-B24B-BF85-D0C25E9BFA17}" type="presOf" srcId="{B2AEBA00-859F-48F1-8B2F-2F63208D19D1}" destId="{E133D97F-9DF3-6748-BC22-1E69E77E4F4A}" srcOrd="0" destOrd="0" presId="urn:microsoft.com/office/officeart/2005/8/layout/vList2"/>
    <dgm:cxn modelId="{E83DDCB6-09D6-4469-8BAA-BC9673AA153F}" srcId="{B2AEBA00-859F-48F1-8B2F-2F63208D19D1}" destId="{B9B130F3-4C43-4112-817F-B38879BBC894}" srcOrd="0" destOrd="0" parTransId="{8EB48402-478A-4E5D-8C90-B74B02C4D2BF}" sibTransId="{2CF907C9-BD71-4015-B15C-F322686FA008}"/>
    <dgm:cxn modelId="{28784BC4-769A-6445-93ED-4E3B8FC0BA49}" type="presOf" srcId="{5C6F51F5-9409-441F-8828-957D159B7546}" destId="{4B05E4D4-AE06-D044-B9A4-2126F700E990}" srcOrd="0" destOrd="0" presId="urn:microsoft.com/office/officeart/2005/8/layout/vList2"/>
    <dgm:cxn modelId="{8C90CAE0-BE03-EF4E-89D2-866479803621}" type="presOf" srcId="{B692B2A9-5C82-46B2-8A95-073D99162E8E}" destId="{FB72B0CE-02D1-4D45-ACE5-CCF3F99478EA}" srcOrd="0" destOrd="0" presId="urn:microsoft.com/office/officeart/2005/8/layout/vList2"/>
    <dgm:cxn modelId="{58CB10F4-B1BE-8A44-935D-AA6CA3368D8E}" type="presOf" srcId="{D55EEAA6-7F20-4D86-9451-937982BF1E1C}" destId="{EEBBD4A8-FE1A-AA45-A25F-AE18C9A2201D}" srcOrd="0" destOrd="1" presId="urn:microsoft.com/office/officeart/2005/8/layout/vList2"/>
    <dgm:cxn modelId="{22BBF409-7D37-8F4B-AF82-D3A702542918}" type="presParOf" srcId="{E133D97F-9DF3-6748-BC22-1E69E77E4F4A}" destId="{8B14859C-CEB2-F34C-B80C-7B4A39CC2B41}" srcOrd="0" destOrd="0" presId="urn:microsoft.com/office/officeart/2005/8/layout/vList2"/>
    <dgm:cxn modelId="{CD089D8B-DD47-4F47-9ECD-1DDAE8ACB2D2}" type="presParOf" srcId="{E133D97F-9DF3-6748-BC22-1E69E77E4F4A}" destId="{EEBBD4A8-FE1A-AA45-A25F-AE18C9A2201D}" srcOrd="1" destOrd="0" presId="urn:microsoft.com/office/officeart/2005/8/layout/vList2"/>
    <dgm:cxn modelId="{6882D43F-10D2-2243-A2E9-E83C153511BC}" type="presParOf" srcId="{E133D97F-9DF3-6748-BC22-1E69E77E4F4A}" destId="{4B05E4D4-AE06-D044-B9A4-2126F700E990}" srcOrd="2" destOrd="0" presId="urn:microsoft.com/office/officeart/2005/8/layout/vList2"/>
    <dgm:cxn modelId="{D233E13C-41B2-0448-A22F-A9AE5015B727}" type="presParOf" srcId="{E133D97F-9DF3-6748-BC22-1E69E77E4F4A}" destId="{FB72B0CE-02D1-4D45-ACE5-CCF3F99478EA}"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26657B4-532A-4C48-979E-1F8FCA83D0B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9581B100-2471-43E5-BECD-434750290E26}">
      <dgm:prSet custT="1"/>
      <dgm:spPr/>
      <dgm:t>
        <a:bodyPr/>
        <a:lstStyle/>
        <a:p>
          <a:r>
            <a:rPr lang="en-US" sz="2400" dirty="0"/>
            <a:t>Hidden epidemic in the elderly </a:t>
          </a:r>
        </a:p>
      </dgm:t>
    </dgm:pt>
    <dgm:pt modelId="{CE5E30C0-D077-4C43-8562-DAB3279B37B8}" type="parTrans" cxnId="{B4E1C387-6EEF-412A-B72A-3C968270CE8D}">
      <dgm:prSet/>
      <dgm:spPr/>
      <dgm:t>
        <a:bodyPr/>
        <a:lstStyle/>
        <a:p>
          <a:endParaRPr lang="en-US"/>
        </a:p>
      </dgm:t>
    </dgm:pt>
    <dgm:pt modelId="{9D1A7E52-9D52-407E-8ACE-D70A1A48F548}" type="sibTrans" cxnId="{B4E1C387-6EEF-412A-B72A-3C968270CE8D}">
      <dgm:prSet/>
      <dgm:spPr/>
      <dgm:t>
        <a:bodyPr/>
        <a:lstStyle/>
        <a:p>
          <a:endParaRPr lang="en-US"/>
        </a:p>
      </dgm:t>
    </dgm:pt>
    <dgm:pt modelId="{723FB65E-E051-4B03-A5D0-BBB2E12580E7}">
      <dgm:prSet custT="1"/>
      <dgm:spPr/>
      <dgm:t>
        <a:bodyPr/>
        <a:lstStyle/>
        <a:p>
          <a:r>
            <a:rPr lang="en-US" sz="2400" dirty="0"/>
            <a:t>20% of hospitalized elderly patients have serious EtOH problems (compared to 10% in the normal population)</a:t>
          </a:r>
        </a:p>
      </dgm:t>
    </dgm:pt>
    <dgm:pt modelId="{153A8044-39D7-468A-BA6E-864480C77987}" type="parTrans" cxnId="{4B0E916C-0D60-4632-9DDD-0EBA2F014454}">
      <dgm:prSet/>
      <dgm:spPr/>
      <dgm:t>
        <a:bodyPr/>
        <a:lstStyle/>
        <a:p>
          <a:endParaRPr lang="en-US"/>
        </a:p>
      </dgm:t>
    </dgm:pt>
    <dgm:pt modelId="{B053FADA-DEBB-4A92-8BFB-789C56278C6E}" type="sibTrans" cxnId="{4B0E916C-0D60-4632-9DDD-0EBA2F014454}">
      <dgm:prSet/>
      <dgm:spPr/>
      <dgm:t>
        <a:bodyPr/>
        <a:lstStyle/>
        <a:p>
          <a:endParaRPr lang="en-US"/>
        </a:p>
      </dgm:t>
    </dgm:pt>
    <dgm:pt modelId="{99C08E94-D9D4-491C-BD29-82C096545F07}">
      <dgm:prSet custT="1"/>
      <dgm:spPr/>
      <dgm:t>
        <a:bodyPr/>
        <a:lstStyle/>
        <a:p>
          <a:r>
            <a:rPr lang="en-US" sz="2400" dirty="0"/>
            <a:t>May be r/t stress of aging, retirement, widowhood, loneliness, isolation</a:t>
          </a:r>
        </a:p>
      </dgm:t>
    </dgm:pt>
    <dgm:pt modelId="{7F69584B-CBB1-41D4-8D33-09A8A535BDB5}" type="parTrans" cxnId="{5405DA7B-7A8B-4060-B513-74273700E742}">
      <dgm:prSet/>
      <dgm:spPr/>
      <dgm:t>
        <a:bodyPr/>
        <a:lstStyle/>
        <a:p>
          <a:endParaRPr lang="en-US"/>
        </a:p>
      </dgm:t>
    </dgm:pt>
    <dgm:pt modelId="{F6DAB9A6-CE93-4BC5-A3F1-8849A48F6EE3}" type="sibTrans" cxnId="{5405DA7B-7A8B-4060-B513-74273700E742}">
      <dgm:prSet/>
      <dgm:spPr/>
      <dgm:t>
        <a:bodyPr/>
        <a:lstStyle/>
        <a:p>
          <a:endParaRPr lang="en-US"/>
        </a:p>
      </dgm:t>
    </dgm:pt>
    <dgm:pt modelId="{1C3EBEE7-94A7-4451-B9D8-09ABB693367F}">
      <dgm:prSet custT="1"/>
      <dgm:spPr/>
      <dgm:t>
        <a:bodyPr/>
        <a:lstStyle/>
        <a:p>
          <a:r>
            <a:rPr lang="en-US" sz="2400" dirty="0"/>
            <a:t>Risk Factors: male, single, less than a high school education, low income, smoking </a:t>
          </a:r>
        </a:p>
      </dgm:t>
    </dgm:pt>
    <dgm:pt modelId="{7AD2EBC1-22A0-46EE-A68B-8055BB239DEC}" type="parTrans" cxnId="{4D693BCC-4D64-4F88-8750-49A798D73EE9}">
      <dgm:prSet/>
      <dgm:spPr/>
      <dgm:t>
        <a:bodyPr/>
        <a:lstStyle/>
        <a:p>
          <a:endParaRPr lang="en-US"/>
        </a:p>
      </dgm:t>
    </dgm:pt>
    <dgm:pt modelId="{10AD22D9-2A34-454F-B360-222D72AA03B3}" type="sibTrans" cxnId="{4D693BCC-4D64-4F88-8750-49A798D73EE9}">
      <dgm:prSet/>
      <dgm:spPr/>
      <dgm:t>
        <a:bodyPr/>
        <a:lstStyle/>
        <a:p>
          <a:endParaRPr lang="en-US"/>
        </a:p>
      </dgm:t>
    </dgm:pt>
    <dgm:pt modelId="{19DEC38C-94AF-E049-BB7C-7DD4DC00DF29}">
      <dgm:prSet custT="1"/>
      <dgm:spPr/>
      <dgm:t>
        <a:bodyPr/>
        <a:lstStyle/>
        <a:p>
          <a:r>
            <a:rPr lang="en-US" sz="2400" dirty="0"/>
            <a:t>Treatment protocols</a:t>
          </a:r>
        </a:p>
      </dgm:t>
    </dgm:pt>
    <dgm:pt modelId="{50904C29-32F7-2E46-AB7D-F3F2297FF29F}" type="parTrans" cxnId="{B1D15917-60E3-F544-B720-1D606156DC5F}">
      <dgm:prSet/>
      <dgm:spPr/>
      <dgm:t>
        <a:bodyPr/>
        <a:lstStyle/>
        <a:p>
          <a:endParaRPr lang="en-US"/>
        </a:p>
      </dgm:t>
    </dgm:pt>
    <dgm:pt modelId="{D6F14100-F608-3B4C-B727-A259A27BE7AF}" type="sibTrans" cxnId="{B1D15917-60E3-F544-B720-1D606156DC5F}">
      <dgm:prSet/>
      <dgm:spPr/>
      <dgm:t>
        <a:bodyPr/>
        <a:lstStyle/>
        <a:p>
          <a:endParaRPr lang="en-US"/>
        </a:p>
      </dgm:t>
    </dgm:pt>
    <dgm:pt modelId="{6E82AC09-2F21-864C-87C8-DA4991639BFA}">
      <dgm:prSet custT="1"/>
      <dgm:spPr/>
      <dgm:t>
        <a:bodyPr/>
        <a:lstStyle/>
        <a:p>
          <a:r>
            <a:rPr lang="en-US" sz="2400" dirty="0"/>
            <a:t>Signs of alcohol abuse</a:t>
          </a:r>
        </a:p>
      </dgm:t>
    </dgm:pt>
    <dgm:pt modelId="{F9E46E39-789C-6E42-9A65-1ED9970F706B}" type="parTrans" cxnId="{C2ED06D1-5A07-1B4A-BB25-62B6109A4964}">
      <dgm:prSet/>
      <dgm:spPr/>
      <dgm:t>
        <a:bodyPr/>
        <a:lstStyle/>
        <a:p>
          <a:endParaRPr lang="en-US"/>
        </a:p>
      </dgm:t>
    </dgm:pt>
    <dgm:pt modelId="{D8E199DA-55E1-5A4A-A382-0127279EAF65}" type="sibTrans" cxnId="{C2ED06D1-5A07-1B4A-BB25-62B6109A4964}">
      <dgm:prSet/>
      <dgm:spPr/>
      <dgm:t>
        <a:bodyPr/>
        <a:lstStyle/>
        <a:p>
          <a:endParaRPr lang="en-US"/>
        </a:p>
      </dgm:t>
    </dgm:pt>
    <dgm:pt modelId="{A563CE7E-C34A-1942-9AB0-C84376B268B5}" type="pres">
      <dgm:prSet presAssocID="{C26657B4-532A-4C48-979E-1F8FCA83D0BF}" presName="linear" presStyleCnt="0">
        <dgm:presLayoutVars>
          <dgm:animLvl val="lvl"/>
          <dgm:resizeHandles val="exact"/>
        </dgm:presLayoutVars>
      </dgm:prSet>
      <dgm:spPr/>
    </dgm:pt>
    <dgm:pt modelId="{635D819D-7DED-884D-89B6-BA7716279522}" type="pres">
      <dgm:prSet presAssocID="{9581B100-2471-43E5-BECD-434750290E26}" presName="parentText" presStyleLbl="node1" presStyleIdx="0" presStyleCnt="6">
        <dgm:presLayoutVars>
          <dgm:chMax val="0"/>
          <dgm:bulletEnabled val="1"/>
        </dgm:presLayoutVars>
      </dgm:prSet>
      <dgm:spPr/>
    </dgm:pt>
    <dgm:pt modelId="{AEEE8E30-5E21-1A4B-AD8D-73F6A155AEC2}" type="pres">
      <dgm:prSet presAssocID="{9D1A7E52-9D52-407E-8ACE-D70A1A48F548}" presName="spacer" presStyleCnt="0"/>
      <dgm:spPr/>
    </dgm:pt>
    <dgm:pt modelId="{2AD15524-9E78-DC4E-B44F-D1581E6BB459}" type="pres">
      <dgm:prSet presAssocID="{723FB65E-E051-4B03-A5D0-BBB2E12580E7}" presName="parentText" presStyleLbl="node1" presStyleIdx="1" presStyleCnt="6">
        <dgm:presLayoutVars>
          <dgm:chMax val="0"/>
          <dgm:bulletEnabled val="1"/>
        </dgm:presLayoutVars>
      </dgm:prSet>
      <dgm:spPr/>
    </dgm:pt>
    <dgm:pt modelId="{A86AF92F-7F61-E54C-8C47-CC2E75263E10}" type="pres">
      <dgm:prSet presAssocID="{B053FADA-DEBB-4A92-8BFB-789C56278C6E}" presName="spacer" presStyleCnt="0"/>
      <dgm:spPr/>
    </dgm:pt>
    <dgm:pt modelId="{C2F1DC23-0A84-B34E-8F2F-F062F2F8087B}" type="pres">
      <dgm:prSet presAssocID="{99C08E94-D9D4-491C-BD29-82C096545F07}" presName="parentText" presStyleLbl="node1" presStyleIdx="2" presStyleCnt="6">
        <dgm:presLayoutVars>
          <dgm:chMax val="0"/>
          <dgm:bulletEnabled val="1"/>
        </dgm:presLayoutVars>
      </dgm:prSet>
      <dgm:spPr/>
    </dgm:pt>
    <dgm:pt modelId="{26245FD3-B798-754E-B8CA-F44A4C502B80}" type="pres">
      <dgm:prSet presAssocID="{F6DAB9A6-CE93-4BC5-A3F1-8849A48F6EE3}" presName="spacer" presStyleCnt="0"/>
      <dgm:spPr/>
    </dgm:pt>
    <dgm:pt modelId="{95FD5100-B279-5544-A30E-CE5A0BF2074B}" type="pres">
      <dgm:prSet presAssocID="{1C3EBEE7-94A7-4451-B9D8-09ABB693367F}" presName="parentText" presStyleLbl="node1" presStyleIdx="3" presStyleCnt="6">
        <dgm:presLayoutVars>
          <dgm:chMax val="0"/>
          <dgm:bulletEnabled val="1"/>
        </dgm:presLayoutVars>
      </dgm:prSet>
      <dgm:spPr/>
    </dgm:pt>
    <dgm:pt modelId="{7FCC2DA3-E1EB-8441-801B-28283F0644BE}" type="pres">
      <dgm:prSet presAssocID="{10AD22D9-2A34-454F-B360-222D72AA03B3}" presName="spacer" presStyleCnt="0"/>
      <dgm:spPr/>
    </dgm:pt>
    <dgm:pt modelId="{669C1A3A-0C13-5B4D-961D-B5FE84015107}" type="pres">
      <dgm:prSet presAssocID="{6E82AC09-2F21-864C-87C8-DA4991639BFA}" presName="parentText" presStyleLbl="node1" presStyleIdx="4" presStyleCnt="6">
        <dgm:presLayoutVars>
          <dgm:chMax val="0"/>
          <dgm:bulletEnabled val="1"/>
        </dgm:presLayoutVars>
      </dgm:prSet>
      <dgm:spPr/>
    </dgm:pt>
    <dgm:pt modelId="{5B59A826-135B-4242-B6B4-C2783C54ECF2}" type="pres">
      <dgm:prSet presAssocID="{D8E199DA-55E1-5A4A-A382-0127279EAF65}" presName="spacer" presStyleCnt="0"/>
      <dgm:spPr/>
    </dgm:pt>
    <dgm:pt modelId="{AA12FEFB-FE04-CC43-94F1-061D7E16FECE}" type="pres">
      <dgm:prSet presAssocID="{19DEC38C-94AF-E049-BB7C-7DD4DC00DF29}" presName="parentText" presStyleLbl="node1" presStyleIdx="5" presStyleCnt="6">
        <dgm:presLayoutVars>
          <dgm:chMax val="0"/>
          <dgm:bulletEnabled val="1"/>
        </dgm:presLayoutVars>
      </dgm:prSet>
      <dgm:spPr/>
    </dgm:pt>
  </dgm:ptLst>
  <dgm:cxnLst>
    <dgm:cxn modelId="{B1D15917-60E3-F544-B720-1D606156DC5F}" srcId="{C26657B4-532A-4C48-979E-1F8FCA83D0BF}" destId="{19DEC38C-94AF-E049-BB7C-7DD4DC00DF29}" srcOrd="5" destOrd="0" parTransId="{50904C29-32F7-2E46-AB7D-F3F2297FF29F}" sibTransId="{D6F14100-F608-3B4C-B727-A259A27BE7AF}"/>
    <dgm:cxn modelId="{8CB4AC1A-9AAD-624B-B694-AAA0E957C4E0}" type="presOf" srcId="{723FB65E-E051-4B03-A5D0-BBB2E12580E7}" destId="{2AD15524-9E78-DC4E-B44F-D1581E6BB459}" srcOrd="0" destOrd="0" presId="urn:microsoft.com/office/officeart/2005/8/layout/vList2"/>
    <dgm:cxn modelId="{98E7AD41-3EA5-624B-943B-B568D0C9FCC9}" type="presOf" srcId="{99C08E94-D9D4-491C-BD29-82C096545F07}" destId="{C2F1DC23-0A84-B34E-8F2F-F062F2F8087B}" srcOrd="0" destOrd="0" presId="urn:microsoft.com/office/officeart/2005/8/layout/vList2"/>
    <dgm:cxn modelId="{1B9AE549-71E3-3448-A355-F4D301DE97F0}" type="presOf" srcId="{1C3EBEE7-94A7-4451-B9D8-09ABB693367F}" destId="{95FD5100-B279-5544-A30E-CE5A0BF2074B}" srcOrd="0" destOrd="0" presId="urn:microsoft.com/office/officeart/2005/8/layout/vList2"/>
    <dgm:cxn modelId="{FC510D4C-39A7-9249-9898-BB04F744AD22}" type="presOf" srcId="{6E82AC09-2F21-864C-87C8-DA4991639BFA}" destId="{669C1A3A-0C13-5B4D-961D-B5FE84015107}" srcOrd="0" destOrd="0" presId="urn:microsoft.com/office/officeart/2005/8/layout/vList2"/>
    <dgm:cxn modelId="{7A71144D-AA25-444A-9C66-E7B5DC3E1CA2}" type="presOf" srcId="{C26657B4-532A-4C48-979E-1F8FCA83D0BF}" destId="{A563CE7E-C34A-1942-9AB0-C84376B268B5}" srcOrd="0" destOrd="0" presId="urn:microsoft.com/office/officeart/2005/8/layout/vList2"/>
    <dgm:cxn modelId="{4B0E916C-0D60-4632-9DDD-0EBA2F014454}" srcId="{C26657B4-532A-4C48-979E-1F8FCA83D0BF}" destId="{723FB65E-E051-4B03-A5D0-BBB2E12580E7}" srcOrd="1" destOrd="0" parTransId="{153A8044-39D7-468A-BA6E-864480C77987}" sibTransId="{B053FADA-DEBB-4A92-8BFB-789C56278C6E}"/>
    <dgm:cxn modelId="{5405DA7B-7A8B-4060-B513-74273700E742}" srcId="{C26657B4-532A-4C48-979E-1F8FCA83D0BF}" destId="{99C08E94-D9D4-491C-BD29-82C096545F07}" srcOrd="2" destOrd="0" parTransId="{7F69584B-CBB1-41D4-8D33-09A8A535BDB5}" sibTransId="{F6DAB9A6-CE93-4BC5-A3F1-8849A48F6EE3}"/>
    <dgm:cxn modelId="{B4E1C387-6EEF-412A-B72A-3C968270CE8D}" srcId="{C26657B4-532A-4C48-979E-1F8FCA83D0BF}" destId="{9581B100-2471-43E5-BECD-434750290E26}" srcOrd="0" destOrd="0" parTransId="{CE5E30C0-D077-4C43-8562-DAB3279B37B8}" sibTransId="{9D1A7E52-9D52-407E-8ACE-D70A1A48F548}"/>
    <dgm:cxn modelId="{7141D58E-78F2-2949-ABFB-950BBA0BE4A2}" type="presOf" srcId="{9581B100-2471-43E5-BECD-434750290E26}" destId="{635D819D-7DED-884D-89B6-BA7716279522}" srcOrd="0" destOrd="0" presId="urn:microsoft.com/office/officeart/2005/8/layout/vList2"/>
    <dgm:cxn modelId="{E698E5BD-5C71-8649-AC4A-5E4258560BB3}" type="presOf" srcId="{19DEC38C-94AF-E049-BB7C-7DD4DC00DF29}" destId="{AA12FEFB-FE04-CC43-94F1-061D7E16FECE}" srcOrd="0" destOrd="0" presId="urn:microsoft.com/office/officeart/2005/8/layout/vList2"/>
    <dgm:cxn modelId="{4D693BCC-4D64-4F88-8750-49A798D73EE9}" srcId="{C26657B4-532A-4C48-979E-1F8FCA83D0BF}" destId="{1C3EBEE7-94A7-4451-B9D8-09ABB693367F}" srcOrd="3" destOrd="0" parTransId="{7AD2EBC1-22A0-46EE-A68B-8055BB239DEC}" sibTransId="{10AD22D9-2A34-454F-B360-222D72AA03B3}"/>
    <dgm:cxn modelId="{C2ED06D1-5A07-1B4A-BB25-62B6109A4964}" srcId="{C26657B4-532A-4C48-979E-1F8FCA83D0BF}" destId="{6E82AC09-2F21-864C-87C8-DA4991639BFA}" srcOrd="4" destOrd="0" parTransId="{F9E46E39-789C-6E42-9A65-1ED9970F706B}" sibTransId="{D8E199DA-55E1-5A4A-A382-0127279EAF65}"/>
    <dgm:cxn modelId="{A1CC3CED-3E74-8347-94AA-80547CADC88F}" type="presParOf" srcId="{A563CE7E-C34A-1942-9AB0-C84376B268B5}" destId="{635D819D-7DED-884D-89B6-BA7716279522}" srcOrd="0" destOrd="0" presId="urn:microsoft.com/office/officeart/2005/8/layout/vList2"/>
    <dgm:cxn modelId="{C30453EE-0469-D442-95CE-3A5EB545601B}" type="presParOf" srcId="{A563CE7E-C34A-1942-9AB0-C84376B268B5}" destId="{AEEE8E30-5E21-1A4B-AD8D-73F6A155AEC2}" srcOrd="1" destOrd="0" presId="urn:microsoft.com/office/officeart/2005/8/layout/vList2"/>
    <dgm:cxn modelId="{C7757B95-A156-8741-91B6-15B1BF5C86B3}" type="presParOf" srcId="{A563CE7E-C34A-1942-9AB0-C84376B268B5}" destId="{2AD15524-9E78-DC4E-B44F-D1581E6BB459}" srcOrd="2" destOrd="0" presId="urn:microsoft.com/office/officeart/2005/8/layout/vList2"/>
    <dgm:cxn modelId="{D4E808C9-B6EF-D143-BD6F-95390206A0D5}" type="presParOf" srcId="{A563CE7E-C34A-1942-9AB0-C84376B268B5}" destId="{A86AF92F-7F61-E54C-8C47-CC2E75263E10}" srcOrd="3" destOrd="0" presId="urn:microsoft.com/office/officeart/2005/8/layout/vList2"/>
    <dgm:cxn modelId="{A456A0FF-B848-5E43-B1BA-29824CC4B1D9}" type="presParOf" srcId="{A563CE7E-C34A-1942-9AB0-C84376B268B5}" destId="{C2F1DC23-0A84-B34E-8F2F-F062F2F8087B}" srcOrd="4" destOrd="0" presId="urn:microsoft.com/office/officeart/2005/8/layout/vList2"/>
    <dgm:cxn modelId="{59CACFE5-574D-FB4B-BCC0-BD1703F52117}" type="presParOf" srcId="{A563CE7E-C34A-1942-9AB0-C84376B268B5}" destId="{26245FD3-B798-754E-B8CA-F44A4C502B80}" srcOrd="5" destOrd="0" presId="urn:microsoft.com/office/officeart/2005/8/layout/vList2"/>
    <dgm:cxn modelId="{94E1D323-D526-1F45-AC1A-E6A098761647}" type="presParOf" srcId="{A563CE7E-C34A-1942-9AB0-C84376B268B5}" destId="{95FD5100-B279-5544-A30E-CE5A0BF2074B}" srcOrd="6" destOrd="0" presId="urn:microsoft.com/office/officeart/2005/8/layout/vList2"/>
    <dgm:cxn modelId="{DECEC2CF-9338-FC46-BA7E-97ED27E94FDD}" type="presParOf" srcId="{A563CE7E-C34A-1942-9AB0-C84376B268B5}" destId="{7FCC2DA3-E1EB-8441-801B-28283F0644BE}" srcOrd="7" destOrd="0" presId="urn:microsoft.com/office/officeart/2005/8/layout/vList2"/>
    <dgm:cxn modelId="{B37DB0E1-E1E3-6C42-BD8F-75D7EA01756B}" type="presParOf" srcId="{A563CE7E-C34A-1942-9AB0-C84376B268B5}" destId="{669C1A3A-0C13-5B4D-961D-B5FE84015107}" srcOrd="8" destOrd="0" presId="urn:microsoft.com/office/officeart/2005/8/layout/vList2"/>
    <dgm:cxn modelId="{F922CD4E-A087-9441-84D3-FB22C5998606}" type="presParOf" srcId="{A563CE7E-C34A-1942-9AB0-C84376B268B5}" destId="{5B59A826-135B-4242-B6B4-C2783C54ECF2}" srcOrd="9" destOrd="0" presId="urn:microsoft.com/office/officeart/2005/8/layout/vList2"/>
    <dgm:cxn modelId="{4777034E-CDE5-6F47-9B3F-F8D85A638E1F}" type="presParOf" srcId="{A563CE7E-C34A-1942-9AB0-C84376B268B5}" destId="{AA12FEFB-FE04-CC43-94F1-061D7E16FECE}"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BDD99F4-2248-4712-B724-231BE2FB433D}"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0808297E-67BD-4276-BA1E-9AFF89B360AC}">
      <dgm:prSet custT="1"/>
      <dgm:spPr/>
      <dgm:t>
        <a:bodyPr/>
        <a:lstStyle/>
        <a:p>
          <a:r>
            <a:rPr lang="en-US" sz="2000" dirty="0"/>
            <a:t>Active ingredients</a:t>
          </a:r>
        </a:p>
      </dgm:t>
    </dgm:pt>
    <dgm:pt modelId="{1C91F803-1C1F-44A0-AC08-781627C6F94F}" type="parTrans" cxnId="{1ABFAE34-ACF6-4E66-91C8-EAE28E3F7702}">
      <dgm:prSet/>
      <dgm:spPr/>
      <dgm:t>
        <a:bodyPr/>
        <a:lstStyle/>
        <a:p>
          <a:endParaRPr lang="en-US"/>
        </a:p>
      </dgm:t>
    </dgm:pt>
    <dgm:pt modelId="{98F41421-5A52-4597-8EBF-9FC6F5ADD54B}" type="sibTrans" cxnId="{1ABFAE34-ACF6-4E66-91C8-EAE28E3F7702}">
      <dgm:prSet/>
      <dgm:spPr/>
      <dgm:t>
        <a:bodyPr/>
        <a:lstStyle/>
        <a:p>
          <a:endParaRPr lang="en-US"/>
        </a:p>
      </dgm:t>
    </dgm:pt>
    <dgm:pt modelId="{5C4220CE-7965-47E3-AF5E-49A4CA98CE9F}">
      <dgm:prSet custT="1"/>
      <dgm:spPr/>
      <dgm:t>
        <a:bodyPr/>
        <a:lstStyle/>
        <a:p>
          <a:r>
            <a:rPr lang="en-US" sz="2000" dirty="0"/>
            <a:t>Cannabinoids (CBD)</a:t>
          </a:r>
        </a:p>
      </dgm:t>
    </dgm:pt>
    <dgm:pt modelId="{6DF1F32E-293D-4879-9542-E10422444172}" type="parTrans" cxnId="{F4EC8978-3B02-4DAA-A540-27B27D8271DB}">
      <dgm:prSet/>
      <dgm:spPr/>
      <dgm:t>
        <a:bodyPr/>
        <a:lstStyle/>
        <a:p>
          <a:endParaRPr lang="en-US"/>
        </a:p>
      </dgm:t>
    </dgm:pt>
    <dgm:pt modelId="{754935A6-1C8C-4E10-8267-AFD3B7F95536}" type="sibTrans" cxnId="{F4EC8978-3B02-4DAA-A540-27B27D8271DB}">
      <dgm:prSet/>
      <dgm:spPr/>
      <dgm:t>
        <a:bodyPr/>
        <a:lstStyle/>
        <a:p>
          <a:endParaRPr lang="en-US"/>
        </a:p>
      </dgm:t>
    </dgm:pt>
    <dgm:pt modelId="{5826B732-BE60-4E03-8D5D-BC1EE8FE99FC}">
      <dgm:prSet custT="1"/>
      <dgm:spPr/>
      <dgm:t>
        <a:bodyPr/>
        <a:lstStyle/>
        <a:p>
          <a:r>
            <a:rPr lang="en-US" sz="2000" dirty="0"/>
            <a:t>Tetrahydrocannabinol (THC)</a:t>
          </a:r>
        </a:p>
      </dgm:t>
    </dgm:pt>
    <dgm:pt modelId="{6CB93F69-0695-4388-ABDD-DA876CD9999A}" type="parTrans" cxnId="{2483B47E-BC7F-47AC-BEA3-2FF2A42CD197}">
      <dgm:prSet/>
      <dgm:spPr/>
      <dgm:t>
        <a:bodyPr/>
        <a:lstStyle/>
        <a:p>
          <a:endParaRPr lang="en-US"/>
        </a:p>
      </dgm:t>
    </dgm:pt>
    <dgm:pt modelId="{0ED4A86A-65D2-47C3-87A4-ECF9CE84F0E9}" type="sibTrans" cxnId="{2483B47E-BC7F-47AC-BEA3-2FF2A42CD197}">
      <dgm:prSet/>
      <dgm:spPr/>
      <dgm:t>
        <a:bodyPr/>
        <a:lstStyle/>
        <a:p>
          <a:endParaRPr lang="en-US"/>
        </a:p>
      </dgm:t>
    </dgm:pt>
    <dgm:pt modelId="{4ABF7971-9520-4376-8B63-AC13E7C4C5FA}">
      <dgm:prSet custT="1"/>
      <dgm:spPr/>
      <dgm:t>
        <a:bodyPr/>
        <a:lstStyle/>
        <a:p>
          <a:r>
            <a:rPr lang="en-US" sz="2000" dirty="0"/>
            <a:t>FDA Approval</a:t>
          </a:r>
        </a:p>
      </dgm:t>
    </dgm:pt>
    <dgm:pt modelId="{EB8D91AA-A3B3-4A4C-A8A4-99416BF15FFB}" type="parTrans" cxnId="{9A7AB08B-3448-4D6E-982F-86A6BD1EC8BA}">
      <dgm:prSet/>
      <dgm:spPr/>
      <dgm:t>
        <a:bodyPr/>
        <a:lstStyle/>
        <a:p>
          <a:endParaRPr lang="en-US"/>
        </a:p>
      </dgm:t>
    </dgm:pt>
    <dgm:pt modelId="{E72BCAA9-143A-4540-9BE6-8C2CAF98AA04}" type="sibTrans" cxnId="{9A7AB08B-3448-4D6E-982F-86A6BD1EC8BA}">
      <dgm:prSet/>
      <dgm:spPr/>
      <dgm:t>
        <a:bodyPr/>
        <a:lstStyle/>
        <a:p>
          <a:endParaRPr lang="en-US"/>
        </a:p>
      </dgm:t>
    </dgm:pt>
    <dgm:pt modelId="{9FB61A39-1629-4670-BEE0-D99F7B20C973}">
      <dgm:prSet custT="1"/>
      <dgm:spPr/>
      <dgm:t>
        <a:bodyPr/>
        <a:lstStyle/>
        <a:p>
          <a:r>
            <a:rPr lang="en-US" sz="2000" dirty="0"/>
            <a:t>Conditions of interest	</a:t>
          </a:r>
        </a:p>
      </dgm:t>
    </dgm:pt>
    <dgm:pt modelId="{75B1C794-5391-42A2-9D1B-256363AC8CA6}" type="parTrans" cxnId="{E7322E96-8A06-4486-8DC2-8029D1696275}">
      <dgm:prSet/>
      <dgm:spPr/>
      <dgm:t>
        <a:bodyPr/>
        <a:lstStyle/>
        <a:p>
          <a:endParaRPr lang="en-US"/>
        </a:p>
      </dgm:t>
    </dgm:pt>
    <dgm:pt modelId="{ACC38E06-F535-4807-B106-01A390F93AD9}" type="sibTrans" cxnId="{E7322E96-8A06-4486-8DC2-8029D1696275}">
      <dgm:prSet/>
      <dgm:spPr/>
      <dgm:t>
        <a:bodyPr/>
        <a:lstStyle/>
        <a:p>
          <a:endParaRPr lang="en-US"/>
        </a:p>
      </dgm:t>
    </dgm:pt>
    <dgm:pt modelId="{D5B079FF-37E5-42F9-B8AB-C00535D7C7E1}">
      <dgm:prSet custT="1"/>
      <dgm:spPr/>
      <dgm:t>
        <a:bodyPr/>
        <a:lstStyle/>
        <a:p>
          <a:r>
            <a:rPr lang="en-US" sz="2000" dirty="0"/>
            <a:t>Pain (neuropathic pain)</a:t>
          </a:r>
        </a:p>
      </dgm:t>
    </dgm:pt>
    <dgm:pt modelId="{D18090B5-F2B2-4F4C-BEFD-191DC46CC7A2}" type="parTrans" cxnId="{C0AC9474-0686-4344-B3AD-A5D0BA0A5597}">
      <dgm:prSet/>
      <dgm:spPr/>
      <dgm:t>
        <a:bodyPr/>
        <a:lstStyle/>
        <a:p>
          <a:endParaRPr lang="en-US"/>
        </a:p>
      </dgm:t>
    </dgm:pt>
    <dgm:pt modelId="{C5B112A1-F3C5-4BE3-B9BD-74D12181FD8A}" type="sibTrans" cxnId="{C0AC9474-0686-4344-B3AD-A5D0BA0A5597}">
      <dgm:prSet/>
      <dgm:spPr/>
      <dgm:t>
        <a:bodyPr/>
        <a:lstStyle/>
        <a:p>
          <a:endParaRPr lang="en-US"/>
        </a:p>
      </dgm:t>
    </dgm:pt>
    <dgm:pt modelId="{72575C70-3CA5-46B3-BA81-1E94F96991C8}">
      <dgm:prSet custT="1"/>
      <dgm:spPr/>
      <dgm:t>
        <a:bodyPr/>
        <a:lstStyle/>
        <a:p>
          <a:r>
            <a:rPr lang="en-US" sz="2000" dirty="0"/>
            <a:t>Nausea and vomiting</a:t>
          </a:r>
        </a:p>
      </dgm:t>
    </dgm:pt>
    <dgm:pt modelId="{F3097146-1144-4A38-8195-CDFB8E136BBB}" type="parTrans" cxnId="{94B8D2AB-756E-4A59-82C1-C0647B75F416}">
      <dgm:prSet/>
      <dgm:spPr/>
      <dgm:t>
        <a:bodyPr/>
        <a:lstStyle/>
        <a:p>
          <a:endParaRPr lang="en-US"/>
        </a:p>
      </dgm:t>
    </dgm:pt>
    <dgm:pt modelId="{562AB08B-947B-4EA1-A65B-78146FDE5C05}" type="sibTrans" cxnId="{94B8D2AB-756E-4A59-82C1-C0647B75F416}">
      <dgm:prSet/>
      <dgm:spPr/>
      <dgm:t>
        <a:bodyPr/>
        <a:lstStyle/>
        <a:p>
          <a:endParaRPr lang="en-US"/>
        </a:p>
      </dgm:t>
    </dgm:pt>
    <dgm:pt modelId="{94263DAB-0678-4469-81A0-9D4288329A62}">
      <dgm:prSet custT="1"/>
      <dgm:spPr/>
      <dgm:t>
        <a:bodyPr/>
        <a:lstStyle/>
        <a:p>
          <a:r>
            <a:rPr lang="en-US" sz="2000" dirty="0"/>
            <a:t>Glaucoma</a:t>
          </a:r>
        </a:p>
      </dgm:t>
    </dgm:pt>
    <dgm:pt modelId="{AEA6B574-5CAB-46EE-AA44-147797E45E23}" type="parTrans" cxnId="{68FB97C7-72BD-4966-A7F3-F4935B096FD1}">
      <dgm:prSet/>
      <dgm:spPr/>
      <dgm:t>
        <a:bodyPr/>
        <a:lstStyle/>
        <a:p>
          <a:endParaRPr lang="en-US"/>
        </a:p>
      </dgm:t>
    </dgm:pt>
    <dgm:pt modelId="{A318F85E-68ED-44DA-8F9F-54185A0A24AD}" type="sibTrans" cxnId="{68FB97C7-72BD-4966-A7F3-F4935B096FD1}">
      <dgm:prSet/>
      <dgm:spPr/>
      <dgm:t>
        <a:bodyPr/>
        <a:lstStyle/>
        <a:p>
          <a:endParaRPr lang="en-US"/>
        </a:p>
      </dgm:t>
    </dgm:pt>
    <dgm:pt modelId="{565AAB85-46F2-4B7D-AD46-71FCA6C10578}">
      <dgm:prSet custT="1"/>
      <dgm:spPr/>
      <dgm:t>
        <a:bodyPr/>
        <a:lstStyle/>
        <a:p>
          <a:r>
            <a:rPr lang="en-US" sz="2000" dirty="0"/>
            <a:t>AIDS wasting syndrome</a:t>
          </a:r>
        </a:p>
      </dgm:t>
    </dgm:pt>
    <dgm:pt modelId="{073AD30F-55EF-4225-8C87-2A64390FB613}" type="parTrans" cxnId="{7665D788-3502-4F6B-960B-91C36EAA5DAD}">
      <dgm:prSet/>
      <dgm:spPr/>
      <dgm:t>
        <a:bodyPr/>
        <a:lstStyle/>
        <a:p>
          <a:endParaRPr lang="en-US"/>
        </a:p>
      </dgm:t>
    </dgm:pt>
    <dgm:pt modelId="{58AE3300-C398-43DE-93EE-C80CFC9F8BA8}" type="sibTrans" cxnId="{7665D788-3502-4F6B-960B-91C36EAA5DAD}">
      <dgm:prSet/>
      <dgm:spPr/>
      <dgm:t>
        <a:bodyPr/>
        <a:lstStyle/>
        <a:p>
          <a:endParaRPr lang="en-US"/>
        </a:p>
      </dgm:t>
    </dgm:pt>
    <dgm:pt modelId="{803CA607-ED4D-42B5-9450-5169ED8CDE11}">
      <dgm:prSet custT="1"/>
      <dgm:spPr/>
      <dgm:t>
        <a:bodyPr/>
        <a:lstStyle/>
        <a:p>
          <a:r>
            <a:rPr lang="en-US" sz="2000" dirty="0"/>
            <a:t>Cancer</a:t>
          </a:r>
        </a:p>
      </dgm:t>
    </dgm:pt>
    <dgm:pt modelId="{096EFFAD-DB46-44FA-A319-A26AADC1224E}" type="parTrans" cxnId="{AB7D1B7C-E282-4DFE-91CD-6EB9DC78EDBD}">
      <dgm:prSet/>
      <dgm:spPr/>
      <dgm:t>
        <a:bodyPr/>
        <a:lstStyle/>
        <a:p>
          <a:endParaRPr lang="en-US"/>
        </a:p>
      </dgm:t>
    </dgm:pt>
    <dgm:pt modelId="{FE72FBC0-86A3-4EC0-812B-97191F30552C}" type="sibTrans" cxnId="{AB7D1B7C-E282-4DFE-91CD-6EB9DC78EDBD}">
      <dgm:prSet/>
      <dgm:spPr/>
      <dgm:t>
        <a:bodyPr/>
        <a:lstStyle/>
        <a:p>
          <a:endParaRPr lang="en-US"/>
        </a:p>
      </dgm:t>
    </dgm:pt>
    <dgm:pt modelId="{06CAD86C-ACF2-4620-BBEC-DA5DC92904BF}">
      <dgm:prSet custT="1"/>
      <dgm:spPr/>
      <dgm:t>
        <a:bodyPr/>
        <a:lstStyle/>
        <a:p>
          <a:r>
            <a:rPr lang="en-US" sz="2000" dirty="0"/>
            <a:t>Multiple sclerosis</a:t>
          </a:r>
        </a:p>
      </dgm:t>
    </dgm:pt>
    <dgm:pt modelId="{1970DEEC-7AAD-4739-8648-693CF0DA529C}" type="parTrans" cxnId="{1D962EEC-1BE2-419D-B2AE-026D353E29B4}">
      <dgm:prSet/>
      <dgm:spPr/>
      <dgm:t>
        <a:bodyPr/>
        <a:lstStyle/>
        <a:p>
          <a:endParaRPr lang="en-US"/>
        </a:p>
      </dgm:t>
    </dgm:pt>
    <dgm:pt modelId="{C9D575FF-06B6-48C4-9473-742E4B910B79}" type="sibTrans" cxnId="{1D962EEC-1BE2-419D-B2AE-026D353E29B4}">
      <dgm:prSet/>
      <dgm:spPr/>
      <dgm:t>
        <a:bodyPr/>
        <a:lstStyle/>
        <a:p>
          <a:endParaRPr lang="en-US"/>
        </a:p>
      </dgm:t>
    </dgm:pt>
    <dgm:pt modelId="{7B369691-F0F7-446B-A0A1-4A3E8D3A2668}">
      <dgm:prSet custT="1"/>
      <dgm:spPr/>
      <dgm:t>
        <a:bodyPr/>
        <a:lstStyle/>
        <a:p>
          <a:r>
            <a:rPr lang="en-US" sz="2000" dirty="0"/>
            <a:t>Seizure</a:t>
          </a:r>
        </a:p>
      </dgm:t>
    </dgm:pt>
    <dgm:pt modelId="{5620236A-DF65-4D6A-A476-81FD9216092D}" type="parTrans" cxnId="{4443FE91-D180-426E-8404-1CBE18456D0B}">
      <dgm:prSet/>
      <dgm:spPr/>
      <dgm:t>
        <a:bodyPr/>
        <a:lstStyle/>
        <a:p>
          <a:endParaRPr lang="en-US"/>
        </a:p>
      </dgm:t>
    </dgm:pt>
    <dgm:pt modelId="{5EBF05F2-D563-45E4-9B3E-404A09333EF1}" type="sibTrans" cxnId="{4443FE91-D180-426E-8404-1CBE18456D0B}">
      <dgm:prSet/>
      <dgm:spPr/>
      <dgm:t>
        <a:bodyPr/>
        <a:lstStyle/>
        <a:p>
          <a:endParaRPr lang="en-US"/>
        </a:p>
      </dgm:t>
    </dgm:pt>
    <dgm:pt modelId="{E8F98D00-61AF-7A48-9497-0EA9A2B696E4}" type="pres">
      <dgm:prSet presAssocID="{8BDD99F4-2248-4712-B724-231BE2FB433D}" presName="linear" presStyleCnt="0">
        <dgm:presLayoutVars>
          <dgm:dir/>
          <dgm:animLvl val="lvl"/>
          <dgm:resizeHandles val="exact"/>
        </dgm:presLayoutVars>
      </dgm:prSet>
      <dgm:spPr/>
    </dgm:pt>
    <dgm:pt modelId="{082C8147-9A77-CC46-951B-9106DBD23065}" type="pres">
      <dgm:prSet presAssocID="{0808297E-67BD-4276-BA1E-9AFF89B360AC}" presName="parentLin" presStyleCnt="0"/>
      <dgm:spPr/>
    </dgm:pt>
    <dgm:pt modelId="{39E63CDA-3540-A147-941A-DBAAC739B4D5}" type="pres">
      <dgm:prSet presAssocID="{0808297E-67BD-4276-BA1E-9AFF89B360AC}" presName="parentLeftMargin" presStyleLbl="node1" presStyleIdx="0" presStyleCnt="3"/>
      <dgm:spPr/>
    </dgm:pt>
    <dgm:pt modelId="{3AC1CC7C-0C8C-B149-9215-E7CF07D6A0E3}" type="pres">
      <dgm:prSet presAssocID="{0808297E-67BD-4276-BA1E-9AFF89B360AC}" presName="parentText" presStyleLbl="node1" presStyleIdx="0" presStyleCnt="3">
        <dgm:presLayoutVars>
          <dgm:chMax val="0"/>
          <dgm:bulletEnabled val="1"/>
        </dgm:presLayoutVars>
      </dgm:prSet>
      <dgm:spPr/>
    </dgm:pt>
    <dgm:pt modelId="{0C97EACF-35A5-BF4C-AC6A-CBF75A059282}" type="pres">
      <dgm:prSet presAssocID="{0808297E-67BD-4276-BA1E-9AFF89B360AC}" presName="negativeSpace" presStyleCnt="0"/>
      <dgm:spPr/>
    </dgm:pt>
    <dgm:pt modelId="{E32673F2-979D-A14B-A1F1-FB396D374873}" type="pres">
      <dgm:prSet presAssocID="{0808297E-67BD-4276-BA1E-9AFF89B360AC}" presName="childText" presStyleLbl="conFgAcc1" presStyleIdx="0" presStyleCnt="3">
        <dgm:presLayoutVars>
          <dgm:bulletEnabled val="1"/>
        </dgm:presLayoutVars>
      </dgm:prSet>
      <dgm:spPr/>
    </dgm:pt>
    <dgm:pt modelId="{13FEFFDC-09EC-1146-B37A-81C034509DE6}" type="pres">
      <dgm:prSet presAssocID="{98F41421-5A52-4597-8EBF-9FC6F5ADD54B}" presName="spaceBetweenRectangles" presStyleCnt="0"/>
      <dgm:spPr/>
    </dgm:pt>
    <dgm:pt modelId="{99A8BF1E-E0BB-5143-8D87-05ACFE3174EB}" type="pres">
      <dgm:prSet presAssocID="{4ABF7971-9520-4376-8B63-AC13E7C4C5FA}" presName="parentLin" presStyleCnt="0"/>
      <dgm:spPr/>
    </dgm:pt>
    <dgm:pt modelId="{3E16C5EA-1758-4A43-8096-17EA8D779FE4}" type="pres">
      <dgm:prSet presAssocID="{4ABF7971-9520-4376-8B63-AC13E7C4C5FA}" presName="parentLeftMargin" presStyleLbl="node1" presStyleIdx="0" presStyleCnt="3"/>
      <dgm:spPr/>
    </dgm:pt>
    <dgm:pt modelId="{9C335BCD-21C7-2147-8170-A6B366F70B53}" type="pres">
      <dgm:prSet presAssocID="{4ABF7971-9520-4376-8B63-AC13E7C4C5FA}" presName="parentText" presStyleLbl="node1" presStyleIdx="1" presStyleCnt="3">
        <dgm:presLayoutVars>
          <dgm:chMax val="0"/>
          <dgm:bulletEnabled val="1"/>
        </dgm:presLayoutVars>
      </dgm:prSet>
      <dgm:spPr/>
    </dgm:pt>
    <dgm:pt modelId="{1EDCD5F9-3D8A-5740-AE2D-38571DAC857F}" type="pres">
      <dgm:prSet presAssocID="{4ABF7971-9520-4376-8B63-AC13E7C4C5FA}" presName="negativeSpace" presStyleCnt="0"/>
      <dgm:spPr/>
    </dgm:pt>
    <dgm:pt modelId="{58969F81-CB6A-0F47-B67A-CA3D394CE429}" type="pres">
      <dgm:prSet presAssocID="{4ABF7971-9520-4376-8B63-AC13E7C4C5FA}" presName="childText" presStyleLbl="conFgAcc1" presStyleIdx="1" presStyleCnt="3">
        <dgm:presLayoutVars>
          <dgm:bulletEnabled val="1"/>
        </dgm:presLayoutVars>
      </dgm:prSet>
      <dgm:spPr/>
    </dgm:pt>
    <dgm:pt modelId="{2EFBBAFD-2492-AD4F-8712-C9B85170B3B9}" type="pres">
      <dgm:prSet presAssocID="{E72BCAA9-143A-4540-9BE6-8C2CAF98AA04}" presName="spaceBetweenRectangles" presStyleCnt="0"/>
      <dgm:spPr/>
    </dgm:pt>
    <dgm:pt modelId="{FE1D5C12-9720-CA46-A2D3-6ACFD47B4B72}" type="pres">
      <dgm:prSet presAssocID="{9FB61A39-1629-4670-BEE0-D99F7B20C973}" presName="parentLin" presStyleCnt="0"/>
      <dgm:spPr/>
    </dgm:pt>
    <dgm:pt modelId="{2A546DB7-02B9-9F46-ABA6-EB6ED7A60471}" type="pres">
      <dgm:prSet presAssocID="{9FB61A39-1629-4670-BEE0-D99F7B20C973}" presName="parentLeftMargin" presStyleLbl="node1" presStyleIdx="1" presStyleCnt="3"/>
      <dgm:spPr/>
    </dgm:pt>
    <dgm:pt modelId="{E58DC157-DE4D-BA4B-9227-EAF37765156F}" type="pres">
      <dgm:prSet presAssocID="{9FB61A39-1629-4670-BEE0-D99F7B20C973}" presName="parentText" presStyleLbl="node1" presStyleIdx="2" presStyleCnt="3">
        <dgm:presLayoutVars>
          <dgm:chMax val="0"/>
          <dgm:bulletEnabled val="1"/>
        </dgm:presLayoutVars>
      </dgm:prSet>
      <dgm:spPr/>
    </dgm:pt>
    <dgm:pt modelId="{13C6381F-E3A6-3748-9CB1-71128019A86D}" type="pres">
      <dgm:prSet presAssocID="{9FB61A39-1629-4670-BEE0-D99F7B20C973}" presName="negativeSpace" presStyleCnt="0"/>
      <dgm:spPr/>
    </dgm:pt>
    <dgm:pt modelId="{42FDF1C7-DD6A-AA41-A83C-5226AE4262A4}" type="pres">
      <dgm:prSet presAssocID="{9FB61A39-1629-4670-BEE0-D99F7B20C973}" presName="childText" presStyleLbl="conFgAcc1" presStyleIdx="2" presStyleCnt="3">
        <dgm:presLayoutVars>
          <dgm:bulletEnabled val="1"/>
        </dgm:presLayoutVars>
      </dgm:prSet>
      <dgm:spPr/>
    </dgm:pt>
  </dgm:ptLst>
  <dgm:cxnLst>
    <dgm:cxn modelId="{88542200-36C6-A643-8104-0DD418EA3371}" type="presOf" srcId="{803CA607-ED4D-42B5-9450-5169ED8CDE11}" destId="{42FDF1C7-DD6A-AA41-A83C-5226AE4262A4}" srcOrd="0" destOrd="4" presId="urn:microsoft.com/office/officeart/2005/8/layout/list1"/>
    <dgm:cxn modelId="{25453F1D-72E2-F749-9BF4-6E9EA11EB5EB}" type="presOf" srcId="{9FB61A39-1629-4670-BEE0-D99F7B20C973}" destId="{E58DC157-DE4D-BA4B-9227-EAF37765156F}" srcOrd="1" destOrd="0" presId="urn:microsoft.com/office/officeart/2005/8/layout/list1"/>
    <dgm:cxn modelId="{8D64FD23-44FF-1C48-AEF5-422EC947546C}" type="presOf" srcId="{8BDD99F4-2248-4712-B724-231BE2FB433D}" destId="{E8F98D00-61AF-7A48-9497-0EA9A2B696E4}" srcOrd="0" destOrd="0" presId="urn:microsoft.com/office/officeart/2005/8/layout/list1"/>
    <dgm:cxn modelId="{69897F25-10E6-1540-B514-C8F8FF99B5A6}" type="presOf" srcId="{5C4220CE-7965-47E3-AF5E-49A4CA98CE9F}" destId="{E32673F2-979D-A14B-A1F1-FB396D374873}" srcOrd="0" destOrd="0" presId="urn:microsoft.com/office/officeart/2005/8/layout/list1"/>
    <dgm:cxn modelId="{1ABFAE34-ACF6-4E66-91C8-EAE28E3F7702}" srcId="{8BDD99F4-2248-4712-B724-231BE2FB433D}" destId="{0808297E-67BD-4276-BA1E-9AFF89B360AC}" srcOrd="0" destOrd="0" parTransId="{1C91F803-1C1F-44A0-AC08-781627C6F94F}" sibTransId="{98F41421-5A52-4597-8EBF-9FC6F5ADD54B}"/>
    <dgm:cxn modelId="{DBF4E838-05C4-8149-AE2E-1B330B39926D}" type="presOf" srcId="{72575C70-3CA5-46B3-BA81-1E94F96991C8}" destId="{42FDF1C7-DD6A-AA41-A83C-5226AE4262A4}" srcOrd="0" destOrd="1" presId="urn:microsoft.com/office/officeart/2005/8/layout/list1"/>
    <dgm:cxn modelId="{C0AC9474-0686-4344-B3AD-A5D0BA0A5597}" srcId="{9FB61A39-1629-4670-BEE0-D99F7B20C973}" destId="{D5B079FF-37E5-42F9-B8AB-C00535D7C7E1}" srcOrd="0" destOrd="0" parTransId="{D18090B5-F2B2-4F4C-BEFD-191DC46CC7A2}" sibTransId="{C5B112A1-F3C5-4BE3-B9BD-74D12181FD8A}"/>
    <dgm:cxn modelId="{F4EC8978-3B02-4DAA-A540-27B27D8271DB}" srcId="{0808297E-67BD-4276-BA1E-9AFF89B360AC}" destId="{5C4220CE-7965-47E3-AF5E-49A4CA98CE9F}" srcOrd="0" destOrd="0" parTransId="{6DF1F32E-293D-4879-9542-E10422444172}" sibTransId="{754935A6-1C8C-4E10-8267-AFD3B7F95536}"/>
    <dgm:cxn modelId="{AB7D1B7C-E282-4DFE-91CD-6EB9DC78EDBD}" srcId="{9FB61A39-1629-4670-BEE0-D99F7B20C973}" destId="{803CA607-ED4D-42B5-9450-5169ED8CDE11}" srcOrd="4" destOrd="0" parTransId="{096EFFAD-DB46-44FA-A319-A26AADC1224E}" sibTransId="{FE72FBC0-86A3-4EC0-812B-97191F30552C}"/>
    <dgm:cxn modelId="{2483B47E-BC7F-47AC-BEA3-2FF2A42CD197}" srcId="{0808297E-67BD-4276-BA1E-9AFF89B360AC}" destId="{5826B732-BE60-4E03-8D5D-BC1EE8FE99FC}" srcOrd="1" destOrd="0" parTransId="{6CB93F69-0695-4388-ABDD-DA876CD9999A}" sibTransId="{0ED4A86A-65D2-47C3-87A4-ECF9CE84F0E9}"/>
    <dgm:cxn modelId="{4EC4E77F-B91C-0D48-8E14-68634EFC9C08}" type="presOf" srcId="{06CAD86C-ACF2-4620-BBEC-DA5DC92904BF}" destId="{42FDF1C7-DD6A-AA41-A83C-5226AE4262A4}" srcOrd="0" destOrd="5" presId="urn:microsoft.com/office/officeart/2005/8/layout/list1"/>
    <dgm:cxn modelId="{858C5E82-CA7C-7341-87B7-1E82AABD839C}" type="presOf" srcId="{4ABF7971-9520-4376-8B63-AC13E7C4C5FA}" destId="{3E16C5EA-1758-4A43-8096-17EA8D779FE4}" srcOrd="0" destOrd="0" presId="urn:microsoft.com/office/officeart/2005/8/layout/list1"/>
    <dgm:cxn modelId="{4BE5AD84-CC05-AA4D-8FD1-B4EDD5CACC86}" type="presOf" srcId="{0808297E-67BD-4276-BA1E-9AFF89B360AC}" destId="{3AC1CC7C-0C8C-B149-9215-E7CF07D6A0E3}" srcOrd="1" destOrd="0" presId="urn:microsoft.com/office/officeart/2005/8/layout/list1"/>
    <dgm:cxn modelId="{CE739586-279B-9C4E-8BCB-86B04713403C}" type="presOf" srcId="{0808297E-67BD-4276-BA1E-9AFF89B360AC}" destId="{39E63CDA-3540-A147-941A-DBAAC739B4D5}" srcOrd="0" destOrd="0" presId="urn:microsoft.com/office/officeart/2005/8/layout/list1"/>
    <dgm:cxn modelId="{7665D788-3502-4F6B-960B-91C36EAA5DAD}" srcId="{9FB61A39-1629-4670-BEE0-D99F7B20C973}" destId="{565AAB85-46F2-4B7D-AD46-71FCA6C10578}" srcOrd="3" destOrd="0" parTransId="{073AD30F-55EF-4225-8C87-2A64390FB613}" sibTransId="{58AE3300-C398-43DE-93EE-C80CFC9F8BA8}"/>
    <dgm:cxn modelId="{9A7AB08B-3448-4D6E-982F-86A6BD1EC8BA}" srcId="{8BDD99F4-2248-4712-B724-231BE2FB433D}" destId="{4ABF7971-9520-4376-8B63-AC13E7C4C5FA}" srcOrd="1" destOrd="0" parTransId="{EB8D91AA-A3B3-4A4C-A8A4-99416BF15FFB}" sibTransId="{E72BCAA9-143A-4540-9BE6-8C2CAF98AA04}"/>
    <dgm:cxn modelId="{4443FE91-D180-426E-8404-1CBE18456D0B}" srcId="{9FB61A39-1629-4670-BEE0-D99F7B20C973}" destId="{7B369691-F0F7-446B-A0A1-4A3E8D3A2668}" srcOrd="6" destOrd="0" parTransId="{5620236A-DF65-4D6A-A476-81FD9216092D}" sibTransId="{5EBF05F2-D563-45E4-9B3E-404A09333EF1}"/>
    <dgm:cxn modelId="{E7322E96-8A06-4486-8DC2-8029D1696275}" srcId="{8BDD99F4-2248-4712-B724-231BE2FB433D}" destId="{9FB61A39-1629-4670-BEE0-D99F7B20C973}" srcOrd="2" destOrd="0" parTransId="{75B1C794-5391-42A2-9D1B-256363AC8CA6}" sibTransId="{ACC38E06-F535-4807-B106-01A390F93AD9}"/>
    <dgm:cxn modelId="{59D5B796-DA3F-5B4B-B8C5-410A60A4D662}" type="presOf" srcId="{4ABF7971-9520-4376-8B63-AC13E7C4C5FA}" destId="{9C335BCD-21C7-2147-8170-A6B366F70B53}" srcOrd="1" destOrd="0" presId="urn:microsoft.com/office/officeart/2005/8/layout/list1"/>
    <dgm:cxn modelId="{C7BF65A9-17A0-2444-A6E3-A046BA824CDE}" type="presOf" srcId="{D5B079FF-37E5-42F9-B8AB-C00535D7C7E1}" destId="{42FDF1C7-DD6A-AA41-A83C-5226AE4262A4}" srcOrd="0" destOrd="0" presId="urn:microsoft.com/office/officeart/2005/8/layout/list1"/>
    <dgm:cxn modelId="{94B8D2AB-756E-4A59-82C1-C0647B75F416}" srcId="{9FB61A39-1629-4670-BEE0-D99F7B20C973}" destId="{72575C70-3CA5-46B3-BA81-1E94F96991C8}" srcOrd="1" destOrd="0" parTransId="{F3097146-1144-4A38-8195-CDFB8E136BBB}" sibTransId="{562AB08B-947B-4EA1-A65B-78146FDE5C05}"/>
    <dgm:cxn modelId="{828708B1-C9B2-AD4B-8E10-76A2A79B7D8B}" type="presOf" srcId="{5826B732-BE60-4E03-8D5D-BC1EE8FE99FC}" destId="{E32673F2-979D-A14B-A1F1-FB396D374873}" srcOrd="0" destOrd="1" presId="urn:microsoft.com/office/officeart/2005/8/layout/list1"/>
    <dgm:cxn modelId="{7E2E46B6-0747-9843-B7F5-E5A91B6000DB}" type="presOf" srcId="{94263DAB-0678-4469-81A0-9D4288329A62}" destId="{42FDF1C7-DD6A-AA41-A83C-5226AE4262A4}" srcOrd="0" destOrd="2" presId="urn:microsoft.com/office/officeart/2005/8/layout/list1"/>
    <dgm:cxn modelId="{E2CD40BB-98DD-184F-BF54-10AFA1628710}" type="presOf" srcId="{565AAB85-46F2-4B7D-AD46-71FCA6C10578}" destId="{42FDF1C7-DD6A-AA41-A83C-5226AE4262A4}" srcOrd="0" destOrd="3" presId="urn:microsoft.com/office/officeart/2005/8/layout/list1"/>
    <dgm:cxn modelId="{68FB97C7-72BD-4966-A7F3-F4935B096FD1}" srcId="{9FB61A39-1629-4670-BEE0-D99F7B20C973}" destId="{94263DAB-0678-4469-81A0-9D4288329A62}" srcOrd="2" destOrd="0" parTransId="{AEA6B574-5CAB-46EE-AA44-147797E45E23}" sibTransId="{A318F85E-68ED-44DA-8F9F-54185A0A24AD}"/>
    <dgm:cxn modelId="{7F6096D2-53E1-1549-9B34-8E98C74FE4E4}" type="presOf" srcId="{9FB61A39-1629-4670-BEE0-D99F7B20C973}" destId="{2A546DB7-02B9-9F46-ABA6-EB6ED7A60471}" srcOrd="0" destOrd="0" presId="urn:microsoft.com/office/officeart/2005/8/layout/list1"/>
    <dgm:cxn modelId="{1D962EEC-1BE2-419D-B2AE-026D353E29B4}" srcId="{9FB61A39-1629-4670-BEE0-D99F7B20C973}" destId="{06CAD86C-ACF2-4620-BBEC-DA5DC92904BF}" srcOrd="5" destOrd="0" parTransId="{1970DEEC-7AAD-4739-8648-693CF0DA529C}" sibTransId="{C9D575FF-06B6-48C4-9473-742E4B910B79}"/>
    <dgm:cxn modelId="{EBF4FEFF-49BE-BC43-AD6C-94F1101C31EC}" type="presOf" srcId="{7B369691-F0F7-446B-A0A1-4A3E8D3A2668}" destId="{42FDF1C7-DD6A-AA41-A83C-5226AE4262A4}" srcOrd="0" destOrd="6" presId="urn:microsoft.com/office/officeart/2005/8/layout/list1"/>
    <dgm:cxn modelId="{A01FECC9-E31C-E444-9E8D-3DE65F55939E}" type="presParOf" srcId="{E8F98D00-61AF-7A48-9497-0EA9A2B696E4}" destId="{082C8147-9A77-CC46-951B-9106DBD23065}" srcOrd="0" destOrd="0" presId="urn:microsoft.com/office/officeart/2005/8/layout/list1"/>
    <dgm:cxn modelId="{E57710E3-C1D9-284F-A058-BBBB72A6EB39}" type="presParOf" srcId="{082C8147-9A77-CC46-951B-9106DBD23065}" destId="{39E63CDA-3540-A147-941A-DBAAC739B4D5}" srcOrd="0" destOrd="0" presId="urn:microsoft.com/office/officeart/2005/8/layout/list1"/>
    <dgm:cxn modelId="{A0C66DFC-DBA2-1149-8C67-D5624EDEA65F}" type="presParOf" srcId="{082C8147-9A77-CC46-951B-9106DBD23065}" destId="{3AC1CC7C-0C8C-B149-9215-E7CF07D6A0E3}" srcOrd="1" destOrd="0" presId="urn:microsoft.com/office/officeart/2005/8/layout/list1"/>
    <dgm:cxn modelId="{F21FF3A1-753D-FB40-99BC-3A4A4D6D3C8B}" type="presParOf" srcId="{E8F98D00-61AF-7A48-9497-0EA9A2B696E4}" destId="{0C97EACF-35A5-BF4C-AC6A-CBF75A059282}" srcOrd="1" destOrd="0" presId="urn:microsoft.com/office/officeart/2005/8/layout/list1"/>
    <dgm:cxn modelId="{47B67BDF-A2A5-D246-8ABC-B8D5057C5A23}" type="presParOf" srcId="{E8F98D00-61AF-7A48-9497-0EA9A2B696E4}" destId="{E32673F2-979D-A14B-A1F1-FB396D374873}" srcOrd="2" destOrd="0" presId="urn:microsoft.com/office/officeart/2005/8/layout/list1"/>
    <dgm:cxn modelId="{5902A64B-3840-BE45-8E54-1ECD8484E19F}" type="presParOf" srcId="{E8F98D00-61AF-7A48-9497-0EA9A2B696E4}" destId="{13FEFFDC-09EC-1146-B37A-81C034509DE6}" srcOrd="3" destOrd="0" presId="urn:microsoft.com/office/officeart/2005/8/layout/list1"/>
    <dgm:cxn modelId="{6E7443A9-4CCE-5E47-8F12-70FBA0693FE0}" type="presParOf" srcId="{E8F98D00-61AF-7A48-9497-0EA9A2B696E4}" destId="{99A8BF1E-E0BB-5143-8D87-05ACFE3174EB}" srcOrd="4" destOrd="0" presId="urn:microsoft.com/office/officeart/2005/8/layout/list1"/>
    <dgm:cxn modelId="{E708840E-6221-0D47-A4B3-757ABBEA5A75}" type="presParOf" srcId="{99A8BF1E-E0BB-5143-8D87-05ACFE3174EB}" destId="{3E16C5EA-1758-4A43-8096-17EA8D779FE4}" srcOrd="0" destOrd="0" presId="urn:microsoft.com/office/officeart/2005/8/layout/list1"/>
    <dgm:cxn modelId="{715C2AA9-2EE9-CF49-BA8A-510195CBD058}" type="presParOf" srcId="{99A8BF1E-E0BB-5143-8D87-05ACFE3174EB}" destId="{9C335BCD-21C7-2147-8170-A6B366F70B53}" srcOrd="1" destOrd="0" presId="urn:microsoft.com/office/officeart/2005/8/layout/list1"/>
    <dgm:cxn modelId="{6FD73E8C-A585-2C42-A561-B0961A5E0351}" type="presParOf" srcId="{E8F98D00-61AF-7A48-9497-0EA9A2B696E4}" destId="{1EDCD5F9-3D8A-5740-AE2D-38571DAC857F}" srcOrd="5" destOrd="0" presId="urn:microsoft.com/office/officeart/2005/8/layout/list1"/>
    <dgm:cxn modelId="{3FA19E0D-CAFD-994B-903F-DD7F40916412}" type="presParOf" srcId="{E8F98D00-61AF-7A48-9497-0EA9A2B696E4}" destId="{58969F81-CB6A-0F47-B67A-CA3D394CE429}" srcOrd="6" destOrd="0" presId="urn:microsoft.com/office/officeart/2005/8/layout/list1"/>
    <dgm:cxn modelId="{79CC52B4-178F-104B-B40B-8948F855837F}" type="presParOf" srcId="{E8F98D00-61AF-7A48-9497-0EA9A2B696E4}" destId="{2EFBBAFD-2492-AD4F-8712-C9B85170B3B9}" srcOrd="7" destOrd="0" presId="urn:microsoft.com/office/officeart/2005/8/layout/list1"/>
    <dgm:cxn modelId="{B686580F-EDED-B843-A1B0-6F9612D482A3}" type="presParOf" srcId="{E8F98D00-61AF-7A48-9497-0EA9A2B696E4}" destId="{FE1D5C12-9720-CA46-A2D3-6ACFD47B4B72}" srcOrd="8" destOrd="0" presId="urn:microsoft.com/office/officeart/2005/8/layout/list1"/>
    <dgm:cxn modelId="{2782DF96-12E3-D64B-92BB-26BE33394E90}" type="presParOf" srcId="{FE1D5C12-9720-CA46-A2D3-6ACFD47B4B72}" destId="{2A546DB7-02B9-9F46-ABA6-EB6ED7A60471}" srcOrd="0" destOrd="0" presId="urn:microsoft.com/office/officeart/2005/8/layout/list1"/>
    <dgm:cxn modelId="{22FD28C7-C4E9-7E42-AA3F-8F14C9DEB473}" type="presParOf" srcId="{FE1D5C12-9720-CA46-A2D3-6ACFD47B4B72}" destId="{E58DC157-DE4D-BA4B-9227-EAF37765156F}" srcOrd="1" destOrd="0" presId="urn:microsoft.com/office/officeart/2005/8/layout/list1"/>
    <dgm:cxn modelId="{3EFC8055-FB38-B14C-9F91-BEAACC411E5A}" type="presParOf" srcId="{E8F98D00-61AF-7A48-9497-0EA9A2B696E4}" destId="{13C6381F-E3A6-3748-9CB1-71128019A86D}" srcOrd="9" destOrd="0" presId="urn:microsoft.com/office/officeart/2005/8/layout/list1"/>
    <dgm:cxn modelId="{DDBFB870-124E-4E4E-8B36-F4EBBAC2332C}" type="presParOf" srcId="{E8F98D00-61AF-7A48-9497-0EA9A2B696E4}" destId="{42FDF1C7-DD6A-AA41-A83C-5226AE4262A4}"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0409290-ECAF-4237-BA7B-71F602BDB561}"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9616F072-D2AD-4E1D-88CC-313FB28A01A9}">
      <dgm:prSet custT="1"/>
      <dgm:spPr/>
      <dgm:t>
        <a:bodyPr/>
        <a:lstStyle/>
        <a:p>
          <a:r>
            <a:rPr lang="en-US" sz="2200" dirty="0"/>
            <a:t>Sedative – CNS depressant</a:t>
          </a:r>
        </a:p>
      </dgm:t>
    </dgm:pt>
    <dgm:pt modelId="{04FFA81E-EB2B-4762-9927-E55A8D6519A2}" type="parTrans" cxnId="{ED98CCBD-CC65-4514-8FF8-BD0691C45D57}">
      <dgm:prSet/>
      <dgm:spPr/>
      <dgm:t>
        <a:bodyPr/>
        <a:lstStyle/>
        <a:p>
          <a:endParaRPr lang="en-US"/>
        </a:p>
      </dgm:t>
    </dgm:pt>
    <dgm:pt modelId="{802F8D33-982D-4744-9D16-12AE48A99CDD}" type="sibTrans" cxnId="{ED98CCBD-CC65-4514-8FF8-BD0691C45D57}">
      <dgm:prSet/>
      <dgm:spPr/>
      <dgm:t>
        <a:bodyPr/>
        <a:lstStyle/>
        <a:p>
          <a:endParaRPr lang="en-US"/>
        </a:p>
      </dgm:t>
    </dgm:pt>
    <dgm:pt modelId="{DAD4A944-87C9-4466-9DC2-9155C7A0867F}">
      <dgm:prSet custT="1"/>
      <dgm:spPr/>
      <dgm:t>
        <a:bodyPr/>
        <a:lstStyle/>
        <a:p>
          <a:r>
            <a:rPr lang="en-US" sz="2200" dirty="0"/>
            <a:t>Absorbed in mouth, stomach, small intestine</a:t>
          </a:r>
        </a:p>
      </dgm:t>
    </dgm:pt>
    <dgm:pt modelId="{A41E83CE-8BAD-4D70-A58F-6945210433C3}" type="parTrans" cxnId="{D344F10A-2E68-4511-A2FF-7464671F7666}">
      <dgm:prSet/>
      <dgm:spPr/>
      <dgm:t>
        <a:bodyPr/>
        <a:lstStyle/>
        <a:p>
          <a:endParaRPr lang="en-US"/>
        </a:p>
      </dgm:t>
    </dgm:pt>
    <dgm:pt modelId="{2D55F68C-9C56-40A7-A7D8-428AA5C8BF81}" type="sibTrans" cxnId="{D344F10A-2E68-4511-A2FF-7464671F7666}">
      <dgm:prSet/>
      <dgm:spPr/>
      <dgm:t>
        <a:bodyPr/>
        <a:lstStyle/>
        <a:p>
          <a:endParaRPr lang="en-US"/>
        </a:p>
      </dgm:t>
    </dgm:pt>
    <dgm:pt modelId="{C544D9C2-4354-45EF-BC0A-1BC16460BCDB}">
      <dgm:prSet custT="1"/>
      <dgm:spPr/>
      <dgm:t>
        <a:bodyPr/>
        <a:lstStyle/>
        <a:p>
          <a:r>
            <a:rPr lang="en-US" sz="2200" dirty="0"/>
            <a:t>95% broken down by the liver</a:t>
          </a:r>
        </a:p>
      </dgm:t>
    </dgm:pt>
    <dgm:pt modelId="{EA81A32B-13CD-4E96-B926-7087C82F6F42}" type="parTrans" cxnId="{21FB92F2-85A4-4C86-8D42-3E83373FD457}">
      <dgm:prSet/>
      <dgm:spPr/>
      <dgm:t>
        <a:bodyPr/>
        <a:lstStyle/>
        <a:p>
          <a:endParaRPr lang="en-US"/>
        </a:p>
      </dgm:t>
    </dgm:pt>
    <dgm:pt modelId="{76E444D1-A7FB-4338-B4D0-E3FE9DAA09C9}" type="sibTrans" cxnId="{21FB92F2-85A4-4C86-8D42-3E83373FD457}">
      <dgm:prSet/>
      <dgm:spPr/>
      <dgm:t>
        <a:bodyPr/>
        <a:lstStyle/>
        <a:p>
          <a:endParaRPr lang="en-US"/>
        </a:p>
      </dgm:t>
    </dgm:pt>
    <dgm:pt modelId="{9D0968E5-7271-468B-ACF2-A58784C7288D}">
      <dgm:prSet custT="1"/>
      <dgm:spPr/>
      <dgm:t>
        <a:bodyPr/>
        <a:lstStyle/>
        <a:p>
          <a:r>
            <a:rPr lang="en-US" sz="2200" dirty="0"/>
            <a:t>Excreted through lungs, kidneys, skin</a:t>
          </a:r>
        </a:p>
      </dgm:t>
    </dgm:pt>
    <dgm:pt modelId="{DE149424-7602-4B11-B719-8C68CD6F59F8}" type="parTrans" cxnId="{19D04622-D649-4D7F-9929-307F0FBC58B2}">
      <dgm:prSet/>
      <dgm:spPr/>
      <dgm:t>
        <a:bodyPr/>
        <a:lstStyle/>
        <a:p>
          <a:endParaRPr lang="en-US"/>
        </a:p>
      </dgm:t>
    </dgm:pt>
    <dgm:pt modelId="{2BA970A8-1FE7-4579-BEE2-9F3128B1D170}" type="sibTrans" cxnId="{19D04622-D649-4D7F-9929-307F0FBC58B2}">
      <dgm:prSet/>
      <dgm:spPr/>
      <dgm:t>
        <a:bodyPr/>
        <a:lstStyle/>
        <a:p>
          <a:endParaRPr lang="en-US"/>
        </a:p>
      </dgm:t>
    </dgm:pt>
    <dgm:pt modelId="{EE041D92-3683-49AE-9336-73AB5FB41F1E}">
      <dgm:prSet custT="1"/>
      <dgm:spPr/>
      <dgm:t>
        <a:bodyPr/>
        <a:lstStyle/>
        <a:p>
          <a:r>
            <a:rPr lang="en-US" sz="2200" dirty="0"/>
            <a:t>Metabolize 30 ml ETOH every 90 minutes</a:t>
          </a:r>
        </a:p>
      </dgm:t>
    </dgm:pt>
    <dgm:pt modelId="{5E034061-9636-4D2A-941B-6B8757FDD266}" type="parTrans" cxnId="{1904A511-6A3B-4A9D-8C37-A68358B0F983}">
      <dgm:prSet/>
      <dgm:spPr/>
      <dgm:t>
        <a:bodyPr/>
        <a:lstStyle/>
        <a:p>
          <a:endParaRPr lang="en-US"/>
        </a:p>
      </dgm:t>
    </dgm:pt>
    <dgm:pt modelId="{CEB2AC67-5A3D-4E1A-8C61-CE71511210B0}" type="sibTrans" cxnId="{1904A511-6A3B-4A9D-8C37-A68358B0F983}">
      <dgm:prSet/>
      <dgm:spPr/>
      <dgm:t>
        <a:bodyPr/>
        <a:lstStyle/>
        <a:p>
          <a:endParaRPr lang="en-US"/>
        </a:p>
      </dgm:t>
    </dgm:pt>
    <dgm:pt modelId="{5A6AEE5D-7104-43B1-B167-D963F640979C}">
      <dgm:prSet custT="1"/>
      <dgm:spPr/>
      <dgm:t>
        <a:bodyPr/>
        <a:lstStyle/>
        <a:p>
          <a:r>
            <a:rPr lang="en-US" sz="2200" dirty="0"/>
            <a:t>Absorption varies</a:t>
          </a:r>
        </a:p>
      </dgm:t>
    </dgm:pt>
    <dgm:pt modelId="{FDF35C73-62BF-4E15-AABF-216CDE147FC7}" type="parTrans" cxnId="{741921DB-2B90-40DC-B8A0-D9890C4049E7}">
      <dgm:prSet/>
      <dgm:spPr/>
      <dgm:t>
        <a:bodyPr/>
        <a:lstStyle/>
        <a:p>
          <a:endParaRPr lang="en-US"/>
        </a:p>
      </dgm:t>
    </dgm:pt>
    <dgm:pt modelId="{657898F3-4035-4100-A231-A2AF7EA98E66}" type="sibTrans" cxnId="{741921DB-2B90-40DC-B8A0-D9890C4049E7}">
      <dgm:prSet/>
      <dgm:spPr/>
      <dgm:t>
        <a:bodyPr/>
        <a:lstStyle/>
        <a:p>
          <a:endParaRPr lang="en-US"/>
        </a:p>
      </dgm:t>
    </dgm:pt>
    <dgm:pt modelId="{3DB9B899-CA70-4957-AB98-52A2BD66609B}">
      <dgm:prSet custT="1"/>
      <dgm:spPr/>
      <dgm:t>
        <a:bodyPr/>
        <a:lstStyle/>
        <a:p>
          <a:r>
            <a:rPr lang="en-US" sz="2200" dirty="0"/>
            <a:t>Weight, intake of food, liver function</a:t>
          </a:r>
        </a:p>
      </dgm:t>
    </dgm:pt>
    <dgm:pt modelId="{B0003257-2106-4E6F-9C65-3333912D7D39}" type="parTrans" cxnId="{35946EAD-AB87-4EF7-B33A-689B725D5468}">
      <dgm:prSet/>
      <dgm:spPr/>
      <dgm:t>
        <a:bodyPr/>
        <a:lstStyle/>
        <a:p>
          <a:endParaRPr lang="en-US"/>
        </a:p>
      </dgm:t>
    </dgm:pt>
    <dgm:pt modelId="{847DE828-B874-4541-BBD4-2ED819CC8DD6}" type="sibTrans" cxnId="{35946EAD-AB87-4EF7-B33A-689B725D5468}">
      <dgm:prSet/>
      <dgm:spPr/>
      <dgm:t>
        <a:bodyPr/>
        <a:lstStyle/>
        <a:p>
          <a:endParaRPr lang="en-US"/>
        </a:p>
      </dgm:t>
    </dgm:pt>
    <dgm:pt modelId="{E5D7EBC5-F3DC-BC44-A4AD-956C1EB527E5}" type="pres">
      <dgm:prSet presAssocID="{F0409290-ECAF-4237-BA7B-71F602BDB561}" presName="linear" presStyleCnt="0">
        <dgm:presLayoutVars>
          <dgm:dir/>
          <dgm:animLvl val="lvl"/>
          <dgm:resizeHandles val="exact"/>
        </dgm:presLayoutVars>
      </dgm:prSet>
      <dgm:spPr/>
    </dgm:pt>
    <dgm:pt modelId="{AD23D2B8-F11A-9B4C-8DFD-87B598F078D2}" type="pres">
      <dgm:prSet presAssocID="{9616F072-D2AD-4E1D-88CC-313FB28A01A9}" presName="parentLin" presStyleCnt="0"/>
      <dgm:spPr/>
    </dgm:pt>
    <dgm:pt modelId="{785982AF-45B0-5143-906D-EFC10C15F0DB}" type="pres">
      <dgm:prSet presAssocID="{9616F072-D2AD-4E1D-88CC-313FB28A01A9}" presName="parentLeftMargin" presStyleLbl="node1" presStyleIdx="0" presStyleCnt="6"/>
      <dgm:spPr/>
    </dgm:pt>
    <dgm:pt modelId="{F176CCA0-DB4D-144E-B99B-5C64C1B47774}" type="pres">
      <dgm:prSet presAssocID="{9616F072-D2AD-4E1D-88CC-313FB28A01A9}" presName="parentText" presStyleLbl="node1" presStyleIdx="0" presStyleCnt="6">
        <dgm:presLayoutVars>
          <dgm:chMax val="0"/>
          <dgm:bulletEnabled val="1"/>
        </dgm:presLayoutVars>
      </dgm:prSet>
      <dgm:spPr/>
    </dgm:pt>
    <dgm:pt modelId="{606AA81B-80D0-494D-AF76-9960D7397992}" type="pres">
      <dgm:prSet presAssocID="{9616F072-D2AD-4E1D-88CC-313FB28A01A9}" presName="negativeSpace" presStyleCnt="0"/>
      <dgm:spPr/>
    </dgm:pt>
    <dgm:pt modelId="{0A96B449-EBF1-9943-951B-57FA88933BC4}" type="pres">
      <dgm:prSet presAssocID="{9616F072-D2AD-4E1D-88CC-313FB28A01A9}" presName="childText" presStyleLbl="conFgAcc1" presStyleIdx="0" presStyleCnt="6">
        <dgm:presLayoutVars>
          <dgm:bulletEnabled val="1"/>
        </dgm:presLayoutVars>
      </dgm:prSet>
      <dgm:spPr/>
    </dgm:pt>
    <dgm:pt modelId="{2868F532-7E2B-D84F-B303-76F584CB0C34}" type="pres">
      <dgm:prSet presAssocID="{802F8D33-982D-4744-9D16-12AE48A99CDD}" presName="spaceBetweenRectangles" presStyleCnt="0"/>
      <dgm:spPr/>
    </dgm:pt>
    <dgm:pt modelId="{3F7BCAC6-D4B9-6341-9E6D-9FFDC96CD557}" type="pres">
      <dgm:prSet presAssocID="{DAD4A944-87C9-4466-9DC2-9155C7A0867F}" presName="parentLin" presStyleCnt="0"/>
      <dgm:spPr/>
    </dgm:pt>
    <dgm:pt modelId="{D147BE0D-A9AD-DC49-B495-BB462FFFFC70}" type="pres">
      <dgm:prSet presAssocID="{DAD4A944-87C9-4466-9DC2-9155C7A0867F}" presName="parentLeftMargin" presStyleLbl="node1" presStyleIdx="0" presStyleCnt="6"/>
      <dgm:spPr/>
    </dgm:pt>
    <dgm:pt modelId="{592BA70B-5B89-AA46-B81D-18B5BAAC12CA}" type="pres">
      <dgm:prSet presAssocID="{DAD4A944-87C9-4466-9DC2-9155C7A0867F}" presName="parentText" presStyleLbl="node1" presStyleIdx="1" presStyleCnt="6">
        <dgm:presLayoutVars>
          <dgm:chMax val="0"/>
          <dgm:bulletEnabled val="1"/>
        </dgm:presLayoutVars>
      </dgm:prSet>
      <dgm:spPr/>
    </dgm:pt>
    <dgm:pt modelId="{E18ABB20-342B-564C-A743-7D81078F4D1F}" type="pres">
      <dgm:prSet presAssocID="{DAD4A944-87C9-4466-9DC2-9155C7A0867F}" presName="negativeSpace" presStyleCnt="0"/>
      <dgm:spPr/>
    </dgm:pt>
    <dgm:pt modelId="{A3B06A60-DD8B-6D4C-9ACE-4F100BBEEA7D}" type="pres">
      <dgm:prSet presAssocID="{DAD4A944-87C9-4466-9DC2-9155C7A0867F}" presName="childText" presStyleLbl="conFgAcc1" presStyleIdx="1" presStyleCnt="6">
        <dgm:presLayoutVars>
          <dgm:bulletEnabled val="1"/>
        </dgm:presLayoutVars>
      </dgm:prSet>
      <dgm:spPr/>
    </dgm:pt>
    <dgm:pt modelId="{2DEA0600-5DDD-5B4E-BDC5-DDE39A782A61}" type="pres">
      <dgm:prSet presAssocID="{2D55F68C-9C56-40A7-A7D8-428AA5C8BF81}" presName="spaceBetweenRectangles" presStyleCnt="0"/>
      <dgm:spPr/>
    </dgm:pt>
    <dgm:pt modelId="{FB197EB8-E75B-3540-85A4-DF0030195DCB}" type="pres">
      <dgm:prSet presAssocID="{C544D9C2-4354-45EF-BC0A-1BC16460BCDB}" presName="parentLin" presStyleCnt="0"/>
      <dgm:spPr/>
    </dgm:pt>
    <dgm:pt modelId="{FF36D049-7288-6C48-8A70-690137FADB1D}" type="pres">
      <dgm:prSet presAssocID="{C544D9C2-4354-45EF-BC0A-1BC16460BCDB}" presName="parentLeftMargin" presStyleLbl="node1" presStyleIdx="1" presStyleCnt="6"/>
      <dgm:spPr/>
    </dgm:pt>
    <dgm:pt modelId="{C5031A91-C05B-524A-A436-D68B31867B86}" type="pres">
      <dgm:prSet presAssocID="{C544D9C2-4354-45EF-BC0A-1BC16460BCDB}" presName="parentText" presStyleLbl="node1" presStyleIdx="2" presStyleCnt="6">
        <dgm:presLayoutVars>
          <dgm:chMax val="0"/>
          <dgm:bulletEnabled val="1"/>
        </dgm:presLayoutVars>
      </dgm:prSet>
      <dgm:spPr/>
    </dgm:pt>
    <dgm:pt modelId="{2584A24A-7260-B944-AC3B-2B3128576346}" type="pres">
      <dgm:prSet presAssocID="{C544D9C2-4354-45EF-BC0A-1BC16460BCDB}" presName="negativeSpace" presStyleCnt="0"/>
      <dgm:spPr/>
    </dgm:pt>
    <dgm:pt modelId="{D01F7C1A-95C8-CF4B-A689-E5D6435CC321}" type="pres">
      <dgm:prSet presAssocID="{C544D9C2-4354-45EF-BC0A-1BC16460BCDB}" presName="childText" presStyleLbl="conFgAcc1" presStyleIdx="2" presStyleCnt="6">
        <dgm:presLayoutVars>
          <dgm:bulletEnabled val="1"/>
        </dgm:presLayoutVars>
      </dgm:prSet>
      <dgm:spPr/>
    </dgm:pt>
    <dgm:pt modelId="{EB4EF18B-D468-6A43-90D0-42B387305062}" type="pres">
      <dgm:prSet presAssocID="{76E444D1-A7FB-4338-B4D0-E3FE9DAA09C9}" presName="spaceBetweenRectangles" presStyleCnt="0"/>
      <dgm:spPr/>
    </dgm:pt>
    <dgm:pt modelId="{41B33AB6-DB11-5E49-B60F-5E33E6DBE94C}" type="pres">
      <dgm:prSet presAssocID="{9D0968E5-7271-468B-ACF2-A58784C7288D}" presName="parentLin" presStyleCnt="0"/>
      <dgm:spPr/>
    </dgm:pt>
    <dgm:pt modelId="{4299887A-6285-B848-9563-5B5F99EC0D42}" type="pres">
      <dgm:prSet presAssocID="{9D0968E5-7271-468B-ACF2-A58784C7288D}" presName="parentLeftMargin" presStyleLbl="node1" presStyleIdx="2" presStyleCnt="6"/>
      <dgm:spPr/>
    </dgm:pt>
    <dgm:pt modelId="{67F7E9FE-8A2F-8D4E-80B5-A85A2D2EB171}" type="pres">
      <dgm:prSet presAssocID="{9D0968E5-7271-468B-ACF2-A58784C7288D}" presName="parentText" presStyleLbl="node1" presStyleIdx="3" presStyleCnt="6">
        <dgm:presLayoutVars>
          <dgm:chMax val="0"/>
          <dgm:bulletEnabled val="1"/>
        </dgm:presLayoutVars>
      </dgm:prSet>
      <dgm:spPr/>
    </dgm:pt>
    <dgm:pt modelId="{0432AE00-CFCA-2C4A-B7E7-3BFDE23C7474}" type="pres">
      <dgm:prSet presAssocID="{9D0968E5-7271-468B-ACF2-A58784C7288D}" presName="negativeSpace" presStyleCnt="0"/>
      <dgm:spPr/>
    </dgm:pt>
    <dgm:pt modelId="{0C3D4651-724E-9A4D-9007-113B64560935}" type="pres">
      <dgm:prSet presAssocID="{9D0968E5-7271-468B-ACF2-A58784C7288D}" presName="childText" presStyleLbl="conFgAcc1" presStyleIdx="3" presStyleCnt="6">
        <dgm:presLayoutVars>
          <dgm:bulletEnabled val="1"/>
        </dgm:presLayoutVars>
      </dgm:prSet>
      <dgm:spPr/>
    </dgm:pt>
    <dgm:pt modelId="{4DA71E46-860A-A646-AD34-990487136620}" type="pres">
      <dgm:prSet presAssocID="{2BA970A8-1FE7-4579-BEE2-9F3128B1D170}" presName="spaceBetweenRectangles" presStyleCnt="0"/>
      <dgm:spPr/>
    </dgm:pt>
    <dgm:pt modelId="{BC84D64E-002F-7244-8634-61C4A746442B}" type="pres">
      <dgm:prSet presAssocID="{EE041D92-3683-49AE-9336-73AB5FB41F1E}" presName="parentLin" presStyleCnt="0"/>
      <dgm:spPr/>
    </dgm:pt>
    <dgm:pt modelId="{0CDBF84A-5368-3641-809E-8113872D643A}" type="pres">
      <dgm:prSet presAssocID="{EE041D92-3683-49AE-9336-73AB5FB41F1E}" presName="parentLeftMargin" presStyleLbl="node1" presStyleIdx="3" presStyleCnt="6"/>
      <dgm:spPr/>
    </dgm:pt>
    <dgm:pt modelId="{0A7462B7-6742-1442-89E1-2BCA92A8E2CD}" type="pres">
      <dgm:prSet presAssocID="{EE041D92-3683-49AE-9336-73AB5FB41F1E}" presName="parentText" presStyleLbl="node1" presStyleIdx="4" presStyleCnt="6">
        <dgm:presLayoutVars>
          <dgm:chMax val="0"/>
          <dgm:bulletEnabled val="1"/>
        </dgm:presLayoutVars>
      </dgm:prSet>
      <dgm:spPr/>
    </dgm:pt>
    <dgm:pt modelId="{15451AC3-3EDD-B74D-8EC2-777A8224A8A0}" type="pres">
      <dgm:prSet presAssocID="{EE041D92-3683-49AE-9336-73AB5FB41F1E}" presName="negativeSpace" presStyleCnt="0"/>
      <dgm:spPr/>
    </dgm:pt>
    <dgm:pt modelId="{107007A9-0240-8C4C-94FD-9B78823ADC95}" type="pres">
      <dgm:prSet presAssocID="{EE041D92-3683-49AE-9336-73AB5FB41F1E}" presName="childText" presStyleLbl="conFgAcc1" presStyleIdx="4" presStyleCnt="6">
        <dgm:presLayoutVars>
          <dgm:bulletEnabled val="1"/>
        </dgm:presLayoutVars>
      </dgm:prSet>
      <dgm:spPr/>
    </dgm:pt>
    <dgm:pt modelId="{54EF754C-C2EF-F844-B9C0-2D0198C6E649}" type="pres">
      <dgm:prSet presAssocID="{CEB2AC67-5A3D-4E1A-8C61-CE71511210B0}" presName="spaceBetweenRectangles" presStyleCnt="0"/>
      <dgm:spPr/>
    </dgm:pt>
    <dgm:pt modelId="{63BC6041-B8A8-274C-8CA1-C0A0AD56636E}" type="pres">
      <dgm:prSet presAssocID="{5A6AEE5D-7104-43B1-B167-D963F640979C}" presName="parentLin" presStyleCnt="0"/>
      <dgm:spPr/>
    </dgm:pt>
    <dgm:pt modelId="{2DC3B97A-0C48-B24E-8ED0-A4F8147F6F78}" type="pres">
      <dgm:prSet presAssocID="{5A6AEE5D-7104-43B1-B167-D963F640979C}" presName="parentLeftMargin" presStyleLbl="node1" presStyleIdx="4" presStyleCnt="6"/>
      <dgm:spPr/>
    </dgm:pt>
    <dgm:pt modelId="{1D3FC916-031C-FD46-AC18-31DADFF246A9}" type="pres">
      <dgm:prSet presAssocID="{5A6AEE5D-7104-43B1-B167-D963F640979C}" presName="parentText" presStyleLbl="node1" presStyleIdx="5" presStyleCnt="6">
        <dgm:presLayoutVars>
          <dgm:chMax val="0"/>
          <dgm:bulletEnabled val="1"/>
        </dgm:presLayoutVars>
      </dgm:prSet>
      <dgm:spPr/>
    </dgm:pt>
    <dgm:pt modelId="{9EDC7BEA-2344-7E49-AF52-271185D8FDBE}" type="pres">
      <dgm:prSet presAssocID="{5A6AEE5D-7104-43B1-B167-D963F640979C}" presName="negativeSpace" presStyleCnt="0"/>
      <dgm:spPr/>
    </dgm:pt>
    <dgm:pt modelId="{276DA276-999F-8D4F-92D7-DFE416BCE967}" type="pres">
      <dgm:prSet presAssocID="{5A6AEE5D-7104-43B1-B167-D963F640979C}" presName="childText" presStyleLbl="conFgAcc1" presStyleIdx="5" presStyleCnt="6">
        <dgm:presLayoutVars>
          <dgm:bulletEnabled val="1"/>
        </dgm:presLayoutVars>
      </dgm:prSet>
      <dgm:spPr/>
    </dgm:pt>
  </dgm:ptLst>
  <dgm:cxnLst>
    <dgm:cxn modelId="{D344F10A-2E68-4511-A2FF-7464671F7666}" srcId="{F0409290-ECAF-4237-BA7B-71F602BDB561}" destId="{DAD4A944-87C9-4466-9DC2-9155C7A0867F}" srcOrd="1" destOrd="0" parTransId="{A41E83CE-8BAD-4D70-A58F-6945210433C3}" sibTransId="{2D55F68C-9C56-40A7-A7D8-428AA5C8BF81}"/>
    <dgm:cxn modelId="{3D054F10-F5B7-F443-A641-384D2BC1A465}" type="presOf" srcId="{DAD4A944-87C9-4466-9DC2-9155C7A0867F}" destId="{D147BE0D-A9AD-DC49-B495-BB462FFFFC70}" srcOrd="0" destOrd="0" presId="urn:microsoft.com/office/officeart/2005/8/layout/list1"/>
    <dgm:cxn modelId="{3881F710-0BA4-3240-8FFB-69ED2940FB7F}" type="presOf" srcId="{F0409290-ECAF-4237-BA7B-71F602BDB561}" destId="{E5D7EBC5-F3DC-BC44-A4AD-956C1EB527E5}" srcOrd="0" destOrd="0" presId="urn:microsoft.com/office/officeart/2005/8/layout/list1"/>
    <dgm:cxn modelId="{1904A511-6A3B-4A9D-8C37-A68358B0F983}" srcId="{F0409290-ECAF-4237-BA7B-71F602BDB561}" destId="{EE041D92-3683-49AE-9336-73AB5FB41F1E}" srcOrd="4" destOrd="0" parTransId="{5E034061-9636-4D2A-941B-6B8757FDD266}" sibTransId="{CEB2AC67-5A3D-4E1A-8C61-CE71511210B0}"/>
    <dgm:cxn modelId="{00DD5512-C21D-9D4F-A29E-80E315AC6836}" type="presOf" srcId="{9616F072-D2AD-4E1D-88CC-313FB28A01A9}" destId="{F176CCA0-DB4D-144E-B99B-5C64C1B47774}" srcOrd="1" destOrd="0" presId="urn:microsoft.com/office/officeart/2005/8/layout/list1"/>
    <dgm:cxn modelId="{19D04622-D649-4D7F-9929-307F0FBC58B2}" srcId="{F0409290-ECAF-4237-BA7B-71F602BDB561}" destId="{9D0968E5-7271-468B-ACF2-A58784C7288D}" srcOrd="3" destOrd="0" parTransId="{DE149424-7602-4B11-B719-8C68CD6F59F8}" sibTransId="{2BA970A8-1FE7-4579-BEE2-9F3128B1D170}"/>
    <dgm:cxn modelId="{96F16D26-7076-014A-A7B9-8B088A0E7BE8}" type="presOf" srcId="{9616F072-D2AD-4E1D-88CC-313FB28A01A9}" destId="{785982AF-45B0-5143-906D-EFC10C15F0DB}" srcOrd="0" destOrd="0" presId="urn:microsoft.com/office/officeart/2005/8/layout/list1"/>
    <dgm:cxn modelId="{A1DAE129-E396-714D-88E8-798B03598804}" type="presOf" srcId="{C544D9C2-4354-45EF-BC0A-1BC16460BCDB}" destId="{FF36D049-7288-6C48-8A70-690137FADB1D}" srcOrd="0" destOrd="0" presId="urn:microsoft.com/office/officeart/2005/8/layout/list1"/>
    <dgm:cxn modelId="{8983E357-3020-8E47-95E4-DD849DC00630}" type="presOf" srcId="{9D0968E5-7271-468B-ACF2-A58784C7288D}" destId="{67F7E9FE-8A2F-8D4E-80B5-A85A2D2EB171}" srcOrd="1" destOrd="0" presId="urn:microsoft.com/office/officeart/2005/8/layout/list1"/>
    <dgm:cxn modelId="{87F2575C-36A0-2F41-8728-70A0A8736D93}" type="presOf" srcId="{9D0968E5-7271-468B-ACF2-A58784C7288D}" destId="{4299887A-6285-B848-9563-5B5F99EC0D42}" srcOrd="0" destOrd="0" presId="urn:microsoft.com/office/officeart/2005/8/layout/list1"/>
    <dgm:cxn modelId="{0D942666-2866-3143-886D-530AAB4E8E29}" type="presOf" srcId="{5A6AEE5D-7104-43B1-B167-D963F640979C}" destId="{1D3FC916-031C-FD46-AC18-31DADFF246A9}" srcOrd="1" destOrd="0" presId="urn:microsoft.com/office/officeart/2005/8/layout/list1"/>
    <dgm:cxn modelId="{AE871C8A-9201-3249-912E-3C68CCC7AD92}" type="presOf" srcId="{3DB9B899-CA70-4957-AB98-52A2BD66609B}" destId="{276DA276-999F-8D4F-92D7-DFE416BCE967}" srcOrd="0" destOrd="0" presId="urn:microsoft.com/office/officeart/2005/8/layout/list1"/>
    <dgm:cxn modelId="{35946EAD-AB87-4EF7-B33A-689B725D5468}" srcId="{5A6AEE5D-7104-43B1-B167-D963F640979C}" destId="{3DB9B899-CA70-4957-AB98-52A2BD66609B}" srcOrd="0" destOrd="0" parTransId="{B0003257-2106-4E6F-9C65-3333912D7D39}" sibTransId="{847DE828-B874-4541-BBD4-2ED819CC8DD6}"/>
    <dgm:cxn modelId="{ED98CCBD-CC65-4514-8FF8-BD0691C45D57}" srcId="{F0409290-ECAF-4237-BA7B-71F602BDB561}" destId="{9616F072-D2AD-4E1D-88CC-313FB28A01A9}" srcOrd="0" destOrd="0" parTransId="{04FFA81E-EB2B-4762-9927-E55A8D6519A2}" sibTransId="{802F8D33-982D-4744-9D16-12AE48A99CDD}"/>
    <dgm:cxn modelId="{FFB705CA-17F7-B442-AE3F-6D433C64D0F2}" type="presOf" srcId="{EE041D92-3683-49AE-9336-73AB5FB41F1E}" destId="{0A7462B7-6742-1442-89E1-2BCA92A8E2CD}" srcOrd="1" destOrd="0" presId="urn:microsoft.com/office/officeart/2005/8/layout/list1"/>
    <dgm:cxn modelId="{B06794CC-B829-E548-84B2-CF16D301312E}" type="presOf" srcId="{EE041D92-3683-49AE-9336-73AB5FB41F1E}" destId="{0CDBF84A-5368-3641-809E-8113872D643A}" srcOrd="0" destOrd="0" presId="urn:microsoft.com/office/officeart/2005/8/layout/list1"/>
    <dgm:cxn modelId="{0F0B54D1-E618-6B46-837E-CEB8AB351852}" type="presOf" srcId="{5A6AEE5D-7104-43B1-B167-D963F640979C}" destId="{2DC3B97A-0C48-B24E-8ED0-A4F8147F6F78}" srcOrd="0" destOrd="0" presId="urn:microsoft.com/office/officeart/2005/8/layout/list1"/>
    <dgm:cxn modelId="{741921DB-2B90-40DC-B8A0-D9890C4049E7}" srcId="{F0409290-ECAF-4237-BA7B-71F602BDB561}" destId="{5A6AEE5D-7104-43B1-B167-D963F640979C}" srcOrd="5" destOrd="0" parTransId="{FDF35C73-62BF-4E15-AABF-216CDE147FC7}" sibTransId="{657898F3-4035-4100-A231-A2AF7EA98E66}"/>
    <dgm:cxn modelId="{111E98E0-406C-534C-B7ED-2CC63445AD99}" type="presOf" srcId="{DAD4A944-87C9-4466-9DC2-9155C7A0867F}" destId="{592BA70B-5B89-AA46-B81D-18B5BAAC12CA}" srcOrd="1" destOrd="0" presId="urn:microsoft.com/office/officeart/2005/8/layout/list1"/>
    <dgm:cxn modelId="{840A5EEF-1597-4849-ADC5-5FF610917D29}" type="presOf" srcId="{C544D9C2-4354-45EF-BC0A-1BC16460BCDB}" destId="{C5031A91-C05B-524A-A436-D68B31867B86}" srcOrd="1" destOrd="0" presId="urn:microsoft.com/office/officeart/2005/8/layout/list1"/>
    <dgm:cxn modelId="{21FB92F2-85A4-4C86-8D42-3E83373FD457}" srcId="{F0409290-ECAF-4237-BA7B-71F602BDB561}" destId="{C544D9C2-4354-45EF-BC0A-1BC16460BCDB}" srcOrd="2" destOrd="0" parTransId="{EA81A32B-13CD-4E96-B926-7087C82F6F42}" sibTransId="{76E444D1-A7FB-4338-B4D0-E3FE9DAA09C9}"/>
    <dgm:cxn modelId="{A3B7E1A1-0B6E-9044-8C01-AD46A9E3440F}" type="presParOf" srcId="{E5D7EBC5-F3DC-BC44-A4AD-956C1EB527E5}" destId="{AD23D2B8-F11A-9B4C-8DFD-87B598F078D2}" srcOrd="0" destOrd="0" presId="urn:microsoft.com/office/officeart/2005/8/layout/list1"/>
    <dgm:cxn modelId="{2ED6AB10-375E-3245-B2C6-EAC93E207FCC}" type="presParOf" srcId="{AD23D2B8-F11A-9B4C-8DFD-87B598F078D2}" destId="{785982AF-45B0-5143-906D-EFC10C15F0DB}" srcOrd="0" destOrd="0" presId="urn:microsoft.com/office/officeart/2005/8/layout/list1"/>
    <dgm:cxn modelId="{1A7E4D2D-8CBE-CC40-8255-765072374CE9}" type="presParOf" srcId="{AD23D2B8-F11A-9B4C-8DFD-87B598F078D2}" destId="{F176CCA0-DB4D-144E-B99B-5C64C1B47774}" srcOrd="1" destOrd="0" presId="urn:microsoft.com/office/officeart/2005/8/layout/list1"/>
    <dgm:cxn modelId="{07AFF338-2C68-8E4C-B9D0-47F15DC41DE3}" type="presParOf" srcId="{E5D7EBC5-F3DC-BC44-A4AD-956C1EB527E5}" destId="{606AA81B-80D0-494D-AF76-9960D7397992}" srcOrd="1" destOrd="0" presId="urn:microsoft.com/office/officeart/2005/8/layout/list1"/>
    <dgm:cxn modelId="{3E619A00-3D22-824D-86AB-78E1CDBC2FCA}" type="presParOf" srcId="{E5D7EBC5-F3DC-BC44-A4AD-956C1EB527E5}" destId="{0A96B449-EBF1-9943-951B-57FA88933BC4}" srcOrd="2" destOrd="0" presId="urn:microsoft.com/office/officeart/2005/8/layout/list1"/>
    <dgm:cxn modelId="{5F463587-9D95-1547-9604-0716E4F98D54}" type="presParOf" srcId="{E5D7EBC5-F3DC-BC44-A4AD-956C1EB527E5}" destId="{2868F532-7E2B-D84F-B303-76F584CB0C34}" srcOrd="3" destOrd="0" presId="urn:microsoft.com/office/officeart/2005/8/layout/list1"/>
    <dgm:cxn modelId="{C577BA0D-BFE3-3844-A935-E26D88BECFC4}" type="presParOf" srcId="{E5D7EBC5-F3DC-BC44-A4AD-956C1EB527E5}" destId="{3F7BCAC6-D4B9-6341-9E6D-9FFDC96CD557}" srcOrd="4" destOrd="0" presId="urn:microsoft.com/office/officeart/2005/8/layout/list1"/>
    <dgm:cxn modelId="{C20FC72B-E927-2B49-BC9D-AD3879426B08}" type="presParOf" srcId="{3F7BCAC6-D4B9-6341-9E6D-9FFDC96CD557}" destId="{D147BE0D-A9AD-DC49-B495-BB462FFFFC70}" srcOrd="0" destOrd="0" presId="urn:microsoft.com/office/officeart/2005/8/layout/list1"/>
    <dgm:cxn modelId="{026B0725-89C6-A84C-82E8-1910DEBD59D2}" type="presParOf" srcId="{3F7BCAC6-D4B9-6341-9E6D-9FFDC96CD557}" destId="{592BA70B-5B89-AA46-B81D-18B5BAAC12CA}" srcOrd="1" destOrd="0" presId="urn:microsoft.com/office/officeart/2005/8/layout/list1"/>
    <dgm:cxn modelId="{52FA314B-6D5A-9149-AF1D-17051A0A1129}" type="presParOf" srcId="{E5D7EBC5-F3DC-BC44-A4AD-956C1EB527E5}" destId="{E18ABB20-342B-564C-A743-7D81078F4D1F}" srcOrd="5" destOrd="0" presId="urn:microsoft.com/office/officeart/2005/8/layout/list1"/>
    <dgm:cxn modelId="{C4EAA65D-4373-2241-A354-6EF39CEDE733}" type="presParOf" srcId="{E5D7EBC5-F3DC-BC44-A4AD-956C1EB527E5}" destId="{A3B06A60-DD8B-6D4C-9ACE-4F100BBEEA7D}" srcOrd="6" destOrd="0" presId="urn:microsoft.com/office/officeart/2005/8/layout/list1"/>
    <dgm:cxn modelId="{ED4081B5-389C-4641-AFF2-3E66D07F228A}" type="presParOf" srcId="{E5D7EBC5-F3DC-BC44-A4AD-956C1EB527E5}" destId="{2DEA0600-5DDD-5B4E-BDC5-DDE39A782A61}" srcOrd="7" destOrd="0" presId="urn:microsoft.com/office/officeart/2005/8/layout/list1"/>
    <dgm:cxn modelId="{6208C718-6943-F54C-A117-39FD61181103}" type="presParOf" srcId="{E5D7EBC5-F3DC-BC44-A4AD-956C1EB527E5}" destId="{FB197EB8-E75B-3540-85A4-DF0030195DCB}" srcOrd="8" destOrd="0" presId="urn:microsoft.com/office/officeart/2005/8/layout/list1"/>
    <dgm:cxn modelId="{4CEB01EB-59C7-AE4F-9448-9A253FE498CF}" type="presParOf" srcId="{FB197EB8-E75B-3540-85A4-DF0030195DCB}" destId="{FF36D049-7288-6C48-8A70-690137FADB1D}" srcOrd="0" destOrd="0" presId="urn:microsoft.com/office/officeart/2005/8/layout/list1"/>
    <dgm:cxn modelId="{A6AD9BBC-6969-1B4E-8718-73D65544EB05}" type="presParOf" srcId="{FB197EB8-E75B-3540-85A4-DF0030195DCB}" destId="{C5031A91-C05B-524A-A436-D68B31867B86}" srcOrd="1" destOrd="0" presId="urn:microsoft.com/office/officeart/2005/8/layout/list1"/>
    <dgm:cxn modelId="{B42EB6C8-83BD-824A-A572-442A88416C8D}" type="presParOf" srcId="{E5D7EBC5-F3DC-BC44-A4AD-956C1EB527E5}" destId="{2584A24A-7260-B944-AC3B-2B3128576346}" srcOrd="9" destOrd="0" presId="urn:microsoft.com/office/officeart/2005/8/layout/list1"/>
    <dgm:cxn modelId="{9C28B78A-1833-244E-BCCC-157AFC23C58C}" type="presParOf" srcId="{E5D7EBC5-F3DC-BC44-A4AD-956C1EB527E5}" destId="{D01F7C1A-95C8-CF4B-A689-E5D6435CC321}" srcOrd="10" destOrd="0" presId="urn:microsoft.com/office/officeart/2005/8/layout/list1"/>
    <dgm:cxn modelId="{7292EE6F-86FF-6F4B-9835-77ADAC1C04D3}" type="presParOf" srcId="{E5D7EBC5-F3DC-BC44-A4AD-956C1EB527E5}" destId="{EB4EF18B-D468-6A43-90D0-42B387305062}" srcOrd="11" destOrd="0" presId="urn:microsoft.com/office/officeart/2005/8/layout/list1"/>
    <dgm:cxn modelId="{E3A4D9E2-67FC-BB4D-8C54-424A7F9B2816}" type="presParOf" srcId="{E5D7EBC5-F3DC-BC44-A4AD-956C1EB527E5}" destId="{41B33AB6-DB11-5E49-B60F-5E33E6DBE94C}" srcOrd="12" destOrd="0" presId="urn:microsoft.com/office/officeart/2005/8/layout/list1"/>
    <dgm:cxn modelId="{663548AB-5660-6D4B-80A3-BC7525758FA4}" type="presParOf" srcId="{41B33AB6-DB11-5E49-B60F-5E33E6DBE94C}" destId="{4299887A-6285-B848-9563-5B5F99EC0D42}" srcOrd="0" destOrd="0" presId="urn:microsoft.com/office/officeart/2005/8/layout/list1"/>
    <dgm:cxn modelId="{7977BA86-3C77-D14B-ACED-315DEFFE71E9}" type="presParOf" srcId="{41B33AB6-DB11-5E49-B60F-5E33E6DBE94C}" destId="{67F7E9FE-8A2F-8D4E-80B5-A85A2D2EB171}" srcOrd="1" destOrd="0" presId="urn:microsoft.com/office/officeart/2005/8/layout/list1"/>
    <dgm:cxn modelId="{9FB0A86B-95AB-F240-B76A-0BE43DDA24C9}" type="presParOf" srcId="{E5D7EBC5-F3DC-BC44-A4AD-956C1EB527E5}" destId="{0432AE00-CFCA-2C4A-B7E7-3BFDE23C7474}" srcOrd="13" destOrd="0" presId="urn:microsoft.com/office/officeart/2005/8/layout/list1"/>
    <dgm:cxn modelId="{0568D55D-D798-B44A-A5AA-8BB8DFC0FD80}" type="presParOf" srcId="{E5D7EBC5-F3DC-BC44-A4AD-956C1EB527E5}" destId="{0C3D4651-724E-9A4D-9007-113B64560935}" srcOrd="14" destOrd="0" presId="urn:microsoft.com/office/officeart/2005/8/layout/list1"/>
    <dgm:cxn modelId="{1FCC6674-1C8D-8047-B5A8-F58ED0F77B74}" type="presParOf" srcId="{E5D7EBC5-F3DC-BC44-A4AD-956C1EB527E5}" destId="{4DA71E46-860A-A646-AD34-990487136620}" srcOrd="15" destOrd="0" presId="urn:microsoft.com/office/officeart/2005/8/layout/list1"/>
    <dgm:cxn modelId="{A3139618-A1FE-DB47-B713-ED626B2C92A1}" type="presParOf" srcId="{E5D7EBC5-F3DC-BC44-A4AD-956C1EB527E5}" destId="{BC84D64E-002F-7244-8634-61C4A746442B}" srcOrd="16" destOrd="0" presId="urn:microsoft.com/office/officeart/2005/8/layout/list1"/>
    <dgm:cxn modelId="{E88BD2DA-4DD5-4846-A140-08D3B594549D}" type="presParOf" srcId="{BC84D64E-002F-7244-8634-61C4A746442B}" destId="{0CDBF84A-5368-3641-809E-8113872D643A}" srcOrd="0" destOrd="0" presId="urn:microsoft.com/office/officeart/2005/8/layout/list1"/>
    <dgm:cxn modelId="{0849999C-714B-884A-A443-3C51C615C9A4}" type="presParOf" srcId="{BC84D64E-002F-7244-8634-61C4A746442B}" destId="{0A7462B7-6742-1442-89E1-2BCA92A8E2CD}" srcOrd="1" destOrd="0" presId="urn:microsoft.com/office/officeart/2005/8/layout/list1"/>
    <dgm:cxn modelId="{9BE4F58F-E73D-4646-BE7D-43E61ED86FC6}" type="presParOf" srcId="{E5D7EBC5-F3DC-BC44-A4AD-956C1EB527E5}" destId="{15451AC3-3EDD-B74D-8EC2-777A8224A8A0}" srcOrd="17" destOrd="0" presId="urn:microsoft.com/office/officeart/2005/8/layout/list1"/>
    <dgm:cxn modelId="{13143FFB-F014-2B4B-AE46-2B1EABB9CFB8}" type="presParOf" srcId="{E5D7EBC5-F3DC-BC44-A4AD-956C1EB527E5}" destId="{107007A9-0240-8C4C-94FD-9B78823ADC95}" srcOrd="18" destOrd="0" presId="urn:microsoft.com/office/officeart/2005/8/layout/list1"/>
    <dgm:cxn modelId="{6F42FA9B-3CD7-1842-809C-785DADFF93DC}" type="presParOf" srcId="{E5D7EBC5-F3DC-BC44-A4AD-956C1EB527E5}" destId="{54EF754C-C2EF-F844-B9C0-2D0198C6E649}" srcOrd="19" destOrd="0" presId="urn:microsoft.com/office/officeart/2005/8/layout/list1"/>
    <dgm:cxn modelId="{B736CFB9-71E1-CC4E-813C-45CD849DE0E5}" type="presParOf" srcId="{E5D7EBC5-F3DC-BC44-A4AD-956C1EB527E5}" destId="{63BC6041-B8A8-274C-8CA1-C0A0AD56636E}" srcOrd="20" destOrd="0" presId="urn:microsoft.com/office/officeart/2005/8/layout/list1"/>
    <dgm:cxn modelId="{5897B078-E5D6-DC44-AB04-BA2EA962A815}" type="presParOf" srcId="{63BC6041-B8A8-274C-8CA1-C0A0AD56636E}" destId="{2DC3B97A-0C48-B24E-8ED0-A4F8147F6F78}" srcOrd="0" destOrd="0" presId="urn:microsoft.com/office/officeart/2005/8/layout/list1"/>
    <dgm:cxn modelId="{DB99A948-C8B2-3E41-B1A6-57252B50D127}" type="presParOf" srcId="{63BC6041-B8A8-274C-8CA1-C0A0AD56636E}" destId="{1D3FC916-031C-FD46-AC18-31DADFF246A9}" srcOrd="1" destOrd="0" presId="urn:microsoft.com/office/officeart/2005/8/layout/list1"/>
    <dgm:cxn modelId="{C7D5B397-A8E2-2441-9622-65644E584CE3}" type="presParOf" srcId="{E5D7EBC5-F3DC-BC44-A4AD-956C1EB527E5}" destId="{9EDC7BEA-2344-7E49-AF52-271185D8FDBE}" srcOrd="21" destOrd="0" presId="urn:microsoft.com/office/officeart/2005/8/layout/list1"/>
    <dgm:cxn modelId="{CE8FD9B7-19A9-FE4B-BC4E-59787DB94F53}" type="presParOf" srcId="{E5D7EBC5-F3DC-BC44-A4AD-956C1EB527E5}" destId="{276DA276-999F-8D4F-92D7-DFE416BCE967}"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F4E6D-65B1-C64C-98C5-C8E70A8C5785}">
      <dsp:nvSpPr>
        <dsp:cNvPr id="0" name=""/>
        <dsp:cNvSpPr/>
      </dsp:nvSpPr>
      <dsp:spPr>
        <a:xfrm>
          <a:off x="2228" y="349131"/>
          <a:ext cx="1768220" cy="106093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Alcohol </a:t>
          </a:r>
        </a:p>
      </dsp:txBody>
      <dsp:txXfrm>
        <a:off x="2228" y="349131"/>
        <a:ext cx="1768220" cy="1060932"/>
      </dsp:txXfrm>
    </dsp:sp>
    <dsp:sp modelId="{6158DF76-BD21-5A43-8D9F-B1B7F7146090}">
      <dsp:nvSpPr>
        <dsp:cNvPr id="0" name=""/>
        <dsp:cNvSpPr/>
      </dsp:nvSpPr>
      <dsp:spPr>
        <a:xfrm>
          <a:off x="1947271" y="349131"/>
          <a:ext cx="1768220" cy="1060932"/>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Caffeine</a:t>
          </a:r>
        </a:p>
      </dsp:txBody>
      <dsp:txXfrm>
        <a:off x="1947271" y="349131"/>
        <a:ext cx="1768220" cy="1060932"/>
      </dsp:txXfrm>
    </dsp:sp>
    <dsp:sp modelId="{E25C7B26-F1AD-C74D-A812-05AA85209950}">
      <dsp:nvSpPr>
        <dsp:cNvPr id="0" name=""/>
        <dsp:cNvSpPr/>
      </dsp:nvSpPr>
      <dsp:spPr>
        <a:xfrm>
          <a:off x="3892315" y="349131"/>
          <a:ext cx="1768220" cy="1060932"/>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Cannabis</a:t>
          </a:r>
        </a:p>
      </dsp:txBody>
      <dsp:txXfrm>
        <a:off x="3892315" y="349131"/>
        <a:ext cx="1768220" cy="1060932"/>
      </dsp:txXfrm>
    </dsp:sp>
    <dsp:sp modelId="{E2B4FD53-8B74-C14F-8FE9-E657D016D54A}">
      <dsp:nvSpPr>
        <dsp:cNvPr id="0" name=""/>
        <dsp:cNvSpPr/>
      </dsp:nvSpPr>
      <dsp:spPr>
        <a:xfrm>
          <a:off x="5837358" y="349131"/>
          <a:ext cx="1768220" cy="1060932"/>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Hallucinogen</a:t>
          </a:r>
        </a:p>
      </dsp:txBody>
      <dsp:txXfrm>
        <a:off x="5837358" y="349131"/>
        <a:ext cx="1768220" cy="1060932"/>
      </dsp:txXfrm>
    </dsp:sp>
    <dsp:sp modelId="{3E1152F2-A532-E147-997D-5BE0051A7065}">
      <dsp:nvSpPr>
        <dsp:cNvPr id="0" name=""/>
        <dsp:cNvSpPr/>
      </dsp:nvSpPr>
      <dsp:spPr>
        <a:xfrm>
          <a:off x="2228" y="1586886"/>
          <a:ext cx="1768220" cy="1060932"/>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Inhalant</a:t>
          </a:r>
        </a:p>
      </dsp:txBody>
      <dsp:txXfrm>
        <a:off x="2228" y="1586886"/>
        <a:ext cx="1768220" cy="1060932"/>
      </dsp:txXfrm>
    </dsp:sp>
    <dsp:sp modelId="{ECF61C2D-39A1-3D44-9A80-A5C5AF0CC015}">
      <dsp:nvSpPr>
        <dsp:cNvPr id="0" name=""/>
        <dsp:cNvSpPr/>
      </dsp:nvSpPr>
      <dsp:spPr>
        <a:xfrm>
          <a:off x="1947271" y="1586886"/>
          <a:ext cx="1768220" cy="106093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Opioid</a:t>
          </a:r>
        </a:p>
      </dsp:txBody>
      <dsp:txXfrm>
        <a:off x="1947271" y="1586886"/>
        <a:ext cx="1768220" cy="1060932"/>
      </dsp:txXfrm>
    </dsp:sp>
    <dsp:sp modelId="{1CA9B86B-61CE-5A49-ACAD-41C5F9587004}">
      <dsp:nvSpPr>
        <dsp:cNvPr id="0" name=""/>
        <dsp:cNvSpPr/>
      </dsp:nvSpPr>
      <dsp:spPr>
        <a:xfrm>
          <a:off x="3892315" y="1586886"/>
          <a:ext cx="1768220" cy="1060932"/>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Sedative-hypnotic</a:t>
          </a:r>
        </a:p>
      </dsp:txBody>
      <dsp:txXfrm>
        <a:off x="3892315" y="1586886"/>
        <a:ext cx="1768220" cy="1060932"/>
      </dsp:txXfrm>
    </dsp:sp>
    <dsp:sp modelId="{8AE35ED3-0993-7847-A01B-1475AF609D4C}">
      <dsp:nvSpPr>
        <dsp:cNvPr id="0" name=""/>
        <dsp:cNvSpPr/>
      </dsp:nvSpPr>
      <dsp:spPr>
        <a:xfrm>
          <a:off x="5837358" y="1586886"/>
          <a:ext cx="1768220" cy="1060932"/>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Stimulant</a:t>
          </a:r>
        </a:p>
      </dsp:txBody>
      <dsp:txXfrm>
        <a:off x="5837358" y="1586886"/>
        <a:ext cx="1768220" cy="1060932"/>
      </dsp:txXfrm>
    </dsp:sp>
    <dsp:sp modelId="{E6F6DB6A-FC61-AD4E-9A90-C46782CBB04B}">
      <dsp:nvSpPr>
        <dsp:cNvPr id="0" name=""/>
        <dsp:cNvSpPr/>
      </dsp:nvSpPr>
      <dsp:spPr>
        <a:xfrm>
          <a:off x="1060703" y="2857890"/>
          <a:ext cx="2454626" cy="1281850"/>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Tobacco</a:t>
          </a:r>
        </a:p>
      </dsp:txBody>
      <dsp:txXfrm>
        <a:off x="1060703" y="2857890"/>
        <a:ext cx="2454626" cy="1281850"/>
      </dsp:txXfrm>
    </dsp:sp>
    <dsp:sp modelId="{79D8D0D6-F7A0-6341-8BB5-A523B900EFF8}">
      <dsp:nvSpPr>
        <dsp:cNvPr id="0" name=""/>
        <dsp:cNvSpPr/>
      </dsp:nvSpPr>
      <dsp:spPr>
        <a:xfrm>
          <a:off x="3692152" y="2824641"/>
          <a:ext cx="2854951" cy="1348349"/>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Other: Process addictions—Gambling, shopping, sex, etc.</a:t>
          </a:r>
        </a:p>
      </dsp:txBody>
      <dsp:txXfrm>
        <a:off x="3692152" y="2824641"/>
        <a:ext cx="2854951" cy="13483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2BC0B-3E31-2C49-92B6-69709562825E}">
      <dsp:nvSpPr>
        <dsp:cNvPr id="0" name=""/>
        <dsp:cNvSpPr/>
      </dsp:nvSpPr>
      <dsp:spPr>
        <a:xfrm>
          <a:off x="2497" y="950207"/>
          <a:ext cx="2435078" cy="729346"/>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Alcohol poisoning </a:t>
          </a:r>
        </a:p>
      </dsp:txBody>
      <dsp:txXfrm>
        <a:off x="2497" y="950207"/>
        <a:ext cx="2435078" cy="729346"/>
      </dsp:txXfrm>
    </dsp:sp>
    <dsp:sp modelId="{A3EB40F7-7571-8A49-9D65-541DB9ACD193}">
      <dsp:nvSpPr>
        <dsp:cNvPr id="0" name=""/>
        <dsp:cNvSpPr/>
      </dsp:nvSpPr>
      <dsp:spPr>
        <a:xfrm>
          <a:off x="2497" y="1679553"/>
          <a:ext cx="2435078" cy="1996644"/>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Large amounts of alcohol consumed quickly or over time</a:t>
          </a:r>
        </a:p>
      </dsp:txBody>
      <dsp:txXfrm>
        <a:off x="2497" y="1679553"/>
        <a:ext cx="2435078" cy="1996644"/>
      </dsp:txXfrm>
    </dsp:sp>
    <dsp:sp modelId="{00BB0B5B-1900-1845-AC48-F5CABDD326EF}">
      <dsp:nvSpPr>
        <dsp:cNvPr id="0" name=""/>
        <dsp:cNvSpPr/>
      </dsp:nvSpPr>
      <dsp:spPr>
        <a:xfrm>
          <a:off x="2778486" y="950207"/>
          <a:ext cx="2435078" cy="729346"/>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Alcohol withdrawal</a:t>
          </a:r>
        </a:p>
      </dsp:txBody>
      <dsp:txXfrm>
        <a:off x="2778486" y="950207"/>
        <a:ext cx="2435078" cy="729346"/>
      </dsp:txXfrm>
    </dsp:sp>
    <dsp:sp modelId="{F119F4F4-3DA1-5E46-8244-A8E21C8D2405}">
      <dsp:nvSpPr>
        <dsp:cNvPr id="0" name=""/>
        <dsp:cNvSpPr/>
      </dsp:nvSpPr>
      <dsp:spPr>
        <a:xfrm>
          <a:off x="2778486" y="1679553"/>
          <a:ext cx="2435078" cy="1996644"/>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Signs develop within a few hours after cessation</a:t>
          </a:r>
        </a:p>
        <a:p>
          <a:pPr marL="228600" lvl="1" indent="-228600" algn="l" defTabSz="977900">
            <a:lnSpc>
              <a:spcPct val="90000"/>
            </a:lnSpc>
            <a:spcBef>
              <a:spcPct val="0"/>
            </a:spcBef>
            <a:spcAft>
              <a:spcPct val="15000"/>
            </a:spcAft>
            <a:buChar char="•"/>
          </a:pPr>
          <a:r>
            <a:rPr lang="en-US" sz="2200" kern="1200" dirty="0"/>
            <a:t>Peaks at 24 to 48 hours</a:t>
          </a:r>
        </a:p>
      </dsp:txBody>
      <dsp:txXfrm>
        <a:off x="2778486" y="1679553"/>
        <a:ext cx="2435078" cy="1996644"/>
      </dsp:txXfrm>
    </dsp:sp>
    <dsp:sp modelId="{1994BCAA-2A9D-8840-A5EC-3B7382E47E3D}">
      <dsp:nvSpPr>
        <dsp:cNvPr id="0" name=""/>
        <dsp:cNvSpPr/>
      </dsp:nvSpPr>
      <dsp:spPr>
        <a:xfrm>
          <a:off x="5554476" y="950207"/>
          <a:ext cx="2435078" cy="729346"/>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Alcohol withdrawal delirium	</a:t>
          </a:r>
        </a:p>
      </dsp:txBody>
      <dsp:txXfrm>
        <a:off x="5554476" y="950207"/>
        <a:ext cx="2435078" cy="729346"/>
      </dsp:txXfrm>
    </dsp:sp>
    <dsp:sp modelId="{7571B1FD-D10B-C34B-87D1-824DB445F30D}">
      <dsp:nvSpPr>
        <dsp:cNvPr id="0" name=""/>
        <dsp:cNvSpPr/>
      </dsp:nvSpPr>
      <dsp:spPr>
        <a:xfrm>
          <a:off x="5554476" y="1679553"/>
          <a:ext cx="2435078" cy="1996644"/>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Medical emergency</a:t>
          </a:r>
        </a:p>
        <a:p>
          <a:pPr marL="228600" lvl="1" indent="-228600" algn="l" defTabSz="977900">
            <a:lnSpc>
              <a:spcPct val="90000"/>
            </a:lnSpc>
            <a:spcBef>
              <a:spcPct val="0"/>
            </a:spcBef>
            <a:spcAft>
              <a:spcPct val="15000"/>
            </a:spcAft>
            <a:buChar char="•"/>
          </a:pPr>
          <a:r>
            <a:rPr lang="en-US" sz="2200" kern="1200" dirty="0"/>
            <a:t>Can result in death, even if treated</a:t>
          </a:r>
        </a:p>
      </dsp:txBody>
      <dsp:txXfrm>
        <a:off x="5554476" y="1679553"/>
        <a:ext cx="2435078" cy="199664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E5838-12B3-4641-A248-359FF513D534}">
      <dsp:nvSpPr>
        <dsp:cNvPr id="0" name=""/>
        <dsp:cNvSpPr/>
      </dsp:nvSpPr>
      <dsp:spPr>
        <a:xfrm>
          <a:off x="0" y="14713"/>
          <a:ext cx="4538285" cy="90903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Withdrawal</a:t>
          </a:r>
        </a:p>
      </dsp:txBody>
      <dsp:txXfrm>
        <a:off x="44375" y="59088"/>
        <a:ext cx="4449535" cy="820285"/>
      </dsp:txXfrm>
    </dsp:sp>
    <dsp:sp modelId="{192428F4-F13F-1B43-A83D-080C2C5B6893}">
      <dsp:nvSpPr>
        <dsp:cNvPr id="0" name=""/>
        <dsp:cNvSpPr/>
      </dsp:nvSpPr>
      <dsp:spPr>
        <a:xfrm>
          <a:off x="0" y="995748"/>
          <a:ext cx="4538285" cy="909035"/>
        </a:xfrm>
        <a:prstGeom prst="roundRect">
          <a:avLst/>
        </a:prstGeom>
        <a:solidFill>
          <a:schemeClr val="accent5">
            <a:hueOff val="785595"/>
            <a:satOff val="-3757"/>
            <a:lumOff val="4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Early signs a few hours after decreasing alcohol</a:t>
          </a:r>
        </a:p>
      </dsp:txBody>
      <dsp:txXfrm>
        <a:off x="44375" y="1040123"/>
        <a:ext cx="4449535" cy="820285"/>
      </dsp:txXfrm>
    </dsp:sp>
    <dsp:sp modelId="{7EB99D38-AE91-8B4C-87D6-6BE1FD680FEA}">
      <dsp:nvSpPr>
        <dsp:cNvPr id="0" name=""/>
        <dsp:cNvSpPr/>
      </dsp:nvSpPr>
      <dsp:spPr>
        <a:xfrm>
          <a:off x="0" y="1976783"/>
          <a:ext cx="4538285" cy="909035"/>
        </a:xfrm>
        <a:prstGeom prst="roundRect">
          <a:avLst/>
        </a:prstGeom>
        <a:solidFill>
          <a:schemeClr val="accent5">
            <a:hueOff val="1571189"/>
            <a:satOff val="-7513"/>
            <a:lumOff val="82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Signs peak after 24 to 48 hours then rapidly disappear</a:t>
          </a:r>
        </a:p>
      </dsp:txBody>
      <dsp:txXfrm>
        <a:off x="44375" y="2021158"/>
        <a:ext cx="4449535" cy="820285"/>
      </dsp:txXfrm>
    </dsp:sp>
    <dsp:sp modelId="{C44E0D06-3EE4-624A-8CE2-0AE927FAD028}">
      <dsp:nvSpPr>
        <dsp:cNvPr id="0" name=""/>
        <dsp:cNvSpPr/>
      </dsp:nvSpPr>
      <dsp:spPr>
        <a:xfrm>
          <a:off x="0" y="2957818"/>
          <a:ext cx="4538285" cy="909035"/>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Signs and symptoms</a:t>
          </a:r>
        </a:p>
      </dsp:txBody>
      <dsp:txXfrm>
        <a:off x="44375" y="3002193"/>
        <a:ext cx="4449535" cy="820285"/>
      </dsp:txXfrm>
    </dsp:sp>
    <dsp:sp modelId="{543A07DC-180C-D648-BD81-A4D5E6C6801B}">
      <dsp:nvSpPr>
        <dsp:cNvPr id="0" name=""/>
        <dsp:cNvSpPr/>
      </dsp:nvSpPr>
      <dsp:spPr>
        <a:xfrm>
          <a:off x="0" y="3866853"/>
          <a:ext cx="4538285" cy="217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091"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Nausea/vomiting</a:t>
          </a:r>
        </a:p>
        <a:p>
          <a:pPr marL="228600" lvl="1" indent="-228600" algn="l" defTabSz="889000">
            <a:lnSpc>
              <a:spcPct val="90000"/>
            </a:lnSpc>
            <a:spcBef>
              <a:spcPct val="0"/>
            </a:spcBef>
            <a:spcAft>
              <a:spcPct val="20000"/>
            </a:spcAft>
            <a:buChar char="•"/>
          </a:pPr>
          <a:r>
            <a:rPr lang="en-US" sz="2000" kern="1200" dirty="0"/>
            <a:t>Diaphoresis </a:t>
          </a:r>
        </a:p>
        <a:p>
          <a:pPr marL="228600" lvl="1" indent="-228600" algn="l" defTabSz="889000">
            <a:lnSpc>
              <a:spcPct val="90000"/>
            </a:lnSpc>
            <a:spcBef>
              <a:spcPct val="0"/>
            </a:spcBef>
            <a:spcAft>
              <a:spcPct val="20000"/>
            </a:spcAft>
            <a:buChar char="•"/>
          </a:pPr>
          <a:r>
            <a:rPr lang="en-US" sz="2000" kern="1200" dirty="0"/>
            <a:t>Hyper alertness, insomnia</a:t>
          </a:r>
        </a:p>
        <a:p>
          <a:pPr marL="228600" lvl="1" indent="-228600" algn="l" defTabSz="889000">
            <a:lnSpc>
              <a:spcPct val="90000"/>
            </a:lnSpc>
            <a:spcBef>
              <a:spcPct val="0"/>
            </a:spcBef>
            <a:spcAft>
              <a:spcPct val="20000"/>
            </a:spcAft>
            <a:buChar char="•"/>
          </a:pPr>
          <a:r>
            <a:rPr lang="en-US" sz="2000" kern="1200" dirty="0"/>
            <a:t>Tremor and jerky movements</a:t>
          </a:r>
        </a:p>
        <a:p>
          <a:pPr marL="228600" lvl="1" indent="-228600" algn="l" defTabSz="889000">
            <a:lnSpc>
              <a:spcPct val="90000"/>
            </a:lnSpc>
            <a:spcBef>
              <a:spcPct val="0"/>
            </a:spcBef>
            <a:spcAft>
              <a:spcPct val="20000"/>
            </a:spcAft>
            <a:buChar char="•"/>
          </a:pPr>
          <a:r>
            <a:rPr lang="en-US" sz="2000" kern="1200" dirty="0"/>
            <a:t>Irritability, anxiety</a:t>
          </a:r>
        </a:p>
        <a:p>
          <a:pPr marL="228600" lvl="1" indent="-228600" algn="l" defTabSz="889000">
            <a:lnSpc>
              <a:spcPct val="90000"/>
            </a:lnSpc>
            <a:spcBef>
              <a:spcPct val="0"/>
            </a:spcBef>
            <a:spcAft>
              <a:spcPct val="20000"/>
            </a:spcAft>
            <a:buChar char="•"/>
          </a:pPr>
          <a:r>
            <a:rPr lang="en-US" sz="2000" kern="1200" dirty="0"/>
            <a:t>Easily startled</a:t>
          </a:r>
        </a:p>
        <a:p>
          <a:pPr marL="228600" lvl="1" indent="-228600" algn="l" defTabSz="889000">
            <a:lnSpc>
              <a:spcPct val="90000"/>
            </a:lnSpc>
            <a:spcBef>
              <a:spcPct val="0"/>
            </a:spcBef>
            <a:spcAft>
              <a:spcPct val="20000"/>
            </a:spcAft>
            <a:buChar char="•"/>
          </a:pPr>
          <a:r>
            <a:rPr lang="en-US" sz="2000" kern="1200" dirty="0"/>
            <a:t>BP, pulse , temperature all rise</a:t>
          </a:r>
        </a:p>
      </dsp:txBody>
      <dsp:txXfrm>
        <a:off x="0" y="3866853"/>
        <a:ext cx="4538285" cy="21735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6161D-8AD5-A348-B510-09F3C5FEA326}">
      <dsp:nvSpPr>
        <dsp:cNvPr id="0" name=""/>
        <dsp:cNvSpPr/>
      </dsp:nvSpPr>
      <dsp:spPr>
        <a:xfrm>
          <a:off x="0" y="401557"/>
          <a:ext cx="5034394" cy="3550049"/>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0725" tIns="479044" rIns="390725"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Tachycardia, diaphoresis, elevated blood pressure</a:t>
          </a:r>
        </a:p>
        <a:p>
          <a:pPr marL="228600" lvl="1" indent="-228600" algn="l" defTabSz="1022350">
            <a:lnSpc>
              <a:spcPct val="90000"/>
            </a:lnSpc>
            <a:spcBef>
              <a:spcPct val="0"/>
            </a:spcBef>
            <a:spcAft>
              <a:spcPct val="15000"/>
            </a:spcAft>
            <a:buChar char="•"/>
          </a:pPr>
          <a:r>
            <a:rPr lang="en-US" sz="2300" kern="1200" dirty="0"/>
            <a:t>Disorientation and delirium</a:t>
          </a:r>
        </a:p>
        <a:p>
          <a:pPr marL="228600" lvl="1" indent="-228600" algn="l" defTabSz="1022350">
            <a:lnSpc>
              <a:spcPct val="90000"/>
            </a:lnSpc>
            <a:spcBef>
              <a:spcPct val="0"/>
            </a:spcBef>
            <a:spcAft>
              <a:spcPct val="15000"/>
            </a:spcAft>
            <a:buChar char="•"/>
          </a:pPr>
          <a:r>
            <a:rPr lang="en-US" sz="2300" kern="1200" dirty="0"/>
            <a:t>Visual or tactile hallucinations</a:t>
          </a:r>
        </a:p>
        <a:p>
          <a:pPr marL="228600" lvl="1" indent="-228600" algn="l" defTabSz="1022350">
            <a:lnSpc>
              <a:spcPct val="90000"/>
            </a:lnSpc>
            <a:spcBef>
              <a:spcPct val="0"/>
            </a:spcBef>
            <a:spcAft>
              <a:spcPct val="15000"/>
            </a:spcAft>
            <a:buChar char="•"/>
          </a:pPr>
          <a:r>
            <a:rPr lang="en-US" sz="2300" kern="1200" dirty="0"/>
            <a:t>Hyperexcitability to lethargy</a:t>
          </a:r>
        </a:p>
        <a:p>
          <a:pPr marL="228600" lvl="1" indent="-228600" algn="l" defTabSz="1022350">
            <a:lnSpc>
              <a:spcPct val="90000"/>
            </a:lnSpc>
            <a:spcBef>
              <a:spcPct val="0"/>
            </a:spcBef>
            <a:spcAft>
              <a:spcPct val="15000"/>
            </a:spcAft>
            <a:buChar char="•"/>
          </a:pPr>
          <a:r>
            <a:rPr lang="en-US" sz="2300" kern="1200" dirty="0"/>
            <a:t>Paranoid delusions, illusions, agitation</a:t>
          </a:r>
        </a:p>
        <a:p>
          <a:pPr marL="228600" lvl="1" indent="-228600" algn="l" defTabSz="1022350">
            <a:lnSpc>
              <a:spcPct val="90000"/>
            </a:lnSpc>
            <a:spcBef>
              <a:spcPct val="0"/>
            </a:spcBef>
            <a:spcAft>
              <a:spcPct val="15000"/>
            </a:spcAft>
            <a:buChar char="•"/>
          </a:pPr>
          <a:r>
            <a:rPr lang="en-US" sz="2300" kern="1200" dirty="0"/>
            <a:t>Fever (100° F to 103° F)</a:t>
          </a:r>
        </a:p>
        <a:p>
          <a:pPr marL="228600" lvl="1" indent="-228600" algn="l" defTabSz="1022350">
            <a:lnSpc>
              <a:spcPct val="90000"/>
            </a:lnSpc>
            <a:spcBef>
              <a:spcPct val="0"/>
            </a:spcBef>
            <a:spcAft>
              <a:spcPct val="15000"/>
            </a:spcAft>
            <a:buChar char="•"/>
          </a:pPr>
          <a:r>
            <a:rPr lang="en-US" sz="2300" kern="1200" dirty="0"/>
            <a:t>Grand Mal seizures</a:t>
          </a:r>
        </a:p>
      </dsp:txBody>
      <dsp:txXfrm>
        <a:off x="0" y="401557"/>
        <a:ext cx="5034394" cy="3550049"/>
      </dsp:txXfrm>
    </dsp:sp>
    <dsp:sp modelId="{5BEA07B8-A304-BB43-8D4B-229A3C29A09A}">
      <dsp:nvSpPr>
        <dsp:cNvPr id="0" name=""/>
        <dsp:cNvSpPr/>
      </dsp:nvSpPr>
      <dsp:spPr>
        <a:xfrm>
          <a:off x="251719" y="62077"/>
          <a:ext cx="3524075" cy="67896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202" tIns="0" rIns="133202" bIns="0" numCol="1" spcCol="1270" anchor="ctr" anchorCtr="0">
          <a:noAutofit/>
        </a:bodyPr>
        <a:lstStyle/>
        <a:p>
          <a:pPr marL="0" lvl="0" indent="0" algn="l" defTabSz="1022350">
            <a:lnSpc>
              <a:spcPct val="90000"/>
            </a:lnSpc>
            <a:spcBef>
              <a:spcPct val="0"/>
            </a:spcBef>
            <a:spcAft>
              <a:spcPct val="35000"/>
            </a:spcAft>
            <a:buNone/>
          </a:pPr>
          <a:r>
            <a:rPr lang="en-US" sz="2300" kern="1200" dirty="0"/>
            <a:t>Signs and symptoms:</a:t>
          </a:r>
        </a:p>
      </dsp:txBody>
      <dsp:txXfrm>
        <a:off x="284863" y="95221"/>
        <a:ext cx="3457787" cy="612672"/>
      </dsp:txXfrm>
    </dsp:sp>
    <dsp:sp modelId="{863A0D5B-A4A8-0343-AE13-EDFA97C0A1B4}">
      <dsp:nvSpPr>
        <dsp:cNvPr id="0" name=""/>
        <dsp:cNvSpPr/>
      </dsp:nvSpPr>
      <dsp:spPr>
        <a:xfrm>
          <a:off x="0" y="4415287"/>
          <a:ext cx="5034394" cy="1557674"/>
        </a:xfrm>
        <a:prstGeom prst="rect">
          <a:avLst/>
        </a:prstGeom>
        <a:solidFill>
          <a:schemeClr val="lt1">
            <a:alpha val="90000"/>
            <a:hueOff val="0"/>
            <a:satOff val="0"/>
            <a:lumOff val="0"/>
            <a:alphaOff val="0"/>
          </a:schemeClr>
        </a:solidFill>
        <a:ln w="15875" cap="flat" cmpd="sng" algn="ctr">
          <a:solidFill>
            <a:schemeClr val="accent5">
              <a:hueOff val="2356783"/>
              <a:satOff val="-11270"/>
              <a:lumOff val="1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0725" tIns="479044" rIns="390725"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Orient to time and place</a:t>
          </a:r>
        </a:p>
        <a:p>
          <a:pPr marL="228600" lvl="1" indent="-228600" algn="l" defTabSz="1022350">
            <a:lnSpc>
              <a:spcPct val="90000"/>
            </a:lnSpc>
            <a:spcBef>
              <a:spcPct val="0"/>
            </a:spcBef>
            <a:spcAft>
              <a:spcPct val="15000"/>
            </a:spcAft>
            <a:buChar char="•"/>
          </a:pPr>
          <a:r>
            <a:rPr lang="en-US" sz="2300" kern="1200" dirty="0"/>
            <a:t>Clarify illusions to reduce patient's terror</a:t>
          </a:r>
        </a:p>
      </dsp:txBody>
      <dsp:txXfrm>
        <a:off x="0" y="4415287"/>
        <a:ext cx="5034394" cy="1557674"/>
      </dsp:txXfrm>
    </dsp:sp>
    <dsp:sp modelId="{706A9F54-3FFB-2F4F-A718-6A4B86C85EC4}">
      <dsp:nvSpPr>
        <dsp:cNvPr id="0" name=""/>
        <dsp:cNvSpPr/>
      </dsp:nvSpPr>
      <dsp:spPr>
        <a:xfrm>
          <a:off x="251719" y="4075807"/>
          <a:ext cx="3524075" cy="678960"/>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202" tIns="0" rIns="133202" bIns="0" numCol="1" spcCol="1270" anchor="ctr" anchorCtr="0">
          <a:noAutofit/>
        </a:bodyPr>
        <a:lstStyle/>
        <a:p>
          <a:pPr marL="0" lvl="0" indent="0" algn="l" defTabSz="1022350">
            <a:lnSpc>
              <a:spcPct val="90000"/>
            </a:lnSpc>
            <a:spcBef>
              <a:spcPct val="0"/>
            </a:spcBef>
            <a:spcAft>
              <a:spcPct val="35000"/>
            </a:spcAft>
            <a:buNone/>
          </a:pPr>
          <a:r>
            <a:rPr lang="en-US" sz="2300" kern="1200" dirty="0"/>
            <a:t>To reduce patient's anxiety</a:t>
          </a:r>
        </a:p>
      </dsp:txBody>
      <dsp:txXfrm>
        <a:off x="284863" y="4108951"/>
        <a:ext cx="3457787" cy="61267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E6F1C-ADF2-6346-8435-5B58AC886A94}">
      <dsp:nvSpPr>
        <dsp:cNvPr id="0" name=""/>
        <dsp:cNvSpPr/>
      </dsp:nvSpPr>
      <dsp:spPr>
        <a:xfrm>
          <a:off x="0" y="63737"/>
          <a:ext cx="4692649" cy="1497234"/>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Benzodiazepines </a:t>
          </a:r>
        </a:p>
      </dsp:txBody>
      <dsp:txXfrm>
        <a:off x="73089" y="136826"/>
        <a:ext cx="4546471" cy="1351056"/>
      </dsp:txXfrm>
    </dsp:sp>
    <dsp:sp modelId="{7B12DE72-5871-C947-927B-691396317135}">
      <dsp:nvSpPr>
        <dsp:cNvPr id="0" name=""/>
        <dsp:cNvSpPr/>
      </dsp:nvSpPr>
      <dsp:spPr>
        <a:xfrm>
          <a:off x="0" y="1560971"/>
          <a:ext cx="4692649" cy="108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992"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Lorazepam</a:t>
          </a:r>
        </a:p>
        <a:p>
          <a:pPr marL="228600" lvl="1" indent="-228600" algn="l" defTabSz="1022350">
            <a:lnSpc>
              <a:spcPct val="90000"/>
            </a:lnSpc>
            <a:spcBef>
              <a:spcPct val="0"/>
            </a:spcBef>
            <a:spcAft>
              <a:spcPct val="20000"/>
            </a:spcAft>
            <a:buChar char="•"/>
          </a:pPr>
          <a:r>
            <a:rPr lang="en-US" sz="2300" kern="1200" dirty="0"/>
            <a:t>Chlordiazepoxide</a:t>
          </a:r>
        </a:p>
        <a:p>
          <a:pPr marL="228600" lvl="1" indent="-228600" algn="l" defTabSz="1022350">
            <a:lnSpc>
              <a:spcPct val="90000"/>
            </a:lnSpc>
            <a:spcBef>
              <a:spcPct val="0"/>
            </a:spcBef>
            <a:spcAft>
              <a:spcPct val="20000"/>
            </a:spcAft>
            <a:buChar char="•"/>
          </a:pPr>
          <a:r>
            <a:rPr lang="en-US" sz="2300" kern="1200" dirty="0"/>
            <a:t>Diazepam</a:t>
          </a:r>
        </a:p>
      </dsp:txBody>
      <dsp:txXfrm>
        <a:off x="0" y="1560971"/>
        <a:ext cx="4692649" cy="1086750"/>
      </dsp:txXfrm>
    </dsp:sp>
    <dsp:sp modelId="{CB9959AD-EE10-7F44-BC5B-5B72FD48BB28}">
      <dsp:nvSpPr>
        <dsp:cNvPr id="0" name=""/>
        <dsp:cNvSpPr/>
      </dsp:nvSpPr>
      <dsp:spPr>
        <a:xfrm>
          <a:off x="0" y="2647721"/>
          <a:ext cx="4692649" cy="1497234"/>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Clinical Institute Withdrawal Assessment Alcohol Scale Revised (CIWA-AR)</a:t>
          </a:r>
        </a:p>
      </dsp:txBody>
      <dsp:txXfrm>
        <a:off x="73089" y="2720810"/>
        <a:ext cx="4546471" cy="1351056"/>
      </dsp:txXfrm>
    </dsp:sp>
    <dsp:sp modelId="{C986FEF7-67CD-FA4D-970A-3A039814D84B}">
      <dsp:nvSpPr>
        <dsp:cNvPr id="0" name=""/>
        <dsp:cNvSpPr/>
      </dsp:nvSpPr>
      <dsp:spPr>
        <a:xfrm>
          <a:off x="0" y="4144955"/>
          <a:ext cx="4692649" cy="186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992"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Used in patients suspected of being at risk for alcohol withdrawal</a:t>
          </a:r>
        </a:p>
        <a:p>
          <a:pPr marL="228600" lvl="1" indent="-228600" algn="l" defTabSz="1022350">
            <a:lnSpc>
              <a:spcPct val="90000"/>
            </a:lnSpc>
            <a:spcBef>
              <a:spcPct val="0"/>
            </a:spcBef>
            <a:spcAft>
              <a:spcPct val="20000"/>
            </a:spcAft>
            <a:buChar char="•"/>
          </a:pPr>
          <a:r>
            <a:rPr lang="en-US" sz="2300" kern="1200" dirty="0"/>
            <a:t>Can administer every 1-2 hours until clinical suspicion is realized or disproven</a:t>
          </a:r>
        </a:p>
      </dsp:txBody>
      <dsp:txXfrm>
        <a:off x="0" y="4144955"/>
        <a:ext cx="4692649" cy="18630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C4BDC-A5D7-344C-B834-2FEB36913578}">
      <dsp:nvSpPr>
        <dsp:cNvPr id="0" name=""/>
        <dsp:cNvSpPr/>
      </dsp:nvSpPr>
      <dsp:spPr>
        <a:xfrm>
          <a:off x="0" y="410661"/>
          <a:ext cx="5067646" cy="11781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306" tIns="458216" rIns="393306"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Reduces or eliminates alcohol craving</a:t>
          </a:r>
        </a:p>
      </dsp:txBody>
      <dsp:txXfrm>
        <a:off x="0" y="410661"/>
        <a:ext cx="5067646" cy="1178100"/>
      </dsp:txXfrm>
    </dsp:sp>
    <dsp:sp modelId="{04204EFE-015C-974B-9AAA-1168F038E4EF}">
      <dsp:nvSpPr>
        <dsp:cNvPr id="0" name=""/>
        <dsp:cNvSpPr/>
      </dsp:nvSpPr>
      <dsp:spPr>
        <a:xfrm>
          <a:off x="253382" y="85941"/>
          <a:ext cx="3547352" cy="6494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081" tIns="0" rIns="134081" bIns="0" numCol="1" spcCol="1270" anchor="ctr" anchorCtr="0">
          <a:noAutofit/>
        </a:bodyPr>
        <a:lstStyle/>
        <a:p>
          <a:pPr marL="0" lvl="0" indent="0" algn="l" defTabSz="977900">
            <a:lnSpc>
              <a:spcPct val="90000"/>
            </a:lnSpc>
            <a:spcBef>
              <a:spcPct val="0"/>
            </a:spcBef>
            <a:spcAft>
              <a:spcPct val="35000"/>
            </a:spcAft>
            <a:buNone/>
          </a:pPr>
          <a:r>
            <a:rPr lang="en-US" sz="2200" kern="1200" dirty="0"/>
            <a:t>Naltrexone (ReVia/Vivitrol)</a:t>
          </a:r>
        </a:p>
      </dsp:txBody>
      <dsp:txXfrm>
        <a:off x="285085" y="117644"/>
        <a:ext cx="3483946" cy="586034"/>
      </dsp:txXfrm>
    </dsp:sp>
    <dsp:sp modelId="{F616C45B-ED7D-1F4E-9304-A5226A178D6B}">
      <dsp:nvSpPr>
        <dsp:cNvPr id="0" name=""/>
        <dsp:cNvSpPr/>
      </dsp:nvSpPr>
      <dsp:spPr>
        <a:xfrm>
          <a:off x="0" y="2032281"/>
          <a:ext cx="5067646" cy="900899"/>
        </a:xfrm>
        <a:prstGeom prst="rect">
          <a:avLst/>
        </a:prstGeom>
        <a:solidFill>
          <a:schemeClr val="lt1">
            <a:alpha val="90000"/>
            <a:hueOff val="0"/>
            <a:satOff val="0"/>
            <a:lumOff val="0"/>
            <a:alphaOff val="0"/>
          </a:schemeClr>
        </a:solidFill>
        <a:ln w="15875" cap="flat" cmpd="sng" algn="ctr">
          <a:solidFill>
            <a:schemeClr val="accent2">
              <a:hueOff val="-441124"/>
              <a:satOff val="497"/>
              <a:lumOff val="11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306" tIns="458216" rIns="393306"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Helps patient abstain from alcohol</a:t>
          </a:r>
        </a:p>
      </dsp:txBody>
      <dsp:txXfrm>
        <a:off x="0" y="2032281"/>
        <a:ext cx="5067646" cy="900899"/>
      </dsp:txXfrm>
    </dsp:sp>
    <dsp:sp modelId="{0E7BA0D2-0998-7B48-AE69-7506E96D2D5C}">
      <dsp:nvSpPr>
        <dsp:cNvPr id="0" name=""/>
        <dsp:cNvSpPr/>
      </dsp:nvSpPr>
      <dsp:spPr>
        <a:xfrm>
          <a:off x="253382" y="1707561"/>
          <a:ext cx="3547352" cy="649440"/>
        </a:xfrm>
        <a:prstGeom prst="roundRect">
          <a:avLst/>
        </a:prstGeom>
        <a:solidFill>
          <a:schemeClr val="accent2">
            <a:hueOff val="-441124"/>
            <a:satOff val="497"/>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081" tIns="0" rIns="134081" bIns="0" numCol="1" spcCol="1270" anchor="ctr" anchorCtr="0">
          <a:noAutofit/>
        </a:bodyPr>
        <a:lstStyle/>
        <a:p>
          <a:pPr marL="0" lvl="0" indent="0" algn="l" defTabSz="977900">
            <a:lnSpc>
              <a:spcPct val="90000"/>
            </a:lnSpc>
            <a:spcBef>
              <a:spcPct val="0"/>
            </a:spcBef>
            <a:spcAft>
              <a:spcPct val="35000"/>
            </a:spcAft>
            <a:buNone/>
          </a:pPr>
          <a:r>
            <a:rPr lang="en-US" sz="2200" kern="1200" dirty="0"/>
            <a:t>Acamprosate (Campral)</a:t>
          </a:r>
        </a:p>
      </dsp:txBody>
      <dsp:txXfrm>
        <a:off x="285085" y="1739264"/>
        <a:ext cx="3483946" cy="586034"/>
      </dsp:txXfrm>
    </dsp:sp>
    <dsp:sp modelId="{49E3AC8E-4F19-2C4F-994B-C725ECC3EEEC}">
      <dsp:nvSpPr>
        <dsp:cNvPr id="0" name=""/>
        <dsp:cNvSpPr/>
      </dsp:nvSpPr>
      <dsp:spPr>
        <a:xfrm>
          <a:off x="0" y="3376701"/>
          <a:ext cx="5067646" cy="1178100"/>
        </a:xfrm>
        <a:prstGeom prst="rect">
          <a:avLst/>
        </a:prstGeom>
        <a:solidFill>
          <a:schemeClr val="lt1">
            <a:alpha val="90000"/>
            <a:hueOff val="0"/>
            <a:satOff val="0"/>
            <a:lumOff val="0"/>
            <a:alphaOff val="0"/>
          </a:schemeClr>
        </a:solidFill>
        <a:ln w="15875" cap="flat" cmpd="sng" algn="ctr">
          <a:solidFill>
            <a:schemeClr val="accent2">
              <a:hueOff val="-882249"/>
              <a:satOff val="995"/>
              <a:lumOff val="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306" tIns="458216" rIns="393306"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Alcohol-disulfiram reaction causes unpleasant physical effects </a:t>
          </a:r>
        </a:p>
      </dsp:txBody>
      <dsp:txXfrm>
        <a:off x="0" y="3376701"/>
        <a:ext cx="5067646" cy="1178100"/>
      </dsp:txXfrm>
    </dsp:sp>
    <dsp:sp modelId="{C1C642A1-D165-6248-9673-D0CE8C69211A}">
      <dsp:nvSpPr>
        <dsp:cNvPr id="0" name=""/>
        <dsp:cNvSpPr/>
      </dsp:nvSpPr>
      <dsp:spPr>
        <a:xfrm>
          <a:off x="253382" y="3051981"/>
          <a:ext cx="3547352" cy="649440"/>
        </a:xfrm>
        <a:prstGeom prst="roundRect">
          <a:avLst/>
        </a:prstGeom>
        <a:solidFill>
          <a:schemeClr val="accent2">
            <a:hueOff val="-882249"/>
            <a:satOff val="995"/>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081" tIns="0" rIns="134081" bIns="0" numCol="1" spcCol="1270" anchor="ctr" anchorCtr="0">
          <a:noAutofit/>
        </a:bodyPr>
        <a:lstStyle/>
        <a:p>
          <a:pPr marL="0" lvl="0" indent="0" algn="l" defTabSz="977900">
            <a:lnSpc>
              <a:spcPct val="90000"/>
            </a:lnSpc>
            <a:spcBef>
              <a:spcPct val="0"/>
            </a:spcBef>
            <a:spcAft>
              <a:spcPct val="35000"/>
            </a:spcAft>
            <a:buNone/>
          </a:pPr>
          <a:r>
            <a:rPr lang="en-US" sz="2200" kern="1200" dirty="0"/>
            <a:t>Disulfiram (Antabuse)</a:t>
          </a:r>
        </a:p>
      </dsp:txBody>
      <dsp:txXfrm>
        <a:off x="285085" y="3083684"/>
        <a:ext cx="3483946" cy="586034"/>
      </dsp:txXfrm>
    </dsp:sp>
    <dsp:sp modelId="{796EBB3F-6318-414D-A6B0-7C62F832A5AF}">
      <dsp:nvSpPr>
        <dsp:cNvPr id="0" name=""/>
        <dsp:cNvSpPr/>
      </dsp:nvSpPr>
      <dsp:spPr>
        <a:xfrm>
          <a:off x="0" y="4998321"/>
          <a:ext cx="5067646" cy="900899"/>
        </a:xfrm>
        <a:prstGeom prst="rect">
          <a:avLst/>
        </a:prstGeom>
        <a:solidFill>
          <a:schemeClr val="lt1">
            <a:alpha val="90000"/>
            <a:hueOff val="0"/>
            <a:satOff val="0"/>
            <a:lumOff val="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306" tIns="458216" rIns="393306"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Works to decrease alcohol cravings</a:t>
          </a:r>
        </a:p>
      </dsp:txBody>
      <dsp:txXfrm>
        <a:off x="0" y="4998321"/>
        <a:ext cx="5067646" cy="900899"/>
      </dsp:txXfrm>
    </dsp:sp>
    <dsp:sp modelId="{1A57DAD7-CCBE-3D43-896D-FD0234DE9864}">
      <dsp:nvSpPr>
        <dsp:cNvPr id="0" name=""/>
        <dsp:cNvSpPr/>
      </dsp:nvSpPr>
      <dsp:spPr>
        <a:xfrm>
          <a:off x="253382" y="4673601"/>
          <a:ext cx="3547352" cy="64944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081" tIns="0" rIns="134081" bIns="0" numCol="1" spcCol="1270" anchor="ctr" anchorCtr="0">
          <a:noAutofit/>
        </a:bodyPr>
        <a:lstStyle/>
        <a:p>
          <a:pPr marL="0" lvl="0" indent="0" algn="l" defTabSz="977900">
            <a:lnSpc>
              <a:spcPct val="90000"/>
            </a:lnSpc>
            <a:spcBef>
              <a:spcPct val="0"/>
            </a:spcBef>
            <a:spcAft>
              <a:spcPct val="35000"/>
            </a:spcAft>
            <a:buNone/>
          </a:pPr>
          <a:r>
            <a:rPr lang="en-US" sz="2200" kern="1200" dirty="0"/>
            <a:t>Topiramate (Topamax) </a:t>
          </a:r>
        </a:p>
      </dsp:txBody>
      <dsp:txXfrm>
        <a:off x="285085" y="4705304"/>
        <a:ext cx="3483946" cy="58603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AE33F-DEEA-D24D-B50A-46DC66733592}">
      <dsp:nvSpPr>
        <dsp:cNvPr id="0" name=""/>
        <dsp:cNvSpPr/>
      </dsp:nvSpPr>
      <dsp:spPr>
        <a:xfrm>
          <a:off x="0" y="42988"/>
          <a:ext cx="7877140" cy="68445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Intoxication</a:t>
          </a:r>
        </a:p>
      </dsp:txBody>
      <dsp:txXfrm>
        <a:off x="33412" y="76400"/>
        <a:ext cx="7810316" cy="617626"/>
      </dsp:txXfrm>
    </dsp:sp>
    <dsp:sp modelId="{ED2AEA1F-30D3-EB44-B146-C737E016E659}">
      <dsp:nvSpPr>
        <dsp:cNvPr id="0" name=""/>
        <dsp:cNvSpPr/>
      </dsp:nvSpPr>
      <dsp:spPr>
        <a:xfrm>
          <a:off x="0" y="727438"/>
          <a:ext cx="7877140" cy="947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099"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Slurred speech, incoordination, ataxia, drowsiness, disinhibition of sexual and aggressive impulses (GABA effect), impaired judgment, attention and memory disturbances</a:t>
          </a:r>
        </a:p>
      </dsp:txBody>
      <dsp:txXfrm>
        <a:off x="0" y="727438"/>
        <a:ext cx="7877140" cy="947025"/>
      </dsp:txXfrm>
    </dsp:sp>
    <dsp:sp modelId="{6E90CF09-92AD-E94C-A265-FFFE3EEC25BC}">
      <dsp:nvSpPr>
        <dsp:cNvPr id="0" name=""/>
        <dsp:cNvSpPr/>
      </dsp:nvSpPr>
      <dsp:spPr>
        <a:xfrm>
          <a:off x="0" y="1674463"/>
          <a:ext cx="7877140" cy="68445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Withdrawal</a:t>
          </a:r>
        </a:p>
      </dsp:txBody>
      <dsp:txXfrm>
        <a:off x="33412" y="1707875"/>
        <a:ext cx="7810316" cy="617626"/>
      </dsp:txXfrm>
    </dsp:sp>
    <dsp:sp modelId="{AED26A55-36E5-5F4B-A446-67D67D70D135}">
      <dsp:nvSpPr>
        <dsp:cNvPr id="0" name=""/>
        <dsp:cNvSpPr/>
      </dsp:nvSpPr>
      <dsp:spPr>
        <a:xfrm>
          <a:off x="0" y="2358913"/>
          <a:ext cx="7877140" cy="217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099"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Nausea, vomiting</a:t>
          </a:r>
        </a:p>
        <a:p>
          <a:pPr marL="228600" lvl="1" indent="-228600" algn="l" defTabSz="1022350">
            <a:lnSpc>
              <a:spcPct val="90000"/>
            </a:lnSpc>
            <a:spcBef>
              <a:spcPct val="0"/>
            </a:spcBef>
            <a:spcAft>
              <a:spcPct val="20000"/>
            </a:spcAft>
            <a:buChar char="•"/>
          </a:pPr>
          <a:r>
            <a:rPr lang="en-US" sz="2300" kern="1200" dirty="0"/>
            <a:t>Tachycardia</a:t>
          </a:r>
        </a:p>
        <a:p>
          <a:pPr marL="228600" lvl="1" indent="-228600" algn="l" defTabSz="1022350">
            <a:lnSpc>
              <a:spcPct val="90000"/>
            </a:lnSpc>
            <a:spcBef>
              <a:spcPct val="0"/>
            </a:spcBef>
            <a:spcAft>
              <a:spcPct val="20000"/>
            </a:spcAft>
            <a:buChar char="•"/>
          </a:pPr>
          <a:r>
            <a:rPr lang="en-US" sz="2300" kern="1200" dirty="0"/>
            <a:t>Diaphoresis</a:t>
          </a:r>
        </a:p>
        <a:p>
          <a:pPr marL="228600" lvl="1" indent="-228600" algn="l" defTabSz="1022350">
            <a:lnSpc>
              <a:spcPct val="90000"/>
            </a:lnSpc>
            <a:spcBef>
              <a:spcPct val="0"/>
            </a:spcBef>
            <a:spcAft>
              <a:spcPct val="20000"/>
            </a:spcAft>
            <a:buChar char="•"/>
          </a:pPr>
          <a:r>
            <a:rPr lang="en-US" sz="2300" kern="1200" dirty="0"/>
            <a:t>Anxiety, irritability</a:t>
          </a:r>
        </a:p>
        <a:p>
          <a:pPr marL="228600" lvl="1" indent="-228600" algn="l" defTabSz="1022350">
            <a:lnSpc>
              <a:spcPct val="90000"/>
            </a:lnSpc>
            <a:spcBef>
              <a:spcPct val="0"/>
            </a:spcBef>
            <a:spcAft>
              <a:spcPct val="20000"/>
            </a:spcAft>
            <a:buChar char="•"/>
          </a:pPr>
          <a:r>
            <a:rPr lang="en-US" sz="2300" kern="1200" dirty="0"/>
            <a:t>Tremors (hands, fingers, eyelids_</a:t>
          </a:r>
        </a:p>
        <a:p>
          <a:pPr marL="228600" lvl="1" indent="-228600" algn="l" defTabSz="1022350">
            <a:lnSpc>
              <a:spcPct val="90000"/>
            </a:lnSpc>
            <a:spcBef>
              <a:spcPct val="0"/>
            </a:spcBef>
            <a:spcAft>
              <a:spcPct val="20000"/>
            </a:spcAft>
            <a:buChar char="•"/>
          </a:pPr>
          <a:r>
            <a:rPr lang="en-US" sz="2300" kern="1200" dirty="0"/>
            <a:t>Grand mal seizures</a:t>
          </a:r>
        </a:p>
      </dsp:txBody>
      <dsp:txXfrm>
        <a:off x="0" y="2358913"/>
        <a:ext cx="7877140" cy="21735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2C6E1-B711-5348-852D-7FCCEA308915}">
      <dsp:nvSpPr>
        <dsp:cNvPr id="0" name=""/>
        <dsp:cNvSpPr/>
      </dsp:nvSpPr>
      <dsp:spPr>
        <a:xfrm>
          <a:off x="0" y="29223"/>
          <a:ext cx="5100897" cy="59319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Intoxication</a:t>
          </a:r>
        </a:p>
      </dsp:txBody>
      <dsp:txXfrm>
        <a:off x="28957" y="58180"/>
        <a:ext cx="5042983" cy="535276"/>
      </dsp:txXfrm>
    </dsp:sp>
    <dsp:sp modelId="{13727568-6CA8-AF45-A31C-C7050A35440D}">
      <dsp:nvSpPr>
        <dsp:cNvPr id="0" name=""/>
        <dsp:cNvSpPr/>
      </dsp:nvSpPr>
      <dsp:spPr>
        <a:xfrm>
          <a:off x="0" y="622413"/>
          <a:ext cx="5100897" cy="2960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95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Dilated pupils</a:t>
          </a:r>
        </a:p>
        <a:p>
          <a:pPr marL="228600" lvl="1" indent="-228600" algn="l" defTabSz="889000">
            <a:lnSpc>
              <a:spcPct val="90000"/>
            </a:lnSpc>
            <a:spcBef>
              <a:spcPct val="0"/>
            </a:spcBef>
            <a:spcAft>
              <a:spcPct val="20000"/>
            </a:spcAft>
            <a:buChar char="•"/>
          </a:pPr>
          <a:r>
            <a:rPr lang="en-US" sz="2000" kern="1200" dirty="0"/>
            <a:t>Tachycardia, elevated blood pressure</a:t>
          </a:r>
        </a:p>
        <a:p>
          <a:pPr marL="228600" lvl="1" indent="-228600" algn="l" defTabSz="889000">
            <a:lnSpc>
              <a:spcPct val="90000"/>
            </a:lnSpc>
            <a:spcBef>
              <a:spcPct val="0"/>
            </a:spcBef>
            <a:spcAft>
              <a:spcPct val="20000"/>
            </a:spcAft>
            <a:buChar char="•"/>
          </a:pPr>
          <a:r>
            <a:rPr lang="en-US" sz="2000" kern="1200" dirty="0"/>
            <a:t>Nausea, vomiting</a:t>
          </a:r>
        </a:p>
        <a:p>
          <a:pPr marL="228600" lvl="1" indent="-228600" algn="l" defTabSz="889000">
            <a:lnSpc>
              <a:spcPct val="90000"/>
            </a:lnSpc>
            <a:spcBef>
              <a:spcPct val="0"/>
            </a:spcBef>
            <a:spcAft>
              <a:spcPct val="20000"/>
            </a:spcAft>
            <a:buChar char="•"/>
          </a:pPr>
          <a:r>
            <a:rPr lang="en-US" sz="2000" kern="1200" dirty="0"/>
            <a:t>Insomnia</a:t>
          </a:r>
        </a:p>
        <a:p>
          <a:pPr marL="228600" lvl="1" indent="-228600" algn="l" defTabSz="889000">
            <a:lnSpc>
              <a:spcPct val="90000"/>
            </a:lnSpc>
            <a:spcBef>
              <a:spcPct val="0"/>
            </a:spcBef>
            <a:spcAft>
              <a:spcPct val="20000"/>
            </a:spcAft>
            <a:buChar char="•"/>
          </a:pPr>
          <a:r>
            <a:rPr lang="en-US" sz="2000" kern="1200" dirty="0"/>
            <a:t>Assaultive,  potential for violence</a:t>
          </a:r>
        </a:p>
        <a:p>
          <a:pPr marL="228600" lvl="1" indent="-228600" algn="l" defTabSz="889000">
            <a:lnSpc>
              <a:spcPct val="90000"/>
            </a:lnSpc>
            <a:spcBef>
              <a:spcPct val="0"/>
            </a:spcBef>
            <a:spcAft>
              <a:spcPct val="20000"/>
            </a:spcAft>
            <a:buChar char="•"/>
          </a:pPr>
          <a:r>
            <a:rPr lang="en-US" sz="2000" kern="1200" dirty="0"/>
            <a:t>Impaired judgment, social and occupational functioning</a:t>
          </a:r>
        </a:p>
        <a:p>
          <a:pPr marL="228600" lvl="1" indent="-228600" algn="l" defTabSz="889000">
            <a:lnSpc>
              <a:spcPct val="90000"/>
            </a:lnSpc>
            <a:spcBef>
              <a:spcPct val="0"/>
            </a:spcBef>
            <a:spcAft>
              <a:spcPct val="20000"/>
            </a:spcAft>
            <a:buChar char="•"/>
          </a:pPr>
          <a:r>
            <a:rPr lang="en-US" sz="2000" kern="1200" dirty="0"/>
            <a:t>Euphoria, paranoia, delusions, hallucinations, psychosis</a:t>
          </a:r>
        </a:p>
        <a:p>
          <a:pPr marL="228600" lvl="1" indent="-228600" algn="l" defTabSz="889000">
            <a:lnSpc>
              <a:spcPct val="90000"/>
            </a:lnSpc>
            <a:spcBef>
              <a:spcPct val="0"/>
            </a:spcBef>
            <a:spcAft>
              <a:spcPct val="20000"/>
            </a:spcAft>
            <a:buChar char="•"/>
          </a:pPr>
          <a:r>
            <a:rPr lang="en-US" sz="2000" kern="1200" dirty="0"/>
            <a:t>Severe to panic levels of anxiety</a:t>
          </a:r>
        </a:p>
      </dsp:txBody>
      <dsp:txXfrm>
        <a:off x="0" y="622413"/>
        <a:ext cx="5100897" cy="2960099"/>
      </dsp:txXfrm>
    </dsp:sp>
    <dsp:sp modelId="{28EAC9B7-785A-0248-8D0D-BA3A24C809AD}">
      <dsp:nvSpPr>
        <dsp:cNvPr id="0" name=""/>
        <dsp:cNvSpPr/>
      </dsp:nvSpPr>
      <dsp:spPr>
        <a:xfrm>
          <a:off x="0" y="3582513"/>
          <a:ext cx="5100897" cy="593190"/>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Overdose</a:t>
          </a:r>
        </a:p>
      </dsp:txBody>
      <dsp:txXfrm>
        <a:off x="28957" y="3611470"/>
        <a:ext cx="5042983" cy="535276"/>
      </dsp:txXfrm>
    </dsp:sp>
    <dsp:sp modelId="{B945309C-79D7-794E-A41D-7CDCBB597ABF}">
      <dsp:nvSpPr>
        <dsp:cNvPr id="0" name=""/>
        <dsp:cNvSpPr/>
      </dsp:nvSpPr>
      <dsp:spPr>
        <a:xfrm>
          <a:off x="0" y="4175704"/>
          <a:ext cx="5100897" cy="215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95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Respiratory distress</a:t>
          </a:r>
        </a:p>
        <a:p>
          <a:pPr marL="228600" lvl="1" indent="-228600" algn="l" defTabSz="889000">
            <a:lnSpc>
              <a:spcPct val="90000"/>
            </a:lnSpc>
            <a:spcBef>
              <a:spcPct val="0"/>
            </a:spcBef>
            <a:spcAft>
              <a:spcPct val="20000"/>
            </a:spcAft>
            <a:buChar char="•"/>
          </a:pPr>
          <a:r>
            <a:rPr lang="en-US" sz="2000" kern="1200" dirty="0"/>
            <a:t>Ataxia</a:t>
          </a:r>
        </a:p>
        <a:p>
          <a:pPr marL="228600" lvl="1" indent="-228600" algn="l" defTabSz="889000">
            <a:lnSpc>
              <a:spcPct val="90000"/>
            </a:lnSpc>
            <a:spcBef>
              <a:spcPct val="0"/>
            </a:spcBef>
            <a:spcAft>
              <a:spcPct val="20000"/>
            </a:spcAft>
            <a:buChar char="•"/>
          </a:pPr>
          <a:r>
            <a:rPr lang="en-US" sz="2000" kern="1200" dirty="0"/>
            <a:t>Hyperpyrexia</a:t>
          </a:r>
        </a:p>
        <a:p>
          <a:pPr marL="228600" lvl="1" indent="-228600" algn="l" defTabSz="889000">
            <a:lnSpc>
              <a:spcPct val="90000"/>
            </a:lnSpc>
            <a:spcBef>
              <a:spcPct val="0"/>
            </a:spcBef>
            <a:spcAft>
              <a:spcPct val="20000"/>
            </a:spcAft>
            <a:buChar char="•"/>
          </a:pPr>
          <a:r>
            <a:rPr lang="en-US" sz="2000" kern="1200" dirty="0"/>
            <a:t>Convulsions</a:t>
          </a:r>
        </a:p>
        <a:p>
          <a:pPr marL="228600" lvl="1" indent="-228600" algn="l" defTabSz="889000">
            <a:lnSpc>
              <a:spcPct val="90000"/>
            </a:lnSpc>
            <a:spcBef>
              <a:spcPct val="0"/>
            </a:spcBef>
            <a:spcAft>
              <a:spcPct val="20000"/>
            </a:spcAft>
            <a:buChar char="•"/>
          </a:pPr>
          <a:r>
            <a:rPr lang="en-US" sz="2000" kern="1200" dirty="0"/>
            <a:t>Coma</a:t>
          </a:r>
        </a:p>
        <a:p>
          <a:pPr marL="228600" lvl="1" indent="-228600" algn="l" defTabSz="889000">
            <a:lnSpc>
              <a:spcPct val="90000"/>
            </a:lnSpc>
            <a:spcBef>
              <a:spcPct val="0"/>
            </a:spcBef>
            <a:spcAft>
              <a:spcPct val="20000"/>
            </a:spcAft>
            <a:buChar char="•"/>
          </a:pPr>
          <a:r>
            <a:rPr lang="en-US" sz="2000" kern="1200" dirty="0"/>
            <a:t>Stroke, Myocardial Infarction</a:t>
          </a:r>
        </a:p>
        <a:p>
          <a:pPr marL="228600" lvl="1" indent="-228600" algn="l" defTabSz="889000">
            <a:lnSpc>
              <a:spcPct val="90000"/>
            </a:lnSpc>
            <a:spcBef>
              <a:spcPct val="0"/>
            </a:spcBef>
            <a:spcAft>
              <a:spcPct val="20000"/>
            </a:spcAft>
            <a:buChar char="•"/>
          </a:pPr>
          <a:r>
            <a:rPr lang="en-US" sz="2000" kern="1200" dirty="0"/>
            <a:t>Death</a:t>
          </a:r>
        </a:p>
      </dsp:txBody>
      <dsp:txXfrm>
        <a:off x="0" y="4175704"/>
        <a:ext cx="5100897" cy="21528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F548EB-B970-F647-92B0-100487BD3CFF}">
      <dsp:nvSpPr>
        <dsp:cNvPr id="0" name=""/>
        <dsp:cNvSpPr/>
      </dsp:nvSpPr>
      <dsp:spPr>
        <a:xfrm>
          <a:off x="0" y="429513"/>
          <a:ext cx="5067646" cy="3745349"/>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306" tIns="604012" rIns="393306" bIns="206248" numCol="1" spcCol="1270" anchor="t" anchorCtr="0">
          <a:noAutofit/>
        </a:bodyPr>
        <a:lstStyle/>
        <a:p>
          <a:pPr marL="285750" lvl="1" indent="-285750" algn="l" defTabSz="1289050">
            <a:lnSpc>
              <a:spcPct val="90000"/>
            </a:lnSpc>
            <a:spcBef>
              <a:spcPct val="0"/>
            </a:spcBef>
            <a:spcAft>
              <a:spcPct val="15000"/>
            </a:spcAft>
            <a:buChar char="•"/>
          </a:pPr>
          <a:r>
            <a:rPr lang="en-US" sz="2900" kern="1200" dirty="0"/>
            <a:t>Fatigue, lethargy</a:t>
          </a:r>
        </a:p>
        <a:p>
          <a:pPr marL="285750" lvl="1" indent="-285750" algn="l" defTabSz="1289050">
            <a:lnSpc>
              <a:spcPct val="90000"/>
            </a:lnSpc>
            <a:spcBef>
              <a:spcPct val="0"/>
            </a:spcBef>
            <a:spcAft>
              <a:spcPct val="15000"/>
            </a:spcAft>
            <a:buChar char="•"/>
          </a:pPr>
          <a:r>
            <a:rPr lang="en-US" sz="2900" kern="1200" dirty="0"/>
            <a:t>Depression</a:t>
          </a:r>
        </a:p>
        <a:p>
          <a:pPr marL="285750" lvl="1" indent="-285750" algn="l" defTabSz="1289050">
            <a:lnSpc>
              <a:spcPct val="90000"/>
            </a:lnSpc>
            <a:spcBef>
              <a:spcPct val="0"/>
            </a:spcBef>
            <a:spcAft>
              <a:spcPct val="15000"/>
            </a:spcAft>
            <a:buChar char="•"/>
          </a:pPr>
          <a:r>
            <a:rPr lang="en-US" sz="2900" kern="1200" dirty="0"/>
            <a:t>Agitation, disorientation</a:t>
          </a:r>
        </a:p>
        <a:p>
          <a:pPr marL="285750" lvl="1" indent="-285750" algn="l" defTabSz="1289050">
            <a:lnSpc>
              <a:spcPct val="90000"/>
            </a:lnSpc>
            <a:spcBef>
              <a:spcPct val="0"/>
            </a:spcBef>
            <a:spcAft>
              <a:spcPct val="15000"/>
            </a:spcAft>
            <a:buChar char="•"/>
          </a:pPr>
          <a:r>
            <a:rPr lang="en-US" sz="2900" kern="1200" dirty="0"/>
            <a:t>Apathy</a:t>
          </a:r>
        </a:p>
        <a:p>
          <a:pPr marL="285750" lvl="1" indent="-285750" algn="l" defTabSz="1289050">
            <a:lnSpc>
              <a:spcPct val="90000"/>
            </a:lnSpc>
            <a:spcBef>
              <a:spcPct val="0"/>
            </a:spcBef>
            <a:spcAft>
              <a:spcPct val="15000"/>
            </a:spcAft>
            <a:buChar char="•"/>
          </a:pPr>
          <a:r>
            <a:rPr lang="en-US" sz="2900" kern="1200" dirty="0"/>
            <a:t>Anxiety</a:t>
          </a:r>
        </a:p>
        <a:p>
          <a:pPr marL="285750" lvl="1" indent="-285750" algn="l" defTabSz="1289050">
            <a:lnSpc>
              <a:spcPct val="90000"/>
            </a:lnSpc>
            <a:spcBef>
              <a:spcPct val="0"/>
            </a:spcBef>
            <a:spcAft>
              <a:spcPct val="15000"/>
            </a:spcAft>
            <a:buChar char="•"/>
          </a:pPr>
          <a:r>
            <a:rPr lang="en-US" sz="2900" kern="1200" dirty="0"/>
            <a:t>Sleeplessness</a:t>
          </a:r>
        </a:p>
        <a:p>
          <a:pPr marL="285750" lvl="1" indent="-285750" algn="l" defTabSz="1289050">
            <a:lnSpc>
              <a:spcPct val="90000"/>
            </a:lnSpc>
            <a:spcBef>
              <a:spcPct val="0"/>
            </a:spcBef>
            <a:spcAft>
              <a:spcPct val="15000"/>
            </a:spcAft>
            <a:buChar char="•"/>
          </a:pPr>
          <a:r>
            <a:rPr lang="en-US" sz="2900" kern="1200" dirty="0"/>
            <a:t>Craving</a:t>
          </a:r>
        </a:p>
      </dsp:txBody>
      <dsp:txXfrm>
        <a:off x="0" y="429513"/>
        <a:ext cx="5067646" cy="3745349"/>
      </dsp:txXfrm>
    </dsp:sp>
    <dsp:sp modelId="{A5515D12-FD92-3741-A138-0AD7F92055F9}">
      <dsp:nvSpPr>
        <dsp:cNvPr id="0" name=""/>
        <dsp:cNvSpPr/>
      </dsp:nvSpPr>
      <dsp:spPr>
        <a:xfrm>
          <a:off x="253382" y="1473"/>
          <a:ext cx="3547352" cy="85608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081" tIns="0" rIns="134081" bIns="0" numCol="1" spcCol="1270" anchor="ctr" anchorCtr="0">
          <a:noAutofit/>
        </a:bodyPr>
        <a:lstStyle/>
        <a:p>
          <a:pPr marL="0" lvl="0" indent="0" algn="l" defTabSz="1289050">
            <a:lnSpc>
              <a:spcPct val="90000"/>
            </a:lnSpc>
            <a:spcBef>
              <a:spcPct val="0"/>
            </a:spcBef>
            <a:spcAft>
              <a:spcPct val="35000"/>
            </a:spcAft>
            <a:buNone/>
          </a:pPr>
          <a:r>
            <a:rPr lang="en-US" sz="2900" kern="1200" dirty="0"/>
            <a:t>Withdrawal</a:t>
          </a:r>
        </a:p>
      </dsp:txBody>
      <dsp:txXfrm>
        <a:off x="295172" y="43263"/>
        <a:ext cx="3463772" cy="772500"/>
      </dsp:txXfrm>
    </dsp:sp>
    <dsp:sp modelId="{7CACC666-764B-AD48-A5C1-8AB5B75BD202}">
      <dsp:nvSpPr>
        <dsp:cNvPr id="0" name=""/>
        <dsp:cNvSpPr/>
      </dsp:nvSpPr>
      <dsp:spPr>
        <a:xfrm>
          <a:off x="0" y="4759503"/>
          <a:ext cx="5067646" cy="1187549"/>
        </a:xfrm>
        <a:prstGeom prst="rect">
          <a:avLst/>
        </a:prstGeom>
        <a:solidFill>
          <a:schemeClr val="lt1">
            <a:alpha val="90000"/>
            <a:hueOff val="0"/>
            <a:satOff val="0"/>
            <a:lumOff val="0"/>
            <a:alphaOff val="0"/>
          </a:schemeClr>
        </a:solidFill>
        <a:ln w="15875" cap="flat" cmpd="sng" algn="ctr">
          <a:solidFill>
            <a:schemeClr val="accent5">
              <a:hueOff val="2356783"/>
              <a:satOff val="-11270"/>
              <a:lumOff val="1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306" tIns="604012" rIns="393306" bIns="206248" numCol="1" spcCol="1270" anchor="t" anchorCtr="0">
          <a:noAutofit/>
        </a:bodyPr>
        <a:lstStyle/>
        <a:p>
          <a:pPr marL="285750" lvl="1" indent="-285750" algn="l" defTabSz="1289050">
            <a:lnSpc>
              <a:spcPct val="90000"/>
            </a:lnSpc>
            <a:spcBef>
              <a:spcPct val="0"/>
            </a:spcBef>
            <a:spcAft>
              <a:spcPct val="15000"/>
            </a:spcAft>
            <a:buChar char="•"/>
          </a:pPr>
          <a:r>
            <a:rPr lang="en-US" sz="2900" kern="1200" dirty="0"/>
            <a:t>Symptomatic, supportive</a:t>
          </a:r>
        </a:p>
      </dsp:txBody>
      <dsp:txXfrm>
        <a:off x="0" y="4759503"/>
        <a:ext cx="5067646" cy="1187549"/>
      </dsp:txXfrm>
    </dsp:sp>
    <dsp:sp modelId="{8C2C7C36-E9CE-1244-9FAF-8C7A3C107897}">
      <dsp:nvSpPr>
        <dsp:cNvPr id="0" name=""/>
        <dsp:cNvSpPr/>
      </dsp:nvSpPr>
      <dsp:spPr>
        <a:xfrm>
          <a:off x="253382" y="4331462"/>
          <a:ext cx="3547352" cy="856080"/>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081" tIns="0" rIns="134081" bIns="0" numCol="1" spcCol="1270" anchor="ctr" anchorCtr="0">
          <a:noAutofit/>
        </a:bodyPr>
        <a:lstStyle/>
        <a:p>
          <a:pPr marL="0" lvl="0" indent="0" algn="l" defTabSz="1289050">
            <a:lnSpc>
              <a:spcPct val="90000"/>
            </a:lnSpc>
            <a:spcBef>
              <a:spcPct val="0"/>
            </a:spcBef>
            <a:spcAft>
              <a:spcPct val="35000"/>
            </a:spcAft>
            <a:buNone/>
          </a:pPr>
          <a:r>
            <a:rPr lang="en-US" sz="2900" kern="1200" dirty="0"/>
            <a:t>Treatment</a:t>
          </a:r>
        </a:p>
      </dsp:txBody>
      <dsp:txXfrm>
        <a:off x="295172" y="4373252"/>
        <a:ext cx="3463772" cy="7725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08E3E6-3729-D34F-8913-37A37ADF3156}">
      <dsp:nvSpPr>
        <dsp:cNvPr id="0" name=""/>
        <dsp:cNvSpPr/>
      </dsp:nvSpPr>
      <dsp:spPr>
        <a:xfrm>
          <a:off x="0" y="3743"/>
          <a:ext cx="5500711" cy="44561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n-lt"/>
            </a:rPr>
            <a:t>Intoxication</a:t>
          </a:r>
        </a:p>
      </dsp:txBody>
      <dsp:txXfrm>
        <a:off x="21753" y="25496"/>
        <a:ext cx="5457205" cy="402109"/>
      </dsp:txXfrm>
    </dsp:sp>
    <dsp:sp modelId="{155CDF81-E397-A746-B2AD-F307E07A1F3A}">
      <dsp:nvSpPr>
        <dsp:cNvPr id="0" name=""/>
        <dsp:cNvSpPr/>
      </dsp:nvSpPr>
      <dsp:spPr>
        <a:xfrm>
          <a:off x="0" y="449358"/>
          <a:ext cx="5500711" cy="2506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648"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kern="1200" dirty="0">
              <a:latin typeface="+mn-lt"/>
            </a:rPr>
            <a:t>Pupil dilation</a:t>
          </a:r>
        </a:p>
        <a:p>
          <a:pPr marL="171450" lvl="1" indent="-171450" algn="l" defTabSz="844550">
            <a:lnSpc>
              <a:spcPct val="90000"/>
            </a:lnSpc>
            <a:spcBef>
              <a:spcPct val="0"/>
            </a:spcBef>
            <a:spcAft>
              <a:spcPct val="20000"/>
            </a:spcAft>
            <a:buChar char="•"/>
          </a:pPr>
          <a:r>
            <a:rPr lang="en-US" sz="1900" kern="1200" dirty="0">
              <a:latin typeface="+mn-lt"/>
            </a:rPr>
            <a:t>Elevated pulse, temperature, respiration</a:t>
          </a:r>
        </a:p>
        <a:p>
          <a:pPr marL="171450" lvl="1" indent="-171450" algn="l" defTabSz="844550">
            <a:lnSpc>
              <a:spcPct val="90000"/>
            </a:lnSpc>
            <a:spcBef>
              <a:spcPct val="0"/>
            </a:spcBef>
            <a:spcAft>
              <a:spcPct val="20000"/>
            </a:spcAft>
            <a:buChar char="•"/>
          </a:pPr>
          <a:r>
            <a:rPr lang="en-US" sz="1900" kern="1200" dirty="0">
              <a:latin typeface="+mn-lt"/>
            </a:rPr>
            <a:t>Diaphoresis</a:t>
          </a:r>
        </a:p>
        <a:p>
          <a:pPr marL="171450" lvl="1" indent="-171450" algn="l" defTabSz="844550">
            <a:lnSpc>
              <a:spcPct val="90000"/>
            </a:lnSpc>
            <a:spcBef>
              <a:spcPct val="0"/>
            </a:spcBef>
            <a:spcAft>
              <a:spcPct val="20000"/>
            </a:spcAft>
            <a:buChar char="•"/>
          </a:pPr>
          <a:r>
            <a:rPr lang="en-US" sz="1900" kern="1200" dirty="0">
              <a:latin typeface="+mn-lt"/>
            </a:rPr>
            <a:t>Palpitations</a:t>
          </a:r>
        </a:p>
        <a:p>
          <a:pPr marL="171450" lvl="1" indent="-171450" algn="l" defTabSz="844550">
            <a:lnSpc>
              <a:spcPct val="90000"/>
            </a:lnSpc>
            <a:spcBef>
              <a:spcPct val="0"/>
            </a:spcBef>
            <a:spcAft>
              <a:spcPct val="20000"/>
            </a:spcAft>
            <a:buChar char="•"/>
          </a:pPr>
          <a:r>
            <a:rPr lang="en-US" sz="1900" kern="1200" dirty="0">
              <a:latin typeface="+mn-lt"/>
            </a:rPr>
            <a:t>Tremors</a:t>
          </a:r>
        </a:p>
        <a:p>
          <a:pPr marL="171450" lvl="1" indent="-171450" algn="l" defTabSz="844550">
            <a:lnSpc>
              <a:spcPct val="90000"/>
            </a:lnSpc>
            <a:spcBef>
              <a:spcPct val="0"/>
            </a:spcBef>
            <a:spcAft>
              <a:spcPct val="20000"/>
            </a:spcAft>
            <a:buChar char="•"/>
          </a:pPr>
          <a:r>
            <a:rPr lang="en-US" sz="1900" kern="1200" dirty="0">
              <a:latin typeface="+mn-lt"/>
            </a:rPr>
            <a:t>Incoordination</a:t>
          </a:r>
        </a:p>
        <a:p>
          <a:pPr marL="171450" lvl="1" indent="-171450" algn="l" defTabSz="844550">
            <a:lnSpc>
              <a:spcPct val="90000"/>
            </a:lnSpc>
            <a:spcBef>
              <a:spcPct val="0"/>
            </a:spcBef>
            <a:spcAft>
              <a:spcPct val="20000"/>
            </a:spcAft>
            <a:buChar char="•"/>
          </a:pPr>
          <a:r>
            <a:rPr lang="en-US" sz="1900" kern="1200" dirty="0">
              <a:latin typeface="+mn-lt"/>
            </a:rPr>
            <a:t>Paranoia, fear of going crazy, grandiosity, depersonalization</a:t>
          </a:r>
        </a:p>
        <a:p>
          <a:pPr marL="171450" lvl="1" indent="-171450" algn="l" defTabSz="844550">
            <a:lnSpc>
              <a:spcPct val="90000"/>
            </a:lnSpc>
            <a:spcBef>
              <a:spcPct val="0"/>
            </a:spcBef>
            <a:spcAft>
              <a:spcPct val="20000"/>
            </a:spcAft>
            <a:buChar char="•"/>
          </a:pPr>
          <a:r>
            <a:rPr lang="en-US" sz="1900" kern="1200" dirty="0">
              <a:latin typeface="+mn-lt"/>
            </a:rPr>
            <a:t>Synesthesia, hallucinations</a:t>
          </a:r>
        </a:p>
      </dsp:txBody>
      <dsp:txXfrm>
        <a:off x="0" y="449358"/>
        <a:ext cx="5500711" cy="2506696"/>
      </dsp:txXfrm>
    </dsp:sp>
    <dsp:sp modelId="{0AB5DC3D-5DAD-F945-8C45-1C5B41350C1E}">
      <dsp:nvSpPr>
        <dsp:cNvPr id="0" name=""/>
        <dsp:cNvSpPr/>
      </dsp:nvSpPr>
      <dsp:spPr>
        <a:xfrm>
          <a:off x="0" y="2956055"/>
          <a:ext cx="5500711" cy="445615"/>
        </a:xfrm>
        <a:prstGeom prst="round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n-lt"/>
            </a:rPr>
            <a:t>Overdose</a:t>
          </a:r>
        </a:p>
      </dsp:txBody>
      <dsp:txXfrm>
        <a:off x="21753" y="2977808"/>
        <a:ext cx="5457205" cy="402109"/>
      </dsp:txXfrm>
    </dsp:sp>
    <dsp:sp modelId="{F0D9DE13-B7C8-504F-A881-6707E16CB405}">
      <dsp:nvSpPr>
        <dsp:cNvPr id="0" name=""/>
        <dsp:cNvSpPr/>
      </dsp:nvSpPr>
      <dsp:spPr>
        <a:xfrm>
          <a:off x="0" y="3401671"/>
          <a:ext cx="5500711" cy="849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648"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kern="1200" dirty="0">
              <a:latin typeface="+mn-lt"/>
            </a:rPr>
            <a:t>Psychosis</a:t>
          </a:r>
        </a:p>
        <a:p>
          <a:pPr marL="171450" lvl="1" indent="-171450" algn="l" defTabSz="844550">
            <a:lnSpc>
              <a:spcPct val="90000"/>
            </a:lnSpc>
            <a:spcBef>
              <a:spcPct val="0"/>
            </a:spcBef>
            <a:spcAft>
              <a:spcPct val="20000"/>
            </a:spcAft>
            <a:buChar char="•"/>
          </a:pPr>
          <a:r>
            <a:rPr lang="en-US" sz="1900" kern="1200" dirty="0">
              <a:latin typeface="+mn-lt"/>
            </a:rPr>
            <a:t>Brain damage</a:t>
          </a:r>
        </a:p>
        <a:p>
          <a:pPr marL="171450" lvl="1" indent="-171450" algn="l" defTabSz="844550">
            <a:lnSpc>
              <a:spcPct val="90000"/>
            </a:lnSpc>
            <a:spcBef>
              <a:spcPct val="0"/>
            </a:spcBef>
            <a:spcAft>
              <a:spcPct val="20000"/>
            </a:spcAft>
            <a:buChar char="•"/>
          </a:pPr>
          <a:r>
            <a:rPr lang="en-US" sz="1900" kern="1200" dirty="0">
              <a:latin typeface="+mn-lt"/>
            </a:rPr>
            <a:t>Death</a:t>
          </a:r>
        </a:p>
      </dsp:txBody>
      <dsp:txXfrm>
        <a:off x="0" y="3401671"/>
        <a:ext cx="5500711" cy="849042"/>
      </dsp:txXfrm>
    </dsp:sp>
    <dsp:sp modelId="{F1973B34-F407-474B-8CDD-47AE7360825B}">
      <dsp:nvSpPr>
        <dsp:cNvPr id="0" name=""/>
        <dsp:cNvSpPr/>
      </dsp:nvSpPr>
      <dsp:spPr>
        <a:xfrm>
          <a:off x="0" y="4250713"/>
          <a:ext cx="5500711" cy="445615"/>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n-lt"/>
            </a:rPr>
            <a:t>Treatment</a:t>
          </a:r>
        </a:p>
      </dsp:txBody>
      <dsp:txXfrm>
        <a:off x="21753" y="4272466"/>
        <a:ext cx="5457205" cy="402109"/>
      </dsp:txXfrm>
    </dsp:sp>
    <dsp:sp modelId="{97CCCB8F-7D8C-3740-A0B4-0CAB91152BAC}">
      <dsp:nvSpPr>
        <dsp:cNvPr id="0" name=""/>
        <dsp:cNvSpPr/>
      </dsp:nvSpPr>
      <dsp:spPr>
        <a:xfrm>
          <a:off x="0" y="4696329"/>
          <a:ext cx="5500711" cy="1657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648"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kern="1200" dirty="0">
              <a:latin typeface="+mn-lt"/>
            </a:rPr>
            <a:t>Supportive, anxiolytics</a:t>
          </a:r>
        </a:p>
        <a:p>
          <a:pPr marL="171450" lvl="1" indent="-171450" algn="l" defTabSz="844550">
            <a:lnSpc>
              <a:spcPct val="90000"/>
            </a:lnSpc>
            <a:spcBef>
              <a:spcPct val="0"/>
            </a:spcBef>
            <a:spcAft>
              <a:spcPct val="20000"/>
            </a:spcAft>
            <a:buChar char="•"/>
          </a:pPr>
          <a:r>
            <a:rPr lang="en-US" sz="1900" kern="1200" dirty="0">
              <a:latin typeface="+mn-lt"/>
            </a:rPr>
            <a:t>Minimal stimuli</a:t>
          </a:r>
        </a:p>
        <a:p>
          <a:pPr marL="171450" lvl="1" indent="-171450" algn="l" defTabSz="844550">
            <a:lnSpc>
              <a:spcPct val="100000"/>
            </a:lnSpc>
            <a:spcBef>
              <a:spcPct val="0"/>
            </a:spcBef>
            <a:spcAft>
              <a:spcPct val="20000"/>
            </a:spcAft>
            <a:buChar char="•"/>
          </a:pPr>
          <a:r>
            <a:rPr lang="en-US" sz="1900" kern="1200" dirty="0">
              <a:latin typeface="+mn-lt"/>
            </a:rPr>
            <a:t>Speak slowly and clearly in a low voice</a:t>
          </a:r>
        </a:p>
        <a:p>
          <a:pPr marL="171450" lvl="1" indent="-171450" algn="l" defTabSz="844550">
            <a:lnSpc>
              <a:spcPct val="100000"/>
            </a:lnSpc>
            <a:spcBef>
              <a:spcPct val="0"/>
            </a:spcBef>
            <a:spcAft>
              <a:spcPts val="2880"/>
            </a:spcAft>
            <a:buChar char="•"/>
          </a:pPr>
          <a:r>
            <a:rPr lang="en-US" sz="1900" kern="1200" dirty="0">
              <a:latin typeface="+mn-lt"/>
            </a:rPr>
            <a:t>Have one person stay with patient to </a:t>
          </a:r>
          <a:r>
            <a:rPr lang="ja-JP" sz="1900" kern="1200">
              <a:latin typeface="+mn-lt"/>
            </a:rPr>
            <a:t>“</a:t>
          </a:r>
          <a:r>
            <a:rPr lang="en-US" sz="1900" kern="1200" dirty="0">
              <a:latin typeface="+mn-lt"/>
            </a:rPr>
            <a:t>talk down</a:t>
          </a:r>
          <a:r>
            <a:rPr lang="ja-JP" sz="1900" kern="1200">
              <a:latin typeface="+mn-lt"/>
            </a:rPr>
            <a:t>”</a:t>
          </a:r>
          <a:r>
            <a:rPr lang="en-US" sz="1900" kern="1200" dirty="0">
              <a:latin typeface="+mn-lt"/>
            </a:rPr>
            <a:t> and reassure</a:t>
          </a:r>
        </a:p>
      </dsp:txBody>
      <dsp:txXfrm>
        <a:off x="0" y="4696329"/>
        <a:ext cx="5500711" cy="165765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29A5E-7194-0C41-A550-1641815E651E}">
      <dsp:nvSpPr>
        <dsp:cNvPr id="0" name=""/>
        <dsp:cNvSpPr/>
      </dsp:nvSpPr>
      <dsp:spPr>
        <a:xfrm>
          <a:off x="0" y="305614"/>
          <a:ext cx="5326574" cy="36540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3401" tIns="416560" rIns="413401"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Vertical or horizontal nystagmus</a:t>
          </a:r>
        </a:p>
        <a:p>
          <a:pPr marL="228600" lvl="1" indent="-228600" algn="l" defTabSz="889000">
            <a:lnSpc>
              <a:spcPct val="90000"/>
            </a:lnSpc>
            <a:spcBef>
              <a:spcPct val="0"/>
            </a:spcBef>
            <a:spcAft>
              <a:spcPct val="15000"/>
            </a:spcAft>
            <a:buChar char="•"/>
          </a:pPr>
          <a:r>
            <a:rPr lang="en-US" sz="2000" kern="1200" dirty="0"/>
            <a:t>Increased BP, pulse, temperature</a:t>
          </a:r>
        </a:p>
        <a:p>
          <a:pPr marL="228600" lvl="1" indent="-228600" algn="l" defTabSz="889000">
            <a:lnSpc>
              <a:spcPct val="90000"/>
            </a:lnSpc>
            <a:spcBef>
              <a:spcPct val="0"/>
            </a:spcBef>
            <a:spcAft>
              <a:spcPct val="15000"/>
            </a:spcAft>
            <a:buChar char="•"/>
          </a:pPr>
          <a:r>
            <a:rPr lang="en-US" sz="2000" kern="1200" dirty="0"/>
            <a:t>Ataxia</a:t>
          </a:r>
        </a:p>
        <a:p>
          <a:pPr marL="228600" lvl="1" indent="-228600" algn="l" defTabSz="889000">
            <a:lnSpc>
              <a:spcPct val="90000"/>
            </a:lnSpc>
            <a:spcBef>
              <a:spcPct val="0"/>
            </a:spcBef>
            <a:spcAft>
              <a:spcPct val="15000"/>
            </a:spcAft>
            <a:buChar char="•"/>
          </a:pPr>
          <a:r>
            <a:rPr lang="en-US" sz="2000" kern="1200" dirty="0"/>
            <a:t>Muscle rigidity, chronic jerking</a:t>
          </a:r>
        </a:p>
        <a:p>
          <a:pPr marL="228600" lvl="1" indent="-228600" algn="l" defTabSz="889000">
            <a:lnSpc>
              <a:spcPct val="90000"/>
            </a:lnSpc>
            <a:spcBef>
              <a:spcPct val="0"/>
            </a:spcBef>
            <a:spcAft>
              <a:spcPct val="15000"/>
            </a:spcAft>
            <a:buChar char="•"/>
          </a:pPr>
          <a:r>
            <a:rPr lang="en-US" sz="2000" kern="1200" dirty="0"/>
            <a:t>Seizures</a:t>
          </a:r>
        </a:p>
        <a:p>
          <a:pPr marL="228600" lvl="1" indent="-228600" algn="l" defTabSz="889000">
            <a:lnSpc>
              <a:spcPct val="90000"/>
            </a:lnSpc>
            <a:spcBef>
              <a:spcPct val="0"/>
            </a:spcBef>
            <a:spcAft>
              <a:spcPct val="15000"/>
            </a:spcAft>
            <a:buChar char="•"/>
          </a:pPr>
          <a:r>
            <a:rPr lang="en-US" sz="2000" kern="1200" dirty="0"/>
            <a:t>Belligerence, assaultive, impulsiveness, lability</a:t>
          </a:r>
        </a:p>
        <a:p>
          <a:pPr marL="228600" lvl="1" indent="-228600" algn="l" defTabSz="889000">
            <a:lnSpc>
              <a:spcPct val="90000"/>
            </a:lnSpc>
            <a:spcBef>
              <a:spcPct val="0"/>
            </a:spcBef>
            <a:spcAft>
              <a:spcPct val="15000"/>
            </a:spcAft>
            <a:buChar char="•"/>
          </a:pPr>
          <a:r>
            <a:rPr lang="en-US" sz="2000" kern="1200" dirty="0"/>
            <a:t>impaired judgment, social, occupational function</a:t>
          </a:r>
        </a:p>
        <a:p>
          <a:pPr marL="228600" lvl="1" indent="-228600" algn="l" defTabSz="889000">
            <a:lnSpc>
              <a:spcPct val="90000"/>
            </a:lnSpc>
            <a:spcBef>
              <a:spcPct val="0"/>
            </a:spcBef>
            <a:spcAft>
              <a:spcPct val="15000"/>
            </a:spcAft>
            <a:buChar char="•"/>
          </a:pPr>
          <a:r>
            <a:rPr lang="en-US" sz="2000" kern="1200" dirty="0"/>
            <a:t>Hallucinations, paranoia</a:t>
          </a:r>
        </a:p>
        <a:p>
          <a:pPr marL="228600" lvl="1" indent="-228600" algn="l" defTabSz="889000">
            <a:lnSpc>
              <a:spcPct val="90000"/>
            </a:lnSpc>
            <a:spcBef>
              <a:spcPct val="0"/>
            </a:spcBef>
            <a:spcAft>
              <a:spcPct val="15000"/>
            </a:spcAft>
            <a:buChar char="•"/>
          </a:pPr>
          <a:r>
            <a:rPr lang="en-US" sz="2000" kern="1200" dirty="0"/>
            <a:t>Bizarre behavior, regression</a:t>
          </a:r>
        </a:p>
      </dsp:txBody>
      <dsp:txXfrm>
        <a:off x="0" y="305614"/>
        <a:ext cx="5326574" cy="3654000"/>
      </dsp:txXfrm>
    </dsp:sp>
    <dsp:sp modelId="{6B3D4371-B362-4443-9536-F2E3995A1895}">
      <dsp:nvSpPr>
        <dsp:cNvPr id="0" name=""/>
        <dsp:cNvSpPr/>
      </dsp:nvSpPr>
      <dsp:spPr>
        <a:xfrm>
          <a:off x="266328" y="10414"/>
          <a:ext cx="3728601" cy="59039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32" tIns="0" rIns="140932" bIns="0" numCol="1" spcCol="1270" anchor="ctr" anchorCtr="0">
          <a:noAutofit/>
        </a:bodyPr>
        <a:lstStyle/>
        <a:p>
          <a:pPr marL="0" lvl="0" indent="0" algn="l" defTabSz="889000">
            <a:lnSpc>
              <a:spcPct val="90000"/>
            </a:lnSpc>
            <a:spcBef>
              <a:spcPct val="0"/>
            </a:spcBef>
            <a:spcAft>
              <a:spcPct val="35000"/>
            </a:spcAft>
            <a:buNone/>
          </a:pPr>
          <a:r>
            <a:rPr lang="en-US" sz="2000" kern="1200" dirty="0"/>
            <a:t>Intoxication</a:t>
          </a:r>
        </a:p>
      </dsp:txBody>
      <dsp:txXfrm>
        <a:off x="295149" y="39235"/>
        <a:ext cx="3670959" cy="532757"/>
      </dsp:txXfrm>
    </dsp:sp>
    <dsp:sp modelId="{7B97AE86-40D9-9846-BC59-5398D7468B61}">
      <dsp:nvSpPr>
        <dsp:cNvPr id="0" name=""/>
        <dsp:cNvSpPr/>
      </dsp:nvSpPr>
      <dsp:spPr>
        <a:xfrm>
          <a:off x="0" y="4362814"/>
          <a:ext cx="5326574" cy="1984500"/>
        </a:xfrm>
        <a:prstGeom prst="rect">
          <a:avLst/>
        </a:prstGeom>
        <a:solidFill>
          <a:schemeClr val="lt1">
            <a:alpha val="90000"/>
            <a:hueOff val="0"/>
            <a:satOff val="0"/>
            <a:lumOff val="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3401" tIns="416560" rIns="413401"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Psychosis</a:t>
          </a:r>
        </a:p>
        <a:p>
          <a:pPr marL="228600" lvl="1" indent="-228600" algn="l" defTabSz="889000">
            <a:lnSpc>
              <a:spcPct val="90000"/>
            </a:lnSpc>
            <a:spcBef>
              <a:spcPct val="0"/>
            </a:spcBef>
            <a:spcAft>
              <a:spcPct val="15000"/>
            </a:spcAft>
            <a:buChar char="•"/>
          </a:pPr>
          <a:r>
            <a:rPr lang="en-US" sz="2000" kern="1200" dirty="0"/>
            <a:t>Hypertensive crisis</a:t>
          </a:r>
        </a:p>
        <a:p>
          <a:pPr marL="228600" lvl="1" indent="-228600" algn="l" defTabSz="889000">
            <a:lnSpc>
              <a:spcPct val="90000"/>
            </a:lnSpc>
            <a:spcBef>
              <a:spcPct val="0"/>
            </a:spcBef>
            <a:spcAft>
              <a:spcPct val="15000"/>
            </a:spcAft>
            <a:buChar char="•"/>
          </a:pPr>
          <a:r>
            <a:rPr lang="en-US" sz="2000" kern="1200" dirty="0"/>
            <a:t>Respiratory arrest</a:t>
          </a:r>
        </a:p>
        <a:p>
          <a:pPr marL="228600" lvl="1" indent="-228600" algn="l" defTabSz="889000">
            <a:lnSpc>
              <a:spcPct val="90000"/>
            </a:lnSpc>
            <a:spcBef>
              <a:spcPct val="0"/>
            </a:spcBef>
            <a:spcAft>
              <a:spcPct val="15000"/>
            </a:spcAft>
            <a:buChar char="•"/>
          </a:pPr>
          <a:r>
            <a:rPr lang="en-US" sz="2000" kern="1200" dirty="0"/>
            <a:t>Hyperthermia</a:t>
          </a:r>
        </a:p>
        <a:p>
          <a:pPr marL="228600" lvl="1" indent="-228600" algn="l" defTabSz="889000">
            <a:lnSpc>
              <a:spcPct val="90000"/>
            </a:lnSpc>
            <a:spcBef>
              <a:spcPct val="0"/>
            </a:spcBef>
            <a:spcAft>
              <a:spcPct val="15000"/>
            </a:spcAft>
            <a:buChar char="•"/>
          </a:pPr>
          <a:r>
            <a:rPr lang="en-US" sz="2000" kern="1200" dirty="0"/>
            <a:t>Seizures</a:t>
          </a:r>
        </a:p>
      </dsp:txBody>
      <dsp:txXfrm>
        <a:off x="0" y="4362814"/>
        <a:ext cx="5326574" cy="1984500"/>
      </dsp:txXfrm>
    </dsp:sp>
    <dsp:sp modelId="{35F64E5E-4EE9-AD48-9FA4-B14662205599}">
      <dsp:nvSpPr>
        <dsp:cNvPr id="0" name=""/>
        <dsp:cNvSpPr/>
      </dsp:nvSpPr>
      <dsp:spPr>
        <a:xfrm>
          <a:off x="266328" y="4067614"/>
          <a:ext cx="3728601" cy="590399"/>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32" tIns="0" rIns="140932" bIns="0" numCol="1" spcCol="1270" anchor="ctr" anchorCtr="0">
          <a:noAutofit/>
        </a:bodyPr>
        <a:lstStyle/>
        <a:p>
          <a:pPr marL="0" lvl="0" indent="0" algn="l" defTabSz="889000">
            <a:lnSpc>
              <a:spcPct val="90000"/>
            </a:lnSpc>
            <a:spcBef>
              <a:spcPct val="0"/>
            </a:spcBef>
            <a:spcAft>
              <a:spcPct val="35000"/>
            </a:spcAft>
            <a:buNone/>
          </a:pPr>
          <a:r>
            <a:rPr lang="en-US" sz="2000" kern="1200" dirty="0"/>
            <a:t>Overdose</a:t>
          </a:r>
        </a:p>
      </dsp:txBody>
      <dsp:txXfrm>
        <a:off x="295149" y="4096435"/>
        <a:ext cx="3670959" cy="5327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349FE-6475-944E-88EE-940680BEE860}">
      <dsp:nvSpPr>
        <dsp:cNvPr id="0" name=""/>
        <dsp:cNvSpPr/>
      </dsp:nvSpPr>
      <dsp:spPr>
        <a:xfrm>
          <a:off x="0" y="1842"/>
          <a:ext cx="7290197" cy="73007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Intoxication</a:t>
          </a:r>
        </a:p>
      </dsp:txBody>
      <dsp:txXfrm>
        <a:off x="35640" y="37482"/>
        <a:ext cx="7218917" cy="658799"/>
      </dsp:txXfrm>
    </dsp:sp>
    <dsp:sp modelId="{FEE058A2-24C3-FA4F-84D5-CB61E05432FD}">
      <dsp:nvSpPr>
        <dsp:cNvPr id="0" name=""/>
        <dsp:cNvSpPr/>
      </dsp:nvSpPr>
      <dsp:spPr>
        <a:xfrm>
          <a:off x="0" y="824082"/>
          <a:ext cx="7290197" cy="730079"/>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Tolerance</a:t>
          </a:r>
        </a:p>
      </dsp:txBody>
      <dsp:txXfrm>
        <a:off x="35640" y="859722"/>
        <a:ext cx="7218917" cy="658799"/>
      </dsp:txXfrm>
    </dsp:sp>
    <dsp:sp modelId="{B5BBE69C-3E1F-124F-B387-95BB10570DB5}">
      <dsp:nvSpPr>
        <dsp:cNvPr id="0" name=""/>
        <dsp:cNvSpPr/>
      </dsp:nvSpPr>
      <dsp:spPr>
        <a:xfrm>
          <a:off x="0" y="1646322"/>
          <a:ext cx="7290197" cy="730079"/>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Withdrawal</a:t>
          </a:r>
        </a:p>
      </dsp:txBody>
      <dsp:txXfrm>
        <a:off x="35640" y="1681962"/>
        <a:ext cx="7218917" cy="658799"/>
      </dsp:txXfrm>
    </dsp:sp>
    <dsp:sp modelId="{1B9B0678-7116-F947-9FAD-2DF73AC14939}">
      <dsp:nvSpPr>
        <dsp:cNvPr id="0" name=""/>
        <dsp:cNvSpPr/>
      </dsp:nvSpPr>
      <dsp:spPr>
        <a:xfrm>
          <a:off x="0" y="2468562"/>
          <a:ext cx="7290197" cy="73007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Synergistic effects</a:t>
          </a:r>
        </a:p>
      </dsp:txBody>
      <dsp:txXfrm>
        <a:off x="35640" y="2504202"/>
        <a:ext cx="7218917" cy="658799"/>
      </dsp:txXfrm>
    </dsp:sp>
    <dsp:sp modelId="{257903D8-8B43-F940-899B-2566D08964E4}">
      <dsp:nvSpPr>
        <dsp:cNvPr id="0" name=""/>
        <dsp:cNvSpPr/>
      </dsp:nvSpPr>
      <dsp:spPr>
        <a:xfrm>
          <a:off x="0" y="3290802"/>
          <a:ext cx="7290197" cy="730079"/>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Antagonistic effects</a:t>
          </a:r>
        </a:p>
      </dsp:txBody>
      <dsp:txXfrm>
        <a:off x="35640" y="3326442"/>
        <a:ext cx="7218917" cy="65879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9CF1A-C19F-B547-B415-59C7573FC771}">
      <dsp:nvSpPr>
        <dsp:cNvPr id="0" name=""/>
        <dsp:cNvSpPr/>
      </dsp:nvSpPr>
      <dsp:spPr>
        <a:xfrm>
          <a:off x="0" y="6735"/>
          <a:ext cx="5136482" cy="63881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Volatile solvents</a:t>
          </a:r>
        </a:p>
      </dsp:txBody>
      <dsp:txXfrm>
        <a:off x="31185" y="37920"/>
        <a:ext cx="5074112" cy="576449"/>
      </dsp:txXfrm>
    </dsp:sp>
    <dsp:sp modelId="{07FE6A6E-DA2E-1043-8F34-FD296A3417F4}">
      <dsp:nvSpPr>
        <dsp:cNvPr id="0" name=""/>
        <dsp:cNvSpPr/>
      </dsp:nvSpPr>
      <dsp:spPr>
        <a:xfrm>
          <a:off x="0" y="645555"/>
          <a:ext cx="5136482" cy="1362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083"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Spray paint</a:t>
          </a:r>
        </a:p>
        <a:p>
          <a:pPr marL="228600" lvl="1" indent="-228600" algn="l" defTabSz="977900">
            <a:lnSpc>
              <a:spcPct val="90000"/>
            </a:lnSpc>
            <a:spcBef>
              <a:spcPct val="0"/>
            </a:spcBef>
            <a:spcAft>
              <a:spcPct val="20000"/>
            </a:spcAft>
            <a:buChar char="•"/>
          </a:pPr>
          <a:r>
            <a:rPr lang="en-US" sz="2200" kern="1200" dirty="0"/>
            <a:t>Glue</a:t>
          </a:r>
        </a:p>
        <a:p>
          <a:pPr marL="228600" lvl="1" indent="-228600" algn="l" defTabSz="977900">
            <a:lnSpc>
              <a:spcPct val="90000"/>
            </a:lnSpc>
            <a:spcBef>
              <a:spcPct val="0"/>
            </a:spcBef>
            <a:spcAft>
              <a:spcPct val="20000"/>
            </a:spcAft>
            <a:buChar char="•"/>
          </a:pPr>
          <a:r>
            <a:rPr lang="en-US" sz="2200" kern="1200" dirty="0"/>
            <a:t>Cigarette lighter fluid</a:t>
          </a:r>
        </a:p>
        <a:p>
          <a:pPr marL="228600" lvl="1" indent="-228600" algn="l" defTabSz="977900">
            <a:lnSpc>
              <a:spcPct val="90000"/>
            </a:lnSpc>
            <a:spcBef>
              <a:spcPct val="0"/>
            </a:spcBef>
            <a:spcAft>
              <a:spcPct val="20000"/>
            </a:spcAft>
            <a:buChar char="•"/>
          </a:pPr>
          <a:r>
            <a:rPr lang="en-US" sz="2200" kern="1200" dirty="0"/>
            <a:t>Propellant gases used in aerosols</a:t>
          </a:r>
        </a:p>
      </dsp:txBody>
      <dsp:txXfrm>
        <a:off x="0" y="645555"/>
        <a:ext cx="5136482" cy="1362060"/>
      </dsp:txXfrm>
    </dsp:sp>
    <dsp:sp modelId="{68570021-B737-EA4A-A628-59A9AF1303F4}">
      <dsp:nvSpPr>
        <dsp:cNvPr id="0" name=""/>
        <dsp:cNvSpPr/>
      </dsp:nvSpPr>
      <dsp:spPr>
        <a:xfrm>
          <a:off x="0" y="2007615"/>
          <a:ext cx="5136482" cy="638819"/>
        </a:xfrm>
        <a:prstGeom prst="roundRect">
          <a:avLst/>
        </a:prstGeom>
        <a:solidFill>
          <a:schemeClr val="accent2">
            <a:hueOff val="-441124"/>
            <a:satOff val="497"/>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Intoxication</a:t>
          </a:r>
        </a:p>
      </dsp:txBody>
      <dsp:txXfrm>
        <a:off x="31185" y="2038800"/>
        <a:ext cx="5074112" cy="576449"/>
      </dsp:txXfrm>
    </dsp:sp>
    <dsp:sp modelId="{C84ACF71-051C-1546-A1A4-B73325EC4614}">
      <dsp:nvSpPr>
        <dsp:cNvPr id="0" name=""/>
        <dsp:cNvSpPr/>
      </dsp:nvSpPr>
      <dsp:spPr>
        <a:xfrm>
          <a:off x="0" y="2646435"/>
          <a:ext cx="5136482" cy="898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083"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Excitation followed by drowsiness, disinhibition, staggering, lightheadedness, and agitation</a:t>
          </a:r>
        </a:p>
      </dsp:txBody>
      <dsp:txXfrm>
        <a:off x="0" y="2646435"/>
        <a:ext cx="5136482" cy="898380"/>
      </dsp:txXfrm>
    </dsp:sp>
    <dsp:sp modelId="{CA4A677F-D66B-E644-A58D-6A60481DB4C4}">
      <dsp:nvSpPr>
        <dsp:cNvPr id="0" name=""/>
        <dsp:cNvSpPr/>
      </dsp:nvSpPr>
      <dsp:spPr>
        <a:xfrm>
          <a:off x="0" y="3544815"/>
          <a:ext cx="5136482" cy="638819"/>
        </a:xfrm>
        <a:prstGeom prst="roundRect">
          <a:avLst/>
        </a:prstGeom>
        <a:solidFill>
          <a:schemeClr val="accent2">
            <a:hueOff val="-882249"/>
            <a:satOff val="995"/>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Overdose</a:t>
          </a:r>
        </a:p>
      </dsp:txBody>
      <dsp:txXfrm>
        <a:off x="31185" y="3576000"/>
        <a:ext cx="5074112" cy="576449"/>
      </dsp:txXfrm>
    </dsp:sp>
    <dsp:sp modelId="{87971E8D-CF3F-0E46-BAEB-257801703758}">
      <dsp:nvSpPr>
        <dsp:cNvPr id="0" name=""/>
        <dsp:cNvSpPr/>
      </dsp:nvSpPr>
      <dsp:spPr>
        <a:xfrm>
          <a:off x="0" y="4183635"/>
          <a:ext cx="5136482" cy="681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083"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Damage to CNS</a:t>
          </a:r>
        </a:p>
        <a:p>
          <a:pPr marL="228600" lvl="1" indent="-228600" algn="l" defTabSz="977900">
            <a:lnSpc>
              <a:spcPct val="90000"/>
            </a:lnSpc>
            <a:spcBef>
              <a:spcPct val="0"/>
            </a:spcBef>
            <a:spcAft>
              <a:spcPct val="20000"/>
            </a:spcAft>
            <a:buChar char="•"/>
          </a:pPr>
          <a:r>
            <a:rPr lang="en-US" sz="2200" kern="1200" dirty="0"/>
            <a:t>Sudden death (V-fib)</a:t>
          </a:r>
        </a:p>
      </dsp:txBody>
      <dsp:txXfrm>
        <a:off x="0" y="4183635"/>
        <a:ext cx="5136482" cy="681030"/>
      </dsp:txXfrm>
    </dsp:sp>
    <dsp:sp modelId="{11FD8DDE-A0F8-F34B-ADE5-9D4951D320DA}">
      <dsp:nvSpPr>
        <dsp:cNvPr id="0" name=""/>
        <dsp:cNvSpPr/>
      </dsp:nvSpPr>
      <dsp:spPr>
        <a:xfrm>
          <a:off x="0" y="4864665"/>
          <a:ext cx="5136482" cy="638819"/>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Treatment</a:t>
          </a:r>
        </a:p>
      </dsp:txBody>
      <dsp:txXfrm>
        <a:off x="31185" y="4895850"/>
        <a:ext cx="5074112" cy="576449"/>
      </dsp:txXfrm>
    </dsp:sp>
    <dsp:sp modelId="{69BA5D9D-7D00-A349-9317-4481DDDA4A3A}">
      <dsp:nvSpPr>
        <dsp:cNvPr id="0" name=""/>
        <dsp:cNvSpPr/>
      </dsp:nvSpPr>
      <dsp:spPr>
        <a:xfrm>
          <a:off x="0" y="5503485"/>
          <a:ext cx="5136482"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083"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supportive</a:t>
          </a:r>
        </a:p>
      </dsp:txBody>
      <dsp:txXfrm>
        <a:off x="0" y="5503485"/>
        <a:ext cx="5136482" cy="46368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9C9245-C71C-BB42-A18F-90E077F32DB9}">
      <dsp:nvSpPr>
        <dsp:cNvPr id="0" name=""/>
        <dsp:cNvSpPr/>
      </dsp:nvSpPr>
      <dsp:spPr>
        <a:xfrm>
          <a:off x="0" y="439795"/>
          <a:ext cx="4940968" cy="79852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Tobacco</a:t>
          </a:r>
        </a:p>
      </dsp:txBody>
      <dsp:txXfrm>
        <a:off x="38981" y="478776"/>
        <a:ext cx="4863006" cy="720562"/>
      </dsp:txXfrm>
    </dsp:sp>
    <dsp:sp modelId="{8CAD5212-07D1-BB4A-A155-E4D3253400C4}">
      <dsp:nvSpPr>
        <dsp:cNvPr id="0" name=""/>
        <dsp:cNvSpPr/>
      </dsp:nvSpPr>
      <dsp:spPr>
        <a:xfrm>
          <a:off x="0" y="1238320"/>
          <a:ext cx="4940968" cy="1847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876"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Withdrawal is distressing</a:t>
          </a:r>
        </a:p>
        <a:p>
          <a:pPr marL="228600" lvl="1" indent="-228600" algn="l" defTabSz="1200150">
            <a:lnSpc>
              <a:spcPct val="90000"/>
            </a:lnSpc>
            <a:spcBef>
              <a:spcPct val="0"/>
            </a:spcBef>
            <a:spcAft>
              <a:spcPct val="20000"/>
            </a:spcAft>
            <a:buChar char="•"/>
          </a:pPr>
          <a:r>
            <a:rPr lang="en-US" sz="2700" kern="1200" dirty="0"/>
            <a:t>Withdrawal treatment: behavioral therapy, hypnosis, nicotine replacement therapies; bupropion or verenicline</a:t>
          </a:r>
        </a:p>
      </dsp:txBody>
      <dsp:txXfrm>
        <a:off x="0" y="1238320"/>
        <a:ext cx="4940968" cy="1847475"/>
      </dsp:txXfrm>
    </dsp:sp>
    <dsp:sp modelId="{AC6C2087-1870-FD43-8D5A-8F659D25FCC6}">
      <dsp:nvSpPr>
        <dsp:cNvPr id="0" name=""/>
        <dsp:cNvSpPr/>
      </dsp:nvSpPr>
      <dsp:spPr>
        <a:xfrm>
          <a:off x="0" y="3085795"/>
          <a:ext cx="4940968" cy="798524"/>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Gambling disorder</a:t>
          </a:r>
        </a:p>
      </dsp:txBody>
      <dsp:txXfrm>
        <a:off x="38981" y="3124776"/>
        <a:ext cx="4863006" cy="720562"/>
      </dsp:txXfrm>
    </dsp:sp>
    <dsp:sp modelId="{41BE469F-6922-8245-9075-561E8ABC3B9D}">
      <dsp:nvSpPr>
        <dsp:cNvPr id="0" name=""/>
        <dsp:cNvSpPr/>
      </dsp:nvSpPr>
      <dsp:spPr>
        <a:xfrm>
          <a:off x="0" y="3884320"/>
          <a:ext cx="4940968" cy="1521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876"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Gamblers Anonymous (GA)</a:t>
          </a:r>
        </a:p>
        <a:p>
          <a:pPr marL="228600" lvl="1" indent="-228600" algn="l" defTabSz="1200150">
            <a:lnSpc>
              <a:spcPct val="90000"/>
            </a:lnSpc>
            <a:spcBef>
              <a:spcPct val="0"/>
            </a:spcBef>
            <a:spcAft>
              <a:spcPct val="20000"/>
            </a:spcAft>
            <a:buChar char="•"/>
          </a:pPr>
          <a:r>
            <a:rPr lang="en-US" sz="2700" kern="1200" dirty="0"/>
            <a:t>Possible treatment with SSRIs, bupropion (Wellbutrin), mood stabilizers, and anticonvulsants </a:t>
          </a:r>
        </a:p>
      </dsp:txBody>
      <dsp:txXfrm>
        <a:off x="0" y="3884320"/>
        <a:ext cx="4940968" cy="152144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65AFE-AD3E-7241-8BD8-3408A6D3EBEB}">
      <dsp:nvSpPr>
        <dsp:cNvPr id="0" name=""/>
        <dsp:cNvSpPr/>
      </dsp:nvSpPr>
      <dsp:spPr>
        <a:xfrm>
          <a:off x="0" y="262129"/>
          <a:ext cx="8229600" cy="5475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1" kern="1200" dirty="0"/>
            <a:t>CAGE-AID</a:t>
          </a:r>
          <a:r>
            <a:rPr lang="en-US" sz="2400" b="1" kern="1200" dirty="0"/>
            <a:t>: </a:t>
          </a:r>
          <a:r>
            <a:rPr lang="en-US" sz="2400" kern="1200" dirty="0"/>
            <a:t>Same questions as CAGE but adds drug use to alcohol</a:t>
          </a:r>
        </a:p>
      </dsp:txBody>
      <dsp:txXfrm>
        <a:off x="26730" y="288859"/>
        <a:ext cx="8176140" cy="494099"/>
      </dsp:txXfrm>
    </dsp:sp>
    <dsp:sp modelId="{07218449-DF8B-C840-876C-42940923ECB9}">
      <dsp:nvSpPr>
        <dsp:cNvPr id="0" name=""/>
        <dsp:cNvSpPr/>
      </dsp:nvSpPr>
      <dsp:spPr>
        <a:xfrm>
          <a:off x="0" y="878809"/>
          <a:ext cx="8229600" cy="5475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1" kern="1200" dirty="0"/>
            <a:t>CAGE</a:t>
          </a:r>
          <a:r>
            <a:rPr lang="en-US" sz="2400" b="1" kern="1200" dirty="0"/>
            <a:t>: </a:t>
          </a:r>
          <a:r>
            <a:rPr lang="en-US" sz="2400" kern="1200" dirty="0"/>
            <a:t>4 questions to identify alcohol abuse</a:t>
          </a:r>
        </a:p>
      </dsp:txBody>
      <dsp:txXfrm>
        <a:off x="26730" y="905539"/>
        <a:ext cx="8176140" cy="494099"/>
      </dsp:txXfrm>
    </dsp:sp>
    <dsp:sp modelId="{36AB723A-93BC-5643-895A-57FC5F9E5FD0}">
      <dsp:nvSpPr>
        <dsp:cNvPr id="0" name=""/>
        <dsp:cNvSpPr/>
      </dsp:nvSpPr>
      <dsp:spPr>
        <a:xfrm>
          <a:off x="0" y="1495489"/>
          <a:ext cx="8229600" cy="5475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1" kern="1200" dirty="0"/>
            <a:t>SBIRT</a:t>
          </a:r>
          <a:r>
            <a:rPr lang="en-US" sz="2400" b="1" kern="1200" dirty="0"/>
            <a:t>: </a:t>
          </a:r>
          <a:r>
            <a:rPr lang="en-US" sz="2400" kern="1200" dirty="0"/>
            <a:t>Screening, brief intervention, and referral to treatment</a:t>
          </a:r>
        </a:p>
      </dsp:txBody>
      <dsp:txXfrm>
        <a:off x="26730" y="1522219"/>
        <a:ext cx="8176140" cy="494099"/>
      </dsp:txXfrm>
    </dsp:sp>
    <dsp:sp modelId="{CBD560E2-255B-964C-8AA4-FE6A612B085A}">
      <dsp:nvSpPr>
        <dsp:cNvPr id="0" name=""/>
        <dsp:cNvSpPr/>
      </dsp:nvSpPr>
      <dsp:spPr>
        <a:xfrm>
          <a:off x="0" y="2112169"/>
          <a:ext cx="8229600" cy="5475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1" kern="1200" dirty="0"/>
            <a:t>AUDIT</a:t>
          </a:r>
          <a:r>
            <a:rPr lang="en-US" sz="2400" b="1" kern="1200" dirty="0"/>
            <a:t>: </a:t>
          </a:r>
          <a:r>
            <a:rPr lang="en-US" sz="2400" kern="1200" dirty="0"/>
            <a:t>Alcohol use disorders identification test</a:t>
          </a:r>
        </a:p>
      </dsp:txBody>
      <dsp:txXfrm>
        <a:off x="26730" y="2138899"/>
        <a:ext cx="8176140" cy="494099"/>
      </dsp:txXfrm>
    </dsp:sp>
    <dsp:sp modelId="{B054518C-9CB4-F740-BC98-E992FC3858AF}">
      <dsp:nvSpPr>
        <dsp:cNvPr id="0" name=""/>
        <dsp:cNvSpPr/>
      </dsp:nvSpPr>
      <dsp:spPr>
        <a:xfrm>
          <a:off x="0" y="2728849"/>
          <a:ext cx="8229600" cy="5475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1" kern="1200" dirty="0"/>
            <a:t>T-ACE</a:t>
          </a:r>
          <a:r>
            <a:rPr lang="en-US" sz="2400" b="1" kern="1200" dirty="0"/>
            <a:t>: </a:t>
          </a:r>
          <a:r>
            <a:rPr lang="en-US" sz="2400" i="1" kern="1200" dirty="0"/>
            <a:t>T</a:t>
          </a:r>
          <a:r>
            <a:rPr lang="en-US" sz="2400" kern="1200" dirty="0"/>
            <a:t>olerance, </a:t>
          </a:r>
          <a:r>
            <a:rPr lang="en-US" sz="2400" i="1" kern="1200" dirty="0"/>
            <a:t>A</a:t>
          </a:r>
          <a:r>
            <a:rPr lang="en-US" sz="2400" kern="1200" dirty="0"/>
            <a:t>nnoyance, </a:t>
          </a:r>
          <a:r>
            <a:rPr lang="en-US" sz="2400" i="1" kern="1200" dirty="0"/>
            <a:t>C</a:t>
          </a:r>
          <a:r>
            <a:rPr lang="en-US" sz="2400" kern="1200" dirty="0"/>
            <a:t>ut down, </a:t>
          </a:r>
          <a:r>
            <a:rPr lang="en-US" sz="2400" i="1" kern="1200" dirty="0"/>
            <a:t>E</a:t>
          </a:r>
          <a:r>
            <a:rPr lang="en-US" sz="2400" kern="1200" dirty="0"/>
            <a:t>ye-opener </a:t>
          </a:r>
        </a:p>
      </dsp:txBody>
      <dsp:txXfrm>
        <a:off x="26730" y="2755579"/>
        <a:ext cx="8176140" cy="49409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B1B06-FFE1-F24D-8D55-0932BF9714A4}">
      <dsp:nvSpPr>
        <dsp:cNvPr id="0" name=""/>
        <dsp:cNvSpPr/>
      </dsp:nvSpPr>
      <dsp:spPr>
        <a:xfrm>
          <a:off x="4703362" y="105770"/>
          <a:ext cx="1687710" cy="1687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l" defTabSz="844550">
            <a:lnSpc>
              <a:spcPct val="90000"/>
            </a:lnSpc>
            <a:spcBef>
              <a:spcPct val="0"/>
            </a:spcBef>
            <a:spcAft>
              <a:spcPct val="35000"/>
            </a:spcAft>
            <a:buNone/>
          </a:pPr>
          <a:r>
            <a:rPr lang="en-US" sz="1900" kern="1200" dirty="0"/>
            <a:t>Assessment</a:t>
          </a:r>
        </a:p>
        <a:p>
          <a:pPr marL="114300" lvl="1" indent="-114300" algn="l" defTabSz="666750">
            <a:lnSpc>
              <a:spcPct val="90000"/>
            </a:lnSpc>
            <a:spcBef>
              <a:spcPct val="0"/>
            </a:spcBef>
            <a:spcAft>
              <a:spcPct val="15000"/>
            </a:spcAft>
            <a:buChar char="•"/>
          </a:pPr>
          <a:r>
            <a:rPr lang="en-US" sz="1500" kern="1200" dirty="0"/>
            <a:t>Family assessment (codependence)</a:t>
          </a:r>
        </a:p>
        <a:p>
          <a:pPr marL="114300" lvl="1" indent="-114300" algn="l" defTabSz="666750">
            <a:lnSpc>
              <a:spcPct val="90000"/>
            </a:lnSpc>
            <a:spcBef>
              <a:spcPct val="0"/>
            </a:spcBef>
            <a:spcAft>
              <a:spcPct val="15000"/>
            </a:spcAft>
            <a:buChar char="•"/>
          </a:pPr>
          <a:r>
            <a:rPr lang="en-US" sz="1500" kern="1200" dirty="0"/>
            <a:t>Self-assessment</a:t>
          </a:r>
        </a:p>
      </dsp:txBody>
      <dsp:txXfrm>
        <a:off x="4703362" y="105770"/>
        <a:ext cx="1687710" cy="1687710"/>
      </dsp:txXfrm>
    </dsp:sp>
    <dsp:sp modelId="{45AA5A0B-D934-AE4D-BFD7-74973031FFA3}">
      <dsp:nvSpPr>
        <dsp:cNvPr id="0" name=""/>
        <dsp:cNvSpPr/>
      </dsp:nvSpPr>
      <dsp:spPr>
        <a:xfrm>
          <a:off x="1732526" y="-229"/>
          <a:ext cx="4764547" cy="4764547"/>
        </a:xfrm>
        <a:prstGeom prst="circularArrow">
          <a:avLst>
            <a:gd name="adj1" fmla="val 6907"/>
            <a:gd name="adj2" fmla="val 465771"/>
            <a:gd name="adj3" fmla="val 547650"/>
            <a:gd name="adj4" fmla="val 20586578"/>
            <a:gd name="adj5" fmla="val 8059"/>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C4120A-2A24-DA45-8114-A6720DDCEA7A}">
      <dsp:nvSpPr>
        <dsp:cNvPr id="0" name=""/>
        <dsp:cNvSpPr/>
      </dsp:nvSpPr>
      <dsp:spPr>
        <a:xfrm>
          <a:off x="4703362" y="2970606"/>
          <a:ext cx="1687710" cy="1687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Nursing diagnosis </a:t>
          </a:r>
        </a:p>
      </dsp:txBody>
      <dsp:txXfrm>
        <a:off x="4703362" y="2970606"/>
        <a:ext cx="1687710" cy="1687710"/>
      </dsp:txXfrm>
    </dsp:sp>
    <dsp:sp modelId="{A2A0521F-E886-9D45-992D-43FE85955E24}">
      <dsp:nvSpPr>
        <dsp:cNvPr id="0" name=""/>
        <dsp:cNvSpPr/>
      </dsp:nvSpPr>
      <dsp:spPr>
        <a:xfrm>
          <a:off x="1732526" y="-229"/>
          <a:ext cx="4764547" cy="4764547"/>
        </a:xfrm>
        <a:prstGeom prst="circularArrow">
          <a:avLst>
            <a:gd name="adj1" fmla="val 6907"/>
            <a:gd name="adj2" fmla="val 465771"/>
            <a:gd name="adj3" fmla="val 5947650"/>
            <a:gd name="adj4" fmla="val 4386578"/>
            <a:gd name="adj5" fmla="val 8059"/>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7C90D6-B079-8344-84F9-58EC339DC4A5}">
      <dsp:nvSpPr>
        <dsp:cNvPr id="0" name=""/>
        <dsp:cNvSpPr/>
      </dsp:nvSpPr>
      <dsp:spPr>
        <a:xfrm>
          <a:off x="1838526" y="2970606"/>
          <a:ext cx="1687710" cy="1687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Outcomes identification</a:t>
          </a:r>
        </a:p>
      </dsp:txBody>
      <dsp:txXfrm>
        <a:off x="1838526" y="2970606"/>
        <a:ext cx="1687710" cy="1687710"/>
      </dsp:txXfrm>
    </dsp:sp>
    <dsp:sp modelId="{6D09D246-B7C2-3645-AEB4-3637BD829687}">
      <dsp:nvSpPr>
        <dsp:cNvPr id="0" name=""/>
        <dsp:cNvSpPr/>
      </dsp:nvSpPr>
      <dsp:spPr>
        <a:xfrm>
          <a:off x="1732526" y="-229"/>
          <a:ext cx="4764547" cy="4764547"/>
        </a:xfrm>
        <a:prstGeom prst="circularArrow">
          <a:avLst>
            <a:gd name="adj1" fmla="val 6907"/>
            <a:gd name="adj2" fmla="val 465771"/>
            <a:gd name="adj3" fmla="val 11347650"/>
            <a:gd name="adj4" fmla="val 9786578"/>
            <a:gd name="adj5" fmla="val 8059"/>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6816D6-564B-DE47-A561-3E426209C285}">
      <dsp:nvSpPr>
        <dsp:cNvPr id="0" name=""/>
        <dsp:cNvSpPr/>
      </dsp:nvSpPr>
      <dsp:spPr>
        <a:xfrm>
          <a:off x="1838526" y="105770"/>
          <a:ext cx="1687710" cy="1687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l" defTabSz="844550">
            <a:lnSpc>
              <a:spcPct val="90000"/>
            </a:lnSpc>
            <a:spcBef>
              <a:spcPct val="0"/>
            </a:spcBef>
            <a:spcAft>
              <a:spcPct val="35000"/>
            </a:spcAft>
            <a:buNone/>
          </a:pPr>
          <a:r>
            <a:rPr lang="en-US" sz="1900" kern="1200" dirty="0"/>
            <a:t>Planning</a:t>
          </a:r>
        </a:p>
        <a:p>
          <a:pPr marL="114300" lvl="1" indent="-114300" algn="l" defTabSz="666750">
            <a:lnSpc>
              <a:spcPct val="90000"/>
            </a:lnSpc>
            <a:spcBef>
              <a:spcPct val="0"/>
            </a:spcBef>
            <a:spcAft>
              <a:spcPct val="15000"/>
            </a:spcAft>
            <a:buChar char="•"/>
          </a:pPr>
          <a:r>
            <a:rPr lang="en-US" sz="1500" kern="1200" dirty="0"/>
            <a:t>Identifying problem</a:t>
          </a:r>
        </a:p>
        <a:p>
          <a:pPr marL="114300" lvl="1" indent="-114300" algn="l" defTabSz="666750">
            <a:lnSpc>
              <a:spcPct val="90000"/>
            </a:lnSpc>
            <a:spcBef>
              <a:spcPct val="0"/>
            </a:spcBef>
            <a:spcAft>
              <a:spcPct val="15000"/>
            </a:spcAft>
            <a:buChar char="•"/>
          </a:pPr>
          <a:r>
            <a:rPr lang="en-US" sz="1500" kern="1200" dirty="0"/>
            <a:t>Setting a goal</a:t>
          </a:r>
        </a:p>
        <a:p>
          <a:pPr marL="114300" lvl="1" indent="-114300" algn="l" defTabSz="666750">
            <a:lnSpc>
              <a:spcPct val="90000"/>
            </a:lnSpc>
            <a:spcBef>
              <a:spcPct val="0"/>
            </a:spcBef>
            <a:spcAft>
              <a:spcPct val="15000"/>
            </a:spcAft>
            <a:buChar char="•"/>
          </a:pPr>
          <a:r>
            <a:rPr lang="en-US" sz="1500" kern="1200" dirty="0"/>
            <a:t>Determining the interventions that will accomplish the goal</a:t>
          </a:r>
        </a:p>
      </dsp:txBody>
      <dsp:txXfrm>
        <a:off x="1838526" y="105770"/>
        <a:ext cx="1687710" cy="1687710"/>
      </dsp:txXfrm>
    </dsp:sp>
    <dsp:sp modelId="{F9619196-8B00-5C43-BCB1-324ABFF4EBB6}">
      <dsp:nvSpPr>
        <dsp:cNvPr id="0" name=""/>
        <dsp:cNvSpPr/>
      </dsp:nvSpPr>
      <dsp:spPr>
        <a:xfrm>
          <a:off x="1732526" y="-229"/>
          <a:ext cx="4764547" cy="4764547"/>
        </a:xfrm>
        <a:prstGeom prst="circularArrow">
          <a:avLst>
            <a:gd name="adj1" fmla="val 6907"/>
            <a:gd name="adj2" fmla="val 465771"/>
            <a:gd name="adj3" fmla="val 16747650"/>
            <a:gd name="adj4" fmla="val 15186578"/>
            <a:gd name="adj5" fmla="val 8059"/>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F0050-F55D-E042-B101-034B5FF1BF9C}">
      <dsp:nvSpPr>
        <dsp:cNvPr id="0" name=""/>
        <dsp:cNvSpPr/>
      </dsp:nvSpPr>
      <dsp:spPr>
        <a:xfrm>
          <a:off x="2471991" y="2200"/>
          <a:ext cx="2780990" cy="1058574"/>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Over-responsible behaviors</a:t>
          </a:r>
        </a:p>
      </dsp:txBody>
      <dsp:txXfrm>
        <a:off x="2523666" y="53875"/>
        <a:ext cx="2677640" cy="955224"/>
      </dsp:txXfrm>
    </dsp:sp>
    <dsp:sp modelId="{0705FD52-EE8E-4541-A784-EA83302B04C2}">
      <dsp:nvSpPr>
        <dsp:cNvPr id="0" name=""/>
        <dsp:cNvSpPr/>
      </dsp:nvSpPr>
      <dsp:spPr>
        <a:xfrm>
          <a:off x="2471991" y="1113704"/>
          <a:ext cx="2780990" cy="1058574"/>
        </a:xfrm>
        <a:prstGeom prst="roundRect">
          <a:avLst/>
        </a:prstGeom>
        <a:solidFill>
          <a:schemeClr val="accent5">
            <a:hueOff val="785595"/>
            <a:satOff val="-3757"/>
            <a:lumOff val="4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Doing for others what they could/should do for themselves</a:t>
          </a:r>
        </a:p>
      </dsp:txBody>
      <dsp:txXfrm>
        <a:off x="2523666" y="1165379"/>
        <a:ext cx="2677640" cy="955224"/>
      </dsp:txXfrm>
    </dsp:sp>
    <dsp:sp modelId="{99A35ABB-5DF5-4C44-8242-DAFFF6A793D5}">
      <dsp:nvSpPr>
        <dsp:cNvPr id="0" name=""/>
        <dsp:cNvSpPr/>
      </dsp:nvSpPr>
      <dsp:spPr>
        <a:xfrm>
          <a:off x="2471991" y="2225208"/>
          <a:ext cx="2780990" cy="1058574"/>
        </a:xfrm>
        <a:prstGeom prst="roundRect">
          <a:avLst/>
        </a:prstGeom>
        <a:solidFill>
          <a:schemeClr val="accent5">
            <a:hueOff val="1571189"/>
            <a:satOff val="-7513"/>
            <a:lumOff val="82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Self-worth defined by taking care of others to the exclusion of one</a:t>
          </a:r>
          <a:r>
            <a:rPr lang="ja-JP" sz="1700" kern="1200"/>
            <a:t>’</a:t>
          </a:r>
          <a:r>
            <a:rPr lang="en-US" sz="1700" kern="1200" dirty="0"/>
            <a:t>s own needs</a:t>
          </a:r>
        </a:p>
      </dsp:txBody>
      <dsp:txXfrm>
        <a:off x="2523666" y="2276883"/>
        <a:ext cx="2677640" cy="955224"/>
      </dsp:txXfrm>
    </dsp:sp>
    <dsp:sp modelId="{08C71B1E-691A-894F-9B67-26FD56112CB4}">
      <dsp:nvSpPr>
        <dsp:cNvPr id="0" name=""/>
        <dsp:cNvSpPr/>
      </dsp:nvSpPr>
      <dsp:spPr>
        <a:xfrm>
          <a:off x="2471991" y="3336712"/>
          <a:ext cx="2780990" cy="1058574"/>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Codependent behaviors </a:t>
          </a:r>
        </a:p>
      </dsp:txBody>
      <dsp:txXfrm>
        <a:off x="2523666" y="3388387"/>
        <a:ext cx="2677640" cy="95522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AC395-2BE7-1042-9A3D-C91AE845304A}">
      <dsp:nvSpPr>
        <dsp:cNvPr id="0" name=""/>
        <dsp:cNvSpPr/>
      </dsp:nvSpPr>
      <dsp:spPr>
        <a:xfrm>
          <a:off x="0" y="460241"/>
          <a:ext cx="5117432" cy="347760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7170" tIns="479044" rIns="397170"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Promoting safety and sleep: first-line interventions</a:t>
          </a:r>
        </a:p>
        <a:p>
          <a:pPr marL="228600" lvl="1" indent="-228600" algn="l" defTabSz="1022350">
            <a:lnSpc>
              <a:spcPct val="90000"/>
            </a:lnSpc>
            <a:spcBef>
              <a:spcPct val="0"/>
            </a:spcBef>
            <a:spcAft>
              <a:spcPct val="15000"/>
            </a:spcAft>
            <a:buChar char="•"/>
          </a:pPr>
          <a:r>
            <a:rPr lang="en-US" sz="2300" kern="1200" dirty="0"/>
            <a:t>Reintroduce good nutrition and hydration</a:t>
          </a:r>
        </a:p>
        <a:p>
          <a:pPr marL="228600" lvl="1" indent="-228600" algn="l" defTabSz="1022350">
            <a:lnSpc>
              <a:spcPct val="90000"/>
            </a:lnSpc>
            <a:spcBef>
              <a:spcPct val="0"/>
            </a:spcBef>
            <a:spcAft>
              <a:spcPct val="15000"/>
            </a:spcAft>
            <a:buChar char="•"/>
          </a:pPr>
          <a:r>
            <a:rPr lang="en-US" sz="2300" kern="1200" dirty="0"/>
            <a:t>Support for self-care (hygiene)</a:t>
          </a:r>
        </a:p>
        <a:p>
          <a:pPr marL="228600" lvl="1" indent="-228600" algn="l" defTabSz="1022350">
            <a:lnSpc>
              <a:spcPct val="90000"/>
            </a:lnSpc>
            <a:spcBef>
              <a:spcPct val="0"/>
            </a:spcBef>
            <a:spcAft>
              <a:spcPct val="15000"/>
            </a:spcAft>
            <a:buChar char="•"/>
          </a:pPr>
          <a:r>
            <a:rPr lang="en-US" sz="2300" kern="1200" dirty="0"/>
            <a:t>Exploring harmful thoughts and spiritual distress</a:t>
          </a:r>
        </a:p>
        <a:p>
          <a:pPr marL="228600" lvl="1" indent="-228600" algn="l" defTabSz="1022350">
            <a:lnSpc>
              <a:spcPct val="90000"/>
            </a:lnSpc>
            <a:spcBef>
              <a:spcPct val="0"/>
            </a:spcBef>
            <a:spcAft>
              <a:spcPct val="15000"/>
            </a:spcAft>
            <a:buChar char="•"/>
          </a:pPr>
          <a:r>
            <a:rPr lang="en-US" sz="2300" kern="1200" dirty="0"/>
            <a:t>FRAMES brief intervention</a:t>
          </a:r>
        </a:p>
        <a:p>
          <a:pPr marL="228600" lvl="1" indent="-228600" algn="l" defTabSz="1022350">
            <a:lnSpc>
              <a:spcPct val="90000"/>
            </a:lnSpc>
            <a:spcBef>
              <a:spcPct val="0"/>
            </a:spcBef>
            <a:spcAft>
              <a:spcPct val="15000"/>
            </a:spcAft>
            <a:buChar char="•"/>
          </a:pPr>
          <a:r>
            <a:rPr lang="en-US" sz="2300" kern="1200" dirty="0"/>
            <a:t>Communication guidelines</a:t>
          </a:r>
        </a:p>
      </dsp:txBody>
      <dsp:txXfrm>
        <a:off x="0" y="460241"/>
        <a:ext cx="5117432" cy="3477600"/>
      </dsp:txXfrm>
    </dsp:sp>
    <dsp:sp modelId="{293DB2D4-898F-C94C-9BA4-7A99D74B04C8}">
      <dsp:nvSpPr>
        <dsp:cNvPr id="0" name=""/>
        <dsp:cNvSpPr/>
      </dsp:nvSpPr>
      <dsp:spPr>
        <a:xfrm>
          <a:off x="255871" y="120761"/>
          <a:ext cx="3582202" cy="67896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399" tIns="0" rIns="135399" bIns="0" numCol="1" spcCol="1270" anchor="ctr" anchorCtr="0">
          <a:noAutofit/>
        </a:bodyPr>
        <a:lstStyle/>
        <a:p>
          <a:pPr marL="0" lvl="0" indent="0" algn="l" defTabSz="1022350">
            <a:lnSpc>
              <a:spcPct val="90000"/>
            </a:lnSpc>
            <a:spcBef>
              <a:spcPct val="0"/>
            </a:spcBef>
            <a:spcAft>
              <a:spcPct val="35000"/>
            </a:spcAft>
            <a:buNone/>
          </a:pPr>
          <a:r>
            <a:rPr lang="en-US" sz="2300" kern="1200" dirty="0"/>
            <a:t>Implementation</a:t>
          </a:r>
        </a:p>
      </dsp:txBody>
      <dsp:txXfrm>
        <a:off x="289015" y="153905"/>
        <a:ext cx="3515914" cy="612672"/>
      </dsp:txXfrm>
    </dsp:sp>
    <dsp:sp modelId="{F835EF4C-4596-3C46-B355-D58B9C4D6B82}">
      <dsp:nvSpPr>
        <dsp:cNvPr id="0" name=""/>
        <dsp:cNvSpPr/>
      </dsp:nvSpPr>
      <dsp:spPr>
        <a:xfrm>
          <a:off x="0" y="4401521"/>
          <a:ext cx="5117432" cy="1557674"/>
        </a:xfrm>
        <a:prstGeom prst="rect">
          <a:avLst/>
        </a:prstGeom>
        <a:solidFill>
          <a:schemeClr val="lt1">
            <a:alpha val="90000"/>
            <a:hueOff val="0"/>
            <a:satOff val="0"/>
            <a:lumOff val="0"/>
            <a:alphaOff val="0"/>
          </a:schemeClr>
        </a:solidFill>
        <a:ln w="15875" cap="flat" cmpd="sng" algn="ctr">
          <a:solidFill>
            <a:schemeClr val="accent5">
              <a:hueOff val="2356783"/>
              <a:satOff val="-11270"/>
              <a:lumOff val="1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7170" tIns="479044" rIns="397170"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Prevention against genetic vulnerability</a:t>
          </a:r>
        </a:p>
        <a:p>
          <a:pPr marL="228600" lvl="1" indent="-228600" algn="l" defTabSz="1022350">
            <a:lnSpc>
              <a:spcPct val="90000"/>
            </a:lnSpc>
            <a:spcBef>
              <a:spcPct val="0"/>
            </a:spcBef>
            <a:spcAft>
              <a:spcPct val="15000"/>
            </a:spcAft>
            <a:buChar char="•"/>
          </a:pPr>
          <a:r>
            <a:rPr lang="en-US" sz="2300" kern="1200" dirty="0"/>
            <a:t>Public classes/Self-help</a:t>
          </a:r>
        </a:p>
      </dsp:txBody>
      <dsp:txXfrm>
        <a:off x="0" y="4401521"/>
        <a:ext cx="5117432" cy="1557674"/>
      </dsp:txXfrm>
    </dsp:sp>
    <dsp:sp modelId="{01095137-2D88-7B4E-9C0D-D00E3986FC9F}">
      <dsp:nvSpPr>
        <dsp:cNvPr id="0" name=""/>
        <dsp:cNvSpPr/>
      </dsp:nvSpPr>
      <dsp:spPr>
        <a:xfrm>
          <a:off x="255871" y="4062041"/>
          <a:ext cx="3582202" cy="678960"/>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399" tIns="0" rIns="135399" bIns="0" numCol="1" spcCol="1270" anchor="ctr" anchorCtr="0">
          <a:noAutofit/>
        </a:bodyPr>
        <a:lstStyle/>
        <a:p>
          <a:pPr marL="0" lvl="0" indent="0" algn="l" defTabSz="1022350">
            <a:lnSpc>
              <a:spcPct val="90000"/>
            </a:lnSpc>
            <a:spcBef>
              <a:spcPct val="0"/>
            </a:spcBef>
            <a:spcAft>
              <a:spcPct val="35000"/>
            </a:spcAft>
            <a:buNone/>
          </a:pPr>
          <a:r>
            <a:rPr lang="en-US" sz="2300" kern="1200" dirty="0"/>
            <a:t>Health teaching and health promotion</a:t>
          </a:r>
        </a:p>
      </dsp:txBody>
      <dsp:txXfrm>
        <a:off x="289015" y="4095185"/>
        <a:ext cx="3515914" cy="61267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22ADD-E48E-2442-827C-91AF6487E8EB}">
      <dsp:nvSpPr>
        <dsp:cNvPr id="0" name=""/>
        <dsp:cNvSpPr/>
      </dsp:nvSpPr>
      <dsp:spPr>
        <a:xfrm>
          <a:off x="0" y="76673"/>
          <a:ext cx="7290054" cy="101811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Behaviors to be addressed:</a:t>
          </a:r>
        </a:p>
      </dsp:txBody>
      <dsp:txXfrm>
        <a:off x="49700" y="126373"/>
        <a:ext cx="7190654" cy="918719"/>
      </dsp:txXfrm>
    </dsp:sp>
    <dsp:sp modelId="{AC78C9B3-3228-A945-9B96-E15DD14599EF}">
      <dsp:nvSpPr>
        <dsp:cNvPr id="0" name=""/>
        <dsp:cNvSpPr/>
      </dsp:nvSpPr>
      <dsp:spPr>
        <a:xfrm>
          <a:off x="0" y="1094793"/>
          <a:ext cx="7290054" cy="1362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459"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Dysfunctional anger</a:t>
          </a:r>
        </a:p>
        <a:p>
          <a:pPr marL="228600" lvl="1" indent="-228600" algn="l" defTabSz="977900">
            <a:lnSpc>
              <a:spcPct val="90000"/>
            </a:lnSpc>
            <a:spcBef>
              <a:spcPct val="0"/>
            </a:spcBef>
            <a:spcAft>
              <a:spcPct val="20000"/>
            </a:spcAft>
            <a:buChar char="•"/>
          </a:pPr>
          <a:r>
            <a:rPr lang="en-US" sz="2200" kern="1200" dirty="0"/>
            <a:t>Manipulation</a:t>
          </a:r>
        </a:p>
        <a:p>
          <a:pPr marL="228600" lvl="1" indent="-228600" algn="l" defTabSz="977900">
            <a:lnSpc>
              <a:spcPct val="90000"/>
            </a:lnSpc>
            <a:spcBef>
              <a:spcPct val="0"/>
            </a:spcBef>
            <a:spcAft>
              <a:spcPct val="20000"/>
            </a:spcAft>
            <a:buChar char="•"/>
          </a:pPr>
          <a:r>
            <a:rPr lang="en-US" sz="2200" kern="1200" dirty="0"/>
            <a:t>Impulsiveness</a:t>
          </a:r>
        </a:p>
        <a:p>
          <a:pPr marL="228600" lvl="1" indent="-228600" algn="l" defTabSz="977900">
            <a:lnSpc>
              <a:spcPct val="90000"/>
            </a:lnSpc>
            <a:spcBef>
              <a:spcPct val="0"/>
            </a:spcBef>
            <a:spcAft>
              <a:spcPct val="20000"/>
            </a:spcAft>
            <a:buChar char="•"/>
          </a:pPr>
          <a:r>
            <a:rPr lang="en-US" sz="2200" kern="1200" dirty="0"/>
            <a:t>Grandiosity</a:t>
          </a:r>
        </a:p>
      </dsp:txBody>
      <dsp:txXfrm>
        <a:off x="0" y="1094793"/>
        <a:ext cx="7290054" cy="1362060"/>
      </dsp:txXfrm>
    </dsp:sp>
    <dsp:sp modelId="{59121810-D8AE-644D-B41F-F059A0E67F59}">
      <dsp:nvSpPr>
        <dsp:cNvPr id="0" name=""/>
        <dsp:cNvSpPr/>
      </dsp:nvSpPr>
      <dsp:spPr>
        <a:xfrm>
          <a:off x="0" y="2456853"/>
          <a:ext cx="7290054" cy="1018119"/>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Make abstinence and sobriety worthwhile for patient</a:t>
          </a:r>
        </a:p>
      </dsp:txBody>
      <dsp:txXfrm>
        <a:off x="49700" y="2506553"/>
        <a:ext cx="7190654" cy="918719"/>
      </dsp:txXfrm>
    </dsp:sp>
    <dsp:sp modelId="{9881AA2B-14E2-8742-B926-F90EC89E78A6}">
      <dsp:nvSpPr>
        <dsp:cNvPr id="0" name=""/>
        <dsp:cNvSpPr/>
      </dsp:nvSpPr>
      <dsp:spPr>
        <a:xfrm>
          <a:off x="0" y="3555612"/>
          <a:ext cx="7290054" cy="1018119"/>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Communicate in culturally appropriate ways</a:t>
          </a:r>
        </a:p>
      </dsp:txBody>
      <dsp:txXfrm>
        <a:off x="49700" y="3605312"/>
        <a:ext cx="7190654" cy="918719"/>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BEB3E-EF01-5A4C-9CF9-12218BB33F02}">
      <dsp:nvSpPr>
        <dsp:cNvPr id="0" name=""/>
        <dsp:cNvSpPr/>
      </dsp:nvSpPr>
      <dsp:spPr>
        <a:xfrm>
          <a:off x="982161" y="2810"/>
          <a:ext cx="3928647" cy="1455792"/>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27" tIns="369771" rIns="76227" bIns="369771" numCol="1" spcCol="1270" anchor="ctr" anchorCtr="0">
          <a:noAutofit/>
        </a:bodyPr>
        <a:lstStyle/>
        <a:p>
          <a:pPr marL="0" lvl="0" indent="0" algn="l" defTabSz="800100">
            <a:lnSpc>
              <a:spcPct val="90000"/>
            </a:lnSpc>
            <a:spcBef>
              <a:spcPct val="0"/>
            </a:spcBef>
            <a:spcAft>
              <a:spcPct val="35000"/>
            </a:spcAft>
            <a:buNone/>
          </a:pPr>
          <a:r>
            <a:rPr lang="en-US" sz="1800" kern="1200" dirty="0"/>
            <a:t>Examine your own attitudes, feelings, and beliefs about addicts and addiction. This may include examining your own use, use by your family members, or friends' use of addictive substances.</a:t>
          </a:r>
        </a:p>
      </dsp:txBody>
      <dsp:txXfrm>
        <a:off x="982161" y="2810"/>
        <a:ext cx="3928647" cy="1455792"/>
      </dsp:txXfrm>
    </dsp:sp>
    <dsp:sp modelId="{0B40D679-56BA-A545-A733-A59CB11F8405}">
      <dsp:nvSpPr>
        <dsp:cNvPr id="0" name=""/>
        <dsp:cNvSpPr/>
      </dsp:nvSpPr>
      <dsp:spPr>
        <a:xfrm>
          <a:off x="0" y="2810"/>
          <a:ext cx="982161" cy="1455792"/>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973" tIns="143800" rIns="51973" bIns="143800" numCol="1" spcCol="1270" anchor="ctr" anchorCtr="0">
          <a:noAutofit/>
        </a:bodyPr>
        <a:lstStyle/>
        <a:p>
          <a:pPr marL="0" lvl="0" indent="0" algn="ctr" defTabSz="889000">
            <a:lnSpc>
              <a:spcPct val="90000"/>
            </a:lnSpc>
            <a:spcBef>
              <a:spcPct val="0"/>
            </a:spcBef>
            <a:spcAft>
              <a:spcPct val="35000"/>
            </a:spcAft>
            <a:buNone/>
          </a:pPr>
          <a:r>
            <a:rPr lang="en-US" sz="2000" kern="1200" dirty="0"/>
            <a:t>Examine</a:t>
          </a:r>
        </a:p>
      </dsp:txBody>
      <dsp:txXfrm>
        <a:off x="0" y="2810"/>
        <a:ext cx="982161" cy="1455792"/>
      </dsp:txXfrm>
    </dsp:sp>
    <dsp:sp modelId="{425F7BB9-F2CB-5C41-AD5C-6E639E9C0CB9}">
      <dsp:nvSpPr>
        <dsp:cNvPr id="0" name=""/>
        <dsp:cNvSpPr/>
      </dsp:nvSpPr>
      <dsp:spPr>
        <a:xfrm>
          <a:off x="982161" y="1545950"/>
          <a:ext cx="3928647" cy="1455792"/>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27" tIns="369771" rIns="76227" bIns="369771" numCol="1" spcCol="1270" anchor="ctr" anchorCtr="0">
          <a:noAutofit/>
        </a:bodyPr>
        <a:lstStyle/>
        <a:p>
          <a:pPr marL="0" lvl="0" indent="0" algn="l" defTabSz="800100">
            <a:lnSpc>
              <a:spcPct val="90000"/>
            </a:lnSpc>
            <a:spcBef>
              <a:spcPct val="0"/>
            </a:spcBef>
            <a:spcAft>
              <a:spcPct val="35000"/>
            </a:spcAft>
            <a:buNone/>
          </a:pPr>
          <a:r>
            <a:rPr lang="en-US" sz="1800" kern="1200" dirty="0"/>
            <a:t>Avoid disapproval, intolerance, condemnation, or lack of emotional reaction to patient.</a:t>
          </a:r>
        </a:p>
      </dsp:txBody>
      <dsp:txXfrm>
        <a:off x="982161" y="1545950"/>
        <a:ext cx="3928647" cy="1455792"/>
      </dsp:txXfrm>
    </dsp:sp>
    <dsp:sp modelId="{E3BC2780-67B9-FD41-9739-CA52E9D339F3}">
      <dsp:nvSpPr>
        <dsp:cNvPr id="0" name=""/>
        <dsp:cNvSpPr/>
      </dsp:nvSpPr>
      <dsp:spPr>
        <a:xfrm>
          <a:off x="0" y="1545950"/>
          <a:ext cx="982161" cy="1455792"/>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973" tIns="143800" rIns="51973" bIns="143800" numCol="1" spcCol="1270" anchor="ctr" anchorCtr="0">
          <a:noAutofit/>
        </a:bodyPr>
        <a:lstStyle/>
        <a:p>
          <a:pPr marL="0" lvl="0" indent="0" algn="ctr" defTabSz="889000">
            <a:lnSpc>
              <a:spcPct val="90000"/>
            </a:lnSpc>
            <a:spcBef>
              <a:spcPct val="0"/>
            </a:spcBef>
            <a:spcAft>
              <a:spcPct val="35000"/>
            </a:spcAft>
            <a:buNone/>
          </a:pPr>
          <a:r>
            <a:rPr lang="en-US" sz="2000" kern="1200" dirty="0"/>
            <a:t>Avoid</a:t>
          </a:r>
        </a:p>
      </dsp:txBody>
      <dsp:txXfrm>
        <a:off x="0" y="1545950"/>
        <a:ext cx="982161" cy="1455792"/>
      </dsp:txXfrm>
    </dsp:sp>
    <dsp:sp modelId="{C5534DB4-C2FB-DE4D-BA0F-66C4214E283B}">
      <dsp:nvSpPr>
        <dsp:cNvPr id="0" name=""/>
        <dsp:cNvSpPr/>
      </dsp:nvSpPr>
      <dsp:spPr>
        <a:xfrm>
          <a:off x="982161" y="3089090"/>
          <a:ext cx="3928647" cy="1455792"/>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27" tIns="369771" rIns="76227" bIns="369771" numCol="1" spcCol="1270" anchor="ctr" anchorCtr="0">
          <a:noAutofit/>
        </a:bodyPr>
        <a:lstStyle/>
        <a:p>
          <a:pPr marL="0" lvl="0" indent="0" algn="l" defTabSz="800100">
            <a:lnSpc>
              <a:spcPct val="90000"/>
            </a:lnSpc>
            <a:spcBef>
              <a:spcPct val="0"/>
            </a:spcBef>
            <a:spcAft>
              <a:spcPct val="35000"/>
            </a:spcAft>
            <a:buNone/>
          </a:pPr>
          <a:r>
            <a:rPr lang="en-US" sz="1800" kern="1200" dirty="0"/>
            <a:t>Develop empathy and the ability to manage the manipulative behaviors and avoid power struggles with the patients.</a:t>
          </a:r>
        </a:p>
      </dsp:txBody>
      <dsp:txXfrm>
        <a:off x="982161" y="3089090"/>
        <a:ext cx="3928647" cy="1455792"/>
      </dsp:txXfrm>
    </dsp:sp>
    <dsp:sp modelId="{56821CCD-6BAB-F34C-9E05-21232817AA91}">
      <dsp:nvSpPr>
        <dsp:cNvPr id="0" name=""/>
        <dsp:cNvSpPr/>
      </dsp:nvSpPr>
      <dsp:spPr>
        <a:xfrm>
          <a:off x="0" y="3089090"/>
          <a:ext cx="982161" cy="1455792"/>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973" tIns="143800" rIns="51973" bIns="143800" numCol="1" spcCol="1270" anchor="ctr" anchorCtr="0">
          <a:noAutofit/>
        </a:bodyPr>
        <a:lstStyle/>
        <a:p>
          <a:pPr marL="0" lvl="0" indent="0" algn="ctr" defTabSz="889000">
            <a:lnSpc>
              <a:spcPct val="90000"/>
            </a:lnSpc>
            <a:spcBef>
              <a:spcPct val="0"/>
            </a:spcBef>
            <a:spcAft>
              <a:spcPct val="35000"/>
            </a:spcAft>
            <a:buNone/>
          </a:pPr>
          <a:r>
            <a:rPr lang="en-US" sz="2000" kern="1200" dirty="0"/>
            <a:t>Develop</a:t>
          </a:r>
        </a:p>
      </dsp:txBody>
      <dsp:txXfrm>
        <a:off x="0" y="3089090"/>
        <a:ext cx="982161" cy="1455792"/>
      </dsp:txXfrm>
    </dsp:sp>
    <dsp:sp modelId="{03E52031-0054-A54D-AED2-1576A60D8161}">
      <dsp:nvSpPr>
        <dsp:cNvPr id="0" name=""/>
        <dsp:cNvSpPr/>
      </dsp:nvSpPr>
      <dsp:spPr>
        <a:xfrm>
          <a:off x="982161" y="4632230"/>
          <a:ext cx="3928647" cy="1455792"/>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27" tIns="369771" rIns="76227" bIns="369771" numCol="1" spcCol="1270" anchor="ctr" anchorCtr="0">
          <a:noAutofit/>
        </a:bodyPr>
        <a:lstStyle/>
        <a:p>
          <a:pPr marL="0" lvl="0" indent="0" algn="l" defTabSz="800100">
            <a:lnSpc>
              <a:spcPct val="90000"/>
            </a:lnSpc>
            <a:spcBef>
              <a:spcPct val="0"/>
            </a:spcBef>
            <a:spcAft>
              <a:spcPct val="35000"/>
            </a:spcAft>
            <a:buNone/>
          </a:pPr>
          <a:r>
            <a:rPr lang="en-US" sz="1800" kern="1200" dirty="0"/>
            <a:t>Be neutral-share frustrations and accomplishments with a mentor.</a:t>
          </a:r>
        </a:p>
      </dsp:txBody>
      <dsp:txXfrm>
        <a:off x="982161" y="4632230"/>
        <a:ext cx="3928647" cy="1455792"/>
      </dsp:txXfrm>
    </dsp:sp>
    <dsp:sp modelId="{A9771D6C-E9B9-5144-BB8B-A585D8D23DE5}">
      <dsp:nvSpPr>
        <dsp:cNvPr id="0" name=""/>
        <dsp:cNvSpPr/>
      </dsp:nvSpPr>
      <dsp:spPr>
        <a:xfrm>
          <a:off x="0" y="4632230"/>
          <a:ext cx="982161" cy="1455792"/>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973" tIns="143800" rIns="51973" bIns="143800" numCol="1" spcCol="1270" anchor="ctr" anchorCtr="0">
          <a:noAutofit/>
        </a:bodyPr>
        <a:lstStyle/>
        <a:p>
          <a:pPr marL="0" lvl="0" indent="0" algn="ctr" defTabSz="889000">
            <a:lnSpc>
              <a:spcPct val="90000"/>
            </a:lnSpc>
            <a:spcBef>
              <a:spcPct val="0"/>
            </a:spcBef>
            <a:spcAft>
              <a:spcPct val="35000"/>
            </a:spcAft>
            <a:buNone/>
          </a:pPr>
          <a:r>
            <a:rPr lang="en-US" sz="2000" kern="1200" dirty="0"/>
            <a:t>Be</a:t>
          </a:r>
        </a:p>
      </dsp:txBody>
      <dsp:txXfrm>
        <a:off x="0" y="4632230"/>
        <a:ext cx="982161" cy="14557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3B393F-6C58-442C-B35F-092C95FDC264}">
      <dsp:nvSpPr>
        <dsp:cNvPr id="0" name=""/>
        <dsp:cNvSpPr/>
      </dsp:nvSpPr>
      <dsp:spPr>
        <a:xfrm>
          <a:off x="0" y="600"/>
          <a:ext cx="4231481" cy="14057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7420CE-0303-45C6-9BC6-BCEA76A38AA6}">
      <dsp:nvSpPr>
        <dsp:cNvPr id="0" name=""/>
        <dsp:cNvSpPr/>
      </dsp:nvSpPr>
      <dsp:spPr>
        <a:xfrm>
          <a:off x="425232" y="316889"/>
          <a:ext cx="773150" cy="7731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0D2518-816C-4665-A091-FB7A961A02B0}">
      <dsp:nvSpPr>
        <dsp:cNvPr id="0" name=""/>
        <dsp:cNvSpPr/>
      </dsp:nvSpPr>
      <dsp:spPr>
        <a:xfrm>
          <a:off x="1623616" y="600"/>
          <a:ext cx="2607864" cy="1405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773" tIns="148773" rIns="148773" bIns="148773" numCol="1" spcCol="1270" anchor="ctr" anchorCtr="0">
          <a:noAutofit/>
        </a:bodyPr>
        <a:lstStyle/>
        <a:p>
          <a:pPr marL="0" lvl="0" indent="0" algn="l" defTabSz="1111250">
            <a:lnSpc>
              <a:spcPct val="90000"/>
            </a:lnSpc>
            <a:spcBef>
              <a:spcPct val="0"/>
            </a:spcBef>
            <a:spcAft>
              <a:spcPct val="35000"/>
            </a:spcAft>
            <a:buNone/>
          </a:pPr>
          <a:r>
            <a:rPr lang="en-US" sz="2500" kern="1200" dirty="0"/>
            <a:t>Genetic factors</a:t>
          </a:r>
        </a:p>
      </dsp:txBody>
      <dsp:txXfrm>
        <a:off x="1623616" y="600"/>
        <a:ext cx="2607864" cy="1405728"/>
      </dsp:txXfrm>
    </dsp:sp>
    <dsp:sp modelId="{F304F0B1-29CF-4FFD-A0D1-C4D24E8E392A}">
      <dsp:nvSpPr>
        <dsp:cNvPr id="0" name=""/>
        <dsp:cNvSpPr/>
      </dsp:nvSpPr>
      <dsp:spPr>
        <a:xfrm>
          <a:off x="0" y="1757760"/>
          <a:ext cx="4231481" cy="14057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5E57BE-37BB-4864-BFE0-125CF3478F2C}">
      <dsp:nvSpPr>
        <dsp:cNvPr id="0" name=""/>
        <dsp:cNvSpPr/>
      </dsp:nvSpPr>
      <dsp:spPr>
        <a:xfrm>
          <a:off x="425232" y="2074049"/>
          <a:ext cx="773150" cy="7731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A438AF-77CB-458A-B489-A4B483C4A109}">
      <dsp:nvSpPr>
        <dsp:cNvPr id="0" name=""/>
        <dsp:cNvSpPr/>
      </dsp:nvSpPr>
      <dsp:spPr>
        <a:xfrm>
          <a:off x="1623616" y="1757760"/>
          <a:ext cx="2607864" cy="1405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773" tIns="148773" rIns="148773" bIns="148773" numCol="1" spcCol="1270" anchor="ctr" anchorCtr="0">
          <a:noAutofit/>
        </a:bodyPr>
        <a:lstStyle/>
        <a:p>
          <a:pPr marL="0" lvl="0" indent="0" algn="l" defTabSz="1111250">
            <a:lnSpc>
              <a:spcPct val="90000"/>
            </a:lnSpc>
            <a:spcBef>
              <a:spcPct val="0"/>
            </a:spcBef>
            <a:spcAft>
              <a:spcPct val="35000"/>
            </a:spcAft>
            <a:buNone/>
          </a:pPr>
          <a:r>
            <a:rPr lang="en-US" sz="2500" kern="1200" dirty="0"/>
            <a:t>Neurobiological factors</a:t>
          </a:r>
        </a:p>
      </dsp:txBody>
      <dsp:txXfrm>
        <a:off x="1623616" y="1757760"/>
        <a:ext cx="2607864" cy="1405728"/>
      </dsp:txXfrm>
    </dsp:sp>
    <dsp:sp modelId="{D9CCA2E5-9EAC-4A66-8550-66FD2B0279F0}">
      <dsp:nvSpPr>
        <dsp:cNvPr id="0" name=""/>
        <dsp:cNvSpPr/>
      </dsp:nvSpPr>
      <dsp:spPr>
        <a:xfrm>
          <a:off x="0" y="3514921"/>
          <a:ext cx="4231481" cy="14057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4BC8A5-4B5C-499B-9560-ED4D32C0A120}">
      <dsp:nvSpPr>
        <dsp:cNvPr id="0" name=""/>
        <dsp:cNvSpPr/>
      </dsp:nvSpPr>
      <dsp:spPr>
        <a:xfrm>
          <a:off x="425232" y="3831209"/>
          <a:ext cx="773150" cy="7731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48706A-7472-4579-B32F-473FCF01AC3C}">
      <dsp:nvSpPr>
        <dsp:cNvPr id="0" name=""/>
        <dsp:cNvSpPr/>
      </dsp:nvSpPr>
      <dsp:spPr>
        <a:xfrm>
          <a:off x="1623616" y="3514921"/>
          <a:ext cx="2607864" cy="1405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773" tIns="148773" rIns="148773" bIns="148773" numCol="1" spcCol="1270" anchor="ctr" anchorCtr="0">
          <a:noAutofit/>
        </a:bodyPr>
        <a:lstStyle/>
        <a:p>
          <a:pPr marL="0" lvl="0" indent="0" algn="l" defTabSz="1111250">
            <a:lnSpc>
              <a:spcPct val="90000"/>
            </a:lnSpc>
            <a:spcBef>
              <a:spcPct val="0"/>
            </a:spcBef>
            <a:spcAft>
              <a:spcPct val="35000"/>
            </a:spcAft>
            <a:buNone/>
          </a:pPr>
          <a:r>
            <a:rPr lang="en-US" sz="2500" kern="1200" dirty="0"/>
            <a:t>Environmental factors</a:t>
          </a:r>
        </a:p>
      </dsp:txBody>
      <dsp:txXfrm>
        <a:off x="1623616" y="3514921"/>
        <a:ext cx="2607864" cy="14057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3D1A4-EEBC-9647-B81B-DA7E377A639F}">
      <dsp:nvSpPr>
        <dsp:cNvPr id="0" name=""/>
        <dsp:cNvSpPr/>
      </dsp:nvSpPr>
      <dsp:spPr>
        <a:xfrm>
          <a:off x="0" y="308366"/>
          <a:ext cx="4854169" cy="176715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6737" tIns="354076" rIns="376737"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Extreme weight loss</a:t>
          </a:r>
        </a:p>
        <a:p>
          <a:pPr marL="228600" lvl="1" indent="-228600" algn="l" defTabSz="977900">
            <a:lnSpc>
              <a:spcPct val="90000"/>
            </a:lnSpc>
            <a:spcBef>
              <a:spcPct val="0"/>
            </a:spcBef>
            <a:spcAft>
              <a:spcPct val="15000"/>
            </a:spcAft>
            <a:buChar char="•"/>
          </a:pPr>
          <a:r>
            <a:rPr lang="en-US" sz="2200" kern="1200" dirty="0"/>
            <a:t>Malnutrition</a:t>
          </a:r>
        </a:p>
        <a:p>
          <a:pPr marL="228600" lvl="1" indent="-228600" algn="l" defTabSz="977900">
            <a:lnSpc>
              <a:spcPct val="90000"/>
            </a:lnSpc>
            <a:spcBef>
              <a:spcPct val="0"/>
            </a:spcBef>
            <a:spcAft>
              <a:spcPct val="15000"/>
            </a:spcAft>
            <a:buChar char="•"/>
          </a:pPr>
          <a:r>
            <a:rPr lang="en-US" sz="2200" kern="1200" dirty="0"/>
            <a:t>Myocardial infarction</a:t>
          </a:r>
        </a:p>
        <a:p>
          <a:pPr marL="228600" lvl="1" indent="-228600" algn="l" defTabSz="977900">
            <a:lnSpc>
              <a:spcPct val="90000"/>
            </a:lnSpc>
            <a:spcBef>
              <a:spcPct val="0"/>
            </a:spcBef>
            <a:spcAft>
              <a:spcPct val="15000"/>
            </a:spcAft>
            <a:buChar char="•"/>
          </a:pPr>
          <a:r>
            <a:rPr lang="en-US" sz="2200" kern="1200" dirty="0"/>
            <a:t>Stroke</a:t>
          </a:r>
        </a:p>
      </dsp:txBody>
      <dsp:txXfrm>
        <a:off x="0" y="308366"/>
        <a:ext cx="4854169" cy="1767150"/>
      </dsp:txXfrm>
    </dsp:sp>
    <dsp:sp modelId="{FE8730E0-080F-EE43-8EB4-245C05DE5802}">
      <dsp:nvSpPr>
        <dsp:cNvPr id="0" name=""/>
        <dsp:cNvSpPr/>
      </dsp:nvSpPr>
      <dsp:spPr>
        <a:xfrm>
          <a:off x="242708" y="57446"/>
          <a:ext cx="3397918" cy="5018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433" tIns="0" rIns="128433" bIns="0" numCol="1" spcCol="1270" anchor="ctr" anchorCtr="0">
          <a:noAutofit/>
        </a:bodyPr>
        <a:lstStyle/>
        <a:p>
          <a:pPr marL="0" lvl="0" indent="0" algn="l" defTabSz="977900">
            <a:lnSpc>
              <a:spcPct val="90000"/>
            </a:lnSpc>
            <a:spcBef>
              <a:spcPct val="0"/>
            </a:spcBef>
            <a:spcAft>
              <a:spcPct val="35000"/>
            </a:spcAft>
            <a:buNone/>
          </a:pPr>
          <a:r>
            <a:rPr lang="en-US" sz="2200" kern="1200" dirty="0"/>
            <a:t>Cocaine abusers</a:t>
          </a:r>
        </a:p>
      </dsp:txBody>
      <dsp:txXfrm>
        <a:off x="267206" y="81944"/>
        <a:ext cx="3348922" cy="452844"/>
      </dsp:txXfrm>
    </dsp:sp>
    <dsp:sp modelId="{981CB181-FA7D-B446-8096-FAA38047FFA4}">
      <dsp:nvSpPr>
        <dsp:cNvPr id="0" name=""/>
        <dsp:cNvSpPr/>
      </dsp:nvSpPr>
      <dsp:spPr>
        <a:xfrm>
          <a:off x="0" y="2418236"/>
          <a:ext cx="4854169" cy="1124549"/>
        </a:xfrm>
        <a:prstGeom prst="rect">
          <a:avLst/>
        </a:prstGeom>
        <a:solidFill>
          <a:schemeClr val="lt1">
            <a:alpha val="90000"/>
            <a:hueOff val="0"/>
            <a:satOff val="0"/>
            <a:lumOff val="0"/>
            <a:alphaOff val="0"/>
          </a:schemeClr>
        </a:solidFill>
        <a:ln w="15875" cap="flat" cmpd="sng" algn="ctr">
          <a:solidFill>
            <a:schemeClr val="accent2">
              <a:hueOff val="-441124"/>
              <a:satOff val="497"/>
              <a:lumOff val="11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6737" tIns="354076" rIns="376737"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Infections and sclerosing of veins</a:t>
          </a:r>
        </a:p>
        <a:p>
          <a:pPr marL="228600" lvl="1" indent="-228600" algn="l" defTabSz="977900">
            <a:lnSpc>
              <a:spcPct val="90000"/>
            </a:lnSpc>
            <a:spcBef>
              <a:spcPct val="0"/>
            </a:spcBef>
            <a:spcAft>
              <a:spcPct val="15000"/>
            </a:spcAft>
            <a:buChar char="•"/>
          </a:pPr>
          <a:r>
            <a:rPr lang="en-US" sz="2200" kern="1200" dirty="0"/>
            <a:t>HIV, Hepatitis C</a:t>
          </a:r>
        </a:p>
      </dsp:txBody>
      <dsp:txXfrm>
        <a:off x="0" y="2418236"/>
        <a:ext cx="4854169" cy="1124549"/>
      </dsp:txXfrm>
    </dsp:sp>
    <dsp:sp modelId="{8A5D6625-B362-1A4D-A1A0-AAE30708D0FA}">
      <dsp:nvSpPr>
        <dsp:cNvPr id="0" name=""/>
        <dsp:cNvSpPr/>
      </dsp:nvSpPr>
      <dsp:spPr>
        <a:xfrm>
          <a:off x="242708" y="2167316"/>
          <a:ext cx="3397918" cy="501840"/>
        </a:xfrm>
        <a:prstGeom prst="roundRect">
          <a:avLst/>
        </a:prstGeom>
        <a:solidFill>
          <a:schemeClr val="accent2">
            <a:hueOff val="-441124"/>
            <a:satOff val="497"/>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433" tIns="0" rIns="128433" bIns="0" numCol="1" spcCol="1270" anchor="ctr" anchorCtr="0">
          <a:noAutofit/>
        </a:bodyPr>
        <a:lstStyle/>
        <a:p>
          <a:pPr marL="0" lvl="0" indent="0" algn="l" defTabSz="977900">
            <a:lnSpc>
              <a:spcPct val="90000"/>
            </a:lnSpc>
            <a:spcBef>
              <a:spcPct val="0"/>
            </a:spcBef>
            <a:spcAft>
              <a:spcPct val="35000"/>
            </a:spcAft>
            <a:buNone/>
          </a:pPr>
          <a:r>
            <a:rPr lang="en-US" sz="2200" kern="1200" dirty="0"/>
            <a:t>Intravenous drug users</a:t>
          </a:r>
        </a:p>
      </dsp:txBody>
      <dsp:txXfrm>
        <a:off x="267206" y="2191814"/>
        <a:ext cx="3348922" cy="452844"/>
      </dsp:txXfrm>
    </dsp:sp>
    <dsp:sp modelId="{259DDBE7-2DFE-D349-8165-4CF395E7780F}">
      <dsp:nvSpPr>
        <dsp:cNvPr id="0" name=""/>
        <dsp:cNvSpPr/>
      </dsp:nvSpPr>
      <dsp:spPr>
        <a:xfrm>
          <a:off x="0" y="3885506"/>
          <a:ext cx="4854169" cy="789862"/>
        </a:xfrm>
        <a:prstGeom prst="rect">
          <a:avLst/>
        </a:prstGeom>
        <a:solidFill>
          <a:schemeClr val="lt1">
            <a:alpha val="90000"/>
            <a:hueOff val="0"/>
            <a:satOff val="0"/>
            <a:lumOff val="0"/>
            <a:alphaOff val="0"/>
          </a:schemeClr>
        </a:solidFill>
        <a:ln w="15875" cap="flat" cmpd="sng" algn="ctr">
          <a:solidFill>
            <a:schemeClr val="accent2">
              <a:hueOff val="-882249"/>
              <a:satOff val="995"/>
              <a:lumOff val="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6737" tIns="354076" rIns="376737"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Sinusitis, perforated nasal septum</a:t>
          </a:r>
        </a:p>
      </dsp:txBody>
      <dsp:txXfrm>
        <a:off x="0" y="3885506"/>
        <a:ext cx="4854169" cy="789862"/>
      </dsp:txXfrm>
    </dsp:sp>
    <dsp:sp modelId="{5D62D104-6E67-A141-9D28-5DD5CC772B82}">
      <dsp:nvSpPr>
        <dsp:cNvPr id="0" name=""/>
        <dsp:cNvSpPr/>
      </dsp:nvSpPr>
      <dsp:spPr>
        <a:xfrm>
          <a:off x="242708" y="3634586"/>
          <a:ext cx="3397918" cy="501840"/>
        </a:xfrm>
        <a:prstGeom prst="roundRect">
          <a:avLst/>
        </a:prstGeom>
        <a:solidFill>
          <a:schemeClr val="accent2">
            <a:hueOff val="-882249"/>
            <a:satOff val="995"/>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433" tIns="0" rIns="128433" bIns="0" numCol="1" spcCol="1270" anchor="ctr" anchorCtr="0">
          <a:noAutofit/>
        </a:bodyPr>
        <a:lstStyle/>
        <a:p>
          <a:pPr marL="0" lvl="0" indent="0" algn="l" defTabSz="977900">
            <a:lnSpc>
              <a:spcPct val="90000"/>
            </a:lnSpc>
            <a:spcBef>
              <a:spcPct val="0"/>
            </a:spcBef>
            <a:spcAft>
              <a:spcPct val="35000"/>
            </a:spcAft>
            <a:buNone/>
          </a:pPr>
          <a:r>
            <a:rPr lang="en-US" sz="2200" kern="1200" dirty="0"/>
            <a:t>Intranasal users</a:t>
          </a:r>
        </a:p>
      </dsp:txBody>
      <dsp:txXfrm>
        <a:off x="267206" y="3659084"/>
        <a:ext cx="3348922" cy="452844"/>
      </dsp:txXfrm>
    </dsp:sp>
    <dsp:sp modelId="{E36842D8-970F-0943-B2E1-DAA17673A922}">
      <dsp:nvSpPr>
        <dsp:cNvPr id="0" name=""/>
        <dsp:cNvSpPr/>
      </dsp:nvSpPr>
      <dsp:spPr>
        <a:xfrm>
          <a:off x="0" y="5018089"/>
          <a:ext cx="4854169" cy="789862"/>
        </a:xfrm>
        <a:prstGeom prst="rect">
          <a:avLst/>
        </a:prstGeom>
        <a:solidFill>
          <a:schemeClr val="lt1">
            <a:alpha val="90000"/>
            <a:hueOff val="0"/>
            <a:satOff val="0"/>
            <a:lumOff val="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6737" tIns="354076" rIns="376737"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Respiratory problems</a:t>
          </a:r>
        </a:p>
      </dsp:txBody>
      <dsp:txXfrm>
        <a:off x="0" y="5018089"/>
        <a:ext cx="4854169" cy="789862"/>
      </dsp:txXfrm>
    </dsp:sp>
    <dsp:sp modelId="{AAE8AB1E-A051-AD4B-9161-662325F4A378}">
      <dsp:nvSpPr>
        <dsp:cNvPr id="0" name=""/>
        <dsp:cNvSpPr/>
      </dsp:nvSpPr>
      <dsp:spPr>
        <a:xfrm>
          <a:off x="242708" y="4767169"/>
          <a:ext cx="3397918" cy="50184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433" tIns="0" rIns="128433" bIns="0" numCol="1" spcCol="1270" anchor="ctr" anchorCtr="0">
          <a:noAutofit/>
        </a:bodyPr>
        <a:lstStyle/>
        <a:p>
          <a:pPr marL="0" lvl="0" indent="0" algn="l" defTabSz="977900">
            <a:lnSpc>
              <a:spcPct val="90000"/>
            </a:lnSpc>
            <a:spcBef>
              <a:spcPct val="0"/>
            </a:spcBef>
            <a:spcAft>
              <a:spcPct val="35000"/>
            </a:spcAft>
            <a:buNone/>
          </a:pPr>
          <a:r>
            <a:rPr lang="en-US" sz="2200" kern="1200" dirty="0"/>
            <a:t>Smoking a substance</a:t>
          </a:r>
        </a:p>
      </dsp:txBody>
      <dsp:txXfrm>
        <a:off x="267206" y="4791667"/>
        <a:ext cx="3348922" cy="4528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0E7B35-A99F-AA44-8E68-FDDB3C412FED}">
      <dsp:nvSpPr>
        <dsp:cNvPr id="0" name=""/>
        <dsp:cNvSpPr/>
      </dsp:nvSpPr>
      <dsp:spPr>
        <a:xfrm>
          <a:off x="0" y="0"/>
          <a:ext cx="8090154" cy="95822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n-lt"/>
            </a:rPr>
            <a:t>Wernicke’s encephalopathy</a:t>
          </a:r>
        </a:p>
      </dsp:txBody>
      <dsp:txXfrm>
        <a:off x="46777" y="46777"/>
        <a:ext cx="7996600" cy="864675"/>
      </dsp:txXfrm>
    </dsp:sp>
    <dsp:sp modelId="{52D80039-BDBE-7844-AA77-655B90902A6B}">
      <dsp:nvSpPr>
        <dsp:cNvPr id="0" name=""/>
        <dsp:cNvSpPr/>
      </dsp:nvSpPr>
      <dsp:spPr>
        <a:xfrm>
          <a:off x="0" y="959235"/>
          <a:ext cx="8090154" cy="1275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862"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dirty="0">
              <a:latin typeface="+mn-lt"/>
            </a:rPr>
            <a:t>Early phase of the syndrome</a:t>
          </a:r>
        </a:p>
        <a:p>
          <a:pPr marL="228600" lvl="1" indent="-228600" algn="l" defTabSz="977900">
            <a:lnSpc>
              <a:spcPct val="90000"/>
            </a:lnSpc>
            <a:spcBef>
              <a:spcPct val="0"/>
            </a:spcBef>
            <a:spcAft>
              <a:spcPct val="20000"/>
            </a:spcAft>
            <a:buChar char="•"/>
          </a:pPr>
          <a:r>
            <a:rPr lang="en-US" sz="2200" kern="1200" dirty="0">
              <a:latin typeface="+mn-lt"/>
            </a:rPr>
            <a:t>Degenerative brain disorder cause by lack of thiamine (B1)</a:t>
          </a:r>
        </a:p>
        <a:p>
          <a:pPr marL="228600" lvl="1" indent="-228600" algn="l" defTabSz="977900">
            <a:lnSpc>
              <a:spcPct val="90000"/>
            </a:lnSpc>
            <a:spcBef>
              <a:spcPct val="0"/>
            </a:spcBef>
            <a:spcAft>
              <a:spcPct val="20000"/>
            </a:spcAft>
            <a:buChar char="•"/>
          </a:pPr>
          <a:r>
            <a:rPr lang="en-US" sz="2200" kern="1200" dirty="0">
              <a:latin typeface="+mn-lt"/>
            </a:rPr>
            <a:t>Symptoms include mental confusion, vision impairment, stupor, coma, hypothermia, hypotension, and ataxia</a:t>
          </a:r>
        </a:p>
      </dsp:txBody>
      <dsp:txXfrm>
        <a:off x="0" y="959235"/>
        <a:ext cx="8090154" cy="1275120"/>
      </dsp:txXfrm>
    </dsp:sp>
    <dsp:sp modelId="{1844EDFD-4EDF-2840-9129-BDC5770F26EF}">
      <dsp:nvSpPr>
        <dsp:cNvPr id="0" name=""/>
        <dsp:cNvSpPr/>
      </dsp:nvSpPr>
      <dsp:spPr>
        <a:xfrm>
          <a:off x="0" y="2234355"/>
          <a:ext cx="8090154" cy="958229"/>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n-lt"/>
            </a:rPr>
            <a:t>Korsakoff</a:t>
          </a:r>
          <a:r>
            <a:rPr lang="ja-JP" sz="2800" kern="1200">
              <a:latin typeface="+mn-lt"/>
            </a:rPr>
            <a:t>’</a:t>
          </a:r>
          <a:r>
            <a:rPr lang="en-US" sz="2800" kern="1200" dirty="0">
              <a:latin typeface="+mn-lt"/>
            </a:rPr>
            <a:t>s psychosis</a:t>
          </a:r>
        </a:p>
      </dsp:txBody>
      <dsp:txXfrm>
        <a:off x="46777" y="2281132"/>
        <a:ext cx="7996600" cy="864675"/>
      </dsp:txXfrm>
    </dsp:sp>
    <dsp:sp modelId="{D0A63C14-EF83-0D42-B9C2-8184E4F7E83E}">
      <dsp:nvSpPr>
        <dsp:cNvPr id="0" name=""/>
        <dsp:cNvSpPr/>
      </dsp:nvSpPr>
      <dsp:spPr>
        <a:xfrm>
          <a:off x="0" y="3192584"/>
          <a:ext cx="8090154" cy="1622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862"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dirty="0">
              <a:latin typeface="+mn-lt"/>
            </a:rPr>
            <a:t>Late phase of the disorder </a:t>
          </a:r>
        </a:p>
        <a:p>
          <a:pPr marL="228600" lvl="1" indent="-228600" algn="l" defTabSz="977900">
            <a:lnSpc>
              <a:spcPct val="90000"/>
            </a:lnSpc>
            <a:spcBef>
              <a:spcPct val="0"/>
            </a:spcBef>
            <a:spcAft>
              <a:spcPct val="20000"/>
            </a:spcAft>
            <a:buChar char="•"/>
          </a:pPr>
          <a:r>
            <a:rPr lang="en-US" sz="2200" kern="1200" dirty="0">
              <a:latin typeface="+mn-lt"/>
            </a:rPr>
            <a:t>Also caused by lack of thiamine</a:t>
          </a:r>
        </a:p>
        <a:p>
          <a:pPr marL="228600" lvl="1" indent="-228600" algn="l" defTabSz="977900">
            <a:lnSpc>
              <a:spcPct val="90000"/>
            </a:lnSpc>
            <a:spcBef>
              <a:spcPct val="0"/>
            </a:spcBef>
            <a:spcAft>
              <a:spcPct val="20000"/>
            </a:spcAft>
            <a:buChar char="•"/>
          </a:pPr>
          <a:r>
            <a:rPr lang="en-US" sz="2200" kern="1200" dirty="0">
              <a:latin typeface="+mn-lt"/>
            </a:rPr>
            <a:t>The heart, nervous and vascular system are involved</a:t>
          </a:r>
        </a:p>
        <a:p>
          <a:pPr marL="228600" lvl="1" indent="-228600" algn="l" defTabSz="977900">
            <a:lnSpc>
              <a:spcPct val="90000"/>
            </a:lnSpc>
            <a:spcBef>
              <a:spcPct val="0"/>
            </a:spcBef>
            <a:spcAft>
              <a:spcPct val="20000"/>
            </a:spcAft>
            <a:buChar char="•"/>
          </a:pPr>
          <a:r>
            <a:rPr lang="en-US" sz="2200" kern="1200" dirty="0">
              <a:latin typeface="+mn-lt"/>
            </a:rPr>
            <a:t>Symptoms include amnesia, confabulation, attention deficit, disorientation and visual impairment</a:t>
          </a:r>
        </a:p>
      </dsp:txBody>
      <dsp:txXfrm>
        <a:off x="0" y="3192584"/>
        <a:ext cx="8090154" cy="16228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4859C-CEB2-F34C-B80C-7B4A39CC2B41}">
      <dsp:nvSpPr>
        <dsp:cNvPr id="0" name=""/>
        <dsp:cNvSpPr/>
      </dsp:nvSpPr>
      <dsp:spPr>
        <a:xfrm>
          <a:off x="0" y="277023"/>
          <a:ext cx="4692649" cy="75289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dirty="0"/>
            <a:t>Treatment</a:t>
          </a:r>
          <a:endParaRPr lang="en-US" sz="3300" kern="1200" dirty="0"/>
        </a:p>
      </dsp:txBody>
      <dsp:txXfrm>
        <a:off x="36753" y="313776"/>
        <a:ext cx="4619143" cy="679389"/>
      </dsp:txXfrm>
    </dsp:sp>
    <dsp:sp modelId="{EEBBD4A8-FE1A-AA45-A25F-AE18C9A2201D}">
      <dsp:nvSpPr>
        <dsp:cNvPr id="0" name=""/>
        <dsp:cNvSpPr/>
      </dsp:nvSpPr>
      <dsp:spPr>
        <a:xfrm>
          <a:off x="0" y="1029918"/>
          <a:ext cx="4692649" cy="81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992"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t>Thiamine replacement</a:t>
          </a:r>
        </a:p>
        <a:p>
          <a:pPr marL="228600" lvl="1" indent="-228600" algn="l" defTabSz="1155700">
            <a:lnSpc>
              <a:spcPct val="90000"/>
            </a:lnSpc>
            <a:spcBef>
              <a:spcPct val="0"/>
            </a:spcBef>
            <a:spcAft>
              <a:spcPct val="20000"/>
            </a:spcAft>
            <a:buChar char="•"/>
          </a:pPr>
          <a:r>
            <a:rPr lang="en-US" sz="2600" kern="1200" dirty="0"/>
            <a:t>Proper hydration and nutrition</a:t>
          </a:r>
        </a:p>
      </dsp:txBody>
      <dsp:txXfrm>
        <a:off x="0" y="1029918"/>
        <a:ext cx="4692649" cy="819720"/>
      </dsp:txXfrm>
    </dsp:sp>
    <dsp:sp modelId="{4B05E4D4-AE06-D044-B9A4-2126F700E990}">
      <dsp:nvSpPr>
        <dsp:cNvPr id="0" name=""/>
        <dsp:cNvSpPr/>
      </dsp:nvSpPr>
      <dsp:spPr>
        <a:xfrm>
          <a:off x="0" y="1849638"/>
          <a:ext cx="4692649" cy="752895"/>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dirty="0"/>
            <a:t>Prognosis</a:t>
          </a:r>
          <a:endParaRPr lang="en-US" sz="3300" kern="1200" dirty="0"/>
        </a:p>
      </dsp:txBody>
      <dsp:txXfrm>
        <a:off x="36753" y="1886391"/>
        <a:ext cx="4619143" cy="679389"/>
      </dsp:txXfrm>
    </dsp:sp>
    <dsp:sp modelId="{FB72B0CE-02D1-4D45-ACE5-CCF3F99478EA}">
      <dsp:nvSpPr>
        <dsp:cNvPr id="0" name=""/>
        <dsp:cNvSpPr/>
      </dsp:nvSpPr>
      <dsp:spPr>
        <a:xfrm>
          <a:off x="0" y="2602533"/>
          <a:ext cx="4692649" cy="3142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992"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t>Most symptoms can be reversed if detected and treated promptly</a:t>
          </a:r>
        </a:p>
        <a:p>
          <a:pPr marL="228600" lvl="1" indent="-228600" algn="l" defTabSz="1155700">
            <a:lnSpc>
              <a:spcPct val="90000"/>
            </a:lnSpc>
            <a:spcBef>
              <a:spcPct val="0"/>
            </a:spcBef>
            <a:spcAft>
              <a:spcPct val="20000"/>
            </a:spcAft>
            <a:buChar char="•"/>
          </a:pPr>
          <a:r>
            <a:rPr lang="en-US" sz="2600" kern="1200" dirty="0"/>
            <a:t>Improvement in memory function is slow and, usually, incomplete</a:t>
          </a:r>
        </a:p>
        <a:p>
          <a:pPr marL="228600" lvl="1" indent="-228600" algn="l" defTabSz="1155700">
            <a:lnSpc>
              <a:spcPct val="90000"/>
            </a:lnSpc>
            <a:spcBef>
              <a:spcPct val="0"/>
            </a:spcBef>
            <a:spcAft>
              <a:spcPct val="20000"/>
            </a:spcAft>
            <a:buChar char="•"/>
          </a:pPr>
          <a:r>
            <a:rPr lang="en-US" sz="2600" kern="1200" dirty="0"/>
            <a:t>Without treatment, these disorders can be disabling and life-threatening.</a:t>
          </a:r>
        </a:p>
      </dsp:txBody>
      <dsp:txXfrm>
        <a:off x="0" y="2602533"/>
        <a:ext cx="4692649" cy="31422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D819D-7DED-884D-89B6-BA7716279522}">
      <dsp:nvSpPr>
        <dsp:cNvPr id="0" name=""/>
        <dsp:cNvSpPr/>
      </dsp:nvSpPr>
      <dsp:spPr>
        <a:xfrm>
          <a:off x="0" y="1637"/>
          <a:ext cx="7290054" cy="766961"/>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Hidden epidemic in the elderly </a:t>
          </a:r>
        </a:p>
      </dsp:txBody>
      <dsp:txXfrm>
        <a:off x="37440" y="39077"/>
        <a:ext cx="7215174" cy="692081"/>
      </dsp:txXfrm>
    </dsp:sp>
    <dsp:sp modelId="{2AD15524-9E78-DC4E-B44F-D1581E6BB459}">
      <dsp:nvSpPr>
        <dsp:cNvPr id="0" name=""/>
        <dsp:cNvSpPr/>
      </dsp:nvSpPr>
      <dsp:spPr>
        <a:xfrm>
          <a:off x="0" y="781227"/>
          <a:ext cx="7290054" cy="766961"/>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20% of hospitalized elderly patients have serious EtOH problems (compared to 10% in the normal population)</a:t>
          </a:r>
        </a:p>
      </dsp:txBody>
      <dsp:txXfrm>
        <a:off x="37440" y="818667"/>
        <a:ext cx="7215174" cy="692081"/>
      </dsp:txXfrm>
    </dsp:sp>
    <dsp:sp modelId="{C2F1DC23-0A84-B34E-8F2F-F062F2F8087B}">
      <dsp:nvSpPr>
        <dsp:cNvPr id="0" name=""/>
        <dsp:cNvSpPr/>
      </dsp:nvSpPr>
      <dsp:spPr>
        <a:xfrm>
          <a:off x="0" y="1560816"/>
          <a:ext cx="7290054" cy="766961"/>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May be r/t stress of aging, retirement, widowhood, loneliness, isolation</a:t>
          </a:r>
        </a:p>
      </dsp:txBody>
      <dsp:txXfrm>
        <a:off x="37440" y="1598256"/>
        <a:ext cx="7215174" cy="692081"/>
      </dsp:txXfrm>
    </dsp:sp>
    <dsp:sp modelId="{95FD5100-B279-5544-A30E-CE5A0BF2074B}">
      <dsp:nvSpPr>
        <dsp:cNvPr id="0" name=""/>
        <dsp:cNvSpPr/>
      </dsp:nvSpPr>
      <dsp:spPr>
        <a:xfrm>
          <a:off x="0" y="2340406"/>
          <a:ext cx="7290054" cy="766961"/>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Risk Factors: male, single, less than a high school education, low income, smoking </a:t>
          </a:r>
        </a:p>
      </dsp:txBody>
      <dsp:txXfrm>
        <a:off x="37440" y="2377846"/>
        <a:ext cx="7215174" cy="692081"/>
      </dsp:txXfrm>
    </dsp:sp>
    <dsp:sp modelId="{669C1A3A-0C13-5B4D-961D-B5FE84015107}">
      <dsp:nvSpPr>
        <dsp:cNvPr id="0" name=""/>
        <dsp:cNvSpPr/>
      </dsp:nvSpPr>
      <dsp:spPr>
        <a:xfrm>
          <a:off x="0" y="3119995"/>
          <a:ext cx="7290054" cy="766961"/>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Signs of alcohol abuse</a:t>
          </a:r>
        </a:p>
      </dsp:txBody>
      <dsp:txXfrm>
        <a:off x="37440" y="3157435"/>
        <a:ext cx="7215174" cy="692081"/>
      </dsp:txXfrm>
    </dsp:sp>
    <dsp:sp modelId="{AA12FEFB-FE04-CC43-94F1-061D7E16FECE}">
      <dsp:nvSpPr>
        <dsp:cNvPr id="0" name=""/>
        <dsp:cNvSpPr/>
      </dsp:nvSpPr>
      <dsp:spPr>
        <a:xfrm>
          <a:off x="0" y="3899584"/>
          <a:ext cx="7290054" cy="766961"/>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Treatment protocols</a:t>
          </a:r>
        </a:p>
      </dsp:txBody>
      <dsp:txXfrm>
        <a:off x="37440" y="3937024"/>
        <a:ext cx="7215174" cy="6920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673F2-979D-A14B-A1F1-FB396D374873}">
      <dsp:nvSpPr>
        <dsp:cNvPr id="0" name=""/>
        <dsp:cNvSpPr/>
      </dsp:nvSpPr>
      <dsp:spPr>
        <a:xfrm>
          <a:off x="0" y="256565"/>
          <a:ext cx="8594725" cy="104422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7046" tIns="354076" rIns="667046"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Cannabinoids (CBD)</a:t>
          </a:r>
        </a:p>
        <a:p>
          <a:pPr marL="228600" lvl="1" indent="-228600" algn="l" defTabSz="889000">
            <a:lnSpc>
              <a:spcPct val="90000"/>
            </a:lnSpc>
            <a:spcBef>
              <a:spcPct val="0"/>
            </a:spcBef>
            <a:spcAft>
              <a:spcPct val="15000"/>
            </a:spcAft>
            <a:buChar char="•"/>
          </a:pPr>
          <a:r>
            <a:rPr lang="en-US" sz="2000" kern="1200" dirty="0"/>
            <a:t>Tetrahydrocannabinol (THC)</a:t>
          </a:r>
        </a:p>
      </dsp:txBody>
      <dsp:txXfrm>
        <a:off x="0" y="256565"/>
        <a:ext cx="8594725" cy="1044225"/>
      </dsp:txXfrm>
    </dsp:sp>
    <dsp:sp modelId="{3AC1CC7C-0C8C-B149-9215-E7CF07D6A0E3}">
      <dsp:nvSpPr>
        <dsp:cNvPr id="0" name=""/>
        <dsp:cNvSpPr/>
      </dsp:nvSpPr>
      <dsp:spPr>
        <a:xfrm>
          <a:off x="429736" y="5645"/>
          <a:ext cx="6016307" cy="5018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02" tIns="0" rIns="227402" bIns="0" numCol="1" spcCol="1270" anchor="ctr" anchorCtr="0">
          <a:noAutofit/>
        </a:bodyPr>
        <a:lstStyle/>
        <a:p>
          <a:pPr marL="0" lvl="0" indent="0" algn="l" defTabSz="889000">
            <a:lnSpc>
              <a:spcPct val="90000"/>
            </a:lnSpc>
            <a:spcBef>
              <a:spcPct val="0"/>
            </a:spcBef>
            <a:spcAft>
              <a:spcPct val="35000"/>
            </a:spcAft>
            <a:buNone/>
          </a:pPr>
          <a:r>
            <a:rPr lang="en-US" sz="2000" kern="1200" dirty="0"/>
            <a:t>Active ingredients</a:t>
          </a:r>
        </a:p>
      </dsp:txBody>
      <dsp:txXfrm>
        <a:off x="454234" y="30143"/>
        <a:ext cx="5967311" cy="452844"/>
      </dsp:txXfrm>
    </dsp:sp>
    <dsp:sp modelId="{58969F81-CB6A-0F47-B67A-CA3D394CE429}">
      <dsp:nvSpPr>
        <dsp:cNvPr id="0" name=""/>
        <dsp:cNvSpPr/>
      </dsp:nvSpPr>
      <dsp:spPr>
        <a:xfrm>
          <a:off x="0" y="1643510"/>
          <a:ext cx="8594725" cy="428399"/>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335BCD-21C7-2147-8170-A6B366F70B53}">
      <dsp:nvSpPr>
        <dsp:cNvPr id="0" name=""/>
        <dsp:cNvSpPr/>
      </dsp:nvSpPr>
      <dsp:spPr>
        <a:xfrm>
          <a:off x="429736" y="1392590"/>
          <a:ext cx="6016307" cy="5018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02" tIns="0" rIns="227402" bIns="0" numCol="1" spcCol="1270" anchor="ctr" anchorCtr="0">
          <a:noAutofit/>
        </a:bodyPr>
        <a:lstStyle/>
        <a:p>
          <a:pPr marL="0" lvl="0" indent="0" algn="l" defTabSz="889000">
            <a:lnSpc>
              <a:spcPct val="90000"/>
            </a:lnSpc>
            <a:spcBef>
              <a:spcPct val="0"/>
            </a:spcBef>
            <a:spcAft>
              <a:spcPct val="35000"/>
            </a:spcAft>
            <a:buNone/>
          </a:pPr>
          <a:r>
            <a:rPr lang="en-US" sz="2000" kern="1200" dirty="0"/>
            <a:t>FDA Approval</a:t>
          </a:r>
        </a:p>
      </dsp:txBody>
      <dsp:txXfrm>
        <a:off x="454234" y="1417088"/>
        <a:ext cx="5967311" cy="452844"/>
      </dsp:txXfrm>
    </dsp:sp>
    <dsp:sp modelId="{42FDF1C7-DD6A-AA41-A83C-5226AE4262A4}">
      <dsp:nvSpPr>
        <dsp:cNvPr id="0" name=""/>
        <dsp:cNvSpPr/>
      </dsp:nvSpPr>
      <dsp:spPr>
        <a:xfrm>
          <a:off x="0" y="2414630"/>
          <a:ext cx="8594725" cy="2516849"/>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7046" tIns="354076" rIns="667046"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Pain (neuropathic pain)</a:t>
          </a:r>
        </a:p>
        <a:p>
          <a:pPr marL="228600" lvl="1" indent="-228600" algn="l" defTabSz="889000">
            <a:lnSpc>
              <a:spcPct val="90000"/>
            </a:lnSpc>
            <a:spcBef>
              <a:spcPct val="0"/>
            </a:spcBef>
            <a:spcAft>
              <a:spcPct val="15000"/>
            </a:spcAft>
            <a:buChar char="•"/>
          </a:pPr>
          <a:r>
            <a:rPr lang="en-US" sz="2000" kern="1200" dirty="0"/>
            <a:t>Nausea and vomiting</a:t>
          </a:r>
        </a:p>
        <a:p>
          <a:pPr marL="228600" lvl="1" indent="-228600" algn="l" defTabSz="889000">
            <a:lnSpc>
              <a:spcPct val="90000"/>
            </a:lnSpc>
            <a:spcBef>
              <a:spcPct val="0"/>
            </a:spcBef>
            <a:spcAft>
              <a:spcPct val="15000"/>
            </a:spcAft>
            <a:buChar char="•"/>
          </a:pPr>
          <a:r>
            <a:rPr lang="en-US" sz="2000" kern="1200" dirty="0"/>
            <a:t>Glaucoma</a:t>
          </a:r>
        </a:p>
        <a:p>
          <a:pPr marL="228600" lvl="1" indent="-228600" algn="l" defTabSz="889000">
            <a:lnSpc>
              <a:spcPct val="90000"/>
            </a:lnSpc>
            <a:spcBef>
              <a:spcPct val="0"/>
            </a:spcBef>
            <a:spcAft>
              <a:spcPct val="15000"/>
            </a:spcAft>
            <a:buChar char="•"/>
          </a:pPr>
          <a:r>
            <a:rPr lang="en-US" sz="2000" kern="1200" dirty="0"/>
            <a:t>AIDS wasting syndrome</a:t>
          </a:r>
        </a:p>
        <a:p>
          <a:pPr marL="228600" lvl="1" indent="-228600" algn="l" defTabSz="889000">
            <a:lnSpc>
              <a:spcPct val="90000"/>
            </a:lnSpc>
            <a:spcBef>
              <a:spcPct val="0"/>
            </a:spcBef>
            <a:spcAft>
              <a:spcPct val="15000"/>
            </a:spcAft>
            <a:buChar char="•"/>
          </a:pPr>
          <a:r>
            <a:rPr lang="en-US" sz="2000" kern="1200" dirty="0"/>
            <a:t>Cancer</a:t>
          </a:r>
        </a:p>
        <a:p>
          <a:pPr marL="228600" lvl="1" indent="-228600" algn="l" defTabSz="889000">
            <a:lnSpc>
              <a:spcPct val="90000"/>
            </a:lnSpc>
            <a:spcBef>
              <a:spcPct val="0"/>
            </a:spcBef>
            <a:spcAft>
              <a:spcPct val="15000"/>
            </a:spcAft>
            <a:buChar char="•"/>
          </a:pPr>
          <a:r>
            <a:rPr lang="en-US" sz="2000" kern="1200" dirty="0"/>
            <a:t>Multiple sclerosis</a:t>
          </a:r>
        </a:p>
        <a:p>
          <a:pPr marL="228600" lvl="1" indent="-228600" algn="l" defTabSz="889000">
            <a:lnSpc>
              <a:spcPct val="90000"/>
            </a:lnSpc>
            <a:spcBef>
              <a:spcPct val="0"/>
            </a:spcBef>
            <a:spcAft>
              <a:spcPct val="15000"/>
            </a:spcAft>
            <a:buChar char="•"/>
          </a:pPr>
          <a:r>
            <a:rPr lang="en-US" sz="2000" kern="1200" dirty="0"/>
            <a:t>Seizure</a:t>
          </a:r>
        </a:p>
      </dsp:txBody>
      <dsp:txXfrm>
        <a:off x="0" y="2414630"/>
        <a:ext cx="8594725" cy="2516849"/>
      </dsp:txXfrm>
    </dsp:sp>
    <dsp:sp modelId="{E58DC157-DE4D-BA4B-9227-EAF37765156F}">
      <dsp:nvSpPr>
        <dsp:cNvPr id="0" name=""/>
        <dsp:cNvSpPr/>
      </dsp:nvSpPr>
      <dsp:spPr>
        <a:xfrm>
          <a:off x="429736" y="2163710"/>
          <a:ext cx="6016307" cy="5018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02" tIns="0" rIns="227402" bIns="0" numCol="1" spcCol="1270" anchor="ctr" anchorCtr="0">
          <a:noAutofit/>
        </a:bodyPr>
        <a:lstStyle/>
        <a:p>
          <a:pPr marL="0" lvl="0" indent="0" algn="l" defTabSz="889000">
            <a:lnSpc>
              <a:spcPct val="90000"/>
            </a:lnSpc>
            <a:spcBef>
              <a:spcPct val="0"/>
            </a:spcBef>
            <a:spcAft>
              <a:spcPct val="35000"/>
            </a:spcAft>
            <a:buNone/>
          </a:pPr>
          <a:r>
            <a:rPr lang="en-US" sz="2000" kern="1200" dirty="0"/>
            <a:t>Conditions of interest	</a:t>
          </a:r>
        </a:p>
      </dsp:txBody>
      <dsp:txXfrm>
        <a:off x="454234" y="2188208"/>
        <a:ext cx="5967311" cy="4528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6B449-EBF1-9943-951B-57FA88933BC4}">
      <dsp:nvSpPr>
        <dsp:cNvPr id="0" name=""/>
        <dsp:cNvSpPr/>
      </dsp:nvSpPr>
      <dsp:spPr>
        <a:xfrm>
          <a:off x="0" y="314830"/>
          <a:ext cx="4692649" cy="4788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76CCA0-DB4D-144E-B99B-5C64C1B47774}">
      <dsp:nvSpPr>
        <dsp:cNvPr id="0" name=""/>
        <dsp:cNvSpPr/>
      </dsp:nvSpPr>
      <dsp:spPr>
        <a:xfrm>
          <a:off x="234632" y="34390"/>
          <a:ext cx="3284854" cy="56087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160" tIns="0" rIns="124160" bIns="0" numCol="1" spcCol="1270" anchor="ctr" anchorCtr="0">
          <a:noAutofit/>
        </a:bodyPr>
        <a:lstStyle/>
        <a:p>
          <a:pPr marL="0" lvl="0" indent="0" algn="l" defTabSz="977900">
            <a:lnSpc>
              <a:spcPct val="90000"/>
            </a:lnSpc>
            <a:spcBef>
              <a:spcPct val="0"/>
            </a:spcBef>
            <a:spcAft>
              <a:spcPct val="35000"/>
            </a:spcAft>
            <a:buNone/>
          </a:pPr>
          <a:r>
            <a:rPr lang="en-US" sz="2200" kern="1200" dirty="0"/>
            <a:t>Sedative – CNS depressant</a:t>
          </a:r>
        </a:p>
      </dsp:txBody>
      <dsp:txXfrm>
        <a:off x="262012" y="61770"/>
        <a:ext cx="3230094" cy="506119"/>
      </dsp:txXfrm>
    </dsp:sp>
    <dsp:sp modelId="{A3B06A60-DD8B-6D4C-9ACE-4F100BBEEA7D}">
      <dsp:nvSpPr>
        <dsp:cNvPr id="0" name=""/>
        <dsp:cNvSpPr/>
      </dsp:nvSpPr>
      <dsp:spPr>
        <a:xfrm>
          <a:off x="0" y="1176670"/>
          <a:ext cx="4692649" cy="478800"/>
        </a:xfrm>
        <a:prstGeom prst="rect">
          <a:avLst/>
        </a:prstGeom>
        <a:solidFill>
          <a:schemeClr val="lt1">
            <a:alpha val="90000"/>
            <a:hueOff val="0"/>
            <a:satOff val="0"/>
            <a:lumOff val="0"/>
            <a:alphaOff val="0"/>
          </a:schemeClr>
        </a:solidFill>
        <a:ln w="15875" cap="flat" cmpd="sng" algn="ctr">
          <a:solidFill>
            <a:schemeClr val="accent2">
              <a:hueOff val="-264675"/>
              <a:satOff val="298"/>
              <a:lumOff val="706"/>
              <a:alphaOff val="0"/>
            </a:schemeClr>
          </a:solidFill>
          <a:prstDash val="solid"/>
        </a:ln>
        <a:effectLst/>
      </dsp:spPr>
      <dsp:style>
        <a:lnRef idx="2">
          <a:scrgbClr r="0" g="0" b="0"/>
        </a:lnRef>
        <a:fillRef idx="1">
          <a:scrgbClr r="0" g="0" b="0"/>
        </a:fillRef>
        <a:effectRef idx="0">
          <a:scrgbClr r="0" g="0" b="0"/>
        </a:effectRef>
        <a:fontRef idx="minor"/>
      </dsp:style>
    </dsp:sp>
    <dsp:sp modelId="{592BA70B-5B89-AA46-B81D-18B5BAAC12CA}">
      <dsp:nvSpPr>
        <dsp:cNvPr id="0" name=""/>
        <dsp:cNvSpPr/>
      </dsp:nvSpPr>
      <dsp:spPr>
        <a:xfrm>
          <a:off x="234632" y="896230"/>
          <a:ext cx="3284854" cy="560879"/>
        </a:xfrm>
        <a:prstGeom prst="roundRect">
          <a:avLst/>
        </a:prstGeom>
        <a:solidFill>
          <a:schemeClr val="accent2">
            <a:hueOff val="-264675"/>
            <a:satOff val="298"/>
            <a:lumOff val="7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160" tIns="0" rIns="124160" bIns="0" numCol="1" spcCol="1270" anchor="ctr" anchorCtr="0">
          <a:noAutofit/>
        </a:bodyPr>
        <a:lstStyle/>
        <a:p>
          <a:pPr marL="0" lvl="0" indent="0" algn="l" defTabSz="977900">
            <a:lnSpc>
              <a:spcPct val="90000"/>
            </a:lnSpc>
            <a:spcBef>
              <a:spcPct val="0"/>
            </a:spcBef>
            <a:spcAft>
              <a:spcPct val="35000"/>
            </a:spcAft>
            <a:buNone/>
          </a:pPr>
          <a:r>
            <a:rPr lang="en-US" sz="2200" kern="1200" dirty="0"/>
            <a:t>Absorbed in mouth, stomach, small intestine</a:t>
          </a:r>
        </a:p>
      </dsp:txBody>
      <dsp:txXfrm>
        <a:off x="262012" y="923610"/>
        <a:ext cx="3230094" cy="506119"/>
      </dsp:txXfrm>
    </dsp:sp>
    <dsp:sp modelId="{D01F7C1A-95C8-CF4B-A689-E5D6435CC321}">
      <dsp:nvSpPr>
        <dsp:cNvPr id="0" name=""/>
        <dsp:cNvSpPr/>
      </dsp:nvSpPr>
      <dsp:spPr>
        <a:xfrm>
          <a:off x="0" y="2038510"/>
          <a:ext cx="4692649" cy="478800"/>
        </a:xfrm>
        <a:prstGeom prst="rect">
          <a:avLst/>
        </a:prstGeom>
        <a:solidFill>
          <a:schemeClr val="lt1">
            <a:alpha val="90000"/>
            <a:hueOff val="0"/>
            <a:satOff val="0"/>
            <a:lumOff val="0"/>
            <a:alphaOff val="0"/>
          </a:schemeClr>
        </a:solidFill>
        <a:ln w="15875" cap="flat" cmpd="sng" algn="ctr">
          <a:solidFill>
            <a:schemeClr val="accent2">
              <a:hueOff val="-529349"/>
              <a:satOff val="597"/>
              <a:lumOff val="1412"/>
              <a:alphaOff val="0"/>
            </a:schemeClr>
          </a:solidFill>
          <a:prstDash val="solid"/>
        </a:ln>
        <a:effectLst/>
      </dsp:spPr>
      <dsp:style>
        <a:lnRef idx="2">
          <a:scrgbClr r="0" g="0" b="0"/>
        </a:lnRef>
        <a:fillRef idx="1">
          <a:scrgbClr r="0" g="0" b="0"/>
        </a:fillRef>
        <a:effectRef idx="0">
          <a:scrgbClr r="0" g="0" b="0"/>
        </a:effectRef>
        <a:fontRef idx="minor"/>
      </dsp:style>
    </dsp:sp>
    <dsp:sp modelId="{C5031A91-C05B-524A-A436-D68B31867B86}">
      <dsp:nvSpPr>
        <dsp:cNvPr id="0" name=""/>
        <dsp:cNvSpPr/>
      </dsp:nvSpPr>
      <dsp:spPr>
        <a:xfrm>
          <a:off x="234632" y="1758070"/>
          <a:ext cx="3284854" cy="560879"/>
        </a:xfrm>
        <a:prstGeom prst="roundRect">
          <a:avLst/>
        </a:prstGeom>
        <a:solidFill>
          <a:schemeClr val="accent2">
            <a:hueOff val="-529349"/>
            <a:satOff val="597"/>
            <a:lumOff val="1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160" tIns="0" rIns="124160" bIns="0" numCol="1" spcCol="1270" anchor="ctr" anchorCtr="0">
          <a:noAutofit/>
        </a:bodyPr>
        <a:lstStyle/>
        <a:p>
          <a:pPr marL="0" lvl="0" indent="0" algn="l" defTabSz="977900">
            <a:lnSpc>
              <a:spcPct val="90000"/>
            </a:lnSpc>
            <a:spcBef>
              <a:spcPct val="0"/>
            </a:spcBef>
            <a:spcAft>
              <a:spcPct val="35000"/>
            </a:spcAft>
            <a:buNone/>
          </a:pPr>
          <a:r>
            <a:rPr lang="en-US" sz="2200" kern="1200" dirty="0"/>
            <a:t>95% broken down by the liver</a:t>
          </a:r>
        </a:p>
      </dsp:txBody>
      <dsp:txXfrm>
        <a:off x="262012" y="1785450"/>
        <a:ext cx="3230094" cy="506119"/>
      </dsp:txXfrm>
    </dsp:sp>
    <dsp:sp modelId="{0C3D4651-724E-9A4D-9007-113B64560935}">
      <dsp:nvSpPr>
        <dsp:cNvPr id="0" name=""/>
        <dsp:cNvSpPr/>
      </dsp:nvSpPr>
      <dsp:spPr>
        <a:xfrm>
          <a:off x="0" y="2900350"/>
          <a:ext cx="4692649" cy="478800"/>
        </a:xfrm>
        <a:prstGeom prst="rect">
          <a:avLst/>
        </a:prstGeom>
        <a:solidFill>
          <a:schemeClr val="lt1">
            <a:alpha val="90000"/>
            <a:hueOff val="0"/>
            <a:satOff val="0"/>
            <a:lumOff val="0"/>
            <a:alphaOff val="0"/>
          </a:schemeClr>
        </a:solidFill>
        <a:ln w="15875" cap="flat" cmpd="sng" algn="ctr">
          <a:solidFill>
            <a:schemeClr val="accent2">
              <a:hueOff val="-794024"/>
              <a:satOff val="895"/>
              <a:lumOff val="2118"/>
              <a:alphaOff val="0"/>
            </a:schemeClr>
          </a:solidFill>
          <a:prstDash val="solid"/>
        </a:ln>
        <a:effectLst/>
      </dsp:spPr>
      <dsp:style>
        <a:lnRef idx="2">
          <a:scrgbClr r="0" g="0" b="0"/>
        </a:lnRef>
        <a:fillRef idx="1">
          <a:scrgbClr r="0" g="0" b="0"/>
        </a:fillRef>
        <a:effectRef idx="0">
          <a:scrgbClr r="0" g="0" b="0"/>
        </a:effectRef>
        <a:fontRef idx="minor"/>
      </dsp:style>
    </dsp:sp>
    <dsp:sp modelId="{67F7E9FE-8A2F-8D4E-80B5-A85A2D2EB171}">
      <dsp:nvSpPr>
        <dsp:cNvPr id="0" name=""/>
        <dsp:cNvSpPr/>
      </dsp:nvSpPr>
      <dsp:spPr>
        <a:xfrm>
          <a:off x="234632" y="2619910"/>
          <a:ext cx="3284854" cy="560879"/>
        </a:xfrm>
        <a:prstGeom prst="roundRect">
          <a:avLst/>
        </a:prstGeom>
        <a:solidFill>
          <a:schemeClr val="accent2">
            <a:hueOff val="-794024"/>
            <a:satOff val="895"/>
            <a:lumOff val="2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160" tIns="0" rIns="124160" bIns="0" numCol="1" spcCol="1270" anchor="ctr" anchorCtr="0">
          <a:noAutofit/>
        </a:bodyPr>
        <a:lstStyle/>
        <a:p>
          <a:pPr marL="0" lvl="0" indent="0" algn="l" defTabSz="977900">
            <a:lnSpc>
              <a:spcPct val="90000"/>
            </a:lnSpc>
            <a:spcBef>
              <a:spcPct val="0"/>
            </a:spcBef>
            <a:spcAft>
              <a:spcPct val="35000"/>
            </a:spcAft>
            <a:buNone/>
          </a:pPr>
          <a:r>
            <a:rPr lang="en-US" sz="2200" kern="1200" dirty="0"/>
            <a:t>Excreted through lungs, kidneys, skin</a:t>
          </a:r>
        </a:p>
      </dsp:txBody>
      <dsp:txXfrm>
        <a:off x="262012" y="2647290"/>
        <a:ext cx="3230094" cy="506119"/>
      </dsp:txXfrm>
    </dsp:sp>
    <dsp:sp modelId="{107007A9-0240-8C4C-94FD-9B78823ADC95}">
      <dsp:nvSpPr>
        <dsp:cNvPr id="0" name=""/>
        <dsp:cNvSpPr/>
      </dsp:nvSpPr>
      <dsp:spPr>
        <a:xfrm>
          <a:off x="0" y="3762190"/>
          <a:ext cx="4692649" cy="478800"/>
        </a:xfrm>
        <a:prstGeom prst="rect">
          <a:avLst/>
        </a:prstGeom>
        <a:solidFill>
          <a:schemeClr val="lt1">
            <a:alpha val="90000"/>
            <a:hueOff val="0"/>
            <a:satOff val="0"/>
            <a:lumOff val="0"/>
            <a:alphaOff val="0"/>
          </a:schemeClr>
        </a:solidFill>
        <a:ln w="15875" cap="flat" cmpd="sng" algn="ctr">
          <a:solidFill>
            <a:schemeClr val="accent2">
              <a:hueOff val="-1058698"/>
              <a:satOff val="1194"/>
              <a:lumOff val="2824"/>
              <a:alphaOff val="0"/>
            </a:schemeClr>
          </a:solidFill>
          <a:prstDash val="solid"/>
        </a:ln>
        <a:effectLst/>
      </dsp:spPr>
      <dsp:style>
        <a:lnRef idx="2">
          <a:scrgbClr r="0" g="0" b="0"/>
        </a:lnRef>
        <a:fillRef idx="1">
          <a:scrgbClr r="0" g="0" b="0"/>
        </a:fillRef>
        <a:effectRef idx="0">
          <a:scrgbClr r="0" g="0" b="0"/>
        </a:effectRef>
        <a:fontRef idx="minor"/>
      </dsp:style>
    </dsp:sp>
    <dsp:sp modelId="{0A7462B7-6742-1442-89E1-2BCA92A8E2CD}">
      <dsp:nvSpPr>
        <dsp:cNvPr id="0" name=""/>
        <dsp:cNvSpPr/>
      </dsp:nvSpPr>
      <dsp:spPr>
        <a:xfrm>
          <a:off x="234632" y="3481750"/>
          <a:ext cx="3284854" cy="560879"/>
        </a:xfrm>
        <a:prstGeom prst="roundRect">
          <a:avLst/>
        </a:prstGeom>
        <a:solidFill>
          <a:schemeClr val="accent2">
            <a:hueOff val="-1058698"/>
            <a:satOff val="1194"/>
            <a:lumOff val="282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160" tIns="0" rIns="124160" bIns="0" numCol="1" spcCol="1270" anchor="ctr" anchorCtr="0">
          <a:noAutofit/>
        </a:bodyPr>
        <a:lstStyle/>
        <a:p>
          <a:pPr marL="0" lvl="0" indent="0" algn="l" defTabSz="977900">
            <a:lnSpc>
              <a:spcPct val="90000"/>
            </a:lnSpc>
            <a:spcBef>
              <a:spcPct val="0"/>
            </a:spcBef>
            <a:spcAft>
              <a:spcPct val="35000"/>
            </a:spcAft>
            <a:buNone/>
          </a:pPr>
          <a:r>
            <a:rPr lang="en-US" sz="2200" kern="1200" dirty="0"/>
            <a:t>Metabolize 30 ml ETOH every 90 minutes</a:t>
          </a:r>
        </a:p>
      </dsp:txBody>
      <dsp:txXfrm>
        <a:off x="262012" y="3509130"/>
        <a:ext cx="3230094" cy="506119"/>
      </dsp:txXfrm>
    </dsp:sp>
    <dsp:sp modelId="{276DA276-999F-8D4F-92D7-DFE416BCE967}">
      <dsp:nvSpPr>
        <dsp:cNvPr id="0" name=""/>
        <dsp:cNvSpPr/>
      </dsp:nvSpPr>
      <dsp:spPr>
        <a:xfrm>
          <a:off x="0" y="4624030"/>
          <a:ext cx="4692649" cy="1107225"/>
        </a:xfrm>
        <a:prstGeom prst="rect">
          <a:avLst/>
        </a:prstGeom>
        <a:solidFill>
          <a:schemeClr val="lt1">
            <a:alpha val="90000"/>
            <a:hueOff val="0"/>
            <a:satOff val="0"/>
            <a:lumOff val="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4202" tIns="395732" rIns="364202"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Weight, intake of food, liver function</a:t>
          </a:r>
        </a:p>
      </dsp:txBody>
      <dsp:txXfrm>
        <a:off x="0" y="4624030"/>
        <a:ext cx="4692649" cy="1107225"/>
      </dsp:txXfrm>
    </dsp:sp>
    <dsp:sp modelId="{1D3FC916-031C-FD46-AC18-31DADFF246A9}">
      <dsp:nvSpPr>
        <dsp:cNvPr id="0" name=""/>
        <dsp:cNvSpPr/>
      </dsp:nvSpPr>
      <dsp:spPr>
        <a:xfrm>
          <a:off x="234632" y="4343590"/>
          <a:ext cx="3284854" cy="560879"/>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160" tIns="0" rIns="124160" bIns="0" numCol="1" spcCol="1270" anchor="ctr" anchorCtr="0">
          <a:noAutofit/>
        </a:bodyPr>
        <a:lstStyle/>
        <a:p>
          <a:pPr marL="0" lvl="0" indent="0" algn="l" defTabSz="977900">
            <a:lnSpc>
              <a:spcPct val="90000"/>
            </a:lnSpc>
            <a:spcBef>
              <a:spcPct val="0"/>
            </a:spcBef>
            <a:spcAft>
              <a:spcPct val="35000"/>
            </a:spcAft>
            <a:buNone/>
          </a:pPr>
          <a:r>
            <a:rPr lang="en-US" sz="2200" kern="1200" dirty="0"/>
            <a:t>Absorption varies</a:t>
          </a:r>
        </a:p>
      </dsp:txBody>
      <dsp:txXfrm>
        <a:off x="262012" y="4370970"/>
        <a:ext cx="3230094" cy="50611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CE4ACA-04D5-530B-C617-97291F82C4F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AB68001-7C1C-E913-B372-7436CB4D4C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dirty="0"/>
          </a:p>
        </p:txBody>
      </p:sp>
      <p:sp>
        <p:nvSpPr>
          <p:cNvPr id="4" name="Footer Placeholder 3">
            <a:extLst>
              <a:ext uri="{FF2B5EF4-FFF2-40B4-BE49-F238E27FC236}">
                <a16:creationId xmlns:a16="http://schemas.microsoft.com/office/drawing/2014/main" id="{EF20E306-6845-D4C5-D466-15CBE9A0CD1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E85473E-6454-B913-2519-013987879C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3425DA-1F2A-604D-B643-153A02065624}" type="slidenum">
              <a:rPr lang="en-US" smtClean="0"/>
              <a:t>‹#›</a:t>
            </a:fld>
            <a:endParaRPr lang="en-US"/>
          </a:p>
        </p:txBody>
      </p:sp>
    </p:spTree>
    <p:extLst>
      <p:ext uri="{BB962C8B-B14F-4D97-AF65-F5344CB8AC3E}">
        <p14:creationId xmlns:p14="http://schemas.microsoft.com/office/powerpoint/2010/main" val="4068879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9810" name="Rectangle 2">
            <a:extLst>
              <a:ext uri="{FF2B5EF4-FFF2-40B4-BE49-F238E27FC236}">
                <a16:creationId xmlns:a16="http://schemas.microsoft.com/office/drawing/2014/main" id="{B4003AF8-32F3-4BBA-9A36-9C58724DAA7D}"/>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dirty="0"/>
          </a:p>
        </p:txBody>
      </p:sp>
      <p:sp>
        <p:nvSpPr>
          <p:cNvPr id="759811" name="Rectangle 3">
            <a:extLst>
              <a:ext uri="{FF2B5EF4-FFF2-40B4-BE49-F238E27FC236}">
                <a16:creationId xmlns:a16="http://schemas.microsoft.com/office/drawing/2014/main" id="{FD8FD650-622E-469A-8F5E-93F5DBD3CDB7}"/>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dirty="0"/>
          </a:p>
        </p:txBody>
      </p:sp>
      <p:sp>
        <p:nvSpPr>
          <p:cNvPr id="4100" name="Rectangle 4">
            <a:extLst>
              <a:ext uri="{FF2B5EF4-FFF2-40B4-BE49-F238E27FC236}">
                <a16:creationId xmlns:a16="http://schemas.microsoft.com/office/drawing/2014/main" id="{58A53CC9-BB45-4A42-954A-127B660998A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9813" name="Rectangle 5">
            <a:extLst>
              <a:ext uri="{FF2B5EF4-FFF2-40B4-BE49-F238E27FC236}">
                <a16:creationId xmlns:a16="http://schemas.microsoft.com/office/drawing/2014/main" id="{DDF29FAD-7383-4F19-BE78-9BEB146E4DB0}"/>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59814" name="Rectangle 6">
            <a:extLst>
              <a:ext uri="{FF2B5EF4-FFF2-40B4-BE49-F238E27FC236}">
                <a16:creationId xmlns:a16="http://schemas.microsoft.com/office/drawing/2014/main" id="{F727178F-78AA-495C-93E8-2ECF1A72AC7F}"/>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dirty="0"/>
          </a:p>
        </p:txBody>
      </p:sp>
      <p:sp>
        <p:nvSpPr>
          <p:cNvPr id="759815" name="Rectangle 7">
            <a:extLst>
              <a:ext uri="{FF2B5EF4-FFF2-40B4-BE49-F238E27FC236}">
                <a16:creationId xmlns:a16="http://schemas.microsoft.com/office/drawing/2014/main" id="{2A868DC7-F7E3-4407-8E5C-CE47F866AC8F}"/>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7E7761C5-742B-4992-8449-7F81E93896A0}"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1BA67042-69E6-413B-88E5-4C8C5F9B17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F53E26A8-6457-4610-AB64-70D014A1CB0A}" type="slidenum">
              <a:rPr lang="en-US" altLang="en-US"/>
              <a:pPr/>
              <a:t>1</a:t>
            </a:fld>
            <a:endParaRPr lang="en-US" altLang="en-US" dirty="0"/>
          </a:p>
        </p:txBody>
      </p:sp>
      <p:sp>
        <p:nvSpPr>
          <p:cNvPr id="6147" name="Rectangle 2">
            <a:extLst>
              <a:ext uri="{FF2B5EF4-FFF2-40B4-BE49-F238E27FC236}">
                <a16:creationId xmlns:a16="http://schemas.microsoft.com/office/drawing/2014/main" id="{9106E170-D564-4864-A6C8-F0685913BE98}"/>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9D23B93F-B947-4019-8498-6534904545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1860F16A-E475-442E-82A1-1483F61FD992}"/>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0D9081E8-FEC6-4A5B-BA2C-6A07283E698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1" charset="-128"/>
            </a:endParaRPr>
          </a:p>
        </p:txBody>
      </p:sp>
      <p:sp>
        <p:nvSpPr>
          <p:cNvPr id="17412" name="Slide Number Placeholder 3">
            <a:extLst>
              <a:ext uri="{FF2B5EF4-FFF2-40B4-BE49-F238E27FC236}">
                <a16:creationId xmlns:a16="http://schemas.microsoft.com/office/drawing/2014/main" id="{F7CFE651-202E-4589-A7C0-042202E49A7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AD8A4D03-2FAC-4EF2-9B2A-3C8913823DD3}" type="slidenum">
              <a:rPr lang="en-US" altLang="en-US"/>
              <a:pPr/>
              <a:t>10</a:t>
            </a:fld>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FA0AD011-24F6-7E85-7FE9-33EF0DF45F67}"/>
              </a:ext>
            </a:extLst>
          </p:cNvPr>
          <p:cNvSpPr>
            <a:spLocks noGrp="1" noRot="1" noChangeAspect="1" noChangeArrowheads="1" noTextEdit="1"/>
          </p:cNvSpPr>
          <p:nvPr>
            <p:ph type="sldImg"/>
          </p:nvPr>
        </p:nvSpPr>
        <p:spPr>
          <a:ln/>
        </p:spPr>
      </p:sp>
      <p:sp>
        <p:nvSpPr>
          <p:cNvPr id="71682" name="Notes Placeholder 2">
            <a:extLst>
              <a:ext uri="{FF2B5EF4-FFF2-40B4-BE49-F238E27FC236}">
                <a16:creationId xmlns:a16="http://schemas.microsoft.com/office/drawing/2014/main" id="{B44817E4-6467-E637-91C9-C94DD90C0E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anose="020B0300000000000000" pitchFamily="34" charset="-128"/>
            </a:endParaRPr>
          </a:p>
        </p:txBody>
      </p:sp>
      <p:sp>
        <p:nvSpPr>
          <p:cNvPr id="71683" name="Slide Number Placeholder 3">
            <a:extLst>
              <a:ext uri="{FF2B5EF4-FFF2-40B4-BE49-F238E27FC236}">
                <a16:creationId xmlns:a16="http://schemas.microsoft.com/office/drawing/2014/main" id="{6E4C4E9B-556F-4C5E-3508-4A1AB794A23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0AFCCB4C-E09F-614F-84CE-40AF82F2AB3B}" type="slidenum">
              <a:rPr lang="en-US" altLang="en-US"/>
              <a:pPr/>
              <a:t>11</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7761C5-742B-4992-8449-7F81E93896A0}" type="slidenum">
              <a:rPr lang="en-US" altLang="en-US" smtClean="0"/>
              <a:pPr/>
              <a:t>12</a:t>
            </a:fld>
            <a:endParaRPr lang="en-US" altLang="en-US" dirty="0"/>
          </a:p>
        </p:txBody>
      </p:sp>
    </p:spTree>
    <p:extLst>
      <p:ext uri="{BB962C8B-B14F-4D97-AF65-F5344CB8AC3E}">
        <p14:creationId xmlns:p14="http://schemas.microsoft.com/office/powerpoint/2010/main" val="1002802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a:extLst>
              <a:ext uri="{FF2B5EF4-FFF2-40B4-BE49-F238E27FC236}">
                <a16:creationId xmlns:a16="http://schemas.microsoft.com/office/drawing/2014/main" id="{41635F70-535D-7968-0E0D-1BAD5036D33B}"/>
              </a:ext>
            </a:extLst>
          </p:cNvPr>
          <p:cNvSpPr>
            <a:spLocks noGrp="1" noRot="1" noChangeAspect="1" noChangeArrowheads="1" noTextEdit="1"/>
          </p:cNvSpPr>
          <p:nvPr>
            <p:ph type="sldImg"/>
          </p:nvPr>
        </p:nvSpPr>
        <p:spPr>
          <a:ln/>
        </p:spPr>
      </p:sp>
      <p:sp>
        <p:nvSpPr>
          <p:cNvPr id="74754" name="Notes Placeholder 2">
            <a:extLst>
              <a:ext uri="{FF2B5EF4-FFF2-40B4-BE49-F238E27FC236}">
                <a16:creationId xmlns:a16="http://schemas.microsoft.com/office/drawing/2014/main" id="{7B74DE46-F429-9F7A-824A-3E47BD29DBA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3"/>
            <a:endParaRPr lang="en-US" altLang="en-US" dirty="0">
              <a:latin typeface="Arial" panose="020B0604020202020204" pitchFamily="34" charset="0"/>
              <a:ea typeface="ヒラギノ角ゴ Pro W3" panose="020B0300000000000000" pitchFamily="34" charset="-128"/>
            </a:endParaRPr>
          </a:p>
        </p:txBody>
      </p:sp>
      <p:sp>
        <p:nvSpPr>
          <p:cNvPr id="74755" name="Slide Number Placeholder 3">
            <a:extLst>
              <a:ext uri="{FF2B5EF4-FFF2-40B4-BE49-F238E27FC236}">
                <a16:creationId xmlns:a16="http://schemas.microsoft.com/office/drawing/2014/main" id="{49CC5242-B815-BE69-B783-26F208DD669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CABB6F8C-B1F6-CD4D-824A-5C7A8F507F36}" type="slidenum">
              <a:rPr lang="en-US" altLang="en-US"/>
              <a:pPr/>
              <a:t>13</a:t>
            </a:fld>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B261DC85-F40C-251D-67DF-BA46B6D867A7}"/>
              </a:ext>
            </a:extLst>
          </p:cNvPr>
          <p:cNvSpPr>
            <a:spLocks noGrp="1" noRot="1" noChangeAspect="1" noChangeArrowheads="1" noTextEdit="1"/>
          </p:cNvSpPr>
          <p:nvPr>
            <p:ph type="sldImg"/>
          </p:nvPr>
        </p:nvSpPr>
        <p:spPr>
          <a:ln/>
        </p:spPr>
      </p:sp>
      <p:sp>
        <p:nvSpPr>
          <p:cNvPr id="76802" name="Notes Placeholder 2">
            <a:extLst>
              <a:ext uri="{FF2B5EF4-FFF2-40B4-BE49-F238E27FC236}">
                <a16:creationId xmlns:a16="http://schemas.microsoft.com/office/drawing/2014/main" id="{66E32C8D-5E5C-4BD6-BD5F-757889BC259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anose="020B0300000000000000" pitchFamily="34" charset="-128"/>
            </a:endParaRPr>
          </a:p>
        </p:txBody>
      </p:sp>
      <p:sp>
        <p:nvSpPr>
          <p:cNvPr id="76803" name="Slide Number Placeholder 3">
            <a:extLst>
              <a:ext uri="{FF2B5EF4-FFF2-40B4-BE49-F238E27FC236}">
                <a16:creationId xmlns:a16="http://schemas.microsoft.com/office/drawing/2014/main" id="{F617F6E9-4F55-9290-01C4-CEEDC961BFF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6AA2F236-F4AD-AE47-A0BF-ADED660B1BC1}" type="slidenum">
              <a:rPr lang="en-US" altLang="en-US"/>
              <a:pPr/>
              <a:t>14</a:t>
            </a:fld>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5C70BC70-D1BA-72C2-0FF9-EE8F675933EC}"/>
              </a:ext>
            </a:extLst>
          </p:cNvPr>
          <p:cNvSpPr>
            <a:spLocks noGrp="1" noRot="1" noChangeAspect="1" noChangeArrowheads="1" noTextEdit="1"/>
          </p:cNvSpPr>
          <p:nvPr>
            <p:ph type="sldImg"/>
          </p:nvPr>
        </p:nvSpPr>
        <p:spPr>
          <a:ln/>
        </p:spPr>
      </p:sp>
      <p:sp>
        <p:nvSpPr>
          <p:cNvPr id="78850" name="Notes Placeholder 2">
            <a:extLst>
              <a:ext uri="{FF2B5EF4-FFF2-40B4-BE49-F238E27FC236}">
                <a16:creationId xmlns:a16="http://schemas.microsoft.com/office/drawing/2014/main" id="{15B9D90D-1329-F5E9-4BBF-2EE6005F29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anose="020B0300000000000000" pitchFamily="34" charset="-128"/>
            </a:endParaRPr>
          </a:p>
        </p:txBody>
      </p:sp>
      <p:sp>
        <p:nvSpPr>
          <p:cNvPr id="78851" name="Slide Number Placeholder 3">
            <a:extLst>
              <a:ext uri="{FF2B5EF4-FFF2-40B4-BE49-F238E27FC236}">
                <a16:creationId xmlns:a16="http://schemas.microsoft.com/office/drawing/2014/main" id="{57ADDF14-B096-EEB4-9B3C-A53A3846A2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EB80BE8E-60F2-924E-ADB3-4DA3AB19CC96}" type="slidenum">
              <a:rPr lang="en-US" altLang="en-US">
                <a:latin typeface="Calibri" panose="020F0502020204030204" pitchFamily="34" charset="0"/>
              </a:rPr>
              <a:pPr/>
              <a:t>15</a:t>
            </a:fld>
            <a:endParaRPr lang="en-US" altLang="en-US" dirty="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33AA316A-40D2-23FC-DEB1-1C39173CCADD}"/>
              </a:ext>
            </a:extLst>
          </p:cNvPr>
          <p:cNvSpPr>
            <a:spLocks noGrp="1" noRot="1" noChangeAspect="1" noChangeArrowheads="1" noTextEdit="1"/>
          </p:cNvSpPr>
          <p:nvPr>
            <p:ph type="sldImg"/>
          </p:nvPr>
        </p:nvSpPr>
        <p:spPr>
          <a:ln/>
        </p:spPr>
      </p:sp>
      <p:sp>
        <p:nvSpPr>
          <p:cNvPr id="67586" name="Notes Placeholder 2">
            <a:extLst>
              <a:ext uri="{FF2B5EF4-FFF2-40B4-BE49-F238E27FC236}">
                <a16:creationId xmlns:a16="http://schemas.microsoft.com/office/drawing/2014/main" id="{D2BB68AE-352F-512E-ECDA-3F0D8DAADE4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anose="020B0300000000000000" pitchFamily="34" charset="-128"/>
            </a:endParaRPr>
          </a:p>
        </p:txBody>
      </p:sp>
      <p:sp>
        <p:nvSpPr>
          <p:cNvPr id="67587" name="Slide Number Placeholder 3">
            <a:extLst>
              <a:ext uri="{FF2B5EF4-FFF2-40B4-BE49-F238E27FC236}">
                <a16:creationId xmlns:a16="http://schemas.microsoft.com/office/drawing/2014/main" id="{2FD45486-BE08-8C89-BDAE-CF22AC7AE54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BA457F1E-E9DE-964B-93DD-FEADB384A91B}" type="slidenum">
              <a:rPr lang="en-US" altLang="en-US"/>
              <a:pPr/>
              <a:t>16</a:t>
            </a:fld>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E76292C8-12B1-1661-9B37-FC1934DA3418}"/>
              </a:ext>
            </a:extLst>
          </p:cNvPr>
          <p:cNvSpPr>
            <a:spLocks noGrp="1" noRot="1" noChangeAspect="1" noChangeArrowheads="1" noTextEdit="1"/>
          </p:cNvSpPr>
          <p:nvPr>
            <p:ph type="sldImg"/>
          </p:nvPr>
        </p:nvSpPr>
        <p:spPr>
          <a:ln/>
        </p:spPr>
      </p:sp>
      <p:sp>
        <p:nvSpPr>
          <p:cNvPr id="80898" name="Notes Placeholder 2">
            <a:extLst>
              <a:ext uri="{FF2B5EF4-FFF2-40B4-BE49-F238E27FC236}">
                <a16:creationId xmlns:a16="http://schemas.microsoft.com/office/drawing/2014/main" id="{3D892CF4-54D8-96AD-6234-C9E889204C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anose="020B0300000000000000" pitchFamily="34" charset="-128"/>
            </a:endParaRPr>
          </a:p>
        </p:txBody>
      </p:sp>
      <p:sp>
        <p:nvSpPr>
          <p:cNvPr id="80899" name="Slide Number Placeholder 3">
            <a:extLst>
              <a:ext uri="{FF2B5EF4-FFF2-40B4-BE49-F238E27FC236}">
                <a16:creationId xmlns:a16="http://schemas.microsoft.com/office/drawing/2014/main" id="{9FE33097-8A10-FB68-21D4-411062F8EB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6B731C21-7888-7D40-A7C5-86FE7884956B}" type="slidenum">
              <a:rPr lang="en-US" altLang="en-US"/>
              <a:pPr/>
              <a:t>17</a:t>
            </a:fld>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a:extLst>
              <a:ext uri="{FF2B5EF4-FFF2-40B4-BE49-F238E27FC236}">
                <a16:creationId xmlns:a16="http://schemas.microsoft.com/office/drawing/2014/main" id="{56B56E7F-E14B-BB69-B472-465A2A0627CD}"/>
              </a:ext>
            </a:extLst>
          </p:cNvPr>
          <p:cNvSpPr>
            <a:spLocks noGrp="1" noRot="1" noChangeAspect="1" noChangeArrowheads="1" noTextEdit="1"/>
          </p:cNvSpPr>
          <p:nvPr>
            <p:ph type="sldImg"/>
          </p:nvPr>
        </p:nvSpPr>
        <p:spPr>
          <a:ln/>
        </p:spPr>
      </p:sp>
      <p:sp>
        <p:nvSpPr>
          <p:cNvPr id="82946" name="Notes Placeholder 2">
            <a:extLst>
              <a:ext uri="{FF2B5EF4-FFF2-40B4-BE49-F238E27FC236}">
                <a16:creationId xmlns:a16="http://schemas.microsoft.com/office/drawing/2014/main" id="{AF96030B-B8A9-481B-2DD5-8CB5ADE594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anose="020B0300000000000000" pitchFamily="34" charset="-128"/>
            </a:endParaRPr>
          </a:p>
        </p:txBody>
      </p:sp>
      <p:sp>
        <p:nvSpPr>
          <p:cNvPr id="82947" name="Slide Number Placeholder 3">
            <a:extLst>
              <a:ext uri="{FF2B5EF4-FFF2-40B4-BE49-F238E27FC236}">
                <a16:creationId xmlns:a16="http://schemas.microsoft.com/office/drawing/2014/main" id="{4C67DBBB-086F-598C-8B78-F64AA24B8F1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7399D7FF-DA28-1347-8F8A-9A3DD01F110B}" type="slidenum">
              <a:rPr lang="en-US" altLang="en-US"/>
              <a:pPr/>
              <a:t>18</a:t>
            </a:fld>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82F8509C-3BDD-4637-86ED-EC80AA829CD6}"/>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BB7D4FA3-5BC5-4679-B1B7-23E1023AFA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itchFamily="1" charset="-128"/>
            </a:endParaRPr>
          </a:p>
        </p:txBody>
      </p:sp>
      <p:sp>
        <p:nvSpPr>
          <p:cNvPr id="21508" name="Slide Number Placeholder 3">
            <a:extLst>
              <a:ext uri="{FF2B5EF4-FFF2-40B4-BE49-F238E27FC236}">
                <a16:creationId xmlns:a16="http://schemas.microsoft.com/office/drawing/2014/main" id="{1E5854A5-BC26-4574-B127-8B5462AA6E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33F51C43-401D-4B8F-9102-D2C36596F6D7}" type="slidenum">
              <a:rPr lang="en-US" altLang="en-US"/>
              <a:pPr/>
              <a:t>19</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6EF9E855-69F8-F6E2-9843-A1DD1B899793}"/>
              </a:ext>
            </a:extLst>
          </p:cNvPr>
          <p:cNvSpPr>
            <a:spLocks noGrp="1" noRot="1" noChangeAspect="1" noChangeArrowheads="1" noTextEdit="1"/>
          </p:cNvSpPr>
          <p:nvPr>
            <p:ph type="sldImg"/>
          </p:nvPr>
        </p:nvSpPr>
        <p:spPr>
          <a:ln/>
        </p:spPr>
      </p:sp>
      <p:sp>
        <p:nvSpPr>
          <p:cNvPr id="53250" name="Notes Placeholder 2">
            <a:extLst>
              <a:ext uri="{FF2B5EF4-FFF2-40B4-BE49-F238E27FC236}">
                <a16:creationId xmlns:a16="http://schemas.microsoft.com/office/drawing/2014/main" id="{423562EA-C7B8-69EA-CAB6-0505D56BC54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anose="020B0300000000000000" pitchFamily="34" charset="-128"/>
            </a:endParaRPr>
          </a:p>
        </p:txBody>
      </p:sp>
      <p:sp>
        <p:nvSpPr>
          <p:cNvPr id="53251" name="Slide Number Placeholder 3">
            <a:extLst>
              <a:ext uri="{FF2B5EF4-FFF2-40B4-BE49-F238E27FC236}">
                <a16:creationId xmlns:a16="http://schemas.microsoft.com/office/drawing/2014/main" id="{3367F210-33EA-5932-3776-3879F565BA1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B9CA0670-1244-7140-B6C8-A70B024DDCF6}" type="slidenum">
              <a:rPr lang="en-US" altLang="en-US"/>
              <a:pPr/>
              <a:t>2</a:t>
            </a:fld>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a:extLst>
              <a:ext uri="{FF2B5EF4-FFF2-40B4-BE49-F238E27FC236}">
                <a16:creationId xmlns:a16="http://schemas.microsoft.com/office/drawing/2014/main" id="{CFE3C14A-0004-2647-1874-779978D5FBCB}"/>
              </a:ext>
            </a:extLst>
          </p:cNvPr>
          <p:cNvSpPr>
            <a:spLocks noGrp="1" noRot="1" noChangeAspect="1" noChangeArrowheads="1" noTextEdit="1"/>
          </p:cNvSpPr>
          <p:nvPr>
            <p:ph type="sldImg"/>
          </p:nvPr>
        </p:nvSpPr>
        <p:spPr>
          <a:ln/>
        </p:spPr>
      </p:sp>
      <p:sp>
        <p:nvSpPr>
          <p:cNvPr id="111618" name="Notes Placeholder 2">
            <a:extLst>
              <a:ext uri="{FF2B5EF4-FFF2-40B4-BE49-F238E27FC236}">
                <a16:creationId xmlns:a16="http://schemas.microsoft.com/office/drawing/2014/main" id="{B0BB4C4E-B328-01C2-F09A-14EADDD5058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a typeface="ヒラギノ角ゴ Pro W3" panose="020B0300000000000000" pitchFamily="34" charset="-128"/>
            </a:endParaRPr>
          </a:p>
        </p:txBody>
      </p:sp>
      <p:sp>
        <p:nvSpPr>
          <p:cNvPr id="111619" name="Slide Number Placeholder 3">
            <a:extLst>
              <a:ext uri="{FF2B5EF4-FFF2-40B4-BE49-F238E27FC236}">
                <a16:creationId xmlns:a16="http://schemas.microsoft.com/office/drawing/2014/main" id="{17693589-B45D-ECDE-4A1F-E76BB34993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CE582F12-64B0-2542-9E57-4A34698329BA}" type="slidenum">
              <a:rPr lang="en-US" altLang="en-US">
                <a:latin typeface="Calibri" panose="020F0502020204030204" pitchFamily="34" charset="0"/>
                <a:ea typeface="ＭＳ Ｐゴシック" panose="020B0600070205080204" pitchFamily="34" charset="-128"/>
              </a:rPr>
              <a:pPr/>
              <a:t>20</a:t>
            </a:fld>
            <a:endParaRPr lang="en-US" altLang="en-US" dirty="0">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a:extLst>
              <a:ext uri="{FF2B5EF4-FFF2-40B4-BE49-F238E27FC236}">
                <a16:creationId xmlns:a16="http://schemas.microsoft.com/office/drawing/2014/main" id="{C482C3CC-4442-495C-F63B-5B3A6DDB21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BDD27FB8-0734-E641-BDDF-65E5DEB932D3}" type="slidenum">
              <a:rPr lang="en-US" altLang="en-US">
                <a:latin typeface="Calibri" panose="020F0502020204030204" pitchFamily="34" charset="0"/>
                <a:ea typeface="ＭＳ Ｐゴシック" panose="020B0600070205080204" pitchFamily="34" charset="-128"/>
              </a:rPr>
              <a:pPr/>
              <a:t>21</a:t>
            </a:fld>
            <a:endParaRPr lang="en-US" altLang="en-US" dirty="0">
              <a:latin typeface="Calibri" panose="020F0502020204030204" pitchFamily="34" charset="0"/>
              <a:ea typeface="ＭＳ Ｐゴシック" panose="020B0600070205080204" pitchFamily="34" charset="-128"/>
            </a:endParaRPr>
          </a:p>
        </p:txBody>
      </p:sp>
      <p:sp>
        <p:nvSpPr>
          <p:cNvPr id="113666" name="Rectangle 2">
            <a:extLst>
              <a:ext uri="{FF2B5EF4-FFF2-40B4-BE49-F238E27FC236}">
                <a16:creationId xmlns:a16="http://schemas.microsoft.com/office/drawing/2014/main" id="{4A28EF54-FF83-C50D-2DE0-1B829D14709B}"/>
              </a:ext>
            </a:extLst>
          </p:cNvPr>
          <p:cNvSpPr>
            <a:spLocks noGrp="1" noRot="1" noChangeAspect="1" noChangeArrowheads="1" noTextEdit="1"/>
          </p:cNvSpPr>
          <p:nvPr>
            <p:ph type="sldImg"/>
          </p:nvPr>
        </p:nvSpPr>
        <p:spPr>
          <a:ln/>
        </p:spPr>
      </p:sp>
      <p:sp>
        <p:nvSpPr>
          <p:cNvPr id="113667" name="Rectangle 3">
            <a:extLst>
              <a:ext uri="{FF2B5EF4-FFF2-40B4-BE49-F238E27FC236}">
                <a16:creationId xmlns:a16="http://schemas.microsoft.com/office/drawing/2014/main" id="{446A0F7A-A81F-8522-C89F-266964BD1A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Calibri" panose="020F0502020204030204" pitchFamily="34" charset="0"/>
              <a:ea typeface="ヒラギノ角ゴ Pro W3" panose="020B0300000000000000"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a:extLst>
              <a:ext uri="{FF2B5EF4-FFF2-40B4-BE49-F238E27FC236}">
                <a16:creationId xmlns:a16="http://schemas.microsoft.com/office/drawing/2014/main" id="{B494AA82-0BD8-2023-323D-FB9EAC84A855}"/>
              </a:ext>
            </a:extLst>
          </p:cNvPr>
          <p:cNvSpPr>
            <a:spLocks noGrp="1" noRot="1" noChangeAspect="1" noChangeArrowheads="1" noTextEdit="1"/>
          </p:cNvSpPr>
          <p:nvPr>
            <p:ph type="sldImg"/>
          </p:nvPr>
        </p:nvSpPr>
        <p:spPr>
          <a:ln/>
        </p:spPr>
      </p:sp>
      <p:sp>
        <p:nvSpPr>
          <p:cNvPr id="115714" name="Notes Placeholder 2">
            <a:extLst>
              <a:ext uri="{FF2B5EF4-FFF2-40B4-BE49-F238E27FC236}">
                <a16:creationId xmlns:a16="http://schemas.microsoft.com/office/drawing/2014/main" id="{EE2234AF-A8C2-34F9-42BA-4AAB4A45086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anose="020B0300000000000000" pitchFamily="34" charset="-128"/>
            </a:endParaRPr>
          </a:p>
        </p:txBody>
      </p:sp>
      <p:sp>
        <p:nvSpPr>
          <p:cNvPr id="115715" name="Slide Number Placeholder 3">
            <a:extLst>
              <a:ext uri="{FF2B5EF4-FFF2-40B4-BE49-F238E27FC236}">
                <a16:creationId xmlns:a16="http://schemas.microsoft.com/office/drawing/2014/main" id="{70D13DAB-DF7E-0DA8-AFD8-1163BAA127A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80277512-7BFD-514C-9EDD-A94DF6F071D4}" type="slidenum">
              <a:rPr lang="en-US" altLang="en-US"/>
              <a:pPr/>
              <a:t>22</a:t>
            </a:fld>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a:extLst>
              <a:ext uri="{FF2B5EF4-FFF2-40B4-BE49-F238E27FC236}">
                <a16:creationId xmlns:a16="http://schemas.microsoft.com/office/drawing/2014/main" id="{F5D22097-81D5-0464-A1FD-3B3C75F7EC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31F46A20-3AFF-C048-8B33-26FE7B978F2F}" type="slidenum">
              <a:rPr lang="en-US" altLang="en-US">
                <a:latin typeface="Calibri" panose="020F0502020204030204" pitchFamily="34" charset="0"/>
              </a:rPr>
              <a:pPr/>
              <a:t>23</a:t>
            </a:fld>
            <a:endParaRPr lang="en-US" altLang="en-US" dirty="0">
              <a:latin typeface="Calibri" panose="020F0502020204030204" pitchFamily="34" charset="0"/>
            </a:endParaRPr>
          </a:p>
        </p:txBody>
      </p:sp>
      <p:sp>
        <p:nvSpPr>
          <p:cNvPr id="117762" name="Rectangle 2">
            <a:extLst>
              <a:ext uri="{FF2B5EF4-FFF2-40B4-BE49-F238E27FC236}">
                <a16:creationId xmlns:a16="http://schemas.microsoft.com/office/drawing/2014/main" id="{C16D3876-1D8E-F19B-493E-5175A86691E8}"/>
              </a:ext>
            </a:extLst>
          </p:cNvPr>
          <p:cNvSpPr>
            <a:spLocks noGrp="1" noRot="1" noChangeAspect="1" noChangeArrowheads="1" noTextEdit="1"/>
          </p:cNvSpPr>
          <p:nvPr>
            <p:ph type="sldImg"/>
          </p:nvPr>
        </p:nvSpPr>
        <p:spPr>
          <a:ln/>
        </p:spPr>
      </p:sp>
      <p:sp>
        <p:nvSpPr>
          <p:cNvPr id="117763" name="Rectangle 3">
            <a:extLst>
              <a:ext uri="{FF2B5EF4-FFF2-40B4-BE49-F238E27FC236}">
                <a16:creationId xmlns:a16="http://schemas.microsoft.com/office/drawing/2014/main" id="{445FDBB2-209E-90C0-C11A-1FE263001E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1"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a:extLst>
              <a:ext uri="{FF2B5EF4-FFF2-40B4-BE49-F238E27FC236}">
                <a16:creationId xmlns:a16="http://schemas.microsoft.com/office/drawing/2014/main" id="{BC7F2F97-906E-D6ED-6801-2DD537114F71}"/>
              </a:ext>
            </a:extLst>
          </p:cNvPr>
          <p:cNvSpPr>
            <a:spLocks noGrp="1" noRot="1" noChangeAspect="1" noChangeArrowheads="1" noTextEdit="1"/>
          </p:cNvSpPr>
          <p:nvPr>
            <p:ph type="sldImg"/>
          </p:nvPr>
        </p:nvSpPr>
        <p:spPr>
          <a:ln/>
        </p:spPr>
      </p:sp>
      <p:sp>
        <p:nvSpPr>
          <p:cNvPr id="121858" name="Notes Placeholder 2">
            <a:extLst>
              <a:ext uri="{FF2B5EF4-FFF2-40B4-BE49-F238E27FC236}">
                <a16:creationId xmlns:a16="http://schemas.microsoft.com/office/drawing/2014/main" id="{1BD0BABA-4A6D-60DC-DCFE-869381733B6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anose="020B0300000000000000" pitchFamily="34" charset="-128"/>
            </a:endParaRPr>
          </a:p>
        </p:txBody>
      </p:sp>
      <p:sp>
        <p:nvSpPr>
          <p:cNvPr id="121859" name="Slide Number Placeholder 3">
            <a:extLst>
              <a:ext uri="{FF2B5EF4-FFF2-40B4-BE49-F238E27FC236}">
                <a16:creationId xmlns:a16="http://schemas.microsoft.com/office/drawing/2014/main" id="{F81A6538-47A4-64BA-B6CA-8C346889D3B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2D83AAF8-8E26-484D-8BAC-E21979D57EC6}" type="slidenum">
              <a:rPr lang="en-US" altLang="en-US">
                <a:latin typeface="Calibri" panose="020F0502020204030204" pitchFamily="34" charset="0"/>
              </a:rPr>
              <a:pPr/>
              <a:t>24</a:t>
            </a:fld>
            <a:endParaRPr lang="en-US" altLang="en-US" dirty="0">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7761C5-742B-4992-8449-7F81E93896A0}" type="slidenum">
              <a:rPr lang="en-US" altLang="en-US" smtClean="0"/>
              <a:pPr/>
              <a:t>25</a:t>
            </a:fld>
            <a:endParaRPr lang="en-US" altLang="en-US" dirty="0"/>
          </a:p>
        </p:txBody>
      </p:sp>
    </p:spTree>
    <p:extLst>
      <p:ext uri="{BB962C8B-B14F-4D97-AF65-F5344CB8AC3E}">
        <p14:creationId xmlns:p14="http://schemas.microsoft.com/office/powerpoint/2010/main" val="2247375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a:extLst>
              <a:ext uri="{FF2B5EF4-FFF2-40B4-BE49-F238E27FC236}">
                <a16:creationId xmlns:a16="http://schemas.microsoft.com/office/drawing/2014/main" id="{3E64FC62-162F-15B7-304A-F57CE529AD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7A77C0EF-82D7-3E40-B9D7-E2ADAC31CDBB}" type="slidenum">
              <a:rPr lang="en-US" altLang="en-US">
                <a:latin typeface="Calibri" panose="020F0502020204030204" pitchFamily="34" charset="0"/>
              </a:rPr>
              <a:pPr/>
              <a:t>26</a:t>
            </a:fld>
            <a:endParaRPr lang="en-US" altLang="en-US" dirty="0">
              <a:latin typeface="Calibri" panose="020F0502020204030204" pitchFamily="34" charset="0"/>
            </a:endParaRPr>
          </a:p>
        </p:txBody>
      </p:sp>
      <p:sp>
        <p:nvSpPr>
          <p:cNvPr id="125954" name="Rectangle 2">
            <a:extLst>
              <a:ext uri="{FF2B5EF4-FFF2-40B4-BE49-F238E27FC236}">
                <a16:creationId xmlns:a16="http://schemas.microsoft.com/office/drawing/2014/main" id="{4DF09E68-FE19-4E07-6A6C-DCACFBF26753}"/>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9E97498E-384B-5547-8505-CA45166304F3}"/>
              </a:ext>
            </a:extLst>
          </p:cNvPr>
          <p:cNvSpPr>
            <a:spLocks noGrp="1" noChangeArrowheads="1"/>
          </p:cNvSpPr>
          <p:nvPr>
            <p:ph type="body" idx="1"/>
          </p:nvPr>
        </p:nvSpPr>
        <p:spPr>
          <a:extLst>
            <a:ext uri="{909E8E84-426E-40dd-AFC4-6F175D3DCCD1}"/>
            <a:ext uri="{91240B29-F687-4f45-9708-019B960494DF}"/>
          </a:extLst>
        </p:spPr>
        <p:txBody>
          <a:bodyPr>
            <a:normAutofit fontScale="92500" lnSpcReduction="10000"/>
          </a:bodyPr>
          <a:lstStyle/>
          <a:p>
            <a:pPr eaLnBrk="1" hangingPunct="1">
              <a:spcBef>
                <a:spcPct val="0"/>
              </a:spcBef>
              <a:defRPr/>
            </a:pPr>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a:extLst>
              <a:ext uri="{FF2B5EF4-FFF2-40B4-BE49-F238E27FC236}">
                <a16:creationId xmlns:a16="http://schemas.microsoft.com/office/drawing/2014/main" id="{5D21A1F7-B650-58B6-5939-3C51BC61730A}"/>
              </a:ext>
            </a:extLst>
          </p:cNvPr>
          <p:cNvSpPr>
            <a:spLocks noGrp="1" noRot="1" noChangeAspect="1" noChangeArrowheads="1" noTextEdit="1"/>
          </p:cNvSpPr>
          <p:nvPr>
            <p:ph type="sldImg"/>
          </p:nvPr>
        </p:nvSpPr>
        <p:spPr>
          <a:ln/>
        </p:spPr>
      </p:sp>
      <p:sp>
        <p:nvSpPr>
          <p:cNvPr id="171010" name="Notes Placeholder 2">
            <a:extLst>
              <a:ext uri="{FF2B5EF4-FFF2-40B4-BE49-F238E27FC236}">
                <a16:creationId xmlns:a16="http://schemas.microsoft.com/office/drawing/2014/main" id="{EB976129-99AE-02BC-DE80-D5A63E4F0E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anose="020B0300000000000000" pitchFamily="34" charset="-128"/>
            </a:endParaRPr>
          </a:p>
        </p:txBody>
      </p:sp>
      <p:sp>
        <p:nvSpPr>
          <p:cNvPr id="171011" name="Slide Number Placeholder 3">
            <a:extLst>
              <a:ext uri="{FF2B5EF4-FFF2-40B4-BE49-F238E27FC236}">
                <a16:creationId xmlns:a16="http://schemas.microsoft.com/office/drawing/2014/main" id="{70355D11-1563-F634-6484-A7CA9F58146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FE331D4D-AC1A-AB46-9332-54D5D4034E10}" type="slidenum">
              <a:rPr lang="en-US" altLang="en-US"/>
              <a:pPr/>
              <a:t>27</a:t>
            </a:fld>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a:extLst>
              <a:ext uri="{FF2B5EF4-FFF2-40B4-BE49-F238E27FC236}">
                <a16:creationId xmlns:a16="http://schemas.microsoft.com/office/drawing/2014/main" id="{631116B2-7AD9-8A20-FA49-7156F9A4F382}"/>
              </a:ext>
            </a:extLst>
          </p:cNvPr>
          <p:cNvSpPr>
            <a:spLocks noGrp="1" noRot="1" noChangeAspect="1" noChangeArrowheads="1" noTextEdit="1"/>
          </p:cNvSpPr>
          <p:nvPr>
            <p:ph type="sldImg"/>
          </p:nvPr>
        </p:nvSpPr>
        <p:spPr>
          <a:ln/>
        </p:spPr>
      </p:sp>
      <p:sp>
        <p:nvSpPr>
          <p:cNvPr id="128002" name="Notes Placeholder 2">
            <a:extLst>
              <a:ext uri="{FF2B5EF4-FFF2-40B4-BE49-F238E27FC236}">
                <a16:creationId xmlns:a16="http://schemas.microsoft.com/office/drawing/2014/main" id="{3C900A58-621E-5E4D-D1C4-0196AE8E3A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anose="020B0300000000000000" pitchFamily="34" charset="-128"/>
            </a:endParaRPr>
          </a:p>
        </p:txBody>
      </p:sp>
      <p:sp>
        <p:nvSpPr>
          <p:cNvPr id="128003" name="Slide Number Placeholder 3">
            <a:extLst>
              <a:ext uri="{FF2B5EF4-FFF2-40B4-BE49-F238E27FC236}">
                <a16:creationId xmlns:a16="http://schemas.microsoft.com/office/drawing/2014/main" id="{0A5A7786-FDCC-320D-3143-5E97411046A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E048CB9B-F585-EE4D-B3B1-85258B2D1FD8}" type="slidenum">
              <a:rPr lang="en-US" altLang="en-US"/>
              <a:pPr/>
              <a:t>28</a:t>
            </a:fld>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7761C5-742B-4992-8449-7F81E93896A0}" type="slidenum">
              <a:rPr lang="en-US" altLang="en-US" smtClean="0"/>
              <a:pPr/>
              <a:t>29</a:t>
            </a:fld>
            <a:endParaRPr lang="en-US" altLang="en-US" dirty="0"/>
          </a:p>
        </p:txBody>
      </p:sp>
    </p:spTree>
    <p:extLst>
      <p:ext uri="{BB962C8B-B14F-4D97-AF65-F5344CB8AC3E}">
        <p14:creationId xmlns:p14="http://schemas.microsoft.com/office/powerpoint/2010/main" val="4003544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7761C5-742B-4992-8449-7F81E93896A0}" type="slidenum">
              <a:rPr lang="en-US" altLang="en-US" smtClean="0"/>
              <a:pPr/>
              <a:t>3</a:t>
            </a:fld>
            <a:endParaRPr lang="en-US" altLang="en-US" dirty="0"/>
          </a:p>
        </p:txBody>
      </p:sp>
    </p:spTree>
    <p:extLst>
      <p:ext uri="{BB962C8B-B14F-4D97-AF65-F5344CB8AC3E}">
        <p14:creationId xmlns:p14="http://schemas.microsoft.com/office/powerpoint/2010/main" val="36165138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7761C5-742B-4992-8449-7F81E93896A0}" type="slidenum">
              <a:rPr lang="en-US" altLang="en-US" smtClean="0"/>
              <a:pPr/>
              <a:t>30</a:t>
            </a:fld>
            <a:endParaRPr lang="en-US" altLang="en-US" dirty="0"/>
          </a:p>
        </p:txBody>
      </p:sp>
    </p:spTree>
    <p:extLst>
      <p:ext uri="{BB962C8B-B14F-4D97-AF65-F5344CB8AC3E}">
        <p14:creationId xmlns:p14="http://schemas.microsoft.com/office/powerpoint/2010/main" val="25247693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a:extLst>
              <a:ext uri="{FF2B5EF4-FFF2-40B4-BE49-F238E27FC236}">
                <a16:creationId xmlns:a16="http://schemas.microsoft.com/office/drawing/2014/main" id="{9D4558D6-D165-5A4B-7F79-F93DF24BEB9E}"/>
              </a:ext>
            </a:extLst>
          </p:cNvPr>
          <p:cNvSpPr>
            <a:spLocks noGrp="1" noRot="1" noChangeAspect="1" noChangeArrowheads="1" noTextEdit="1"/>
          </p:cNvSpPr>
          <p:nvPr>
            <p:ph type="sldImg"/>
          </p:nvPr>
        </p:nvSpPr>
        <p:spPr>
          <a:ln/>
        </p:spPr>
      </p:sp>
      <p:sp>
        <p:nvSpPr>
          <p:cNvPr id="162818" name="Notes Placeholder 2">
            <a:extLst>
              <a:ext uri="{FF2B5EF4-FFF2-40B4-BE49-F238E27FC236}">
                <a16:creationId xmlns:a16="http://schemas.microsoft.com/office/drawing/2014/main" id="{3CCB948C-B216-37DF-5942-0ACD750992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anose="020B0300000000000000" pitchFamily="34" charset="-128"/>
            </a:endParaRPr>
          </a:p>
        </p:txBody>
      </p:sp>
      <p:sp>
        <p:nvSpPr>
          <p:cNvPr id="162819" name="Slide Number Placeholder 3">
            <a:extLst>
              <a:ext uri="{FF2B5EF4-FFF2-40B4-BE49-F238E27FC236}">
                <a16:creationId xmlns:a16="http://schemas.microsoft.com/office/drawing/2014/main" id="{76525FE3-3EAF-7C0F-E15B-6002A62647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62703E0F-5AA4-E445-9623-763B2169B288}" type="slidenum">
              <a:rPr lang="en-US" altLang="en-US"/>
              <a:pPr/>
              <a:t>31</a:t>
            </a:fld>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a:extLst>
              <a:ext uri="{FF2B5EF4-FFF2-40B4-BE49-F238E27FC236}">
                <a16:creationId xmlns:a16="http://schemas.microsoft.com/office/drawing/2014/main" id="{77D19122-7B40-6454-E805-32B53645E228}"/>
              </a:ext>
            </a:extLst>
          </p:cNvPr>
          <p:cNvSpPr>
            <a:spLocks noGrp="1" noRot="1" noChangeAspect="1" noChangeArrowheads="1" noTextEdit="1"/>
          </p:cNvSpPr>
          <p:nvPr>
            <p:ph type="sldImg"/>
          </p:nvPr>
        </p:nvSpPr>
        <p:spPr>
          <a:ln/>
        </p:spPr>
      </p:sp>
      <p:sp>
        <p:nvSpPr>
          <p:cNvPr id="140290" name="Notes Placeholder 2">
            <a:extLst>
              <a:ext uri="{FF2B5EF4-FFF2-40B4-BE49-F238E27FC236}">
                <a16:creationId xmlns:a16="http://schemas.microsoft.com/office/drawing/2014/main" id="{1BA561DE-1E96-6A4A-17F1-9A55E9A369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a typeface="ヒラギノ角ゴ Pro W3" panose="020B0300000000000000" pitchFamily="34" charset="-128"/>
            </a:endParaRPr>
          </a:p>
        </p:txBody>
      </p:sp>
      <p:sp>
        <p:nvSpPr>
          <p:cNvPr id="140291" name="Slide Number Placeholder 3">
            <a:extLst>
              <a:ext uri="{FF2B5EF4-FFF2-40B4-BE49-F238E27FC236}">
                <a16:creationId xmlns:a16="http://schemas.microsoft.com/office/drawing/2014/main" id="{40110EBD-985E-50F0-1BF2-6FAE15A7228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DF07671A-5336-7343-AB5F-8B3E066617D0}" type="slidenum">
              <a:rPr lang="en-US" altLang="en-US">
                <a:latin typeface="Calibri" panose="020F0502020204030204" pitchFamily="34" charset="0"/>
                <a:ea typeface="ＭＳ Ｐゴシック" panose="020B0600070205080204" pitchFamily="34" charset="-128"/>
              </a:rPr>
              <a:pPr/>
              <a:t>32</a:t>
            </a:fld>
            <a:endParaRPr lang="en-US" altLang="en-US" dirty="0">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7761C5-742B-4992-8449-7F81E93896A0}" type="slidenum">
              <a:rPr lang="en-US" altLang="en-US" smtClean="0"/>
              <a:pPr/>
              <a:t>33</a:t>
            </a:fld>
            <a:endParaRPr lang="en-US" altLang="en-US" dirty="0"/>
          </a:p>
        </p:txBody>
      </p:sp>
    </p:spTree>
    <p:extLst>
      <p:ext uri="{BB962C8B-B14F-4D97-AF65-F5344CB8AC3E}">
        <p14:creationId xmlns:p14="http://schemas.microsoft.com/office/powerpoint/2010/main" val="27329887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a:extLst>
              <a:ext uri="{FF2B5EF4-FFF2-40B4-BE49-F238E27FC236}">
                <a16:creationId xmlns:a16="http://schemas.microsoft.com/office/drawing/2014/main" id="{A8B5208A-EC76-AE87-43CA-A34C46E93A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E2C68052-F462-D543-BA24-A15528740C3A}" type="slidenum">
              <a:rPr lang="en-US" altLang="en-US">
                <a:latin typeface="Calibri" panose="020F0502020204030204" pitchFamily="34" charset="0"/>
                <a:ea typeface="ＭＳ Ｐゴシック" panose="020B0600070205080204" pitchFamily="34" charset="-128"/>
              </a:rPr>
              <a:pPr/>
              <a:t>34</a:t>
            </a:fld>
            <a:endParaRPr lang="en-US" altLang="en-US" dirty="0">
              <a:latin typeface="Calibri" panose="020F0502020204030204" pitchFamily="34" charset="0"/>
              <a:ea typeface="ＭＳ Ｐゴシック" panose="020B0600070205080204" pitchFamily="34" charset="-128"/>
            </a:endParaRPr>
          </a:p>
        </p:txBody>
      </p:sp>
      <p:sp>
        <p:nvSpPr>
          <p:cNvPr id="145410" name="Rectangle 2">
            <a:extLst>
              <a:ext uri="{FF2B5EF4-FFF2-40B4-BE49-F238E27FC236}">
                <a16:creationId xmlns:a16="http://schemas.microsoft.com/office/drawing/2014/main" id="{C8E980A1-0383-B431-3E97-9F8554F15CA0}"/>
              </a:ext>
            </a:extLst>
          </p:cNvPr>
          <p:cNvSpPr>
            <a:spLocks noGrp="1" noRot="1" noChangeAspect="1" noChangeArrowheads="1" noTextEdit="1"/>
          </p:cNvSpPr>
          <p:nvPr>
            <p:ph type="sldImg"/>
          </p:nvPr>
        </p:nvSpPr>
        <p:spPr>
          <a:ln/>
        </p:spPr>
      </p:sp>
      <p:sp>
        <p:nvSpPr>
          <p:cNvPr id="145411" name="Rectangle 3">
            <a:extLst>
              <a:ext uri="{FF2B5EF4-FFF2-40B4-BE49-F238E27FC236}">
                <a16:creationId xmlns:a16="http://schemas.microsoft.com/office/drawing/2014/main" id="{AE81EEA4-C322-9626-1184-7414EBFAB0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Calibri" panose="020F0502020204030204" pitchFamily="34" charset="0"/>
              <a:ea typeface="ヒラギノ角ゴ Pro W3" panose="020B0300000000000000"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84D458-1A6A-584A-89CC-856D701249B4}" type="slidenum">
              <a:rPr lang="en-US" altLang="en-US" smtClean="0"/>
              <a:pPr/>
              <a:t>35</a:t>
            </a:fld>
            <a:endParaRPr lang="en-US" altLang="en-US" dirty="0"/>
          </a:p>
        </p:txBody>
      </p:sp>
    </p:spTree>
    <p:extLst>
      <p:ext uri="{BB962C8B-B14F-4D97-AF65-F5344CB8AC3E}">
        <p14:creationId xmlns:p14="http://schemas.microsoft.com/office/powerpoint/2010/main" val="16214688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a:extLst>
              <a:ext uri="{FF2B5EF4-FFF2-40B4-BE49-F238E27FC236}">
                <a16:creationId xmlns:a16="http://schemas.microsoft.com/office/drawing/2014/main" id="{C3432F79-BA56-A1A2-A734-B92452134ABB}"/>
              </a:ext>
            </a:extLst>
          </p:cNvPr>
          <p:cNvSpPr>
            <a:spLocks noGrp="1" noRot="1" noChangeAspect="1" noChangeArrowheads="1" noTextEdit="1"/>
          </p:cNvSpPr>
          <p:nvPr>
            <p:ph type="sldImg"/>
          </p:nvPr>
        </p:nvSpPr>
        <p:spPr>
          <a:ln/>
        </p:spPr>
      </p:sp>
      <p:sp>
        <p:nvSpPr>
          <p:cNvPr id="150530" name="Notes Placeholder 2">
            <a:extLst>
              <a:ext uri="{FF2B5EF4-FFF2-40B4-BE49-F238E27FC236}">
                <a16:creationId xmlns:a16="http://schemas.microsoft.com/office/drawing/2014/main" id="{80A6169C-B9FF-6A79-385F-533F7D9D89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a typeface="ヒラギノ角ゴ Pro W3" panose="020B0300000000000000" pitchFamily="34" charset="-128"/>
            </a:endParaRPr>
          </a:p>
        </p:txBody>
      </p:sp>
      <p:sp>
        <p:nvSpPr>
          <p:cNvPr id="150531" name="Slide Number Placeholder 3">
            <a:extLst>
              <a:ext uri="{FF2B5EF4-FFF2-40B4-BE49-F238E27FC236}">
                <a16:creationId xmlns:a16="http://schemas.microsoft.com/office/drawing/2014/main" id="{5D68FD77-B28F-9627-1BED-621B55D30A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B08EC760-100B-A142-B8F4-BC06F4469F8A}" type="slidenum">
              <a:rPr lang="en-US" altLang="en-US">
                <a:latin typeface="Calibri" panose="020F0502020204030204" pitchFamily="34" charset="0"/>
                <a:ea typeface="ＭＳ Ｐゴシック" panose="020B0600070205080204" pitchFamily="34" charset="-128"/>
              </a:rPr>
              <a:pPr/>
              <a:t>36</a:t>
            </a:fld>
            <a:endParaRPr lang="en-US" altLang="en-US" dirty="0">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a:extLst>
              <a:ext uri="{FF2B5EF4-FFF2-40B4-BE49-F238E27FC236}">
                <a16:creationId xmlns:a16="http://schemas.microsoft.com/office/drawing/2014/main" id="{C18145EF-0254-BABB-9F52-8E6533D97BF5}"/>
              </a:ext>
            </a:extLst>
          </p:cNvPr>
          <p:cNvSpPr>
            <a:spLocks noGrp="1" noRot="1" noChangeAspect="1" noChangeArrowheads="1" noTextEdit="1"/>
          </p:cNvSpPr>
          <p:nvPr>
            <p:ph type="sldImg"/>
          </p:nvPr>
        </p:nvSpPr>
        <p:spPr>
          <a:ln/>
        </p:spPr>
      </p:sp>
      <p:sp>
        <p:nvSpPr>
          <p:cNvPr id="152578" name="Notes Placeholder 2">
            <a:extLst>
              <a:ext uri="{FF2B5EF4-FFF2-40B4-BE49-F238E27FC236}">
                <a16:creationId xmlns:a16="http://schemas.microsoft.com/office/drawing/2014/main" id="{E6C1B349-E2A7-F253-4B70-C38842FF347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a typeface="ヒラギノ角ゴ Pro W3" panose="020B0300000000000000" pitchFamily="34" charset="-128"/>
            </a:endParaRPr>
          </a:p>
        </p:txBody>
      </p:sp>
      <p:sp>
        <p:nvSpPr>
          <p:cNvPr id="152579" name="Slide Number Placeholder 3">
            <a:extLst>
              <a:ext uri="{FF2B5EF4-FFF2-40B4-BE49-F238E27FC236}">
                <a16:creationId xmlns:a16="http://schemas.microsoft.com/office/drawing/2014/main" id="{261548EE-7CB0-7077-9FCC-95880300077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DB41257F-E09E-954B-930A-528B15A71345}" type="slidenum">
              <a:rPr lang="en-US" altLang="en-US">
                <a:latin typeface="Calibri" panose="020F0502020204030204" pitchFamily="34" charset="0"/>
                <a:ea typeface="ＭＳ Ｐゴシック" panose="020B0600070205080204" pitchFamily="34" charset="-128"/>
              </a:rPr>
              <a:pPr/>
              <a:t>37</a:t>
            </a:fld>
            <a:endParaRPr lang="en-US" altLang="en-US" dirty="0">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a:extLst>
              <a:ext uri="{FF2B5EF4-FFF2-40B4-BE49-F238E27FC236}">
                <a16:creationId xmlns:a16="http://schemas.microsoft.com/office/drawing/2014/main" id="{935179A1-07F4-8CBB-AD78-953B9C0FFACE}"/>
              </a:ext>
            </a:extLst>
          </p:cNvPr>
          <p:cNvSpPr>
            <a:spLocks noGrp="1" noRot="1" noChangeAspect="1" noChangeArrowheads="1" noTextEdit="1"/>
          </p:cNvSpPr>
          <p:nvPr>
            <p:ph type="sldImg"/>
          </p:nvPr>
        </p:nvSpPr>
        <p:spPr>
          <a:ln/>
        </p:spPr>
      </p:sp>
      <p:sp>
        <p:nvSpPr>
          <p:cNvPr id="154626" name="Notes Placeholder 2">
            <a:extLst>
              <a:ext uri="{FF2B5EF4-FFF2-40B4-BE49-F238E27FC236}">
                <a16:creationId xmlns:a16="http://schemas.microsoft.com/office/drawing/2014/main" id="{FEC3F993-CD3A-EF27-E146-E0C4097376E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a typeface="ヒラギノ角ゴ Pro W3" panose="020B0300000000000000" pitchFamily="34" charset="-128"/>
            </a:endParaRPr>
          </a:p>
        </p:txBody>
      </p:sp>
      <p:sp>
        <p:nvSpPr>
          <p:cNvPr id="154627" name="Slide Number Placeholder 3">
            <a:extLst>
              <a:ext uri="{FF2B5EF4-FFF2-40B4-BE49-F238E27FC236}">
                <a16:creationId xmlns:a16="http://schemas.microsoft.com/office/drawing/2014/main" id="{714918E1-2E87-CD5B-33D4-973CA7A7404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B45798F2-C949-BD47-B27F-832FEDFE4CF6}" type="slidenum">
              <a:rPr lang="en-US" altLang="en-US">
                <a:latin typeface="Calibri" panose="020F0502020204030204" pitchFamily="34" charset="0"/>
                <a:ea typeface="ＭＳ Ｐゴシック" panose="020B0600070205080204" pitchFamily="34" charset="-128"/>
              </a:rPr>
              <a:pPr/>
              <a:t>38</a:t>
            </a:fld>
            <a:endParaRPr lang="en-US" altLang="en-US" dirty="0">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a:extLst>
              <a:ext uri="{FF2B5EF4-FFF2-40B4-BE49-F238E27FC236}">
                <a16:creationId xmlns:a16="http://schemas.microsoft.com/office/drawing/2014/main" id="{7FFE6495-9C12-16A4-EB77-411BDDBCFF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6624BA06-2CD0-FF45-9C40-91F9073C0903}" type="slidenum">
              <a:rPr lang="en-US" altLang="en-US">
                <a:latin typeface="Calibri" panose="020F0502020204030204" pitchFamily="34" charset="0"/>
                <a:ea typeface="ＭＳ Ｐゴシック" panose="020B0600070205080204" pitchFamily="34" charset="-128"/>
              </a:rPr>
              <a:pPr/>
              <a:t>39</a:t>
            </a:fld>
            <a:endParaRPr lang="en-US" altLang="en-US" dirty="0">
              <a:latin typeface="Calibri" panose="020F0502020204030204" pitchFamily="34" charset="0"/>
              <a:ea typeface="ＭＳ Ｐゴシック" panose="020B0600070205080204" pitchFamily="34" charset="-128"/>
            </a:endParaRPr>
          </a:p>
        </p:txBody>
      </p:sp>
      <p:sp>
        <p:nvSpPr>
          <p:cNvPr id="156674" name="Rectangle 2">
            <a:extLst>
              <a:ext uri="{FF2B5EF4-FFF2-40B4-BE49-F238E27FC236}">
                <a16:creationId xmlns:a16="http://schemas.microsoft.com/office/drawing/2014/main" id="{5ABBA6C1-9903-A90B-C5FD-05A290FB4AD0}"/>
              </a:ext>
            </a:extLst>
          </p:cNvPr>
          <p:cNvSpPr>
            <a:spLocks noGrp="1" noRot="1" noChangeAspect="1" noChangeArrowheads="1" noTextEdit="1"/>
          </p:cNvSpPr>
          <p:nvPr>
            <p:ph type="sldImg"/>
          </p:nvPr>
        </p:nvSpPr>
        <p:spPr>
          <a:ln/>
        </p:spPr>
      </p:sp>
      <p:sp>
        <p:nvSpPr>
          <p:cNvPr id="156675" name="Rectangle 3">
            <a:extLst>
              <a:ext uri="{FF2B5EF4-FFF2-40B4-BE49-F238E27FC236}">
                <a16:creationId xmlns:a16="http://schemas.microsoft.com/office/drawing/2014/main" id="{628F2CEA-456E-E3AA-712F-DCD2A8903D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Calibri" panose="020F0502020204030204" pitchFamily="34" charset="0"/>
              <a:ea typeface="ヒラギノ角ゴ Pro W3" panose="020B0300000000000000"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7761C5-742B-4992-8449-7F81E93896A0}" type="slidenum">
              <a:rPr lang="en-US" altLang="en-US" smtClean="0"/>
              <a:pPr/>
              <a:t>4</a:t>
            </a:fld>
            <a:endParaRPr lang="en-US" altLang="en-US" dirty="0"/>
          </a:p>
        </p:txBody>
      </p:sp>
    </p:spTree>
    <p:extLst>
      <p:ext uri="{BB962C8B-B14F-4D97-AF65-F5344CB8AC3E}">
        <p14:creationId xmlns:p14="http://schemas.microsoft.com/office/powerpoint/2010/main" val="8441312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208FA782-8CD0-46CE-90AE-4148A14553AD}"/>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3DDCFB24-B1B2-4107-9D0D-B1F6CECECF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1" charset="-128"/>
            </a:endParaRPr>
          </a:p>
        </p:txBody>
      </p:sp>
      <p:sp>
        <p:nvSpPr>
          <p:cNvPr id="37892" name="Slide Number Placeholder 3">
            <a:extLst>
              <a:ext uri="{FF2B5EF4-FFF2-40B4-BE49-F238E27FC236}">
                <a16:creationId xmlns:a16="http://schemas.microsoft.com/office/drawing/2014/main" id="{F91BB3E5-20EF-4539-A575-E38189171C3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7363D611-9CCD-4674-9957-4B0907B16F5E}" type="slidenum">
              <a:rPr lang="en-US" altLang="en-US"/>
              <a:pPr/>
              <a:t>40</a:t>
            </a:fld>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8FE1C4EE-7861-48B4-88DA-C1FA651B104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2183F978-B0E6-4767-9759-5A9073855A9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itchFamily="1" charset="-128"/>
            </a:endParaRPr>
          </a:p>
        </p:txBody>
      </p:sp>
      <p:sp>
        <p:nvSpPr>
          <p:cNvPr id="41988" name="Slide Number Placeholder 3">
            <a:extLst>
              <a:ext uri="{FF2B5EF4-FFF2-40B4-BE49-F238E27FC236}">
                <a16:creationId xmlns:a16="http://schemas.microsoft.com/office/drawing/2014/main" id="{A2B682C2-F823-4E4A-828E-C4F62BA8636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9A86821C-5719-466A-B779-AF55BD976775}" type="slidenum">
              <a:rPr lang="en-US" altLang="en-US"/>
              <a:pPr/>
              <a:t>41</a:t>
            </a:fld>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430529FD-E058-431F-8C1F-BE05253F90CD}"/>
              </a:ext>
            </a:extLst>
          </p:cNvPr>
          <p:cNvSpPr>
            <a:spLocks noGrp="1" noRot="1" noChangeAspect="1" noChangeArrowheads="1" noTextEdit="1"/>
          </p:cNvSpPr>
          <p:nvPr>
            <p:ph type="sldImg"/>
          </p:nvPr>
        </p:nvSpPr>
        <p:spPr>
          <a:ln/>
        </p:spPr>
      </p:sp>
      <p:sp>
        <p:nvSpPr>
          <p:cNvPr id="60419" name="Notes Placeholder 2">
            <a:extLst>
              <a:ext uri="{FF2B5EF4-FFF2-40B4-BE49-F238E27FC236}">
                <a16:creationId xmlns:a16="http://schemas.microsoft.com/office/drawing/2014/main" id="{F773DAB9-7908-4B6E-8F92-640123347B2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itchFamily="1" charset="-128"/>
            </a:endParaRPr>
          </a:p>
        </p:txBody>
      </p:sp>
      <p:sp>
        <p:nvSpPr>
          <p:cNvPr id="60420" name="Slide Number Placeholder 3">
            <a:extLst>
              <a:ext uri="{FF2B5EF4-FFF2-40B4-BE49-F238E27FC236}">
                <a16:creationId xmlns:a16="http://schemas.microsoft.com/office/drawing/2014/main" id="{28A546CE-EBCE-41DD-A075-79B9F5A027E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FA343CE8-E102-4A0F-9C6C-94EABD418061}" type="slidenum">
              <a:rPr lang="en-US" altLang="en-US"/>
              <a:pPr/>
              <a:t>42</a:t>
            </a:fld>
            <a:endParaRPr lang="en-US"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0741A825-6AE1-4678-81CF-78F9489E50B1}"/>
              </a:ext>
            </a:extLst>
          </p:cNvPr>
          <p:cNvSpPr>
            <a:spLocks noGrp="1" noRot="1" noChangeAspect="1" noChangeArrowheads="1" noTextEdit="1"/>
          </p:cNvSpPr>
          <p:nvPr>
            <p:ph type="sldImg"/>
          </p:nvPr>
        </p:nvSpPr>
        <p:spPr>
          <a:ln/>
        </p:spPr>
      </p:sp>
      <p:sp>
        <p:nvSpPr>
          <p:cNvPr id="62467" name="Notes Placeholder 2">
            <a:extLst>
              <a:ext uri="{FF2B5EF4-FFF2-40B4-BE49-F238E27FC236}">
                <a16:creationId xmlns:a16="http://schemas.microsoft.com/office/drawing/2014/main" id="{3F47F5FF-95DF-47CA-B794-47C237D04C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itchFamily="1" charset="-128"/>
            </a:endParaRPr>
          </a:p>
        </p:txBody>
      </p:sp>
      <p:sp>
        <p:nvSpPr>
          <p:cNvPr id="62468" name="Slide Number Placeholder 3">
            <a:extLst>
              <a:ext uri="{FF2B5EF4-FFF2-40B4-BE49-F238E27FC236}">
                <a16:creationId xmlns:a16="http://schemas.microsoft.com/office/drawing/2014/main" id="{6FE62E01-FAC0-4878-913C-CA9DD1A2DE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A789F4E2-9B5A-4565-B87C-35CE50905F39}" type="slidenum">
              <a:rPr lang="en-US" altLang="en-US"/>
              <a:pPr/>
              <a:t>43</a:t>
            </a:fld>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7761C5-742B-4992-8449-7F81E93896A0}" type="slidenum">
              <a:rPr lang="en-US" altLang="en-US" smtClean="0"/>
              <a:pPr/>
              <a:t>44</a:t>
            </a:fld>
            <a:endParaRPr lang="en-US" altLang="en-US" dirty="0"/>
          </a:p>
        </p:txBody>
      </p:sp>
    </p:spTree>
    <p:extLst>
      <p:ext uri="{BB962C8B-B14F-4D97-AF65-F5344CB8AC3E}">
        <p14:creationId xmlns:p14="http://schemas.microsoft.com/office/powerpoint/2010/main" val="224581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DC43A93A-F2E7-48CD-8C4B-E912F2F19462}"/>
              </a:ext>
            </a:extLst>
          </p:cNvPr>
          <p:cNvSpPr>
            <a:spLocks noGrp="1" noRot="1" noChangeAspect="1" noChangeArrowheads="1" noTextEdit="1"/>
          </p:cNvSpPr>
          <p:nvPr>
            <p:ph type="sldImg"/>
          </p:nvPr>
        </p:nvSpPr>
        <p:spPr>
          <a:ln/>
        </p:spPr>
      </p:sp>
      <p:sp>
        <p:nvSpPr>
          <p:cNvPr id="64515" name="Notes Placeholder 2">
            <a:extLst>
              <a:ext uri="{FF2B5EF4-FFF2-40B4-BE49-F238E27FC236}">
                <a16:creationId xmlns:a16="http://schemas.microsoft.com/office/drawing/2014/main" id="{EFBE3117-C764-4584-BADD-44DAEEC5F5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ヒラギノ角ゴ Pro W3" pitchFamily="1" charset="-128"/>
              </a:rPr>
              <a:t>.</a:t>
            </a:r>
          </a:p>
          <a:p>
            <a:endParaRPr lang="en-US" altLang="en-US" dirty="0">
              <a:latin typeface="Arial" panose="020B0604020202020204" pitchFamily="34" charset="0"/>
              <a:ea typeface="ヒラギノ角ゴ Pro W3" pitchFamily="1" charset="-128"/>
            </a:endParaRPr>
          </a:p>
        </p:txBody>
      </p:sp>
      <p:sp>
        <p:nvSpPr>
          <p:cNvPr id="64516" name="Slide Number Placeholder 3">
            <a:extLst>
              <a:ext uri="{FF2B5EF4-FFF2-40B4-BE49-F238E27FC236}">
                <a16:creationId xmlns:a16="http://schemas.microsoft.com/office/drawing/2014/main" id="{AD5B21EF-E39C-4256-886C-E16BA8BD4E0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DBD4D929-1B58-4C25-9863-6B1234823E91}" type="slidenum">
              <a:rPr lang="en-US" altLang="en-US"/>
              <a:pPr/>
              <a:t>45</a:t>
            </a:fld>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F1F53E84-C045-FAB4-E3C0-27EEC319769D}"/>
              </a:ext>
            </a:extLst>
          </p:cNvPr>
          <p:cNvSpPr>
            <a:spLocks noGrp="1" noRot="1" noChangeAspect="1" noChangeArrowheads="1" noTextEdit="1"/>
          </p:cNvSpPr>
          <p:nvPr>
            <p:ph type="sldImg"/>
          </p:nvPr>
        </p:nvSpPr>
        <p:spPr>
          <a:ln/>
        </p:spPr>
      </p:sp>
      <p:sp>
        <p:nvSpPr>
          <p:cNvPr id="96258" name="Notes Placeholder 2">
            <a:extLst>
              <a:ext uri="{FF2B5EF4-FFF2-40B4-BE49-F238E27FC236}">
                <a16:creationId xmlns:a16="http://schemas.microsoft.com/office/drawing/2014/main" id="{38CF7CDD-0DCF-AD20-8638-57F291A1262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anose="020B0300000000000000" pitchFamily="34" charset="-128"/>
            </a:endParaRPr>
          </a:p>
        </p:txBody>
      </p:sp>
      <p:sp>
        <p:nvSpPr>
          <p:cNvPr id="96259" name="Slide Number Placeholder 3">
            <a:extLst>
              <a:ext uri="{FF2B5EF4-FFF2-40B4-BE49-F238E27FC236}">
                <a16:creationId xmlns:a16="http://schemas.microsoft.com/office/drawing/2014/main" id="{405C6B07-9C22-BDB8-64BD-E5AF4A9C8E8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FF411825-131C-8E49-9A77-C94958AA04E6}" type="slidenum">
              <a:rPr lang="en-US" altLang="en-US"/>
              <a:pPr/>
              <a:t>46</a:t>
            </a:fld>
            <a:endParaRPr lang="en-US"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a:extLst>
              <a:ext uri="{FF2B5EF4-FFF2-40B4-BE49-F238E27FC236}">
                <a16:creationId xmlns:a16="http://schemas.microsoft.com/office/drawing/2014/main" id="{7D87CA2D-460F-2BB5-DCC2-7DBB957DF6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31328FFD-0ECD-804A-AD56-4DDD335A6CAB}" type="slidenum">
              <a:rPr lang="en-US" altLang="en-US"/>
              <a:pPr/>
              <a:t>47</a:t>
            </a:fld>
            <a:endParaRPr lang="en-US" altLang="en-US" dirty="0"/>
          </a:p>
        </p:txBody>
      </p:sp>
      <p:sp>
        <p:nvSpPr>
          <p:cNvPr id="98306" name="Rectangle 2">
            <a:extLst>
              <a:ext uri="{FF2B5EF4-FFF2-40B4-BE49-F238E27FC236}">
                <a16:creationId xmlns:a16="http://schemas.microsoft.com/office/drawing/2014/main" id="{2CA0169D-F862-C96B-E2A5-767FC3908BB2}"/>
              </a:ext>
            </a:extLst>
          </p:cNvPr>
          <p:cNvSpPr>
            <a:spLocks noGrp="1" noRot="1" noChangeAspect="1" noChangeArrowheads="1" noTextEdit="1"/>
          </p:cNvSpPr>
          <p:nvPr>
            <p:ph type="sldImg"/>
          </p:nvPr>
        </p:nvSpPr>
        <p:spPr>
          <a:ln/>
        </p:spPr>
      </p:sp>
      <p:sp>
        <p:nvSpPr>
          <p:cNvPr id="98307" name="Rectangle 3">
            <a:extLst>
              <a:ext uri="{FF2B5EF4-FFF2-40B4-BE49-F238E27FC236}">
                <a16:creationId xmlns:a16="http://schemas.microsoft.com/office/drawing/2014/main" id="{EE924B87-EE80-F2B1-3675-90C16D4195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anose="020B0300000000000000"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a:extLst>
              <a:ext uri="{FF2B5EF4-FFF2-40B4-BE49-F238E27FC236}">
                <a16:creationId xmlns:a16="http://schemas.microsoft.com/office/drawing/2014/main" id="{B3FB2589-82D1-3092-15C2-2111BA0F60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BD87ECFC-0AB0-4646-B2CA-C28A03845B75}" type="slidenum">
              <a:rPr lang="en-US" altLang="en-US"/>
              <a:pPr/>
              <a:t>48</a:t>
            </a:fld>
            <a:endParaRPr lang="en-US" altLang="en-US" dirty="0"/>
          </a:p>
        </p:txBody>
      </p:sp>
      <p:sp>
        <p:nvSpPr>
          <p:cNvPr id="106498" name="Rectangle 2">
            <a:extLst>
              <a:ext uri="{FF2B5EF4-FFF2-40B4-BE49-F238E27FC236}">
                <a16:creationId xmlns:a16="http://schemas.microsoft.com/office/drawing/2014/main" id="{0C7BE8DD-D6C9-EBE2-2D77-A7DAC735A11A}"/>
              </a:ext>
            </a:extLst>
          </p:cNvPr>
          <p:cNvSpPr>
            <a:spLocks noGrp="1" noRot="1" noChangeAspect="1" noChangeArrowheads="1" noTextEdit="1"/>
          </p:cNvSpPr>
          <p:nvPr>
            <p:ph type="sldImg"/>
          </p:nvPr>
        </p:nvSpPr>
        <p:spPr>
          <a:ln/>
        </p:spPr>
      </p:sp>
      <p:sp>
        <p:nvSpPr>
          <p:cNvPr id="106499" name="Rectangle 3">
            <a:extLst>
              <a:ext uri="{FF2B5EF4-FFF2-40B4-BE49-F238E27FC236}">
                <a16:creationId xmlns:a16="http://schemas.microsoft.com/office/drawing/2014/main" id="{60A21514-CBBA-68B2-591B-75AA7B01C5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anose="020B0300000000000000"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6FAF898C-2020-4FA3-BA6E-1B5A4C11E946}"/>
              </a:ext>
            </a:extLst>
          </p:cNvPr>
          <p:cNvSpPr>
            <a:spLocks noGrp="1" noRot="1" noChangeAspect="1" noChangeArrowheads="1" noTextEdit="1"/>
          </p:cNvSpPr>
          <p:nvPr>
            <p:ph type="sldImg"/>
          </p:nvPr>
        </p:nvSpPr>
        <p:spPr>
          <a:ln/>
        </p:spPr>
      </p:sp>
      <p:sp>
        <p:nvSpPr>
          <p:cNvPr id="66563" name="Notes Placeholder 2">
            <a:extLst>
              <a:ext uri="{FF2B5EF4-FFF2-40B4-BE49-F238E27FC236}">
                <a16:creationId xmlns:a16="http://schemas.microsoft.com/office/drawing/2014/main" id="{C95D6E9A-5E7D-47E2-9023-B7C073FF1C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itchFamily="1" charset="-128"/>
            </a:endParaRPr>
          </a:p>
        </p:txBody>
      </p:sp>
      <p:sp>
        <p:nvSpPr>
          <p:cNvPr id="66564" name="Slide Number Placeholder 3">
            <a:extLst>
              <a:ext uri="{FF2B5EF4-FFF2-40B4-BE49-F238E27FC236}">
                <a16:creationId xmlns:a16="http://schemas.microsoft.com/office/drawing/2014/main" id="{7BB029DA-38BD-4C92-8396-5322BF541E1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E50CF937-B6A7-4F60-AA64-047522A6EFCA}" type="slidenum">
              <a:rPr lang="en-US" altLang="en-US"/>
              <a:pPr/>
              <a:t>49</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70F81A7C-E981-45F6-A08E-A87AA40DC2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E263DD80-1357-4DE8-B9CB-41786DECF8A3}" type="slidenum">
              <a:rPr lang="en-US" altLang="en-US"/>
              <a:pPr/>
              <a:t>5</a:t>
            </a:fld>
            <a:endParaRPr lang="en-US" altLang="en-US" dirty="0"/>
          </a:p>
        </p:txBody>
      </p:sp>
      <p:sp>
        <p:nvSpPr>
          <p:cNvPr id="14339" name="Rectangle 2">
            <a:extLst>
              <a:ext uri="{FF2B5EF4-FFF2-40B4-BE49-F238E27FC236}">
                <a16:creationId xmlns:a16="http://schemas.microsoft.com/office/drawing/2014/main" id="{71CCF766-D048-407F-BC21-D55EB4B056F2}"/>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D4A14273-7C36-423F-B3FE-009F1B920A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1"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36FC7087-8D6A-4AC3-AE89-A4F4C861E9EE}"/>
              </a:ext>
            </a:extLst>
          </p:cNvPr>
          <p:cNvSpPr>
            <a:spLocks noGrp="1" noRot="1" noChangeAspect="1" noChangeArrowheads="1" noTextEdit="1"/>
          </p:cNvSpPr>
          <p:nvPr>
            <p:ph type="sldImg"/>
          </p:nvPr>
        </p:nvSpPr>
        <p:spPr>
          <a:ln/>
        </p:spPr>
      </p:sp>
      <p:sp>
        <p:nvSpPr>
          <p:cNvPr id="68611" name="Notes Placeholder 2">
            <a:extLst>
              <a:ext uri="{FF2B5EF4-FFF2-40B4-BE49-F238E27FC236}">
                <a16:creationId xmlns:a16="http://schemas.microsoft.com/office/drawing/2014/main" id="{D6F9AD7E-2006-4C48-8C04-5038990E5B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itchFamily="1" charset="-128"/>
            </a:endParaRPr>
          </a:p>
        </p:txBody>
      </p:sp>
      <p:sp>
        <p:nvSpPr>
          <p:cNvPr id="68612" name="Slide Number Placeholder 3">
            <a:extLst>
              <a:ext uri="{FF2B5EF4-FFF2-40B4-BE49-F238E27FC236}">
                <a16:creationId xmlns:a16="http://schemas.microsoft.com/office/drawing/2014/main" id="{DEB98C28-17ED-4BAB-B1F4-80D2F98EBB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6FA2B9A2-410E-46D0-8CEB-B7F88D3AAA5D}" type="slidenum">
              <a:rPr lang="en-US" altLang="en-US"/>
              <a:pPr/>
              <a:t>50</a:t>
            </a:fld>
            <a:endParaRPr lang="en-US"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a:extLst>
              <a:ext uri="{FF2B5EF4-FFF2-40B4-BE49-F238E27FC236}">
                <a16:creationId xmlns:a16="http://schemas.microsoft.com/office/drawing/2014/main" id="{E60FC275-0B6C-8265-04D4-8A7D85FEAD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A2394122-1978-D642-801E-89C1DE31DC6F}" type="slidenum">
              <a:rPr lang="en-US" altLang="en-US"/>
              <a:pPr/>
              <a:t>51</a:t>
            </a:fld>
            <a:endParaRPr lang="en-US" altLang="en-US" dirty="0"/>
          </a:p>
        </p:txBody>
      </p:sp>
      <p:sp>
        <p:nvSpPr>
          <p:cNvPr id="168962" name="Rectangle 2">
            <a:extLst>
              <a:ext uri="{FF2B5EF4-FFF2-40B4-BE49-F238E27FC236}">
                <a16:creationId xmlns:a16="http://schemas.microsoft.com/office/drawing/2014/main" id="{87CF563D-339A-5DEB-A3CE-41EC40A5C93B}"/>
              </a:ext>
            </a:extLst>
          </p:cNvPr>
          <p:cNvSpPr>
            <a:spLocks noGrp="1" noRot="1" noChangeAspect="1" noChangeArrowheads="1" noTextEdit="1"/>
          </p:cNvSpPr>
          <p:nvPr>
            <p:ph type="sldImg"/>
          </p:nvPr>
        </p:nvSpPr>
        <p:spPr>
          <a:ln/>
        </p:spPr>
      </p:sp>
      <p:sp>
        <p:nvSpPr>
          <p:cNvPr id="168963" name="Rectangle 3">
            <a:extLst>
              <a:ext uri="{FF2B5EF4-FFF2-40B4-BE49-F238E27FC236}">
                <a16:creationId xmlns:a16="http://schemas.microsoft.com/office/drawing/2014/main" id="{C407B116-18EA-B2B8-7459-3BADD253F5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anose="020B0300000000000000"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a:extLst>
              <a:ext uri="{FF2B5EF4-FFF2-40B4-BE49-F238E27FC236}">
                <a16:creationId xmlns:a16="http://schemas.microsoft.com/office/drawing/2014/main" id="{4DA2208E-F317-7283-D28E-228EFCCB35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6D68E4B1-BB6A-F843-B489-17ED735BE4E9}" type="slidenum">
              <a:rPr lang="en-US" altLang="en-US"/>
              <a:pPr/>
              <a:t>52</a:t>
            </a:fld>
            <a:endParaRPr lang="en-US" altLang="en-US" dirty="0"/>
          </a:p>
        </p:txBody>
      </p:sp>
      <p:sp>
        <p:nvSpPr>
          <p:cNvPr id="164866" name="Rectangle 2">
            <a:extLst>
              <a:ext uri="{FF2B5EF4-FFF2-40B4-BE49-F238E27FC236}">
                <a16:creationId xmlns:a16="http://schemas.microsoft.com/office/drawing/2014/main" id="{147F1AE3-0688-0DD8-1FA9-F766CE5FFFC4}"/>
              </a:ext>
            </a:extLst>
          </p:cNvPr>
          <p:cNvSpPr>
            <a:spLocks noGrp="1" noRot="1" noChangeAspect="1" noChangeArrowheads="1" noTextEdit="1"/>
          </p:cNvSpPr>
          <p:nvPr>
            <p:ph type="sldImg"/>
          </p:nvPr>
        </p:nvSpPr>
        <p:spPr>
          <a:ln/>
        </p:spPr>
      </p:sp>
      <p:sp>
        <p:nvSpPr>
          <p:cNvPr id="164867" name="Rectangle 3">
            <a:extLst>
              <a:ext uri="{FF2B5EF4-FFF2-40B4-BE49-F238E27FC236}">
                <a16:creationId xmlns:a16="http://schemas.microsoft.com/office/drawing/2014/main" id="{1246567E-6D52-E40B-55CD-AE2168696C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anose="020B0300000000000000"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725FEA27-A8E2-4A65-BEC4-1760FAC5C9DF}"/>
              </a:ext>
            </a:extLst>
          </p:cNvPr>
          <p:cNvSpPr>
            <a:spLocks noGrp="1" noRot="1" noChangeAspect="1" noChangeArrowheads="1" noTextEdit="1"/>
          </p:cNvSpPr>
          <p:nvPr>
            <p:ph type="sldImg"/>
          </p:nvPr>
        </p:nvSpPr>
        <p:spPr>
          <a:ln/>
        </p:spPr>
      </p:sp>
      <p:sp>
        <p:nvSpPr>
          <p:cNvPr id="76803" name="Notes Placeholder 2">
            <a:extLst>
              <a:ext uri="{FF2B5EF4-FFF2-40B4-BE49-F238E27FC236}">
                <a16:creationId xmlns:a16="http://schemas.microsoft.com/office/drawing/2014/main" id="{7D9C0828-B8D0-4092-B5BE-C2FCF86F644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itchFamily="1" charset="-128"/>
            </a:endParaRPr>
          </a:p>
        </p:txBody>
      </p:sp>
      <p:sp>
        <p:nvSpPr>
          <p:cNvPr id="76804" name="Slide Number Placeholder 3">
            <a:extLst>
              <a:ext uri="{FF2B5EF4-FFF2-40B4-BE49-F238E27FC236}">
                <a16:creationId xmlns:a16="http://schemas.microsoft.com/office/drawing/2014/main" id="{4452861E-64CF-4EFA-B1BE-93B707A785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0620E90A-8A0E-4462-9038-9FE44BF66F40}" type="slidenum">
              <a:rPr lang="en-US" altLang="en-US"/>
              <a:pPr/>
              <a:t>53</a:t>
            </a:fld>
            <a:endParaRPr lang="en-US"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47FCB8BD-251A-4CED-AABB-F545D9F1C935}"/>
              </a:ext>
            </a:extLst>
          </p:cNvPr>
          <p:cNvSpPr>
            <a:spLocks noGrp="1" noRot="1" noChangeAspect="1" noChangeArrowheads="1" noTextEdit="1"/>
          </p:cNvSpPr>
          <p:nvPr>
            <p:ph type="sldImg"/>
          </p:nvPr>
        </p:nvSpPr>
        <p:spPr>
          <a:ln/>
        </p:spPr>
      </p:sp>
      <p:sp>
        <p:nvSpPr>
          <p:cNvPr id="59395" name="Notes Placeholder 2">
            <a:extLst>
              <a:ext uri="{FF2B5EF4-FFF2-40B4-BE49-F238E27FC236}">
                <a16:creationId xmlns:a16="http://schemas.microsoft.com/office/drawing/2014/main" id="{1B27432C-A1A0-48CD-98A1-5FF3DEB2B6AF}"/>
              </a:ext>
            </a:extLst>
          </p:cNvPr>
          <p:cNvSpPr>
            <a:spLocks noGrp="1"/>
          </p:cNvSpPr>
          <p:nvPr>
            <p:ph type="body" idx="1"/>
          </p:nvPr>
        </p:nvSpPr>
        <p:spPr>
          <a:ln/>
        </p:spPr>
        <p:txBody>
          <a:bodyPr/>
          <a:lstStyle/>
          <a:p>
            <a:pPr>
              <a:defRPr/>
            </a:pPr>
            <a:endParaRPr lang="en-US" altLang="en-US" dirty="0">
              <a:latin typeface="Arial" pitchFamily="34" charset="0"/>
              <a:ea typeface="ヒラギノ角ゴ Pro W3" pitchFamily="3" charset="-128"/>
            </a:endParaRPr>
          </a:p>
        </p:txBody>
      </p:sp>
      <p:sp>
        <p:nvSpPr>
          <p:cNvPr id="78852" name="Slide Number Placeholder 3">
            <a:extLst>
              <a:ext uri="{FF2B5EF4-FFF2-40B4-BE49-F238E27FC236}">
                <a16:creationId xmlns:a16="http://schemas.microsoft.com/office/drawing/2014/main" id="{EB46001E-48E2-4B89-BF1E-FDBDE59313D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9CA7B87B-982B-42B5-95EC-3FCF0C0B0971}" type="slidenum">
              <a:rPr lang="en-US" altLang="en-US"/>
              <a:pPr/>
              <a:t>54</a:t>
            </a:fld>
            <a:endParaRPr lang="en-US"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45720885-3454-4ED7-89DE-39D6F38ADA3A}"/>
              </a:ext>
            </a:extLst>
          </p:cNvPr>
          <p:cNvSpPr>
            <a:spLocks noGrp="1" noRot="1" noChangeAspect="1" noChangeArrowheads="1" noTextEdit="1"/>
          </p:cNvSpPr>
          <p:nvPr>
            <p:ph type="sldImg"/>
          </p:nvPr>
        </p:nvSpPr>
        <p:spPr>
          <a:ln/>
        </p:spPr>
      </p:sp>
      <p:sp>
        <p:nvSpPr>
          <p:cNvPr id="80899" name="Notes Placeholder 2">
            <a:extLst>
              <a:ext uri="{FF2B5EF4-FFF2-40B4-BE49-F238E27FC236}">
                <a16:creationId xmlns:a16="http://schemas.microsoft.com/office/drawing/2014/main" id="{B59DB7C0-D471-47A7-8B9B-9B891FE7681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itchFamily="1" charset="-128"/>
            </a:endParaRPr>
          </a:p>
        </p:txBody>
      </p:sp>
      <p:sp>
        <p:nvSpPr>
          <p:cNvPr id="80900" name="Slide Number Placeholder 3">
            <a:extLst>
              <a:ext uri="{FF2B5EF4-FFF2-40B4-BE49-F238E27FC236}">
                <a16:creationId xmlns:a16="http://schemas.microsoft.com/office/drawing/2014/main" id="{E1A18399-4AEC-473E-88CF-036AB035CDE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2A467CC8-91F2-4113-B6DC-0DAA5636D1C5}" type="slidenum">
              <a:rPr lang="en-US" altLang="en-US"/>
              <a:pPr/>
              <a:t>55</a:t>
            </a:fld>
            <a:endParaRPr lang="en-US"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8F2ABE66-B98A-45A2-9FDB-BC01A637C5BF}"/>
              </a:ext>
            </a:extLst>
          </p:cNvPr>
          <p:cNvSpPr>
            <a:spLocks noGrp="1" noRot="1" noChangeAspect="1" noChangeArrowheads="1" noTextEdit="1"/>
          </p:cNvSpPr>
          <p:nvPr>
            <p:ph type="sldImg"/>
          </p:nvPr>
        </p:nvSpPr>
        <p:spPr>
          <a:ln/>
        </p:spPr>
      </p:sp>
      <p:sp>
        <p:nvSpPr>
          <p:cNvPr id="70659" name="Notes Placeholder 2">
            <a:extLst>
              <a:ext uri="{FF2B5EF4-FFF2-40B4-BE49-F238E27FC236}">
                <a16:creationId xmlns:a16="http://schemas.microsoft.com/office/drawing/2014/main" id="{E987DC8C-7F3F-4767-A613-AF3357B4B18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itchFamily="1" charset="-128"/>
            </a:endParaRPr>
          </a:p>
        </p:txBody>
      </p:sp>
      <p:sp>
        <p:nvSpPr>
          <p:cNvPr id="70660" name="Slide Number Placeholder 3">
            <a:extLst>
              <a:ext uri="{FF2B5EF4-FFF2-40B4-BE49-F238E27FC236}">
                <a16:creationId xmlns:a16="http://schemas.microsoft.com/office/drawing/2014/main" id="{024CB8D3-1867-417B-B323-6686F4E1789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10D40C2F-DCC7-42BA-A00F-647B2BB6D83B}" type="slidenum">
              <a:rPr lang="en-US" altLang="en-US"/>
              <a:pPr/>
              <a:t>56</a:t>
            </a:fld>
            <a:endParaRPr lang="en-US"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a:extLst>
              <a:ext uri="{FF2B5EF4-FFF2-40B4-BE49-F238E27FC236}">
                <a16:creationId xmlns:a16="http://schemas.microsoft.com/office/drawing/2014/main" id="{2989CBD5-3AAA-C104-CE0B-C80A1524D5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70164092-8CC3-2B48-893E-CCFB70625403}" type="slidenum">
              <a:rPr lang="en-US" altLang="en-US"/>
              <a:pPr/>
              <a:t>57</a:t>
            </a:fld>
            <a:endParaRPr lang="en-US" altLang="en-US" dirty="0"/>
          </a:p>
        </p:txBody>
      </p:sp>
      <p:sp>
        <p:nvSpPr>
          <p:cNvPr id="104450" name="Rectangle 2">
            <a:extLst>
              <a:ext uri="{FF2B5EF4-FFF2-40B4-BE49-F238E27FC236}">
                <a16:creationId xmlns:a16="http://schemas.microsoft.com/office/drawing/2014/main" id="{CD23D6F6-52DC-4455-2DF5-FC52A7E5067E}"/>
              </a:ext>
            </a:extLst>
          </p:cNvPr>
          <p:cNvSpPr>
            <a:spLocks noGrp="1" noRot="1" noChangeAspect="1" noChangeArrowheads="1" noTextEdit="1"/>
          </p:cNvSpPr>
          <p:nvPr>
            <p:ph type="sldImg"/>
          </p:nvPr>
        </p:nvSpPr>
        <p:spPr>
          <a:ln/>
        </p:spPr>
      </p:sp>
      <p:sp>
        <p:nvSpPr>
          <p:cNvPr id="104451" name="Rectangle 3">
            <a:extLst>
              <a:ext uri="{FF2B5EF4-FFF2-40B4-BE49-F238E27FC236}">
                <a16:creationId xmlns:a16="http://schemas.microsoft.com/office/drawing/2014/main" id="{3ACCF4A0-8774-BB28-AC89-85F148530A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anose="020B0300000000000000"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8F7A80A3-6755-4715-9BC3-01502B3AD173}"/>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5A55550F-7057-4171-A5C3-590B702749F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1" charset="-128"/>
            </a:endParaRPr>
          </a:p>
        </p:txBody>
      </p:sp>
      <p:sp>
        <p:nvSpPr>
          <p:cNvPr id="19460" name="Slide Number Placeholder 3">
            <a:extLst>
              <a:ext uri="{FF2B5EF4-FFF2-40B4-BE49-F238E27FC236}">
                <a16:creationId xmlns:a16="http://schemas.microsoft.com/office/drawing/2014/main" id="{87999F1B-98C0-4EAE-ACCF-DFCE7079516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F933A40C-45BD-448B-837C-EC11527E465B}" type="slidenum">
              <a:rPr lang="en-US" altLang="en-US"/>
              <a:pPr/>
              <a:t>6</a:t>
            </a:fld>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9F8ED51B-5B48-0946-06B3-59A0726A1E51}"/>
              </a:ext>
            </a:extLst>
          </p:cNvPr>
          <p:cNvSpPr>
            <a:spLocks noGrp="1" noRot="1" noChangeAspect="1" noChangeArrowheads="1" noTextEdit="1"/>
          </p:cNvSpPr>
          <p:nvPr>
            <p:ph type="sldImg"/>
          </p:nvPr>
        </p:nvSpPr>
        <p:spPr>
          <a:ln/>
        </p:spPr>
      </p:sp>
      <p:sp>
        <p:nvSpPr>
          <p:cNvPr id="63490" name="Notes Placeholder 2">
            <a:extLst>
              <a:ext uri="{FF2B5EF4-FFF2-40B4-BE49-F238E27FC236}">
                <a16:creationId xmlns:a16="http://schemas.microsoft.com/office/drawing/2014/main" id="{6A014959-7EE1-D865-AB1B-D41BCD4097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anose="020B0300000000000000" pitchFamily="34" charset="-128"/>
            </a:endParaRPr>
          </a:p>
        </p:txBody>
      </p:sp>
      <p:sp>
        <p:nvSpPr>
          <p:cNvPr id="63491" name="Slide Number Placeholder 3">
            <a:extLst>
              <a:ext uri="{FF2B5EF4-FFF2-40B4-BE49-F238E27FC236}">
                <a16:creationId xmlns:a16="http://schemas.microsoft.com/office/drawing/2014/main" id="{B6E68134-FEB9-DC68-01E7-C67870BCD9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5D597CDA-DC68-F745-B544-F313D0F38443}" type="slidenum">
              <a:rPr lang="en-US" altLang="en-US"/>
              <a:pPr/>
              <a:t>7</a:t>
            </a:fld>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7761C5-742B-4992-8449-7F81E93896A0}" type="slidenum">
              <a:rPr lang="en-US" altLang="en-US" smtClean="0"/>
              <a:pPr/>
              <a:t>8</a:t>
            </a:fld>
            <a:endParaRPr lang="en-US" altLang="en-US" dirty="0"/>
          </a:p>
        </p:txBody>
      </p:sp>
    </p:spTree>
    <p:extLst>
      <p:ext uri="{BB962C8B-B14F-4D97-AF65-F5344CB8AC3E}">
        <p14:creationId xmlns:p14="http://schemas.microsoft.com/office/powerpoint/2010/main" val="3249084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1" dirty="0">
              <a:ea typeface="MS PGothic" panose="020B0600070205080204" pitchFamily="34" charset="-128"/>
            </a:endParaRPr>
          </a:p>
        </p:txBody>
      </p:sp>
      <p:sp>
        <p:nvSpPr>
          <p:cNvPr id="4" name="Slide Number Placeholder 3"/>
          <p:cNvSpPr>
            <a:spLocks noGrp="1"/>
          </p:cNvSpPr>
          <p:nvPr>
            <p:ph type="sldNum" sz="quarter" idx="5"/>
          </p:nvPr>
        </p:nvSpPr>
        <p:spPr/>
        <p:txBody>
          <a:bodyPr/>
          <a:lstStyle/>
          <a:p>
            <a:fld id="{7E7761C5-742B-4992-8449-7F81E93896A0}" type="slidenum">
              <a:rPr lang="en-US" altLang="en-US" smtClean="0"/>
              <a:pPr/>
              <a:t>9</a:t>
            </a:fld>
            <a:endParaRPr lang="en-US" altLang="en-US" dirty="0"/>
          </a:p>
        </p:txBody>
      </p:sp>
    </p:spTree>
    <p:extLst>
      <p:ext uri="{BB962C8B-B14F-4D97-AF65-F5344CB8AC3E}">
        <p14:creationId xmlns:p14="http://schemas.microsoft.com/office/powerpoint/2010/main" val="1167374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7">
            <a:extLst>
              <a:ext uri="{FF2B5EF4-FFF2-40B4-BE49-F238E27FC236}">
                <a16:creationId xmlns:a16="http://schemas.microsoft.com/office/drawing/2014/main" id="{1224DB14-7D7A-4354-93F4-A1F27338C7BD}"/>
              </a:ext>
            </a:extLst>
          </p:cNvPr>
          <p:cNvSpPr>
            <a:spLocks noGrp="1"/>
          </p:cNvSpPr>
          <p:nvPr>
            <p:ph type="sldNum" sz="quarter" idx="10"/>
          </p:nvPr>
        </p:nvSpPr>
        <p:spPr>
          <a:ln/>
        </p:spPr>
        <p:txBody>
          <a:bodyPr/>
          <a:lstStyle>
            <a:lvl1pPr>
              <a:defRPr/>
            </a:lvl1pPr>
          </a:lstStyle>
          <a:p>
            <a:r>
              <a:rPr lang="en-GB" altLang="en-US" dirty="0"/>
              <a:t> </a:t>
            </a:r>
            <a:fld id="{CD75F6AC-E622-44E7-B742-EAC2162CDD21}" type="slidenum">
              <a:rPr lang="en-GB" altLang="en-US"/>
              <a:pPr/>
              <a:t>‹#›</a:t>
            </a:fld>
            <a:endParaRPr lang="en-GB" altLang="en-US" dirty="0"/>
          </a:p>
        </p:txBody>
      </p:sp>
      <p:sp>
        <p:nvSpPr>
          <p:cNvPr id="5" name="Footer Placeholder 8">
            <a:extLst>
              <a:ext uri="{FF2B5EF4-FFF2-40B4-BE49-F238E27FC236}">
                <a16:creationId xmlns:a16="http://schemas.microsoft.com/office/drawing/2014/main" id="{658CEC42-1500-4E04-BD20-70DDFB2D2019}"/>
              </a:ext>
            </a:extLst>
          </p:cNvPr>
          <p:cNvSpPr>
            <a:spLocks noGrp="1"/>
          </p:cNvSpPr>
          <p:nvPr>
            <p:ph type="ftr" sz="quarter" idx="11"/>
          </p:nvPr>
        </p:nvSpPr>
        <p:spPr/>
        <p:txBody>
          <a:bodyPr/>
          <a:lstStyle>
            <a:lvl1pPr>
              <a:defRPr/>
            </a:lvl1pPr>
          </a:lstStyle>
          <a:p>
            <a:pPr>
              <a:defRPr/>
            </a:pPr>
            <a:endParaRPr lang="en-US" altLang="en-US" dirty="0"/>
          </a:p>
        </p:txBody>
      </p:sp>
    </p:spTree>
    <p:extLst>
      <p:ext uri="{BB962C8B-B14F-4D97-AF65-F5344CB8AC3E}">
        <p14:creationId xmlns:p14="http://schemas.microsoft.com/office/powerpoint/2010/main" val="39601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EC54EDB3-4509-4A73-8AC6-B063E4EF7CCA}" type="datetime1">
              <a:rPr lang="en-US" smtClean="0"/>
              <a:t>9/5/22</a:t>
            </a:fld>
            <a:endParaRPr 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r>
              <a:rPr lang="en-GB" altLang="en-US" dirty="0"/>
              <a:t> </a:t>
            </a:r>
            <a:fld id="{F1F3EEDB-34FC-483A-9C48-3BD594F423AF}" type="slidenum">
              <a:rPr lang="en-GB" altLang="en-US" smtClean="0"/>
              <a:pPr/>
              <a:t>‹#›</a:t>
            </a:fld>
            <a:endParaRPr lang="en-GB" alt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2994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C63280D1-785A-428B-9517-8404FAB2E7FE}" type="datetime1">
              <a:rPr lang="en-US" smtClean="0"/>
              <a:t>9/5/22</a:t>
            </a:fld>
            <a:endParaRPr 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r>
              <a:rPr lang="en-GB" altLang="en-US" dirty="0"/>
              <a:t> </a:t>
            </a:r>
            <a:fld id="{62B34E8A-AB6E-4368-8D37-E19B71956128}" type="slidenum">
              <a:rPr lang="en-GB" altLang="en-US" smtClean="0"/>
              <a:pPr/>
              <a:t>‹#›</a:t>
            </a:fld>
            <a:endParaRPr lang="en-GB" altLang="en-US" dirty="0"/>
          </a:p>
        </p:txBody>
      </p:sp>
    </p:spTree>
    <p:extLst>
      <p:ext uri="{BB962C8B-B14F-4D97-AF65-F5344CB8AC3E}">
        <p14:creationId xmlns:p14="http://schemas.microsoft.com/office/powerpoint/2010/main" val="15381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F290D6F6-C75C-408C-BB9E-EC7AE214C152}" type="datetime1">
              <a:rPr lang="en-US" smtClean="0"/>
              <a:t>9/5/22</a:t>
            </a:fld>
            <a:endParaRPr lang="en-US" dirty="0"/>
          </a:p>
        </p:txBody>
      </p:sp>
      <p:sp>
        <p:nvSpPr>
          <p:cNvPr id="8" name="Footer Placeholder 7"/>
          <p:cNvSpPr>
            <a:spLocks noGrp="1"/>
          </p:cNvSpPr>
          <p:nvPr>
            <p:ph type="ftr" sz="quarter" idx="11"/>
          </p:nvPr>
        </p:nvSpPr>
        <p:spPr/>
        <p:txBody>
          <a:bodyPr/>
          <a:lstStyle/>
          <a:p>
            <a:pPr>
              <a:defRPr/>
            </a:pPr>
            <a:endParaRPr lang="en-US" altLang="en-US" dirty="0"/>
          </a:p>
        </p:txBody>
      </p:sp>
      <p:sp>
        <p:nvSpPr>
          <p:cNvPr id="9" name="Slide Number Placeholder 8"/>
          <p:cNvSpPr>
            <a:spLocks noGrp="1"/>
          </p:cNvSpPr>
          <p:nvPr>
            <p:ph type="sldNum" sz="quarter" idx="12"/>
          </p:nvPr>
        </p:nvSpPr>
        <p:spPr/>
        <p:txBody>
          <a:bodyPr/>
          <a:lstStyle/>
          <a:p>
            <a:r>
              <a:rPr lang="en-GB" altLang="en-US" dirty="0"/>
              <a:t> </a:t>
            </a:r>
            <a:fld id="{D8250356-9331-4007-9C06-FEB1CA5F999B}" type="slidenum">
              <a:rPr lang="en-GB" altLang="en-US" smtClean="0"/>
              <a:pPr/>
              <a:t>‹#›</a:t>
            </a:fld>
            <a:endParaRPr lang="en-GB" altLang="en-US" dirty="0"/>
          </a:p>
        </p:txBody>
      </p:sp>
    </p:spTree>
    <p:extLst>
      <p:ext uri="{BB962C8B-B14F-4D97-AF65-F5344CB8AC3E}">
        <p14:creationId xmlns:p14="http://schemas.microsoft.com/office/powerpoint/2010/main" val="518295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8B66011C-2454-4CC8-831B-DEF859AF2DBC}" type="datetime1">
              <a:rPr lang="en-US" smtClean="0"/>
              <a:t>9/5/22</a:t>
            </a:fld>
            <a:endParaRPr 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p:txBody>
          <a:bodyPr/>
          <a:lstStyle/>
          <a:p>
            <a:r>
              <a:rPr lang="en-GB" altLang="en-US" dirty="0"/>
              <a:t> </a:t>
            </a:r>
            <a:fld id="{63774C25-2C99-4303-A260-64E78C543A31}" type="slidenum">
              <a:rPr lang="en-GB" altLang="en-US" smtClean="0"/>
              <a:pPr/>
              <a:t>‹#›</a:t>
            </a:fld>
            <a:endParaRPr lang="en-GB" altLang="en-US" dirty="0"/>
          </a:p>
        </p:txBody>
      </p:sp>
    </p:spTree>
    <p:extLst>
      <p:ext uri="{BB962C8B-B14F-4D97-AF65-F5344CB8AC3E}">
        <p14:creationId xmlns:p14="http://schemas.microsoft.com/office/powerpoint/2010/main" val="2936278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7131E5E-5B25-42B2-95F2-F778CA4AEF9D}" type="datetime1">
              <a:rPr lang="en-US" smtClean="0"/>
              <a:t>9/5/22</a:t>
            </a:fld>
            <a:endParaRPr lang="en-US" dirty="0"/>
          </a:p>
        </p:txBody>
      </p:sp>
      <p:sp>
        <p:nvSpPr>
          <p:cNvPr id="3" name="Footer Placeholder 2"/>
          <p:cNvSpPr>
            <a:spLocks noGrp="1"/>
          </p:cNvSpPr>
          <p:nvPr>
            <p:ph type="ftr" sz="quarter" idx="11"/>
          </p:nvPr>
        </p:nvSpPr>
        <p:spPr/>
        <p:txBody>
          <a:bodyPr/>
          <a:lstStyle/>
          <a:p>
            <a:pPr>
              <a:defRPr/>
            </a:pPr>
            <a:endParaRPr lang="en-US" altLang="en-US" dirty="0"/>
          </a:p>
        </p:txBody>
      </p:sp>
      <p:sp>
        <p:nvSpPr>
          <p:cNvPr id="4" name="Slide Number Placeholder 3"/>
          <p:cNvSpPr>
            <a:spLocks noGrp="1"/>
          </p:cNvSpPr>
          <p:nvPr>
            <p:ph type="sldNum" sz="quarter" idx="12"/>
          </p:nvPr>
        </p:nvSpPr>
        <p:spPr/>
        <p:txBody>
          <a:bodyPr/>
          <a:lstStyle/>
          <a:p>
            <a:r>
              <a:rPr lang="en-GB" altLang="en-US" dirty="0"/>
              <a:t> </a:t>
            </a:r>
            <a:fld id="{056ECBA2-6A06-4B19-A6A9-69FA8775E58B}" type="slidenum">
              <a:rPr lang="en-GB" altLang="en-US" smtClean="0"/>
              <a:pPr/>
              <a:t>‹#›</a:t>
            </a:fld>
            <a:endParaRPr lang="en-GB" altLang="en-US" dirty="0"/>
          </a:p>
        </p:txBody>
      </p:sp>
    </p:spTree>
    <p:extLst>
      <p:ext uri="{BB962C8B-B14F-4D97-AF65-F5344CB8AC3E}">
        <p14:creationId xmlns:p14="http://schemas.microsoft.com/office/powerpoint/2010/main" val="1532541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196E10B-69BB-470A-AA95-EDE3BA165684}" type="datetime1">
              <a:rPr lang="en-US" smtClean="0"/>
              <a:t>9/5/22</a:t>
            </a:fld>
            <a:endParaRPr 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r>
              <a:rPr lang="en-GB" altLang="en-US" dirty="0"/>
              <a:t> </a:t>
            </a:r>
            <a:fld id="{280E10A7-24E2-4160-B9CB-F69817535D20}" type="slidenum">
              <a:rPr lang="en-GB" altLang="en-US" smtClean="0"/>
              <a:pPr/>
              <a:t>‹#›</a:t>
            </a:fld>
            <a:endParaRPr lang="en-GB" altLang="en-US" dirty="0"/>
          </a:p>
        </p:txBody>
      </p:sp>
    </p:spTree>
    <p:extLst>
      <p:ext uri="{BB962C8B-B14F-4D97-AF65-F5344CB8AC3E}">
        <p14:creationId xmlns:p14="http://schemas.microsoft.com/office/powerpoint/2010/main" val="2190872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B41BB70-68B2-41CF-B163-303A9FEE99A7}" type="datetime1">
              <a:rPr lang="en-US" smtClean="0"/>
              <a:t>9/5/22</a:t>
            </a:fld>
            <a:endParaRPr 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r>
              <a:rPr lang="en-GB" altLang="en-US" dirty="0"/>
              <a:t> </a:t>
            </a:r>
            <a:fld id="{B2D6C5AF-BF62-4263-924B-05E2C018E44B}" type="slidenum">
              <a:rPr lang="en-GB" altLang="en-US" smtClean="0"/>
              <a:pPr/>
              <a:t>‹#›</a:t>
            </a:fld>
            <a:endParaRPr lang="en-GB" altLang="en-US"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189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059DADC-3D38-4AF8-9293-281E4EBDC22B}" type="datetime1">
              <a:rPr lang="en-US" smtClean="0"/>
              <a:t>9/5/22</a:t>
            </a:fld>
            <a:endParaRPr 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r>
              <a:rPr lang="en-GB" altLang="en-US" dirty="0"/>
              <a:t> </a:t>
            </a:r>
            <a:fld id="{2DE7ED90-D7D8-4C72-BB1A-853C17C42710}" type="slidenum">
              <a:rPr lang="en-GB" altLang="en-US" smtClean="0"/>
              <a:pPr/>
              <a:t>‹#›</a:t>
            </a:fld>
            <a:endParaRPr lang="en-GB" altLang="en-US" dirty="0"/>
          </a:p>
        </p:txBody>
      </p:sp>
    </p:spTree>
    <p:extLst>
      <p:ext uri="{BB962C8B-B14F-4D97-AF65-F5344CB8AC3E}">
        <p14:creationId xmlns:p14="http://schemas.microsoft.com/office/powerpoint/2010/main" val="3293665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7ABB08B-8D20-4A92-9F4F-B6E94C3F6A12}" type="datetime1">
              <a:rPr lang="en-US" smtClean="0"/>
              <a:t>9/5/22</a:t>
            </a:fld>
            <a:endParaRPr 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r>
              <a:rPr lang="en-GB" altLang="en-US" dirty="0"/>
              <a:t> </a:t>
            </a:r>
            <a:fld id="{7EEC4611-4120-405D-8AD6-11AE89E1F03F}" type="slidenum">
              <a:rPr lang="en-GB" altLang="en-US" smtClean="0"/>
              <a:pPr/>
              <a:t>‹#›</a:t>
            </a:fld>
            <a:endParaRPr lang="en-GB" altLang="en-US" dirty="0"/>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9216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lvl1pPr>
              <a:defRPr>
                <a:solidFill>
                  <a:schemeClr val="tx1"/>
                </a:solidFill>
              </a:defRPr>
            </a:lvl1pPr>
          </a:lstStyle>
          <a:p>
            <a:r>
              <a:rPr lang="en-US"/>
              <a:t>Click to edit Master title style</a:t>
            </a:r>
          </a:p>
        </p:txBody>
      </p:sp>
      <p:sp>
        <p:nvSpPr>
          <p:cNvPr id="5" name="Content Placeholder 2"/>
          <p:cNvSpPr>
            <a:spLocks noGrp="1"/>
          </p:cNvSpPr>
          <p:nvPr>
            <p:ph sz="half" idx="1"/>
          </p:nvPr>
        </p:nvSpPr>
        <p:spPr>
          <a:xfrm>
            <a:off x="457200" y="1641475"/>
            <a:ext cx="4044387" cy="4454525"/>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sz="half" idx="12"/>
          </p:nvPr>
        </p:nvSpPr>
        <p:spPr>
          <a:xfrm>
            <a:off x="4642413" y="1641475"/>
            <a:ext cx="4044387" cy="4454525"/>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7">
            <a:extLst>
              <a:ext uri="{FF2B5EF4-FFF2-40B4-BE49-F238E27FC236}">
                <a16:creationId xmlns:a16="http://schemas.microsoft.com/office/drawing/2014/main" id="{53C73760-771E-4AB6-9840-B5AB0F16118F}"/>
              </a:ext>
            </a:extLst>
          </p:cNvPr>
          <p:cNvSpPr>
            <a:spLocks noGrp="1"/>
          </p:cNvSpPr>
          <p:nvPr>
            <p:ph type="sldNum" sz="quarter" idx="13"/>
          </p:nvPr>
        </p:nvSpPr>
        <p:spPr/>
        <p:txBody>
          <a:bodyPr/>
          <a:lstStyle>
            <a:lvl1pPr>
              <a:defRPr/>
            </a:lvl1pPr>
          </a:lstStyle>
          <a:p>
            <a:r>
              <a:rPr lang="en-GB" altLang="en-US" dirty="0"/>
              <a:t> </a:t>
            </a:r>
            <a:fld id="{5ABEF7DC-4680-4F51-914A-61869A0926F3}" type="slidenum">
              <a:rPr lang="en-GB" altLang="en-US"/>
              <a:pPr/>
              <a:t>‹#›</a:t>
            </a:fld>
            <a:endParaRPr lang="en-GB" altLang="en-US" dirty="0"/>
          </a:p>
        </p:txBody>
      </p:sp>
      <p:sp>
        <p:nvSpPr>
          <p:cNvPr id="9" name="Footer Placeholder 8">
            <a:extLst>
              <a:ext uri="{FF2B5EF4-FFF2-40B4-BE49-F238E27FC236}">
                <a16:creationId xmlns:a16="http://schemas.microsoft.com/office/drawing/2014/main" id="{52C4C55C-5661-4A7A-AA5B-726CD4F7D47F}"/>
              </a:ext>
            </a:extLst>
          </p:cNvPr>
          <p:cNvSpPr>
            <a:spLocks noGrp="1"/>
          </p:cNvSpPr>
          <p:nvPr>
            <p:ph type="ftr" sz="quarter" idx="14"/>
          </p:nvPr>
        </p:nvSpPr>
        <p:spPr>
          <a:xfrm>
            <a:off x="3124200" y="6356350"/>
            <a:ext cx="2895600" cy="365125"/>
          </a:xfrm>
          <a:prstGeom prst="rect">
            <a:avLst/>
          </a:prstGeom>
        </p:spPr>
        <p:txBody>
          <a:bodyPr/>
          <a:lstStyle>
            <a:lvl1pPr>
              <a:defRPr/>
            </a:lvl1pPr>
          </a:lstStyle>
          <a:p>
            <a:pPr>
              <a:defRPr/>
            </a:pPr>
            <a:endParaRPr lang="en-US" altLang="en-US" dirty="0"/>
          </a:p>
        </p:txBody>
      </p:sp>
    </p:spTree>
    <p:extLst>
      <p:ext uri="{BB962C8B-B14F-4D97-AF65-F5344CB8AC3E}">
        <p14:creationId xmlns:p14="http://schemas.microsoft.com/office/powerpoint/2010/main" val="3947913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Slide Number Placeholder 7">
            <a:extLst>
              <a:ext uri="{FF2B5EF4-FFF2-40B4-BE49-F238E27FC236}">
                <a16:creationId xmlns:a16="http://schemas.microsoft.com/office/drawing/2014/main" id="{A308669D-5340-4420-B98C-893D7BE2B157}"/>
              </a:ext>
            </a:extLst>
          </p:cNvPr>
          <p:cNvSpPr>
            <a:spLocks noGrp="1"/>
          </p:cNvSpPr>
          <p:nvPr>
            <p:ph type="sldNum" sz="quarter" idx="10"/>
          </p:nvPr>
        </p:nvSpPr>
        <p:spPr>
          <a:ln/>
        </p:spPr>
        <p:txBody>
          <a:bodyPr/>
          <a:lstStyle>
            <a:lvl1pPr>
              <a:defRPr/>
            </a:lvl1pPr>
          </a:lstStyle>
          <a:p>
            <a:r>
              <a:rPr lang="en-GB" altLang="en-US" dirty="0"/>
              <a:t> </a:t>
            </a:r>
            <a:fld id="{02202AC9-ADFC-4478-83E4-116DF84542EF}" type="slidenum">
              <a:rPr lang="en-GB" altLang="en-US"/>
              <a:pPr/>
              <a:t>‹#›</a:t>
            </a:fld>
            <a:endParaRPr lang="en-GB" altLang="en-US" dirty="0"/>
          </a:p>
        </p:txBody>
      </p:sp>
      <p:sp>
        <p:nvSpPr>
          <p:cNvPr id="5" name="Footer Placeholder 8">
            <a:extLst>
              <a:ext uri="{FF2B5EF4-FFF2-40B4-BE49-F238E27FC236}">
                <a16:creationId xmlns:a16="http://schemas.microsoft.com/office/drawing/2014/main" id="{ED328F8C-578B-4BD9-9403-60E4B76AF13D}"/>
              </a:ext>
            </a:extLst>
          </p:cNvPr>
          <p:cNvSpPr>
            <a:spLocks noGrp="1"/>
          </p:cNvSpPr>
          <p:nvPr>
            <p:ph type="ftr" sz="quarter" idx="11"/>
          </p:nvPr>
        </p:nvSpPr>
        <p:spPr/>
        <p:txBody>
          <a:bodyPr/>
          <a:lstStyle>
            <a:lvl1pPr>
              <a:defRPr/>
            </a:lvl1pPr>
          </a:lstStyle>
          <a:p>
            <a:pPr>
              <a:defRPr/>
            </a:pPr>
            <a:endParaRPr lang="en-US" altLang="en-US" dirty="0"/>
          </a:p>
        </p:txBody>
      </p:sp>
    </p:spTree>
    <p:extLst>
      <p:ext uri="{BB962C8B-B14F-4D97-AF65-F5344CB8AC3E}">
        <p14:creationId xmlns:p14="http://schemas.microsoft.com/office/powerpoint/2010/main" val="3091270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Freeform 6">
            <a:extLst>
              <a:ext uri="{FF2B5EF4-FFF2-40B4-BE49-F238E27FC236}">
                <a16:creationId xmlns:a16="http://schemas.microsoft.com/office/drawing/2014/main" id="{B25F33E9-7E88-1C1B-5E2B-F0EB6DA8DEBA}"/>
              </a:ext>
            </a:extLst>
          </p:cNvPr>
          <p:cNvSpPr>
            <a:spLocks noChangeAspect="1" noEditPoints="1"/>
          </p:cNvSpPr>
          <p:nvPr/>
        </p:nvSpPr>
        <p:spPr bwMode="auto">
          <a:xfrm>
            <a:off x="5489575" y="0"/>
            <a:ext cx="3394075" cy="6858000"/>
          </a:xfrm>
          <a:custGeom>
            <a:avLst/>
            <a:gdLst>
              <a:gd name="T0" fmla="*/ 2147483646 w 2409"/>
              <a:gd name="T1" fmla="*/ 2147483646 h 4865"/>
              <a:gd name="T2" fmla="*/ 2147483646 w 2409"/>
              <a:gd name="T3" fmla="*/ 2147483646 h 4865"/>
              <a:gd name="T4" fmla="*/ 2147483646 w 2409"/>
              <a:gd name="T5" fmla="*/ 2147483646 h 4865"/>
              <a:gd name="T6" fmla="*/ 2147483646 w 2409"/>
              <a:gd name="T7" fmla="*/ 2147483646 h 4865"/>
              <a:gd name="T8" fmla="*/ 2147483646 w 2409"/>
              <a:gd name="T9" fmla="*/ 2147483646 h 4865"/>
              <a:gd name="T10" fmla="*/ 2147483646 w 2409"/>
              <a:gd name="T11" fmla="*/ 2147483646 h 4865"/>
              <a:gd name="T12" fmla="*/ 2147483646 w 2409"/>
              <a:gd name="T13" fmla="*/ 2147483646 h 4865"/>
              <a:gd name="T14" fmla="*/ 2147483646 w 2409"/>
              <a:gd name="T15" fmla="*/ 2147483646 h 4865"/>
              <a:gd name="T16" fmla="*/ 2147483646 w 2409"/>
              <a:gd name="T17" fmla="*/ 2147483646 h 4865"/>
              <a:gd name="T18" fmla="*/ 2147483646 w 2409"/>
              <a:gd name="T19" fmla="*/ 2147483646 h 4865"/>
              <a:gd name="T20" fmla="*/ 2147483646 w 2409"/>
              <a:gd name="T21" fmla="*/ 2147483646 h 4865"/>
              <a:gd name="T22" fmla="*/ 2147483646 w 2409"/>
              <a:gd name="T23" fmla="*/ 2147483646 h 4865"/>
              <a:gd name="T24" fmla="*/ 2147483646 w 2409"/>
              <a:gd name="T25" fmla="*/ 2147483646 h 4865"/>
              <a:gd name="T26" fmla="*/ 2147483646 w 2409"/>
              <a:gd name="T27" fmla="*/ 2147483646 h 4865"/>
              <a:gd name="T28" fmla="*/ 2147483646 w 2409"/>
              <a:gd name="T29" fmla="*/ 2147483646 h 4865"/>
              <a:gd name="T30" fmla="*/ 2147483646 w 2409"/>
              <a:gd name="T31" fmla="*/ 2147483646 h 4865"/>
              <a:gd name="T32" fmla="*/ 2147483646 w 2409"/>
              <a:gd name="T33" fmla="*/ 2147483646 h 4865"/>
              <a:gd name="T34" fmla="*/ 2147483646 w 2409"/>
              <a:gd name="T35" fmla="*/ 2147483646 h 4865"/>
              <a:gd name="T36" fmla="*/ 2147483646 w 2409"/>
              <a:gd name="T37" fmla="*/ 2147483646 h 4865"/>
              <a:gd name="T38" fmla="*/ 2147483646 w 2409"/>
              <a:gd name="T39" fmla="*/ 2147483646 h 4865"/>
              <a:gd name="T40" fmla="*/ 2147483646 w 2409"/>
              <a:gd name="T41" fmla="*/ 2147483646 h 4865"/>
              <a:gd name="T42" fmla="*/ 2147483646 w 2409"/>
              <a:gd name="T43" fmla="*/ 2147483646 h 4865"/>
              <a:gd name="T44" fmla="*/ 2147483646 w 2409"/>
              <a:gd name="T45" fmla="*/ 2147483646 h 4865"/>
              <a:gd name="T46" fmla="*/ 2147483646 w 2409"/>
              <a:gd name="T47" fmla="*/ 2147483646 h 4865"/>
              <a:gd name="T48" fmla="*/ 2147483646 w 2409"/>
              <a:gd name="T49" fmla="*/ 2147483646 h 4865"/>
              <a:gd name="T50" fmla="*/ 2147483646 w 2409"/>
              <a:gd name="T51" fmla="*/ 2147483646 h 4865"/>
              <a:gd name="T52" fmla="*/ 2147483646 w 2409"/>
              <a:gd name="T53" fmla="*/ 2147483646 h 4865"/>
              <a:gd name="T54" fmla="*/ 2147483646 w 2409"/>
              <a:gd name="T55" fmla="*/ 2147483646 h 4865"/>
              <a:gd name="T56" fmla="*/ 2147483646 w 2409"/>
              <a:gd name="T57" fmla="*/ 2147483646 h 4865"/>
              <a:gd name="T58" fmla="*/ 2147483646 w 2409"/>
              <a:gd name="T59" fmla="*/ 2147483646 h 4865"/>
              <a:gd name="T60" fmla="*/ 2147483646 w 2409"/>
              <a:gd name="T61" fmla="*/ 2147483646 h 4865"/>
              <a:gd name="T62" fmla="*/ 2147483646 w 2409"/>
              <a:gd name="T63" fmla="*/ 2147483646 h 4865"/>
              <a:gd name="T64" fmla="*/ 2147483646 w 2409"/>
              <a:gd name="T65" fmla="*/ 2147483646 h 4865"/>
              <a:gd name="T66" fmla="*/ 2147483646 w 2409"/>
              <a:gd name="T67" fmla="*/ 2147483646 h 4865"/>
              <a:gd name="T68" fmla="*/ 2147483646 w 2409"/>
              <a:gd name="T69" fmla="*/ 2147483646 h 4865"/>
              <a:gd name="T70" fmla="*/ 2147483646 w 2409"/>
              <a:gd name="T71" fmla="*/ 2147483646 h 4865"/>
              <a:gd name="T72" fmla="*/ 2147483646 w 2409"/>
              <a:gd name="T73" fmla="*/ 2147483646 h 4865"/>
              <a:gd name="T74" fmla="*/ 2147483646 w 2409"/>
              <a:gd name="T75" fmla="*/ 2147483646 h 4865"/>
              <a:gd name="T76" fmla="*/ 2147483646 w 2409"/>
              <a:gd name="T77" fmla="*/ 2147483646 h 4865"/>
              <a:gd name="T78" fmla="*/ 2147483646 w 2409"/>
              <a:gd name="T79" fmla="*/ 2147483646 h 4865"/>
              <a:gd name="T80" fmla="*/ 2147483646 w 2409"/>
              <a:gd name="T81" fmla="*/ 2147483646 h 4865"/>
              <a:gd name="T82" fmla="*/ 2147483646 w 2409"/>
              <a:gd name="T83" fmla="*/ 2147483646 h 4865"/>
              <a:gd name="T84" fmla="*/ 2147483646 w 2409"/>
              <a:gd name="T85" fmla="*/ 2147483646 h 4865"/>
              <a:gd name="T86" fmla="*/ 2147483646 w 2409"/>
              <a:gd name="T87" fmla="*/ 2147483646 h 4865"/>
              <a:gd name="T88" fmla="*/ 2147483646 w 2409"/>
              <a:gd name="T89" fmla="*/ 2147483646 h 4865"/>
              <a:gd name="T90" fmla="*/ 2147483646 w 2409"/>
              <a:gd name="T91" fmla="*/ 2147483646 h 4865"/>
              <a:gd name="T92" fmla="*/ 2147483646 w 2409"/>
              <a:gd name="T93" fmla="*/ 2147483646 h 4865"/>
              <a:gd name="T94" fmla="*/ 2147483646 w 2409"/>
              <a:gd name="T95" fmla="*/ 2147483646 h 4865"/>
              <a:gd name="T96" fmla="*/ 2147483646 w 2409"/>
              <a:gd name="T97" fmla="*/ 2147483646 h 4865"/>
              <a:gd name="T98" fmla="*/ 2147483646 w 2409"/>
              <a:gd name="T99" fmla="*/ 2147483646 h 4865"/>
              <a:gd name="T100" fmla="*/ 2147483646 w 2409"/>
              <a:gd name="T101" fmla="*/ 2147483646 h 4865"/>
              <a:gd name="T102" fmla="*/ 2147483646 w 2409"/>
              <a:gd name="T103" fmla="*/ 2147483646 h 4865"/>
              <a:gd name="T104" fmla="*/ 2147483646 w 2409"/>
              <a:gd name="T105" fmla="*/ 2147483646 h 4865"/>
              <a:gd name="T106" fmla="*/ 2147483646 w 2409"/>
              <a:gd name="T107" fmla="*/ 2147483646 h 4865"/>
              <a:gd name="T108" fmla="*/ 2147483646 w 2409"/>
              <a:gd name="T109" fmla="*/ 2147483646 h 4865"/>
              <a:gd name="T110" fmla="*/ 2147483646 w 2409"/>
              <a:gd name="T111" fmla="*/ 2147483646 h 4865"/>
              <a:gd name="T112" fmla="*/ 2147483646 w 2409"/>
              <a:gd name="T113" fmla="*/ 2147483646 h 4865"/>
              <a:gd name="T114" fmla="*/ 2147483646 w 2409"/>
              <a:gd name="T115" fmla="*/ 2147483646 h 4865"/>
              <a:gd name="T116" fmla="*/ 2147483646 w 2409"/>
              <a:gd name="T117" fmla="*/ 2147483646 h 4865"/>
              <a:gd name="T118" fmla="*/ 2147483646 w 2409"/>
              <a:gd name="T119" fmla="*/ 2147483646 h 4865"/>
              <a:gd name="T120" fmla="*/ 2147483646 w 2409"/>
              <a:gd name="T121" fmla="*/ 2147483646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98"/>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5" name="Title Placeholder 1"/>
          <p:cNvSpPr>
            <a:spLocks noGrp="1"/>
          </p:cNvSpPr>
          <p:nvPr>
            <p:ph type="title"/>
          </p:nvPr>
        </p:nvSpPr>
        <p:spPr>
          <a:xfrm>
            <a:off x="276225" y="228600"/>
            <a:ext cx="8591550" cy="1066801"/>
          </a:xfrm>
          <a:prstGeom prst="rect">
            <a:avLst/>
          </a:prstGeom>
        </p:spPr>
        <p:txBody>
          <a:bodyPr rtlCol="0">
            <a:normAutofit/>
          </a:bodyPr>
          <a:lstStyle/>
          <a:p>
            <a:r>
              <a:rPr lang="en-US"/>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EA1197AE-D4CC-E1F2-5C8E-AF72CD10A5F5}"/>
              </a:ext>
            </a:extLst>
          </p:cNvPr>
          <p:cNvSpPr>
            <a:spLocks noGrp="1"/>
          </p:cNvSpPr>
          <p:nvPr>
            <p:ph type="dt" sz="half" idx="14"/>
          </p:nvPr>
        </p:nvSpPr>
        <p:spPr/>
        <p:txBody>
          <a:bodyPr/>
          <a:lstStyle>
            <a:lvl1pPr>
              <a:defRPr/>
            </a:lvl1pPr>
          </a:lstStyle>
          <a:p>
            <a:pPr>
              <a:defRPr/>
            </a:pPr>
            <a:fld id="{948BD599-4467-544E-9195-CF04F8CA5C7E}" type="datetimeFigureOut">
              <a:rPr lang="en-US"/>
              <a:pPr>
                <a:defRPr/>
              </a:pPr>
              <a:t>9/5/22</a:t>
            </a:fld>
            <a:endParaRPr lang="en-US" dirty="0"/>
          </a:p>
        </p:txBody>
      </p:sp>
      <p:sp>
        <p:nvSpPr>
          <p:cNvPr id="4" name="Footer Placeholder 4">
            <a:extLst>
              <a:ext uri="{FF2B5EF4-FFF2-40B4-BE49-F238E27FC236}">
                <a16:creationId xmlns:a16="http://schemas.microsoft.com/office/drawing/2014/main" id="{406A5E84-86E0-DFF2-158D-0284A585689C}"/>
              </a:ext>
            </a:extLst>
          </p:cNvPr>
          <p:cNvSpPr>
            <a:spLocks noGrp="1"/>
          </p:cNvSpPr>
          <p:nvPr>
            <p:ph type="ftr" sz="quarter" idx="15"/>
          </p:nvPr>
        </p:nvSpPr>
        <p:spPr/>
        <p:txBody>
          <a:bodyPr/>
          <a:lstStyle>
            <a:lvl1pPr>
              <a:defRPr/>
            </a:lvl1pPr>
          </a:lstStyle>
          <a:p>
            <a:pPr>
              <a:defRPr/>
            </a:pPr>
            <a:r>
              <a:rPr lang="en-US" altLang="en-US" dirty="0"/>
              <a:t>Copyright © 2014, 2010, 2006 by Saunders, an imprint of Elsevier Inc.</a:t>
            </a:r>
          </a:p>
        </p:txBody>
      </p:sp>
      <p:sp>
        <p:nvSpPr>
          <p:cNvPr id="5" name="Slide Number Placeholder 5">
            <a:extLst>
              <a:ext uri="{FF2B5EF4-FFF2-40B4-BE49-F238E27FC236}">
                <a16:creationId xmlns:a16="http://schemas.microsoft.com/office/drawing/2014/main" id="{8D3D6313-E1A1-017B-B969-90EA64642671}"/>
              </a:ext>
            </a:extLst>
          </p:cNvPr>
          <p:cNvSpPr>
            <a:spLocks noGrp="1"/>
          </p:cNvSpPr>
          <p:nvPr>
            <p:ph type="sldNum" sz="quarter" idx="16"/>
          </p:nvPr>
        </p:nvSpPr>
        <p:spPr/>
        <p:txBody>
          <a:bodyPr/>
          <a:lstStyle>
            <a:lvl1pPr>
              <a:defRPr/>
            </a:lvl1pPr>
          </a:lstStyle>
          <a:p>
            <a:r>
              <a:rPr lang="en-GB" altLang="en-US" dirty="0"/>
              <a:t> </a:t>
            </a:r>
            <a:fld id="{760E856C-E22D-154F-9A12-7D0FB93F803F}" type="slidenum">
              <a:rPr lang="en-GB" altLang="en-US"/>
              <a:pPr/>
              <a:t>‹#›</a:t>
            </a:fld>
            <a:endParaRPr lang="en-GB" altLang="en-US" dirty="0"/>
          </a:p>
        </p:txBody>
      </p:sp>
    </p:spTree>
    <p:extLst>
      <p:ext uri="{BB962C8B-B14F-4D97-AF65-F5344CB8AC3E}">
        <p14:creationId xmlns:p14="http://schemas.microsoft.com/office/powerpoint/2010/main" val="1352777998"/>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AC47E5-6AD5-E330-A15B-3D7A5D7E6F82}"/>
              </a:ext>
            </a:extLst>
          </p:cNvPr>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itle Placeholder 1"/>
          <p:cNvSpPr>
            <a:spLocks noGrp="1"/>
          </p:cNvSpPr>
          <p:nvPr>
            <p:ph type="title"/>
          </p:nvPr>
        </p:nvSpPr>
        <p:spPr>
          <a:xfrm>
            <a:off x="276225" y="228601"/>
            <a:ext cx="2834640" cy="1298448"/>
          </a:xfrm>
          <a:prstGeom prst="rect">
            <a:avLst/>
          </a:prstGeom>
        </p:spPr>
        <p:txBody>
          <a:bodyPr rtlCol="0">
            <a:normAutofit/>
          </a:bodyPr>
          <a:lstStyle>
            <a:lvl1pPr>
              <a:defRPr sz="2400">
                <a:solidFill>
                  <a:schemeClr val="bg2"/>
                </a:solidFill>
              </a:defRPr>
            </a:lvl1pPr>
          </a:lstStyle>
          <a:p>
            <a:r>
              <a:rPr lang="en-US"/>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lstStyle>
            <a:lvl1pPr>
              <a:defRPr sz="2000"/>
            </a:lvl1pPr>
            <a:lvl2pPr>
              <a:defRPr sz="18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half" idx="2"/>
          </p:nvPr>
        </p:nvSpPr>
        <p:spPr>
          <a:xfrm>
            <a:off x="276224" y="1539240"/>
            <a:ext cx="2834640" cy="4709160"/>
          </a:xfrm>
        </p:spPr>
        <p:txBody>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4">
            <a:extLst>
              <a:ext uri="{FF2B5EF4-FFF2-40B4-BE49-F238E27FC236}">
                <a16:creationId xmlns:a16="http://schemas.microsoft.com/office/drawing/2014/main" id="{CA1A1277-E3C9-D559-188B-6B3D87BE00B6}"/>
              </a:ext>
            </a:extLst>
          </p:cNvPr>
          <p:cNvSpPr>
            <a:spLocks noGrp="1"/>
          </p:cNvSpPr>
          <p:nvPr>
            <p:ph type="dt" sz="half" idx="15"/>
          </p:nvPr>
        </p:nvSpPr>
        <p:spPr/>
        <p:txBody>
          <a:bodyPr/>
          <a:lstStyle>
            <a:lvl1pPr>
              <a:defRPr>
                <a:solidFill>
                  <a:schemeClr val="bg2"/>
                </a:solidFill>
              </a:defRPr>
            </a:lvl1pPr>
          </a:lstStyle>
          <a:p>
            <a:pPr>
              <a:defRPr/>
            </a:pPr>
            <a:fld id="{948BD599-4467-544E-9195-CF04F8CA5C7E}" type="datetimeFigureOut">
              <a:rPr lang="en-US"/>
              <a:pPr>
                <a:defRPr/>
              </a:pPr>
              <a:t>9/5/22</a:t>
            </a:fld>
            <a:endParaRPr lang="en-US" dirty="0"/>
          </a:p>
        </p:txBody>
      </p:sp>
      <p:sp>
        <p:nvSpPr>
          <p:cNvPr id="4" name="Footer Placeholder 5">
            <a:extLst>
              <a:ext uri="{FF2B5EF4-FFF2-40B4-BE49-F238E27FC236}">
                <a16:creationId xmlns:a16="http://schemas.microsoft.com/office/drawing/2014/main" id="{546D01C0-BF7D-9847-F350-CEA7F0255E4F}"/>
              </a:ext>
            </a:extLst>
          </p:cNvPr>
          <p:cNvSpPr>
            <a:spLocks noGrp="1"/>
          </p:cNvSpPr>
          <p:nvPr>
            <p:ph type="ftr" sz="quarter" idx="16"/>
          </p:nvPr>
        </p:nvSpPr>
        <p:spPr/>
        <p:txBody>
          <a:bodyPr/>
          <a:lstStyle>
            <a:lvl1pPr>
              <a:defRPr/>
            </a:lvl1pPr>
          </a:lstStyle>
          <a:p>
            <a:pPr>
              <a:defRPr/>
            </a:pPr>
            <a:r>
              <a:rPr lang="en-US" altLang="en-US" dirty="0"/>
              <a:t>Copyright © 2014, 2010, 2006 by Saunders, an imprint of Elsevier Inc.</a:t>
            </a:r>
          </a:p>
        </p:txBody>
      </p:sp>
      <p:sp>
        <p:nvSpPr>
          <p:cNvPr id="5" name="Slide Number Placeholder 6">
            <a:extLst>
              <a:ext uri="{FF2B5EF4-FFF2-40B4-BE49-F238E27FC236}">
                <a16:creationId xmlns:a16="http://schemas.microsoft.com/office/drawing/2014/main" id="{86DDCB67-0CE6-937E-EB44-9EC372E91B58}"/>
              </a:ext>
            </a:extLst>
          </p:cNvPr>
          <p:cNvSpPr>
            <a:spLocks noGrp="1"/>
          </p:cNvSpPr>
          <p:nvPr>
            <p:ph type="sldNum" sz="quarter" idx="17"/>
          </p:nvPr>
        </p:nvSpPr>
        <p:spPr/>
        <p:txBody>
          <a:bodyPr/>
          <a:lstStyle>
            <a:lvl1pPr>
              <a:defRPr/>
            </a:lvl1pPr>
          </a:lstStyle>
          <a:p>
            <a:r>
              <a:rPr lang="en-GB" altLang="en-US" dirty="0"/>
              <a:t> </a:t>
            </a:r>
            <a:fld id="{C4F96805-ACD9-8040-9787-9ECD388F23EA}" type="slidenum">
              <a:rPr lang="en-GB" altLang="en-US"/>
              <a:pPr/>
              <a:t>‹#›</a:t>
            </a:fld>
            <a:endParaRPr lang="en-GB" altLang="en-US" dirty="0"/>
          </a:p>
        </p:txBody>
      </p:sp>
    </p:spTree>
    <p:extLst>
      <p:ext uri="{BB962C8B-B14F-4D97-AF65-F5344CB8AC3E}">
        <p14:creationId xmlns:p14="http://schemas.microsoft.com/office/powerpoint/2010/main" val="198626352"/>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276225" y="228601"/>
            <a:ext cx="8591550" cy="1066800"/>
          </a:xfrm>
          <a:prstGeom prst="rect">
            <a:avLst/>
          </a:prstGeom>
        </p:spPr>
        <p:txBody>
          <a:bodyPr rtlCol="0">
            <a:normAutofit/>
          </a:bodyPr>
          <a:lstStyle/>
          <a:p>
            <a:r>
              <a:rPr lang="en-US"/>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lstStyle>
            <a:lvl1pPr>
              <a:defRPr sz="2000"/>
            </a:lvl1pPr>
            <a:lvl2pPr>
              <a:defRPr sz="18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p:cNvSpPr>
            <a:spLocks noGrp="1"/>
          </p:cNvSpPr>
          <p:nvPr>
            <p:ph sz="quarter" idx="14"/>
          </p:nvPr>
        </p:nvSpPr>
        <p:spPr>
          <a:xfrm>
            <a:off x="4615815" y="1298448"/>
            <a:ext cx="4251960" cy="4937760"/>
          </a:xfrm>
        </p:spPr>
        <p:txBody>
          <a:bodyPr/>
          <a:lstStyle>
            <a:lvl1pPr>
              <a:defRPr sz="2000"/>
            </a:lvl1pPr>
            <a:lvl2pPr>
              <a:defRPr sz="18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3">
            <a:extLst>
              <a:ext uri="{FF2B5EF4-FFF2-40B4-BE49-F238E27FC236}">
                <a16:creationId xmlns:a16="http://schemas.microsoft.com/office/drawing/2014/main" id="{89FFAA90-3933-262C-11D5-162DC006CADF}"/>
              </a:ext>
            </a:extLst>
          </p:cNvPr>
          <p:cNvSpPr>
            <a:spLocks noGrp="1"/>
          </p:cNvSpPr>
          <p:nvPr>
            <p:ph type="dt" sz="half" idx="15"/>
          </p:nvPr>
        </p:nvSpPr>
        <p:spPr/>
        <p:txBody>
          <a:bodyPr/>
          <a:lstStyle>
            <a:lvl1pPr>
              <a:defRPr/>
            </a:lvl1pPr>
          </a:lstStyle>
          <a:p>
            <a:pPr>
              <a:defRPr/>
            </a:pPr>
            <a:fld id="{CB6BD87F-2724-D548-8950-EFA8F9A27CAF}" type="datetime4">
              <a:rPr lang="en-US" altLang="en-US"/>
              <a:pPr>
                <a:defRPr/>
              </a:pPr>
              <a:t>September 5, 2022</a:t>
            </a:fld>
            <a:endParaRPr lang="en-US" altLang="en-US" dirty="0"/>
          </a:p>
        </p:txBody>
      </p:sp>
      <p:sp>
        <p:nvSpPr>
          <p:cNvPr id="3" name="Footer Placeholder 4">
            <a:extLst>
              <a:ext uri="{FF2B5EF4-FFF2-40B4-BE49-F238E27FC236}">
                <a16:creationId xmlns:a16="http://schemas.microsoft.com/office/drawing/2014/main" id="{82EA5B81-32E9-6EB8-FD09-7DCCF05BED68}"/>
              </a:ext>
            </a:extLst>
          </p:cNvPr>
          <p:cNvSpPr>
            <a:spLocks noGrp="1"/>
          </p:cNvSpPr>
          <p:nvPr>
            <p:ph type="ftr" sz="quarter" idx="16"/>
          </p:nvPr>
        </p:nvSpPr>
        <p:spPr/>
        <p:txBody>
          <a:bodyPr/>
          <a:lstStyle>
            <a:lvl1pPr>
              <a:defRPr/>
            </a:lvl1pPr>
          </a:lstStyle>
          <a:p>
            <a:pPr>
              <a:defRPr/>
            </a:pPr>
            <a:r>
              <a:rPr lang="en-US" altLang="en-US" dirty="0"/>
              <a:t>Copyright © 2014, 2010, 2006 by Saunders, an imprint of Elsevier Inc.</a:t>
            </a:r>
          </a:p>
        </p:txBody>
      </p:sp>
      <p:sp>
        <p:nvSpPr>
          <p:cNvPr id="4" name="Slide Number Placeholder 5">
            <a:extLst>
              <a:ext uri="{FF2B5EF4-FFF2-40B4-BE49-F238E27FC236}">
                <a16:creationId xmlns:a16="http://schemas.microsoft.com/office/drawing/2014/main" id="{D4ED7C01-1F00-CADE-E23C-98697A493C19}"/>
              </a:ext>
            </a:extLst>
          </p:cNvPr>
          <p:cNvSpPr>
            <a:spLocks noGrp="1"/>
          </p:cNvSpPr>
          <p:nvPr>
            <p:ph type="sldNum" sz="quarter" idx="17"/>
          </p:nvPr>
        </p:nvSpPr>
        <p:spPr/>
        <p:txBody>
          <a:bodyPr/>
          <a:lstStyle>
            <a:lvl1pPr>
              <a:defRPr/>
            </a:lvl1pPr>
          </a:lstStyle>
          <a:p>
            <a:r>
              <a:rPr lang="en-GB" altLang="en-US" dirty="0"/>
              <a:t> </a:t>
            </a:r>
            <a:fld id="{1ECC070E-0F78-FD42-9569-9DCF13219DC9}" type="slidenum">
              <a:rPr lang="en-GB" altLang="en-US"/>
              <a:pPr/>
              <a:t>‹#›</a:t>
            </a:fld>
            <a:endParaRPr lang="en-GB" altLang="en-US" dirty="0"/>
          </a:p>
        </p:txBody>
      </p:sp>
    </p:spTree>
    <p:extLst>
      <p:ext uri="{BB962C8B-B14F-4D97-AF65-F5344CB8AC3E}">
        <p14:creationId xmlns:p14="http://schemas.microsoft.com/office/powerpoint/2010/main" val="850849048"/>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itle 8"/>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Slide Number Placeholder 7">
            <a:extLst>
              <a:ext uri="{FF2B5EF4-FFF2-40B4-BE49-F238E27FC236}">
                <a16:creationId xmlns:a16="http://schemas.microsoft.com/office/drawing/2014/main" id="{DC4EC8B8-DA16-4B75-A4B5-2E87EE925FC5}"/>
              </a:ext>
            </a:extLst>
          </p:cNvPr>
          <p:cNvSpPr>
            <a:spLocks noGrp="1"/>
          </p:cNvSpPr>
          <p:nvPr>
            <p:ph type="sldNum" sz="quarter" idx="10"/>
          </p:nvPr>
        </p:nvSpPr>
        <p:spPr>
          <a:ln/>
        </p:spPr>
        <p:txBody>
          <a:bodyPr/>
          <a:lstStyle>
            <a:lvl1pPr>
              <a:defRPr/>
            </a:lvl1pPr>
          </a:lstStyle>
          <a:p>
            <a:r>
              <a:rPr lang="en-GB" altLang="en-US" dirty="0"/>
              <a:t> </a:t>
            </a:r>
            <a:fld id="{83B79D5D-EE0D-43C4-BCB5-D7DFC0AA8255}" type="slidenum">
              <a:rPr lang="en-GB" altLang="en-US"/>
              <a:pPr/>
              <a:t>‹#›</a:t>
            </a:fld>
            <a:endParaRPr lang="en-GB" altLang="en-US" dirty="0"/>
          </a:p>
        </p:txBody>
      </p:sp>
      <p:sp>
        <p:nvSpPr>
          <p:cNvPr id="5" name="Footer Placeholder 8">
            <a:extLst>
              <a:ext uri="{FF2B5EF4-FFF2-40B4-BE49-F238E27FC236}">
                <a16:creationId xmlns:a16="http://schemas.microsoft.com/office/drawing/2014/main" id="{D6E305CF-8362-48A5-BB0A-83B28D10ECB2}"/>
              </a:ext>
            </a:extLst>
          </p:cNvPr>
          <p:cNvSpPr>
            <a:spLocks noGrp="1"/>
          </p:cNvSpPr>
          <p:nvPr>
            <p:ph type="ftr" sz="quarter" idx="11"/>
          </p:nvPr>
        </p:nvSpPr>
        <p:spPr/>
        <p:txBody>
          <a:bodyPr/>
          <a:lstStyle>
            <a:lvl1pPr>
              <a:defRPr/>
            </a:lvl1pPr>
          </a:lstStyle>
          <a:p>
            <a:pPr>
              <a:defRPr/>
            </a:pPr>
            <a:endParaRPr lang="en-US" altLang="en-US" dirty="0"/>
          </a:p>
        </p:txBody>
      </p:sp>
    </p:spTree>
    <p:extLst>
      <p:ext uri="{BB962C8B-B14F-4D97-AF65-F5344CB8AC3E}">
        <p14:creationId xmlns:p14="http://schemas.microsoft.com/office/powerpoint/2010/main" val="2674928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7" name="Content Placeholder 2"/>
          <p:cNvSpPr>
            <a:spLocks noGrp="1"/>
          </p:cNvSpPr>
          <p:nvPr>
            <p:ph idx="1"/>
          </p:nvPr>
        </p:nvSpPr>
        <p:spPr>
          <a:xfrm>
            <a:off x="464457" y="1641475"/>
            <a:ext cx="8229599" cy="4454525"/>
          </a:xfrm>
        </p:spPr>
        <p:txBody>
          <a:bodyPr/>
          <a:lstStyle>
            <a:lvl1pPr>
              <a:buClr>
                <a:schemeClr val="tx1"/>
              </a:buClr>
              <a:defRPr/>
            </a:lvl1pPr>
            <a:lvl3pPr>
              <a:buClr>
                <a:schemeClr val="tx1"/>
              </a:buClr>
              <a:defRPr/>
            </a:lvl3pPr>
            <a:lvl4pPr>
              <a:buClr>
                <a:schemeClr val="tx1"/>
              </a:buClr>
              <a:defRPr/>
            </a:lvl4pPr>
            <a:lvl5pPr>
              <a:buClr>
                <a:schemeClr val="tx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7">
            <a:extLst>
              <a:ext uri="{FF2B5EF4-FFF2-40B4-BE49-F238E27FC236}">
                <a16:creationId xmlns:a16="http://schemas.microsoft.com/office/drawing/2014/main" id="{48F20945-EC87-4605-8EFC-D6ED84EF814D}"/>
              </a:ext>
            </a:extLst>
          </p:cNvPr>
          <p:cNvSpPr>
            <a:spLocks noGrp="1"/>
          </p:cNvSpPr>
          <p:nvPr>
            <p:ph type="sldNum" sz="quarter" idx="10"/>
          </p:nvPr>
        </p:nvSpPr>
        <p:spPr>
          <a:ln/>
        </p:spPr>
        <p:txBody>
          <a:bodyPr/>
          <a:lstStyle>
            <a:lvl1pPr>
              <a:defRPr/>
            </a:lvl1pPr>
          </a:lstStyle>
          <a:p>
            <a:r>
              <a:rPr lang="en-GB" altLang="en-US" dirty="0"/>
              <a:t> </a:t>
            </a:r>
            <a:fld id="{9CBF8767-1C15-4830-81D6-37BFEBD94B50}" type="slidenum">
              <a:rPr lang="en-GB" altLang="en-US"/>
              <a:pPr/>
              <a:t>‹#›</a:t>
            </a:fld>
            <a:endParaRPr lang="en-GB" altLang="en-US" dirty="0"/>
          </a:p>
        </p:txBody>
      </p:sp>
      <p:sp>
        <p:nvSpPr>
          <p:cNvPr id="5" name="Footer Placeholder 8">
            <a:extLst>
              <a:ext uri="{FF2B5EF4-FFF2-40B4-BE49-F238E27FC236}">
                <a16:creationId xmlns:a16="http://schemas.microsoft.com/office/drawing/2014/main" id="{1BF7C39D-1E5A-4E07-90DE-688ACF769C54}"/>
              </a:ext>
            </a:extLst>
          </p:cNvPr>
          <p:cNvSpPr>
            <a:spLocks noGrp="1"/>
          </p:cNvSpPr>
          <p:nvPr>
            <p:ph type="ftr" sz="quarter" idx="11"/>
          </p:nvPr>
        </p:nvSpPr>
        <p:spPr/>
        <p:txBody>
          <a:bodyPr/>
          <a:lstStyle>
            <a:lvl1pPr>
              <a:defRPr/>
            </a:lvl1pPr>
          </a:lstStyle>
          <a:p>
            <a:pPr>
              <a:defRPr/>
            </a:pPr>
            <a:endParaRPr lang="en-US" altLang="en-US" dirty="0"/>
          </a:p>
        </p:txBody>
      </p:sp>
    </p:spTree>
    <p:extLst>
      <p:ext uri="{BB962C8B-B14F-4D97-AF65-F5344CB8AC3E}">
        <p14:creationId xmlns:p14="http://schemas.microsoft.com/office/powerpoint/2010/main" val="3168146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7" name="Slide Number Placeholder 7">
            <a:extLst>
              <a:ext uri="{FF2B5EF4-FFF2-40B4-BE49-F238E27FC236}">
                <a16:creationId xmlns:a16="http://schemas.microsoft.com/office/drawing/2014/main" id="{A1DB31E8-F44B-4A78-810E-6F1A831D459A}"/>
              </a:ext>
            </a:extLst>
          </p:cNvPr>
          <p:cNvSpPr>
            <a:spLocks noGrp="1"/>
          </p:cNvSpPr>
          <p:nvPr>
            <p:ph type="sldNum" sz="quarter" idx="10"/>
          </p:nvPr>
        </p:nvSpPr>
        <p:spPr>
          <a:ln/>
        </p:spPr>
        <p:txBody>
          <a:bodyPr/>
          <a:lstStyle>
            <a:lvl1pPr>
              <a:defRPr/>
            </a:lvl1pPr>
          </a:lstStyle>
          <a:p>
            <a:r>
              <a:rPr lang="en-GB" altLang="en-US" dirty="0"/>
              <a:t> </a:t>
            </a:r>
            <a:fld id="{18968CDB-E034-4558-9013-F9E3136E7ECB}" type="slidenum">
              <a:rPr lang="en-GB" altLang="en-US"/>
              <a:pPr/>
              <a:t>‹#›</a:t>
            </a:fld>
            <a:endParaRPr lang="en-GB" altLang="en-US" dirty="0"/>
          </a:p>
        </p:txBody>
      </p:sp>
      <p:sp>
        <p:nvSpPr>
          <p:cNvPr id="8" name="Footer Placeholder 8">
            <a:extLst>
              <a:ext uri="{FF2B5EF4-FFF2-40B4-BE49-F238E27FC236}">
                <a16:creationId xmlns:a16="http://schemas.microsoft.com/office/drawing/2014/main" id="{3C48BB17-8CC8-4367-B6A7-AEAC147BF653}"/>
              </a:ext>
            </a:extLst>
          </p:cNvPr>
          <p:cNvSpPr>
            <a:spLocks noGrp="1"/>
          </p:cNvSpPr>
          <p:nvPr>
            <p:ph type="ftr" sz="quarter" idx="11"/>
          </p:nvPr>
        </p:nvSpPr>
        <p:spPr/>
        <p:txBody>
          <a:bodyPr/>
          <a:lstStyle>
            <a:lvl1pPr>
              <a:defRPr/>
            </a:lvl1pPr>
          </a:lstStyle>
          <a:p>
            <a:pPr>
              <a:defRPr/>
            </a:pPr>
            <a:endParaRPr lang="en-US" altLang="en-US" dirty="0"/>
          </a:p>
        </p:txBody>
      </p:sp>
    </p:spTree>
    <p:extLst>
      <p:ext uri="{BB962C8B-B14F-4D97-AF65-F5344CB8AC3E}">
        <p14:creationId xmlns:p14="http://schemas.microsoft.com/office/powerpoint/2010/main" val="180741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lvl1pPr>
              <a:defRPr>
                <a:solidFill>
                  <a:schemeClr val="tx1"/>
                </a:solidFill>
              </a:defRPr>
            </a:lvl1pPr>
          </a:lstStyle>
          <a:p>
            <a:r>
              <a:rPr lang="en-US"/>
              <a:t>Click to edit Master title style</a:t>
            </a:r>
          </a:p>
        </p:txBody>
      </p:sp>
      <p:sp>
        <p:nvSpPr>
          <p:cNvPr id="5" name="Content Placeholder 2"/>
          <p:cNvSpPr>
            <a:spLocks noGrp="1"/>
          </p:cNvSpPr>
          <p:nvPr>
            <p:ph sz="half" idx="1"/>
          </p:nvPr>
        </p:nvSpPr>
        <p:spPr>
          <a:xfrm>
            <a:off x="457200" y="1641475"/>
            <a:ext cx="4044387" cy="4454525"/>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sz="half" idx="12"/>
          </p:nvPr>
        </p:nvSpPr>
        <p:spPr>
          <a:xfrm>
            <a:off x="4642413" y="1641475"/>
            <a:ext cx="4044387" cy="4454525"/>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7">
            <a:extLst>
              <a:ext uri="{FF2B5EF4-FFF2-40B4-BE49-F238E27FC236}">
                <a16:creationId xmlns:a16="http://schemas.microsoft.com/office/drawing/2014/main" id="{1EA66028-F429-4E2E-A1F0-7972BE3E9F42}"/>
              </a:ext>
            </a:extLst>
          </p:cNvPr>
          <p:cNvSpPr>
            <a:spLocks noGrp="1"/>
          </p:cNvSpPr>
          <p:nvPr>
            <p:ph type="sldNum" sz="quarter" idx="13"/>
          </p:nvPr>
        </p:nvSpPr>
        <p:spPr>
          <a:ln/>
        </p:spPr>
        <p:txBody>
          <a:bodyPr/>
          <a:lstStyle>
            <a:lvl1pPr>
              <a:defRPr/>
            </a:lvl1pPr>
          </a:lstStyle>
          <a:p>
            <a:r>
              <a:rPr lang="en-GB" altLang="en-US" dirty="0"/>
              <a:t> </a:t>
            </a:r>
            <a:fld id="{0A70F7EA-A1B8-417C-9FF8-9337138D4B1A}" type="slidenum">
              <a:rPr lang="en-GB" altLang="en-US"/>
              <a:pPr/>
              <a:t>‹#›</a:t>
            </a:fld>
            <a:endParaRPr lang="en-GB" altLang="en-US" dirty="0"/>
          </a:p>
        </p:txBody>
      </p:sp>
      <p:sp>
        <p:nvSpPr>
          <p:cNvPr id="9" name="Footer Placeholder 8">
            <a:extLst>
              <a:ext uri="{FF2B5EF4-FFF2-40B4-BE49-F238E27FC236}">
                <a16:creationId xmlns:a16="http://schemas.microsoft.com/office/drawing/2014/main" id="{728C17AE-D4A5-4F9E-B0C2-76CD84392283}"/>
              </a:ext>
            </a:extLst>
          </p:cNvPr>
          <p:cNvSpPr>
            <a:spLocks noGrp="1"/>
          </p:cNvSpPr>
          <p:nvPr>
            <p:ph type="ftr" sz="quarter" idx="14"/>
          </p:nvPr>
        </p:nvSpPr>
        <p:spPr/>
        <p:txBody>
          <a:bodyPr/>
          <a:lstStyle>
            <a:lvl1pPr>
              <a:defRPr/>
            </a:lvl1pPr>
          </a:lstStyle>
          <a:p>
            <a:pPr>
              <a:defRPr/>
            </a:pPr>
            <a:endParaRPr lang="en-US" altLang="en-US" dirty="0"/>
          </a:p>
        </p:txBody>
      </p:sp>
    </p:spTree>
    <p:extLst>
      <p:ext uri="{BB962C8B-B14F-4D97-AF65-F5344CB8AC3E}">
        <p14:creationId xmlns:p14="http://schemas.microsoft.com/office/powerpoint/2010/main" val="885514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5" name="Content Placeholder 2"/>
          <p:cNvSpPr>
            <a:spLocks noGrp="1"/>
          </p:cNvSpPr>
          <p:nvPr>
            <p:ph idx="1"/>
          </p:nvPr>
        </p:nvSpPr>
        <p:spPr>
          <a:xfrm>
            <a:off x="464457" y="1641475"/>
            <a:ext cx="8229599" cy="44545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7">
            <a:extLst>
              <a:ext uri="{FF2B5EF4-FFF2-40B4-BE49-F238E27FC236}">
                <a16:creationId xmlns:a16="http://schemas.microsoft.com/office/drawing/2014/main" id="{BE7326FE-C91D-4C68-A9C5-0B7F78141971}"/>
              </a:ext>
            </a:extLst>
          </p:cNvPr>
          <p:cNvSpPr>
            <a:spLocks noGrp="1"/>
          </p:cNvSpPr>
          <p:nvPr>
            <p:ph type="sldNum" sz="quarter" idx="10"/>
          </p:nvPr>
        </p:nvSpPr>
        <p:spPr>
          <a:ln/>
        </p:spPr>
        <p:txBody>
          <a:bodyPr/>
          <a:lstStyle>
            <a:lvl1pPr>
              <a:defRPr/>
            </a:lvl1pPr>
          </a:lstStyle>
          <a:p>
            <a:r>
              <a:rPr lang="en-GB" altLang="en-US" dirty="0"/>
              <a:t> </a:t>
            </a:r>
            <a:fld id="{2788E48C-E4F1-4CE5-AAC3-2C89D7E57A83}" type="slidenum">
              <a:rPr lang="en-GB" altLang="en-US"/>
              <a:pPr/>
              <a:t>‹#›</a:t>
            </a:fld>
            <a:endParaRPr lang="en-GB" altLang="en-US" dirty="0"/>
          </a:p>
        </p:txBody>
      </p:sp>
      <p:sp>
        <p:nvSpPr>
          <p:cNvPr id="6" name="Footer Placeholder 8">
            <a:extLst>
              <a:ext uri="{FF2B5EF4-FFF2-40B4-BE49-F238E27FC236}">
                <a16:creationId xmlns:a16="http://schemas.microsoft.com/office/drawing/2014/main" id="{1A563D48-6CA7-4859-B1AE-ECFADBF3949E}"/>
              </a:ext>
            </a:extLst>
          </p:cNvPr>
          <p:cNvSpPr>
            <a:spLocks noGrp="1"/>
          </p:cNvSpPr>
          <p:nvPr>
            <p:ph type="ftr" sz="quarter" idx="11"/>
          </p:nvPr>
        </p:nvSpPr>
        <p:spPr/>
        <p:txBody>
          <a:bodyPr/>
          <a:lstStyle>
            <a:lvl1pPr>
              <a:defRPr/>
            </a:lvl1pPr>
          </a:lstStyle>
          <a:p>
            <a:pPr>
              <a:defRPr/>
            </a:pPr>
            <a:endParaRPr lang="en-US" altLang="en-US" dirty="0"/>
          </a:p>
        </p:txBody>
      </p:sp>
    </p:spTree>
    <p:extLst>
      <p:ext uri="{BB962C8B-B14F-4D97-AF65-F5344CB8AC3E}">
        <p14:creationId xmlns:p14="http://schemas.microsoft.com/office/powerpoint/2010/main" val="2242650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a:defRPr/>
            </a:pPr>
            <a:fld id="{94579030-9F07-4D1A-81C3-5D93142E48A5}" type="datetime1">
              <a:rPr lang="en-US" smtClean="0"/>
              <a:t>9/5/22</a:t>
            </a:fld>
            <a:endParaRPr 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r>
              <a:rPr lang="en-GB" altLang="en-US" dirty="0"/>
              <a:t> </a:t>
            </a:r>
            <a:fld id="{EF5EEDD0-A22A-4710-B40B-C63CF3D68C79}" type="slidenum">
              <a:rPr lang="en-GB" altLang="en-US" smtClean="0"/>
              <a:pPr/>
              <a:t>‹#›</a:t>
            </a:fld>
            <a:endParaRPr lang="en-GB" alt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0012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F6693AC-2129-4916-B650-AD935237A783}" type="datetime1">
              <a:rPr lang="en-US" smtClean="0"/>
              <a:t>9/5/22</a:t>
            </a:fld>
            <a:endParaRPr 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r>
              <a:rPr lang="en-GB" altLang="en-US" dirty="0"/>
              <a:t> </a:t>
            </a:r>
            <a:fld id="{00508592-0A63-4317-B383-8FFAED314FDA}" type="slidenum">
              <a:rPr lang="en-GB" altLang="en-US" smtClean="0"/>
              <a:pPr/>
              <a:t>‹#›</a:t>
            </a:fld>
            <a:endParaRPr lang="en-GB" altLang="en-US" dirty="0"/>
          </a:p>
        </p:txBody>
      </p:sp>
    </p:spTree>
    <p:extLst>
      <p:ext uri="{BB962C8B-B14F-4D97-AF65-F5344CB8AC3E}">
        <p14:creationId xmlns:p14="http://schemas.microsoft.com/office/powerpoint/2010/main" val="2233903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image" Target="../media/image1.jpg"/><Relationship Id="rId2" Type="http://schemas.openxmlformats.org/officeDocument/2006/relationships/slideLayout" Target="../slideLayouts/slideLayout9.xml"/><Relationship Id="rId16"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302E5F7-4C43-4F15-86F8-0379B40E64D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00EB745-E3F0-4BBD-9D94-33DCC096137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Slide Number Placeholder 7">
            <a:extLst>
              <a:ext uri="{FF2B5EF4-FFF2-40B4-BE49-F238E27FC236}">
                <a16:creationId xmlns:a16="http://schemas.microsoft.com/office/drawing/2014/main" id="{B55E0A65-37D6-443A-A005-402C0CC57894}"/>
              </a:ext>
            </a:extLst>
          </p:cNvPr>
          <p:cNvSpPr>
            <a:spLocks noGrp="1"/>
          </p:cNvSpPr>
          <p:nvPr>
            <p:ph type="sldNum" sz="quarter" idx="4"/>
          </p:nvPr>
        </p:nvSpPr>
        <p:spPr bwMode="auto">
          <a:xfrm>
            <a:off x="8534400" y="6465888"/>
            <a:ext cx="577850" cy="376237"/>
          </a:xfrm>
          <a:prstGeom prst="rect">
            <a:avLst/>
          </a:prstGeom>
          <a:noFill/>
          <a:ln>
            <a:noFill/>
          </a:ln>
        </p:spPr>
        <p:txBody>
          <a:bodyPr vert="horz" wrap="square" lIns="91440" tIns="45720" rIns="91440" bIns="45720" numCol="1" anchor="ctr" anchorCtr="1" compatLnSpc="1">
            <a:prstTxWarp prst="textNoShape">
              <a:avLst/>
            </a:prstTxWarp>
          </a:bodyPr>
          <a:lstStyle>
            <a:lvl1pPr eaLnBrk="1" hangingPunct="1">
              <a:defRPr sz="1000">
                <a:cs typeface="Arial" panose="020B0604020202020204" pitchFamily="34" charset="0"/>
              </a:defRPr>
            </a:lvl1pPr>
          </a:lstStyle>
          <a:p>
            <a:r>
              <a:rPr lang="en-GB" altLang="en-US" dirty="0"/>
              <a:t> </a:t>
            </a:r>
            <a:fld id="{D4063214-37B7-4B43-955B-D691D21648BB}" type="slidenum">
              <a:rPr lang="en-GB" altLang="en-US"/>
              <a:pPr/>
              <a:t>‹#›</a:t>
            </a:fld>
            <a:endParaRPr lang="en-GB" altLang="en-US" dirty="0"/>
          </a:p>
        </p:txBody>
      </p:sp>
      <p:sp>
        <p:nvSpPr>
          <p:cNvPr id="13" name="Footer Placeholder 8">
            <a:extLst>
              <a:ext uri="{FF2B5EF4-FFF2-40B4-BE49-F238E27FC236}">
                <a16:creationId xmlns:a16="http://schemas.microsoft.com/office/drawing/2014/main" id="{5C83F5FA-0EBF-48FD-9900-BA4D5B46EEBE}"/>
              </a:ext>
            </a:extLst>
          </p:cNvPr>
          <p:cNvSpPr>
            <a:spLocks noGrp="1"/>
          </p:cNvSpPr>
          <p:nvPr>
            <p:ph type="ftr" sz="quarter" idx="3"/>
          </p:nvPr>
        </p:nvSpPr>
        <p:spPr>
          <a:xfrm>
            <a:off x="1630363" y="6461125"/>
            <a:ext cx="5859462" cy="381000"/>
          </a:xfrm>
          <a:prstGeom prst="rect">
            <a:avLst/>
          </a:prstGeom>
        </p:spPr>
        <p:txBody>
          <a:bodyPr vert="horz" wrap="square" lIns="91440" tIns="45720" rIns="91440" bIns="45720" numCol="1" anchor="ctr" anchorCtr="1" compatLnSpc="1">
            <a:prstTxWarp prst="textNoShape">
              <a:avLst/>
            </a:prstTxWarp>
          </a:bodyPr>
          <a:lstStyle>
            <a:lvl1pPr eaLnBrk="1" hangingPunct="1">
              <a:defRPr sz="1000">
                <a:ea typeface="ヒラギノ角ゴ Pro W3" pitchFamily="1" charset="-128"/>
                <a:cs typeface="Arial" panose="020B0604020202020204" pitchFamily="34" charset="0"/>
              </a:defRPr>
            </a:lvl1pPr>
          </a:lstStyle>
          <a:p>
            <a:pPr>
              <a:defRPr/>
            </a:pPr>
            <a:endParaRPr lang="en-US" altLang="en-US" dirty="0"/>
          </a:p>
        </p:txBody>
      </p:sp>
      <p:pic>
        <p:nvPicPr>
          <p:cNvPr id="6" name="Picture 5">
            <a:extLst>
              <a:ext uri="{FF2B5EF4-FFF2-40B4-BE49-F238E27FC236}">
                <a16:creationId xmlns:a16="http://schemas.microsoft.com/office/drawing/2014/main" id="{8C114D4B-B939-4AC4-9CA6-B31D8B6182A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738437" y="6544173"/>
            <a:ext cx="3667125" cy="219075"/>
          </a:xfrm>
          <a:prstGeom prst="rect">
            <a:avLst/>
          </a:prstGeom>
        </p:spPr>
      </p:pic>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Lst>
  <p:hf sldNum="0" hdr="0" ftr="0" dt="0"/>
  <p:txStyles>
    <p:titleStyle>
      <a:lvl1pPr algn="ctr" rtl="0" eaLnBrk="0" fontAlgn="base" hangingPunct="0">
        <a:spcBef>
          <a:spcPct val="0"/>
        </a:spcBef>
        <a:spcAft>
          <a:spcPct val="0"/>
        </a:spcAft>
        <a:defRPr sz="3600" kern="1200">
          <a:solidFill>
            <a:schemeClr val="tx1"/>
          </a:solidFill>
          <a:latin typeface="Arial" pitchFamily="34" charset="0"/>
          <a:ea typeface="ヒラギノ角ゴ Pro W3" charset="0"/>
          <a:cs typeface="Arial" pitchFamily="34" charset="0"/>
        </a:defRPr>
      </a:lvl1pPr>
      <a:lvl2pPr algn="ctr" rtl="0" eaLnBrk="0" fontAlgn="base" hangingPunct="0">
        <a:spcBef>
          <a:spcPct val="0"/>
        </a:spcBef>
        <a:spcAft>
          <a:spcPct val="0"/>
        </a:spcAft>
        <a:defRPr sz="3600">
          <a:solidFill>
            <a:schemeClr val="tx1"/>
          </a:solidFill>
          <a:latin typeface="Arial" charset="0"/>
          <a:ea typeface="ヒラギノ角ゴ Pro W3" charset="0"/>
          <a:cs typeface="Arial" charset="0"/>
        </a:defRPr>
      </a:lvl2pPr>
      <a:lvl3pPr algn="ctr" rtl="0" eaLnBrk="0" fontAlgn="base" hangingPunct="0">
        <a:spcBef>
          <a:spcPct val="0"/>
        </a:spcBef>
        <a:spcAft>
          <a:spcPct val="0"/>
        </a:spcAft>
        <a:defRPr sz="3600">
          <a:solidFill>
            <a:schemeClr val="tx1"/>
          </a:solidFill>
          <a:latin typeface="Arial" charset="0"/>
          <a:ea typeface="ヒラギノ角ゴ Pro W3" charset="0"/>
          <a:cs typeface="Arial" charset="0"/>
        </a:defRPr>
      </a:lvl3pPr>
      <a:lvl4pPr algn="ctr" rtl="0" eaLnBrk="0" fontAlgn="base" hangingPunct="0">
        <a:spcBef>
          <a:spcPct val="0"/>
        </a:spcBef>
        <a:spcAft>
          <a:spcPct val="0"/>
        </a:spcAft>
        <a:defRPr sz="3600">
          <a:solidFill>
            <a:schemeClr val="tx1"/>
          </a:solidFill>
          <a:latin typeface="Arial" charset="0"/>
          <a:ea typeface="ヒラギノ角ゴ Pro W3" charset="0"/>
          <a:cs typeface="Arial" charset="0"/>
        </a:defRPr>
      </a:lvl4pPr>
      <a:lvl5pPr algn="ctr" rtl="0" eaLnBrk="0" fontAlgn="base" hangingPunct="0">
        <a:spcBef>
          <a:spcPct val="0"/>
        </a:spcBef>
        <a:spcAft>
          <a:spcPct val="0"/>
        </a:spcAft>
        <a:defRPr sz="3600">
          <a:solidFill>
            <a:schemeClr val="tx1"/>
          </a:solidFill>
          <a:latin typeface="Arial" charset="0"/>
          <a:ea typeface="ヒラギノ角ゴ Pro W3"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chemeClr val="tx1"/>
        </a:buClr>
        <a:buSzPct val="60000"/>
        <a:buFont typeface="Wingdings 2" panose="05020102010507070707" pitchFamily="18" charset="2"/>
        <a:buChar char=""/>
        <a:defRPr sz="2800" kern="1200">
          <a:solidFill>
            <a:schemeClr val="tx1"/>
          </a:solidFill>
          <a:latin typeface="Arial" pitchFamily="34" charset="0"/>
          <a:ea typeface="ヒラギノ角ゴ Pro W3" charset="0"/>
          <a:cs typeface="Arial" pitchFamily="34" charset="0"/>
        </a:defRPr>
      </a:lvl1pPr>
      <a:lvl2pPr marL="742950" indent="-285750" algn="l" rtl="0" eaLnBrk="0" fontAlgn="base" hangingPunct="0">
        <a:spcBef>
          <a:spcPct val="20000"/>
        </a:spcBef>
        <a:spcAft>
          <a:spcPct val="0"/>
        </a:spcAft>
        <a:buClr>
          <a:schemeClr val="tx1"/>
        </a:buClr>
        <a:buSzPct val="80000"/>
        <a:buFont typeface="Wingdings" panose="05000000000000000000" pitchFamily="2" charset="2"/>
        <a:buChar char="Ø"/>
        <a:defRPr sz="24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Clr>
          <a:schemeClr val="tx1"/>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Clr>
          <a:schemeClr val="tx1"/>
        </a:buClr>
        <a:buSzPct val="75000"/>
        <a:buFont typeface="Wingdings 3" panose="05040102010807070707" pitchFamily="18" charset="2"/>
        <a:buChar char=""/>
        <a:defRPr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Clr>
          <a:schemeClr val="tx1"/>
        </a:buClr>
        <a:buFont typeface="Calibri" panose="020F0502020204030204" pitchFamily="34" charset="0"/>
        <a:buChar char="–"/>
        <a:defRPr sz="16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a:pPr/>
              <a:t>9/5/22</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a:defRPr/>
            </a:pPr>
            <a:endParaRPr lang="en-US" alt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r>
              <a:rPr lang="en-GB" altLang="en-US" dirty="0"/>
              <a:t> </a:t>
            </a:r>
            <a:fld id="{D4063214-37B7-4B43-955B-D691D21648BB}" type="slidenum">
              <a:rPr lang="en-GB" altLang="en-US" smtClean="0"/>
              <a:pPr/>
              <a:t>‹#›</a:t>
            </a:fld>
            <a:endParaRPr lang="en-GB" altLang="en-US"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294CD3B-FA3A-0663-1733-0CAA381E6559}"/>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738437" y="6439669"/>
            <a:ext cx="3667125" cy="219075"/>
          </a:xfrm>
          <a:prstGeom prst="rect">
            <a:avLst/>
          </a:prstGeom>
        </p:spPr>
      </p:pic>
    </p:spTree>
    <p:extLst>
      <p:ext uri="{BB962C8B-B14F-4D97-AF65-F5344CB8AC3E}">
        <p14:creationId xmlns:p14="http://schemas.microsoft.com/office/powerpoint/2010/main" val="779312077"/>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 id="2147483995" r:id="rId14"/>
    <p:sldLayoutId id="2147483996" r:id="rId15"/>
  </p:sldLayoutIdLst>
  <p:hf sldNum="0" hdr="0" ft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2.xml"/><Relationship Id="rId1" Type="http://schemas.openxmlformats.org/officeDocument/2006/relationships/slideLayout" Target="../slideLayouts/slideLayout20.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4.xml"/><Relationship Id="rId1" Type="http://schemas.openxmlformats.org/officeDocument/2006/relationships/slideLayout" Target="../slideLayouts/slideLayout20.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5.xml"/><Relationship Id="rId1" Type="http://schemas.openxmlformats.org/officeDocument/2006/relationships/slideLayout" Target="../slideLayouts/slideLayout20.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6.xml"/><Relationship Id="rId1" Type="http://schemas.openxmlformats.org/officeDocument/2006/relationships/slideLayout" Target="../slideLayouts/slideLayout20.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2.xml"/><Relationship Id="rId1" Type="http://schemas.openxmlformats.org/officeDocument/2006/relationships/slideLayout" Target="../slideLayouts/slideLayout20.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4.xml"/><Relationship Id="rId1" Type="http://schemas.openxmlformats.org/officeDocument/2006/relationships/slideLayout" Target="../slideLayouts/slideLayout2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5.xml"/><Relationship Id="rId1" Type="http://schemas.openxmlformats.org/officeDocument/2006/relationships/slideLayout" Target="../slideLayouts/slideLayout20.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6.xml"/><Relationship Id="rId1" Type="http://schemas.openxmlformats.org/officeDocument/2006/relationships/slideLayout" Target="../slideLayouts/slideLayout2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7.xml"/><Relationship Id="rId1" Type="http://schemas.openxmlformats.org/officeDocument/2006/relationships/slideLayout" Target="../slideLayouts/slideLayout2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9.xml"/><Relationship Id="rId1" Type="http://schemas.openxmlformats.org/officeDocument/2006/relationships/slideLayout" Target="../slideLayouts/slideLayout20.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40.xml"/><Relationship Id="rId1" Type="http://schemas.openxmlformats.org/officeDocument/2006/relationships/slideLayout" Target="../slideLayouts/slideLayout9.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43.xml"/><Relationship Id="rId1" Type="http://schemas.openxmlformats.org/officeDocument/2006/relationships/slideLayout" Target="../slideLayouts/slideLayout9.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45.xml"/><Relationship Id="rId1" Type="http://schemas.openxmlformats.org/officeDocument/2006/relationships/slideLayout" Target="../slideLayouts/slideLayout9.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46.xml"/><Relationship Id="rId1" Type="http://schemas.openxmlformats.org/officeDocument/2006/relationships/slideLayout" Target="../slideLayouts/slideLayout20.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50.xml"/><Relationship Id="rId1" Type="http://schemas.openxmlformats.org/officeDocument/2006/relationships/slideLayout" Target="../slideLayouts/slideLayout9.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52.xml"/><Relationship Id="rId1" Type="http://schemas.openxmlformats.org/officeDocument/2006/relationships/slideLayout" Target="../slideLayouts/slideLayout20.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5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57.xml"/><Relationship Id="rId1" Type="http://schemas.openxmlformats.org/officeDocument/2006/relationships/slideLayout" Target="../slideLayouts/slideLayout20.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8" name="Rectangle 5127">
            <a:extLst>
              <a:ext uri="{FF2B5EF4-FFF2-40B4-BE49-F238E27FC236}">
                <a16:creationId xmlns:a16="http://schemas.microsoft.com/office/drawing/2014/main" id="{9ABC736F-FD1E-4980-876D-E5C387739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0" name="Rectangle 5129">
            <a:extLst>
              <a:ext uri="{FF2B5EF4-FFF2-40B4-BE49-F238E27FC236}">
                <a16:creationId xmlns:a16="http://schemas.microsoft.com/office/drawing/2014/main" id="{8D98EE46-797C-45B8-8337-491B94E05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rgbClr val="00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22" name="Rectangle 2">
            <a:extLst>
              <a:ext uri="{FF2B5EF4-FFF2-40B4-BE49-F238E27FC236}">
                <a16:creationId xmlns:a16="http://schemas.microsoft.com/office/drawing/2014/main" id="{D9ED8A19-8574-410C-9ACD-F9481CBC3CDA}"/>
              </a:ext>
            </a:extLst>
          </p:cNvPr>
          <p:cNvSpPr>
            <a:spLocks noGrp="1"/>
          </p:cNvSpPr>
          <p:nvPr>
            <p:ph type="ctrTitle"/>
          </p:nvPr>
        </p:nvSpPr>
        <p:spPr>
          <a:xfrm>
            <a:off x="475875" y="640080"/>
            <a:ext cx="3014572" cy="3339348"/>
          </a:xfrm>
        </p:spPr>
        <p:txBody>
          <a:bodyPr anchor="b">
            <a:normAutofit/>
          </a:bodyPr>
          <a:lstStyle/>
          <a:p>
            <a:r>
              <a:rPr lang="en-US" altLang="en-US" sz="4000" dirty="0">
                <a:solidFill>
                  <a:srgbClr val="FFFFFF"/>
                </a:solidFill>
              </a:rPr>
              <a:t>Substance-Related and Addictive Disorders</a:t>
            </a:r>
            <a:br>
              <a:rPr lang="en-US" altLang="en-US" sz="4000" dirty="0">
                <a:solidFill>
                  <a:srgbClr val="FFFFFF"/>
                </a:solidFill>
              </a:rPr>
            </a:br>
            <a:endParaRPr lang="en-US" altLang="en-US" sz="3800" dirty="0">
              <a:solidFill>
                <a:srgbClr val="FFFFFF"/>
              </a:solidFill>
              <a:ea typeface="ヒラギノ角ゴ Pro W3" pitchFamily="1" charset="-128"/>
            </a:endParaRPr>
          </a:p>
        </p:txBody>
      </p:sp>
      <p:sp>
        <p:nvSpPr>
          <p:cNvPr id="5123" name="Rectangle 3">
            <a:extLst>
              <a:ext uri="{FF2B5EF4-FFF2-40B4-BE49-F238E27FC236}">
                <a16:creationId xmlns:a16="http://schemas.microsoft.com/office/drawing/2014/main" id="{F619C9AC-5EA2-4B5D-B37F-AEF1121C3B26}"/>
              </a:ext>
            </a:extLst>
          </p:cNvPr>
          <p:cNvSpPr>
            <a:spLocks noGrp="1"/>
          </p:cNvSpPr>
          <p:nvPr>
            <p:ph type="subTitle" idx="1"/>
          </p:nvPr>
        </p:nvSpPr>
        <p:spPr>
          <a:xfrm>
            <a:off x="479190" y="4315017"/>
            <a:ext cx="3011257" cy="1893939"/>
          </a:xfrm>
        </p:spPr>
        <p:txBody>
          <a:bodyPr anchor="t">
            <a:normAutofit/>
          </a:bodyPr>
          <a:lstStyle/>
          <a:p>
            <a:pPr algn="r"/>
            <a:r>
              <a:rPr lang="en-US" altLang="en-US" sz="1400" dirty="0">
                <a:solidFill>
                  <a:srgbClr val="FFFFFF"/>
                </a:solidFill>
                <a:ea typeface="ヒラギノ角ゴ Pro W3" pitchFamily="1" charset="-128"/>
              </a:rPr>
              <a:t>Chapter 22</a:t>
            </a:r>
            <a:endParaRPr lang="en-US" altLang="en-US" sz="1400" dirty="0">
              <a:solidFill>
                <a:srgbClr val="FFFFFF"/>
              </a:solidFill>
            </a:endParaRPr>
          </a:p>
        </p:txBody>
      </p:sp>
      <p:cxnSp>
        <p:nvCxnSpPr>
          <p:cNvPr id="5132" name="Straight Connector 5131">
            <a:extLst>
              <a:ext uri="{FF2B5EF4-FFF2-40B4-BE49-F238E27FC236}">
                <a16:creationId xmlns:a16="http://schemas.microsoft.com/office/drawing/2014/main" id="{4E4CA735-62CB-4665-AA7D-4A259E3F7C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9347" y="4156010"/>
            <a:ext cx="267462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5134" name="Rectangle 5133">
            <a:extLst>
              <a:ext uri="{FF2B5EF4-FFF2-40B4-BE49-F238E27FC236}">
                <a16:creationId xmlns:a16="http://schemas.microsoft.com/office/drawing/2014/main" id="{3915B512-930A-40F0-82A6-4895B71A9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047" y="0"/>
            <a:ext cx="5182493" cy="6858000"/>
          </a:xfrm>
          <a:prstGeom prst="rect">
            <a:avLst/>
          </a:prstGeom>
          <a:blipFill dpi="0" rotWithShape="1">
            <a:blip r:embed="rId3">
              <a:duotone>
                <a:schemeClr val="accent1">
                  <a:shade val="45000"/>
                  <a:satMod val="135000"/>
                </a:schemeClr>
                <a:prstClr val="white"/>
              </a:duotone>
            </a:blip>
            <a:srcRect/>
            <a:tile tx="6350" ty="-101600" sx="70000" sy="7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3B9CCACF-8AC5-4B5B-A902-0C682BCE4C49}"/>
              </a:ext>
            </a:extLst>
          </p:cNvPr>
          <p:cNvSpPr>
            <a:spLocks noGrp="1"/>
          </p:cNvSpPr>
          <p:nvPr>
            <p:ph type="title"/>
          </p:nvPr>
        </p:nvSpPr>
        <p:spPr>
          <a:xfrm>
            <a:off x="768096" y="585216"/>
            <a:ext cx="6013704" cy="1499616"/>
          </a:xfrm>
        </p:spPr>
        <p:txBody>
          <a:bodyPr>
            <a:normAutofit/>
          </a:bodyPr>
          <a:lstStyle/>
          <a:p>
            <a:pPr eaLnBrk="1" hangingPunct="1"/>
            <a:r>
              <a:rPr lang="en-US" altLang="en-US" dirty="0">
                <a:ea typeface="ヒラギノ角ゴ Pro W3" pitchFamily="1" charset="-128"/>
              </a:rPr>
              <a:t>Comorbidity</a:t>
            </a:r>
          </a:p>
        </p:txBody>
      </p:sp>
      <p:sp>
        <p:nvSpPr>
          <p:cNvPr id="16387" name="Content Placeholder 2">
            <a:extLst>
              <a:ext uri="{FF2B5EF4-FFF2-40B4-BE49-F238E27FC236}">
                <a16:creationId xmlns:a16="http://schemas.microsoft.com/office/drawing/2014/main" id="{B1AFA365-7E87-4B76-BA79-70E67841012F}"/>
              </a:ext>
            </a:extLst>
          </p:cNvPr>
          <p:cNvSpPr>
            <a:spLocks noGrp="1"/>
          </p:cNvSpPr>
          <p:nvPr>
            <p:ph idx="1"/>
          </p:nvPr>
        </p:nvSpPr>
        <p:spPr>
          <a:xfrm>
            <a:off x="768096" y="1801091"/>
            <a:ext cx="6013704" cy="4508269"/>
          </a:xfrm>
        </p:spPr>
        <p:txBody>
          <a:bodyPr>
            <a:normAutofit lnSpcReduction="10000"/>
          </a:bodyPr>
          <a:lstStyle/>
          <a:p>
            <a:pPr eaLnBrk="1" hangingPunct="1"/>
            <a:r>
              <a:rPr lang="en-US" altLang="en-US" dirty="0">
                <a:ea typeface="ヒラギノ角ゴ Pro W3" pitchFamily="1" charset="-128"/>
              </a:rPr>
              <a:t>Co-occurring disorder</a:t>
            </a:r>
          </a:p>
          <a:p>
            <a:pPr lvl="1" eaLnBrk="1" hangingPunct="1"/>
            <a:r>
              <a:rPr lang="en-US" altLang="en-US" sz="2000" dirty="0"/>
              <a:t>Any combination of two or more substance use disorders and mental disorders </a:t>
            </a:r>
          </a:p>
          <a:p>
            <a:pPr lvl="1" eaLnBrk="1" hangingPunct="1"/>
            <a:r>
              <a:rPr lang="en-US" altLang="en-US" sz="2000" dirty="0">
                <a:ea typeface="ヒラギノ角ゴ Pro W3" pitchFamily="1" charset="-128"/>
              </a:rPr>
              <a:t>Occurs in approximately 50% of those with SUD and visa versa</a:t>
            </a:r>
          </a:p>
          <a:p>
            <a:pPr lvl="1">
              <a:spcAft>
                <a:spcPct val="20000"/>
              </a:spcAft>
              <a:defRPr/>
            </a:pPr>
            <a:r>
              <a:rPr lang="en-US" altLang="en-US" sz="2000" dirty="0">
                <a:cs typeface="Arial" panose="020B0604020202020204" pitchFamily="34" charset="0"/>
              </a:rPr>
              <a:t>Schizophrenia</a:t>
            </a:r>
          </a:p>
          <a:p>
            <a:pPr lvl="1">
              <a:spcAft>
                <a:spcPct val="20000"/>
              </a:spcAft>
              <a:defRPr/>
            </a:pPr>
            <a:r>
              <a:rPr lang="en-US" altLang="en-US" sz="2000" dirty="0">
                <a:cs typeface="Arial" panose="020B0604020202020204" pitchFamily="34" charset="0"/>
              </a:rPr>
              <a:t>Bipolar disorder</a:t>
            </a:r>
          </a:p>
          <a:p>
            <a:pPr lvl="1">
              <a:spcAft>
                <a:spcPct val="20000"/>
              </a:spcAft>
              <a:defRPr/>
            </a:pPr>
            <a:r>
              <a:rPr lang="en-US" altLang="en-US" sz="2000" dirty="0">
                <a:cs typeface="Arial" panose="020B0604020202020204" pitchFamily="34" charset="0"/>
              </a:rPr>
              <a:t>Attention deficit disorder</a:t>
            </a:r>
          </a:p>
          <a:p>
            <a:pPr lvl="1">
              <a:spcAft>
                <a:spcPct val="20000"/>
              </a:spcAft>
              <a:defRPr/>
            </a:pPr>
            <a:r>
              <a:rPr lang="en-US" altLang="en-US" sz="2000" dirty="0">
                <a:cs typeface="Arial" panose="020B0604020202020204" pitchFamily="34" charset="0"/>
              </a:rPr>
              <a:t>Borderline and antisocial personality disorders</a:t>
            </a:r>
          </a:p>
          <a:p>
            <a:pPr lvl="1">
              <a:spcAft>
                <a:spcPct val="20000"/>
              </a:spcAft>
              <a:defRPr/>
            </a:pPr>
            <a:r>
              <a:rPr lang="en-US" altLang="en-US" sz="2000" dirty="0">
                <a:cs typeface="Arial" panose="020B0604020202020204" pitchFamily="34" charset="0"/>
              </a:rPr>
              <a:t>Anxiety disorders</a:t>
            </a:r>
          </a:p>
          <a:p>
            <a:pPr lvl="1">
              <a:spcAft>
                <a:spcPct val="20000"/>
              </a:spcAft>
              <a:defRPr/>
            </a:pPr>
            <a:r>
              <a:rPr lang="en-US" altLang="en-US" sz="2000" dirty="0">
                <a:cs typeface="Arial" panose="020B0604020202020204" pitchFamily="34" charset="0"/>
              </a:rPr>
              <a:t>Depression</a:t>
            </a:r>
          </a:p>
          <a:p>
            <a:pPr lvl="2">
              <a:spcAft>
                <a:spcPct val="20000"/>
              </a:spcAft>
              <a:defRPr/>
            </a:pPr>
            <a:r>
              <a:rPr lang="en-US" altLang="en-US" sz="2000" dirty="0">
                <a:cs typeface="Arial" panose="020B0604020202020204" pitchFamily="34" charset="0"/>
              </a:rPr>
              <a:t>High risk for suicide</a:t>
            </a:r>
          </a:p>
          <a:p>
            <a:pPr lvl="1">
              <a:spcAft>
                <a:spcPct val="20000"/>
              </a:spcAft>
              <a:defRPr/>
            </a:pPr>
            <a:r>
              <a:rPr lang="en-US" altLang="en-US" sz="2000" dirty="0">
                <a:cs typeface="Arial" panose="020B0604020202020204" pitchFamily="34" charset="0"/>
              </a:rPr>
              <a:t>Eating disorders</a:t>
            </a:r>
          </a:p>
          <a:p>
            <a:pPr lvl="1">
              <a:spcAft>
                <a:spcPct val="20000"/>
              </a:spcAft>
              <a:defRPr/>
            </a:pPr>
            <a:r>
              <a:rPr lang="en-US" altLang="en-US" sz="2000" dirty="0">
                <a:cs typeface="Arial" panose="020B0604020202020204" pitchFamily="34" charset="0"/>
              </a:rPr>
              <a:t>Compulsive behavior</a:t>
            </a:r>
          </a:p>
          <a:p>
            <a:pPr lvl="1" eaLnBrk="1" hangingPunct="1"/>
            <a:endParaRPr lang="en-US" altLang="en-US" dirty="0">
              <a:ea typeface="ヒラギノ角ゴ Pro W3" pitchFamily="1" charset="-128"/>
            </a:endParaRPr>
          </a:p>
        </p:txBody>
      </p:sp>
      <p:sp>
        <p:nvSpPr>
          <p:cNvPr id="16392" name="Rectangle 16391">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94" name="Rectangle 16393">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B242A-7045-364A-8EF2-136C17123F91}"/>
              </a:ext>
            </a:extLst>
          </p:cNvPr>
          <p:cNvSpPr>
            <a:spLocks noGrp="1"/>
          </p:cNvSpPr>
          <p:nvPr>
            <p:ph type="title"/>
          </p:nvPr>
        </p:nvSpPr>
        <p:spPr>
          <a:xfrm>
            <a:off x="768096" y="585216"/>
            <a:ext cx="6013704" cy="1499616"/>
          </a:xfrm>
        </p:spPr>
        <p:txBody>
          <a:bodyPr>
            <a:normAutofit/>
          </a:bodyPr>
          <a:lstStyle/>
          <a:p>
            <a:pPr eaLnBrk="1" hangingPunct="1">
              <a:defRPr/>
            </a:pPr>
            <a:r>
              <a:rPr lang="en-US" dirty="0">
                <a:ea typeface="MS PGothic" panose="020B0600070205080204" pitchFamily="34" charset="-128"/>
              </a:rPr>
              <a:t>Comorbidity </a:t>
            </a:r>
            <a:r>
              <a:rPr lang="en-US" i="1" dirty="0">
                <a:ea typeface="MS PGothic" panose="020B0600070205080204" pitchFamily="34" charset="-128"/>
              </a:rPr>
              <a:t>(cont.)</a:t>
            </a:r>
          </a:p>
        </p:txBody>
      </p:sp>
      <p:sp>
        <p:nvSpPr>
          <p:cNvPr id="3" name="Content Placeholder 2">
            <a:extLst>
              <a:ext uri="{FF2B5EF4-FFF2-40B4-BE49-F238E27FC236}">
                <a16:creationId xmlns:a16="http://schemas.microsoft.com/office/drawing/2014/main" id="{77DB52C1-C26F-9A49-B4C2-F2432516C366}"/>
              </a:ext>
            </a:extLst>
          </p:cNvPr>
          <p:cNvSpPr>
            <a:spLocks noGrp="1"/>
          </p:cNvSpPr>
          <p:nvPr>
            <p:ph idx="4294967295"/>
          </p:nvPr>
        </p:nvSpPr>
        <p:spPr>
          <a:xfrm>
            <a:off x="768096" y="1932638"/>
            <a:ext cx="5586209" cy="4096203"/>
          </a:xfrm>
        </p:spPr>
        <p:txBody>
          <a:bodyPr>
            <a:normAutofit/>
          </a:bodyPr>
          <a:lstStyle/>
          <a:p>
            <a:pPr eaLnBrk="1" hangingPunct="1">
              <a:defRPr/>
            </a:pPr>
            <a:r>
              <a:rPr lang="en-US" sz="2400" b="1" dirty="0">
                <a:ea typeface="MS PGothic" panose="020B0600070205080204" pitchFamily="34" charset="-128"/>
              </a:rPr>
              <a:t>Social comorbidity</a:t>
            </a:r>
          </a:p>
          <a:p>
            <a:pPr lvl="1" eaLnBrk="1" hangingPunct="1">
              <a:defRPr/>
            </a:pPr>
            <a:r>
              <a:rPr lang="en-US" sz="2400" dirty="0">
                <a:ea typeface="MS PGothic" panose="020B0600070205080204" pitchFamily="34" charset="-128"/>
              </a:rPr>
              <a:t>Crime </a:t>
            </a:r>
          </a:p>
          <a:p>
            <a:pPr lvl="1" eaLnBrk="1" hangingPunct="1">
              <a:defRPr/>
            </a:pPr>
            <a:r>
              <a:rPr lang="en-US" sz="2400" dirty="0">
                <a:ea typeface="MS PGothic" panose="020B0600070205080204" pitchFamily="34" charset="-128"/>
              </a:rPr>
              <a:t>Auto accidents/deaths</a:t>
            </a:r>
          </a:p>
          <a:p>
            <a:pPr lvl="1" eaLnBrk="1" hangingPunct="1">
              <a:defRPr/>
            </a:pPr>
            <a:r>
              <a:rPr lang="en-US" sz="2400" dirty="0">
                <a:ea typeface="MS PGothic" panose="020B0600070205080204" pitchFamily="34" charset="-128"/>
              </a:rPr>
              <a:t>Suicide </a:t>
            </a:r>
          </a:p>
          <a:p>
            <a:pPr lvl="1" eaLnBrk="1" hangingPunct="1">
              <a:defRPr/>
            </a:pPr>
            <a:r>
              <a:rPr lang="en-US" sz="2400" dirty="0">
                <a:ea typeface="MS PGothic" panose="020B0600070205080204" pitchFamily="34" charset="-128"/>
              </a:rPr>
              <a:t>Rape and domestic abuse</a:t>
            </a:r>
          </a:p>
          <a:p>
            <a:pPr lvl="1" eaLnBrk="1" hangingPunct="1">
              <a:defRPr/>
            </a:pPr>
            <a:r>
              <a:rPr lang="en-US" sz="2400" dirty="0">
                <a:ea typeface="MS PGothic" panose="020B0600070205080204" pitchFamily="34" charset="-128"/>
              </a:rPr>
              <a:t>Individual and family dysfunction</a:t>
            </a:r>
          </a:p>
          <a:p>
            <a:pPr lvl="1" eaLnBrk="1" hangingPunct="1">
              <a:defRPr/>
            </a:pPr>
            <a:r>
              <a:rPr lang="en-US" sz="2400" dirty="0">
                <a:ea typeface="MS PGothic" panose="020B0600070205080204" pitchFamily="34" charset="-128"/>
              </a:rPr>
              <a:t>Work productivity</a:t>
            </a:r>
          </a:p>
          <a:p>
            <a:pPr lvl="1" eaLnBrk="1" hangingPunct="1">
              <a:defRPr/>
            </a:pPr>
            <a:r>
              <a:rPr lang="en-US" sz="2400" dirty="0">
                <a:ea typeface="MS PGothic" panose="020B0600070205080204" pitchFamily="34" charset="-128"/>
              </a:rPr>
              <a:t>Social relationships</a:t>
            </a:r>
          </a:p>
          <a:p>
            <a:pPr eaLnBrk="1" hangingPunct="1">
              <a:defRPr/>
            </a:pPr>
            <a:endParaRPr lang="en-US" dirty="0">
              <a:ea typeface="MS PGothic" panose="020B0600070205080204" pitchFamily="34" charset="-128"/>
            </a:endParaRPr>
          </a:p>
        </p:txBody>
      </p:sp>
      <p:sp>
        <p:nvSpPr>
          <p:cNvPr id="70664" name="Rectangle 70663">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666" name="Rectangle 70665">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659" name="Slide Number Placeholder 3">
            <a:extLst>
              <a:ext uri="{FF2B5EF4-FFF2-40B4-BE49-F238E27FC236}">
                <a16:creationId xmlns:a16="http://schemas.microsoft.com/office/drawing/2014/main" id="{D0A31546-1260-EC85-D890-99F8CA206279}"/>
              </a:ext>
            </a:extLst>
          </p:cNvPr>
          <p:cNvSpPr>
            <a:spLocks noGrp="1" noChangeArrowheads="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spcAft>
                <a:spcPts val="600"/>
              </a:spcAft>
            </a:pPr>
            <a:r>
              <a:rPr lang="en-GB" altLang="en-US" dirty="0"/>
              <a:t> </a:t>
            </a:r>
            <a:fld id="{48188C2A-A254-0D46-9E0E-F4EC2E24A25D}" type="slidenum">
              <a:rPr lang="en-GB" altLang="en-US"/>
              <a:pPr>
                <a:spcAft>
                  <a:spcPts val="600"/>
                </a:spcAft>
              </a:pPr>
              <a:t>11</a:t>
            </a:fld>
            <a:endParaRPr lang="en-GB"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13" name="Rectangle 72712">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77" name="Title 1">
            <a:extLst>
              <a:ext uri="{FF2B5EF4-FFF2-40B4-BE49-F238E27FC236}">
                <a16:creationId xmlns:a16="http://schemas.microsoft.com/office/drawing/2014/main" id="{04A79B75-3E01-7B43-B86F-887AB7C42ABF}"/>
              </a:ext>
            </a:extLst>
          </p:cNvPr>
          <p:cNvSpPr>
            <a:spLocks noGrp="1"/>
          </p:cNvSpPr>
          <p:nvPr>
            <p:ph type="title"/>
          </p:nvPr>
        </p:nvSpPr>
        <p:spPr>
          <a:xfrm>
            <a:off x="482601" y="643467"/>
            <a:ext cx="2561709" cy="5571066"/>
          </a:xfrm>
        </p:spPr>
        <p:txBody>
          <a:bodyPr>
            <a:normAutofit/>
          </a:bodyPr>
          <a:lstStyle/>
          <a:p>
            <a:pPr eaLnBrk="1" hangingPunct="1">
              <a:defRPr/>
            </a:pPr>
            <a:r>
              <a:rPr lang="en-US" altLang="en-US" sz="4100" dirty="0">
                <a:solidFill>
                  <a:srgbClr val="FFFFFF"/>
                </a:solidFill>
                <a:ea typeface="ヒラギノ角ゴ Pro W3" pitchFamily="2" charset="-128"/>
              </a:rPr>
              <a:t>Medical Comorbidity</a:t>
            </a:r>
            <a:br>
              <a:rPr lang="en-US" altLang="en-US" sz="4100" dirty="0">
                <a:solidFill>
                  <a:srgbClr val="FFFFFF"/>
                </a:solidFill>
                <a:ea typeface="ヒラギノ角ゴ Pro W3" pitchFamily="2" charset="-128"/>
              </a:rPr>
            </a:br>
            <a:endParaRPr lang="en-US" altLang="en-US" sz="4100" dirty="0">
              <a:solidFill>
                <a:srgbClr val="FFFFFF"/>
              </a:solidFill>
              <a:ea typeface="ヒラギノ角ゴ Pro W3" pitchFamily="2" charset="-128"/>
            </a:endParaRPr>
          </a:p>
        </p:txBody>
      </p:sp>
      <p:sp>
        <p:nvSpPr>
          <p:cNvPr id="72707" name="Slide Number Placeholder 3">
            <a:extLst>
              <a:ext uri="{FF2B5EF4-FFF2-40B4-BE49-F238E27FC236}">
                <a16:creationId xmlns:a16="http://schemas.microsoft.com/office/drawing/2014/main" id="{D53A0602-BEC6-6EDD-F974-8E5FB08690E5}"/>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spcAft>
                <a:spcPts val="600"/>
              </a:spcAft>
            </a:pPr>
            <a:fld id="{22496C18-5128-6B48-9314-4DDB2E151059}" type="slidenum">
              <a:rPr lang="en-GB" altLang="en-US"/>
              <a:pPr>
                <a:spcAft>
                  <a:spcPts val="600"/>
                </a:spcAft>
              </a:pPr>
              <a:t>12</a:t>
            </a:fld>
            <a:endParaRPr lang="en-GB" altLang="en-US" dirty="0"/>
          </a:p>
        </p:txBody>
      </p:sp>
      <p:graphicFrame>
        <p:nvGraphicFramePr>
          <p:cNvPr id="72709" name="Content Placeholder 2">
            <a:extLst>
              <a:ext uri="{FF2B5EF4-FFF2-40B4-BE49-F238E27FC236}">
                <a16:creationId xmlns:a16="http://schemas.microsoft.com/office/drawing/2014/main" id="{85D89D5D-A2A6-ACFD-9843-3ED97EDA33AC}"/>
              </a:ext>
            </a:extLst>
          </p:cNvPr>
          <p:cNvGraphicFramePr>
            <a:graphicFrameLocks noGrp="1"/>
          </p:cNvGraphicFramePr>
          <p:nvPr>
            <p:ph sz="quarter" idx="13"/>
            <p:extLst>
              <p:ext uri="{D42A27DB-BD31-4B8C-83A1-F6EECF244321}">
                <p14:modId xmlns:p14="http://schemas.microsoft.com/office/powerpoint/2010/main" val="883565733"/>
              </p:ext>
            </p:extLst>
          </p:nvPr>
        </p:nvGraphicFramePr>
        <p:xfrm>
          <a:off x="3807229" y="349135"/>
          <a:ext cx="4854169" cy="5865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6" name="Rectangle 73735">
            <a:extLst>
              <a:ext uri="{FF2B5EF4-FFF2-40B4-BE49-F238E27FC236}">
                <a16:creationId xmlns:a16="http://schemas.microsoft.com/office/drawing/2014/main" id="{70D4A79B-06B2-4FE7-9CF6-54D940A8F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738" name="Rectangle 73737">
            <a:extLst>
              <a:ext uri="{FF2B5EF4-FFF2-40B4-BE49-F238E27FC236}">
                <a16:creationId xmlns:a16="http://schemas.microsoft.com/office/drawing/2014/main" id="{4BBFA14D-8E4F-42D4-B5A0-9588A6A4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8" y="321731"/>
            <a:ext cx="8663391" cy="621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53" name="Title 1">
            <a:extLst>
              <a:ext uri="{FF2B5EF4-FFF2-40B4-BE49-F238E27FC236}">
                <a16:creationId xmlns:a16="http://schemas.microsoft.com/office/drawing/2014/main" id="{8D0BE122-5601-9944-A856-BACB617CD61E}"/>
              </a:ext>
            </a:extLst>
          </p:cNvPr>
          <p:cNvSpPr>
            <a:spLocks noGrp="1"/>
          </p:cNvSpPr>
          <p:nvPr>
            <p:ph type="title"/>
          </p:nvPr>
        </p:nvSpPr>
        <p:spPr>
          <a:xfrm>
            <a:off x="768096" y="585216"/>
            <a:ext cx="7747254" cy="1499616"/>
          </a:xfrm>
        </p:spPr>
        <p:txBody>
          <a:bodyPr>
            <a:normAutofit/>
          </a:bodyPr>
          <a:lstStyle/>
          <a:p>
            <a:pPr eaLnBrk="1" hangingPunct="1">
              <a:defRPr/>
            </a:pPr>
            <a:r>
              <a:rPr lang="en-US" altLang="en-US" dirty="0">
                <a:solidFill>
                  <a:srgbClr val="FFFFFF"/>
                </a:solidFill>
                <a:ea typeface="ヒラギノ角ゴ Pro W3" pitchFamily="2" charset="-128"/>
              </a:rPr>
              <a:t>Medical Comorbidity </a:t>
            </a:r>
            <a:r>
              <a:rPr lang="en-US" altLang="en-US" i="1" dirty="0">
                <a:solidFill>
                  <a:srgbClr val="FFFFFF"/>
                </a:solidFill>
                <a:ea typeface="ヒラギノ角ゴ Pro W3" pitchFamily="2" charset="-128"/>
              </a:rPr>
              <a:t>(cont.)</a:t>
            </a:r>
            <a:br>
              <a:rPr lang="en-US" altLang="en-US" i="1" dirty="0">
                <a:solidFill>
                  <a:srgbClr val="FFFFFF"/>
                </a:solidFill>
                <a:ea typeface="ヒラギノ角ゴ Pro W3" pitchFamily="2" charset="-128"/>
              </a:rPr>
            </a:br>
            <a:endParaRPr lang="en-US" altLang="en-US" i="1" dirty="0">
              <a:solidFill>
                <a:srgbClr val="FFFFFF"/>
              </a:solidFill>
              <a:ea typeface="ヒラギノ角ゴ Pro W3" pitchFamily="2" charset="-128"/>
            </a:endParaRPr>
          </a:p>
        </p:txBody>
      </p:sp>
      <p:cxnSp>
        <p:nvCxnSpPr>
          <p:cNvPr id="73740" name="Straight Connector 73739">
            <a:extLst>
              <a:ext uri="{FF2B5EF4-FFF2-40B4-BE49-F238E27FC236}">
                <a16:creationId xmlns:a16="http://schemas.microsoft.com/office/drawing/2014/main" id="{610B2B88-1A1B-486B-9366-918FE2E71D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5D3749A-7EBB-0749-9F7F-A493580467A2}"/>
              </a:ext>
            </a:extLst>
          </p:cNvPr>
          <p:cNvSpPr>
            <a:spLocks noGrp="1"/>
          </p:cNvSpPr>
          <p:nvPr>
            <p:ph sz="quarter" idx="13"/>
          </p:nvPr>
        </p:nvSpPr>
        <p:spPr>
          <a:xfrm>
            <a:off x="768096" y="1611824"/>
            <a:ext cx="7747254" cy="4537147"/>
          </a:xfrm>
        </p:spPr>
        <p:txBody>
          <a:bodyPr>
            <a:normAutofit/>
          </a:bodyPr>
          <a:lstStyle/>
          <a:p>
            <a:pPr marL="365760" indent="-283464" eaLnBrk="1" fontAlgn="auto" hangingPunct="1">
              <a:spcAft>
                <a:spcPct val="20000"/>
              </a:spcAft>
              <a:buFontTx/>
              <a:buNone/>
              <a:defRPr/>
            </a:pPr>
            <a:r>
              <a:rPr lang="en-US" sz="2800" b="1" dirty="0">
                <a:solidFill>
                  <a:srgbClr val="FFFFFF"/>
                </a:solidFill>
                <a:ea typeface="MS PGothic" panose="020B0600070205080204" pitchFamily="34" charset="-128"/>
              </a:rPr>
              <a:t>Alcohol </a:t>
            </a:r>
          </a:p>
          <a:p>
            <a:pPr lvl="1" eaLnBrk="1" hangingPunct="1">
              <a:defRPr/>
            </a:pPr>
            <a:r>
              <a:rPr lang="en-US" altLang="en-US" sz="2400" dirty="0">
                <a:solidFill>
                  <a:srgbClr val="FFFFFF"/>
                </a:solidFill>
              </a:rPr>
              <a:t>Peripheral neuropathy</a:t>
            </a:r>
          </a:p>
          <a:p>
            <a:pPr lvl="1" eaLnBrk="1" hangingPunct="1">
              <a:defRPr/>
            </a:pPr>
            <a:r>
              <a:rPr lang="en-US" altLang="en-US" sz="2400" dirty="0">
                <a:solidFill>
                  <a:srgbClr val="FFFFFF"/>
                </a:solidFill>
              </a:rPr>
              <a:t>Alcoholic myopathy and cardiomyopathy</a:t>
            </a:r>
          </a:p>
          <a:p>
            <a:pPr lvl="1" eaLnBrk="1" hangingPunct="1">
              <a:defRPr/>
            </a:pPr>
            <a:r>
              <a:rPr lang="en-US" altLang="en-US" sz="2400" dirty="0">
                <a:solidFill>
                  <a:srgbClr val="FFFFFF"/>
                </a:solidFill>
              </a:rPr>
              <a:t>Esophagitis, gastritis, and pancreatitis</a:t>
            </a:r>
          </a:p>
          <a:p>
            <a:pPr lvl="1" eaLnBrk="1" hangingPunct="1">
              <a:defRPr/>
            </a:pPr>
            <a:r>
              <a:rPr lang="en-US" altLang="en-US" sz="2400" dirty="0">
                <a:solidFill>
                  <a:srgbClr val="FFFFFF"/>
                </a:solidFill>
              </a:rPr>
              <a:t>Alcoholic hepatitis</a:t>
            </a:r>
          </a:p>
          <a:p>
            <a:pPr lvl="1" eaLnBrk="1" hangingPunct="1">
              <a:defRPr/>
            </a:pPr>
            <a:r>
              <a:rPr lang="en-US" altLang="en-US" sz="2400" dirty="0">
                <a:solidFill>
                  <a:srgbClr val="FFFFFF"/>
                </a:solidFill>
              </a:rPr>
              <a:t>Cirrhosis of the liver</a:t>
            </a:r>
          </a:p>
          <a:p>
            <a:pPr lvl="1" eaLnBrk="1" hangingPunct="1">
              <a:defRPr/>
            </a:pPr>
            <a:r>
              <a:rPr lang="en-US" altLang="en-US" sz="2400" dirty="0">
                <a:solidFill>
                  <a:srgbClr val="FFFFFF"/>
                </a:solidFill>
              </a:rPr>
              <a:t>Leukopenia</a:t>
            </a:r>
          </a:p>
          <a:p>
            <a:pPr lvl="1" eaLnBrk="1" hangingPunct="1">
              <a:defRPr/>
            </a:pPr>
            <a:r>
              <a:rPr lang="en-US" altLang="en-US" sz="2400" dirty="0">
                <a:solidFill>
                  <a:srgbClr val="FFFFFF"/>
                </a:solidFill>
              </a:rPr>
              <a:t>Thrombocytopenia</a:t>
            </a:r>
          </a:p>
          <a:p>
            <a:pPr lvl="1" eaLnBrk="1" hangingPunct="1">
              <a:defRPr/>
            </a:pPr>
            <a:r>
              <a:rPr lang="en-US" altLang="en-US" sz="2400" dirty="0">
                <a:solidFill>
                  <a:srgbClr val="FFFFFF"/>
                </a:solidFill>
              </a:rPr>
              <a:t>Cancer (head and neck)</a:t>
            </a:r>
          </a:p>
          <a:p>
            <a:pPr lvl="1" eaLnBrk="1" hangingPunct="1">
              <a:defRPr/>
            </a:pPr>
            <a:r>
              <a:rPr lang="en-US" altLang="en-US" sz="2400" dirty="0">
                <a:solidFill>
                  <a:srgbClr val="FFFFFF"/>
                </a:solidFill>
              </a:rPr>
              <a:t>Tuberculosis</a:t>
            </a:r>
          </a:p>
          <a:p>
            <a:pPr marL="467042" indent="-237744" eaLnBrk="1" fontAlgn="auto" hangingPunct="1">
              <a:spcAft>
                <a:spcPct val="20000"/>
              </a:spcAft>
              <a:buFont typeface="Verdana"/>
              <a:buChar char="◦"/>
              <a:defRPr/>
            </a:pPr>
            <a:endParaRPr lang="en-US" dirty="0">
              <a:solidFill>
                <a:srgbClr val="FFFFFF"/>
              </a:solidFill>
              <a:ea typeface="MS PGothic" panose="020B0600070205080204" pitchFamily="34" charset="-128"/>
            </a:endParaRPr>
          </a:p>
          <a:p>
            <a:pPr marL="467042" indent="-237744" eaLnBrk="1" fontAlgn="auto" hangingPunct="1">
              <a:spcAft>
                <a:spcPct val="20000"/>
              </a:spcAft>
              <a:buFont typeface="Verdana"/>
              <a:buChar char="◦"/>
              <a:defRPr/>
            </a:pPr>
            <a:endParaRPr lang="en-US" dirty="0">
              <a:solidFill>
                <a:srgbClr val="FFFFFF"/>
              </a:solidFill>
              <a:ea typeface="MS PGothic" panose="020B0600070205080204" pitchFamily="34" charset="-128"/>
            </a:endParaRPr>
          </a:p>
          <a:p>
            <a:pPr eaLnBrk="1" hangingPunct="1">
              <a:defRPr/>
            </a:pPr>
            <a:endParaRPr lang="en-US" dirty="0">
              <a:solidFill>
                <a:srgbClr val="FFFFFF"/>
              </a:solidFill>
              <a:ea typeface="MS PGothic" panose="020B0600070205080204" pitchFamily="34" charset="-128"/>
            </a:endParaRPr>
          </a:p>
        </p:txBody>
      </p:sp>
      <p:sp>
        <p:nvSpPr>
          <p:cNvPr id="73731" name="Slide Number Placeholder 3">
            <a:extLst>
              <a:ext uri="{FF2B5EF4-FFF2-40B4-BE49-F238E27FC236}">
                <a16:creationId xmlns:a16="http://schemas.microsoft.com/office/drawing/2014/main" id="{75BDD369-2837-EEA6-3C39-CB62B52DCBFA}"/>
              </a:ext>
            </a:extLst>
          </p:cNvPr>
          <p:cNvSpPr>
            <a:spLocks noGrp="1"/>
          </p:cNvSpPr>
          <p:nvPr>
            <p:ph type="sldNum" sz="quarter" idx="16"/>
          </p:nvPr>
        </p:nvSpPr>
        <p:spPr bwMode="auto">
          <a:xfrm>
            <a:off x="8127999" y="6536693"/>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spcAft>
                <a:spcPts val="600"/>
              </a:spcAft>
            </a:pPr>
            <a:fld id="{788B58D2-2DC2-E648-9FC1-467EE9B2F62B}" type="slidenum">
              <a:rPr lang="en-GB" altLang="en-US">
                <a:solidFill>
                  <a:schemeClr val="bg1">
                    <a:lumMod val="95000"/>
                    <a:lumOff val="5000"/>
                  </a:schemeClr>
                </a:solidFill>
              </a:rPr>
              <a:pPr>
                <a:spcAft>
                  <a:spcPts val="600"/>
                </a:spcAft>
              </a:pPr>
              <a:t>13</a:t>
            </a:fld>
            <a:endParaRPr lang="en-GB" altLang="en-US" dirty="0">
              <a:solidFill>
                <a:schemeClr val="bg1">
                  <a:lumMod val="95000"/>
                  <a:lumOff val="5000"/>
                </a:schemeClr>
              </a:solidFill>
            </a:endParaRPr>
          </a:p>
        </p:txBody>
      </p:sp>
    </p:spTree>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D491ABD8-38AA-1D4C-A700-6B60A1CA216F}"/>
              </a:ext>
            </a:extLst>
          </p:cNvPr>
          <p:cNvSpPr>
            <a:spLocks noGrp="1"/>
          </p:cNvSpPr>
          <p:nvPr>
            <p:ph type="title"/>
          </p:nvPr>
        </p:nvSpPr>
        <p:spPr>
          <a:xfrm>
            <a:off x="768096" y="349136"/>
            <a:ext cx="7290054" cy="1263534"/>
          </a:xfrm>
        </p:spPr>
        <p:txBody>
          <a:bodyPr>
            <a:normAutofit/>
          </a:bodyPr>
          <a:lstStyle/>
          <a:p>
            <a:pPr eaLnBrk="1" hangingPunct="1">
              <a:defRPr/>
            </a:pPr>
            <a:r>
              <a:rPr lang="en-US" dirty="0">
                <a:ea typeface="MS PGothic" panose="020B0600070205080204" pitchFamily="34" charset="-128"/>
              </a:rPr>
              <a:t>Wernicke-Korsakoff syndrome</a:t>
            </a:r>
            <a:br>
              <a:rPr lang="en-US" dirty="0">
                <a:ea typeface="MS PGothic" panose="020B0600070205080204" pitchFamily="34" charset="-128"/>
              </a:rPr>
            </a:br>
            <a:r>
              <a:rPr lang="en-US" dirty="0">
                <a:ea typeface="MS PGothic" panose="020B0600070205080204" pitchFamily="34" charset="-128"/>
              </a:rPr>
              <a:t>(Alcohol Amnestic disorder)</a:t>
            </a:r>
            <a:endParaRPr lang="en-US" altLang="en-US" i="1" dirty="0">
              <a:ea typeface="ヒラギノ角ゴ Pro W3" pitchFamily="2" charset="-128"/>
            </a:endParaRPr>
          </a:p>
        </p:txBody>
      </p:sp>
      <p:sp>
        <p:nvSpPr>
          <p:cNvPr id="75779" name="Slide Number Placeholder 3">
            <a:extLst>
              <a:ext uri="{FF2B5EF4-FFF2-40B4-BE49-F238E27FC236}">
                <a16:creationId xmlns:a16="http://schemas.microsoft.com/office/drawing/2014/main" id="{7FF2DC76-344C-83B8-6251-50330DB0DFB5}"/>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spcAft>
                <a:spcPts val="600"/>
              </a:spcAft>
            </a:pPr>
            <a:fld id="{4886402C-DD07-FA4F-92A2-EDCC6CE2F099}" type="slidenum">
              <a:rPr lang="en-GB" altLang="en-US"/>
              <a:pPr>
                <a:spcAft>
                  <a:spcPts val="600"/>
                </a:spcAft>
              </a:pPr>
              <a:t>14</a:t>
            </a:fld>
            <a:endParaRPr lang="en-GB" altLang="en-US" dirty="0"/>
          </a:p>
        </p:txBody>
      </p:sp>
      <p:graphicFrame>
        <p:nvGraphicFramePr>
          <p:cNvPr id="75781" name="Content Placeholder 2">
            <a:extLst>
              <a:ext uri="{FF2B5EF4-FFF2-40B4-BE49-F238E27FC236}">
                <a16:creationId xmlns:a16="http://schemas.microsoft.com/office/drawing/2014/main" id="{041D3249-9183-C1E5-50C8-590ACE714D0E}"/>
              </a:ext>
            </a:extLst>
          </p:cNvPr>
          <p:cNvGraphicFramePr>
            <a:graphicFrameLocks noGrp="1"/>
          </p:cNvGraphicFramePr>
          <p:nvPr>
            <p:ph sz="quarter" idx="13"/>
            <p:extLst>
              <p:ext uri="{D42A27DB-BD31-4B8C-83A1-F6EECF244321}">
                <p14:modId xmlns:p14="http://schemas.microsoft.com/office/powerpoint/2010/main" val="3617421578"/>
              </p:ext>
            </p:extLst>
          </p:nvPr>
        </p:nvGraphicFramePr>
        <p:xfrm>
          <a:off x="768096" y="1692394"/>
          <a:ext cx="8090154" cy="4816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6920" name="Rectangle 80691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6914" name="Rectangle 2">
            <a:extLst>
              <a:ext uri="{FF2B5EF4-FFF2-40B4-BE49-F238E27FC236}">
                <a16:creationId xmlns:a16="http://schemas.microsoft.com/office/drawing/2014/main" id="{B7386FFD-9045-BA45-91A4-477657DE0E91}"/>
              </a:ext>
            </a:extLst>
          </p:cNvPr>
          <p:cNvSpPr>
            <a:spLocks noGrp="1" noChangeArrowheads="1"/>
          </p:cNvSpPr>
          <p:nvPr>
            <p:ph type="title"/>
          </p:nvPr>
        </p:nvSpPr>
        <p:spPr>
          <a:xfrm>
            <a:off x="482601" y="643467"/>
            <a:ext cx="2561709" cy="5571066"/>
          </a:xfrm>
        </p:spPr>
        <p:txBody>
          <a:bodyPr>
            <a:normAutofit/>
          </a:bodyPr>
          <a:lstStyle/>
          <a:p>
            <a:pPr eaLnBrk="1" fontAlgn="auto" hangingPunct="1">
              <a:spcAft>
                <a:spcPts val="0"/>
              </a:spcAft>
              <a:defRPr/>
            </a:pPr>
            <a:r>
              <a:rPr lang="en-US" dirty="0">
                <a:solidFill>
                  <a:srgbClr val="FFFFFF"/>
                </a:solidFill>
                <a:ea typeface="MS PGothic" panose="020B0600070205080204" pitchFamily="34" charset="-128"/>
              </a:rPr>
              <a:t>Wernicke-Korsakoff Syndrome </a:t>
            </a:r>
            <a:r>
              <a:rPr lang="en-US" i="1" dirty="0">
                <a:solidFill>
                  <a:srgbClr val="FFFFFF"/>
                </a:solidFill>
                <a:ea typeface="MS PGothic" panose="020B0600070205080204" pitchFamily="34" charset="-128"/>
              </a:rPr>
              <a:t>(Cont.)</a:t>
            </a:r>
            <a:endParaRPr lang="en-US" dirty="0">
              <a:solidFill>
                <a:srgbClr val="FFFFFF"/>
              </a:solidFill>
              <a:ea typeface="MS PGothic" panose="020B0600070205080204" pitchFamily="34" charset="-128"/>
            </a:endParaRPr>
          </a:p>
        </p:txBody>
      </p:sp>
      <p:sp>
        <p:nvSpPr>
          <p:cNvPr id="77827" name="Slide Number Placeholder 4">
            <a:extLst>
              <a:ext uri="{FF2B5EF4-FFF2-40B4-BE49-F238E27FC236}">
                <a16:creationId xmlns:a16="http://schemas.microsoft.com/office/drawing/2014/main" id="{699C8102-436D-D311-63D5-BFA481DC7BB1}"/>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eaLnBrk="1" hangingPunct="1">
              <a:spcAft>
                <a:spcPts val="600"/>
              </a:spcAft>
            </a:pPr>
            <a:fld id="{CB12DD4F-5210-0447-9000-4843390114F1}" type="slidenum">
              <a:rPr lang="en-US" altLang="en-US"/>
              <a:pPr eaLnBrk="1" hangingPunct="1">
                <a:spcAft>
                  <a:spcPts val="600"/>
                </a:spcAft>
              </a:pPr>
              <a:t>15</a:t>
            </a:fld>
            <a:endParaRPr lang="en-US" altLang="en-US" dirty="0"/>
          </a:p>
        </p:txBody>
      </p:sp>
      <p:graphicFrame>
        <p:nvGraphicFramePr>
          <p:cNvPr id="806916" name="Rectangle 3">
            <a:extLst>
              <a:ext uri="{FF2B5EF4-FFF2-40B4-BE49-F238E27FC236}">
                <a16:creationId xmlns:a16="http://schemas.microsoft.com/office/drawing/2014/main" id="{6DFBB45A-FAE8-7BA8-88C0-A07027F525BB}"/>
              </a:ext>
            </a:extLst>
          </p:cNvPr>
          <p:cNvGraphicFramePr>
            <a:graphicFrameLocks noGrp="1"/>
          </p:cNvGraphicFramePr>
          <p:nvPr>
            <p:ph idx="4294967295"/>
            <p:extLst>
              <p:ext uri="{D42A27DB-BD31-4B8C-83A1-F6EECF244321}">
                <p14:modId xmlns:p14="http://schemas.microsoft.com/office/powerpoint/2010/main" val="2964931710"/>
              </p:ext>
            </p:extLst>
          </p:nvPr>
        </p:nvGraphicFramePr>
        <p:xfrm>
          <a:off x="3968750" y="448887"/>
          <a:ext cx="4692649" cy="6021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1" name="Title 1">
            <a:extLst>
              <a:ext uri="{FF2B5EF4-FFF2-40B4-BE49-F238E27FC236}">
                <a16:creationId xmlns:a16="http://schemas.microsoft.com/office/drawing/2014/main" id="{07B1C92A-45FB-EBA5-1A7C-F60C03733878}"/>
              </a:ext>
            </a:extLst>
          </p:cNvPr>
          <p:cNvSpPr>
            <a:spLocks noGrp="1"/>
          </p:cNvSpPr>
          <p:nvPr>
            <p:ph type="title"/>
          </p:nvPr>
        </p:nvSpPr>
        <p:spPr>
          <a:xfrm>
            <a:off x="768096" y="585216"/>
            <a:ext cx="7290054" cy="1499616"/>
          </a:xfrm>
        </p:spPr>
        <p:txBody>
          <a:bodyPr>
            <a:normAutofit/>
          </a:bodyPr>
          <a:lstStyle/>
          <a:p>
            <a:pPr eaLnBrk="1" hangingPunct="1"/>
            <a:r>
              <a:rPr lang="en-US" altLang="en-US" dirty="0">
                <a:cs typeface="Tunga" panose="020B0502040204020203" pitchFamily="34" charset="0"/>
              </a:rPr>
              <a:t>Alcohol Use in the Elderly	</a:t>
            </a:r>
          </a:p>
        </p:txBody>
      </p:sp>
      <p:sp>
        <p:nvSpPr>
          <p:cNvPr id="66563" name="Slide Number Placeholder 1">
            <a:extLst>
              <a:ext uri="{FF2B5EF4-FFF2-40B4-BE49-F238E27FC236}">
                <a16:creationId xmlns:a16="http://schemas.microsoft.com/office/drawing/2014/main" id="{A6B405B3-9FD4-0596-CC53-CF95AA42E930}"/>
              </a:ext>
            </a:extLst>
          </p:cNvPr>
          <p:cNvSpPr>
            <a:spLocks noGrp="1" noChangeArrowheads="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spcAft>
                <a:spcPts val="600"/>
              </a:spcAft>
            </a:pPr>
            <a:r>
              <a:rPr lang="en-GB" altLang="en-US" dirty="0"/>
              <a:t> </a:t>
            </a:r>
            <a:fld id="{74077638-74B4-A940-AF57-9715C4411F85}" type="slidenum">
              <a:rPr lang="en-GB" altLang="en-US"/>
              <a:pPr>
                <a:spcAft>
                  <a:spcPts val="600"/>
                </a:spcAft>
              </a:pPr>
              <a:t>16</a:t>
            </a:fld>
            <a:endParaRPr lang="en-GB" altLang="en-US" dirty="0"/>
          </a:p>
        </p:txBody>
      </p:sp>
      <p:graphicFrame>
        <p:nvGraphicFramePr>
          <p:cNvPr id="66565" name="Content Placeholder 2">
            <a:extLst>
              <a:ext uri="{FF2B5EF4-FFF2-40B4-BE49-F238E27FC236}">
                <a16:creationId xmlns:a16="http://schemas.microsoft.com/office/drawing/2014/main" id="{4C0D070B-505F-856B-052D-C9270BAB4B5A}"/>
              </a:ext>
            </a:extLst>
          </p:cNvPr>
          <p:cNvGraphicFramePr>
            <a:graphicFrameLocks noGrp="1"/>
          </p:cNvGraphicFramePr>
          <p:nvPr>
            <p:ph idx="4294967295"/>
            <p:extLst>
              <p:ext uri="{D42A27DB-BD31-4B8C-83A1-F6EECF244321}">
                <p14:modId xmlns:p14="http://schemas.microsoft.com/office/powerpoint/2010/main" val="3341831708"/>
              </p:ext>
            </p:extLst>
          </p:nvPr>
        </p:nvGraphicFramePr>
        <p:xfrm>
          <a:off x="768096" y="1640542"/>
          <a:ext cx="7290054" cy="4668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80" name="Rectangle 79879">
            <a:extLst>
              <a:ext uri="{FF2B5EF4-FFF2-40B4-BE49-F238E27FC236}">
                <a16:creationId xmlns:a16="http://schemas.microsoft.com/office/drawing/2014/main" id="{007CF805-C4DF-4548-AA08-7997CD552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882" name="Rectangle 79881">
            <a:extLst>
              <a:ext uri="{FF2B5EF4-FFF2-40B4-BE49-F238E27FC236}">
                <a16:creationId xmlns:a16="http://schemas.microsoft.com/office/drawing/2014/main" id="{BC82E0D7-37D0-4C31-B2DA-233C8F10C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6823143" cy="61489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77" name="Title 1">
            <a:extLst>
              <a:ext uri="{FF2B5EF4-FFF2-40B4-BE49-F238E27FC236}">
                <a16:creationId xmlns:a16="http://schemas.microsoft.com/office/drawing/2014/main" id="{C3513801-F774-B949-BF28-9DF52BF315B2}"/>
              </a:ext>
            </a:extLst>
          </p:cNvPr>
          <p:cNvSpPr>
            <a:spLocks noGrp="1"/>
          </p:cNvSpPr>
          <p:nvPr>
            <p:ph type="title"/>
          </p:nvPr>
        </p:nvSpPr>
        <p:spPr>
          <a:xfrm>
            <a:off x="768096" y="585216"/>
            <a:ext cx="6051821" cy="1499616"/>
          </a:xfrm>
        </p:spPr>
        <p:txBody>
          <a:bodyPr>
            <a:normAutofit/>
          </a:bodyPr>
          <a:lstStyle/>
          <a:p>
            <a:pPr eaLnBrk="1" hangingPunct="1">
              <a:defRPr/>
            </a:pPr>
            <a:r>
              <a:rPr lang="en-US" altLang="en-US" dirty="0">
                <a:solidFill>
                  <a:srgbClr val="FFFFFF"/>
                </a:solidFill>
                <a:ea typeface="ヒラギノ角ゴ Pro W3" pitchFamily="2" charset="-128"/>
              </a:rPr>
              <a:t>Medical Comorbidity</a:t>
            </a:r>
            <a:br>
              <a:rPr lang="en-US" altLang="en-US" dirty="0">
                <a:solidFill>
                  <a:srgbClr val="FFFFFF"/>
                </a:solidFill>
                <a:ea typeface="ヒラギノ角ゴ Pro W3" pitchFamily="2" charset="-128"/>
              </a:rPr>
            </a:br>
            <a:r>
              <a:rPr lang="en-US" altLang="en-US" i="1" dirty="0">
                <a:solidFill>
                  <a:srgbClr val="FFFFFF"/>
                </a:solidFill>
                <a:ea typeface="ヒラギノ角ゴ Pro W3" pitchFamily="2" charset="-128"/>
              </a:rPr>
              <a:t>Continued</a:t>
            </a:r>
            <a:endParaRPr lang="en-US" altLang="en-US" dirty="0">
              <a:solidFill>
                <a:srgbClr val="FFFFFF"/>
              </a:solidFill>
              <a:ea typeface="ヒラギノ角ゴ Pro W3" pitchFamily="2" charset="-128"/>
            </a:endParaRPr>
          </a:p>
        </p:txBody>
      </p:sp>
      <p:cxnSp>
        <p:nvCxnSpPr>
          <p:cNvPr id="79884" name="Straight Connector 79883">
            <a:extLst>
              <a:ext uri="{FF2B5EF4-FFF2-40B4-BE49-F238E27FC236}">
                <a16:creationId xmlns:a16="http://schemas.microsoft.com/office/drawing/2014/main" id="{1AD3A364-FD48-4C42-B623-DAD0C3ED6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4578" name="Content Placeholder 2">
            <a:extLst>
              <a:ext uri="{FF2B5EF4-FFF2-40B4-BE49-F238E27FC236}">
                <a16:creationId xmlns:a16="http://schemas.microsoft.com/office/drawing/2014/main" id="{DB9756E4-4420-B24D-9B64-8F87B7F8C781}"/>
              </a:ext>
            </a:extLst>
          </p:cNvPr>
          <p:cNvSpPr>
            <a:spLocks noGrp="1"/>
          </p:cNvSpPr>
          <p:nvPr>
            <p:ph sz="quarter" idx="13"/>
          </p:nvPr>
        </p:nvSpPr>
        <p:spPr>
          <a:xfrm>
            <a:off x="768096" y="2084832"/>
            <a:ext cx="6055614" cy="4064139"/>
          </a:xfrm>
        </p:spPr>
        <p:txBody>
          <a:bodyPr>
            <a:normAutofit lnSpcReduction="10000"/>
          </a:bodyPr>
          <a:lstStyle/>
          <a:p>
            <a:pPr algn="ctr" eaLnBrk="1" hangingPunct="1">
              <a:spcBef>
                <a:spcPct val="15000"/>
              </a:spcBef>
              <a:spcAft>
                <a:spcPct val="15000"/>
              </a:spcAft>
              <a:buClr>
                <a:srgbClr val="0070C0"/>
              </a:buClr>
              <a:defRPr/>
            </a:pPr>
            <a:r>
              <a:rPr lang="en-US" altLang="en-US" sz="2400" b="1" dirty="0">
                <a:solidFill>
                  <a:srgbClr val="FFFFFF"/>
                </a:solidFill>
                <a:ea typeface="ヒラギノ角ゴ Pro W3" pitchFamily="2" charset="-128"/>
              </a:rPr>
              <a:t>Marijuana </a:t>
            </a:r>
            <a:r>
              <a:rPr lang="en-US" sz="2400" b="1" dirty="0">
                <a:solidFill>
                  <a:srgbClr val="FFFFFF"/>
                </a:solidFill>
                <a:ea typeface="MS PGothic" panose="020B0600070205080204" pitchFamily="34" charset="-128"/>
              </a:rPr>
              <a:t>(</a:t>
            </a:r>
            <a:r>
              <a:rPr lang="en-US" sz="2400" b="1" i="1" dirty="0">
                <a:solidFill>
                  <a:srgbClr val="FFFFFF"/>
                </a:solidFill>
                <a:ea typeface="MS PGothic" panose="020B0600070205080204" pitchFamily="34" charset="-128"/>
              </a:rPr>
              <a:t>Cannabis sativa</a:t>
            </a:r>
            <a:r>
              <a:rPr lang="en-US" sz="2400" b="1" dirty="0">
                <a:solidFill>
                  <a:srgbClr val="FFFFFF"/>
                </a:solidFill>
                <a:ea typeface="MS PGothic" panose="020B0600070205080204" pitchFamily="34" charset="-128"/>
              </a:rPr>
              <a:t>)</a:t>
            </a:r>
            <a:endParaRPr lang="en-US" altLang="en-US" sz="2400" b="1" dirty="0">
              <a:solidFill>
                <a:srgbClr val="FFFFFF"/>
              </a:solidFill>
              <a:ea typeface="ヒラギノ角ゴ Pro W3" pitchFamily="2" charset="-128"/>
            </a:endParaRPr>
          </a:p>
          <a:p>
            <a:pPr lvl="1" eaLnBrk="1" hangingPunct="1">
              <a:buClr>
                <a:srgbClr val="0070C0"/>
              </a:buClr>
              <a:defRPr/>
            </a:pPr>
            <a:r>
              <a:rPr lang="en-US" sz="2400" dirty="0">
                <a:solidFill>
                  <a:srgbClr val="FFFFFF"/>
                </a:solidFill>
                <a:ea typeface="MS PGothic" panose="020B0600070205080204" pitchFamily="34" charset="-128"/>
              </a:rPr>
              <a:t>Lung inflammation</a:t>
            </a:r>
          </a:p>
          <a:p>
            <a:pPr lvl="2" eaLnBrk="1" hangingPunct="1">
              <a:buClr>
                <a:srgbClr val="0070C0"/>
              </a:buClr>
              <a:defRPr/>
            </a:pPr>
            <a:r>
              <a:rPr lang="en-US" sz="2400" dirty="0">
                <a:solidFill>
                  <a:srgbClr val="FFFFFF"/>
                </a:solidFill>
                <a:ea typeface="MS PGothic" panose="020B0600070205080204" pitchFamily="34" charset="-128"/>
              </a:rPr>
              <a:t>50% more tar than cigarettes</a:t>
            </a:r>
          </a:p>
          <a:p>
            <a:pPr lvl="2" eaLnBrk="1" hangingPunct="1">
              <a:buClr>
                <a:srgbClr val="0070C0"/>
              </a:buClr>
              <a:defRPr/>
            </a:pPr>
            <a:r>
              <a:rPr lang="en-US" sz="2400" dirty="0">
                <a:solidFill>
                  <a:srgbClr val="FFFFFF"/>
                </a:solidFill>
                <a:ea typeface="MS PGothic" panose="020B0600070205080204" pitchFamily="34" charset="-128"/>
              </a:rPr>
              <a:t>Lung cancer?</a:t>
            </a:r>
          </a:p>
          <a:p>
            <a:pPr lvl="1" eaLnBrk="1" hangingPunct="1">
              <a:buClr>
                <a:srgbClr val="0070C0"/>
              </a:buClr>
              <a:defRPr/>
            </a:pPr>
            <a:r>
              <a:rPr lang="en-US" sz="2400" dirty="0">
                <a:solidFill>
                  <a:srgbClr val="FFFFFF"/>
                </a:solidFill>
                <a:ea typeface="MS PGothic" panose="020B0600070205080204" pitchFamily="34" charset="-128"/>
              </a:rPr>
              <a:t>Increases heart rate</a:t>
            </a:r>
          </a:p>
          <a:p>
            <a:pPr lvl="1" eaLnBrk="1" hangingPunct="1">
              <a:buClr>
                <a:srgbClr val="0070C0"/>
              </a:buClr>
              <a:defRPr/>
            </a:pPr>
            <a:r>
              <a:rPr lang="en-US" sz="2400" dirty="0">
                <a:solidFill>
                  <a:srgbClr val="FFFFFF"/>
                </a:solidFill>
                <a:ea typeface="MS PGothic" panose="020B0600070205080204" pitchFamily="34" charset="-128"/>
              </a:rPr>
              <a:t>Use during gestation/lactation</a:t>
            </a:r>
          </a:p>
          <a:p>
            <a:pPr lvl="1" eaLnBrk="1" hangingPunct="1">
              <a:buClr>
                <a:srgbClr val="0070C0"/>
              </a:buClr>
              <a:defRPr/>
            </a:pPr>
            <a:r>
              <a:rPr lang="en-US" sz="2400" dirty="0">
                <a:solidFill>
                  <a:srgbClr val="FFFFFF"/>
                </a:solidFill>
                <a:ea typeface="MS PGothic" panose="020B0600070205080204" pitchFamily="34" charset="-128"/>
              </a:rPr>
              <a:t>Affects brain development in teens</a:t>
            </a:r>
          </a:p>
          <a:p>
            <a:pPr lvl="1" eaLnBrk="1" hangingPunct="1">
              <a:buClr>
                <a:srgbClr val="0070C0"/>
              </a:buClr>
              <a:defRPr/>
            </a:pPr>
            <a:r>
              <a:rPr lang="en-US" sz="2400" dirty="0">
                <a:solidFill>
                  <a:srgbClr val="FFFFFF"/>
                </a:solidFill>
                <a:ea typeface="MS PGothic" panose="020B0600070205080204" pitchFamily="34" charset="-128"/>
              </a:rPr>
              <a:t>Mental effects</a:t>
            </a:r>
          </a:p>
          <a:p>
            <a:pPr lvl="1" eaLnBrk="1" hangingPunct="1">
              <a:buClr>
                <a:srgbClr val="0070C0"/>
              </a:buClr>
              <a:defRPr/>
            </a:pPr>
            <a:r>
              <a:rPr lang="en-US" sz="2400" dirty="0">
                <a:solidFill>
                  <a:srgbClr val="FFFFFF"/>
                </a:solidFill>
                <a:ea typeface="MS PGothic" panose="020B0600070205080204" pitchFamily="34" charset="-128"/>
              </a:rPr>
              <a:t>Quality of life</a:t>
            </a:r>
          </a:p>
          <a:p>
            <a:pPr lvl="1" eaLnBrk="1" hangingPunct="1">
              <a:buClr>
                <a:srgbClr val="0070C0"/>
              </a:buClr>
              <a:defRPr/>
            </a:pPr>
            <a:r>
              <a:rPr lang="en-US" sz="2400" dirty="0">
                <a:solidFill>
                  <a:srgbClr val="FFFFFF"/>
                </a:solidFill>
                <a:ea typeface="MS PGothic" panose="020B0600070205080204" pitchFamily="34" charset="-128"/>
              </a:rPr>
              <a:t>Addictive?</a:t>
            </a:r>
          </a:p>
          <a:p>
            <a:pPr eaLnBrk="1" hangingPunct="1">
              <a:spcBef>
                <a:spcPct val="15000"/>
              </a:spcBef>
              <a:spcAft>
                <a:spcPct val="15000"/>
              </a:spcAft>
              <a:defRPr/>
            </a:pPr>
            <a:endParaRPr lang="en-US" altLang="en-US" dirty="0">
              <a:solidFill>
                <a:srgbClr val="FFFFFF"/>
              </a:solidFill>
              <a:ea typeface="ヒラギノ角ゴ Pro W3" pitchFamily="2" charset="-128"/>
            </a:endParaRPr>
          </a:p>
          <a:p>
            <a:pPr eaLnBrk="1" hangingPunct="1">
              <a:defRPr/>
            </a:pPr>
            <a:endParaRPr lang="en-US" altLang="en-US" dirty="0">
              <a:solidFill>
                <a:srgbClr val="FFFFFF"/>
              </a:solidFill>
              <a:ea typeface="ヒラギノ角ゴ Pro W3" pitchFamily="2" charset="-128"/>
            </a:endParaRPr>
          </a:p>
        </p:txBody>
      </p:sp>
      <p:sp>
        <p:nvSpPr>
          <p:cNvPr id="79875" name="Slide Number Placeholder 3">
            <a:extLst>
              <a:ext uri="{FF2B5EF4-FFF2-40B4-BE49-F238E27FC236}">
                <a16:creationId xmlns:a16="http://schemas.microsoft.com/office/drawing/2014/main" id="{2C372E6B-F204-C234-6100-2A5EA0C14DAF}"/>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spcAft>
                <a:spcPts val="600"/>
              </a:spcAft>
            </a:pPr>
            <a:fld id="{2A6454DF-6B7D-FF4D-BC84-D2CD052A4418}" type="slidenum">
              <a:rPr lang="en-GB" altLang="en-US">
                <a:solidFill>
                  <a:schemeClr val="bg1">
                    <a:lumMod val="95000"/>
                    <a:lumOff val="5000"/>
                  </a:schemeClr>
                </a:solidFill>
              </a:rPr>
              <a:pPr>
                <a:spcAft>
                  <a:spcPts val="600"/>
                </a:spcAft>
              </a:pPr>
              <a:t>17</a:t>
            </a:fld>
            <a:endParaRPr lang="en-GB" altLang="en-US" dirty="0">
              <a:solidFill>
                <a:schemeClr val="bg1">
                  <a:lumMod val="95000"/>
                  <a:lumOff val="5000"/>
                </a:schemeClr>
              </a:solidFill>
            </a:endParaRPr>
          </a:p>
        </p:txBody>
      </p:sp>
      <p:sp>
        <p:nvSpPr>
          <p:cNvPr id="79886" name="Rectangle 79885">
            <a:extLst>
              <a:ext uri="{FF2B5EF4-FFF2-40B4-BE49-F238E27FC236}">
                <a16:creationId xmlns:a16="http://schemas.microsoft.com/office/drawing/2014/main" id="{F9F40211-4307-4706-AE59-83AC153FB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614510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a:extLst>
              <a:ext uri="{FF2B5EF4-FFF2-40B4-BE49-F238E27FC236}">
                <a16:creationId xmlns:a16="http://schemas.microsoft.com/office/drawing/2014/main" id="{C5B62CA5-B83E-5BF9-5446-CC38C483F38D}"/>
              </a:ext>
            </a:extLst>
          </p:cNvPr>
          <p:cNvSpPr>
            <a:spLocks noGrp="1"/>
          </p:cNvSpPr>
          <p:nvPr>
            <p:ph type="title"/>
          </p:nvPr>
        </p:nvSpPr>
        <p:spPr>
          <a:xfrm>
            <a:off x="276225" y="228600"/>
            <a:ext cx="8591550" cy="1066800"/>
          </a:xfrm>
        </p:spPr>
        <p:txBody>
          <a:bodyPr/>
          <a:lstStyle/>
          <a:p>
            <a:pPr algn="ctr" eaLnBrk="1" hangingPunct="1"/>
            <a:r>
              <a:rPr lang="en-US" altLang="en-US" dirty="0">
                <a:cs typeface="Tunga" panose="020B0502040204020203" pitchFamily="34" charset="0"/>
              </a:rPr>
              <a:t>Medical Marijuana</a:t>
            </a:r>
          </a:p>
        </p:txBody>
      </p:sp>
      <p:graphicFrame>
        <p:nvGraphicFramePr>
          <p:cNvPr id="81925" name="Content Placeholder 2">
            <a:extLst>
              <a:ext uri="{FF2B5EF4-FFF2-40B4-BE49-F238E27FC236}">
                <a16:creationId xmlns:a16="http://schemas.microsoft.com/office/drawing/2014/main" id="{66B3A7E0-7DA1-DC02-8F77-A279A05838B7}"/>
              </a:ext>
            </a:extLst>
          </p:cNvPr>
          <p:cNvGraphicFramePr>
            <a:graphicFrameLocks noGrp="1"/>
          </p:cNvGraphicFramePr>
          <p:nvPr>
            <p:ph sz="quarter" idx="13"/>
            <p:extLst>
              <p:ext uri="{D42A27DB-BD31-4B8C-83A1-F6EECF244321}">
                <p14:modId xmlns:p14="http://schemas.microsoft.com/office/powerpoint/2010/main" val="1909865249"/>
              </p:ext>
            </p:extLst>
          </p:nvPr>
        </p:nvGraphicFramePr>
        <p:xfrm>
          <a:off x="274638" y="1298575"/>
          <a:ext cx="8594725" cy="4937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23" name="Slide Number Placeholder 4">
            <a:extLst>
              <a:ext uri="{FF2B5EF4-FFF2-40B4-BE49-F238E27FC236}">
                <a16:creationId xmlns:a16="http://schemas.microsoft.com/office/drawing/2014/main" id="{ABEE53DE-6A45-8E7D-9EEA-454DCAB5C0A2}"/>
              </a:ext>
            </a:extLst>
          </p:cNvPr>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nSpc>
                <a:spcPct val="80000"/>
              </a:lnSpc>
            </a:pPr>
            <a:r>
              <a:rPr lang="en-GB" altLang="en-US" sz="1500" dirty="0">
                <a:solidFill>
                  <a:schemeClr val="tx2"/>
                </a:solidFill>
              </a:rPr>
              <a:t> </a:t>
            </a:r>
            <a:fld id="{594E004B-DB8D-9B47-A788-D51812A59F18}" type="slidenum">
              <a:rPr lang="en-GB" altLang="en-US" sz="1500">
                <a:solidFill>
                  <a:schemeClr val="tx2"/>
                </a:solidFill>
              </a:rPr>
              <a:pPr>
                <a:lnSpc>
                  <a:spcPct val="80000"/>
                </a:lnSpc>
              </a:pPr>
              <a:t>18</a:t>
            </a:fld>
            <a:endParaRPr lang="en-GB" altLang="en-US" sz="1500" dirty="0">
              <a:solidFill>
                <a:schemeClr val="tx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20487" name="Rectangle 20486">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89"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505" y="1814574"/>
            <a:ext cx="5570417"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0494" name="Rectangle 20490">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2"/>
            <a:ext cx="12344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93" name="Rectangle 20492">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82" name="Title 1">
            <a:extLst>
              <a:ext uri="{FF2B5EF4-FFF2-40B4-BE49-F238E27FC236}">
                <a16:creationId xmlns:a16="http://schemas.microsoft.com/office/drawing/2014/main" id="{86EDD2C4-DD7D-446F-8668-D0D184B27CF2}"/>
              </a:ext>
            </a:extLst>
          </p:cNvPr>
          <p:cNvSpPr>
            <a:spLocks noGrp="1"/>
          </p:cNvSpPr>
          <p:nvPr>
            <p:ph type="title"/>
          </p:nvPr>
        </p:nvSpPr>
        <p:spPr>
          <a:xfrm>
            <a:off x="3406641" y="942449"/>
            <a:ext cx="5010992" cy="1470249"/>
          </a:xfrm>
        </p:spPr>
        <p:txBody>
          <a:bodyPr>
            <a:normAutofit/>
          </a:bodyPr>
          <a:lstStyle/>
          <a:p>
            <a:pPr eaLnBrk="1" hangingPunct="1"/>
            <a:r>
              <a:rPr lang="en-US" altLang="en-US" dirty="0">
                <a:ea typeface="ヒラギノ角ゴ Pro W3" pitchFamily="1" charset="-128"/>
              </a:rPr>
              <a:t>Case Study</a:t>
            </a:r>
          </a:p>
        </p:txBody>
      </p:sp>
      <p:cxnSp>
        <p:nvCxnSpPr>
          <p:cNvPr id="20495" name="Straight Connector 20494">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48775" y="2573573"/>
            <a:ext cx="49377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314" name="Content Placeholder 2">
            <a:extLst>
              <a:ext uri="{FF2B5EF4-FFF2-40B4-BE49-F238E27FC236}">
                <a16:creationId xmlns:a16="http://schemas.microsoft.com/office/drawing/2014/main" id="{E958416F-023B-463C-A316-99229571B679}"/>
              </a:ext>
            </a:extLst>
          </p:cNvPr>
          <p:cNvSpPr>
            <a:spLocks noGrp="1"/>
          </p:cNvSpPr>
          <p:nvPr>
            <p:ph idx="1"/>
          </p:nvPr>
        </p:nvSpPr>
        <p:spPr>
          <a:xfrm>
            <a:off x="3410282" y="2773885"/>
            <a:ext cx="5007352" cy="3141013"/>
          </a:xfrm>
        </p:spPr>
        <p:txBody>
          <a:bodyPr rtlCol="0">
            <a:normAutofit/>
          </a:bodyPr>
          <a:lstStyle/>
          <a:p>
            <a:pPr marL="0" indent="0" eaLnBrk="1" fontAlgn="auto" hangingPunct="1">
              <a:spcAft>
                <a:spcPts val="0"/>
              </a:spcAft>
              <a:buFont typeface="Wingdings 2" charset="0"/>
              <a:buNone/>
              <a:defRPr/>
            </a:pPr>
            <a:r>
              <a:rPr lang="en-US" dirty="0">
                <a:latin typeface="Arial" charset="0"/>
                <a:cs typeface="Arial" charset="0"/>
              </a:rPr>
              <a:t>Antony, 20, was found badly beaten and semi-conscious in an alley. He had passed out and vomited and was brought by police to the ED with a blood alcohol level of 0.15%. When he awakened, he looked around the ED environment and panicked  and struggled to get up. When the staff calmed him down, he struggled not to cry and said, “Why didn’t you just leave me there? Why didn’t you just let me die?”</a:t>
            </a:r>
          </a:p>
        </p:txBody>
      </p:sp>
    </p:spTree>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32" name="Rectangle 52231">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225" name="Title 1">
            <a:extLst>
              <a:ext uri="{FF2B5EF4-FFF2-40B4-BE49-F238E27FC236}">
                <a16:creationId xmlns:a16="http://schemas.microsoft.com/office/drawing/2014/main" id="{8702ED42-E8DC-37FF-1E62-00750CBDAD45}"/>
              </a:ext>
            </a:extLst>
          </p:cNvPr>
          <p:cNvSpPr>
            <a:spLocks noGrp="1"/>
          </p:cNvSpPr>
          <p:nvPr>
            <p:ph type="title"/>
          </p:nvPr>
        </p:nvSpPr>
        <p:spPr>
          <a:xfrm>
            <a:off x="102479" y="581891"/>
            <a:ext cx="2916546" cy="5671425"/>
          </a:xfrm>
        </p:spPr>
        <p:txBody>
          <a:bodyPr anchor="ctr">
            <a:normAutofit/>
          </a:bodyPr>
          <a:lstStyle/>
          <a:p>
            <a:pPr algn="ctr"/>
            <a:r>
              <a:rPr lang="en-US" dirty="0">
                <a:solidFill>
                  <a:srgbClr val="FFFFFF"/>
                </a:solidFill>
                <a:ea typeface="MS PGothic" panose="020B0600070205080204" pitchFamily="34" charset="-128"/>
              </a:rPr>
              <a:t>National Institute on Drug Abuse (NIDA)</a:t>
            </a:r>
            <a:br>
              <a:rPr lang="en-US" dirty="0">
                <a:solidFill>
                  <a:srgbClr val="FFFFFF"/>
                </a:solidFill>
                <a:ea typeface="MS PGothic" panose="020B0600070205080204" pitchFamily="34" charset="-128"/>
              </a:rPr>
            </a:br>
            <a:br>
              <a:rPr lang="en-US" altLang="en-US" dirty="0">
                <a:solidFill>
                  <a:srgbClr val="FFFFFF"/>
                </a:solidFill>
                <a:cs typeface="Tunga" panose="020B0502040204020203" pitchFamily="34" charset="0"/>
              </a:rPr>
            </a:br>
            <a:r>
              <a:rPr lang="en-US" altLang="en-US" b="1" dirty="0">
                <a:solidFill>
                  <a:srgbClr val="FFFFFF"/>
                </a:solidFill>
                <a:cs typeface="Tunga" panose="020B0502040204020203" pitchFamily="34" charset="0"/>
              </a:rPr>
              <a:t>What Is Addiction</a:t>
            </a:r>
            <a:r>
              <a:rPr lang="en-US" altLang="en-US" dirty="0">
                <a:solidFill>
                  <a:srgbClr val="FFFFFF"/>
                </a:solidFill>
                <a:cs typeface="Tunga" panose="020B0502040204020203" pitchFamily="34" charset="0"/>
              </a:rPr>
              <a:t>?	</a:t>
            </a:r>
          </a:p>
        </p:txBody>
      </p:sp>
      <p:sp>
        <p:nvSpPr>
          <p:cNvPr id="3" name="Content Placeholder 2">
            <a:extLst>
              <a:ext uri="{FF2B5EF4-FFF2-40B4-BE49-F238E27FC236}">
                <a16:creationId xmlns:a16="http://schemas.microsoft.com/office/drawing/2014/main" id="{BAA29651-9576-5443-BFF0-CF0A715F748C}"/>
              </a:ext>
            </a:extLst>
          </p:cNvPr>
          <p:cNvSpPr>
            <a:spLocks noGrp="1"/>
          </p:cNvSpPr>
          <p:nvPr>
            <p:ph idx="4294967295"/>
          </p:nvPr>
        </p:nvSpPr>
        <p:spPr>
          <a:xfrm>
            <a:off x="3284980" y="332510"/>
            <a:ext cx="5618987" cy="4052678"/>
          </a:xfrm>
        </p:spPr>
        <p:txBody>
          <a:bodyPr>
            <a:normAutofit/>
          </a:bodyPr>
          <a:lstStyle/>
          <a:p>
            <a:pPr lvl="1">
              <a:defRPr/>
            </a:pPr>
            <a:r>
              <a:rPr lang="en-US" sz="2400" dirty="0">
                <a:ea typeface="MS PGothic" panose="020B0600070205080204" pitchFamily="34" charset="-128"/>
              </a:rPr>
              <a:t>Chronic relapsing brain disease involving functional changes to brain circuits that disrupt normal health brain function</a:t>
            </a:r>
          </a:p>
          <a:p>
            <a:pPr lvl="1" eaLnBrk="1" hangingPunct="1">
              <a:defRPr/>
            </a:pPr>
            <a:r>
              <a:rPr lang="en-US" sz="2400" dirty="0">
                <a:ea typeface="MS PGothic" panose="020B0600070205080204" pitchFamily="34" charset="-128"/>
              </a:rPr>
              <a:t>Not a disorder of choice</a:t>
            </a:r>
          </a:p>
          <a:p>
            <a:pPr lvl="1" eaLnBrk="1" hangingPunct="1">
              <a:defRPr/>
            </a:pPr>
            <a:r>
              <a:rPr lang="en-US" sz="2400" dirty="0">
                <a:ea typeface="MS PGothic" panose="020B0600070205080204" pitchFamily="34" charset="-128"/>
              </a:rPr>
              <a:t>Similar to diabetes, asthma, heart disease, it can be managed successfully</a:t>
            </a:r>
          </a:p>
          <a:p>
            <a:pPr lvl="1" eaLnBrk="1" hangingPunct="1">
              <a:defRPr/>
            </a:pPr>
            <a:r>
              <a:rPr lang="en-US" sz="2400" dirty="0">
                <a:ea typeface="MS PGothic" panose="020B0600070205080204" pitchFamily="34" charset="-128"/>
              </a:rPr>
              <a:t>Relapse is not a failure- treatment needs to be reinstated, adjusted, or altered</a:t>
            </a:r>
          </a:p>
        </p:txBody>
      </p:sp>
      <p:pic>
        <p:nvPicPr>
          <p:cNvPr id="3074" name="Picture 2" descr="Brain scans that show changes in the brain after 1 and 4 months of cocaine use vs. in someone who has never used cocaine.">
            <a:extLst>
              <a:ext uri="{FF2B5EF4-FFF2-40B4-BE49-F238E27FC236}">
                <a16:creationId xmlns:a16="http://schemas.microsoft.com/office/drawing/2014/main" id="{EF9C83A9-0F84-F46B-54DE-EC7BF88C0F0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56579" y="3428999"/>
            <a:ext cx="5884943" cy="2810061"/>
          </a:xfrm>
          <a:prstGeom prst="rect">
            <a:avLst/>
          </a:prstGeom>
          <a:noFill/>
          <a:extLst>
            <a:ext uri="{909E8E84-426E-40DD-AFC4-6F175D3DCCD1}">
              <a14:hiddenFill xmlns:a14="http://schemas.microsoft.com/office/drawing/2010/main">
                <a:solidFill>
                  <a:srgbClr val="FFFFFF"/>
                </a:solidFill>
              </a14:hiddenFill>
            </a:ext>
          </a:extLst>
        </p:spPr>
      </p:pic>
      <p:sp>
        <p:nvSpPr>
          <p:cNvPr id="52227" name="Slide Number Placeholder 1">
            <a:extLst>
              <a:ext uri="{FF2B5EF4-FFF2-40B4-BE49-F238E27FC236}">
                <a16:creationId xmlns:a16="http://schemas.microsoft.com/office/drawing/2014/main" id="{45CEBD19-DC30-D538-1402-836683E9CD6C}"/>
              </a:ext>
            </a:extLst>
          </p:cNvPr>
          <p:cNvSpPr>
            <a:spLocks noGrp="1" noChangeArrowheads="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spcAft>
                <a:spcPts val="600"/>
              </a:spcAft>
            </a:pPr>
            <a:r>
              <a:rPr lang="en-GB" altLang="en-US" dirty="0"/>
              <a:t> </a:t>
            </a:r>
            <a:fld id="{BFD9C08B-2969-E54A-8909-D2B6B472AC37}" type="slidenum">
              <a:rPr lang="en-GB" altLang="en-US"/>
              <a:pPr>
                <a:spcAft>
                  <a:spcPts val="600"/>
                </a:spcAft>
              </a:pPr>
              <a:t>2</a:t>
            </a:fld>
            <a:endParaRPr lang="en-GB"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3848" name="Rectangle 803847">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3842" name="Rectangle 2">
            <a:extLst>
              <a:ext uri="{FF2B5EF4-FFF2-40B4-BE49-F238E27FC236}">
                <a16:creationId xmlns:a16="http://schemas.microsoft.com/office/drawing/2014/main" id="{9304051D-5F33-CA47-80D9-E1BBD6BF4400}"/>
              </a:ext>
            </a:extLst>
          </p:cNvPr>
          <p:cNvSpPr>
            <a:spLocks noGrp="1" noChangeArrowheads="1"/>
          </p:cNvSpPr>
          <p:nvPr>
            <p:ph type="title"/>
          </p:nvPr>
        </p:nvSpPr>
        <p:spPr>
          <a:xfrm>
            <a:off x="482601" y="643467"/>
            <a:ext cx="2561709" cy="5571066"/>
          </a:xfrm>
        </p:spPr>
        <p:txBody>
          <a:bodyPr>
            <a:normAutofit/>
          </a:bodyPr>
          <a:lstStyle/>
          <a:p>
            <a:pPr eaLnBrk="1" hangingPunct="1">
              <a:defRPr/>
            </a:pPr>
            <a:r>
              <a:rPr lang="en-US" sz="3700" dirty="0">
                <a:solidFill>
                  <a:srgbClr val="FFFFFF"/>
                </a:solidFill>
                <a:latin typeface="Arial" charset="0"/>
                <a:ea typeface="MS PGothic" panose="020B0600070205080204" pitchFamily="34" charset="-128"/>
                <a:cs typeface="+mj-cs"/>
              </a:rPr>
              <a:t>Effects of Alcohol</a:t>
            </a:r>
          </a:p>
        </p:txBody>
      </p:sp>
      <p:sp>
        <p:nvSpPr>
          <p:cNvPr id="110595" name="Slide Number Placeholder 4">
            <a:extLst>
              <a:ext uri="{FF2B5EF4-FFF2-40B4-BE49-F238E27FC236}">
                <a16:creationId xmlns:a16="http://schemas.microsoft.com/office/drawing/2014/main" id="{C781594B-21DD-992D-05E9-CF0EB007D993}"/>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eaLnBrk="1" hangingPunct="1">
              <a:spcAft>
                <a:spcPts val="600"/>
              </a:spcAft>
            </a:pPr>
            <a:fld id="{1FA111C5-D6BF-EB49-AE44-6B472736E690}" type="slidenum">
              <a:rPr lang="en-US" altLang="en-US">
                <a:ea typeface="ＭＳ Ｐゴシック" panose="020B0600070205080204" pitchFamily="34" charset="-128"/>
              </a:rPr>
              <a:pPr eaLnBrk="1" hangingPunct="1">
                <a:spcAft>
                  <a:spcPts val="600"/>
                </a:spcAft>
              </a:pPr>
              <a:t>20</a:t>
            </a:fld>
            <a:endParaRPr lang="en-US" altLang="en-US" dirty="0">
              <a:ea typeface="ＭＳ Ｐゴシック" panose="020B0600070205080204" pitchFamily="34" charset="-128"/>
            </a:endParaRPr>
          </a:p>
        </p:txBody>
      </p:sp>
      <p:graphicFrame>
        <p:nvGraphicFramePr>
          <p:cNvPr id="803844" name="Rectangle 3">
            <a:extLst>
              <a:ext uri="{FF2B5EF4-FFF2-40B4-BE49-F238E27FC236}">
                <a16:creationId xmlns:a16="http://schemas.microsoft.com/office/drawing/2014/main" id="{AF323469-3CAB-1684-9262-E70139F49C00}"/>
              </a:ext>
            </a:extLst>
          </p:cNvPr>
          <p:cNvGraphicFramePr>
            <a:graphicFrameLocks noGrp="1"/>
          </p:cNvGraphicFramePr>
          <p:nvPr>
            <p:ph idx="4294967295"/>
            <p:extLst>
              <p:ext uri="{D42A27DB-BD31-4B8C-83A1-F6EECF244321}">
                <p14:modId xmlns:p14="http://schemas.microsoft.com/office/powerpoint/2010/main" val="1992415856"/>
              </p:ext>
            </p:extLst>
          </p:nvPr>
        </p:nvGraphicFramePr>
        <p:xfrm>
          <a:off x="3968750" y="448887"/>
          <a:ext cx="4692649" cy="5765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59116" name="Rectangle 559110">
            <a:extLst>
              <a:ext uri="{FF2B5EF4-FFF2-40B4-BE49-F238E27FC236}">
                <a16:creationId xmlns:a16="http://schemas.microsoft.com/office/drawing/2014/main" id="{647F247E-B679-44E9-93C2-B2DD5EFB2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9118" name="Rectangle 559112">
            <a:extLst>
              <a:ext uri="{FF2B5EF4-FFF2-40B4-BE49-F238E27FC236}">
                <a16:creationId xmlns:a16="http://schemas.microsoft.com/office/drawing/2014/main" id="{FEE15661-B0F2-42AE-A75B-0999B2CF5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9558" y="484632"/>
            <a:ext cx="6711112" cy="588091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9106" name="Rectangle 2">
            <a:extLst>
              <a:ext uri="{FF2B5EF4-FFF2-40B4-BE49-F238E27FC236}">
                <a16:creationId xmlns:a16="http://schemas.microsoft.com/office/drawing/2014/main" id="{81BD126F-5CBD-D84E-88EC-71F781A56C1E}"/>
              </a:ext>
            </a:extLst>
          </p:cNvPr>
          <p:cNvSpPr>
            <a:spLocks noGrp="1" noChangeArrowheads="1"/>
          </p:cNvSpPr>
          <p:nvPr>
            <p:ph type="title"/>
          </p:nvPr>
        </p:nvSpPr>
        <p:spPr>
          <a:xfrm>
            <a:off x="2601995" y="788416"/>
            <a:ext cx="5942448" cy="1499616"/>
          </a:xfrm>
        </p:spPr>
        <p:txBody>
          <a:bodyPr>
            <a:normAutofit/>
          </a:bodyPr>
          <a:lstStyle/>
          <a:p>
            <a:pPr eaLnBrk="1" hangingPunct="1">
              <a:defRPr/>
            </a:pPr>
            <a:r>
              <a:rPr lang="en-US" sz="3600" dirty="0">
                <a:solidFill>
                  <a:srgbClr val="FFFFFF"/>
                </a:solidFill>
                <a:latin typeface="Arial" charset="0"/>
                <a:ea typeface="MS PGothic" panose="020B0600070205080204" pitchFamily="34" charset="-128"/>
                <a:cs typeface="+mj-cs"/>
              </a:rPr>
              <a:t>Alcohol Intoxication</a:t>
            </a:r>
          </a:p>
        </p:txBody>
      </p:sp>
      <p:sp>
        <p:nvSpPr>
          <p:cNvPr id="559115" name="Rectangle 559114">
            <a:extLst>
              <a:ext uri="{FF2B5EF4-FFF2-40B4-BE49-F238E27FC236}">
                <a16:creationId xmlns:a16="http://schemas.microsoft.com/office/drawing/2014/main" id="{354706C1-38B7-4C23-8749-906CB0DC8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364" y="484632"/>
            <a:ext cx="1596699"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59117" name="Straight Connector 559116">
            <a:extLst>
              <a:ext uri="{FF2B5EF4-FFF2-40B4-BE49-F238E27FC236}">
                <a16:creationId xmlns:a16="http://schemas.microsoft.com/office/drawing/2014/main" id="{CD161189-7A5B-4B2B-93DC-7771029947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05398" y="1029524"/>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12291" name="Rectangle 3">
            <a:extLst>
              <a:ext uri="{FF2B5EF4-FFF2-40B4-BE49-F238E27FC236}">
                <a16:creationId xmlns:a16="http://schemas.microsoft.com/office/drawing/2014/main" id="{E9DCB70F-E009-594C-A5B5-1963FEB7E90B}"/>
              </a:ext>
            </a:extLst>
          </p:cNvPr>
          <p:cNvSpPr>
            <a:spLocks noGrp="1" noChangeArrowheads="1"/>
          </p:cNvSpPr>
          <p:nvPr>
            <p:ph idx="4294967295"/>
          </p:nvPr>
        </p:nvSpPr>
        <p:spPr>
          <a:xfrm>
            <a:off x="2079558" y="2288032"/>
            <a:ext cx="6708071" cy="4069696"/>
          </a:xfrm>
        </p:spPr>
        <p:txBody>
          <a:bodyPr>
            <a:noAutofit/>
          </a:bodyPr>
          <a:lstStyle/>
          <a:p>
            <a:pPr marL="228600" indent="-228600" eaLnBrk="1" hangingPunct="1">
              <a:buFontTx/>
              <a:buNone/>
              <a:defRPr/>
            </a:pPr>
            <a:r>
              <a:rPr lang="en-US" sz="1800" u="sng" dirty="0">
                <a:solidFill>
                  <a:srgbClr val="FFFFFF"/>
                </a:solidFill>
                <a:latin typeface="Arial" charset="0"/>
                <a:ea typeface="MS PGothic" panose="020B0600070205080204" pitchFamily="34" charset="-128"/>
                <a:cs typeface="+mn-cs"/>
              </a:rPr>
              <a:t>BAL (mg %)</a:t>
            </a:r>
            <a:r>
              <a:rPr lang="en-US" sz="1800" dirty="0">
                <a:solidFill>
                  <a:srgbClr val="FFFFFF"/>
                </a:solidFill>
                <a:latin typeface="Arial" charset="0"/>
                <a:ea typeface="MS PGothic" panose="020B0600070205080204" pitchFamily="34" charset="-128"/>
                <a:cs typeface="+mn-cs"/>
              </a:rPr>
              <a:t>	</a:t>
            </a:r>
            <a:r>
              <a:rPr lang="en-US" sz="1800" u="sng" dirty="0">
                <a:solidFill>
                  <a:srgbClr val="FFFFFF"/>
                </a:solidFill>
                <a:latin typeface="Arial" charset="0"/>
                <a:ea typeface="MS PGothic" panose="020B0600070205080204" pitchFamily="34" charset="-128"/>
                <a:cs typeface="+mn-cs"/>
              </a:rPr>
              <a:t>Effect in Nontolerant Drinker</a:t>
            </a:r>
          </a:p>
          <a:p>
            <a:pPr marL="228600" indent="-228600" eaLnBrk="1" hangingPunct="1">
              <a:buFontTx/>
              <a:buNone/>
              <a:defRPr/>
            </a:pPr>
            <a:r>
              <a:rPr lang="en-US" sz="1800" dirty="0">
                <a:solidFill>
                  <a:srgbClr val="FFFFFF"/>
                </a:solidFill>
                <a:ea typeface="MS PGothic" panose="020B0600070205080204" pitchFamily="34" charset="-128"/>
                <a:cs typeface="+mn-cs"/>
              </a:rPr>
              <a:t>  .01-.06 	Change in mood, behavior, and impaired judgment</a:t>
            </a:r>
          </a:p>
          <a:p>
            <a:pPr marL="228600" indent="-228600" eaLnBrk="1" hangingPunct="1">
              <a:buFontTx/>
              <a:buNone/>
              <a:defRPr/>
            </a:pPr>
            <a:r>
              <a:rPr lang="en-US" sz="1800" dirty="0">
                <a:solidFill>
                  <a:srgbClr val="FFFFFF"/>
                </a:solidFill>
                <a:ea typeface="MS PGothic" panose="020B0600070205080204" pitchFamily="34" charset="-128"/>
                <a:cs typeface="+mn-cs"/>
              </a:rPr>
              <a:t>  .06-.10	Loss of inhibition, extroversion, depth perception impaired, 	reasoning impaired</a:t>
            </a:r>
          </a:p>
          <a:p>
            <a:pPr marL="228600" indent="-228600" eaLnBrk="1" hangingPunct="1">
              <a:buFontTx/>
              <a:buNone/>
              <a:defRPr/>
            </a:pPr>
            <a:r>
              <a:rPr lang="en-US" sz="1800" dirty="0">
                <a:solidFill>
                  <a:srgbClr val="FFFFFF"/>
                </a:solidFill>
                <a:ea typeface="MS PGothic" panose="020B0600070205080204" pitchFamily="34" charset="-128"/>
                <a:cs typeface="+mn-cs"/>
              </a:rPr>
              <a:t>  .11-.20	Staggering, ataxia, emotional lability, reaction time/speech 	impaired</a:t>
            </a:r>
          </a:p>
          <a:p>
            <a:pPr marL="228600" indent="-228600" eaLnBrk="1" hangingPunct="1">
              <a:buFontTx/>
              <a:buNone/>
              <a:defRPr/>
            </a:pPr>
            <a:r>
              <a:rPr lang="en-US" sz="1800" dirty="0">
                <a:solidFill>
                  <a:srgbClr val="FFFFFF"/>
                </a:solidFill>
                <a:ea typeface="MS PGothic" panose="020B0600070205080204" pitchFamily="34" charset="-128"/>
                <a:cs typeface="+mn-cs"/>
              </a:rPr>
              <a:t>  .21-.29	Stupor, blackouts, motor skills impaired</a:t>
            </a:r>
          </a:p>
          <a:p>
            <a:pPr marL="228600" indent="-228600" eaLnBrk="1" hangingPunct="1">
              <a:buFontTx/>
              <a:buNone/>
              <a:defRPr/>
            </a:pPr>
            <a:r>
              <a:rPr lang="en-US" sz="1800" dirty="0">
                <a:solidFill>
                  <a:srgbClr val="FFFFFF"/>
                </a:solidFill>
                <a:ea typeface="MS PGothic" panose="020B0600070205080204" pitchFamily="34" charset="-128"/>
                <a:cs typeface="+mn-cs"/>
              </a:rPr>
              <a:t>  .30-.39	Severe depression, unconsciousness, breathing and heart 	rate impaired</a:t>
            </a:r>
          </a:p>
          <a:p>
            <a:pPr marL="228600" indent="-228600" eaLnBrk="1" hangingPunct="1">
              <a:buFontTx/>
              <a:buNone/>
              <a:defRPr/>
            </a:pPr>
            <a:r>
              <a:rPr lang="en-US" sz="1800" dirty="0">
                <a:solidFill>
                  <a:srgbClr val="FFFFFF"/>
                </a:solidFill>
                <a:ea typeface="MS PGothic" panose="020B0600070205080204" pitchFamily="34" charset="-128"/>
                <a:cs typeface="+mn-cs"/>
              </a:rPr>
              <a:t>	0.40 	Coma</a:t>
            </a:r>
          </a:p>
          <a:p>
            <a:pPr marL="228600" indent="-228600" eaLnBrk="1" hangingPunct="1">
              <a:buFontTx/>
              <a:buNone/>
              <a:defRPr/>
            </a:pPr>
            <a:r>
              <a:rPr lang="en-US" sz="1800" dirty="0">
                <a:solidFill>
                  <a:srgbClr val="FFFFFF"/>
                </a:solidFill>
                <a:ea typeface="MS PGothic" panose="020B0600070205080204" pitchFamily="34" charset="-128"/>
                <a:cs typeface="+mn-cs"/>
              </a:rPr>
              <a:t>    0.50	Death from respiratory depression</a:t>
            </a:r>
          </a:p>
        </p:txBody>
      </p:sp>
      <p:sp>
        <p:nvSpPr>
          <p:cNvPr id="112643" name="Slide Number Placeholder 4">
            <a:extLst>
              <a:ext uri="{FF2B5EF4-FFF2-40B4-BE49-F238E27FC236}">
                <a16:creationId xmlns:a16="http://schemas.microsoft.com/office/drawing/2014/main" id="{79FBC942-BA51-A320-8CEB-6FAEB00B6451}"/>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eaLnBrk="1" hangingPunct="1">
              <a:spcAft>
                <a:spcPts val="600"/>
              </a:spcAft>
            </a:pPr>
            <a:fld id="{4804F496-3602-E040-BD4B-13D9D392D449}" type="slidenum">
              <a:rPr lang="en-US" altLang="en-US">
                <a:solidFill>
                  <a:schemeClr val="bg1">
                    <a:lumMod val="95000"/>
                    <a:lumOff val="5000"/>
                  </a:schemeClr>
                </a:solidFill>
                <a:ea typeface="ＭＳ Ｐゴシック" panose="020B0600070205080204" pitchFamily="34" charset="-128"/>
              </a:rPr>
              <a:pPr eaLnBrk="1" hangingPunct="1">
                <a:spcAft>
                  <a:spcPts val="600"/>
                </a:spcAft>
              </a:pPr>
              <a:t>21</a:t>
            </a:fld>
            <a:endParaRPr lang="en-US" altLang="en-US" dirty="0">
              <a:solidFill>
                <a:schemeClr val="bg1">
                  <a:lumMod val="95000"/>
                  <a:lumOff val="5000"/>
                </a:schemeClr>
              </a:solidFill>
              <a:ea typeface="ＭＳ Ｐゴシック" panose="020B0600070205080204" pitchFamily="34" charset="-128"/>
            </a:endParaRPr>
          </a:p>
        </p:txBody>
      </p:sp>
    </p:spTree>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20AABC0E-B565-944B-906B-0F86A53A04A4}"/>
              </a:ext>
            </a:extLst>
          </p:cNvPr>
          <p:cNvSpPr>
            <a:spLocks noGrp="1"/>
          </p:cNvSpPr>
          <p:nvPr>
            <p:ph type="title"/>
          </p:nvPr>
        </p:nvSpPr>
        <p:spPr>
          <a:xfrm>
            <a:off x="768096" y="585216"/>
            <a:ext cx="7290054" cy="1499616"/>
          </a:xfrm>
        </p:spPr>
        <p:txBody>
          <a:bodyPr>
            <a:normAutofit/>
          </a:bodyPr>
          <a:lstStyle/>
          <a:p>
            <a:pPr eaLnBrk="1" hangingPunct="1">
              <a:defRPr/>
            </a:pPr>
            <a:r>
              <a:rPr lang="en-US" altLang="en-US" dirty="0">
                <a:ea typeface="ヒラギノ角ゴ Pro W3" pitchFamily="2" charset="-128"/>
              </a:rPr>
              <a:t>Alcohol - Signs of Intoxication </a:t>
            </a:r>
            <a:br>
              <a:rPr lang="en-US" altLang="en-US" dirty="0">
                <a:ea typeface="ヒラギノ角ゴ Pro W3" pitchFamily="2" charset="-128"/>
              </a:rPr>
            </a:br>
            <a:r>
              <a:rPr lang="en-US" altLang="en-US" dirty="0">
                <a:ea typeface="ヒラギノ角ゴ Pro W3" pitchFamily="2" charset="-128"/>
              </a:rPr>
              <a:t>and Withdrawal</a:t>
            </a:r>
          </a:p>
        </p:txBody>
      </p:sp>
      <p:sp>
        <p:nvSpPr>
          <p:cNvPr id="114691" name="Rectangle 9">
            <a:extLst>
              <a:ext uri="{FF2B5EF4-FFF2-40B4-BE49-F238E27FC236}">
                <a16:creationId xmlns:a16="http://schemas.microsoft.com/office/drawing/2014/main" id="{C63A01F8-70DD-C34D-F71B-39E519F953E5}"/>
              </a:ext>
            </a:extLst>
          </p:cNvPr>
          <p:cNvSpPr>
            <a:spLocks noGrp="1" noChangeArrowheads="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spcAft>
                <a:spcPts val="600"/>
              </a:spcAft>
            </a:pPr>
            <a:fld id="{53E527B2-4185-2246-88B5-95575CBBB254}" type="slidenum">
              <a:rPr lang="en-GB" altLang="en-US"/>
              <a:pPr>
                <a:spcAft>
                  <a:spcPts val="600"/>
                </a:spcAft>
              </a:pPr>
              <a:t>22</a:t>
            </a:fld>
            <a:endParaRPr lang="en-GB" altLang="en-US" dirty="0"/>
          </a:p>
        </p:txBody>
      </p:sp>
      <p:graphicFrame>
        <p:nvGraphicFramePr>
          <p:cNvPr id="114693" name="Content Placeholder 2">
            <a:extLst>
              <a:ext uri="{FF2B5EF4-FFF2-40B4-BE49-F238E27FC236}">
                <a16:creationId xmlns:a16="http://schemas.microsoft.com/office/drawing/2014/main" id="{71A252A7-3881-7D54-3A4E-C75798A5D6A3}"/>
              </a:ext>
            </a:extLst>
          </p:cNvPr>
          <p:cNvGraphicFramePr>
            <a:graphicFrameLocks noGrp="1"/>
          </p:cNvGraphicFramePr>
          <p:nvPr>
            <p:ph sz="quarter" idx="13"/>
            <p:extLst>
              <p:ext uri="{D42A27DB-BD31-4B8C-83A1-F6EECF244321}">
                <p14:modId xmlns:p14="http://schemas.microsoft.com/office/powerpoint/2010/main" val="997085930"/>
              </p:ext>
            </p:extLst>
          </p:nvPr>
        </p:nvGraphicFramePr>
        <p:xfrm>
          <a:off x="619933" y="1844298"/>
          <a:ext cx="7992052" cy="46264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9353" name="Rectangle 569352">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9346" name="Rectangle 2">
            <a:extLst>
              <a:ext uri="{FF2B5EF4-FFF2-40B4-BE49-F238E27FC236}">
                <a16:creationId xmlns:a16="http://schemas.microsoft.com/office/drawing/2014/main" id="{0C186E86-29F0-FC4B-BF29-23B554FED656}"/>
              </a:ext>
            </a:extLst>
          </p:cNvPr>
          <p:cNvSpPr>
            <a:spLocks noGrp="1" noChangeArrowheads="1"/>
          </p:cNvSpPr>
          <p:nvPr>
            <p:ph type="title"/>
          </p:nvPr>
        </p:nvSpPr>
        <p:spPr>
          <a:xfrm>
            <a:off x="482601" y="643467"/>
            <a:ext cx="2561709" cy="5571066"/>
          </a:xfrm>
        </p:spPr>
        <p:txBody>
          <a:bodyPr>
            <a:normAutofit/>
          </a:bodyPr>
          <a:lstStyle/>
          <a:p>
            <a:pPr eaLnBrk="1" fontAlgn="auto" hangingPunct="1">
              <a:spcAft>
                <a:spcPts val="0"/>
              </a:spcAft>
              <a:defRPr/>
            </a:pPr>
            <a:br>
              <a:rPr lang="en-US" dirty="0">
                <a:solidFill>
                  <a:srgbClr val="FFFFFF"/>
                </a:solidFill>
                <a:ea typeface="MS PGothic" panose="020B0600070205080204" pitchFamily="34" charset="-128"/>
              </a:rPr>
            </a:br>
            <a:r>
              <a:rPr lang="en-US" dirty="0">
                <a:solidFill>
                  <a:srgbClr val="FFFFFF"/>
                </a:solidFill>
                <a:ea typeface="MS PGothic" panose="020B0600070205080204" pitchFamily="34" charset="-128"/>
              </a:rPr>
              <a:t>Alcohol Withdrawal  </a:t>
            </a:r>
            <a:br>
              <a:rPr lang="en-US" dirty="0">
                <a:solidFill>
                  <a:srgbClr val="FFFFFF"/>
                </a:solidFill>
                <a:ea typeface="MS PGothic" panose="020B0600070205080204" pitchFamily="34" charset="-128"/>
              </a:rPr>
            </a:br>
            <a:endParaRPr lang="en-US" dirty="0">
              <a:solidFill>
                <a:srgbClr val="FFFFFF"/>
              </a:solidFill>
              <a:ea typeface="MS PGothic" panose="020B0600070205080204" pitchFamily="34" charset="-128"/>
            </a:endParaRPr>
          </a:p>
        </p:txBody>
      </p:sp>
      <p:sp>
        <p:nvSpPr>
          <p:cNvPr id="116739" name="Slide Number Placeholder 4">
            <a:extLst>
              <a:ext uri="{FF2B5EF4-FFF2-40B4-BE49-F238E27FC236}">
                <a16:creationId xmlns:a16="http://schemas.microsoft.com/office/drawing/2014/main" id="{E423CABE-88F1-950C-5F89-BC2D8A7F8F02}"/>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eaLnBrk="1" hangingPunct="1">
              <a:spcAft>
                <a:spcPts val="600"/>
              </a:spcAft>
            </a:pPr>
            <a:fld id="{E79EB91F-3A61-6F4D-9D07-78FDFE2394C6}" type="slidenum">
              <a:rPr lang="en-US" altLang="en-US"/>
              <a:pPr eaLnBrk="1" hangingPunct="1">
                <a:spcAft>
                  <a:spcPts val="600"/>
                </a:spcAft>
              </a:pPr>
              <a:t>23</a:t>
            </a:fld>
            <a:endParaRPr lang="en-US" altLang="en-US" dirty="0"/>
          </a:p>
        </p:txBody>
      </p:sp>
      <p:graphicFrame>
        <p:nvGraphicFramePr>
          <p:cNvPr id="569349" name="Rectangle 3">
            <a:extLst>
              <a:ext uri="{FF2B5EF4-FFF2-40B4-BE49-F238E27FC236}">
                <a16:creationId xmlns:a16="http://schemas.microsoft.com/office/drawing/2014/main" id="{A5BC7F36-1670-15FF-44B2-B01BD7EACA90}"/>
              </a:ext>
            </a:extLst>
          </p:cNvPr>
          <p:cNvGraphicFramePr>
            <a:graphicFrameLocks noGrp="1"/>
          </p:cNvGraphicFramePr>
          <p:nvPr>
            <p:ph idx="4294967295"/>
            <p:extLst>
              <p:ext uri="{D42A27DB-BD31-4B8C-83A1-F6EECF244321}">
                <p14:modId xmlns:p14="http://schemas.microsoft.com/office/powerpoint/2010/main" val="1076004093"/>
              </p:ext>
            </p:extLst>
          </p:nvPr>
        </p:nvGraphicFramePr>
        <p:xfrm>
          <a:off x="4123114" y="415636"/>
          <a:ext cx="4538285" cy="6055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69" name="Rectangle 80896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8962" name="Rectangle 2">
            <a:extLst>
              <a:ext uri="{FF2B5EF4-FFF2-40B4-BE49-F238E27FC236}">
                <a16:creationId xmlns:a16="http://schemas.microsoft.com/office/drawing/2014/main" id="{81FCDB03-5FFA-B841-ADE7-424BA4D5EC5F}"/>
              </a:ext>
            </a:extLst>
          </p:cNvPr>
          <p:cNvSpPr>
            <a:spLocks noGrp="1" noChangeArrowheads="1"/>
          </p:cNvSpPr>
          <p:nvPr>
            <p:ph type="title"/>
          </p:nvPr>
        </p:nvSpPr>
        <p:spPr>
          <a:xfrm>
            <a:off x="482601" y="643467"/>
            <a:ext cx="2561709" cy="5571066"/>
          </a:xfrm>
        </p:spPr>
        <p:txBody>
          <a:bodyPr>
            <a:normAutofit/>
          </a:bodyPr>
          <a:lstStyle/>
          <a:p>
            <a:pPr eaLnBrk="1" fontAlgn="auto" hangingPunct="1">
              <a:spcAft>
                <a:spcPts val="0"/>
              </a:spcAft>
              <a:defRPr/>
            </a:pPr>
            <a:br>
              <a:rPr lang="en-US" dirty="0">
                <a:solidFill>
                  <a:srgbClr val="FFFFFF"/>
                </a:solidFill>
                <a:ea typeface="MS PGothic" panose="020B0600070205080204" pitchFamily="34" charset="-128"/>
              </a:rPr>
            </a:br>
            <a:r>
              <a:rPr lang="en-US" dirty="0">
                <a:solidFill>
                  <a:srgbClr val="FFFFFF"/>
                </a:solidFill>
                <a:ea typeface="MS PGothic" panose="020B0600070205080204" pitchFamily="34" charset="-128"/>
              </a:rPr>
              <a:t>Alcohol Withdrawal Delirium</a:t>
            </a:r>
            <a:br>
              <a:rPr lang="en-US" dirty="0">
                <a:solidFill>
                  <a:srgbClr val="FFFFFF"/>
                </a:solidFill>
                <a:ea typeface="MS PGothic" panose="020B0600070205080204" pitchFamily="34" charset="-128"/>
              </a:rPr>
            </a:br>
            <a:endParaRPr lang="en-US" dirty="0">
              <a:solidFill>
                <a:srgbClr val="FFFFFF"/>
              </a:solidFill>
              <a:ea typeface="MS PGothic" panose="020B0600070205080204" pitchFamily="34" charset="-128"/>
            </a:endParaRPr>
          </a:p>
        </p:txBody>
      </p:sp>
      <p:sp>
        <p:nvSpPr>
          <p:cNvPr id="120835" name="Slide Number Placeholder 4">
            <a:extLst>
              <a:ext uri="{FF2B5EF4-FFF2-40B4-BE49-F238E27FC236}">
                <a16:creationId xmlns:a16="http://schemas.microsoft.com/office/drawing/2014/main" id="{42A4B733-C6B2-EF50-7B68-79DD082B49E2}"/>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eaLnBrk="1" hangingPunct="1">
              <a:spcAft>
                <a:spcPts val="600"/>
              </a:spcAft>
            </a:pPr>
            <a:fld id="{B33A61C3-C1D3-654D-B2A6-24F2B5167025}" type="slidenum">
              <a:rPr lang="en-US" altLang="en-US"/>
              <a:pPr eaLnBrk="1" hangingPunct="1">
                <a:spcAft>
                  <a:spcPts val="600"/>
                </a:spcAft>
              </a:pPr>
              <a:t>24</a:t>
            </a:fld>
            <a:endParaRPr lang="en-US" altLang="en-US" dirty="0"/>
          </a:p>
        </p:txBody>
      </p:sp>
      <p:graphicFrame>
        <p:nvGraphicFramePr>
          <p:cNvPr id="808965" name="Rectangle 3">
            <a:extLst>
              <a:ext uri="{FF2B5EF4-FFF2-40B4-BE49-F238E27FC236}">
                <a16:creationId xmlns:a16="http://schemas.microsoft.com/office/drawing/2014/main" id="{361369E8-6B0E-6BA2-5D2C-8642D2B797A3}"/>
              </a:ext>
            </a:extLst>
          </p:cNvPr>
          <p:cNvGraphicFramePr>
            <a:graphicFrameLocks noGrp="1"/>
          </p:cNvGraphicFramePr>
          <p:nvPr>
            <p:ph idx="4294967295"/>
            <p:extLst>
              <p:ext uri="{D42A27DB-BD31-4B8C-83A1-F6EECF244321}">
                <p14:modId xmlns:p14="http://schemas.microsoft.com/office/powerpoint/2010/main" val="3345071703"/>
              </p:ext>
            </p:extLst>
          </p:nvPr>
        </p:nvGraphicFramePr>
        <p:xfrm>
          <a:off x="3823856" y="299258"/>
          <a:ext cx="5034394" cy="6035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B137013-A13A-4C91-415B-A7272C2D596E}"/>
              </a:ext>
            </a:extLst>
          </p:cNvPr>
          <p:cNvSpPr>
            <a:spLocks noGrp="1"/>
          </p:cNvSpPr>
          <p:nvPr>
            <p:ph type="title"/>
          </p:nvPr>
        </p:nvSpPr>
        <p:spPr>
          <a:xfrm>
            <a:off x="482601" y="643467"/>
            <a:ext cx="2561709" cy="5571066"/>
          </a:xfrm>
        </p:spPr>
        <p:txBody>
          <a:bodyPr>
            <a:normAutofit/>
          </a:bodyPr>
          <a:lstStyle/>
          <a:p>
            <a:r>
              <a:rPr lang="en-US" dirty="0">
                <a:solidFill>
                  <a:srgbClr val="FFFFFF"/>
                </a:solidFill>
              </a:rPr>
              <a:t>Acute alcohol withdrawal treatment</a:t>
            </a:r>
          </a:p>
        </p:txBody>
      </p:sp>
      <p:sp>
        <p:nvSpPr>
          <p:cNvPr id="5" name="Slide Number Placeholder 4">
            <a:extLst>
              <a:ext uri="{FF2B5EF4-FFF2-40B4-BE49-F238E27FC236}">
                <a16:creationId xmlns:a16="http://schemas.microsoft.com/office/drawing/2014/main" id="{D897F23F-1901-7B3A-DE1F-11F96D0C3B57}"/>
              </a:ext>
            </a:extLst>
          </p:cNvPr>
          <p:cNvSpPr>
            <a:spLocks noGrp="1"/>
          </p:cNvSpPr>
          <p:nvPr>
            <p:ph type="sldNum" sz="quarter" idx="16"/>
          </p:nvPr>
        </p:nvSpPr>
        <p:spPr>
          <a:xfrm>
            <a:off x="8127999" y="6470704"/>
            <a:ext cx="730251" cy="274320"/>
          </a:xfrm>
        </p:spPr>
        <p:txBody>
          <a:bodyPr>
            <a:normAutofit/>
          </a:bodyPr>
          <a:lstStyle/>
          <a:p>
            <a:pPr>
              <a:spcAft>
                <a:spcPts val="600"/>
              </a:spcAft>
            </a:pPr>
            <a:r>
              <a:rPr lang="en-GB" altLang="en-US" dirty="0"/>
              <a:t> </a:t>
            </a:r>
            <a:fld id="{760E856C-E22D-154F-9A12-7D0FB93F803F}" type="slidenum">
              <a:rPr lang="en-GB" altLang="en-US" smtClean="0"/>
              <a:pPr>
                <a:spcAft>
                  <a:spcPts val="600"/>
                </a:spcAft>
              </a:pPr>
              <a:t>25</a:t>
            </a:fld>
            <a:endParaRPr lang="en-GB" altLang="en-US" dirty="0"/>
          </a:p>
        </p:txBody>
      </p:sp>
      <p:graphicFrame>
        <p:nvGraphicFramePr>
          <p:cNvPr id="7" name="Content Placeholder 2">
            <a:extLst>
              <a:ext uri="{FF2B5EF4-FFF2-40B4-BE49-F238E27FC236}">
                <a16:creationId xmlns:a16="http://schemas.microsoft.com/office/drawing/2014/main" id="{0BBCBB58-0C9A-5B57-0B4B-C455ADCEABE8}"/>
              </a:ext>
            </a:extLst>
          </p:cNvPr>
          <p:cNvGraphicFramePr>
            <a:graphicFrameLocks noGrp="1"/>
          </p:cNvGraphicFramePr>
          <p:nvPr>
            <p:ph sz="quarter" idx="13"/>
            <p:extLst>
              <p:ext uri="{D42A27DB-BD31-4B8C-83A1-F6EECF244321}">
                <p14:modId xmlns:p14="http://schemas.microsoft.com/office/powerpoint/2010/main" val="4076324581"/>
              </p:ext>
            </p:extLst>
          </p:nvPr>
        </p:nvGraphicFramePr>
        <p:xfrm>
          <a:off x="3968750" y="399011"/>
          <a:ext cx="4692649" cy="6071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1256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1928" name="Rectangle 721927">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1922" name="Rectangle 2">
            <a:extLst>
              <a:ext uri="{FF2B5EF4-FFF2-40B4-BE49-F238E27FC236}">
                <a16:creationId xmlns:a16="http://schemas.microsoft.com/office/drawing/2014/main" id="{558D0644-6393-2548-88A5-E42D46BB9BC5}"/>
              </a:ext>
            </a:extLst>
          </p:cNvPr>
          <p:cNvSpPr>
            <a:spLocks noGrp="1" noChangeArrowheads="1"/>
          </p:cNvSpPr>
          <p:nvPr>
            <p:ph type="title"/>
          </p:nvPr>
        </p:nvSpPr>
        <p:spPr>
          <a:xfrm>
            <a:off x="170481" y="643467"/>
            <a:ext cx="3192651" cy="5571066"/>
          </a:xfrm>
        </p:spPr>
        <p:txBody>
          <a:bodyPr>
            <a:normAutofit/>
          </a:bodyPr>
          <a:lstStyle/>
          <a:p>
            <a:pPr eaLnBrk="1" fontAlgn="auto" hangingPunct="1">
              <a:spcAft>
                <a:spcPts val="0"/>
              </a:spcAft>
              <a:defRPr/>
            </a:pPr>
            <a:r>
              <a:rPr lang="en-US" sz="2800" dirty="0">
                <a:solidFill>
                  <a:srgbClr val="FFFFFF"/>
                </a:solidFill>
                <a:ea typeface="MS PGothic" panose="020B0600070205080204" pitchFamily="34" charset="-128"/>
              </a:rPr>
              <a:t>Psychopharmacology: </a:t>
            </a:r>
            <a:br>
              <a:rPr lang="en-US" sz="2800" dirty="0">
                <a:solidFill>
                  <a:srgbClr val="FFFFFF"/>
                </a:solidFill>
                <a:ea typeface="MS PGothic" panose="020B0600070205080204" pitchFamily="34" charset="-128"/>
              </a:rPr>
            </a:br>
            <a:r>
              <a:rPr lang="en-US" sz="2800" dirty="0">
                <a:solidFill>
                  <a:srgbClr val="FFFFFF"/>
                </a:solidFill>
                <a:ea typeface="MS PGothic" panose="020B0600070205080204" pitchFamily="34" charset="-128"/>
              </a:rPr>
              <a:t>Treatment alcohol use disorder</a:t>
            </a:r>
          </a:p>
        </p:txBody>
      </p:sp>
      <p:sp>
        <p:nvSpPr>
          <p:cNvPr id="124931" name="Slide Number Placeholder 4">
            <a:extLst>
              <a:ext uri="{FF2B5EF4-FFF2-40B4-BE49-F238E27FC236}">
                <a16:creationId xmlns:a16="http://schemas.microsoft.com/office/drawing/2014/main" id="{D31D4C27-1D40-4E72-0AF6-BD874165364E}"/>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eaLnBrk="1" hangingPunct="1">
              <a:spcAft>
                <a:spcPts val="600"/>
              </a:spcAft>
            </a:pPr>
            <a:fld id="{36006D3F-BBBE-DD44-B929-2CD3D126E487}" type="slidenum">
              <a:rPr lang="en-US" altLang="en-US"/>
              <a:pPr eaLnBrk="1" hangingPunct="1">
                <a:spcAft>
                  <a:spcPts val="600"/>
                </a:spcAft>
              </a:pPr>
              <a:t>26</a:t>
            </a:fld>
            <a:endParaRPr lang="en-US" altLang="en-US" dirty="0"/>
          </a:p>
        </p:txBody>
      </p:sp>
      <p:graphicFrame>
        <p:nvGraphicFramePr>
          <p:cNvPr id="721924" name="Rectangle 3">
            <a:extLst>
              <a:ext uri="{FF2B5EF4-FFF2-40B4-BE49-F238E27FC236}">
                <a16:creationId xmlns:a16="http://schemas.microsoft.com/office/drawing/2014/main" id="{028186AB-9D9A-CA04-DF8D-7F0FEFCA3C7E}"/>
              </a:ext>
            </a:extLst>
          </p:cNvPr>
          <p:cNvGraphicFramePr>
            <a:graphicFrameLocks noGrp="1"/>
          </p:cNvGraphicFramePr>
          <p:nvPr>
            <p:ph idx="4294967295"/>
            <p:extLst>
              <p:ext uri="{D42A27DB-BD31-4B8C-83A1-F6EECF244321}">
                <p14:modId xmlns:p14="http://schemas.microsoft.com/office/powerpoint/2010/main" val="947119492"/>
              </p:ext>
            </p:extLst>
          </p:nvPr>
        </p:nvGraphicFramePr>
        <p:xfrm>
          <a:off x="3790604" y="349135"/>
          <a:ext cx="5067646" cy="5985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9990" name="Rectangle 169989">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992" name="Rectangle 169991">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985" name="Title 10">
            <a:extLst>
              <a:ext uri="{FF2B5EF4-FFF2-40B4-BE49-F238E27FC236}">
                <a16:creationId xmlns:a16="http://schemas.microsoft.com/office/drawing/2014/main" id="{DAF3051D-9226-FFCA-1E07-DCD11400BDCF}"/>
              </a:ext>
            </a:extLst>
          </p:cNvPr>
          <p:cNvSpPr>
            <a:spLocks noGrp="1"/>
          </p:cNvSpPr>
          <p:nvPr>
            <p:ph type="title"/>
          </p:nvPr>
        </p:nvSpPr>
        <p:spPr>
          <a:xfrm>
            <a:off x="723591" y="804333"/>
            <a:ext cx="2543925" cy="5249334"/>
          </a:xfrm>
        </p:spPr>
        <p:txBody>
          <a:bodyPr>
            <a:normAutofit/>
          </a:bodyPr>
          <a:lstStyle/>
          <a:p>
            <a:pPr algn="r" eaLnBrk="1" hangingPunct="1"/>
            <a:r>
              <a:rPr lang="en-US" altLang="en-US" dirty="0">
                <a:solidFill>
                  <a:srgbClr val="FFFFFF"/>
                </a:solidFill>
                <a:ea typeface="ヒラギノ角ゴ Pro W3" panose="020B0300000000000000" pitchFamily="34" charset="-128"/>
                <a:cs typeface="Tunga" panose="020B0502040204020203" pitchFamily="34" charset="0"/>
              </a:rPr>
              <a:t>Audience Response Question</a:t>
            </a:r>
          </a:p>
        </p:txBody>
      </p:sp>
      <p:sp>
        <p:nvSpPr>
          <p:cNvPr id="28675" name="Content Placeholder 2">
            <a:extLst>
              <a:ext uri="{FF2B5EF4-FFF2-40B4-BE49-F238E27FC236}">
                <a16:creationId xmlns:a16="http://schemas.microsoft.com/office/drawing/2014/main" id="{51512B70-0C31-C542-8C06-7633DD1A3935}"/>
              </a:ext>
            </a:extLst>
          </p:cNvPr>
          <p:cNvSpPr>
            <a:spLocks noGrp="1"/>
          </p:cNvSpPr>
          <p:nvPr>
            <p:ph idx="1"/>
          </p:nvPr>
        </p:nvSpPr>
        <p:spPr>
          <a:xfrm>
            <a:off x="3713286" y="804333"/>
            <a:ext cx="4729502" cy="5249334"/>
          </a:xfrm>
        </p:spPr>
        <p:txBody>
          <a:bodyPr anchor="ctr">
            <a:normAutofit/>
          </a:bodyPr>
          <a:lstStyle/>
          <a:p>
            <a:pPr marL="0" indent="0" eaLnBrk="1" hangingPunct="1">
              <a:buFont typeface="Wingdings 2" pitchFamily="18" charset="2"/>
              <a:buNone/>
              <a:defRPr/>
            </a:pPr>
            <a:r>
              <a:rPr lang="en-US" altLang="en-US" sz="2400" dirty="0">
                <a:ea typeface="ヒラギノ角ゴ Pro W3" pitchFamily="3" charset="-128"/>
              </a:rPr>
              <a:t>A nurse is assigned the care of four patients who are detoxifying from alcohol. The patient with which symptom would be the nurse</a:t>
            </a:r>
            <a:r>
              <a:rPr lang="ja-JP" altLang="en-US" sz="2400">
                <a:ea typeface="ヒラギノ角ゴ Pro W3" pitchFamily="3" charset="-128"/>
              </a:rPr>
              <a:t>’</a:t>
            </a:r>
            <a:r>
              <a:rPr lang="en-US" altLang="ja-JP" sz="2400" dirty="0">
                <a:ea typeface="ヒラギノ角ゴ Pro W3" pitchFamily="3" charset="-128"/>
              </a:rPr>
              <a:t>s highest priority?</a:t>
            </a:r>
          </a:p>
          <a:p>
            <a:pPr marL="0" indent="0" eaLnBrk="1" hangingPunct="1">
              <a:buFont typeface="Wingdings 2" pitchFamily="18" charset="2"/>
              <a:buNone/>
              <a:defRPr/>
            </a:pPr>
            <a:endParaRPr lang="en-US" altLang="en-US" sz="2400" dirty="0">
              <a:ea typeface="ヒラギノ角ゴ Pro W3" pitchFamily="3" charset="-128"/>
            </a:endParaRPr>
          </a:p>
          <a:p>
            <a:pPr marL="514350" indent="-514350" eaLnBrk="1" hangingPunct="1">
              <a:buSzPct val="100000"/>
              <a:buFont typeface="Calibri" pitchFamily="34" charset="0"/>
              <a:buAutoNum type="alphaUcPeriod"/>
              <a:defRPr/>
            </a:pPr>
            <a:r>
              <a:rPr lang="en-US" altLang="en-US" sz="2400" dirty="0">
                <a:ea typeface="ヒラギノ角ゴ Pro W3" pitchFamily="3" charset="-128"/>
              </a:rPr>
              <a:t>Fine motor tremors</a:t>
            </a:r>
          </a:p>
          <a:p>
            <a:pPr marL="514350" indent="-514350" eaLnBrk="1" hangingPunct="1">
              <a:buSzPct val="100000"/>
              <a:buFont typeface="Calibri" pitchFamily="34" charset="0"/>
              <a:buAutoNum type="alphaUcPeriod"/>
              <a:defRPr/>
            </a:pPr>
            <a:r>
              <a:rPr lang="en-US" altLang="en-US" sz="2400" dirty="0">
                <a:ea typeface="ヒラギノ角ゴ Pro W3" pitchFamily="3" charset="-128"/>
              </a:rPr>
              <a:t>Diaphoresis</a:t>
            </a:r>
          </a:p>
          <a:p>
            <a:pPr marL="514350" indent="-514350" eaLnBrk="1" hangingPunct="1">
              <a:buSzPct val="100000"/>
              <a:buFont typeface="Calibri" pitchFamily="34" charset="0"/>
              <a:buAutoNum type="alphaUcPeriod"/>
              <a:defRPr/>
            </a:pPr>
            <a:r>
              <a:rPr lang="en-US" altLang="en-US" sz="2400" dirty="0">
                <a:ea typeface="ヒラギノ角ゴ Pro W3" pitchFamily="3" charset="-128"/>
              </a:rPr>
              <a:t>Diarrhea</a:t>
            </a:r>
          </a:p>
          <a:p>
            <a:pPr marL="514350" indent="-514350" eaLnBrk="1" hangingPunct="1">
              <a:buSzPct val="100000"/>
              <a:buFont typeface="Calibri" pitchFamily="34" charset="0"/>
              <a:buAutoNum type="alphaUcPeriod"/>
              <a:defRPr/>
            </a:pPr>
            <a:r>
              <a:rPr lang="en-US" altLang="en-US" sz="2400" dirty="0">
                <a:ea typeface="ヒラギノ角ゴ Pro W3" pitchFamily="3" charset="-128"/>
              </a:rPr>
              <a:t>Hallucinations and delusions</a:t>
            </a:r>
          </a:p>
        </p:txBody>
      </p:sp>
      <p:sp>
        <p:nvSpPr>
          <p:cNvPr id="28676" name="Footer Placeholder 6">
            <a:extLst>
              <a:ext uri="{FF2B5EF4-FFF2-40B4-BE49-F238E27FC236}">
                <a16:creationId xmlns:a16="http://schemas.microsoft.com/office/drawing/2014/main" id="{C9D639CC-6C10-B54A-9687-0CA5EAB78652}"/>
              </a:ext>
            </a:extLst>
          </p:cNvPr>
          <p:cNvSpPr>
            <a:spLocks noGrp="1"/>
          </p:cNvSpPr>
          <p:nvPr>
            <p:ph type="ftr" sz="quarter" idx="11"/>
          </p:nvPr>
        </p:nvSpPr>
        <p:spPr bwMode="auto">
          <a:xfrm>
            <a:off x="3632199" y="6470704"/>
            <a:ext cx="4426094"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spcAft>
                <a:spcPts val="600"/>
              </a:spcAft>
              <a:defRPr/>
            </a:pPr>
            <a:r>
              <a:rPr lang="en-US" altLang="en-US" dirty="0"/>
              <a:t>Copyright © 2018, Elsevier Inc. All rights reserved.</a:t>
            </a:r>
          </a:p>
        </p:txBody>
      </p:sp>
      <p:sp>
        <p:nvSpPr>
          <p:cNvPr id="28677" name="Rectangle 9">
            <a:extLst>
              <a:ext uri="{FF2B5EF4-FFF2-40B4-BE49-F238E27FC236}">
                <a16:creationId xmlns:a16="http://schemas.microsoft.com/office/drawing/2014/main" id="{996FA009-9393-294D-B3D4-E2A8EA16752B}"/>
              </a:ext>
            </a:extLst>
          </p:cNvPr>
          <p:cNvSpPr>
            <a:spLocks noGrp="1" noChangeArrowheads="1"/>
          </p:cNvSpPr>
          <p:nvPr>
            <p:ph type="sldNum" sz="quarter" idx="12"/>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spcAft>
                <a:spcPts val="600"/>
              </a:spcAft>
            </a:pPr>
            <a:fld id="{74A76638-6972-FD4B-BCAC-BA64C35B30A9}" type="slidenum">
              <a:rPr lang="en-GB" altLang="en-US"/>
              <a:pPr>
                <a:spcAft>
                  <a:spcPts val="600"/>
                </a:spcAft>
              </a:pPr>
              <a:t>27</a:t>
            </a:fld>
            <a:endParaRPr lang="en-GB"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24929" name="Title 1">
            <a:extLst>
              <a:ext uri="{FF2B5EF4-FFF2-40B4-BE49-F238E27FC236}">
                <a16:creationId xmlns:a16="http://schemas.microsoft.com/office/drawing/2014/main" id="{F5F1BD35-A2D0-5C41-A201-CFB056C1B7AA}"/>
              </a:ext>
            </a:extLst>
          </p:cNvPr>
          <p:cNvSpPr>
            <a:spLocks noGrp="1"/>
          </p:cNvSpPr>
          <p:nvPr>
            <p:ph type="title"/>
          </p:nvPr>
        </p:nvSpPr>
        <p:spPr>
          <a:xfrm>
            <a:off x="566738" y="250825"/>
            <a:ext cx="8229600" cy="868363"/>
          </a:xfrm>
        </p:spPr>
        <p:txBody>
          <a:bodyPr anchor="t">
            <a:normAutofit fontScale="90000"/>
          </a:bodyPr>
          <a:lstStyle/>
          <a:p>
            <a:pPr algn="ctr" eaLnBrk="1" hangingPunct="1">
              <a:defRPr/>
            </a:pPr>
            <a:r>
              <a:rPr lang="en-US" altLang="en-US" sz="4000" dirty="0">
                <a:solidFill>
                  <a:schemeClr val="tx1"/>
                </a:solidFill>
              </a:rPr>
              <a:t>										Opiates use disorder</a:t>
            </a:r>
          </a:p>
        </p:txBody>
      </p:sp>
      <p:graphicFrame>
        <p:nvGraphicFramePr>
          <p:cNvPr id="11" name="Content Placeholder 10">
            <a:extLst>
              <a:ext uri="{FF2B5EF4-FFF2-40B4-BE49-F238E27FC236}">
                <a16:creationId xmlns:a16="http://schemas.microsoft.com/office/drawing/2014/main" id="{8C420119-6D18-8345-BD9E-15906CB7A10F}"/>
              </a:ext>
            </a:extLst>
          </p:cNvPr>
          <p:cNvGraphicFramePr>
            <a:graphicFrameLocks noGrp="1"/>
          </p:cNvGraphicFramePr>
          <p:nvPr>
            <p:ph idx="4294967295"/>
          </p:nvPr>
        </p:nvGraphicFramePr>
        <p:xfrm>
          <a:off x="3446463" y="1292225"/>
          <a:ext cx="2903537" cy="4660900"/>
        </p:xfrm>
        <a:graphic>
          <a:graphicData uri="http://schemas.openxmlformats.org/drawingml/2006/table">
            <a:tbl>
              <a:tblPr/>
              <a:tblGrid>
                <a:gridCol w="2903537">
                  <a:extLst>
                    <a:ext uri="{9D8B030D-6E8A-4147-A177-3AD203B41FA5}">
                      <a16:colId xmlns:a16="http://schemas.microsoft.com/office/drawing/2014/main" val="3395654787"/>
                    </a:ext>
                  </a:extLst>
                </a:gridCol>
              </a:tblGrid>
              <a:tr h="547688">
                <a:tc>
                  <a:txBody>
                    <a:bodyPr/>
                    <a:lstStyle>
                      <a:lvl1pPr marL="155575" indent="-155575">
                        <a:spcBef>
                          <a:spcPts val="600"/>
                        </a:spcBef>
                        <a:buClr>
                          <a:schemeClr val="accent1"/>
                        </a:buClr>
                        <a:buFont typeface="Arial" panose="020B0604020202020204" pitchFamily="34" charset="0"/>
                        <a:defRPr sz="2000">
                          <a:solidFill>
                            <a:schemeClr val="tx2"/>
                          </a:solidFill>
                          <a:latin typeface="Candara" panose="020E0502030303020204" pitchFamily="34" charset="0"/>
                          <a:ea typeface="ＭＳ Ｐゴシック" panose="020B0600070205080204" pitchFamily="34" charset="-128"/>
                        </a:defRPr>
                      </a:lvl1pPr>
                      <a:lvl2pPr marL="742950" indent="-285750">
                        <a:spcBef>
                          <a:spcPts val="600"/>
                        </a:spcBef>
                        <a:buClr>
                          <a:schemeClr val="accent1"/>
                        </a:buClr>
                        <a:buFont typeface="Arial" panose="020B0604020202020204" pitchFamily="34" charset="0"/>
                        <a:defRPr>
                          <a:solidFill>
                            <a:schemeClr val="tx2"/>
                          </a:solidFill>
                          <a:latin typeface="Candara" panose="020E0502030303020204" pitchFamily="34" charset="0"/>
                          <a:ea typeface="ＭＳ Ｐゴシック" panose="020B0600070205080204" pitchFamily="34" charset="-128"/>
                        </a:defRPr>
                      </a:lvl2pPr>
                      <a:lvl3pPr marL="1143000" indent="-228600">
                        <a:spcBef>
                          <a:spcPts val="600"/>
                        </a:spcBef>
                        <a:buClr>
                          <a:schemeClr val="accent1"/>
                        </a:buClr>
                        <a:buFont typeface="Arial" panose="020B0604020202020204" pitchFamily="34" charset="0"/>
                        <a:defRPr sz="1600">
                          <a:solidFill>
                            <a:schemeClr val="tx2"/>
                          </a:solidFill>
                          <a:latin typeface="Candara" panose="020E0502030303020204" pitchFamily="34" charset="0"/>
                          <a:ea typeface="ＭＳ Ｐゴシック" panose="020B0600070205080204" pitchFamily="34" charset="-128"/>
                        </a:defRPr>
                      </a:lvl3pPr>
                      <a:lvl4pPr marL="1600200" indent="-228600">
                        <a:spcBef>
                          <a:spcPts val="600"/>
                        </a:spcBef>
                        <a:buClr>
                          <a:schemeClr val="accent1"/>
                        </a:buClr>
                        <a:buFont typeface="Arial" panose="020B0604020202020204" pitchFamily="34" charset="0"/>
                        <a:defRPr sz="1400">
                          <a:solidFill>
                            <a:schemeClr val="tx2"/>
                          </a:solidFill>
                          <a:latin typeface="Candara" panose="020E0502030303020204" pitchFamily="34" charset="0"/>
                          <a:ea typeface="ＭＳ Ｐゴシック" panose="020B0600070205080204" pitchFamily="34" charset="-128"/>
                        </a:defRPr>
                      </a:lvl4pPr>
                      <a:lvl5pPr marL="2057400" indent="-228600">
                        <a:spcBef>
                          <a:spcPts val="600"/>
                        </a:spcBef>
                        <a:buClr>
                          <a:schemeClr val="accent1"/>
                        </a:buClr>
                        <a:buFont typeface="Arial" panose="020B0604020202020204" pitchFamily="34" charset="0"/>
                        <a:defRPr sz="1400">
                          <a:solidFill>
                            <a:schemeClr val="tx2"/>
                          </a:solidFill>
                          <a:latin typeface="Candara" panose="020E0502030303020204" pitchFamily="34" charset="0"/>
                          <a:ea typeface="ＭＳ Ｐゴシック" panose="020B0600070205080204" pitchFamily="34" charset="-128"/>
                        </a:defRPr>
                      </a:lvl5pPr>
                      <a:lvl6pPr marL="2514600" indent="-228600" eaLnBrk="0" fontAlgn="base" hangingPunct="0">
                        <a:spcBef>
                          <a:spcPts val="600"/>
                        </a:spcBef>
                        <a:spcAft>
                          <a:spcPct val="0"/>
                        </a:spcAft>
                        <a:buClr>
                          <a:schemeClr val="accent1"/>
                        </a:buClr>
                        <a:buFont typeface="Arial" panose="020B0604020202020204" pitchFamily="34" charset="0"/>
                        <a:defRPr sz="1400">
                          <a:solidFill>
                            <a:schemeClr val="tx2"/>
                          </a:solidFill>
                          <a:latin typeface="Candara" panose="020E0502030303020204" pitchFamily="34" charset="0"/>
                          <a:ea typeface="ＭＳ Ｐゴシック" panose="020B0600070205080204" pitchFamily="34" charset="-128"/>
                        </a:defRPr>
                      </a:lvl6pPr>
                      <a:lvl7pPr marL="2971800" indent="-228600" eaLnBrk="0" fontAlgn="base" hangingPunct="0">
                        <a:spcBef>
                          <a:spcPts val="600"/>
                        </a:spcBef>
                        <a:spcAft>
                          <a:spcPct val="0"/>
                        </a:spcAft>
                        <a:buClr>
                          <a:schemeClr val="accent1"/>
                        </a:buClr>
                        <a:buFont typeface="Arial" panose="020B0604020202020204" pitchFamily="34" charset="0"/>
                        <a:defRPr sz="1400">
                          <a:solidFill>
                            <a:schemeClr val="tx2"/>
                          </a:solidFill>
                          <a:latin typeface="Candara" panose="020E0502030303020204" pitchFamily="34" charset="0"/>
                          <a:ea typeface="ＭＳ Ｐゴシック" panose="020B0600070205080204" pitchFamily="34" charset="-128"/>
                        </a:defRPr>
                      </a:lvl7pPr>
                      <a:lvl8pPr marL="3429000" indent="-228600" eaLnBrk="0" fontAlgn="base" hangingPunct="0">
                        <a:spcBef>
                          <a:spcPts val="600"/>
                        </a:spcBef>
                        <a:spcAft>
                          <a:spcPct val="0"/>
                        </a:spcAft>
                        <a:buClr>
                          <a:schemeClr val="accent1"/>
                        </a:buClr>
                        <a:buFont typeface="Arial" panose="020B0604020202020204" pitchFamily="34" charset="0"/>
                        <a:defRPr sz="1400">
                          <a:solidFill>
                            <a:schemeClr val="tx2"/>
                          </a:solidFill>
                          <a:latin typeface="Candara" panose="020E0502030303020204" pitchFamily="34" charset="0"/>
                          <a:ea typeface="ＭＳ Ｐゴシック" panose="020B0600070205080204" pitchFamily="34" charset="-128"/>
                        </a:defRPr>
                      </a:lvl8pPr>
                      <a:lvl9pPr marL="3886200" indent="-228600" eaLnBrk="0" fontAlgn="base" hangingPunct="0">
                        <a:spcBef>
                          <a:spcPts val="600"/>
                        </a:spcBef>
                        <a:spcAft>
                          <a:spcPct val="0"/>
                        </a:spcAft>
                        <a:buClr>
                          <a:schemeClr val="accent1"/>
                        </a:buClr>
                        <a:buFont typeface="Arial" panose="020B0604020202020204" pitchFamily="34" charset="0"/>
                        <a:defRPr sz="1400">
                          <a:solidFill>
                            <a:schemeClr val="tx2"/>
                          </a:solidFill>
                          <a:latin typeface="Candara" panose="020E0502030303020204" pitchFamily="34" charset="0"/>
                          <a:ea typeface="ＭＳ Ｐゴシック" panose="020B0600070205080204" pitchFamily="34" charset="-128"/>
                        </a:defRPr>
                      </a:lvl9pPr>
                    </a:lstStyle>
                    <a:p>
                      <a:pPr marL="155575" marR="0" lvl="0" indent="-155575"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ヒラギノ角ゴ Pro W3" panose="020B0300000000000000" pitchFamily="34" charset="-128"/>
                          <a:cs typeface="Arial" panose="020B0604020202020204" pitchFamily="34" charset="0"/>
                        </a:rPr>
                        <a:t>Intoxication Effects</a:t>
                      </a:r>
                      <a:endParaRPr kumimoji="0" lang="en-US" altLang="en-US"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6203" marR="56203" marT="0" marB="0" anchor="ctr" horzOverflow="overflow">
                    <a:lnL>
                      <a:noFill/>
                    </a:lnL>
                    <a:lnR>
                      <a:noFill/>
                    </a:lnR>
                    <a:lnT w="12700" cap="flat" cmpd="sng" algn="ctr">
                      <a:solidFill>
                        <a:srgbClr val="66553E"/>
                      </a:solidFill>
                      <a:prstDash val="solid"/>
                      <a:round/>
                      <a:headEnd type="none" w="med" len="med"/>
                      <a:tailEnd type="none" w="med" len="med"/>
                    </a:lnT>
                    <a:lnB w="12700" cap="flat" cmpd="sng" algn="ctr">
                      <a:solidFill>
                        <a:srgbClr val="66553E"/>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58258291"/>
                  </a:ext>
                </a:extLst>
              </a:tr>
              <a:tr h="4113212">
                <a:tc>
                  <a:txBody>
                    <a:bodyPr/>
                    <a:lstStyle>
                      <a:lvl1pPr marL="346075" indent="-236538">
                        <a:spcBef>
                          <a:spcPts val="600"/>
                        </a:spcBef>
                        <a:buClr>
                          <a:schemeClr val="accent1"/>
                        </a:buClr>
                        <a:buFont typeface="Arial" panose="020B0604020202020204" pitchFamily="34" charset="0"/>
                        <a:defRPr sz="2000">
                          <a:solidFill>
                            <a:schemeClr val="tx2"/>
                          </a:solidFill>
                          <a:latin typeface="Candara" panose="020E0502030303020204" pitchFamily="34" charset="0"/>
                          <a:ea typeface="ＭＳ Ｐゴシック" panose="020B0600070205080204" pitchFamily="34" charset="-128"/>
                        </a:defRPr>
                      </a:lvl1pPr>
                      <a:lvl2pPr marL="742950" indent="-285750">
                        <a:spcBef>
                          <a:spcPts val="600"/>
                        </a:spcBef>
                        <a:buClr>
                          <a:schemeClr val="accent1"/>
                        </a:buClr>
                        <a:buFont typeface="Arial" panose="020B0604020202020204" pitchFamily="34" charset="0"/>
                        <a:defRPr>
                          <a:solidFill>
                            <a:schemeClr val="tx2"/>
                          </a:solidFill>
                          <a:latin typeface="Candara" panose="020E0502030303020204" pitchFamily="34" charset="0"/>
                          <a:ea typeface="ＭＳ Ｐゴシック" panose="020B0600070205080204" pitchFamily="34" charset="-128"/>
                        </a:defRPr>
                      </a:lvl2pPr>
                      <a:lvl3pPr marL="1143000" indent="-228600">
                        <a:spcBef>
                          <a:spcPts val="600"/>
                        </a:spcBef>
                        <a:buClr>
                          <a:schemeClr val="accent1"/>
                        </a:buClr>
                        <a:buFont typeface="Arial" panose="020B0604020202020204" pitchFamily="34" charset="0"/>
                        <a:defRPr sz="1600">
                          <a:solidFill>
                            <a:schemeClr val="tx2"/>
                          </a:solidFill>
                          <a:latin typeface="Candara" panose="020E0502030303020204" pitchFamily="34" charset="0"/>
                          <a:ea typeface="ＭＳ Ｐゴシック" panose="020B0600070205080204" pitchFamily="34" charset="-128"/>
                        </a:defRPr>
                      </a:lvl3pPr>
                      <a:lvl4pPr marL="1600200" indent="-228600">
                        <a:spcBef>
                          <a:spcPts val="600"/>
                        </a:spcBef>
                        <a:buClr>
                          <a:schemeClr val="accent1"/>
                        </a:buClr>
                        <a:buFont typeface="Arial" panose="020B0604020202020204" pitchFamily="34" charset="0"/>
                        <a:defRPr sz="1400">
                          <a:solidFill>
                            <a:schemeClr val="tx2"/>
                          </a:solidFill>
                          <a:latin typeface="Candara" panose="020E0502030303020204" pitchFamily="34" charset="0"/>
                          <a:ea typeface="ＭＳ Ｐゴシック" panose="020B0600070205080204" pitchFamily="34" charset="-128"/>
                        </a:defRPr>
                      </a:lvl4pPr>
                      <a:lvl5pPr marL="2057400" indent="-228600">
                        <a:spcBef>
                          <a:spcPts val="600"/>
                        </a:spcBef>
                        <a:buClr>
                          <a:schemeClr val="accent1"/>
                        </a:buClr>
                        <a:buFont typeface="Arial" panose="020B0604020202020204" pitchFamily="34" charset="0"/>
                        <a:defRPr sz="1400">
                          <a:solidFill>
                            <a:schemeClr val="tx2"/>
                          </a:solidFill>
                          <a:latin typeface="Candara" panose="020E0502030303020204" pitchFamily="34" charset="0"/>
                          <a:ea typeface="ＭＳ Ｐゴシック" panose="020B0600070205080204" pitchFamily="34" charset="-128"/>
                        </a:defRPr>
                      </a:lvl5pPr>
                      <a:lvl6pPr marL="2514600" indent="-228600" eaLnBrk="0" fontAlgn="base" hangingPunct="0">
                        <a:spcBef>
                          <a:spcPts val="600"/>
                        </a:spcBef>
                        <a:spcAft>
                          <a:spcPct val="0"/>
                        </a:spcAft>
                        <a:buClr>
                          <a:schemeClr val="accent1"/>
                        </a:buClr>
                        <a:buFont typeface="Arial" panose="020B0604020202020204" pitchFamily="34" charset="0"/>
                        <a:defRPr sz="1400">
                          <a:solidFill>
                            <a:schemeClr val="tx2"/>
                          </a:solidFill>
                          <a:latin typeface="Candara" panose="020E0502030303020204" pitchFamily="34" charset="0"/>
                          <a:ea typeface="ＭＳ Ｐゴシック" panose="020B0600070205080204" pitchFamily="34" charset="-128"/>
                        </a:defRPr>
                      </a:lvl6pPr>
                      <a:lvl7pPr marL="2971800" indent="-228600" eaLnBrk="0" fontAlgn="base" hangingPunct="0">
                        <a:spcBef>
                          <a:spcPts val="600"/>
                        </a:spcBef>
                        <a:spcAft>
                          <a:spcPct val="0"/>
                        </a:spcAft>
                        <a:buClr>
                          <a:schemeClr val="accent1"/>
                        </a:buClr>
                        <a:buFont typeface="Arial" panose="020B0604020202020204" pitchFamily="34" charset="0"/>
                        <a:defRPr sz="1400">
                          <a:solidFill>
                            <a:schemeClr val="tx2"/>
                          </a:solidFill>
                          <a:latin typeface="Candara" panose="020E0502030303020204" pitchFamily="34" charset="0"/>
                          <a:ea typeface="ＭＳ Ｐゴシック" panose="020B0600070205080204" pitchFamily="34" charset="-128"/>
                        </a:defRPr>
                      </a:lvl7pPr>
                      <a:lvl8pPr marL="3429000" indent="-228600" eaLnBrk="0" fontAlgn="base" hangingPunct="0">
                        <a:spcBef>
                          <a:spcPts val="600"/>
                        </a:spcBef>
                        <a:spcAft>
                          <a:spcPct val="0"/>
                        </a:spcAft>
                        <a:buClr>
                          <a:schemeClr val="accent1"/>
                        </a:buClr>
                        <a:buFont typeface="Arial" panose="020B0604020202020204" pitchFamily="34" charset="0"/>
                        <a:defRPr sz="1400">
                          <a:solidFill>
                            <a:schemeClr val="tx2"/>
                          </a:solidFill>
                          <a:latin typeface="Candara" panose="020E0502030303020204" pitchFamily="34" charset="0"/>
                          <a:ea typeface="ＭＳ Ｐゴシック" panose="020B0600070205080204" pitchFamily="34" charset="-128"/>
                        </a:defRPr>
                      </a:lvl8pPr>
                      <a:lvl9pPr marL="3886200" indent="-228600" eaLnBrk="0" fontAlgn="base" hangingPunct="0">
                        <a:spcBef>
                          <a:spcPts val="600"/>
                        </a:spcBef>
                        <a:spcAft>
                          <a:spcPct val="0"/>
                        </a:spcAft>
                        <a:buClr>
                          <a:schemeClr val="accent1"/>
                        </a:buClr>
                        <a:buFont typeface="Arial" panose="020B0604020202020204" pitchFamily="34" charset="0"/>
                        <a:defRPr sz="1400">
                          <a:solidFill>
                            <a:schemeClr val="tx2"/>
                          </a:solidFill>
                          <a:latin typeface="Candara" panose="020E0502030303020204" pitchFamily="34" charset="0"/>
                          <a:ea typeface="ＭＳ Ｐゴシック" panose="020B0600070205080204" pitchFamily="34" charset="-128"/>
                        </a:defRPr>
                      </a:lvl9pPr>
                    </a:lstStyle>
                    <a:p>
                      <a:pPr marL="346075" marR="0" lvl="0" indent="-236538"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ヒラギノ角ゴ Pro W3" panose="020B0300000000000000" pitchFamily="34" charset="-128"/>
                          <a:cs typeface="Arial" panose="020B0604020202020204" pitchFamily="34" charset="0"/>
                        </a:rPr>
                        <a:t>Miosis (‘pinned’ pupils)</a:t>
                      </a:r>
                    </a:p>
                    <a:p>
                      <a:pPr marL="346075" marR="0" lvl="0" indent="-236538"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ヒラギノ角ゴ Pro W3" panose="020B0300000000000000" pitchFamily="34" charset="-128"/>
                          <a:cs typeface="Arial" panose="020B0604020202020204" pitchFamily="34" charset="0"/>
                        </a:rPr>
                        <a:t> Decreased respiration</a:t>
                      </a:r>
                    </a:p>
                    <a:p>
                      <a:pPr marL="346075" marR="0" lvl="0" indent="-236538"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ヒラギノ角ゴ Pro W3" panose="020B0300000000000000" pitchFamily="34" charset="-128"/>
                          <a:cs typeface="Arial" panose="020B0604020202020204" pitchFamily="34" charset="0"/>
                        </a:rPr>
                        <a:t> Hypotension</a:t>
                      </a:r>
                    </a:p>
                    <a:p>
                      <a:pPr marL="346075" marR="0" lvl="0" indent="-236538"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ヒラギノ角ゴ Pro W3" panose="020B0300000000000000" pitchFamily="34" charset="-128"/>
                          <a:cs typeface="Arial" panose="020B0604020202020204" pitchFamily="34" charset="0"/>
                        </a:rPr>
                        <a:t> Bradycardia</a:t>
                      </a:r>
                    </a:p>
                    <a:p>
                      <a:pPr marL="346075" marR="0" lvl="0" indent="-236538"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ヒラギノ角ゴ Pro W3" panose="020B0300000000000000" pitchFamily="34" charset="-128"/>
                          <a:cs typeface="Arial" panose="020B0604020202020204" pitchFamily="34" charset="0"/>
                        </a:rPr>
                        <a:t>Slurred speech</a:t>
                      </a:r>
                    </a:p>
                    <a:p>
                      <a:pPr marL="346075" marR="0" lvl="0" indent="-236538"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ヒラギノ角ゴ Pro W3" panose="020B0300000000000000" pitchFamily="34" charset="-128"/>
                          <a:cs typeface="Arial" panose="020B0604020202020204" pitchFamily="34" charset="0"/>
                        </a:rPr>
                        <a:t>Drowsiness (‘on the nod’)</a:t>
                      </a:r>
                    </a:p>
                    <a:p>
                      <a:pPr marL="346075" marR="0" lvl="0" indent="-236538"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ヒラギノ角ゴ Pro W3" panose="020B0300000000000000" pitchFamily="34" charset="-128"/>
                          <a:cs typeface="Arial" panose="020B0604020202020204" pitchFamily="34" charset="0"/>
                        </a:rPr>
                        <a:t>Psychomotor </a:t>
                      </a:r>
                      <a:br>
                        <a:rPr kumimoji="0" lang="en-US" altLang="en-US" sz="1800" b="0" i="0" u="none" strike="noStrike" cap="none" normalizeH="0" baseline="0" dirty="0">
                          <a:ln>
                            <a:noFill/>
                          </a:ln>
                          <a:solidFill>
                            <a:schemeClr val="tx1"/>
                          </a:solidFill>
                          <a:effectLst/>
                          <a:latin typeface="Arial" panose="020B0604020202020204" pitchFamily="34" charset="0"/>
                          <a:ea typeface="ヒラギノ角ゴ Pro W3" panose="020B0300000000000000" pitchFamily="34" charset="-128"/>
                          <a:cs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ea typeface="ヒラギノ角ゴ Pro W3" panose="020B0300000000000000" pitchFamily="34" charset="-128"/>
                          <a:cs typeface="Arial" panose="020B0604020202020204" pitchFamily="34" charset="0"/>
                        </a:rPr>
                        <a:t> retardation</a:t>
                      </a:r>
                    </a:p>
                    <a:p>
                      <a:pPr marL="346075" marR="0" lvl="0" indent="-236538"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ヒラギノ角ゴ Pro W3" panose="020B0300000000000000" pitchFamily="34" charset="-128"/>
                          <a:cs typeface="Arial" panose="020B0604020202020204" pitchFamily="34" charset="0"/>
                        </a:rPr>
                        <a:t>Initial: euphoria</a:t>
                      </a:r>
                    </a:p>
                    <a:p>
                      <a:pPr marL="346075" marR="0" lvl="0" indent="-236538"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ヒラギノ角ゴ Pro W3" panose="020B0300000000000000" pitchFamily="34" charset="-128"/>
                          <a:cs typeface="Arial" panose="020B0604020202020204" pitchFamily="34" charset="0"/>
                        </a:rPr>
                        <a:t>Later: dysphoria </a:t>
                      </a:r>
                    </a:p>
                    <a:p>
                      <a:pPr marL="346075" marR="0" lvl="0" indent="-236538"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ヒラギノ角ゴ Pro W3" panose="020B0300000000000000" pitchFamily="34" charset="-128"/>
                          <a:cs typeface="Arial" panose="020B0604020202020204" pitchFamily="34" charset="0"/>
                        </a:rPr>
                        <a:t>Impaired:</a:t>
                      </a:r>
                    </a:p>
                    <a:p>
                      <a:pPr marL="346075" marR="0" lvl="0" indent="-236538"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Arial" panose="020B0604020202020204" pitchFamily="34" charset="0"/>
                          <a:ea typeface="ヒラギノ角ゴ Pro W3" panose="020B0300000000000000" pitchFamily="34" charset="-128"/>
                          <a:cs typeface="Arial" panose="020B0604020202020204" pitchFamily="34" charset="0"/>
                        </a:rPr>
                        <a:t>Concentration</a:t>
                      </a:r>
                    </a:p>
                    <a:p>
                      <a:pPr marL="346075" marR="0" lvl="0" indent="-236538"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Arial" panose="020B0604020202020204" pitchFamily="34" charset="0"/>
                          <a:ea typeface="ヒラギノ角ゴ Pro W3" panose="020B0300000000000000" pitchFamily="34" charset="-128"/>
                          <a:cs typeface="Arial" panose="020B0604020202020204" pitchFamily="34" charset="0"/>
                        </a:rPr>
                        <a:t>Judgment</a:t>
                      </a:r>
                    </a:p>
                    <a:p>
                      <a:pPr marL="346075" marR="0" lvl="0" indent="-236538"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Arial" panose="020B0604020202020204" pitchFamily="34" charset="0"/>
                          <a:ea typeface="ヒラギノ角ゴ Pro W3" panose="020B0300000000000000" pitchFamily="34" charset="-128"/>
                          <a:cs typeface="Arial" panose="020B0604020202020204" pitchFamily="34" charset="0"/>
                        </a:rPr>
                        <a:t>Memory</a:t>
                      </a:r>
                      <a:endParaRPr kumimoji="0" lang="en-US" altLang="en-US"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6203" marR="56203" marT="0" marB="0" horzOverflow="overflow">
                    <a:lnL>
                      <a:noFill/>
                    </a:lnL>
                    <a:lnR>
                      <a:noFill/>
                    </a:lnR>
                    <a:lnT w="12700" cap="flat" cmpd="sng" algn="ctr">
                      <a:solidFill>
                        <a:srgbClr val="66553E"/>
                      </a:solidFill>
                      <a:prstDash val="solid"/>
                      <a:round/>
                      <a:headEnd type="none" w="med" len="med"/>
                      <a:tailEnd type="none" w="med" len="med"/>
                    </a:lnT>
                    <a:lnB w="12700" cap="flat" cmpd="sng" algn="ctr">
                      <a:solidFill>
                        <a:srgbClr val="66553E"/>
                      </a:solidFill>
                      <a:prstDash val="solid"/>
                      <a:round/>
                      <a:headEnd type="none" w="med" len="med"/>
                      <a:tailEnd type="none" w="med" len="med"/>
                    </a:lnB>
                    <a:lnTlToBr>
                      <a:noFill/>
                    </a:lnTlToBr>
                    <a:lnBlToTr>
                      <a:noFill/>
                    </a:lnBlToTr>
                    <a:solidFill>
                      <a:srgbClr val="66553E">
                        <a:alpha val="20000"/>
                      </a:srgbClr>
                    </a:solidFill>
                  </a:tcPr>
                </a:tc>
                <a:extLst>
                  <a:ext uri="{0D108BD9-81ED-4DB2-BD59-A6C34878D82A}">
                    <a16:rowId xmlns:a16="http://schemas.microsoft.com/office/drawing/2014/main" val="190880933"/>
                  </a:ext>
                </a:extLst>
              </a:tr>
            </a:tbl>
          </a:graphicData>
        </a:graphic>
      </p:graphicFrame>
      <p:sp>
        <p:nvSpPr>
          <p:cNvPr id="9" name="Text Placeholder 8">
            <a:extLst>
              <a:ext uri="{FF2B5EF4-FFF2-40B4-BE49-F238E27FC236}">
                <a16:creationId xmlns:a16="http://schemas.microsoft.com/office/drawing/2014/main" id="{5227F896-E458-3641-A23E-2630A7969426}"/>
              </a:ext>
            </a:extLst>
          </p:cNvPr>
          <p:cNvSpPr>
            <a:spLocks noGrp="1"/>
          </p:cNvSpPr>
          <p:nvPr>
            <p:ph type="body" sz="half" idx="2"/>
          </p:nvPr>
        </p:nvSpPr>
        <p:spPr>
          <a:xfrm>
            <a:off x="457200" y="1306513"/>
            <a:ext cx="2643188" cy="4691062"/>
          </a:xfrm>
        </p:spPr>
        <p:txBody>
          <a:bodyPr>
            <a:noAutofit/>
          </a:bodyPr>
          <a:lstStyle/>
          <a:p>
            <a:pPr marL="342900" indent="-342900" eaLnBrk="1" hangingPunct="1">
              <a:spcBef>
                <a:spcPts val="0"/>
              </a:spcBef>
              <a:spcAft>
                <a:spcPts val="600"/>
              </a:spcAft>
              <a:buFont typeface="Arial" panose="020B0604020202020204" pitchFamily="34" charset="0"/>
              <a:buChar char="•"/>
              <a:defRPr/>
            </a:pPr>
            <a:r>
              <a:rPr sz="2800" dirty="0">
                <a:solidFill>
                  <a:prstClr val="black"/>
                </a:solidFill>
              </a:rPr>
              <a:t>Morphine</a:t>
            </a:r>
          </a:p>
          <a:p>
            <a:pPr marL="342900" indent="-342900" eaLnBrk="1" hangingPunct="1">
              <a:spcBef>
                <a:spcPts val="0"/>
              </a:spcBef>
              <a:spcAft>
                <a:spcPts val="600"/>
              </a:spcAft>
              <a:buFont typeface="Arial" panose="020B0604020202020204" pitchFamily="34" charset="0"/>
              <a:buChar char="•"/>
              <a:defRPr/>
            </a:pPr>
            <a:r>
              <a:rPr sz="2800" dirty="0">
                <a:solidFill>
                  <a:prstClr val="black"/>
                </a:solidFill>
              </a:rPr>
              <a:t>Heroin</a:t>
            </a:r>
          </a:p>
          <a:p>
            <a:pPr marL="342900" indent="-342900" eaLnBrk="1" hangingPunct="1">
              <a:spcBef>
                <a:spcPts val="0"/>
              </a:spcBef>
              <a:spcAft>
                <a:spcPts val="600"/>
              </a:spcAft>
              <a:buFont typeface="Arial" panose="020B0604020202020204" pitchFamily="34" charset="0"/>
              <a:buChar char="•"/>
              <a:defRPr/>
            </a:pPr>
            <a:r>
              <a:rPr sz="2800" dirty="0">
                <a:solidFill>
                  <a:prstClr val="black"/>
                </a:solidFill>
              </a:rPr>
              <a:t>Codeine</a:t>
            </a:r>
          </a:p>
          <a:p>
            <a:pPr marL="342900" indent="-342900" eaLnBrk="1" hangingPunct="1">
              <a:spcBef>
                <a:spcPts val="0"/>
              </a:spcBef>
              <a:spcAft>
                <a:spcPts val="600"/>
              </a:spcAft>
              <a:buFont typeface="Arial" panose="020B0604020202020204" pitchFamily="34" charset="0"/>
              <a:buChar char="•"/>
              <a:defRPr/>
            </a:pPr>
            <a:r>
              <a:rPr sz="2800" dirty="0">
                <a:solidFill>
                  <a:prstClr val="black"/>
                </a:solidFill>
              </a:rPr>
              <a:t>Fentanyl</a:t>
            </a:r>
          </a:p>
          <a:p>
            <a:pPr marL="342900" indent="-342900" eaLnBrk="1" hangingPunct="1">
              <a:spcBef>
                <a:spcPts val="0"/>
              </a:spcBef>
              <a:spcAft>
                <a:spcPts val="600"/>
              </a:spcAft>
              <a:buFont typeface="Arial" panose="020B0604020202020204" pitchFamily="34" charset="0"/>
              <a:buChar char="•"/>
              <a:defRPr/>
            </a:pPr>
            <a:r>
              <a:rPr sz="2800" dirty="0">
                <a:solidFill>
                  <a:prstClr val="black"/>
                </a:solidFill>
              </a:rPr>
              <a:t>Methadone</a:t>
            </a:r>
          </a:p>
          <a:p>
            <a:pPr marL="342900" indent="-342900" eaLnBrk="1" hangingPunct="1">
              <a:spcBef>
                <a:spcPts val="0"/>
              </a:spcBef>
              <a:spcAft>
                <a:spcPts val="600"/>
              </a:spcAft>
              <a:buFont typeface="Arial" panose="020B0604020202020204" pitchFamily="34" charset="0"/>
              <a:buChar char="•"/>
              <a:defRPr/>
            </a:pPr>
            <a:r>
              <a:rPr sz="2800" dirty="0">
                <a:solidFill>
                  <a:prstClr val="black"/>
                </a:solidFill>
              </a:rPr>
              <a:t>Meperidine</a:t>
            </a:r>
          </a:p>
          <a:p>
            <a:pPr eaLnBrk="1" hangingPunct="1">
              <a:spcBef>
                <a:spcPts val="0"/>
              </a:spcBef>
              <a:spcAft>
                <a:spcPts val="600"/>
              </a:spcAft>
              <a:buFont typeface="Arial" charset="0"/>
              <a:buNone/>
              <a:defRPr/>
            </a:pPr>
            <a:endParaRPr sz="1200" dirty="0"/>
          </a:p>
        </p:txBody>
      </p:sp>
      <p:sp>
        <p:nvSpPr>
          <p:cNvPr id="126985" name="Rectangle 9">
            <a:extLst>
              <a:ext uri="{FF2B5EF4-FFF2-40B4-BE49-F238E27FC236}">
                <a16:creationId xmlns:a16="http://schemas.microsoft.com/office/drawing/2014/main" id="{99A145DB-5B93-E9FD-3548-6137FF6C1A7F}"/>
              </a:ext>
            </a:extLst>
          </p:cNvPr>
          <p:cNvSpPr>
            <a:spLocks noGrp="1" noChangeArrowheads="1"/>
          </p:cNvSpPr>
          <p:nvPr>
            <p:ph type="sldNum" sz="quarter" idx="17"/>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eaLnBrk="1" hangingPunct="1"/>
            <a:fld id="{A01A152B-D12C-A94C-BA15-7546A365D700}" type="slidenum">
              <a:rPr lang="en-GB" altLang="en-US"/>
              <a:pPr eaLnBrk="1" hangingPunct="1"/>
              <a:t>28</a:t>
            </a:fld>
            <a:endParaRPr lang="en-GB" altLang="en-US" dirty="0"/>
          </a:p>
        </p:txBody>
      </p:sp>
      <p:graphicFrame>
        <p:nvGraphicFramePr>
          <p:cNvPr id="12" name="Table 11">
            <a:extLst>
              <a:ext uri="{FF2B5EF4-FFF2-40B4-BE49-F238E27FC236}">
                <a16:creationId xmlns:a16="http://schemas.microsoft.com/office/drawing/2014/main" id="{463A73AA-7C8C-5546-AB16-9CE2951FE450}"/>
              </a:ext>
            </a:extLst>
          </p:cNvPr>
          <p:cNvGraphicFramePr>
            <a:graphicFrameLocks noGrp="1"/>
          </p:cNvGraphicFramePr>
          <p:nvPr/>
        </p:nvGraphicFramePr>
        <p:xfrm>
          <a:off x="6313488" y="1306513"/>
          <a:ext cx="2830512" cy="4670425"/>
        </p:xfrm>
        <a:graphic>
          <a:graphicData uri="http://schemas.openxmlformats.org/drawingml/2006/table">
            <a:tbl>
              <a:tblPr firstRow="1" firstCol="1" bandRow="1">
                <a:tableStyleId>{C083E6E3-FA7D-4D7B-A595-EF9225AFEA82}</a:tableStyleId>
              </a:tblPr>
              <a:tblGrid>
                <a:gridCol w="2830512">
                  <a:extLst>
                    <a:ext uri="{9D8B030D-6E8A-4147-A177-3AD203B41FA5}">
                      <a16:colId xmlns:a16="http://schemas.microsoft.com/office/drawing/2014/main" val="20000"/>
                    </a:ext>
                  </a:extLst>
                </a:gridCol>
              </a:tblGrid>
              <a:tr h="544883">
                <a:tc>
                  <a:txBody>
                    <a:bodyPr/>
                    <a:lstStyle/>
                    <a:p>
                      <a:pPr marL="155575" marR="0" indent="-155575" algn="ctr">
                        <a:lnSpc>
                          <a:spcPct val="100000"/>
                        </a:lnSpc>
                        <a:spcBef>
                          <a:spcPts val="0"/>
                        </a:spcBef>
                        <a:spcAft>
                          <a:spcPts val="0"/>
                        </a:spcAft>
                      </a:pPr>
                      <a:r>
                        <a:rPr lang="en-US" sz="1800" b="1" dirty="0">
                          <a:solidFill>
                            <a:schemeClr val="tx1"/>
                          </a:solidFill>
                          <a:effectLst/>
                          <a:latin typeface="Arial" pitchFamily="34" charset="0"/>
                          <a:cs typeface="Arial" pitchFamily="34" charset="0"/>
                        </a:rPr>
                        <a:t>Withdrawal Effects</a:t>
                      </a:r>
                      <a:endParaRPr lang="en-US" sz="1800" b="1" dirty="0">
                        <a:solidFill>
                          <a:schemeClr val="tx1"/>
                        </a:solidFill>
                        <a:effectLst/>
                        <a:latin typeface="Arial" pitchFamily="34" charset="0"/>
                        <a:ea typeface="Times New Roman"/>
                        <a:cs typeface="Arial" pitchFamily="34" charset="0"/>
                      </a:endParaRPr>
                    </a:p>
                  </a:txBody>
                  <a:tcPr marL="60617" marR="60617" marT="0" marB="0" anchor="ctr"/>
                </a:tc>
                <a:extLst>
                  <a:ext uri="{0D108BD9-81ED-4DB2-BD59-A6C34878D82A}">
                    <a16:rowId xmlns:a16="http://schemas.microsoft.com/office/drawing/2014/main" val="10000"/>
                  </a:ext>
                </a:extLst>
              </a:tr>
              <a:tr h="4125542">
                <a:tc>
                  <a:txBody>
                    <a:bodyPr/>
                    <a:lstStyle/>
                    <a:p>
                      <a:pPr marL="341313" marR="0" indent="-231775" algn="l">
                        <a:lnSpc>
                          <a:spcPct val="100000"/>
                        </a:lnSpc>
                        <a:spcBef>
                          <a:spcPts val="0"/>
                        </a:spcBef>
                        <a:spcAft>
                          <a:spcPts val="0"/>
                        </a:spcAft>
                      </a:pPr>
                      <a:r>
                        <a:rPr lang="en-US" sz="1800" b="0" dirty="0">
                          <a:solidFill>
                            <a:schemeClr val="tx1"/>
                          </a:solidFill>
                          <a:effectLst/>
                          <a:latin typeface="Arial" pitchFamily="34" charset="0"/>
                          <a:cs typeface="Arial" pitchFamily="34" charset="0"/>
                        </a:rPr>
                        <a:t>Yawning</a:t>
                      </a:r>
                    </a:p>
                    <a:p>
                      <a:pPr marL="341313" marR="0" indent="-231775" algn="l">
                        <a:lnSpc>
                          <a:spcPct val="100000"/>
                        </a:lnSpc>
                        <a:spcBef>
                          <a:spcPts val="0"/>
                        </a:spcBef>
                        <a:spcAft>
                          <a:spcPts val="0"/>
                        </a:spcAft>
                      </a:pPr>
                      <a:r>
                        <a:rPr lang="en-US" sz="1800" b="0" dirty="0">
                          <a:solidFill>
                            <a:schemeClr val="tx1"/>
                          </a:solidFill>
                          <a:effectLst/>
                          <a:latin typeface="Arial" pitchFamily="34" charset="0"/>
                          <a:cs typeface="Arial" pitchFamily="34" charset="0"/>
                        </a:rPr>
                        <a:t>Insomnia</a:t>
                      </a:r>
                    </a:p>
                    <a:p>
                      <a:pPr marL="341313" marR="0" indent="-231775" algn="l">
                        <a:lnSpc>
                          <a:spcPct val="100000"/>
                        </a:lnSpc>
                        <a:spcBef>
                          <a:spcPts val="0"/>
                        </a:spcBef>
                        <a:spcAft>
                          <a:spcPts val="0"/>
                        </a:spcAft>
                      </a:pPr>
                      <a:r>
                        <a:rPr lang="en-US" sz="1800" b="0" dirty="0">
                          <a:solidFill>
                            <a:schemeClr val="tx1"/>
                          </a:solidFill>
                          <a:effectLst/>
                          <a:latin typeface="Arial" pitchFamily="34" charset="0"/>
                          <a:cs typeface="Arial" pitchFamily="34" charset="0"/>
                        </a:rPr>
                        <a:t>Irritability</a:t>
                      </a:r>
                    </a:p>
                    <a:p>
                      <a:pPr marL="341313" marR="0" indent="-231775" algn="l">
                        <a:lnSpc>
                          <a:spcPct val="100000"/>
                        </a:lnSpc>
                        <a:spcBef>
                          <a:spcPts val="0"/>
                        </a:spcBef>
                        <a:spcAft>
                          <a:spcPts val="0"/>
                        </a:spcAft>
                      </a:pPr>
                      <a:r>
                        <a:rPr lang="en-US" sz="1800" b="0" dirty="0">
                          <a:solidFill>
                            <a:schemeClr val="tx1"/>
                          </a:solidFill>
                          <a:effectLst/>
                          <a:latin typeface="Arial" pitchFamily="34" charset="0"/>
                          <a:cs typeface="Arial" pitchFamily="34" charset="0"/>
                        </a:rPr>
                        <a:t>Rhinorrhea</a:t>
                      </a:r>
                    </a:p>
                    <a:p>
                      <a:pPr marL="341313" marR="0" indent="-231775" algn="l">
                        <a:lnSpc>
                          <a:spcPct val="100000"/>
                        </a:lnSpc>
                        <a:spcBef>
                          <a:spcPts val="0"/>
                        </a:spcBef>
                        <a:spcAft>
                          <a:spcPts val="0"/>
                        </a:spcAft>
                      </a:pPr>
                      <a:r>
                        <a:rPr lang="en-US" sz="1800" b="0" dirty="0">
                          <a:solidFill>
                            <a:schemeClr val="tx1"/>
                          </a:solidFill>
                          <a:effectLst/>
                          <a:latin typeface="Arial" pitchFamily="34" charset="0"/>
                          <a:cs typeface="Arial" pitchFamily="34" charset="0"/>
                        </a:rPr>
                        <a:t>Panic</a:t>
                      </a:r>
                    </a:p>
                    <a:p>
                      <a:pPr marL="341313" marR="0" indent="-231775" algn="l">
                        <a:lnSpc>
                          <a:spcPct val="100000"/>
                        </a:lnSpc>
                        <a:spcBef>
                          <a:spcPts val="0"/>
                        </a:spcBef>
                        <a:spcAft>
                          <a:spcPts val="0"/>
                        </a:spcAft>
                      </a:pPr>
                      <a:r>
                        <a:rPr lang="en-US" sz="1800" b="0" dirty="0">
                          <a:solidFill>
                            <a:schemeClr val="tx1"/>
                          </a:solidFill>
                          <a:effectLst/>
                          <a:latin typeface="Arial" pitchFamily="34" charset="0"/>
                          <a:cs typeface="Arial" pitchFamily="34" charset="0"/>
                        </a:rPr>
                        <a:t>Diaphoresis</a:t>
                      </a:r>
                    </a:p>
                    <a:p>
                      <a:pPr marL="341313" marR="0" indent="-231775" algn="l">
                        <a:lnSpc>
                          <a:spcPct val="100000"/>
                        </a:lnSpc>
                        <a:spcBef>
                          <a:spcPts val="0"/>
                        </a:spcBef>
                        <a:spcAft>
                          <a:spcPts val="0"/>
                        </a:spcAft>
                      </a:pPr>
                      <a:r>
                        <a:rPr lang="en-US" sz="1800" b="0" dirty="0">
                          <a:solidFill>
                            <a:schemeClr val="tx1"/>
                          </a:solidFill>
                          <a:effectLst/>
                          <a:latin typeface="Arial" pitchFamily="34" charset="0"/>
                          <a:cs typeface="Arial" pitchFamily="34" charset="0"/>
                        </a:rPr>
                        <a:t>Cramps</a:t>
                      </a:r>
                    </a:p>
                    <a:p>
                      <a:pPr marL="341313" marR="0" indent="-231775" algn="l">
                        <a:lnSpc>
                          <a:spcPct val="100000"/>
                        </a:lnSpc>
                        <a:spcBef>
                          <a:spcPts val="0"/>
                        </a:spcBef>
                        <a:spcAft>
                          <a:spcPts val="0"/>
                        </a:spcAft>
                      </a:pPr>
                      <a:r>
                        <a:rPr lang="en-US" sz="1800" b="0" dirty="0">
                          <a:solidFill>
                            <a:schemeClr val="tx1"/>
                          </a:solidFill>
                          <a:effectLst/>
                          <a:latin typeface="Arial" pitchFamily="34" charset="0"/>
                          <a:cs typeface="Arial" pitchFamily="34" charset="0"/>
                        </a:rPr>
                        <a:t>Nausea and vomiting</a:t>
                      </a:r>
                    </a:p>
                    <a:p>
                      <a:pPr marL="341313" marR="0" indent="-231775" algn="l">
                        <a:lnSpc>
                          <a:spcPct val="100000"/>
                        </a:lnSpc>
                        <a:spcBef>
                          <a:spcPts val="0"/>
                        </a:spcBef>
                        <a:spcAft>
                          <a:spcPts val="0"/>
                        </a:spcAft>
                      </a:pPr>
                      <a:r>
                        <a:rPr lang="en-US" sz="1800" b="0" dirty="0">
                          <a:solidFill>
                            <a:schemeClr val="tx1"/>
                          </a:solidFill>
                          <a:effectLst/>
                          <a:latin typeface="Arial" pitchFamily="34" charset="0"/>
                          <a:cs typeface="Arial" pitchFamily="34" charset="0"/>
                        </a:rPr>
                        <a:t>Muscle aches</a:t>
                      </a:r>
                    </a:p>
                    <a:p>
                      <a:pPr marL="341313" marR="0" indent="-231775" algn="l">
                        <a:lnSpc>
                          <a:spcPct val="100000"/>
                        </a:lnSpc>
                        <a:spcBef>
                          <a:spcPts val="0"/>
                        </a:spcBef>
                        <a:spcAft>
                          <a:spcPts val="0"/>
                        </a:spcAft>
                      </a:pPr>
                      <a:r>
                        <a:rPr lang="en-US" sz="1800" b="0" dirty="0">
                          <a:solidFill>
                            <a:schemeClr val="tx1"/>
                          </a:solidFill>
                          <a:effectLst/>
                          <a:latin typeface="Arial" pitchFamily="34" charset="0"/>
                          <a:cs typeface="Arial" pitchFamily="34" charset="0"/>
                        </a:rPr>
                        <a:t>Chills and fever</a:t>
                      </a:r>
                    </a:p>
                    <a:p>
                      <a:pPr marL="341313" marR="0" indent="-231775" algn="l">
                        <a:lnSpc>
                          <a:spcPct val="100000"/>
                        </a:lnSpc>
                        <a:spcBef>
                          <a:spcPts val="0"/>
                        </a:spcBef>
                        <a:spcAft>
                          <a:spcPts val="0"/>
                        </a:spcAft>
                      </a:pPr>
                      <a:r>
                        <a:rPr lang="en-US" sz="1800" b="0" dirty="0">
                          <a:solidFill>
                            <a:schemeClr val="tx1"/>
                          </a:solidFill>
                          <a:effectLst/>
                          <a:latin typeface="Arial" pitchFamily="34" charset="0"/>
                          <a:cs typeface="Arial" pitchFamily="34" charset="0"/>
                        </a:rPr>
                        <a:t>Lacrimation</a:t>
                      </a:r>
                    </a:p>
                    <a:p>
                      <a:pPr marL="341313" marR="0" indent="-231775" algn="l">
                        <a:lnSpc>
                          <a:spcPct val="100000"/>
                        </a:lnSpc>
                        <a:spcBef>
                          <a:spcPts val="0"/>
                        </a:spcBef>
                        <a:spcAft>
                          <a:spcPts val="0"/>
                        </a:spcAft>
                      </a:pPr>
                      <a:r>
                        <a:rPr lang="en-US" sz="1800" b="0" dirty="0">
                          <a:solidFill>
                            <a:schemeClr val="tx1"/>
                          </a:solidFill>
                          <a:effectLst/>
                          <a:latin typeface="Arial" pitchFamily="34" charset="0"/>
                          <a:cs typeface="Arial" pitchFamily="34" charset="0"/>
                        </a:rPr>
                        <a:t>Diarrhea</a:t>
                      </a:r>
                      <a:endParaRPr lang="en-US" sz="1800" b="0" dirty="0">
                        <a:solidFill>
                          <a:schemeClr val="tx1"/>
                        </a:solidFill>
                        <a:effectLst/>
                        <a:latin typeface="Arial" pitchFamily="34" charset="0"/>
                        <a:ea typeface="Times New Roman"/>
                        <a:cs typeface="Arial" pitchFamily="34" charset="0"/>
                      </a:endParaRPr>
                    </a:p>
                  </a:txBody>
                  <a:tcPr marL="60617" marR="60617" marT="0" marB="0"/>
                </a:tc>
                <a:extLst>
                  <a:ext uri="{0D108BD9-81ED-4DB2-BD59-A6C34878D82A}">
                    <a16:rowId xmlns:a16="http://schemas.microsoft.com/office/drawing/2014/main" val="10001"/>
                  </a:ext>
                </a:extLst>
              </a:tr>
            </a:tbl>
          </a:graphicData>
        </a:graphic>
      </p:graphicFrame>
      <p:pic>
        <p:nvPicPr>
          <p:cNvPr id="23553" name="Picture 1" descr="C:\Users\dfiguero\AppData\Local\Microsoft\Windows\Temporary Internet Files\Content.IE5\P4U396MI\MC900332980[1].wmf">
            <a:extLst>
              <a:ext uri="{FF2B5EF4-FFF2-40B4-BE49-F238E27FC236}">
                <a16:creationId xmlns:a16="http://schemas.microsoft.com/office/drawing/2014/main" id="{A66740C7-4095-B142-8C44-28BDF49B49FD}"/>
              </a:ext>
            </a:extLst>
          </p:cNvPr>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2000" y="4953000"/>
            <a:ext cx="1791310" cy="822046"/>
          </a:xfrm>
          <a:prstGeom prst="rect">
            <a:avLst/>
          </a:prstGeom>
          <a:ln>
            <a:noFill/>
          </a:ln>
          <a:effectLst>
            <a:outerShdw blurRad="292100" dist="139700" dir="2700000" algn="tl" rotWithShape="0">
              <a:srgbClr val="333333">
                <a:alpha val="65000"/>
              </a:srgbClr>
            </a:outerShdw>
          </a:effectLst>
          <a:extLst>
            <a:ext uri="{909E8E84-426E-40dd-AFC4-6F175D3DCCD1}"/>
          </a:extLst>
        </p:spPr>
      </p:pic>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7" name="Rectangle 56326">
            <a:extLst>
              <a:ext uri="{FF2B5EF4-FFF2-40B4-BE49-F238E27FC236}">
                <a16:creationId xmlns:a16="http://schemas.microsoft.com/office/drawing/2014/main" id="{904C0BC6-B04D-4459-B721-9C030C392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274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29" name="Rectangle 56328">
            <a:extLst>
              <a:ext uri="{FF2B5EF4-FFF2-40B4-BE49-F238E27FC236}">
                <a16:creationId xmlns:a16="http://schemas.microsoft.com/office/drawing/2014/main" id="{CB2F024E-D853-479C-B5A9-08293A2D7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322" name="Picture 2" descr="SOS Toolkit: Background on Opioids, Opioid Overdose, Naloxone, and Michigan  Legislation – detroit | U-M Injury Center">
            <a:extLst>
              <a:ext uri="{FF2B5EF4-FFF2-40B4-BE49-F238E27FC236}">
                <a16:creationId xmlns:a16="http://schemas.microsoft.com/office/drawing/2014/main" id="{22BED25E-B00B-42D2-23F2-C83E5A38633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86466" y="643467"/>
            <a:ext cx="5571066"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775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271" name="Straight Connector 11270">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273" name="Rectangle 11272">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66" name="Title 2">
            <a:extLst>
              <a:ext uri="{FF2B5EF4-FFF2-40B4-BE49-F238E27FC236}">
                <a16:creationId xmlns:a16="http://schemas.microsoft.com/office/drawing/2014/main" id="{4B6E193F-9ED6-4B5E-BB4E-69C3EC3DAF0E}"/>
              </a:ext>
            </a:extLst>
          </p:cNvPr>
          <p:cNvSpPr>
            <a:spLocks noGrp="1"/>
          </p:cNvSpPr>
          <p:nvPr>
            <p:ph type="title"/>
          </p:nvPr>
        </p:nvSpPr>
        <p:spPr>
          <a:xfrm>
            <a:off x="232529" y="640080"/>
            <a:ext cx="2572391" cy="5613236"/>
          </a:xfrm>
        </p:spPr>
        <p:txBody>
          <a:bodyPr vert="horz" lIns="91440" tIns="45720" rIns="91440" bIns="45720" rtlCol="0" anchor="ctr">
            <a:normAutofit/>
          </a:bodyPr>
          <a:lstStyle/>
          <a:p>
            <a:r>
              <a:rPr lang="en-US" altLang="en-US" sz="5000" dirty="0">
                <a:solidFill>
                  <a:srgbClr val="FFFFFF"/>
                </a:solidFill>
              </a:rPr>
              <a:t>Substance Use Disorder (SUD)</a:t>
            </a:r>
          </a:p>
        </p:txBody>
      </p:sp>
      <p:sp>
        <p:nvSpPr>
          <p:cNvPr id="2" name="Content Placeholder 1">
            <a:extLst>
              <a:ext uri="{FF2B5EF4-FFF2-40B4-BE49-F238E27FC236}">
                <a16:creationId xmlns:a16="http://schemas.microsoft.com/office/drawing/2014/main" id="{3791BA83-971C-4456-AA93-BDCDCEDAE4E4}"/>
              </a:ext>
            </a:extLst>
          </p:cNvPr>
          <p:cNvSpPr>
            <a:spLocks noGrp="1"/>
          </p:cNvSpPr>
          <p:nvPr>
            <p:ph sz="half" idx="1"/>
          </p:nvPr>
        </p:nvSpPr>
        <p:spPr>
          <a:xfrm>
            <a:off x="3524863" y="640080"/>
            <a:ext cx="5379104" cy="3745107"/>
          </a:xfrm>
        </p:spPr>
        <p:txBody>
          <a:bodyPr vert="horz" lIns="45720" tIns="45720" rIns="45720" bIns="45720" rtlCol="0">
            <a:normAutofit/>
          </a:bodyPr>
          <a:lstStyle/>
          <a:p>
            <a:pPr algn="ctr">
              <a:defRPr/>
            </a:pPr>
            <a:r>
              <a:rPr lang="en-US" dirty="0"/>
              <a:t>Pathological use of a substance that leads to a disorder of use. </a:t>
            </a:r>
          </a:p>
          <a:p>
            <a:pPr>
              <a:defRPr/>
            </a:pPr>
            <a:r>
              <a:rPr lang="en-US" dirty="0"/>
              <a:t>Characterized by</a:t>
            </a:r>
          </a:p>
          <a:p>
            <a:pPr lvl="1">
              <a:defRPr/>
            </a:pPr>
            <a:r>
              <a:rPr lang="en-US" dirty="0"/>
              <a:t>Compulsive substance seeking and use</a:t>
            </a:r>
          </a:p>
          <a:p>
            <a:pPr lvl="1">
              <a:defRPr/>
            </a:pPr>
            <a:r>
              <a:rPr lang="en-US" dirty="0"/>
              <a:t>Substance use despite harmful consequences</a:t>
            </a:r>
          </a:p>
          <a:p>
            <a:pPr lvl="1">
              <a:defRPr/>
            </a:pPr>
            <a:r>
              <a:rPr lang="en-US" dirty="0"/>
              <a:t>Tendency to relapse</a:t>
            </a:r>
          </a:p>
          <a:p>
            <a:pPr fontAlgn="auto">
              <a:spcAft>
                <a:spcPts val="0"/>
              </a:spcAft>
              <a:buFont typeface="Wingdings 2" charset="0"/>
              <a:buChar char=""/>
              <a:defRPr/>
            </a:pPr>
            <a:endParaRPr lang="en-US" dirty="0"/>
          </a:p>
          <a:p>
            <a:pPr marL="0" indent="0" fontAlgn="auto">
              <a:spcAft>
                <a:spcPts val="0"/>
              </a:spcAft>
              <a:buFont typeface="Wingdings 2" charset="0"/>
              <a:buNone/>
              <a:defRPr/>
            </a:pPr>
            <a:endParaRPr lang="en-US" dirty="0"/>
          </a:p>
        </p:txBody>
      </p:sp>
      <p:pic>
        <p:nvPicPr>
          <p:cNvPr id="4098" name="Picture 2" descr="ADDICTION (SUBSTANCE USE DISORDER) | by thesafehaveninitiative | Medium">
            <a:extLst>
              <a:ext uri="{FF2B5EF4-FFF2-40B4-BE49-F238E27FC236}">
                <a16:creationId xmlns:a16="http://schemas.microsoft.com/office/drawing/2014/main" id="{F80B4A84-BBAB-54A2-3F7A-886D71DDCEB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05998" y="3719586"/>
            <a:ext cx="3986105" cy="24983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29" name="Rectangle 5128">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8178799"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73BD408A-B0BC-80CA-45E3-8D274EEF504D}"/>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tretch>
            <a:fillRect/>
          </a:stretch>
        </p:blipFill>
        <p:spPr bwMode="auto">
          <a:xfrm>
            <a:off x="603249" y="948530"/>
            <a:ext cx="7937499" cy="4960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199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1798" name="Rectangle 16179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800" name="Rectangle 16179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793" name="Title 2">
            <a:extLst>
              <a:ext uri="{FF2B5EF4-FFF2-40B4-BE49-F238E27FC236}">
                <a16:creationId xmlns:a16="http://schemas.microsoft.com/office/drawing/2014/main" id="{07CE2F8D-012A-3CFF-0261-06A4F255D145}"/>
              </a:ext>
            </a:extLst>
          </p:cNvPr>
          <p:cNvSpPr>
            <a:spLocks noGrp="1"/>
          </p:cNvSpPr>
          <p:nvPr>
            <p:ph type="title"/>
          </p:nvPr>
        </p:nvSpPr>
        <p:spPr>
          <a:xfrm>
            <a:off x="723591" y="804333"/>
            <a:ext cx="2543925" cy="5249334"/>
          </a:xfrm>
        </p:spPr>
        <p:txBody>
          <a:bodyPr>
            <a:normAutofit/>
          </a:bodyPr>
          <a:lstStyle/>
          <a:p>
            <a:pPr algn="r" eaLnBrk="1" hangingPunct="1"/>
            <a:r>
              <a:rPr lang="en-US" altLang="en-US" dirty="0">
                <a:solidFill>
                  <a:srgbClr val="FFFFFF"/>
                </a:solidFill>
                <a:ea typeface="ヒラギノ角ゴ Pro W3" panose="020B0300000000000000" pitchFamily="34" charset="-128"/>
                <a:cs typeface="Tunga" panose="020B0502040204020203" pitchFamily="34" charset="0"/>
              </a:rPr>
              <a:t>Audience Response Questions</a:t>
            </a:r>
          </a:p>
        </p:txBody>
      </p:sp>
      <p:sp>
        <p:nvSpPr>
          <p:cNvPr id="17411" name="Content Placeholder 1">
            <a:extLst>
              <a:ext uri="{FF2B5EF4-FFF2-40B4-BE49-F238E27FC236}">
                <a16:creationId xmlns:a16="http://schemas.microsoft.com/office/drawing/2014/main" id="{D0521C00-6A13-9343-8C6D-736E1E464BA1}"/>
              </a:ext>
            </a:extLst>
          </p:cNvPr>
          <p:cNvSpPr>
            <a:spLocks noGrp="1"/>
          </p:cNvSpPr>
          <p:nvPr>
            <p:ph idx="1"/>
          </p:nvPr>
        </p:nvSpPr>
        <p:spPr>
          <a:xfrm>
            <a:off x="3713286" y="804333"/>
            <a:ext cx="4729502" cy="5249334"/>
          </a:xfrm>
        </p:spPr>
        <p:txBody>
          <a:bodyPr anchor="ctr">
            <a:normAutofit/>
          </a:bodyPr>
          <a:lstStyle/>
          <a:p>
            <a:pPr marL="0" indent="0" eaLnBrk="1" hangingPunct="1">
              <a:buSzPct val="100000"/>
              <a:buFont typeface="Wingdings 2" pitchFamily="2" charset="2"/>
              <a:buNone/>
              <a:defRPr/>
            </a:pPr>
            <a:r>
              <a:rPr lang="en-US" altLang="en-US" sz="2800" dirty="0">
                <a:ea typeface="ヒラギノ角ゴ Pro W3" panose="020B0300000000000000" pitchFamily="34" charset="-128"/>
              </a:rPr>
              <a:t>A person has recently abused morphine. The person</a:t>
            </a:r>
            <a:r>
              <a:rPr lang="ja-JP" altLang="en-US" sz="2800">
                <a:ea typeface="ヒラギノ角ゴ Pro W3" panose="020B0300000000000000" pitchFamily="34" charset="-128"/>
              </a:rPr>
              <a:t>’</a:t>
            </a:r>
            <a:r>
              <a:rPr lang="en-US" altLang="ja-JP" sz="2800" dirty="0">
                <a:ea typeface="ヒラギノ角ゴ Pro W3" panose="020B0300000000000000" pitchFamily="34" charset="-128"/>
              </a:rPr>
              <a:t>s pupils would most likely be</a:t>
            </a:r>
          </a:p>
          <a:p>
            <a:pPr marL="0" indent="0" eaLnBrk="1" hangingPunct="1">
              <a:buSzPct val="100000"/>
              <a:buFont typeface="Wingdings 2" pitchFamily="2" charset="2"/>
              <a:buNone/>
              <a:defRPr/>
            </a:pPr>
            <a:endParaRPr lang="en-US" altLang="en-US" sz="2800" b="1" dirty="0">
              <a:ea typeface="ヒラギノ角ゴ Pro W3" panose="020B0300000000000000" pitchFamily="34" charset="-128"/>
            </a:endParaRPr>
          </a:p>
          <a:p>
            <a:pPr marL="514350" lvl="1" indent="-514350" eaLnBrk="1" hangingPunct="1">
              <a:buSzPct val="100000"/>
              <a:buFont typeface="Calibri" panose="020F0502020204030204" pitchFamily="34" charset="0"/>
              <a:buAutoNum type="alphaUcPeriod"/>
              <a:defRPr/>
            </a:pPr>
            <a:r>
              <a:rPr lang="en-US" altLang="en-US" sz="2800" dirty="0"/>
              <a:t>dilated</a:t>
            </a:r>
          </a:p>
          <a:p>
            <a:pPr marL="514350" lvl="1" indent="-514350" eaLnBrk="1" hangingPunct="1">
              <a:buSzPct val="100000"/>
              <a:buFont typeface="Calibri" panose="020F0502020204030204" pitchFamily="34" charset="0"/>
              <a:buAutoNum type="alphaUcPeriod"/>
              <a:defRPr/>
            </a:pPr>
            <a:r>
              <a:rPr lang="en-US" altLang="en-US" sz="2800" dirty="0"/>
              <a:t>constricted</a:t>
            </a:r>
          </a:p>
          <a:p>
            <a:pPr marL="514350" lvl="1" indent="-514350" eaLnBrk="1" hangingPunct="1">
              <a:buSzPct val="100000"/>
              <a:buFont typeface="Calibri" panose="020F0502020204030204" pitchFamily="34" charset="0"/>
              <a:buAutoNum type="alphaUcPeriod"/>
              <a:defRPr/>
            </a:pPr>
            <a:r>
              <a:rPr lang="en-US" altLang="en-US" sz="2800" dirty="0"/>
              <a:t>asymmetrical</a:t>
            </a:r>
          </a:p>
          <a:p>
            <a:pPr marL="514350" lvl="1" indent="-514350" eaLnBrk="1" hangingPunct="1">
              <a:buSzPct val="100000"/>
              <a:buFont typeface="Calibri" panose="020F0502020204030204" pitchFamily="34" charset="0"/>
              <a:buAutoNum type="alphaUcPeriod"/>
              <a:defRPr/>
            </a:pPr>
            <a:r>
              <a:rPr lang="en-US" altLang="en-US" sz="2800" dirty="0"/>
              <a:t>unresponsive to light</a:t>
            </a:r>
          </a:p>
        </p:txBody>
      </p:sp>
      <p:sp>
        <p:nvSpPr>
          <p:cNvPr id="17412" name="Footer Placeholder 4">
            <a:extLst>
              <a:ext uri="{FF2B5EF4-FFF2-40B4-BE49-F238E27FC236}">
                <a16:creationId xmlns:a16="http://schemas.microsoft.com/office/drawing/2014/main" id="{A0624A7D-FBF4-C74A-BFCF-B5D1357C2AA3}"/>
              </a:ext>
            </a:extLst>
          </p:cNvPr>
          <p:cNvSpPr>
            <a:spLocks noGrp="1"/>
          </p:cNvSpPr>
          <p:nvPr>
            <p:ph type="ftr" sz="quarter" idx="11"/>
          </p:nvPr>
        </p:nvSpPr>
        <p:spPr bwMode="auto">
          <a:xfrm>
            <a:off x="3632199" y="6470704"/>
            <a:ext cx="4426094"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spcAft>
                <a:spcPts val="600"/>
              </a:spcAft>
              <a:defRPr/>
            </a:pPr>
            <a:r>
              <a:rPr lang="en-US" altLang="en-US" dirty="0"/>
              <a:t>Copyright © 2018, Elsevier Inc. All rights reserved.</a:t>
            </a:r>
          </a:p>
        </p:txBody>
      </p:sp>
      <p:sp>
        <p:nvSpPr>
          <p:cNvPr id="17413" name="Slide Number Placeholder 3">
            <a:extLst>
              <a:ext uri="{FF2B5EF4-FFF2-40B4-BE49-F238E27FC236}">
                <a16:creationId xmlns:a16="http://schemas.microsoft.com/office/drawing/2014/main" id="{8C13B0EA-F81F-6543-B138-545D440C16FD}"/>
              </a:ext>
            </a:extLst>
          </p:cNvPr>
          <p:cNvSpPr>
            <a:spLocks noGrp="1"/>
          </p:cNvSpPr>
          <p:nvPr>
            <p:ph type="sldNum" sz="quarter" idx="12"/>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spcAft>
                <a:spcPts val="600"/>
              </a:spcAft>
            </a:pPr>
            <a:r>
              <a:rPr lang="en-GB" altLang="en-US" dirty="0"/>
              <a:t> </a:t>
            </a:r>
            <a:fld id="{C026C2B9-E609-4245-AC3C-AE6D23BF733E}" type="slidenum">
              <a:rPr lang="en-GB" altLang="en-US"/>
              <a:pPr>
                <a:spcAft>
                  <a:spcPts val="600"/>
                </a:spcAft>
              </a:pPr>
              <a:t>31</a:t>
            </a:fld>
            <a:endParaRPr lang="en-GB"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E28DF-174B-1846-A412-F2044983AAB6}"/>
              </a:ext>
            </a:extLst>
          </p:cNvPr>
          <p:cNvSpPr>
            <a:spLocks noGrp="1"/>
          </p:cNvSpPr>
          <p:nvPr>
            <p:ph type="title"/>
          </p:nvPr>
        </p:nvSpPr>
        <p:spPr>
          <a:xfrm>
            <a:off x="768096" y="585216"/>
            <a:ext cx="7290054" cy="1499616"/>
          </a:xfrm>
        </p:spPr>
        <p:txBody>
          <a:bodyPr>
            <a:normAutofit/>
          </a:bodyPr>
          <a:lstStyle/>
          <a:p>
            <a:pPr eaLnBrk="1" hangingPunct="1">
              <a:defRPr/>
            </a:pPr>
            <a:r>
              <a:rPr lang="en-US" sz="2800" dirty="0">
                <a:latin typeface="Arial" charset="0"/>
                <a:ea typeface="MS PGothic" panose="020B0600070205080204" pitchFamily="34" charset="-128"/>
                <a:cs typeface="+mj-cs"/>
              </a:rPr>
              <a:t>CNS Depressants:</a:t>
            </a:r>
            <a:br>
              <a:rPr lang="en-US" sz="2800" dirty="0">
                <a:latin typeface="Arial" charset="0"/>
                <a:ea typeface="MS PGothic" panose="020B0600070205080204" pitchFamily="34" charset="-128"/>
                <a:cs typeface="+mj-cs"/>
              </a:rPr>
            </a:br>
            <a:r>
              <a:rPr lang="en-US" sz="2800" dirty="0">
                <a:latin typeface="Arial" charset="0"/>
                <a:ea typeface="MS PGothic" panose="020B0600070205080204" pitchFamily="34" charset="-128"/>
                <a:cs typeface="+mj-cs"/>
              </a:rPr>
              <a:t>Benzodiazepines, Sedative-Hypnotics, Barbiturates, ETOH</a:t>
            </a:r>
          </a:p>
        </p:txBody>
      </p:sp>
      <p:sp>
        <p:nvSpPr>
          <p:cNvPr id="139267" name="Slide Number Placeholder 3">
            <a:extLst>
              <a:ext uri="{FF2B5EF4-FFF2-40B4-BE49-F238E27FC236}">
                <a16:creationId xmlns:a16="http://schemas.microsoft.com/office/drawing/2014/main" id="{460578ED-6F8E-621D-9C40-42D204866A73}"/>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eaLnBrk="1" hangingPunct="1">
              <a:spcAft>
                <a:spcPts val="600"/>
              </a:spcAft>
            </a:pPr>
            <a:fld id="{61785C57-3FA6-D04F-81DD-B9308D28A855}" type="slidenum">
              <a:rPr lang="en-US" altLang="en-US">
                <a:ea typeface="ＭＳ Ｐゴシック" panose="020B0600070205080204" pitchFamily="34" charset="-128"/>
              </a:rPr>
              <a:pPr eaLnBrk="1" hangingPunct="1">
                <a:spcAft>
                  <a:spcPts val="600"/>
                </a:spcAft>
              </a:pPr>
              <a:t>32</a:t>
            </a:fld>
            <a:endParaRPr lang="en-US" altLang="en-US" dirty="0">
              <a:ea typeface="ＭＳ Ｐゴシック" panose="020B0600070205080204" pitchFamily="34" charset="-128"/>
            </a:endParaRPr>
          </a:p>
        </p:txBody>
      </p:sp>
      <p:graphicFrame>
        <p:nvGraphicFramePr>
          <p:cNvPr id="139269" name="Content Placeholder 2">
            <a:extLst>
              <a:ext uri="{FF2B5EF4-FFF2-40B4-BE49-F238E27FC236}">
                <a16:creationId xmlns:a16="http://schemas.microsoft.com/office/drawing/2014/main" id="{3AD463CF-BA99-671C-8072-560EDF0193A0}"/>
              </a:ext>
            </a:extLst>
          </p:cNvPr>
          <p:cNvGraphicFramePr>
            <a:graphicFrameLocks noGrp="1"/>
          </p:cNvGraphicFramePr>
          <p:nvPr>
            <p:ph idx="4294967295"/>
            <p:extLst>
              <p:ext uri="{D42A27DB-BD31-4B8C-83A1-F6EECF244321}">
                <p14:modId xmlns:p14="http://schemas.microsoft.com/office/powerpoint/2010/main" val="2573445311"/>
              </p:ext>
            </p:extLst>
          </p:nvPr>
        </p:nvGraphicFramePr>
        <p:xfrm>
          <a:off x="768096" y="1895302"/>
          <a:ext cx="7877140" cy="4575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22B47-327F-A84F-9173-FF428B351724}"/>
              </a:ext>
            </a:extLst>
          </p:cNvPr>
          <p:cNvSpPr>
            <a:spLocks noGrp="1"/>
          </p:cNvSpPr>
          <p:nvPr>
            <p:ph type="title"/>
          </p:nvPr>
        </p:nvSpPr>
        <p:spPr>
          <a:xfrm>
            <a:off x="768096" y="585216"/>
            <a:ext cx="6013704" cy="1499616"/>
          </a:xfrm>
        </p:spPr>
        <p:txBody>
          <a:bodyPr>
            <a:normAutofit/>
          </a:bodyPr>
          <a:lstStyle/>
          <a:p>
            <a:pPr eaLnBrk="1" hangingPunct="1">
              <a:defRPr/>
            </a:pPr>
            <a:r>
              <a:rPr lang="en-US" sz="2800" dirty="0">
                <a:latin typeface="Arial" charset="0"/>
                <a:ea typeface="MS PGothic" panose="020B0600070205080204" pitchFamily="34" charset="-128"/>
                <a:cs typeface="+mj-cs"/>
              </a:rPr>
              <a:t>CNS Depressants:</a:t>
            </a:r>
            <a:br>
              <a:rPr lang="en-US" sz="2800" dirty="0">
                <a:latin typeface="Arial" charset="0"/>
                <a:ea typeface="MS PGothic" panose="020B0600070205080204" pitchFamily="34" charset="-128"/>
                <a:cs typeface="+mj-cs"/>
              </a:rPr>
            </a:br>
            <a:r>
              <a:rPr lang="en-US" sz="2800" dirty="0">
                <a:latin typeface="Arial" charset="0"/>
                <a:ea typeface="MS PGothic" panose="020B0600070205080204" pitchFamily="34" charset="-128"/>
                <a:cs typeface="+mj-cs"/>
              </a:rPr>
              <a:t>Benzodiazepines, Sedative-Hypnotics, Barbiturates, ETOH (</a:t>
            </a:r>
            <a:r>
              <a:rPr lang="en-US" sz="2800" i="1" dirty="0">
                <a:latin typeface="Arial" charset="0"/>
                <a:ea typeface="MS PGothic" panose="020B0600070205080204" pitchFamily="34" charset="-128"/>
                <a:cs typeface="+mj-cs"/>
              </a:rPr>
              <a:t>Continued</a:t>
            </a:r>
            <a:r>
              <a:rPr lang="en-US" sz="2800" dirty="0">
                <a:latin typeface="Arial" charset="0"/>
                <a:ea typeface="MS PGothic" panose="020B0600070205080204" pitchFamily="34" charset="-128"/>
                <a:cs typeface="+mj-cs"/>
              </a:rPr>
              <a:t>)</a:t>
            </a:r>
          </a:p>
        </p:txBody>
      </p:sp>
      <p:sp>
        <p:nvSpPr>
          <p:cNvPr id="3" name="Content Placeholder 2">
            <a:extLst>
              <a:ext uri="{FF2B5EF4-FFF2-40B4-BE49-F238E27FC236}">
                <a16:creationId xmlns:a16="http://schemas.microsoft.com/office/drawing/2014/main" id="{929B025E-C862-8041-8E23-F1C6D4A03BD8}"/>
              </a:ext>
            </a:extLst>
          </p:cNvPr>
          <p:cNvSpPr>
            <a:spLocks noGrp="1"/>
          </p:cNvSpPr>
          <p:nvPr>
            <p:ph idx="4294967295"/>
          </p:nvPr>
        </p:nvSpPr>
        <p:spPr>
          <a:xfrm>
            <a:off x="768096" y="2084832"/>
            <a:ext cx="6013703" cy="4224528"/>
          </a:xfrm>
        </p:spPr>
        <p:txBody>
          <a:bodyPr>
            <a:normAutofit/>
          </a:bodyPr>
          <a:lstStyle/>
          <a:p>
            <a:pPr marL="365760" indent="-283464">
              <a:spcAft>
                <a:spcPts val="0"/>
              </a:spcAft>
              <a:buFont typeface="Wingdings 2"/>
              <a:buChar char=""/>
              <a:defRPr/>
            </a:pPr>
            <a:r>
              <a:rPr lang="en-US" sz="2400" dirty="0"/>
              <a:t>Overdose</a:t>
            </a:r>
          </a:p>
          <a:p>
            <a:pPr marL="640080" lvl="1" indent="-237744">
              <a:spcAft>
                <a:spcPts val="0"/>
              </a:spcAft>
              <a:buFont typeface="Verdana"/>
              <a:buChar char="◦"/>
              <a:defRPr/>
            </a:pPr>
            <a:r>
              <a:rPr lang="en-US" sz="2200" dirty="0">
                <a:ea typeface="MS PGothic" panose="020B0600070205080204" pitchFamily="34" charset="-128"/>
              </a:rPr>
              <a:t>Cardiovascular or respiratory depression</a:t>
            </a:r>
          </a:p>
          <a:p>
            <a:pPr marL="640080" lvl="1" indent="-237744">
              <a:spcAft>
                <a:spcPts val="0"/>
              </a:spcAft>
              <a:buFont typeface="Verdana"/>
              <a:buChar char="◦"/>
              <a:defRPr/>
            </a:pPr>
            <a:r>
              <a:rPr lang="en-US" sz="2200" dirty="0">
                <a:ea typeface="MS PGothic" panose="020B0600070205080204" pitchFamily="34" charset="-128"/>
              </a:rPr>
              <a:t>Coma</a:t>
            </a:r>
          </a:p>
          <a:p>
            <a:pPr marL="640080" lvl="1" indent="-237744">
              <a:spcAft>
                <a:spcPts val="0"/>
              </a:spcAft>
              <a:buFont typeface="Verdana"/>
              <a:buChar char="◦"/>
              <a:defRPr/>
            </a:pPr>
            <a:r>
              <a:rPr lang="en-US" sz="2200" dirty="0">
                <a:ea typeface="MS PGothic" panose="020B0600070205080204" pitchFamily="34" charset="-128"/>
              </a:rPr>
              <a:t>Shock</a:t>
            </a:r>
          </a:p>
          <a:p>
            <a:pPr marL="640080" lvl="1" indent="-237744">
              <a:spcAft>
                <a:spcPts val="0"/>
              </a:spcAft>
              <a:buFont typeface="Verdana"/>
              <a:buChar char="◦"/>
              <a:defRPr/>
            </a:pPr>
            <a:r>
              <a:rPr lang="en-US" sz="2200" dirty="0">
                <a:ea typeface="MS PGothic" panose="020B0600070205080204" pitchFamily="34" charset="-128"/>
              </a:rPr>
              <a:t>Convulsions</a:t>
            </a:r>
          </a:p>
          <a:p>
            <a:pPr marL="640080" lvl="1" indent="-237744">
              <a:spcAft>
                <a:spcPts val="0"/>
              </a:spcAft>
              <a:buFont typeface="Verdana"/>
              <a:buChar char="◦"/>
              <a:defRPr/>
            </a:pPr>
            <a:r>
              <a:rPr lang="en-US" sz="2200" dirty="0">
                <a:ea typeface="MS PGothic" panose="020B0600070205080204" pitchFamily="34" charset="-128"/>
              </a:rPr>
              <a:t>Death</a:t>
            </a:r>
          </a:p>
          <a:p>
            <a:pPr marL="365760" indent="-283464" eaLnBrk="1" fontAlgn="auto" hangingPunct="1">
              <a:spcAft>
                <a:spcPts val="0"/>
              </a:spcAft>
              <a:buFont typeface="Wingdings 2"/>
              <a:buChar char=""/>
              <a:defRPr/>
            </a:pPr>
            <a:r>
              <a:rPr lang="en-US" sz="2400" dirty="0">
                <a:ea typeface="+mn-ea"/>
                <a:cs typeface="+mn-cs"/>
              </a:rPr>
              <a:t>Treatment</a:t>
            </a:r>
          </a:p>
          <a:p>
            <a:pPr marL="640080" lvl="1" indent="-237744" eaLnBrk="1" fontAlgn="auto" hangingPunct="1">
              <a:spcAft>
                <a:spcPts val="0"/>
              </a:spcAft>
              <a:buFont typeface="Verdana"/>
              <a:buChar char="◦"/>
              <a:defRPr/>
            </a:pPr>
            <a:r>
              <a:rPr lang="en-US" sz="2200" dirty="0">
                <a:ea typeface="MS PGothic" panose="020B0600070205080204" pitchFamily="34" charset="-128"/>
              </a:rPr>
              <a:t>Caution: abrupt withdrawal can lead to death</a:t>
            </a:r>
          </a:p>
          <a:p>
            <a:pPr marL="640080" lvl="1" indent="-237744">
              <a:spcAft>
                <a:spcPts val="0"/>
              </a:spcAft>
              <a:buFont typeface="Verdana"/>
              <a:buChar char="◦"/>
              <a:defRPr/>
            </a:pPr>
            <a:r>
              <a:rPr lang="en-US" sz="2200" dirty="0">
                <a:ea typeface="MS PGothic" panose="020B0600070205080204" pitchFamily="34" charset="-128"/>
              </a:rPr>
              <a:t>Withdrawal: Carefully titrated detox with similar drug</a:t>
            </a:r>
          </a:p>
          <a:p>
            <a:pPr marL="640080" lvl="1" indent="-237744" eaLnBrk="1" fontAlgn="auto" hangingPunct="1">
              <a:spcAft>
                <a:spcPts val="0"/>
              </a:spcAft>
              <a:buFont typeface="Verdana"/>
              <a:buChar char="◦"/>
              <a:defRPr/>
            </a:pPr>
            <a:r>
              <a:rPr lang="en-US" sz="2200" dirty="0">
                <a:ea typeface="MS PGothic" panose="020B0600070205080204" pitchFamily="34" charset="-128"/>
              </a:rPr>
              <a:t>Overdose: Gastric lavage </a:t>
            </a:r>
          </a:p>
          <a:p>
            <a:pPr marL="365760" indent="-283464" eaLnBrk="1" fontAlgn="auto" hangingPunct="1">
              <a:spcAft>
                <a:spcPts val="0"/>
              </a:spcAft>
              <a:buFont typeface="Wingdings 2"/>
              <a:buNone/>
              <a:defRPr/>
            </a:pPr>
            <a:endParaRPr lang="en-US" dirty="0">
              <a:ea typeface="+mn-ea"/>
              <a:cs typeface="+mn-cs"/>
            </a:endParaRPr>
          </a:p>
        </p:txBody>
      </p:sp>
      <p:sp>
        <p:nvSpPr>
          <p:cNvPr id="141320" name="Rectangle 141319">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322" name="Rectangle 141321">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315" name="Slide Number Placeholder 3">
            <a:extLst>
              <a:ext uri="{FF2B5EF4-FFF2-40B4-BE49-F238E27FC236}">
                <a16:creationId xmlns:a16="http://schemas.microsoft.com/office/drawing/2014/main" id="{A3DCC82D-D858-EB5C-101C-D2F85637DF19}"/>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eaLnBrk="1" hangingPunct="1">
              <a:spcAft>
                <a:spcPts val="600"/>
              </a:spcAft>
            </a:pPr>
            <a:fld id="{2FA5B4E2-7735-5744-80B5-DAD62A5704F0}" type="slidenum">
              <a:rPr lang="en-US" altLang="en-US">
                <a:ea typeface="ＭＳ Ｐゴシック" panose="020B0600070205080204" pitchFamily="34" charset="-128"/>
              </a:rPr>
              <a:pPr eaLnBrk="1" hangingPunct="1">
                <a:spcAft>
                  <a:spcPts val="600"/>
                </a:spcAft>
              </a:pPr>
              <a:t>33</a:t>
            </a:fld>
            <a:endParaRPr lang="en-US" altLang="en-US" dirty="0">
              <a:ea typeface="ＭＳ Ｐゴシック" panose="020B0600070205080204" pitchFamily="34" charset="-12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85737" name="Straight Connector 585736">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85739" name="Rectangle 58573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5730" name="Rectangle 2">
            <a:extLst>
              <a:ext uri="{FF2B5EF4-FFF2-40B4-BE49-F238E27FC236}">
                <a16:creationId xmlns:a16="http://schemas.microsoft.com/office/drawing/2014/main" id="{8F5A8B8B-E1B2-7741-B58E-D16E268981F1}"/>
              </a:ext>
            </a:extLst>
          </p:cNvPr>
          <p:cNvSpPr>
            <a:spLocks noGrp="1" noChangeArrowheads="1"/>
          </p:cNvSpPr>
          <p:nvPr>
            <p:ph type="title"/>
          </p:nvPr>
        </p:nvSpPr>
        <p:spPr>
          <a:xfrm>
            <a:off x="149629" y="382384"/>
            <a:ext cx="3125586" cy="6088319"/>
          </a:xfrm>
        </p:spPr>
        <p:txBody>
          <a:bodyPr vert="horz" lIns="91440" tIns="45720" rIns="91440" bIns="45720" rtlCol="0" anchor="ctr">
            <a:normAutofit/>
          </a:bodyPr>
          <a:lstStyle/>
          <a:p>
            <a:pPr>
              <a:defRPr/>
            </a:pPr>
            <a:r>
              <a:rPr lang="en-US" sz="3500" kern="1200" cap="all" spc="100" baseline="0" dirty="0">
                <a:solidFill>
                  <a:srgbClr val="FFFFFF"/>
                </a:solidFill>
                <a:latin typeface="+mj-lt"/>
                <a:ea typeface="+mj-ea"/>
                <a:cs typeface="+mj-cs"/>
              </a:rPr>
              <a:t>CNS Stimulants: Cocaine, Crack,</a:t>
            </a:r>
            <a:br>
              <a:rPr lang="en-US" sz="3500" kern="1200" cap="all" spc="100" baseline="0" dirty="0">
                <a:solidFill>
                  <a:srgbClr val="FFFFFF"/>
                </a:solidFill>
                <a:latin typeface="+mj-lt"/>
                <a:ea typeface="+mj-ea"/>
                <a:cs typeface="+mj-cs"/>
              </a:rPr>
            </a:br>
            <a:r>
              <a:rPr lang="en-US" sz="3500" kern="1200" cap="all" spc="100" baseline="0" dirty="0">
                <a:solidFill>
                  <a:srgbClr val="FFFFFF"/>
                </a:solidFill>
                <a:latin typeface="+mj-lt"/>
                <a:ea typeface="+mj-ea"/>
                <a:cs typeface="+mj-cs"/>
              </a:rPr>
              <a:t>Methamphetamine and  Amphetamines </a:t>
            </a:r>
          </a:p>
        </p:txBody>
      </p:sp>
      <p:sp>
        <p:nvSpPr>
          <p:cNvPr id="144388" name="Slide Number Placeholder 4">
            <a:extLst>
              <a:ext uri="{FF2B5EF4-FFF2-40B4-BE49-F238E27FC236}">
                <a16:creationId xmlns:a16="http://schemas.microsoft.com/office/drawing/2014/main" id="{CE16F275-5A3E-0E46-0EDE-3DF0B0130ADA}"/>
              </a:ext>
            </a:extLst>
          </p:cNvPr>
          <p:cNvSpPr>
            <a:spLocks noGrp="1"/>
          </p:cNvSpPr>
          <p:nvPr>
            <p:ph type="sldNum" sz="quarter" idx="17"/>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defTabSz="457200" eaLnBrk="1" hangingPunct="1">
              <a:spcAft>
                <a:spcPts val="600"/>
              </a:spcAft>
            </a:pPr>
            <a:fld id="{2BD8420E-AEC5-594E-93C8-70D38C84F2A2}" type="slidenum">
              <a:rPr lang="en-US" altLang="en-US" kern="1200">
                <a:solidFill>
                  <a:schemeClr val="tx1">
                    <a:lumMod val="95000"/>
                    <a:lumOff val="5000"/>
                  </a:schemeClr>
                </a:solidFill>
                <a:latin typeface="+mj-lt"/>
                <a:ea typeface="+mn-ea"/>
                <a:cs typeface="+mn-cs"/>
              </a:rPr>
              <a:pPr defTabSz="457200" eaLnBrk="1" hangingPunct="1">
                <a:spcAft>
                  <a:spcPts val="600"/>
                </a:spcAft>
              </a:pPr>
              <a:t>34</a:t>
            </a:fld>
            <a:endParaRPr lang="en-US" altLang="en-US" kern="1200" dirty="0">
              <a:solidFill>
                <a:schemeClr val="tx1">
                  <a:lumMod val="95000"/>
                  <a:lumOff val="5000"/>
                </a:schemeClr>
              </a:solidFill>
              <a:latin typeface="+mj-lt"/>
              <a:ea typeface="+mn-ea"/>
              <a:cs typeface="+mn-cs"/>
            </a:endParaRPr>
          </a:p>
        </p:txBody>
      </p:sp>
      <p:graphicFrame>
        <p:nvGraphicFramePr>
          <p:cNvPr id="585733" name="Rectangle 3">
            <a:extLst>
              <a:ext uri="{FF2B5EF4-FFF2-40B4-BE49-F238E27FC236}">
                <a16:creationId xmlns:a16="http://schemas.microsoft.com/office/drawing/2014/main" id="{8E87ECEF-3896-804C-EFF5-9E13C15697A6}"/>
              </a:ext>
            </a:extLst>
          </p:cNvPr>
          <p:cNvGraphicFramePr>
            <a:graphicFrameLocks noGrp="1"/>
          </p:cNvGraphicFramePr>
          <p:nvPr>
            <p:ph sz="half" idx="4294967295"/>
            <p:extLst>
              <p:ext uri="{D42A27DB-BD31-4B8C-83A1-F6EECF244321}">
                <p14:modId xmlns:p14="http://schemas.microsoft.com/office/powerpoint/2010/main" val="4081419858"/>
              </p:ext>
            </p:extLst>
          </p:nvPr>
        </p:nvGraphicFramePr>
        <p:xfrm>
          <a:off x="3757352" y="112976"/>
          <a:ext cx="5100897" cy="6357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41" name="Rectangle 146440">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EDFF63A-58E1-A24A-9C1A-F7CD5EA8FC70}"/>
              </a:ext>
            </a:extLst>
          </p:cNvPr>
          <p:cNvSpPr>
            <a:spLocks noGrp="1"/>
          </p:cNvSpPr>
          <p:nvPr>
            <p:ph type="title"/>
          </p:nvPr>
        </p:nvSpPr>
        <p:spPr>
          <a:xfrm>
            <a:off x="166255" y="399010"/>
            <a:ext cx="3158836" cy="6071693"/>
          </a:xfrm>
        </p:spPr>
        <p:txBody>
          <a:bodyPr>
            <a:normAutofit/>
          </a:bodyPr>
          <a:lstStyle/>
          <a:p>
            <a:pPr>
              <a:defRPr/>
            </a:pPr>
            <a:r>
              <a:rPr lang="en-US" sz="3600" dirty="0">
                <a:solidFill>
                  <a:srgbClr val="FFFFFF"/>
                </a:solidFill>
              </a:rPr>
              <a:t>CNS Stimulants: Cocaine, Crack,</a:t>
            </a:r>
            <a:br>
              <a:rPr lang="en-US" sz="3600" dirty="0">
                <a:solidFill>
                  <a:srgbClr val="FFFFFF"/>
                </a:solidFill>
              </a:rPr>
            </a:br>
            <a:r>
              <a:rPr lang="en-US" sz="3600" dirty="0">
                <a:solidFill>
                  <a:srgbClr val="FFFFFF"/>
                </a:solidFill>
              </a:rPr>
              <a:t>Methamphetamine and  Amphetamines </a:t>
            </a:r>
            <a:r>
              <a:rPr lang="en-US" sz="3600" i="1" dirty="0">
                <a:solidFill>
                  <a:srgbClr val="FFFFFF"/>
                </a:solidFill>
                <a:ea typeface="MS PGothic" panose="020B0600070205080204" pitchFamily="34" charset="-128"/>
                <a:cs typeface="+mj-cs"/>
              </a:rPr>
              <a:t>(Continued)</a:t>
            </a:r>
          </a:p>
        </p:txBody>
      </p:sp>
      <p:sp>
        <p:nvSpPr>
          <p:cNvPr id="146435" name="Slide Number Placeholder 3">
            <a:extLst>
              <a:ext uri="{FF2B5EF4-FFF2-40B4-BE49-F238E27FC236}">
                <a16:creationId xmlns:a16="http://schemas.microsoft.com/office/drawing/2014/main" id="{5EDCD063-3BFE-ECDE-94A5-709E3DBBF187}"/>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eaLnBrk="1" hangingPunct="1">
              <a:spcAft>
                <a:spcPts val="600"/>
              </a:spcAft>
            </a:pPr>
            <a:fld id="{14CC7654-09FC-B146-B42F-770936F377E8}" type="slidenum">
              <a:rPr lang="en-US" altLang="en-US">
                <a:ea typeface="ＭＳ Ｐゴシック" panose="020B0600070205080204" pitchFamily="34" charset="-128"/>
              </a:rPr>
              <a:pPr eaLnBrk="1" hangingPunct="1">
                <a:spcAft>
                  <a:spcPts val="600"/>
                </a:spcAft>
              </a:pPr>
              <a:t>35</a:t>
            </a:fld>
            <a:endParaRPr lang="en-US" altLang="en-US" dirty="0">
              <a:ea typeface="ＭＳ Ｐゴシック" panose="020B0600070205080204" pitchFamily="34" charset="-128"/>
            </a:endParaRPr>
          </a:p>
        </p:txBody>
      </p:sp>
      <p:graphicFrame>
        <p:nvGraphicFramePr>
          <p:cNvPr id="146437" name="Content Placeholder 2">
            <a:extLst>
              <a:ext uri="{FF2B5EF4-FFF2-40B4-BE49-F238E27FC236}">
                <a16:creationId xmlns:a16="http://schemas.microsoft.com/office/drawing/2014/main" id="{798437DC-A68D-B979-825C-F6B2B9787D81}"/>
              </a:ext>
            </a:extLst>
          </p:cNvPr>
          <p:cNvGraphicFramePr>
            <a:graphicFrameLocks noGrp="1"/>
          </p:cNvGraphicFramePr>
          <p:nvPr>
            <p:ph idx="4294967295"/>
            <p:extLst>
              <p:ext uri="{D42A27DB-BD31-4B8C-83A1-F6EECF244321}">
                <p14:modId xmlns:p14="http://schemas.microsoft.com/office/powerpoint/2010/main" val="2681116856"/>
              </p:ext>
            </p:extLst>
          </p:nvPr>
        </p:nvGraphicFramePr>
        <p:xfrm>
          <a:off x="3790604" y="266007"/>
          <a:ext cx="5067646" cy="5948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9514" name="Straight Connector 149513">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9516" name="Rectangle 149515">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F7D36F-7673-C94C-A952-72C1DA7B0741}"/>
              </a:ext>
            </a:extLst>
          </p:cNvPr>
          <p:cNvSpPr>
            <a:spLocks noGrp="1"/>
          </p:cNvSpPr>
          <p:nvPr>
            <p:ph type="title"/>
          </p:nvPr>
        </p:nvSpPr>
        <p:spPr>
          <a:xfrm>
            <a:off x="482601" y="643467"/>
            <a:ext cx="2561709" cy="5571066"/>
          </a:xfrm>
        </p:spPr>
        <p:txBody>
          <a:bodyPr vert="horz" lIns="91440" tIns="45720" rIns="91440" bIns="45720" rtlCol="0" anchor="ctr">
            <a:normAutofit/>
          </a:bodyPr>
          <a:lstStyle/>
          <a:p>
            <a:pPr algn="r">
              <a:defRPr/>
            </a:pPr>
            <a:br>
              <a:rPr lang="en-US" altLang="en-US" sz="3500" kern="1200" cap="all" spc="100" baseline="0" dirty="0">
                <a:solidFill>
                  <a:srgbClr val="FFFFFF"/>
                </a:solidFill>
                <a:latin typeface="+mj-lt"/>
                <a:ea typeface="+mj-ea"/>
                <a:cs typeface="+mj-cs"/>
              </a:rPr>
            </a:br>
            <a:r>
              <a:rPr lang="en-US" altLang="en-US" sz="3500" kern="1200" cap="all" spc="100" baseline="0" dirty="0">
                <a:solidFill>
                  <a:srgbClr val="FFFFFF"/>
                </a:solidFill>
                <a:latin typeface="+mj-lt"/>
                <a:ea typeface="+mj-ea"/>
                <a:cs typeface="+mj-cs"/>
              </a:rPr>
              <a:t>Hallucinogens </a:t>
            </a:r>
            <a:br>
              <a:rPr lang="en-US" altLang="en-US" sz="3500" kern="1200" cap="all" spc="100" baseline="0" dirty="0">
                <a:solidFill>
                  <a:srgbClr val="FFFFFF"/>
                </a:solidFill>
                <a:latin typeface="+mj-lt"/>
                <a:ea typeface="+mj-ea"/>
                <a:cs typeface="+mj-cs"/>
              </a:rPr>
            </a:br>
            <a:r>
              <a:rPr lang="en-US" altLang="en-US" sz="3500" kern="1200" cap="all" spc="100" baseline="0" dirty="0">
                <a:solidFill>
                  <a:srgbClr val="FFFFFF"/>
                </a:solidFill>
                <a:latin typeface="+mj-lt"/>
                <a:ea typeface="+mj-ea"/>
                <a:cs typeface="+mj-cs"/>
              </a:rPr>
              <a:t>(</a:t>
            </a:r>
            <a:r>
              <a:rPr lang="en-US" altLang="en-US" sz="3500" i="1" kern="1200" cap="all" spc="100" baseline="0" dirty="0">
                <a:solidFill>
                  <a:srgbClr val="FFFFFF"/>
                </a:solidFill>
                <a:latin typeface="+mj-lt"/>
                <a:ea typeface="+mj-ea"/>
                <a:cs typeface="+mj-cs"/>
              </a:rPr>
              <a:t>Cont.)</a:t>
            </a:r>
            <a:br>
              <a:rPr lang="en-US" altLang="en-US" sz="3500" i="1" kern="1200" cap="all" spc="100" baseline="0" dirty="0">
                <a:solidFill>
                  <a:srgbClr val="FFFFFF"/>
                </a:solidFill>
                <a:latin typeface="+mj-lt"/>
                <a:ea typeface="+mj-ea"/>
                <a:cs typeface="+mj-cs"/>
              </a:rPr>
            </a:br>
            <a:br>
              <a:rPr lang="en-US" altLang="en-US" sz="3500" i="1" kern="1200" cap="all" spc="100" baseline="0" dirty="0">
                <a:solidFill>
                  <a:srgbClr val="FFFFFF"/>
                </a:solidFill>
                <a:latin typeface="+mj-lt"/>
                <a:ea typeface="+mj-ea"/>
                <a:cs typeface="+mj-cs"/>
              </a:rPr>
            </a:br>
            <a:r>
              <a:rPr lang="en-US" altLang="en-US" sz="3500" kern="1200" cap="all" spc="100" baseline="0" dirty="0">
                <a:solidFill>
                  <a:srgbClr val="FFFFFF"/>
                </a:solidFill>
                <a:latin typeface="+mj-lt"/>
                <a:ea typeface="+mj-ea"/>
                <a:cs typeface="+mj-cs"/>
              </a:rPr>
              <a:t>	</a:t>
            </a:r>
            <a:r>
              <a:rPr lang="en-US" altLang="en-US" sz="3500" b="1" kern="1200" cap="all" spc="100" baseline="0" dirty="0">
                <a:solidFill>
                  <a:srgbClr val="FFFFFF"/>
                </a:solidFill>
                <a:latin typeface="+mj-lt"/>
                <a:ea typeface="+mj-ea"/>
                <a:cs typeface="+mj-cs"/>
              </a:rPr>
              <a:t>LSD, Mescaline, Psilocybin</a:t>
            </a:r>
            <a:endParaRPr lang="en-US" altLang="en-US" sz="3500" b="1" i="1" kern="1200" cap="all" spc="100" baseline="0" dirty="0">
              <a:solidFill>
                <a:srgbClr val="FFFFFF"/>
              </a:solidFill>
              <a:latin typeface="+mj-lt"/>
              <a:ea typeface="+mj-ea"/>
              <a:cs typeface="+mj-cs"/>
            </a:endParaRPr>
          </a:p>
        </p:txBody>
      </p:sp>
      <p:sp>
        <p:nvSpPr>
          <p:cNvPr id="149508" name="Slide Number Placeholder 3">
            <a:extLst>
              <a:ext uri="{FF2B5EF4-FFF2-40B4-BE49-F238E27FC236}">
                <a16:creationId xmlns:a16="http://schemas.microsoft.com/office/drawing/2014/main" id="{7F462777-338A-8669-9431-3D4903AA436F}"/>
              </a:ext>
            </a:extLst>
          </p:cNvPr>
          <p:cNvSpPr>
            <a:spLocks noGrp="1"/>
          </p:cNvSpPr>
          <p:nvPr>
            <p:ph type="sldNum" sz="quarter" idx="17"/>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defTabSz="457200" eaLnBrk="1" hangingPunct="1">
              <a:spcAft>
                <a:spcPts val="600"/>
              </a:spcAft>
            </a:pPr>
            <a:fld id="{8D57FE8E-70F7-BA4B-AAFC-7378A0C05747}" type="slidenum">
              <a:rPr lang="en-US" altLang="en-US" kern="1200">
                <a:solidFill>
                  <a:schemeClr val="tx1">
                    <a:lumMod val="95000"/>
                    <a:lumOff val="5000"/>
                  </a:schemeClr>
                </a:solidFill>
                <a:latin typeface="+mj-lt"/>
                <a:ea typeface="+mn-ea"/>
                <a:cs typeface="+mn-cs"/>
              </a:rPr>
              <a:pPr defTabSz="457200" eaLnBrk="1" hangingPunct="1">
                <a:spcAft>
                  <a:spcPts val="600"/>
                </a:spcAft>
              </a:pPr>
              <a:t>36</a:t>
            </a:fld>
            <a:endParaRPr lang="en-US" altLang="en-US" kern="1200" dirty="0">
              <a:solidFill>
                <a:schemeClr val="tx1">
                  <a:lumMod val="95000"/>
                  <a:lumOff val="5000"/>
                </a:schemeClr>
              </a:solidFill>
              <a:latin typeface="+mj-lt"/>
              <a:ea typeface="+mn-ea"/>
              <a:cs typeface="+mn-cs"/>
            </a:endParaRPr>
          </a:p>
        </p:txBody>
      </p:sp>
      <p:graphicFrame>
        <p:nvGraphicFramePr>
          <p:cNvPr id="149510" name="Content Placeholder 2">
            <a:extLst>
              <a:ext uri="{FF2B5EF4-FFF2-40B4-BE49-F238E27FC236}">
                <a16:creationId xmlns:a16="http://schemas.microsoft.com/office/drawing/2014/main" id="{38490527-7B3D-970A-B4CD-C0FBCC5283CE}"/>
              </a:ext>
            </a:extLst>
          </p:cNvPr>
          <p:cNvGraphicFramePr>
            <a:graphicFrameLocks noGrp="1"/>
          </p:cNvGraphicFramePr>
          <p:nvPr>
            <p:ph sz="half" idx="4294967295"/>
            <p:extLst>
              <p:ext uri="{D42A27DB-BD31-4B8C-83A1-F6EECF244321}">
                <p14:modId xmlns:p14="http://schemas.microsoft.com/office/powerpoint/2010/main" val="1971316647"/>
              </p:ext>
            </p:extLst>
          </p:nvPr>
        </p:nvGraphicFramePr>
        <p:xfrm>
          <a:off x="3526911" y="112976"/>
          <a:ext cx="5500711" cy="6357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1562" name="Straight Connector 151561">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1564" name="Rectangle 151563">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0718DA-AA57-3640-862F-C8866C3793E3}"/>
              </a:ext>
            </a:extLst>
          </p:cNvPr>
          <p:cNvSpPr>
            <a:spLocks noGrp="1"/>
          </p:cNvSpPr>
          <p:nvPr>
            <p:ph type="title"/>
          </p:nvPr>
        </p:nvSpPr>
        <p:spPr>
          <a:xfrm>
            <a:off x="247973" y="185980"/>
            <a:ext cx="2960176" cy="6284724"/>
          </a:xfrm>
        </p:spPr>
        <p:txBody>
          <a:bodyPr vert="horz" lIns="91440" tIns="45720" rIns="91440" bIns="45720" rtlCol="0" anchor="ctr">
            <a:normAutofit/>
          </a:bodyPr>
          <a:lstStyle/>
          <a:p>
            <a:pPr algn="ctr">
              <a:defRPr/>
            </a:pPr>
            <a:br>
              <a:rPr lang="en-US" sz="3500" kern="1200" cap="all" spc="100" baseline="0" dirty="0">
                <a:solidFill>
                  <a:srgbClr val="FFFFFF"/>
                </a:solidFill>
                <a:latin typeface="+mj-lt"/>
                <a:ea typeface="+mj-ea"/>
                <a:cs typeface="+mj-cs"/>
              </a:rPr>
            </a:br>
            <a:r>
              <a:rPr lang="en-US" sz="4000" kern="1200" cap="all" spc="100" baseline="0" dirty="0">
                <a:solidFill>
                  <a:srgbClr val="FFFFFF"/>
                </a:solidFill>
                <a:latin typeface="+mj-lt"/>
                <a:ea typeface="+mj-ea"/>
                <a:cs typeface="+mj-cs"/>
              </a:rPr>
              <a:t>Hallucinogens </a:t>
            </a:r>
            <a:br>
              <a:rPr lang="en-US" sz="4000" i="1" kern="1200" cap="all" spc="100" baseline="0" dirty="0">
                <a:solidFill>
                  <a:srgbClr val="FFFFFF"/>
                </a:solidFill>
                <a:latin typeface="+mj-lt"/>
                <a:ea typeface="+mj-ea"/>
                <a:cs typeface="+mj-cs"/>
              </a:rPr>
            </a:br>
            <a:r>
              <a:rPr lang="en-US" altLang="en-US" sz="4000" dirty="0">
                <a:solidFill>
                  <a:srgbClr val="FFFFFF"/>
                </a:solidFill>
              </a:rPr>
              <a:t>(</a:t>
            </a:r>
            <a:r>
              <a:rPr lang="en-US" altLang="en-US" sz="4000" i="1" dirty="0">
                <a:solidFill>
                  <a:srgbClr val="FFFFFF"/>
                </a:solidFill>
              </a:rPr>
              <a:t>Cont.)</a:t>
            </a:r>
            <a:br>
              <a:rPr lang="en-US" altLang="en-US" sz="4000" i="1" dirty="0">
                <a:solidFill>
                  <a:srgbClr val="FFFFFF"/>
                </a:solidFill>
              </a:rPr>
            </a:br>
            <a:br>
              <a:rPr lang="en-US" altLang="en-US" sz="4000" i="1" dirty="0">
                <a:solidFill>
                  <a:srgbClr val="FFFFFF"/>
                </a:solidFill>
              </a:rPr>
            </a:br>
            <a:br>
              <a:rPr lang="en-US" sz="4000" i="1" kern="1200" cap="all" spc="100" baseline="0" dirty="0">
                <a:solidFill>
                  <a:srgbClr val="FFFFFF"/>
                </a:solidFill>
                <a:latin typeface="+mj-lt"/>
                <a:ea typeface="+mj-ea"/>
                <a:cs typeface="+mj-cs"/>
              </a:rPr>
            </a:br>
            <a:r>
              <a:rPr lang="en-US" sz="4000" b="1" kern="1200" cap="all" spc="100" baseline="0" dirty="0">
                <a:solidFill>
                  <a:srgbClr val="FFFFFF"/>
                </a:solidFill>
                <a:latin typeface="+mj-lt"/>
                <a:ea typeface="+mj-ea"/>
                <a:cs typeface="+mj-cs"/>
              </a:rPr>
              <a:t>PCP</a:t>
            </a:r>
          </a:p>
        </p:txBody>
      </p:sp>
      <p:sp>
        <p:nvSpPr>
          <p:cNvPr id="151556" name="Slide Number Placeholder 3">
            <a:extLst>
              <a:ext uri="{FF2B5EF4-FFF2-40B4-BE49-F238E27FC236}">
                <a16:creationId xmlns:a16="http://schemas.microsoft.com/office/drawing/2014/main" id="{81AE4C4E-B51C-D477-3B55-064FA1667199}"/>
              </a:ext>
            </a:extLst>
          </p:cNvPr>
          <p:cNvSpPr>
            <a:spLocks noGrp="1"/>
          </p:cNvSpPr>
          <p:nvPr>
            <p:ph type="sldNum" sz="quarter" idx="17"/>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defTabSz="457200" eaLnBrk="1" hangingPunct="1">
              <a:spcAft>
                <a:spcPts val="600"/>
              </a:spcAft>
            </a:pPr>
            <a:fld id="{C5EB5AFF-534E-DD4E-9207-FD67AD7482AE}" type="slidenum">
              <a:rPr lang="en-US" altLang="en-US" kern="1200">
                <a:solidFill>
                  <a:schemeClr val="tx1">
                    <a:lumMod val="95000"/>
                    <a:lumOff val="5000"/>
                  </a:schemeClr>
                </a:solidFill>
                <a:latin typeface="+mj-lt"/>
                <a:ea typeface="+mn-ea"/>
                <a:cs typeface="+mn-cs"/>
              </a:rPr>
              <a:pPr defTabSz="457200" eaLnBrk="1" hangingPunct="1">
                <a:spcAft>
                  <a:spcPts val="600"/>
                </a:spcAft>
              </a:pPr>
              <a:t>37</a:t>
            </a:fld>
            <a:endParaRPr lang="en-US" altLang="en-US" kern="1200" dirty="0">
              <a:solidFill>
                <a:schemeClr val="tx1">
                  <a:lumMod val="95000"/>
                  <a:lumOff val="5000"/>
                </a:schemeClr>
              </a:solidFill>
              <a:latin typeface="+mj-lt"/>
              <a:ea typeface="+mn-ea"/>
              <a:cs typeface="+mn-cs"/>
            </a:endParaRPr>
          </a:p>
        </p:txBody>
      </p:sp>
      <p:graphicFrame>
        <p:nvGraphicFramePr>
          <p:cNvPr id="151558" name="Content Placeholder 2">
            <a:extLst>
              <a:ext uri="{FF2B5EF4-FFF2-40B4-BE49-F238E27FC236}">
                <a16:creationId xmlns:a16="http://schemas.microsoft.com/office/drawing/2014/main" id="{B7682E7F-306C-668D-841E-304232DE36BE}"/>
              </a:ext>
            </a:extLst>
          </p:cNvPr>
          <p:cNvGraphicFramePr>
            <a:graphicFrameLocks noGrp="1"/>
          </p:cNvGraphicFramePr>
          <p:nvPr>
            <p:ph sz="half" idx="4294967295"/>
            <p:extLst>
              <p:ext uri="{D42A27DB-BD31-4B8C-83A1-F6EECF244321}">
                <p14:modId xmlns:p14="http://schemas.microsoft.com/office/powerpoint/2010/main" val="103359513"/>
              </p:ext>
            </p:extLst>
          </p:nvPr>
        </p:nvGraphicFramePr>
        <p:xfrm>
          <a:off x="3531676" y="112976"/>
          <a:ext cx="5326574" cy="6357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08" name="Rectangle 15360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610" name="Rectangle 15360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5B175E-7FB4-B143-A0B4-92A1A69D4B97}"/>
              </a:ext>
            </a:extLst>
          </p:cNvPr>
          <p:cNvSpPr>
            <a:spLocks noGrp="1"/>
          </p:cNvSpPr>
          <p:nvPr>
            <p:ph type="title"/>
          </p:nvPr>
        </p:nvSpPr>
        <p:spPr>
          <a:xfrm>
            <a:off x="401053" y="804333"/>
            <a:ext cx="2866463" cy="5249334"/>
          </a:xfrm>
        </p:spPr>
        <p:txBody>
          <a:bodyPr>
            <a:normAutofit/>
          </a:bodyPr>
          <a:lstStyle/>
          <a:p>
            <a:pPr algn="ctr">
              <a:defRPr/>
            </a:pPr>
            <a:r>
              <a:rPr lang="en-US" sz="3600" dirty="0">
                <a:solidFill>
                  <a:srgbClr val="FFFFFF"/>
                </a:solidFill>
              </a:rPr>
              <a:t>Hallucinogens </a:t>
            </a:r>
            <a:br>
              <a:rPr lang="en-US" sz="3600" i="1" dirty="0">
                <a:solidFill>
                  <a:srgbClr val="FFFFFF"/>
                </a:solidFill>
              </a:rPr>
            </a:br>
            <a:r>
              <a:rPr lang="en-US" altLang="en-US" sz="3600" dirty="0">
                <a:solidFill>
                  <a:srgbClr val="FFFFFF"/>
                </a:solidFill>
              </a:rPr>
              <a:t>(</a:t>
            </a:r>
            <a:r>
              <a:rPr lang="en-US" altLang="en-US" sz="3600" i="1" dirty="0">
                <a:solidFill>
                  <a:srgbClr val="FFFFFF"/>
                </a:solidFill>
              </a:rPr>
              <a:t>Cont.)</a:t>
            </a:r>
            <a:br>
              <a:rPr lang="en-US" altLang="en-US" sz="3600" i="1" dirty="0">
                <a:solidFill>
                  <a:srgbClr val="FFFFFF"/>
                </a:solidFill>
              </a:rPr>
            </a:br>
            <a:br>
              <a:rPr lang="en-US" altLang="en-US" sz="3600" i="1" dirty="0">
                <a:solidFill>
                  <a:srgbClr val="FFFFFF"/>
                </a:solidFill>
              </a:rPr>
            </a:br>
            <a:br>
              <a:rPr lang="en-US" sz="3600" i="1" dirty="0">
                <a:solidFill>
                  <a:srgbClr val="FFFFFF"/>
                </a:solidFill>
              </a:rPr>
            </a:br>
            <a:r>
              <a:rPr lang="en-US" sz="3600" b="1" dirty="0">
                <a:solidFill>
                  <a:srgbClr val="FFFFFF"/>
                </a:solidFill>
              </a:rPr>
              <a:t>PCP</a:t>
            </a:r>
            <a:endParaRPr lang="en-US" sz="3600" dirty="0">
              <a:solidFill>
                <a:srgbClr val="FFFFFF"/>
              </a:solidFill>
              <a:latin typeface="+mn-lt"/>
              <a:ea typeface="+mj-ea"/>
              <a:cs typeface="+mj-cs"/>
            </a:endParaRPr>
          </a:p>
        </p:txBody>
      </p:sp>
      <p:sp>
        <p:nvSpPr>
          <p:cNvPr id="3" name="Content Placeholder 2">
            <a:extLst>
              <a:ext uri="{FF2B5EF4-FFF2-40B4-BE49-F238E27FC236}">
                <a16:creationId xmlns:a16="http://schemas.microsoft.com/office/drawing/2014/main" id="{DDCAC133-5A2E-B44C-9407-82D3B30B16F6}"/>
              </a:ext>
            </a:extLst>
          </p:cNvPr>
          <p:cNvSpPr>
            <a:spLocks noGrp="1"/>
          </p:cNvSpPr>
          <p:nvPr>
            <p:ph idx="4294967295"/>
          </p:nvPr>
        </p:nvSpPr>
        <p:spPr>
          <a:xfrm>
            <a:off x="3490722" y="336884"/>
            <a:ext cx="5367528" cy="6020844"/>
          </a:xfrm>
        </p:spPr>
        <p:txBody>
          <a:bodyPr anchor="ctr">
            <a:noAutofit/>
          </a:bodyPr>
          <a:lstStyle/>
          <a:p>
            <a:pPr marL="365125" indent="-282575" eaLnBrk="1" hangingPunct="1">
              <a:buFont typeface="Wingdings 2" charset="0"/>
              <a:buChar char=""/>
              <a:defRPr/>
            </a:pPr>
            <a:r>
              <a:rPr lang="en-US" b="1" dirty="0">
                <a:latin typeface="Arial" charset="0"/>
                <a:ea typeface="MS PGothic" panose="020B0600070205080204" pitchFamily="34" charset="-128"/>
                <a:cs typeface="+mn-cs"/>
              </a:rPr>
              <a:t>Treatment</a:t>
            </a:r>
          </a:p>
          <a:p>
            <a:pPr marL="639763" lvl="1" indent="-236538" eaLnBrk="1" hangingPunct="1">
              <a:buFont typeface="Verdana" charset="0"/>
              <a:buChar char="◦"/>
              <a:defRPr/>
            </a:pPr>
            <a:r>
              <a:rPr lang="en-US" sz="2000" dirty="0">
                <a:latin typeface="Arial" charset="0"/>
                <a:ea typeface="MS PGothic" panose="020B0600070205080204" pitchFamily="34" charset="-128"/>
              </a:rPr>
              <a:t>Acidify urine (cranberry juice, ascorbic acid, ammonium chloride) </a:t>
            </a:r>
          </a:p>
          <a:p>
            <a:pPr marL="639763" lvl="1" indent="-236538" eaLnBrk="1" hangingPunct="1">
              <a:buFont typeface="Verdana" charset="0"/>
              <a:buChar char="◦"/>
              <a:defRPr/>
            </a:pPr>
            <a:r>
              <a:rPr lang="en-US" sz="2000" dirty="0">
                <a:latin typeface="Arial" charset="0"/>
                <a:ea typeface="MS PGothic" panose="020B0600070205080204" pitchFamily="34" charset="-128"/>
              </a:rPr>
              <a:t>Minimal stimuli	</a:t>
            </a:r>
          </a:p>
          <a:p>
            <a:pPr marL="639763" lvl="1" indent="-236538" eaLnBrk="1" hangingPunct="1">
              <a:buFont typeface="Verdana" charset="0"/>
              <a:buChar char="◦"/>
              <a:defRPr/>
            </a:pPr>
            <a:r>
              <a:rPr lang="en-US" sz="2000" dirty="0">
                <a:latin typeface="Arial" charset="0"/>
                <a:ea typeface="MS PGothic" panose="020B0600070205080204" pitchFamily="34" charset="-128"/>
              </a:rPr>
              <a:t>Do not attempt to talk down!	</a:t>
            </a:r>
          </a:p>
          <a:p>
            <a:pPr marL="639763" lvl="1" indent="-236538" eaLnBrk="1" hangingPunct="1">
              <a:buFont typeface="Verdana" charset="0"/>
              <a:buChar char="◦"/>
              <a:defRPr/>
            </a:pPr>
            <a:r>
              <a:rPr lang="en-US" sz="2000" dirty="0">
                <a:latin typeface="Arial" charset="0"/>
                <a:ea typeface="MS PGothic" panose="020B0600070205080204" pitchFamily="34" charset="-128"/>
              </a:rPr>
              <a:t>Speak slowly, clearly, low voice</a:t>
            </a:r>
          </a:p>
          <a:p>
            <a:pPr marL="639763" lvl="1" indent="-236538" eaLnBrk="1" hangingPunct="1">
              <a:buFont typeface="Verdana" charset="0"/>
              <a:buChar char="◦"/>
              <a:defRPr/>
            </a:pPr>
            <a:r>
              <a:rPr lang="en-US" sz="2000" dirty="0">
                <a:latin typeface="Arial" charset="0"/>
                <a:ea typeface="MS PGothic" panose="020B0600070205080204" pitchFamily="34" charset="-128"/>
              </a:rPr>
              <a:t>Administer diazepam (muscle spasms, seizure risk), haloperidol (psychotic behavior)</a:t>
            </a:r>
          </a:p>
          <a:p>
            <a:pPr marL="639763" lvl="1" indent="-236538" eaLnBrk="1" hangingPunct="1">
              <a:buFont typeface="Verdana" charset="0"/>
              <a:buChar char="◦"/>
              <a:defRPr/>
            </a:pPr>
            <a:r>
              <a:rPr lang="en-US" sz="2000" dirty="0">
                <a:latin typeface="Arial" charset="0"/>
                <a:ea typeface="MS PGothic" panose="020B0600070205080204" pitchFamily="34" charset="-128"/>
              </a:rPr>
              <a:t>Medical interventions: hyperthermia, hypertension, respiratory distress, hypertension</a:t>
            </a:r>
          </a:p>
          <a:p>
            <a:pPr marL="639763" lvl="1" indent="-236538" eaLnBrk="1" hangingPunct="1">
              <a:buFont typeface="Verdana" charset="0"/>
              <a:buChar char="◦"/>
              <a:defRPr/>
            </a:pPr>
            <a:r>
              <a:rPr lang="en-US" sz="2000" dirty="0">
                <a:latin typeface="Arial" charset="0"/>
                <a:ea typeface="MS PGothic" panose="020B0600070205080204" pitchFamily="34" charset="-128"/>
              </a:rPr>
              <a:t>Caution: gastric lavage may cause laryngeal spasms or aspiration</a:t>
            </a:r>
          </a:p>
        </p:txBody>
      </p:sp>
      <p:sp>
        <p:nvSpPr>
          <p:cNvPr id="153603" name="Slide Number Placeholder 3">
            <a:extLst>
              <a:ext uri="{FF2B5EF4-FFF2-40B4-BE49-F238E27FC236}">
                <a16:creationId xmlns:a16="http://schemas.microsoft.com/office/drawing/2014/main" id="{3C59FA50-B46B-AC02-B45E-FC78EBCA4F24}"/>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eaLnBrk="1" hangingPunct="1">
              <a:spcAft>
                <a:spcPts val="600"/>
              </a:spcAft>
            </a:pPr>
            <a:fld id="{313494A3-3FCD-4643-8BB5-DB551BF605E8}" type="slidenum">
              <a:rPr lang="en-US" altLang="en-US">
                <a:ea typeface="ＭＳ Ｐゴシック" panose="020B0600070205080204" pitchFamily="34" charset="-128"/>
              </a:rPr>
              <a:pPr eaLnBrk="1" hangingPunct="1">
                <a:spcAft>
                  <a:spcPts val="600"/>
                </a:spcAft>
              </a:pPr>
              <a:t>38</a:t>
            </a:fld>
            <a:endParaRPr lang="en-US" altLang="en-US" dirty="0">
              <a:ea typeface="ＭＳ Ｐゴシック" panose="020B0600070205080204" pitchFamily="34" charset="-12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433" name="Rectangle 615432">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5426" name="Rectangle 2">
            <a:extLst>
              <a:ext uri="{FF2B5EF4-FFF2-40B4-BE49-F238E27FC236}">
                <a16:creationId xmlns:a16="http://schemas.microsoft.com/office/drawing/2014/main" id="{687C0125-5AC2-1547-A5A4-56F0A7E90B08}"/>
              </a:ext>
            </a:extLst>
          </p:cNvPr>
          <p:cNvSpPr>
            <a:spLocks noGrp="1" noChangeArrowheads="1"/>
          </p:cNvSpPr>
          <p:nvPr>
            <p:ph type="title"/>
          </p:nvPr>
        </p:nvSpPr>
        <p:spPr>
          <a:xfrm>
            <a:off x="482601" y="643467"/>
            <a:ext cx="2561709" cy="5571066"/>
          </a:xfrm>
        </p:spPr>
        <p:txBody>
          <a:bodyPr>
            <a:normAutofit/>
          </a:bodyPr>
          <a:lstStyle/>
          <a:p>
            <a:pPr eaLnBrk="1" hangingPunct="1">
              <a:defRPr/>
            </a:pPr>
            <a:r>
              <a:rPr lang="en-US" sz="3100" dirty="0">
                <a:solidFill>
                  <a:srgbClr val="FFFFFF"/>
                </a:solidFill>
                <a:latin typeface="Arial" charset="0"/>
                <a:ea typeface="MS PGothic" panose="020B0600070205080204" pitchFamily="34" charset="-128"/>
                <a:cs typeface="+mj-cs"/>
              </a:rPr>
              <a:t>Inhalants</a:t>
            </a:r>
          </a:p>
        </p:txBody>
      </p:sp>
      <p:sp>
        <p:nvSpPr>
          <p:cNvPr id="155651" name="Slide Number Placeholder 4">
            <a:extLst>
              <a:ext uri="{FF2B5EF4-FFF2-40B4-BE49-F238E27FC236}">
                <a16:creationId xmlns:a16="http://schemas.microsoft.com/office/drawing/2014/main" id="{009F2594-15BC-18F7-5115-88307456DAE4}"/>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eaLnBrk="1" hangingPunct="1">
              <a:spcAft>
                <a:spcPts val="600"/>
              </a:spcAft>
            </a:pPr>
            <a:fld id="{A81FAE08-4B36-8D4F-B850-F315C7E91FED}" type="slidenum">
              <a:rPr lang="en-US" altLang="en-US">
                <a:ea typeface="ＭＳ Ｐゴシック" panose="020B0600070205080204" pitchFamily="34" charset="-128"/>
              </a:rPr>
              <a:pPr eaLnBrk="1" hangingPunct="1">
                <a:spcAft>
                  <a:spcPts val="600"/>
                </a:spcAft>
              </a:pPr>
              <a:t>39</a:t>
            </a:fld>
            <a:endParaRPr lang="en-US" altLang="en-US" dirty="0">
              <a:ea typeface="ＭＳ Ｐゴシック" panose="020B0600070205080204" pitchFamily="34" charset="-128"/>
            </a:endParaRPr>
          </a:p>
        </p:txBody>
      </p:sp>
      <p:graphicFrame>
        <p:nvGraphicFramePr>
          <p:cNvPr id="615429" name="Rectangle 3">
            <a:extLst>
              <a:ext uri="{FF2B5EF4-FFF2-40B4-BE49-F238E27FC236}">
                <a16:creationId xmlns:a16="http://schemas.microsoft.com/office/drawing/2014/main" id="{82A98B49-0B82-DF9C-C54C-C3D033767725}"/>
              </a:ext>
            </a:extLst>
          </p:cNvPr>
          <p:cNvGraphicFramePr>
            <a:graphicFrameLocks noGrp="1"/>
          </p:cNvGraphicFramePr>
          <p:nvPr>
            <p:ph idx="4294967295"/>
            <p:extLst>
              <p:ext uri="{D42A27DB-BD31-4B8C-83A1-F6EECF244321}">
                <p14:modId xmlns:p14="http://schemas.microsoft.com/office/powerpoint/2010/main" val="631941799"/>
              </p:ext>
            </p:extLst>
          </p:nvPr>
        </p:nvGraphicFramePr>
        <p:xfrm>
          <a:off x="3721768" y="240631"/>
          <a:ext cx="5136482" cy="59739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296" name="Straight Connector 12295">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290" name="Title 2">
            <a:extLst>
              <a:ext uri="{FF2B5EF4-FFF2-40B4-BE49-F238E27FC236}">
                <a16:creationId xmlns:a16="http://schemas.microsoft.com/office/drawing/2014/main" id="{1BE0296F-3F24-4D1D-889B-B242E6E2F6B8}"/>
              </a:ext>
            </a:extLst>
          </p:cNvPr>
          <p:cNvSpPr>
            <a:spLocks noGrp="1"/>
          </p:cNvSpPr>
          <p:nvPr>
            <p:ph type="title"/>
          </p:nvPr>
        </p:nvSpPr>
        <p:spPr>
          <a:xfrm>
            <a:off x="768096" y="585216"/>
            <a:ext cx="7290054" cy="1499616"/>
          </a:xfrm>
        </p:spPr>
        <p:txBody>
          <a:bodyPr vert="horz" lIns="91440" tIns="45720" rIns="91440" bIns="45720" rtlCol="0" anchor="ctr">
            <a:normAutofit/>
          </a:bodyPr>
          <a:lstStyle/>
          <a:p>
            <a:r>
              <a:rPr lang="en-US" altLang="en-US" sz="5000" kern="1200" cap="all" spc="100" baseline="0" dirty="0">
                <a:solidFill>
                  <a:schemeClr val="tx1">
                    <a:lumMod val="95000"/>
                    <a:lumOff val="5000"/>
                  </a:schemeClr>
                </a:solidFill>
                <a:latin typeface="+mj-lt"/>
                <a:ea typeface="+mj-ea"/>
                <a:cs typeface="+mj-cs"/>
              </a:rPr>
              <a:t>Substances That Lead to </a:t>
            </a:r>
            <a:br>
              <a:rPr lang="en-US" altLang="en-US" sz="5000" kern="1200" cap="all" spc="100" baseline="0" dirty="0">
                <a:solidFill>
                  <a:schemeClr val="tx1">
                    <a:lumMod val="95000"/>
                    <a:lumOff val="5000"/>
                  </a:schemeClr>
                </a:solidFill>
                <a:latin typeface="+mj-lt"/>
                <a:ea typeface="+mj-ea"/>
                <a:cs typeface="+mj-cs"/>
              </a:rPr>
            </a:br>
            <a:r>
              <a:rPr lang="en-US" altLang="en-US" sz="5000" kern="1200" cap="all" spc="100" baseline="0" dirty="0">
                <a:solidFill>
                  <a:schemeClr val="tx1">
                    <a:lumMod val="95000"/>
                    <a:lumOff val="5000"/>
                  </a:schemeClr>
                </a:solidFill>
                <a:latin typeface="+mj-lt"/>
                <a:ea typeface="+mj-ea"/>
                <a:cs typeface="+mj-cs"/>
              </a:rPr>
              <a:t>Use Disorders</a:t>
            </a:r>
          </a:p>
        </p:txBody>
      </p:sp>
      <p:graphicFrame>
        <p:nvGraphicFramePr>
          <p:cNvPr id="12292" name="Content Placeholder 1">
            <a:extLst>
              <a:ext uri="{FF2B5EF4-FFF2-40B4-BE49-F238E27FC236}">
                <a16:creationId xmlns:a16="http://schemas.microsoft.com/office/drawing/2014/main" id="{28213D09-6952-CD61-52C1-F1744FB62DA2}"/>
              </a:ext>
            </a:extLst>
          </p:cNvPr>
          <p:cNvGraphicFramePr>
            <a:graphicFrameLocks noGrp="1"/>
          </p:cNvGraphicFramePr>
          <p:nvPr>
            <p:ph sz="half" idx="1"/>
            <p:extLst>
              <p:ext uri="{D42A27DB-BD31-4B8C-83A1-F6EECF244321}">
                <p14:modId xmlns:p14="http://schemas.microsoft.com/office/powerpoint/2010/main" val="563309617"/>
              </p:ext>
            </p:extLst>
          </p:nvPr>
        </p:nvGraphicFramePr>
        <p:xfrm>
          <a:off x="768096" y="1911927"/>
          <a:ext cx="7607808" cy="4522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73" name="Rectangle 36872">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866" name="Title 1">
            <a:extLst>
              <a:ext uri="{FF2B5EF4-FFF2-40B4-BE49-F238E27FC236}">
                <a16:creationId xmlns:a16="http://schemas.microsoft.com/office/drawing/2014/main" id="{578E79E9-63BD-49BE-89F9-4BD8A4BB90D3}"/>
              </a:ext>
            </a:extLst>
          </p:cNvPr>
          <p:cNvSpPr>
            <a:spLocks noGrp="1"/>
          </p:cNvSpPr>
          <p:nvPr>
            <p:ph type="title"/>
          </p:nvPr>
        </p:nvSpPr>
        <p:spPr>
          <a:xfrm>
            <a:off x="482601" y="643467"/>
            <a:ext cx="2561709" cy="5571066"/>
          </a:xfrm>
        </p:spPr>
        <p:txBody>
          <a:bodyPr>
            <a:normAutofit/>
          </a:bodyPr>
          <a:lstStyle/>
          <a:p>
            <a:pPr eaLnBrk="1" hangingPunct="1"/>
            <a:r>
              <a:rPr lang="en-US" altLang="en-US" dirty="0">
                <a:solidFill>
                  <a:srgbClr val="FFFFFF"/>
                </a:solidFill>
                <a:ea typeface="ヒラギノ角ゴ Pro W3" pitchFamily="1" charset="-128"/>
              </a:rPr>
              <a:t>Other Disorders</a:t>
            </a:r>
          </a:p>
        </p:txBody>
      </p:sp>
      <p:graphicFrame>
        <p:nvGraphicFramePr>
          <p:cNvPr id="36869" name="Content Placeholder 2">
            <a:extLst>
              <a:ext uri="{FF2B5EF4-FFF2-40B4-BE49-F238E27FC236}">
                <a16:creationId xmlns:a16="http://schemas.microsoft.com/office/drawing/2014/main" id="{3CE19806-589E-9A6D-41F9-7F5EDDB1A383}"/>
              </a:ext>
            </a:extLst>
          </p:cNvPr>
          <p:cNvGraphicFramePr>
            <a:graphicFrameLocks noGrp="1"/>
          </p:cNvGraphicFramePr>
          <p:nvPr>
            <p:ph idx="1"/>
            <p:extLst>
              <p:ext uri="{D42A27DB-BD31-4B8C-83A1-F6EECF244321}">
                <p14:modId xmlns:p14="http://schemas.microsoft.com/office/powerpoint/2010/main" val="2185095070"/>
              </p:ext>
            </p:extLst>
          </p:nvPr>
        </p:nvGraphicFramePr>
        <p:xfrm>
          <a:off x="3834064" y="368967"/>
          <a:ext cx="4940968" cy="58455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968" name="Rectangle 4096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70" name="Rectangle 4096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62" name="Title 2">
            <a:extLst>
              <a:ext uri="{FF2B5EF4-FFF2-40B4-BE49-F238E27FC236}">
                <a16:creationId xmlns:a16="http://schemas.microsoft.com/office/drawing/2014/main" id="{1F296CE1-7966-4FE6-BA1C-7AF54978CDB5}"/>
              </a:ext>
            </a:extLst>
          </p:cNvPr>
          <p:cNvSpPr>
            <a:spLocks noGrp="1"/>
          </p:cNvSpPr>
          <p:nvPr>
            <p:ph type="title"/>
          </p:nvPr>
        </p:nvSpPr>
        <p:spPr>
          <a:xfrm>
            <a:off x="723591" y="804333"/>
            <a:ext cx="2543925" cy="5249334"/>
          </a:xfrm>
        </p:spPr>
        <p:txBody>
          <a:bodyPr>
            <a:normAutofit/>
          </a:bodyPr>
          <a:lstStyle/>
          <a:p>
            <a:pPr algn="r" eaLnBrk="1" hangingPunct="1"/>
            <a:r>
              <a:rPr lang="en-US" altLang="en-US" dirty="0">
                <a:solidFill>
                  <a:srgbClr val="FFFFFF"/>
                </a:solidFill>
                <a:ea typeface="ヒラギノ角ゴ Pro W3" pitchFamily="1" charset="-128"/>
              </a:rPr>
              <a:t>Audience Response Question</a:t>
            </a:r>
          </a:p>
        </p:txBody>
      </p:sp>
      <p:sp>
        <p:nvSpPr>
          <p:cNvPr id="40963" name="Content Placeholder 1">
            <a:extLst>
              <a:ext uri="{FF2B5EF4-FFF2-40B4-BE49-F238E27FC236}">
                <a16:creationId xmlns:a16="http://schemas.microsoft.com/office/drawing/2014/main" id="{024A9739-36FE-4A41-A82F-6DEA67F7EB59}"/>
              </a:ext>
            </a:extLst>
          </p:cNvPr>
          <p:cNvSpPr>
            <a:spLocks noGrp="1"/>
          </p:cNvSpPr>
          <p:nvPr>
            <p:ph idx="1"/>
          </p:nvPr>
        </p:nvSpPr>
        <p:spPr>
          <a:xfrm>
            <a:off x="3713286" y="804333"/>
            <a:ext cx="4729502" cy="5249334"/>
          </a:xfrm>
        </p:spPr>
        <p:txBody>
          <a:bodyPr anchor="ctr">
            <a:normAutofit/>
          </a:bodyPr>
          <a:lstStyle/>
          <a:p>
            <a:pPr marL="0" indent="0" eaLnBrk="1" hangingPunct="1">
              <a:buSzPct val="100000"/>
              <a:buFont typeface="Wingdings 2" panose="05020102010507070707" pitchFamily="18" charset="2"/>
              <a:buNone/>
            </a:pPr>
            <a:r>
              <a:rPr lang="en-US" altLang="en-US" sz="2800" dirty="0">
                <a:ea typeface="ヒラギノ角ゴ Pro W3" pitchFamily="1" charset="-128"/>
              </a:rPr>
              <a:t>A patient is admitted to the ED experiencing respiratory distress due to opioid overdose. As soon as his respiration is stabilized, which drug should be administered?</a:t>
            </a:r>
            <a:endParaRPr lang="en-US" altLang="ja-JP" sz="2800" dirty="0">
              <a:ea typeface="ヒラギノ角ゴ Pro W3" pitchFamily="1" charset="-128"/>
            </a:endParaRPr>
          </a:p>
          <a:p>
            <a:pPr marL="0" indent="0" eaLnBrk="1" hangingPunct="1">
              <a:buSzPct val="100000"/>
              <a:buFont typeface="Wingdings 2" panose="05020102010507070707" pitchFamily="18" charset="2"/>
              <a:buNone/>
            </a:pPr>
            <a:endParaRPr lang="en-US" altLang="en-US" sz="2800" b="1" dirty="0">
              <a:ea typeface="ヒラギノ角ゴ Pro W3" pitchFamily="1" charset="-128"/>
            </a:endParaRPr>
          </a:p>
          <a:p>
            <a:pPr marL="514350" lvl="1" indent="-514350" eaLnBrk="1" hangingPunct="1">
              <a:buSzPct val="100000"/>
              <a:buFont typeface="Calibri" panose="020F0502020204030204" pitchFamily="34" charset="0"/>
              <a:buAutoNum type="alphaUcPeriod"/>
            </a:pPr>
            <a:r>
              <a:rPr lang="en-US" altLang="en-US" sz="2800" dirty="0"/>
              <a:t>Naloxone</a:t>
            </a:r>
          </a:p>
          <a:p>
            <a:pPr marL="514350" lvl="1" indent="-514350" eaLnBrk="1" hangingPunct="1">
              <a:buSzPct val="100000"/>
              <a:buFont typeface="Calibri" panose="020F0502020204030204" pitchFamily="34" charset="0"/>
              <a:buAutoNum type="alphaUcPeriod"/>
            </a:pPr>
            <a:r>
              <a:rPr lang="en-US" altLang="en-US" sz="2800" dirty="0"/>
              <a:t>Bupropion</a:t>
            </a:r>
          </a:p>
          <a:p>
            <a:pPr marL="514350" lvl="1" indent="-514350" eaLnBrk="1" hangingPunct="1">
              <a:buSzPct val="100000"/>
              <a:buFont typeface="Calibri" panose="020F0502020204030204" pitchFamily="34" charset="0"/>
              <a:buAutoNum type="alphaUcPeriod"/>
            </a:pPr>
            <a:r>
              <a:rPr lang="en-US" altLang="en-US" sz="2800" dirty="0">
                <a:ea typeface="ヒラギノ角ゴ Pro W3" pitchFamily="1" charset="-128"/>
              </a:rPr>
              <a:t>Methadone</a:t>
            </a:r>
          </a:p>
          <a:p>
            <a:pPr marL="514350" lvl="1" indent="-514350" eaLnBrk="1" hangingPunct="1">
              <a:buSzPct val="100000"/>
              <a:buFont typeface="Calibri" panose="020F0502020204030204" pitchFamily="34" charset="0"/>
              <a:buAutoNum type="alphaUcPeriod"/>
            </a:pPr>
            <a:r>
              <a:rPr lang="en-US" altLang="en-US" sz="2800" dirty="0"/>
              <a:t>Clonidine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59400" name="Rectangle 59399">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402"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505" y="1814574"/>
            <a:ext cx="5570417"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59404" name="Rectangle 59403">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2"/>
            <a:ext cx="12344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406" name="Rectangle 59405">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394" name="Title 1">
            <a:extLst>
              <a:ext uri="{FF2B5EF4-FFF2-40B4-BE49-F238E27FC236}">
                <a16:creationId xmlns:a16="http://schemas.microsoft.com/office/drawing/2014/main" id="{5C8E992E-DB73-4831-90CB-E2CBF86FF706}"/>
              </a:ext>
            </a:extLst>
          </p:cNvPr>
          <p:cNvSpPr>
            <a:spLocks noGrp="1"/>
          </p:cNvSpPr>
          <p:nvPr>
            <p:ph type="title"/>
          </p:nvPr>
        </p:nvSpPr>
        <p:spPr>
          <a:xfrm>
            <a:off x="3406641" y="942449"/>
            <a:ext cx="5010992" cy="1470249"/>
          </a:xfrm>
        </p:spPr>
        <p:txBody>
          <a:bodyPr>
            <a:normAutofit/>
          </a:bodyPr>
          <a:lstStyle/>
          <a:p>
            <a:pPr eaLnBrk="1" hangingPunct="1"/>
            <a:r>
              <a:rPr lang="en-US" altLang="en-US" dirty="0">
                <a:ea typeface="ヒラギノ角ゴ Pro W3" pitchFamily="1" charset="-128"/>
              </a:rPr>
              <a:t>Case Study</a:t>
            </a:r>
          </a:p>
        </p:txBody>
      </p:sp>
      <p:cxnSp>
        <p:nvCxnSpPr>
          <p:cNvPr id="59408" name="Straight Connector 59407">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48775" y="2573573"/>
            <a:ext cx="49377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59395" name="Content Placeholder 2">
            <a:extLst>
              <a:ext uri="{FF2B5EF4-FFF2-40B4-BE49-F238E27FC236}">
                <a16:creationId xmlns:a16="http://schemas.microsoft.com/office/drawing/2014/main" id="{369C15C3-4D2C-478A-9764-23E15F12A1C6}"/>
              </a:ext>
            </a:extLst>
          </p:cNvPr>
          <p:cNvSpPr>
            <a:spLocks noGrp="1"/>
          </p:cNvSpPr>
          <p:nvPr>
            <p:ph idx="1"/>
          </p:nvPr>
        </p:nvSpPr>
        <p:spPr>
          <a:xfrm>
            <a:off x="3410282" y="2773885"/>
            <a:ext cx="5007352" cy="3141013"/>
          </a:xfrm>
        </p:spPr>
        <p:txBody>
          <a:bodyPr>
            <a:normAutofit/>
          </a:bodyPr>
          <a:lstStyle/>
          <a:p>
            <a:pPr marL="0" indent="0" eaLnBrk="1" hangingPunct="1">
              <a:buFont typeface="Wingdings 2" panose="05020102010507070707" pitchFamily="18" charset="2"/>
              <a:buNone/>
            </a:pPr>
            <a:r>
              <a:rPr lang="en-US" altLang="en-US" dirty="0"/>
              <a:t>Antony is admitted to your psych unit from the ED. History reveals co-occurring disorders of both major depressive disorder and substance use disorder. His history reveals he grew up in group homes when early evidence of childhood depression was labeled as “moodiness” by foster parents and he was categorized as “hard to place.” He performed poorly in school because he couldn’t concentrate and turned early to drugs as an escape from hopelessness.</a:t>
            </a:r>
          </a:p>
        </p:txBody>
      </p:sp>
    </p:spTree>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1E24EFF9-A56E-4449-B74F-A02BCE68C151}"/>
              </a:ext>
            </a:extLst>
          </p:cNvPr>
          <p:cNvSpPr>
            <a:spLocks noGrp="1"/>
          </p:cNvSpPr>
          <p:nvPr>
            <p:ph type="title"/>
          </p:nvPr>
        </p:nvSpPr>
        <p:spPr>
          <a:xfrm>
            <a:off x="457200" y="274638"/>
            <a:ext cx="8229600" cy="758825"/>
          </a:xfrm>
        </p:spPr>
        <p:txBody>
          <a:bodyPr/>
          <a:lstStyle/>
          <a:p>
            <a:pPr eaLnBrk="1" hangingPunct="1"/>
            <a:r>
              <a:rPr lang="en-US" altLang="en-US" dirty="0">
                <a:ea typeface="ヒラギノ角ゴ Pro W3" pitchFamily="1" charset="-128"/>
              </a:rPr>
              <a:t>Screening Tools</a:t>
            </a:r>
          </a:p>
        </p:txBody>
      </p:sp>
      <p:graphicFrame>
        <p:nvGraphicFramePr>
          <p:cNvPr id="61445" name="Content Placeholder 2">
            <a:extLst>
              <a:ext uri="{FF2B5EF4-FFF2-40B4-BE49-F238E27FC236}">
                <a16:creationId xmlns:a16="http://schemas.microsoft.com/office/drawing/2014/main" id="{A7CEE3EE-E815-394C-9E45-FABBE20F9549}"/>
              </a:ext>
            </a:extLst>
          </p:cNvPr>
          <p:cNvGraphicFramePr>
            <a:graphicFrameLocks noGrp="1"/>
          </p:cNvGraphicFramePr>
          <p:nvPr>
            <p:ph idx="1"/>
            <p:extLst>
              <p:ext uri="{D42A27DB-BD31-4B8C-83A1-F6EECF244321}">
                <p14:modId xmlns:p14="http://schemas.microsoft.com/office/powerpoint/2010/main" val="4025182319"/>
              </p:ext>
            </p:extLst>
          </p:nvPr>
        </p:nvGraphicFramePr>
        <p:xfrm>
          <a:off x="482600" y="1828800"/>
          <a:ext cx="8229600" cy="3538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EF759BB6-45A9-8844-80C0-3E1848FB3751}"/>
              </a:ext>
            </a:extLst>
          </p:cNvPr>
          <p:cNvSpPr>
            <a:spLocks noGrp="1" noChangeArrowheads="1"/>
          </p:cNvSpPr>
          <p:nvPr>
            <p:ph type="title"/>
          </p:nvPr>
        </p:nvSpPr>
        <p:spPr>
          <a:xfrm>
            <a:off x="768096" y="585216"/>
            <a:ext cx="6013704" cy="980113"/>
          </a:xfrm>
        </p:spPr>
        <p:txBody>
          <a:bodyPr>
            <a:normAutofit/>
          </a:bodyPr>
          <a:lstStyle/>
          <a:p>
            <a:pPr algn="ctr" eaLnBrk="1" hangingPunct="1">
              <a:defRPr/>
            </a:pPr>
            <a:r>
              <a:rPr lang="en-US" altLang="en-US" dirty="0">
                <a:ea typeface="ヒラギノ角ゴ Pro W3" pitchFamily="2" charset="-128"/>
              </a:rPr>
              <a:t>Screening Tools</a:t>
            </a:r>
          </a:p>
        </p:txBody>
      </p:sp>
      <p:sp>
        <p:nvSpPr>
          <p:cNvPr id="36866" name="Rectangle 3">
            <a:extLst>
              <a:ext uri="{FF2B5EF4-FFF2-40B4-BE49-F238E27FC236}">
                <a16:creationId xmlns:a16="http://schemas.microsoft.com/office/drawing/2014/main" id="{79CAAD6D-CF2C-9D40-B9C8-0FB94B426D18}"/>
              </a:ext>
            </a:extLst>
          </p:cNvPr>
          <p:cNvSpPr>
            <a:spLocks noGrp="1" noChangeArrowheads="1"/>
          </p:cNvSpPr>
          <p:nvPr>
            <p:ph sz="quarter" idx="13"/>
          </p:nvPr>
        </p:nvSpPr>
        <p:spPr>
          <a:xfrm>
            <a:off x="768096" y="1565329"/>
            <a:ext cx="6013704" cy="4744031"/>
          </a:xfrm>
        </p:spPr>
        <p:txBody>
          <a:bodyPr numCol="1" anchorCtr="0" compatLnSpc="1">
            <a:prstTxWarp prst="textNoShape">
              <a:avLst/>
            </a:prstTxWarp>
            <a:noAutofit/>
          </a:bodyPr>
          <a:lstStyle/>
          <a:p>
            <a:pPr eaLnBrk="1" hangingPunct="1">
              <a:defRPr/>
            </a:pPr>
            <a:r>
              <a:rPr lang="en-US" altLang="en-US" b="1" dirty="0">
                <a:ea typeface="ヒラギノ角ゴ Pro W3" panose="020B0300000000000000" pitchFamily="34" charset="-128"/>
              </a:rPr>
              <a:t>CAGE – AID Screening Tool</a:t>
            </a:r>
          </a:p>
          <a:p>
            <a:pPr lvl="1">
              <a:defRPr/>
            </a:pPr>
            <a:r>
              <a:rPr lang="en-US" altLang="en-US" sz="2000" dirty="0">
                <a:cs typeface="Arial" panose="020B0604020202020204" pitchFamily="34" charset="0"/>
              </a:rPr>
              <a:t>Have you ever felt you should </a:t>
            </a:r>
            <a:r>
              <a:rPr lang="en-US" altLang="en-US" sz="2000" b="1" i="1" u="sng" dirty="0">
                <a:solidFill>
                  <a:srgbClr val="0070C0"/>
                </a:solidFill>
                <a:cs typeface="Arial" panose="020B0604020202020204" pitchFamily="34" charset="0"/>
              </a:rPr>
              <a:t>Cut</a:t>
            </a:r>
            <a:r>
              <a:rPr lang="en-US" altLang="en-US" sz="2000" b="1" dirty="0">
                <a:solidFill>
                  <a:srgbClr val="0070C0"/>
                </a:solidFill>
                <a:cs typeface="Arial" panose="020B0604020202020204" pitchFamily="34" charset="0"/>
              </a:rPr>
              <a:t> </a:t>
            </a:r>
            <a:r>
              <a:rPr lang="en-US" altLang="en-US" sz="2000" dirty="0">
                <a:cs typeface="Arial" panose="020B0604020202020204" pitchFamily="34" charset="0"/>
              </a:rPr>
              <a:t>down on your drinking (drug use)?</a:t>
            </a:r>
          </a:p>
          <a:p>
            <a:pPr lvl="1">
              <a:defRPr/>
            </a:pPr>
            <a:r>
              <a:rPr lang="en-US" altLang="en-US" sz="2000" dirty="0">
                <a:cs typeface="Arial" panose="020B0604020202020204" pitchFamily="34" charset="0"/>
              </a:rPr>
              <a:t>Have  people </a:t>
            </a:r>
            <a:r>
              <a:rPr lang="en-US" altLang="en-US" sz="2000" b="1" i="1" u="sng" dirty="0">
                <a:solidFill>
                  <a:srgbClr val="0070C0"/>
                </a:solidFill>
                <a:cs typeface="Arial" panose="020B0604020202020204" pitchFamily="34" charset="0"/>
              </a:rPr>
              <a:t>Annoyed</a:t>
            </a:r>
            <a:r>
              <a:rPr lang="en-US" altLang="en-US" sz="2000" b="1" dirty="0">
                <a:cs typeface="Arial" panose="020B0604020202020204" pitchFamily="34" charset="0"/>
              </a:rPr>
              <a:t> </a:t>
            </a:r>
            <a:r>
              <a:rPr lang="en-US" altLang="en-US" sz="2000" dirty="0">
                <a:cs typeface="Arial" panose="020B0604020202020204" pitchFamily="34" charset="0"/>
              </a:rPr>
              <a:t>you by criticizing your drinking (drug use)?</a:t>
            </a:r>
          </a:p>
          <a:p>
            <a:pPr lvl="1">
              <a:defRPr/>
            </a:pPr>
            <a:r>
              <a:rPr lang="en-US" altLang="en-US" sz="2000" dirty="0">
                <a:cs typeface="Arial" panose="020B0604020202020204" pitchFamily="34" charset="0"/>
              </a:rPr>
              <a:t>Have you ever felt bad or </a:t>
            </a:r>
            <a:r>
              <a:rPr lang="en-US" altLang="en-US" sz="2000" b="1" i="1" u="sng" dirty="0">
                <a:solidFill>
                  <a:srgbClr val="0070C0"/>
                </a:solidFill>
                <a:cs typeface="Arial" panose="020B0604020202020204" pitchFamily="34" charset="0"/>
              </a:rPr>
              <a:t>Guilty</a:t>
            </a:r>
            <a:r>
              <a:rPr lang="en-US" altLang="en-US" sz="2000" dirty="0">
                <a:cs typeface="Arial" panose="020B0604020202020204" pitchFamily="34" charset="0"/>
              </a:rPr>
              <a:t> about your drinking (drug use)?</a:t>
            </a:r>
          </a:p>
          <a:p>
            <a:pPr lvl="1">
              <a:defRPr/>
            </a:pPr>
            <a:r>
              <a:rPr lang="en-US" altLang="en-US" sz="2000" dirty="0">
                <a:cs typeface="Arial" panose="020B0604020202020204" pitchFamily="34" charset="0"/>
              </a:rPr>
              <a:t>Have you ever had a drink (used drugs) first thing in the morning </a:t>
            </a:r>
            <a:r>
              <a:rPr lang="en-US" altLang="en-US" sz="2000" b="1" i="1" u="sng" dirty="0">
                <a:solidFill>
                  <a:srgbClr val="0070C0"/>
                </a:solidFill>
                <a:cs typeface="Arial" panose="020B0604020202020204" pitchFamily="34" charset="0"/>
              </a:rPr>
              <a:t>Eye-opener</a:t>
            </a:r>
            <a:r>
              <a:rPr lang="en-US" altLang="en-US" sz="2000" dirty="0">
                <a:cs typeface="Arial" panose="020B0604020202020204" pitchFamily="34" charset="0"/>
              </a:rPr>
              <a:t> to steady your nerves or get rid of a hangover?</a:t>
            </a:r>
          </a:p>
          <a:p>
            <a:pPr lvl="1">
              <a:defRPr/>
            </a:pPr>
            <a:endParaRPr lang="en-US" altLang="en-US" sz="2000" dirty="0">
              <a:cs typeface="Arial" panose="020B0604020202020204" pitchFamily="34" charset="0"/>
            </a:endParaRPr>
          </a:p>
          <a:p>
            <a:pPr lvl="1" eaLnBrk="1" hangingPunct="1">
              <a:buFont typeface="Verdana" panose="020B0604030504040204" pitchFamily="34" charset="0"/>
              <a:buNone/>
              <a:defRPr/>
            </a:pPr>
            <a:r>
              <a:rPr lang="en-US" altLang="en-US" sz="2000" dirty="0">
                <a:cs typeface="Arial" panose="020B0604020202020204" pitchFamily="34" charset="0"/>
              </a:rPr>
              <a:t>	One positive response indicates a possible problem; two positives indicate a probable problem; four positives indicate a definite problem.</a:t>
            </a:r>
          </a:p>
        </p:txBody>
      </p:sp>
      <p:sp>
        <p:nvSpPr>
          <p:cNvPr id="90131" name="Rectangle 90130">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133" name="Rectangle 90132">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115" name="Slide Number Placeholder 4">
            <a:extLst>
              <a:ext uri="{FF2B5EF4-FFF2-40B4-BE49-F238E27FC236}">
                <a16:creationId xmlns:a16="http://schemas.microsoft.com/office/drawing/2014/main" id="{F11F242A-9A37-CB98-1DF0-3BCF587B98C3}"/>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spcAft>
                <a:spcPts val="600"/>
              </a:spcAft>
            </a:pPr>
            <a:fld id="{BDE7AC58-E45D-DE4F-AD6E-4F9B22D51736}" type="slidenum">
              <a:rPr lang="en-GB" altLang="en-US"/>
              <a:pPr>
                <a:spcAft>
                  <a:spcPts val="600"/>
                </a:spcAft>
              </a:pPr>
              <a:t>44</a:t>
            </a:fld>
            <a:endParaRPr lang="en-GB"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DBC15425-9642-4644-BEE2-A3529765B7FA}"/>
              </a:ext>
            </a:extLst>
          </p:cNvPr>
          <p:cNvSpPr>
            <a:spLocks noGrp="1"/>
          </p:cNvSpPr>
          <p:nvPr>
            <p:ph type="title"/>
          </p:nvPr>
        </p:nvSpPr>
        <p:spPr/>
        <p:txBody>
          <a:bodyPr/>
          <a:lstStyle/>
          <a:p>
            <a:pPr eaLnBrk="1" hangingPunct="1"/>
            <a:r>
              <a:rPr lang="en-US" altLang="en-US" dirty="0">
                <a:ea typeface="ヒラギノ角ゴ Pro W3" pitchFamily="1" charset="-128"/>
              </a:rPr>
              <a:t>Nursing Process</a:t>
            </a:r>
          </a:p>
        </p:txBody>
      </p:sp>
      <p:graphicFrame>
        <p:nvGraphicFramePr>
          <p:cNvPr id="63495" name="Content Placeholder 2">
            <a:extLst>
              <a:ext uri="{FF2B5EF4-FFF2-40B4-BE49-F238E27FC236}">
                <a16:creationId xmlns:a16="http://schemas.microsoft.com/office/drawing/2014/main" id="{08505B3B-1876-292C-D286-931C12C65615}"/>
              </a:ext>
            </a:extLst>
          </p:cNvPr>
          <p:cNvGraphicFramePr>
            <a:graphicFrameLocks noGrp="1"/>
          </p:cNvGraphicFramePr>
          <p:nvPr>
            <p:ph idx="1"/>
          </p:nvPr>
        </p:nvGraphicFramePr>
        <p:xfrm>
          <a:off x="465138" y="1416050"/>
          <a:ext cx="8229600" cy="4764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AD985A04-AC66-E446-B122-89E380A3E0C6}"/>
              </a:ext>
            </a:extLst>
          </p:cNvPr>
          <p:cNvSpPr>
            <a:spLocks noGrp="1" noChangeArrowheads="1"/>
          </p:cNvSpPr>
          <p:nvPr>
            <p:ph type="title"/>
          </p:nvPr>
        </p:nvSpPr>
        <p:spPr>
          <a:xfrm>
            <a:off x="768096" y="585216"/>
            <a:ext cx="7290054" cy="1499616"/>
          </a:xfrm>
        </p:spPr>
        <p:txBody>
          <a:bodyPr>
            <a:normAutofit/>
          </a:bodyPr>
          <a:lstStyle/>
          <a:p>
            <a:pPr eaLnBrk="1" hangingPunct="1">
              <a:defRPr/>
            </a:pPr>
            <a:r>
              <a:rPr lang="en-US" altLang="en-US" dirty="0">
                <a:ea typeface="ヒラギノ角ゴ Pro W3" pitchFamily="2" charset="-128"/>
              </a:rPr>
              <a:t>Codependence</a:t>
            </a:r>
            <a:br>
              <a:rPr lang="en-US" altLang="en-US" dirty="0">
                <a:ea typeface="ヒラギノ角ゴ Pro W3" pitchFamily="2" charset="-128"/>
              </a:rPr>
            </a:br>
            <a:r>
              <a:rPr lang="en-US" altLang="en-US" dirty="0">
                <a:ea typeface="ヒラギノ角ゴ Pro W3" pitchFamily="2" charset="-128"/>
              </a:rPr>
              <a:t>“Relationship Addiction”</a:t>
            </a:r>
            <a:endParaRPr lang="en-US" altLang="en-US" i="1" dirty="0">
              <a:ea typeface="ヒラギノ角ゴ Pro W3" pitchFamily="2" charset="-128"/>
            </a:endParaRPr>
          </a:p>
        </p:txBody>
      </p:sp>
      <p:sp>
        <p:nvSpPr>
          <p:cNvPr id="95235" name="Slide Number Placeholder 4">
            <a:extLst>
              <a:ext uri="{FF2B5EF4-FFF2-40B4-BE49-F238E27FC236}">
                <a16:creationId xmlns:a16="http://schemas.microsoft.com/office/drawing/2014/main" id="{28FC843C-C362-6BB7-FEA9-F99535E91C96}"/>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spcAft>
                <a:spcPts val="600"/>
              </a:spcAft>
            </a:pPr>
            <a:fld id="{F8A76706-B35F-B249-812D-BB6D3C9FCF8A}" type="slidenum">
              <a:rPr lang="en-GB" altLang="en-US"/>
              <a:pPr>
                <a:spcAft>
                  <a:spcPts val="600"/>
                </a:spcAft>
              </a:pPr>
              <a:t>46</a:t>
            </a:fld>
            <a:endParaRPr lang="en-GB" altLang="en-US" dirty="0"/>
          </a:p>
        </p:txBody>
      </p:sp>
      <p:graphicFrame>
        <p:nvGraphicFramePr>
          <p:cNvPr id="95237" name="Rectangle 3">
            <a:extLst>
              <a:ext uri="{FF2B5EF4-FFF2-40B4-BE49-F238E27FC236}">
                <a16:creationId xmlns:a16="http://schemas.microsoft.com/office/drawing/2014/main" id="{922D38CF-44F3-BA0D-2593-36AEA7468610}"/>
              </a:ext>
            </a:extLst>
          </p:cNvPr>
          <p:cNvGraphicFramePr>
            <a:graphicFrameLocks noGrp="1"/>
          </p:cNvGraphicFramePr>
          <p:nvPr>
            <p:ph sz="quarter" idx="13"/>
            <p:extLst>
              <p:ext uri="{D42A27DB-BD31-4B8C-83A1-F6EECF244321}">
                <p14:modId xmlns:p14="http://schemas.microsoft.com/office/powerpoint/2010/main" val="3945210036"/>
              </p:ext>
            </p:extLst>
          </p:nvPr>
        </p:nvGraphicFramePr>
        <p:xfrm>
          <a:off x="650929" y="1875296"/>
          <a:ext cx="7724975" cy="4397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1" name="Rectangle 2">
            <a:extLst>
              <a:ext uri="{FF2B5EF4-FFF2-40B4-BE49-F238E27FC236}">
                <a16:creationId xmlns:a16="http://schemas.microsoft.com/office/drawing/2014/main" id="{FAA4167B-0770-D2C1-62EF-2A76F67814E6}"/>
              </a:ext>
            </a:extLst>
          </p:cNvPr>
          <p:cNvSpPr>
            <a:spLocks noGrp="1"/>
          </p:cNvSpPr>
          <p:nvPr>
            <p:ph type="title"/>
          </p:nvPr>
        </p:nvSpPr>
        <p:spPr>
          <a:xfrm>
            <a:off x="768096" y="585216"/>
            <a:ext cx="6013704" cy="1499616"/>
          </a:xfrm>
        </p:spPr>
        <p:txBody>
          <a:bodyPr>
            <a:normAutofit/>
          </a:bodyPr>
          <a:lstStyle/>
          <a:p>
            <a:pPr eaLnBrk="1" hangingPunct="1"/>
            <a:r>
              <a:rPr lang="en-US" altLang="en-US" dirty="0">
                <a:cs typeface="Tunga" panose="020B0502040204020203" pitchFamily="34" charset="0"/>
              </a:rPr>
              <a:t>Enabling</a:t>
            </a:r>
          </a:p>
        </p:txBody>
      </p:sp>
      <p:sp>
        <p:nvSpPr>
          <p:cNvPr id="48130" name="Rectangle 3">
            <a:extLst>
              <a:ext uri="{FF2B5EF4-FFF2-40B4-BE49-F238E27FC236}">
                <a16:creationId xmlns:a16="http://schemas.microsoft.com/office/drawing/2014/main" id="{ED5F79E1-A7CC-CA42-ACED-08CBD950BA98}"/>
              </a:ext>
            </a:extLst>
          </p:cNvPr>
          <p:cNvSpPr>
            <a:spLocks noGrp="1" noChangeArrowheads="1"/>
          </p:cNvSpPr>
          <p:nvPr>
            <p:ph sz="quarter" idx="13"/>
          </p:nvPr>
        </p:nvSpPr>
        <p:spPr>
          <a:xfrm>
            <a:off x="768096" y="1689315"/>
            <a:ext cx="6013704" cy="4620045"/>
          </a:xfrm>
        </p:spPr>
        <p:txBody>
          <a:bodyPr>
            <a:normAutofit/>
          </a:bodyPr>
          <a:lstStyle/>
          <a:p>
            <a:pPr eaLnBrk="1" hangingPunct="1">
              <a:defRPr/>
            </a:pPr>
            <a:r>
              <a:rPr lang="en-US" altLang="en-US" sz="2400" b="1" dirty="0">
                <a:solidFill>
                  <a:srgbClr val="0070C0"/>
                </a:solidFill>
                <a:ea typeface="ヒラギノ角ゴ Pro W3" pitchFamily="2" charset="-128"/>
              </a:rPr>
              <a:t>E</a:t>
            </a:r>
            <a:r>
              <a:rPr lang="en-US" altLang="en-US" sz="2400" dirty="0">
                <a:ea typeface="ヒラギノ角ゴ Pro W3" pitchFamily="2" charset="-128"/>
              </a:rPr>
              <a:t>xcused or ignored behaviors of coworker</a:t>
            </a:r>
          </a:p>
          <a:p>
            <a:pPr eaLnBrk="1" hangingPunct="1">
              <a:defRPr/>
            </a:pPr>
            <a:r>
              <a:rPr lang="en-US" altLang="en-US" sz="2400" b="1" dirty="0">
                <a:solidFill>
                  <a:srgbClr val="0070C0"/>
                </a:solidFill>
                <a:ea typeface="ヒラギノ角ゴ Pro W3" pitchFamily="2" charset="-128"/>
              </a:rPr>
              <a:t>N</a:t>
            </a:r>
            <a:r>
              <a:rPr lang="en-US" altLang="en-US" sz="2400" dirty="0">
                <a:ea typeface="ヒラギノ角ゴ Pro W3" pitchFamily="2" charset="-128"/>
              </a:rPr>
              <a:t>ever told supervisor</a:t>
            </a:r>
          </a:p>
          <a:p>
            <a:pPr eaLnBrk="1" hangingPunct="1">
              <a:defRPr/>
            </a:pPr>
            <a:r>
              <a:rPr lang="en-US" altLang="en-US" sz="2400" b="1" dirty="0">
                <a:solidFill>
                  <a:srgbClr val="0070C0"/>
                </a:solidFill>
                <a:ea typeface="ヒラギノ角ゴ Pro W3" pitchFamily="2" charset="-128"/>
              </a:rPr>
              <a:t>A</a:t>
            </a:r>
            <a:r>
              <a:rPr lang="en-US" altLang="en-US" sz="2400" dirty="0">
                <a:ea typeface="ヒラギノ角ゴ Pro W3" pitchFamily="2" charset="-128"/>
              </a:rPr>
              <a:t>ccepted responsibility for co-worker's unfinished work</a:t>
            </a:r>
          </a:p>
          <a:p>
            <a:pPr eaLnBrk="1" hangingPunct="1">
              <a:defRPr/>
            </a:pPr>
            <a:r>
              <a:rPr lang="en-US" altLang="en-US" sz="2400" b="1" dirty="0">
                <a:solidFill>
                  <a:srgbClr val="0070C0"/>
                </a:solidFill>
                <a:ea typeface="ヒラギノ角ゴ Pro W3" pitchFamily="2" charset="-128"/>
              </a:rPr>
              <a:t>B</a:t>
            </a:r>
            <a:r>
              <a:rPr lang="en-US" altLang="en-US" sz="2400" dirty="0">
                <a:ea typeface="ヒラギノ角ゴ Pro W3" pitchFamily="2" charset="-128"/>
              </a:rPr>
              <a:t>elieved that nurses do not use drugs or alcohol</a:t>
            </a:r>
          </a:p>
          <a:p>
            <a:pPr eaLnBrk="1" hangingPunct="1">
              <a:defRPr/>
            </a:pPr>
            <a:r>
              <a:rPr lang="en-US" altLang="en-US" sz="2400" b="1" dirty="0">
                <a:solidFill>
                  <a:srgbClr val="0070C0"/>
                </a:solidFill>
                <a:ea typeface="ヒラギノ角ゴ Pro W3" pitchFamily="2" charset="-128"/>
              </a:rPr>
              <a:t>L</a:t>
            </a:r>
            <a:r>
              <a:rPr lang="en-US" altLang="en-US" sz="2400" dirty="0">
                <a:ea typeface="ヒラギノ角ゴ Pro W3" pitchFamily="2" charset="-128"/>
              </a:rPr>
              <a:t>iked to use drugs or alcohol also</a:t>
            </a:r>
          </a:p>
          <a:p>
            <a:pPr eaLnBrk="1" hangingPunct="1">
              <a:defRPr/>
            </a:pPr>
            <a:r>
              <a:rPr lang="en-US" altLang="en-US" sz="2400" b="1" dirty="0">
                <a:solidFill>
                  <a:srgbClr val="0070C0"/>
                </a:solidFill>
                <a:ea typeface="ヒラギノ角ゴ Pro W3" pitchFamily="2" charset="-128"/>
              </a:rPr>
              <a:t>E</a:t>
            </a:r>
            <a:r>
              <a:rPr lang="en-US" altLang="en-US" sz="2400" dirty="0">
                <a:ea typeface="ヒラギノ角ゴ Pro W3" pitchFamily="2" charset="-128"/>
              </a:rPr>
              <a:t>xonerated a co-worker's irresponsible behavior by covering for him or her</a:t>
            </a:r>
          </a:p>
          <a:p>
            <a:pPr eaLnBrk="1" hangingPunct="1">
              <a:defRPr/>
            </a:pPr>
            <a:r>
              <a:rPr lang="en-US" altLang="en-US" sz="2400" b="1" dirty="0">
                <a:solidFill>
                  <a:srgbClr val="0070C0"/>
                </a:solidFill>
                <a:ea typeface="ヒラギノ角ゴ Pro W3" pitchFamily="2" charset="-128"/>
              </a:rPr>
              <a:t>D</a:t>
            </a:r>
            <a:r>
              <a:rPr lang="en-US" altLang="en-US" sz="2400" dirty="0">
                <a:ea typeface="ヒラギノ角ゴ Pro W3" pitchFamily="2" charset="-128"/>
              </a:rPr>
              <a:t>efended a co-worker when suspicious behavior was questioned</a:t>
            </a:r>
          </a:p>
        </p:txBody>
      </p:sp>
      <p:sp>
        <p:nvSpPr>
          <p:cNvPr id="97288" name="Rectangle 9728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290" name="Rectangle 9728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283" name="Slide Number Placeholder 4">
            <a:extLst>
              <a:ext uri="{FF2B5EF4-FFF2-40B4-BE49-F238E27FC236}">
                <a16:creationId xmlns:a16="http://schemas.microsoft.com/office/drawing/2014/main" id="{AF4D94A8-23D2-347E-696F-F452493F7527}"/>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spcAft>
                <a:spcPts val="600"/>
              </a:spcAft>
            </a:pPr>
            <a:fld id="{24DEF65A-4F0F-C04E-977F-0F68DC872340}" type="slidenum">
              <a:rPr lang="en-GB" altLang="en-US"/>
              <a:pPr>
                <a:spcAft>
                  <a:spcPts val="600"/>
                </a:spcAft>
              </a:pPr>
              <a:t>47</a:t>
            </a:fld>
            <a:endParaRPr lang="en-GB"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480" name="Rectangle 105479">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81" name="Rectangle 2">
            <a:extLst>
              <a:ext uri="{FF2B5EF4-FFF2-40B4-BE49-F238E27FC236}">
                <a16:creationId xmlns:a16="http://schemas.microsoft.com/office/drawing/2014/main" id="{24A34B58-A27F-1048-B651-5BBA0F344C14}"/>
              </a:ext>
            </a:extLst>
          </p:cNvPr>
          <p:cNvSpPr>
            <a:spLocks noGrp="1" noChangeArrowheads="1"/>
          </p:cNvSpPr>
          <p:nvPr>
            <p:ph type="title"/>
          </p:nvPr>
        </p:nvSpPr>
        <p:spPr>
          <a:xfrm>
            <a:off x="723591" y="804333"/>
            <a:ext cx="2543925" cy="5249334"/>
          </a:xfrm>
        </p:spPr>
        <p:txBody>
          <a:bodyPr>
            <a:normAutofit/>
          </a:bodyPr>
          <a:lstStyle/>
          <a:p>
            <a:pPr algn="r" eaLnBrk="1" hangingPunct="1">
              <a:defRPr/>
            </a:pPr>
            <a:r>
              <a:rPr lang="en-US" altLang="en-US" dirty="0">
                <a:ea typeface="ヒラギノ角ゴ Pro W3" pitchFamily="2" charset="-128"/>
              </a:rPr>
              <a:t>Chemically Impaired Nurse</a:t>
            </a:r>
          </a:p>
        </p:txBody>
      </p:sp>
      <p:cxnSp>
        <p:nvCxnSpPr>
          <p:cNvPr id="105482" name="Straight Connector 105481">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081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6082" name="Rectangle 3">
            <a:extLst>
              <a:ext uri="{FF2B5EF4-FFF2-40B4-BE49-F238E27FC236}">
                <a16:creationId xmlns:a16="http://schemas.microsoft.com/office/drawing/2014/main" id="{D50361CE-6AAB-A243-8E56-222AB9C2B145}"/>
              </a:ext>
            </a:extLst>
          </p:cNvPr>
          <p:cNvSpPr>
            <a:spLocks noGrp="1" noChangeArrowheads="1"/>
          </p:cNvSpPr>
          <p:nvPr>
            <p:ph sz="quarter" idx="13"/>
          </p:nvPr>
        </p:nvSpPr>
        <p:spPr>
          <a:xfrm>
            <a:off x="3626628" y="112976"/>
            <a:ext cx="5231589" cy="6357728"/>
          </a:xfrm>
        </p:spPr>
        <p:txBody>
          <a:bodyPr anchor="ctr">
            <a:normAutofit/>
          </a:bodyPr>
          <a:lstStyle/>
          <a:p>
            <a:pPr marL="228600" indent="-228600" eaLnBrk="1" hangingPunct="1">
              <a:spcAft>
                <a:spcPct val="20000"/>
              </a:spcAft>
              <a:defRPr/>
            </a:pPr>
            <a:r>
              <a:rPr lang="en-US" altLang="en-US" dirty="0">
                <a:ea typeface="ヒラギノ角ゴ Pro W3" pitchFamily="2" charset="-128"/>
              </a:rPr>
              <a:t>The wrong choice: doing nothing.</a:t>
            </a:r>
          </a:p>
          <a:p>
            <a:pPr marL="228600" indent="-228600" eaLnBrk="1" hangingPunct="1">
              <a:spcAft>
                <a:spcPct val="20000"/>
              </a:spcAft>
              <a:defRPr/>
            </a:pPr>
            <a:r>
              <a:rPr lang="en-US" altLang="en-US" dirty="0">
                <a:ea typeface="ヒラギノ角ゴ Pro W3" pitchFamily="2" charset="-128"/>
              </a:rPr>
              <a:t>Without intervention or treatment, the potential for patient harm increases. </a:t>
            </a:r>
          </a:p>
          <a:p>
            <a:pPr marL="228600" indent="-228600" eaLnBrk="1" hangingPunct="1">
              <a:spcAft>
                <a:spcPct val="20000"/>
              </a:spcAft>
              <a:defRPr/>
            </a:pPr>
            <a:r>
              <a:rPr lang="en-US" altLang="en-US" dirty="0">
                <a:ea typeface="ヒラギノ角ゴ Pro W3" pitchFamily="2" charset="-128"/>
              </a:rPr>
              <a:t>10% to 20% of practicing nurses are chemically dependent.</a:t>
            </a:r>
          </a:p>
          <a:p>
            <a:pPr marL="228600" indent="-228600" eaLnBrk="1" hangingPunct="1">
              <a:spcAft>
                <a:spcPct val="20000"/>
              </a:spcAft>
              <a:defRPr/>
            </a:pPr>
            <a:r>
              <a:rPr lang="en-US" altLang="en-US" dirty="0">
                <a:ea typeface="ヒラギノ角ゴ Pro W3" pitchFamily="2" charset="-128"/>
              </a:rPr>
              <a:t>Co-worker's responsibilities:</a:t>
            </a:r>
          </a:p>
          <a:p>
            <a:pPr lvl="2">
              <a:spcAft>
                <a:spcPct val="20000"/>
              </a:spcAft>
              <a:defRPr/>
            </a:pPr>
            <a:r>
              <a:rPr lang="en-US" altLang="en-US" sz="2000" dirty="0">
                <a:ea typeface="Arial" panose="020B0604020202020204" pitchFamily="34" charset="0"/>
              </a:rPr>
              <a:t>Clear documentation (dates, times, events, consequences)</a:t>
            </a:r>
          </a:p>
          <a:p>
            <a:pPr lvl="2">
              <a:spcAft>
                <a:spcPct val="20000"/>
              </a:spcAft>
              <a:defRPr/>
            </a:pPr>
            <a:r>
              <a:rPr lang="en-US" altLang="en-US" sz="2000" dirty="0">
                <a:ea typeface="Arial" panose="020B0604020202020204" pitchFamily="34" charset="0"/>
              </a:rPr>
              <a:t>Report facts to nurse manager</a:t>
            </a:r>
          </a:p>
          <a:p>
            <a:pPr lvl="2">
              <a:spcAft>
                <a:spcPct val="20000"/>
              </a:spcAft>
              <a:defRPr/>
            </a:pPr>
            <a:r>
              <a:rPr lang="en-US" altLang="en-US" sz="2000" dirty="0">
                <a:ea typeface="Arial" panose="020B0604020202020204" pitchFamily="34" charset="0"/>
              </a:rPr>
              <a:t>Nurse manager then takes facts to nursing administration</a:t>
            </a:r>
          </a:p>
          <a:p>
            <a:pPr marL="228600" indent="-228600" eaLnBrk="1" hangingPunct="1">
              <a:spcAft>
                <a:spcPct val="20000"/>
              </a:spcAft>
              <a:defRPr/>
            </a:pPr>
            <a:r>
              <a:rPr lang="en-US" altLang="en-US" dirty="0">
                <a:ea typeface="ヒラギノ角ゴ Pro W3" pitchFamily="2" charset="-128"/>
              </a:rPr>
              <a:t>If no action is taken by nurse manager and co-worker's behavior continues, take facts to the next level in the chain of command.</a:t>
            </a:r>
          </a:p>
        </p:txBody>
      </p:sp>
      <p:sp>
        <p:nvSpPr>
          <p:cNvPr id="105475" name="Slide Number Placeholder 4">
            <a:extLst>
              <a:ext uri="{FF2B5EF4-FFF2-40B4-BE49-F238E27FC236}">
                <a16:creationId xmlns:a16="http://schemas.microsoft.com/office/drawing/2014/main" id="{F5C62C9F-6787-2B61-15FA-48CA899DE2DA}"/>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spcAft>
                <a:spcPts val="600"/>
              </a:spcAft>
            </a:pPr>
            <a:fld id="{2A252761-EBB6-5C49-93CD-856E9CBAAFA2}" type="slidenum">
              <a:rPr lang="en-GB" altLang="en-US"/>
              <a:pPr>
                <a:spcAft>
                  <a:spcPts val="600"/>
                </a:spcAft>
              </a:pPr>
              <a:t>48</a:t>
            </a:fld>
            <a:endParaRPr lang="en-GB"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544" name="Rectangle 65543">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546" name="Rectangle 65545">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538" name="Title 2">
            <a:extLst>
              <a:ext uri="{FF2B5EF4-FFF2-40B4-BE49-F238E27FC236}">
                <a16:creationId xmlns:a16="http://schemas.microsoft.com/office/drawing/2014/main" id="{5FB52900-C9DC-41DA-BB84-FE9BCC9DE83E}"/>
              </a:ext>
            </a:extLst>
          </p:cNvPr>
          <p:cNvSpPr>
            <a:spLocks noGrp="1"/>
          </p:cNvSpPr>
          <p:nvPr>
            <p:ph type="title"/>
          </p:nvPr>
        </p:nvSpPr>
        <p:spPr>
          <a:xfrm>
            <a:off x="723591" y="804333"/>
            <a:ext cx="2543925" cy="5249334"/>
          </a:xfrm>
        </p:spPr>
        <p:txBody>
          <a:bodyPr>
            <a:normAutofit/>
          </a:bodyPr>
          <a:lstStyle/>
          <a:p>
            <a:pPr algn="r" eaLnBrk="1" hangingPunct="1"/>
            <a:r>
              <a:rPr lang="en-US" altLang="en-US" dirty="0">
                <a:solidFill>
                  <a:srgbClr val="FFFFFF"/>
                </a:solidFill>
                <a:ea typeface="ヒラギノ角ゴ Pro W3" pitchFamily="1" charset="-128"/>
              </a:rPr>
              <a:t>Audience Response Question</a:t>
            </a:r>
          </a:p>
        </p:txBody>
      </p:sp>
      <p:sp>
        <p:nvSpPr>
          <p:cNvPr id="65539" name="Content Placeholder 1">
            <a:extLst>
              <a:ext uri="{FF2B5EF4-FFF2-40B4-BE49-F238E27FC236}">
                <a16:creationId xmlns:a16="http://schemas.microsoft.com/office/drawing/2014/main" id="{5754948A-7BDB-4F5B-8411-29D08D035582}"/>
              </a:ext>
            </a:extLst>
          </p:cNvPr>
          <p:cNvSpPr>
            <a:spLocks noGrp="1"/>
          </p:cNvSpPr>
          <p:nvPr>
            <p:ph idx="1"/>
          </p:nvPr>
        </p:nvSpPr>
        <p:spPr>
          <a:xfrm>
            <a:off x="3713286" y="804333"/>
            <a:ext cx="4729502" cy="5249334"/>
          </a:xfrm>
        </p:spPr>
        <p:txBody>
          <a:bodyPr anchor="ctr">
            <a:normAutofit/>
          </a:bodyPr>
          <a:lstStyle/>
          <a:p>
            <a:pPr marL="0" indent="0" eaLnBrk="1" hangingPunct="1">
              <a:spcBef>
                <a:spcPct val="0"/>
              </a:spcBef>
              <a:buSzPct val="100000"/>
              <a:buFont typeface="Wingdings 2" panose="05020102010507070707" pitchFamily="18" charset="2"/>
              <a:buNone/>
            </a:pPr>
            <a:r>
              <a:rPr lang="en-US" altLang="en-US" sz="2400" dirty="0">
                <a:ea typeface="ヒラギノ角ゴ Pro W3" pitchFamily="1" charset="-128"/>
              </a:rPr>
              <a:t>Shortly before kicking Antony out, his girlfriend had stayed home from a planned night out with her friends to pour all the alcohol in their apartment down the drain. What type of behavior is evident?</a:t>
            </a:r>
          </a:p>
          <a:p>
            <a:pPr marL="0" indent="0" eaLnBrk="1" hangingPunct="1">
              <a:spcBef>
                <a:spcPct val="0"/>
              </a:spcBef>
              <a:buSzPct val="100000"/>
              <a:buFont typeface="Wingdings 2" panose="05020102010507070707" pitchFamily="18" charset="2"/>
              <a:buNone/>
            </a:pPr>
            <a:endParaRPr lang="en-US" altLang="en-US" sz="2400" dirty="0">
              <a:ea typeface="ヒラギノ角ゴ Pro W3" pitchFamily="1" charset="-128"/>
            </a:endParaRPr>
          </a:p>
          <a:p>
            <a:pPr marL="514350" lvl="1" indent="-514350" eaLnBrk="1" hangingPunct="1">
              <a:spcBef>
                <a:spcPct val="0"/>
              </a:spcBef>
              <a:buSzPct val="100000"/>
              <a:buFont typeface="Calibri" panose="020F0502020204030204" pitchFamily="34" charset="0"/>
              <a:buAutoNum type="alphaUcPeriod"/>
            </a:pPr>
            <a:r>
              <a:rPr lang="en-US" altLang="en-US" sz="2400" dirty="0"/>
              <a:t>Enabling</a:t>
            </a:r>
          </a:p>
          <a:p>
            <a:pPr marL="514350" lvl="1" indent="-514350" eaLnBrk="1" hangingPunct="1">
              <a:spcBef>
                <a:spcPct val="0"/>
              </a:spcBef>
              <a:buSzPct val="100000"/>
              <a:buFont typeface="Calibri" panose="020F0502020204030204" pitchFamily="34" charset="0"/>
              <a:buAutoNum type="alphaUcPeriod"/>
            </a:pPr>
            <a:r>
              <a:rPr lang="en-US" altLang="en-US" sz="2400" dirty="0"/>
              <a:t>Tolerance</a:t>
            </a:r>
          </a:p>
          <a:p>
            <a:pPr marL="514350" lvl="1" indent="-514350" eaLnBrk="1" hangingPunct="1">
              <a:spcBef>
                <a:spcPct val="0"/>
              </a:spcBef>
              <a:buSzPct val="100000"/>
              <a:buFont typeface="Calibri" panose="020F0502020204030204" pitchFamily="34" charset="0"/>
              <a:buAutoNum type="alphaUcPeriod"/>
            </a:pPr>
            <a:r>
              <a:rPr lang="en-US" altLang="en-US" sz="2400" dirty="0"/>
              <a:t>Codependence</a:t>
            </a:r>
          </a:p>
          <a:p>
            <a:pPr marL="514350" lvl="1" indent="-514350" eaLnBrk="1" hangingPunct="1">
              <a:spcBef>
                <a:spcPct val="0"/>
              </a:spcBef>
              <a:buSzPct val="100000"/>
              <a:buFont typeface="Calibri" panose="020F0502020204030204" pitchFamily="34" charset="0"/>
              <a:buAutoNum type="alphaUcPeriod"/>
            </a:pPr>
            <a:r>
              <a:rPr lang="en-US" altLang="en-US" sz="2400" dirty="0"/>
              <a:t>Use of defense mechanisms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D5A2AD20-A37B-49EC-AFE7-4ADC69B71C95}"/>
              </a:ext>
            </a:extLst>
          </p:cNvPr>
          <p:cNvSpPr>
            <a:spLocks noGrp="1"/>
          </p:cNvSpPr>
          <p:nvPr>
            <p:ph type="title"/>
          </p:nvPr>
        </p:nvSpPr>
        <p:spPr>
          <a:xfrm>
            <a:off x="768096" y="585216"/>
            <a:ext cx="7290054" cy="1499616"/>
          </a:xfrm>
        </p:spPr>
        <p:txBody>
          <a:bodyPr>
            <a:normAutofit/>
          </a:bodyPr>
          <a:lstStyle/>
          <a:p>
            <a:pPr eaLnBrk="1" hangingPunct="1"/>
            <a:r>
              <a:rPr lang="en-US" altLang="en-US" dirty="0">
                <a:ea typeface="ヒラギノ角ゴ Pro W3" pitchFamily="1" charset="-128"/>
              </a:rPr>
              <a:t>Concepts Central to Addictive Use Disorders</a:t>
            </a:r>
          </a:p>
        </p:txBody>
      </p:sp>
      <p:graphicFrame>
        <p:nvGraphicFramePr>
          <p:cNvPr id="13317" name="Rectangle 3">
            <a:extLst>
              <a:ext uri="{FF2B5EF4-FFF2-40B4-BE49-F238E27FC236}">
                <a16:creationId xmlns:a16="http://schemas.microsoft.com/office/drawing/2014/main" id="{769E3F21-7E57-9DBF-4452-651F49847C64}"/>
              </a:ext>
            </a:extLst>
          </p:cNvPr>
          <p:cNvGraphicFramePr>
            <a:graphicFrameLocks noGrp="1"/>
          </p:cNvGraphicFramePr>
          <p:nvPr>
            <p:ph idx="1"/>
            <p:extLst>
              <p:ext uri="{D42A27DB-BD31-4B8C-83A1-F6EECF244321}">
                <p14:modId xmlns:p14="http://schemas.microsoft.com/office/powerpoint/2010/main" val="3672424694"/>
              </p:ext>
            </p:extLst>
          </p:nvPr>
        </p:nvGraphicFramePr>
        <p:xfrm>
          <a:off x="767953" y="2286000"/>
          <a:ext cx="7290197"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93" name="Rectangle 67592">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586" name="Title 1">
            <a:extLst>
              <a:ext uri="{FF2B5EF4-FFF2-40B4-BE49-F238E27FC236}">
                <a16:creationId xmlns:a16="http://schemas.microsoft.com/office/drawing/2014/main" id="{2E8EEEC9-6E65-48E2-9A8B-CCFA8EA345CB}"/>
              </a:ext>
            </a:extLst>
          </p:cNvPr>
          <p:cNvSpPr>
            <a:spLocks noGrp="1"/>
          </p:cNvSpPr>
          <p:nvPr>
            <p:ph type="title"/>
          </p:nvPr>
        </p:nvSpPr>
        <p:spPr>
          <a:xfrm>
            <a:off x="482601" y="643467"/>
            <a:ext cx="2561709" cy="5571066"/>
          </a:xfrm>
        </p:spPr>
        <p:txBody>
          <a:bodyPr>
            <a:normAutofit/>
          </a:bodyPr>
          <a:lstStyle/>
          <a:p>
            <a:pPr eaLnBrk="1" hangingPunct="1"/>
            <a:r>
              <a:rPr lang="en-US" altLang="en-US" dirty="0">
                <a:solidFill>
                  <a:srgbClr val="FFFFFF"/>
                </a:solidFill>
                <a:ea typeface="ヒラギノ角ゴ Pro W3" pitchFamily="1" charset="-128"/>
              </a:rPr>
              <a:t>Nursing Process</a:t>
            </a:r>
          </a:p>
        </p:txBody>
      </p:sp>
      <p:graphicFrame>
        <p:nvGraphicFramePr>
          <p:cNvPr id="67589" name="Content Placeholder 2">
            <a:extLst>
              <a:ext uri="{FF2B5EF4-FFF2-40B4-BE49-F238E27FC236}">
                <a16:creationId xmlns:a16="http://schemas.microsoft.com/office/drawing/2014/main" id="{B00C24F2-AF59-A254-8956-2CC85080D805}"/>
              </a:ext>
            </a:extLst>
          </p:cNvPr>
          <p:cNvGraphicFramePr>
            <a:graphicFrameLocks noGrp="1"/>
          </p:cNvGraphicFramePr>
          <p:nvPr>
            <p:ph idx="1"/>
            <p:extLst>
              <p:ext uri="{D42A27DB-BD31-4B8C-83A1-F6EECF244321}">
                <p14:modId xmlns:p14="http://schemas.microsoft.com/office/powerpoint/2010/main" val="1773743016"/>
              </p:ext>
            </p:extLst>
          </p:nvPr>
        </p:nvGraphicFramePr>
        <p:xfrm>
          <a:off x="3705726" y="288758"/>
          <a:ext cx="5117432" cy="6079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4"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176136" name="Rectangle 176135">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0515" y="643461"/>
            <a:ext cx="5740884"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129" name="Rectangle 2">
            <a:extLst>
              <a:ext uri="{FF2B5EF4-FFF2-40B4-BE49-F238E27FC236}">
                <a16:creationId xmlns:a16="http://schemas.microsoft.com/office/drawing/2014/main" id="{9BAE0FDC-CD1B-4B48-B74C-B8D526729D09}"/>
              </a:ext>
            </a:extLst>
          </p:cNvPr>
          <p:cNvSpPr>
            <a:spLocks noGrp="1"/>
          </p:cNvSpPr>
          <p:nvPr>
            <p:ph type="title"/>
          </p:nvPr>
        </p:nvSpPr>
        <p:spPr>
          <a:xfrm>
            <a:off x="3164852" y="4735775"/>
            <a:ext cx="5255248" cy="1245732"/>
          </a:xfrm>
        </p:spPr>
        <p:txBody>
          <a:bodyPr anchor="t">
            <a:normAutofit/>
          </a:bodyPr>
          <a:lstStyle/>
          <a:p>
            <a:pPr eaLnBrk="1" hangingPunct="1">
              <a:defRPr/>
            </a:pPr>
            <a:r>
              <a:rPr lang="en-US" altLang="en-US" dirty="0">
                <a:solidFill>
                  <a:srgbClr val="FFFFFF"/>
                </a:solidFill>
                <a:ea typeface="ヒラギノ角ゴ Pro W3" panose="020B0300000000000000" pitchFamily="34" charset="-128"/>
                <a:cs typeface="Tunga" panose="020B0502040204020203" pitchFamily="34" charset="0"/>
              </a:rPr>
              <a:t>Intervention Strategies</a:t>
            </a:r>
          </a:p>
        </p:txBody>
      </p:sp>
      <p:sp>
        <p:nvSpPr>
          <p:cNvPr id="176138"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3434" y="2290355"/>
            <a:ext cx="5571069" cy="2277283"/>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69634" name="Rectangle 3">
            <a:extLst>
              <a:ext uri="{FF2B5EF4-FFF2-40B4-BE49-F238E27FC236}">
                <a16:creationId xmlns:a16="http://schemas.microsoft.com/office/drawing/2014/main" id="{BA44A93B-F611-774F-9F13-51EB753AFA2D}"/>
              </a:ext>
            </a:extLst>
          </p:cNvPr>
          <p:cNvSpPr>
            <a:spLocks noGrp="1" noChangeArrowheads="1"/>
          </p:cNvSpPr>
          <p:nvPr>
            <p:ph sz="quarter" idx="13"/>
          </p:nvPr>
        </p:nvSpPr>
        <p:spPr>
          <a:xfrm>
            <a:off x="3164851" y="965864"/>
            <a:ext cx="5255249" cy="3450370"/>
          </a:xfrm>
        </p:spPr>
        <p:txBody>
          <a:bodyPr anchor="b">
            <a:normAutofit/>
          </a:bodyPr>
          <a:lstStyle/>
          <a:p>
            <a:pPr eaLnBrk="1" hangingPunct="1">
              <a:defRPr/>
            </a:pPr>
            <a:r>
              <a:rPr lang="en-US" altLang="en-US" sz="2400" dirty="0">
                <a:solidFill>
                  <a:srgbClr val="FFFFFF"/>
                </a:solidFill>
                <a:ea typeface="ヒラギノ角ゴ Pro W3" pitchFamily="2" charset="-128"/>
              </a:rPr>
              <a:t>Primary prevention: health teaching</a:t>
            </a:r>
          </a:p>
          <a:p>
            <a:pPr lvl="1" eaLnBrk="1" hangingPunct="1">
              <a:buFontTx/>
              <a:buNone/>
              <a:defRPr/>
            </a:pPr>
            <a:r>
              <a:rPr lang="en-US" altLang="en-US" sz="2400" dirty="0">
                <a:solidFill>
                  <a:srgbClr val="FFFFFF"/>
                </a:solidFill>
                <a:ea typeface="Arial" panose="020B0604020202020204" pitchFamily="34" charset="0"/>
              </a:rPr>
              <a:t>FRAMES </a:t>
            </a:r>
          </a:p>
          <a:p>
            <a:pPr lvl="1" eaLnBrk="1" hangingPunct="1">
              <a:defRPr/>
            </a:pPr>
            <a:r>
              <a:rPr lang="en-US" altLang="en-US" sz="2400" b="1" dirty="0">
                <a:solidFill>
                  <a:schemeClr val="accent2">
                    <a:lumMod val="75000"/>
                  </a:schemeClr>
                </a:solidFill>
                <a:ea typeface="Arial" panose="020B0604020202020204" pitchFamily="34" charset="0"/>
              </a:rPr>
              <a:t>F</a:t>
            </a:r>
            <a:r>
              <a:rPr lang="en-US" altLang="en-US" sz="2400" dirty="0">
                <a:solidFill>
                  <a:srgbClr val="FFFFFF"/>
                </a:solidFill>
                <a:ea typeface="Arial" panose="020B0604020202020204" pitchFamily="34" charset="0"/>
              </a:rPr>
              <a:t>eedback of personal risk</a:t>
            </a:r>
          </a:p>
          <a:p>
            <a:pPr lvl="1" eaLnBrk="1" hangingPunct="1">
              <a:defRPr/>
            </a:pPr>
            <a:r>
              <a:rPr lang="en-US" altLang="en-US" sz="2400" b="1" dirty="0">
                <a:solidFill>
                  <a:schemeClr val="accent2">
                    <a:lumMod val="75000"/>
                  </a:schemeClr>
                </a:solidFill>
                <a:ea typeface="Arial" panose="020B0604020202020204" pitchFamily="34" charset="0"/>
              </a:rPr>
              <a:t>R</a:t>
            </a:r>
            <a:r>
              <a:rPr lang="en-US" altLang="en-US" sz="2400" dirty="0">
                <a:solidFill>
                  <a:srgbClr val="FFFFFF"/>
                </a:solidFill>
                <a:ea typeface="Arial" panose="020B0604020202020204" pitchFamily="34" charset="0"/>
              </a:rPr>
              <a:t>esponsibility of the patient</a:t>
            </a:r>
          </a:p>
          <a:p>
            <a:pPr lvl="1" eaLnBrk="1" hangingPunct="1">
              <a:defRPr/>
            </a:pPr>
            <a:r>
              <a:rPr lang="en-US" altLang="en-US" sz="2400" b="1" dirty="0">
                <a:solidFill>
                  <a:schemeClr val="accent2">
                    <a:lumMod val="75000"/>
                  </a:schemeClr>
                </a:solidFill>
                <a:ea typeface="Arial" panose="020B0604020202020204" pitchFamily="34" charset="0"/>
              </a:rPr>
              <a:t>A</a:t>
            </a:r>
            <a:r>
              <a:rPr lang="en-US" altLang="en-US" sz="2400" dirty="0">
                <a:solidFill>
                  <a:srgbClr val="FFFFFF"/>
                </a:solidFill>
                <a:ea typeface="Arial" panose="020B0604020202020204" pitchFamily="34" charset="0"/>
              </a:rPr>
              <a:t>dvice to change</a:t>
            </a:r>
          </a:p>
          <a:p>
            <a:pPr lvl="1" eaLnBrk="1" hangingPunct="1">
              <a:defRPr/>
            </a:pPr>
            <a:r>
              <a:rPr lang="en-US" altLang="en-US" sz="2400" b="1" dirty="0">
                <a:solidFill>
                  <a:schemeClr val="accent2">
                    <a:lumMod val="75000"/>
                  </a:schemeClr>
                </a:solidFill>
                <a:ea typeface="Arial" panose="020B0604020202020204" pitchFamily="34" charset="0"/>
              </a:rPr>
              <a:t>M</a:t>
            </a:r>
            <a:r>
              <a:rPr lang="en-US" altLang="en-US" sz="2400" dirty="0">
                <a:solidFill>
                  <a:srgbClr val="FFFFFF"/>
                </a:solidFill>
                <a:ea typeface="Arial" panose="020B0604020202020204" pitchFamily="34" charset="0"/>
              </a:rPr>
              <a:t>enu of ways to reduce substance use</a:t>
            </a:r>
          </a:p>
          <a:p>
            <a:pPr lvl="1" eaLnBrk="1" hangingPunct="1">
              <a:defRPr/>
            </a:pPr>
            <a:r>
              <a:rPr lang="en-US" altLang="en-US" sz="2400" b="1" dirty="0">
                <a:solidFill>
                  <a:schemeClr val="accent2">
                    <a:lumMod val="75000"/>
                  </a:schemeClr>
                </a:solidFill>
                <a:ea typeface="Arial" panose="020B0604020202020204" pitchFamily="34" charset="0"/>
              </a:rPr>
              <a:t>E</a:t>
            </a:r>
            <a:r>
              <a:rPr lang="en-US" altLang="en-US" sz="2400" dirty="0">
                <a:solidFill>
                  <a:srgbClr val="FFFFFF"/>
                </a:solidFill>
                <a:ea typeface="Arial" panose="020B0604020202020204" pitchFamily="34" charset="0"/>
              </a:rPr>
              <a:t>mpathetic counseling</a:t>
            </a:r>
          </a:p>
          <a:p>
            <a:pPr lvl="1" eaLnBrk="1" hangingPunct="1">
              <a:defRPr/>
            </a:pPr>
            <a:r>
              <a:rPr lang="en-US" altLang="en-US" sz="2400" b="1" dirty="0">
                <a:solidFill>
                  <a:schemeClr val="accent2">
                    <a:lumMod val="75000"/>
                  </a:schemeClr>
                </a:solidFill>
                <a:ea typeface="Arial" panose="020B0604020202020204" pitchFamily="34" charset="0"/>
              </a:rPr>
              <a:t>S</a:t>
            </a:r>
            <a:r>
              <a:rPr lang="en-US" altLang="en-US" sz="2400" dirty="0">
                <a:solidFill>
                  <a:srgbClr val="FFFFFF"/>
                </a:solidFill>
                <a:ea typeface="Arial" panose="020B0604020202020204" pitchFamily="34" charset="0"/>
              </a:rPr>
              <a:t>elf-efficacy or optimism of the patient</a:t>
            </a:r>
          </a:p>
        </p:txBody>
      </p:sp>
      <p:cxnSp>
        <p:nvCxnSpPr>
          <p:cNvPr id="176140" name="Straight Connector 176139">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43237" y="4576004"/>
            <a:ext cx="3429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67939" name="Slide Number Placeholder 4">
            <a:extLst>
              <a:ext uri="{FF2B5EF4-FFF2-40B4-BE49-F238E27FC236}">
                <a16:creationId xmlns:a16="http://schemas.microsoft.com/office/drawing/2014/main" id="{2C321388-467F-670C-6699-4C35D0051428}"/>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spcAft>
                <a:spcPts val="600"/>
              </a:spcAft>
            </a:pPr>
            <a:fld id="{5BE8EA3D-05D1-8343-8924-AC706DF08C14}" type="slidenum">
              <a:rPr lang="en-GB" altLang="en-US"/>
              <a:pPr>
                <a:spcAft>
                  <a:spcPts val="600"/>
                </a:spcAft>
              </a:pPr>
              <a:t>51</a:t>
            </a:fld>
            <a:endParaRPr lang="en-GB" altLang="en-US" dirty="0"/>
          </a:p>
        </p:txBody>
      </p:sp>
    </p:spTree>
  </p:cSld>
  <p:clrMapOvr>
    <a:overrideClrMapping bg1="dk1" tx1="lt1" bg2="dk2" tx2="lt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9FB304DC-D1A7-D14D-A895-C6BBEF8D03A5}"/>
              </a:ext>
            </a:extLst>
          </p:cNvPr>
          <p:cNvSpPr>
            <a:spLocks noGrp="1" noChangeArrowheads="1"/>
          </p:cNvSpPr>
          <p:nvPr>
            <p:ph type="title"/>
          </p:nvPr>
        </p:nvSpPr>
        <p:spPr>
          <a:xfrm>
            <a:off x="768096" y="585216"/>
            <a:ext cx="7290054" cy="1499616"/>
          </a:xfrm>
        </p:spPr>
        <p:txBody>
          <a:bodyPr>
            <a:normAutofit/>
          </a:bodyPr>
          <a:lstStyle/>
          <a:p>
            <a:pPr eaLnBrk="1" hangingPunct="1">
              <a:defRPr/>
            </a:pPr>
            <a:r>
              <a:rPr lang="en-US" altLang="en-US" dirty="0">
                <a:ea typeface="ヒラギノ角ゴ Pro W3" pitchFamily="2" charset="-128"/>
              </a:rPr>
              <a:t>Communication Guidelines</a:t>
            </a:r>
          </a:p>
        </p:txBody>
      </p:sp>
      <p:sp>
        <p:nvSpPr>
          <p:cNvPr id="163843" name="Slide Number Placeholder 4">
            <a:extLst>
              <a:ext uri="{FF2B5EF4-FFF2-40B4-BE49-F238E27FC236}">
                <a16:creationId xmlns:a16="http://schemas.microsoft.com/office/drawing/2014/main" id="{A801A893-52FB-567F-D9A4-8189B7BFFA1B}"/>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spcAft>
                <a:spcPts val="600"/>
              </a:spcAft>
            </a:pPr>
            <a:fld id="{C5AF7B0E-C159-914D-A8BC-2B2EAE0B05B8}" type="slidenum">
              <a:rPr lang="en-GB" altLang="en-US"/>
              <a:pPr>
                <a:spcAft>
                  <a:spcPts val="600"/>
                </a:spcAft>
              </a:pPr>
              <a:t>52</a:t>
            </a:fld>
            <a:endParaRPr lang="en-GB" altLang="en-US" dirty="0"/>
          </a:p>
        </p:txBody>
      </p:sp>
      <p:graphicFrame>
        <p:nvGraphicFramePr>
          <p:cNvPr id="163845" name="Rectangle 3">
            <a:extLst>
              <a:ext uri="{FF2B5EF4-FFF2-40B4-BE49-F238E27FC236}">
                <a16:creationId xmlns:a16="http://schemas.microsoft.com/office/drawing/2014/main" id="{01B321F8-C6E6-5072-278A-3C2EA7298E50}"/>
              </a:ext>
            </a:extLst>
          </p:cNvPr>
          <p:cNvGraphicFramePr>
            <a:graphicFrameLocks noGrp="1"/>
          </p:cNvGraphicFramePr>
          <p:nvPr>
            <p:ph sz="quarter" idx="13"/>
            <p:extLst>
              <p:ext uri="{D42A27DB-BD31-4B8C-83A1-F6EECF244321}">
                <p14:modId xmlns:p14="http://schemas.microsoft.com/office/powerpoint/2010/main" val="3814203744"/>
              </p:ext>
            </p:extLst>
          </p:nvPr>
        </p:nvGraphicFramePr>
        <p:xfrm>
          <a:off x="768096" y="1658320"/>
          <a:ext cx="7290054" cy="46504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CB3DCBDD-1F03-40F6-AA3B-EDFD558BEF1E}"/>
              </a:ext>
            </a:extLst>
          </p:cNvPr>
          <p:cNvSpPr>
            <a:spLocks noGrp="1"/>
          </p:cNvSpPr>
          <p:nvPr>
            <p:ph type="title"/>
          </p:nvPr>
        </p:nvSpPr>
        <p:spPr>
          <a:xfrm>
            <a:off x="768096" y="585216"/>
            <a:ext cx="4550113" cy="1499616"/>
          </a:xfrm>
        </p:spPr>
        <p:txBody>
          <a:bodyPr>
            <a:normAutofit/>
          </a:bodyPr>
          <a:lstStyle/>
          <a:p>
            <a:pPr eaLnBrk="1" hangingPunct="1"/>
            <a:r>
              <a:rPr lang="en-US" altLang="en-US" sz="3700" dirty="0">
                <a:ea typeface="ヒラギノ角ゴ Pro W3" pitchFamily="1" charset="-128"/>
              </a:rPr>
              <a:t>Care Continuum for Substance Use Disorders</a:t>
            </a:r>
          </a:p>
        </p:txBody>
      </p:sp>
      <p:sp>
        <p:nvSpPr>
          <p:cNvPr id="75779" name="Content Placeholder 2">
            <a:extLst>
              <a:ext uri="{FF2B5EF4-FFF2-40B4-BE49-F238E27FC236}">
                <a16:creationId xmlns:a16="http://schemas.microsoft.com/office/drawing/2014/main" id="{7DBB290C-8040-4D37-AF12-AD47804CE14B}"/>
              </a:ext>
            </a:extLst>
          </p:cNvPr>
          <p:cNvSpPr>
            <a:spLocks noGrp="1"/>
          </p:cNvSpPr>
          <p:nvPr>
            <p:ph idx="1"/>
          </p:nvPr>
        </p:nvSpPr>
        <p:spPr>
          <a:xfrm>
            <a:off x="768096" y="1890793"/>
            <a:ext cx="4550113" cy="4418567"/>
          </a:xfrm>
        </p:spPr>
        <p:txBody>
          <a:bodyPr>
            <a:noAutofit/>
          </a:bodyPr>
          <a:lstStyle/>
          <a:p>
            <a:pPr lvl="1" eaLnBrk="1" hangingPunct="1"/>
            <a:r>
              <a:rPr lang="en-US" altLang="en-US" sz="2800" dirty="0"/>
              <a:t>Detoxification (detox) </a:t>
            </a:r>
          </a:p>
          <a:p>
            <a:pPr lvl="1" eaLnBrk="1" hangingPunct="1"/>
            <a:r>
              <a:rPr lang="en-US" altLang="en-US" sz="2800" dirty="0"/>
              <a:t>Rehabilitation</a:t>
            </a:r>
          </a:p>
          <a:p>
            <a:pPr lvl="1" eaLnBrk="1" hangingPunct="1"/>
            <a:r>
              <a:rPr lang="en-US" altLang="en-US" sz="2800" dirty="0"/>
              <a:t>Sober living</a:t>
            </a:r>
          </a:p>
          <a:p>
            <a:pPr lvl="1" eaLnBrk="1" hangingPunct="1"/>
            <a:r>
              <a:rPr lang="en-US" altLang="en-US" sz="2800" dirty="0"/>
              <a:t>Partial hospitalization program</a:t>
            </a:r>
          </a:p>
          <a:p>
            <a:pPr lvl="1" eaLnBrk="1" hangingPunct="1"/>
            <a:r>
              <a:rPr lang="en-US" altLang="en-US" sz="2800" dirty="0"/>
              <a:t>Intensive outpatient programs</a:t>
            </a:r>
          </a:p>
          <a:p>
            <a:pPr lvl="1" eaLnBrk="1" hangingPunct="1"/>
            <a:r>
              <a:rPr lang="en-US" altLang="en-US" sz="2800" dirty="0"/>
              <a:t>Outpatient treatment</a:t>
            </a:r>
          </a:p>
          <a:p>
            <a:pPr lvl="1" eaLnBrk="1" hangingPunct="1"/>
            <a:r>
              <a:rPr lang="en-US" altLang="en-US" sz="2800" dirty="0"/>
              <a:t>Alcoholics Anonymous (AA)</a:t>
            </a:r>
          </a:p>
          <a:p>
            <a:pPr lvl="1" eaLnBrk="1" hangingPunct="1"/>
            <a:r>
              <a:rPr lang="en-US" altLang="en-US" sz="2800" dirty="0"/>
              <a:t>Relapse prevention</a:t>
            </a:r>
          </a:p>
        </p:txBody>
      </p:sp>
      <p:pic>
        <p:nvPicPr>
          <p:cNvPr id="75781" name="Picture 75780" descr="Wooden blocks stacked to create a bar graph">
            <a:extLst>
              <a:ext uri="{FF2B5EF4-FFF2-40B4-BE49-F238E27FC236}">
                <a16:creationId xmlns:a16="http://schemas.microsoft.com/office/drawing/2014/main" id="{BF5EB5F7-9510-63D1-775E-3FF456038D25}"/>
              </a:ext>
            </a:extLst>
          </p:cNvPr>
          <p:cNvPicPr>
            <a:picLocks noChangeAspect="1"/>
          </p:cNvPicPr>
          <p:nvPr/>
        </p:nvPicPr>
        <p:blipFill rotWithShape="1">
          <a:blip r:embed="rId3"/>
          <a:srcRect l="38436" r="27694" b="-1"/>
          <a:stretch/>
        </p:blipFill>
        <p:spPr>
          <a:xfrm>
            <a:off x="5664199" y="10"/>
            <a:ext cx="3479800" cy="685799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77831" name="Rectangle 77830">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833"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505" y="1814574"/>
            <a:ext cx="5570417"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7835" name="Rectangle 77834">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2"/>
            <a:ext cx="12344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837" name="Rectangle 77836">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826" name="Title 1">
            <a:extLst>
              <a:ext uri="{FF2B5EF4-FFF2-40B4-BE49-F238E27FC236}">
                <a16:creationId xmlns:a16="http://schemas.microsoft.com/office/drawing/2014/main" id="{61E8A905-B4FD-4576-B8A1-E0BD0F75E85A}"/>
              </a:ext>
            </a:extLst>
          </p:cNvPr>
          <p:cNvSpPr>
            <a:spLocks noGrp="1"/>
          </p:cNvSpPr>
          <p:nvPr>
            <p:ph type="title"/>
          </p:nvPr>
        </p:nvSpPr>
        <p:spPr>
          <a:xfrm>
            <a:off x="3406641" y="942449"/>
            <a:ext cx="5010992" cy="1470249"/>
          </a:xfrm>
        </p:spPr>
        <p:txBody>
          <a:bodyPr>
            <a:normAutofit/>
          </a:bodyPr>
          <a:lstStyle/>
          <a:p>
            <a:pPr eaLnBrk="1" hangingPunct="1"/>
            <a:r>
              <a:rPr lang="en-US" altLang="en-US" dirty="0">
                <a:ea typeface="ヒラギノ角ゴ Pro W3" pitchFamily="1" charset="-128"/>
              </a:rPr>
              <a:t>Case Study: Discussion</a:t>
            </a:r>
          </a:p>
        </p:txBody>
      </p:sp>
      <p:cxnSp>
        <p:nvCxnSpPr>
          <p:cNvPr id="77839" name="Straight Connector 77838">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48775" y="2573573"/>
            <a:ext cx="49377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8434" name="Content Placeholder 2">
            <a:extLst>
              <a:ext uri="{FF2B5EF4-FFF2-40B4-BE49-F238E27FC236}">
                <a16:creationId xmlns:a16="http://schemas.microsoft.com/office/drawing/2014/main" id="{3367A07F-9063-4D58-8E5B-F61742B52513}"/>
              </a:ext>
            </a:extLst>
          </p:cNvPr>
          <p:cNvSpPr>
            <a:spLocks noGrp="1"/>
          </p:cNvSpPr>
          <p:nvPr>
            <p:ph idx="1"/>
          </p:nvPr>
        </p:nvSpPr>
        <p:spPr>
          <a:xfrm>
            <a:off x="3410282" y="2773885"/>
            <a:ext cx="5007352" cy="3141013"/>
          </a:xfrm>
        </p:spPr>
        <p:txBody>
          <a:bodyPr rtlCol="0">
            <a:normAutofit/>
          </a:bodyPr>
          <a:lstStyle/>
          <a:p>
            <a:pPr marL="0" indent="0" eaLnBrk="1" fontAlgn="auto" hangingPunct="1">
              <a:spcAft>
                <a:spcPts val="0"/>
              </a:spcAft>
              <a:buFont typeface="Wingdings 2" charset="0"/>
              <a:buNone/>
              <a:defRPr/>
            </a:pPr>
            <a:r>
              <a:rPr lang="en-US" dirty="0">
                <a:latin typeface="Arial" charset="0"/>
                <a:cs typeface="Arial" charset="0"/>
              </a:rPr>
              <a:t>Antony is getting ready to be discharged. Because he is currently homeless, his case worker finds him a place in a men’s shelter while he continues to search for a halfway house for continued recovery and support. </a:t>
            </a:r>
          </a:p>
          <a:p>
            <a:pPr marL="0" indent="0" eaLnBrk="1" fontAlgn="auto" hangingPunct="1">
              <a:spcAft>
                <a:spcPts val="0"/>
              </a:spcAft>
              <a:buNone/>
              <a:defRPr/>
            </a:pPr>
            <a:r>
              <a:rPr lang="en-US" dirty="0">
                <a:latin typeface="Arial" charset="0"/>
                <a:cs typeface="Arial" charset="0"/>
              </a:rPr>
              <a:t>For the substance abuse treatment plan to be successful, what factors should be considered?</a:t>
            </a:r>
          </a:p>
        </p:txBody>
      </p:sp>
    </p:spTree>
  </p:cSld>
  <p:clrMapOvr>
    <a:overrideClrMapping bg1="dk1" tx1="lt1" bg2="dk2" tx2="lt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79879" name="Rectangle 79878">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881"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505" y="1814574"/>
            <a:ext cx="5570417"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9883" name="Rectangle 79882">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2"/>
            <a:ext cx="12344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885" name="Rectangle 79884">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874" name="Title 1">
            <a:extLst>
              <a:ext uri="{FF2B5EF4-FFF2-40B4-BE49-F238E27FC236}">
                <a16:creationId xmlns:a16="http://schemas.microsoft.com/office/drawing/2014/main" id="{996A32DD-7A23-41BF-ADA2-B7D2A2A115B8}"/>
              </a:ext>
            </a:extLst>
          </p:cNvPr>
          <p:cNvSpPr>
            <a:spLocks noGrp="1"/>
          </p:cNvSpPr>
          <p:nvPr>
            <p:ph type="title"/>
          </p:nvPr>
        </p:nvSpPr>
        <p:spPr>
          <a:xfrm>
            <a:off x="3406641" y="942449"/>
            <a:ext cx="5010992" cy="1470249"/>
          </a:xfrm>
        </p:spPr>
        <p:txBody>
          <a:bodyPr>
            <a:normAutofit/>
          </a:bodyPr>
          <a:lstStyle/>
          <a:p>
            <a:pPr eaLnBrk="1" hangingPunct="1"/>
            <a:r>
              <a:rPr lang="en-US" altLang="en-US" dirty="0">
                <a:ea typeface="ヒラギノ角ゴ Pro W3" pitchFamily="1" charset="-128"/>
              </a:rPr>
              <a:t>Case Study Discussion</a:t>
            </a:r>
          </a:p>
        </p:txBody>
      </p:sp>
      <p:cxnSp>
        <p:nvCxnSpPr>
          <p:cNvPr id="79887" name="Straight Connector 79886">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48775" y="2573573"/>
            <a:ext cx="49377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1506" name="Content Placeholder 2">
            <a:extLst>
              <a:ext uri="{FF2B5EF4-FFF2-40B4-BE49-F238E27FC236}">
                <a16:creationId xmlns:a16="http://schemas.microsoft.com/office/drawing/2014/main" id="{FBB5F1E5-5112-4BC7-BB23-F9837EF46312}"/>
              </a:ext>
            </a:extLst>
          </p:cNvPr>
          <p:cNvSpPr>
            <a:spLocks noGrp="1"/>
          </p:cNvSpPr>
          <p:nvPr>
            <p:ph idx="1"/>
          </p:nvPr>
        </p:nvSpPr>
        <p:spPr>
          <a:xfrm>
            <a:off x="3410282" y="2773885"/>
            <a:ext cx="5007352" cy="3141013"/>
          </a:xfrm>
        </p:spPr>
        <p:txBody>
          <a:bodyPr rtlCol="0">
            <a:normAutofit/>
          </a:bodyPr>
          <a:lstStyle/>
          <a:p>
            <a:pPr marL="0" indent="0" eaLnBrk="1" fontAlgn="auto" hangingPunct="1">
              <a:spcAft>
                <a:spcPts val="0"/>
              </a:spcAft>
              <a:buFont typeface="Wingdings 2" charset="0"/>
              <a:buNone/>
              <a:defRPr/>
            </a:pPr>
            <a:r>
              <a:rPr lang="en-US" dirty="0">
                <a:latin typeface="Arial" charset="0"/>
                <a:cs typeface="Arial" charset="0"/>
              </a:rPr>
              <a:t>Antony is being discharged with a prescription for disulfiram (Antabuse) to help maintain a medical aversion to alcohol.</a:t>
            </a:r>
          </a:p>
          <a:p>
            <a:pPr marL="0" indent="0" eaLnBrk="1" fontAlgn="auto" hangingPunct="1">
              <a:spcAft>
                <a:spcPts val="0"/>
              </a:spcAft>
              <a:buNone/>
              <a:defRPr/>
            </a:pPr>
            <a:r>
              <a:rPr lang="en-US" dirty="0">
                <a:latin typeface="Arial" charset="0"/>
                <a:cs typeface="Arial" charset="0"/>
              </a:rPr>
              <a:t>What patient teaching about this medication should the nurse provide? </a:t>
            </a:r>
          </a:p>
        </p:txBody>
      </p:sp>
    </p:spTree>
  </p:cSld>
  <p:clrMapOvr>
    <a:overrideClrMapping bg1="dk1" tx1="lt1" bg2="dk2" tx2="lt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40" name="Rectangle 69639">
            <a:extLst>
              <a:ext uri="{FF2B5EF4-FFF2-40B4-BE49-F238E27FC236}">
                <a16:creationId xmlns:a16="http://schemas.microsoft.com/office/drawing/2014/main" id="{007CF805-C4DF-4548-AA08-7997CD552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642" name="Rectangle 69641">
            <a:extLst>
              <a:ext uri="{FF2B5EF4-FFF2-40B4-BE49-F238E27FC236}">
                <a16:creationId xmlns:a16="http://schemas.microsoft.com/office/drawing/2014/main" id="{BC82E0D7-37D0-4C31-B2DA-233C8F10C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6823143" cy="61489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634" name="Title 1">
            <a:extLst>
              <a:ext uri="{FF2B5EF4-FFF2-40B4-BE49-F238E27FC236}">
                <a16:creationId xmlns:a16="http://schemas.microsoft.com/office/drawing/2014/main" id="{97458A52-C806-4A9B-8543-B421D1D0BF18}"/>
              </a:ext>
            </a:extLst>
          </p:cNvPr>
          <p:cNvSpPr>
            <a:spLocks noGrp="1"/>
          </p:cNvSpPr>
          <p:nvPr>
            <p:ph type="title"/>
          </p:nvPr>
        </p:nvSpPr>
        <p:spPr>
          <a:xfrm>
            <a:off x="768096" y="585216"/>
            <a:ext cx="6051821" cy="914400"/>
          </a:xfrm>
        </p:spPr>
        <p:txBody>
          <a:bodyPr>
            <a:normAutofit/>
          </a:bodyPr>
          <a:lstStyle/>
          <a:p>
            <a:pPr eaLnBrk="1" hangingPunct="1"/>
            <a:r>
              <a:rPr lang="en-US" altLang="en-US" dirty="0">
                <a:solidFill>
                  <a:srgbClr val="FFFFFF"/>
                </a:solidFill>
                <a:ea typeface="ヒラギノ角ゴ Pro W3" pitchFamily="1" charset="-128"/>
              </a:rPr>
              <a:t>Nursing Process (Cont.</a:t>
            </a:r>
            <a:r>
              <a:rPr lang="en-US" altLang="ja-JP" dirty="0">
                <a:solidFill>
                  <a:srgbClr val="FFFFFF"/>
                </a:solidFill>
                <a:ea typeface="ヒラギノ角ゴ Pro W3" pitchFamily="1" charset="-128"/>
              </a:rPr>
              <a:t>)</a:t>
            </a:r>
            <a:endParaRPr lang="en-US" altLang="en-US" dirty="0">
              <a:solidFill>
                <a:srgbClr val="FFFFFF"/>
              </a:solidFill>
              <a:ea typeface="ヒラギノ角ゴ Pro W3" pitchFamily="1" charset="-128"/>
            </a:endParaRPr>
          </a:p>
        </p:txBody>
      </p:sp>
      <p:cxnSp>
        <p:nvCxnSpPr>
          <p:cNvPr id="69644" name="Straight Connector 69643">
            <a:extLst>
              <a:ext uri="{FF2B5EF4-FFF2-40B4-BE49-F238E27FC236}">
                <a16:creationId xmlns:a16="http://schemas.microsoft.com/office/drawing/2014/main" id="{1AD3A364-FD48-4C42-B623-DAD0C3ED6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9635" name="Content Placeholder 2">
            <a:extLst>
              <a:ext uri="{FF2B5EF4-FFF2-40B4-BE49-F238E27FC236}">
                <a16:creationId xmlns:a16="http://schemas.microsoft.com/office/drawing/2014/main" id="{C25F384D-C4DE-4815-8E1F-9C4A178FF601}"/>
              </a:ext>
            </a:extLst>
          </p:cNvPr>
          <p:cNvSpPr>
            <a:spLocks noGrp="1"/>
          </p:cNvSpPr>
          <p:nvPr>
            <p:ph idx="1"/>
          </p:nvPr>
        </p:nvSpPr>
        <p:spPr>
          <a:xfrm>
            <a:off x="690210" y="1572126"/>
            <a:ext cx="6129691" cy="4898578"/>
          </a:xfrm>
        </p:spPr>
        <p:txBody>
          <a:bodyPr>
            <a:noAutofit/>
          </a:bodyPr>
          <a:lstStyle/>
          <a:p>
            <a:pPr eaLnBrk="1" hangingPunct="1">
              <a:buClr>
                <a:schemeClr val="accent2"/>
              </a:buClr>
            </a:pPr>
            <a:r>
              <a:rPr lang="en-US" altLang="en-US" sz="2200" dirty="0">
                <a:solidFill>
                  <a:srgbClr val="FFFFFF"/>
                </a:solidFill>
                <a:ea typeface="ヒラギノ角ゴ Pro W3" pitchFamily="1" charset="-128"/>
              </a:rPr>
              <a:t>Evaluation</a:t>
            </a:r>
          </a:p>
          <a:p>
            <a:pPr lvl="1" eaLnBrk="1" hangingPunct="1">
              <a:buClr>
                <a:schemeClr val="accent2"/>
              </a:buClr>
            </a:pPr>
            <a:r>
              <a:rPr lang="en-US" altLang="en-US" sz="2200" dirty="0">
                <a:solidFill>
                  <a:srgbClr val="FFFFFF"/>
                </a:solidFill>
              </a:rPr>
              <a:t>Assessing the effectiveness of the treatment plan</a:t>
            </a:r>
          </a:p>
          <a:p>
            <a:pPr lvl="1" eaLnBrk="1" hangingPunct="1">
              <a:buClr>
                <a:schemeClr val="accent2"/>
              </a:buClr>
            </a:pPr>
            <a:r>
              <a:rPr lang="en-US" altLang="en-US" sz="2200" dirty="0">
                <a:solidFill>
                  <a:srgbClr val="FFFFFF"/>
                </a:solidFill>
              </a:rPr>
              <a:t>Using objective data to check whether nursing actions addressed the patient’s symptoms</a:t>
            </a:r>
          </a:p>
          <a:p>
            <a:pPr lvl="1" eaLnBrk="1" hangingPunct="1">
              <a:buClr>
                <a:schemeClr val="accent2"/>
              </a:buClr>
            </a:pPr>
            <a:r>
              <a:rPr lang="en-US" altLang="en-US" sz="2200" dirty="0">
                <a:solidFill>
                  <a:srgbClr val="FFFFFF"/>
                </a:solidFill>
              </a:rPr>
              <a:t>Measuring the changes in the patient’s behaviors for progress toward meeting stated goals </a:t>
            </a:r>
          </a:p>
          <a:p>
            <a:pPr lvl="1" eaLnBrk="1" hangingPunct="1">
              <a:buClr>
                <a:schemeClr val="accent2"/>
              </a:buClr>
            </a:pPr>
            <a:endParaRPr lang="en-US" altLang="en-US" sz="2200" dirty="0">
              <a:solidFill>
                <a:srgbClr val="FFFFFF"/>
              </a:solidFill>
            </a:endParaRPr>
          </a:p>
          <a:p>
            <a:pPr marL="128016" lvl="1" indent="0" eaLnBrk="1" hangingPunct="1">
              <a:buClr>
                <a:schemeClr val="accent2"/>
              </a:buClr>
              <a:buNone/>
            </a:pPr>
            <a:r>
              <a:rPr lang="en-US" altLang="en-US" sz="2200" dirty="0">
                <a:solidFill>
                  <a:srgbClr val="FFFFFF"/>
                </a:solidFill>
              </a:rPr>
              <a:t>Long-term goals</a:t>
            </a:r>
          </a:p>
          <a:p>
            <a:pPr lvl="1" eaLnBrk="1" hangingPunct="1">
              <a:buClr>
                <a:schemeClr val="accent2"/>
              </a:buClr>
            </a:pPr>
            <a:r>
              <a:rPr lang="en-US" altLang="en-US" sz="2200" dirty="0">
                <a:solidFill>
                  <a:srgbClr val="FFFFFF"/>
                </a:solidFill>
              </a:rPr>
              <a:t>Increased time in abstinence</a:t>
            </a:r>
          </a:p>
          <a:p>
            <a:pPr lvl="1" eaLnBrk="1" hangingPunct="1">
              <a:buClr>
                <a:schemeClr val="accent2"/>
              </a:buClr>
            </a:pPr>
            <a:r>
              <a:rPr lang="en-US" altLang="en-US" sz="2200" dirty="0">
                <a:solidFill>
                  <a:srgbClr val="FFFFFF"/>
                </a:solidFill>
              </a:rPr>
              <a:t>Decreased denial</a:t>
            </a:r>
          </a:p>
          <a:p>
            <a:pPr lvl="1" eaLnBrk="1" hangingPunct="1">
              <a:buClr>
                <a:schemeClr val="accent2"/>
              </a:buClr>
            </a:pPr>
            <a:r>
              <a:rPr lang="en-US" altLang="en-US" sz="2200" dirty="0">
                <a:solidFill>
                  <a:srgbClr val="FFFFFF"/>
                </a:solidFill>
              </a:rPr>
              <a:t>Improved family relationships</a:t>
            </a:r>
          </a:p>
          <a:p>
            <a:pPr lvl="1">
              <a:buClr>
                <a:schemeClr val="accent2"/>
              </a:buClr>
            </a:pPr>
            <a:r>
              <a:rPr lang="en-US" altLang="en-US" sz="2200" dirty="0">
                <a:solidFill>
                  <a:srgbClr val="FFFFFF"/>
                </a:solidFill>
              </a:rPr>
              <a:t>Acceptable occupational function</a:t>
            </a:r>
          </a:p>
          <a:p>
            <a:pPr lvl="1">
              <a:buClr>
                <a:schemeClr val="accent2"/>
              </a:buClr>
            </a:pPr>
            <a:r>
              <a:rPr lang="en-US" altLang="en-US" sz="2200" dirty="0">
                <a:solidFill>
                  <a:srgbClr val="FFFFFF"/>
                </a:solidFill>
              </a:rPr>
              <a:t>Ability to relate comfortably to other individuals</a:t>
            </a:r>
          </a:p>
        </p:txBody>
      </p:sp>
      <p:sp>
        <p:nvSpPr>
          <p:cNvPr id="69646" name="Rectangle 69645">
            <a:extLst>
              <a:ext uri="{FF2B5EF4-FFF2-40B4-BE49-F238E27FC236}">
                <a16:creationId xmlns:a16="http://schemas.microsoft.com/office/drawing/2014/main" id="{F9F40211-4307-4706-AE59-83AC153FB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614510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dk1" tx1="lt1" bg2="dk2" tx2="lt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33" name="Rectangle 103432">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985" name="Rectangle 2">
            <a:extLst>
              <a:ext uri="{FF2B5EF4-FFF2-40B4-BE49-F238E27FC236}">
                <a16:creationId xmlns:a16="http://schemas.microsoft.com/office/drawing/2014/main" id="{463ACDD1-E9E9-AA48-9204-E48BAF716351}"/>
              </a:ext>
            </a:extLst>
          </p:cNvPr>
          <p:cNvSpPr>
            <a:spLocks noGrp="1" noChangeArrowheads="1"/>
          </p:cNvSpPr>
          <p:nvPr>
            <p:ph type="title"/>
          </p:nvPr>
        </p:nvSpPr>
        <p:spPr>
          <a:xfrm>
            <a:off x="482601" y="643467"/>
            <a:ext cx="2561709" cy="5571066"/>
          </a:xfrm>
        </p:spPr>
        <p:txBody>
          <a:bodyPr>
            <a:normAutofit/>
          </a:bodyPr>
          <a:lstStyle/>
          <a:p>
            <a:pPr eaLnBrk="1" hangingPunct="1">
              <a:defRPr/>
            </a:pPr>
            <a:r>
              <a:rPr lang="en-US" altLang="en-US" dirty="0">
                <a:solidFill>
                  <a:srgbClr val="FFFFFF"/>
                </a:solidFill>
                <a:ea typeface="ヒラギノ角ゴ Pro W3" pitchFamily="2" charset="-128"/>
              </a:rPr>
              <a:t>Self-Assessment by the Nurse</a:t>
            </a:r>
          </a:p>
        </p:txBody>
      </p:sp>
      <p:sp>
        <p:nvSpPr>
          <p:cNvPr id="103427" name="Slide Number Placeholder 4">
            <a:extLst>
              <a:ext uri="{FF2B5EF4-FFF2-40B4-BE49-F238E27FC236}">
                <a16:creationId xmlns:a16="http://schemas.microsoft.com/office/drawing/2014/main" id="{6330425E-D376-FF96-F7D8-F5AAFACC5CE6}"/>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spcAft>
                <a:spcPts val="600"/>
              </a:spcAft>
            </a:pPr>
            <a:fld id="{6EE16C0B-D0D1-834C-913A-9D86D37CAA02}" type="slidenum">
              <a:rPr lang="en-GB" altLang="en-US"/>
              <a:pPr>
                <a:spcAft>
                  <a:spcPts val="600"/>
                </a:spcAft>
              </a:pPr>
              <a:t>57</a:t>
            </a:fld>
            <a:endParaRPr lang="en-GB" altLang="en-US" dirty="0"/>
          </a:p>
        </p:txBody>
      </p:sp>
      <p:graphicFrame>
        <p:nvGraphicFramePr>
          <p:cNvPr id="103429" name="Rectangle 3">
            <a:extLst>
              <a:ext uri="{FF2B5EF4-FFF2-40B4-BE49-F238E27FC236}">
                <a16:creationId xmlns:a16="http://schemas.microsoft.com/office/drawing/2014/main" id="{3F458EF7-5ED3-DB5E-5387-434F54043CF9}"/>
              </a:ext>
            </a:extLst>
          </p:cNvPr>
          <p:cNvGraphicFramePr>
            <a:graphicFrameLocks noGrp="1"/>
          </p:cNvGraphicFramePr>
          <p:nvPr>
            <p:ph sz="quarter" idx="13"/>
            <p:extLst>
              <p:ext uri="{D42A27DB-BD31-4B8C-83A1-F6EECF244321}">
                <p14:modId xmlns:p14="http://schemas.microsoft.com/office/powerpoint/2010/main" val="3338940275"/>
              </p:ext>
            </p:extLst>
          </p:nvPr>
        </p:nvGraphicFramePr>
        <p:xfrm>
          <a:off x="3750590" y="263471"/>
          <a:ext cx="4910809" cy="6090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41" name="Rectangle 18440">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34" name="Title 1">
            <a:extLst>
              <a:ext uri="{FF2B5EF4-FFF2-40B4-BE49-F238E27FC236}">
                <a16:creationId xmlns:a16="http://schemas.microsoft.com/office/drawing/2014/main" id="{4E2074F3-5218-44A9-BFCD-A1A2E137E85B}"/>
              </a:ext>
            </a:extLst>
          </p:cNvPr>
          <p:cNvSpPr>
            <a:spLocks noGrp="1"/>
          </p:cNvSpPr>
          <p:nvPr>
            <p:ph type="title"/>
          </p:nvPr>
        </p:nvSpPr>
        <p:spPr>
          <a:xfrm>
            <a:off x="482601" y="643467"/>
            <a:ext cx="2561709" cy="5571066"/>
          </a:xfrm>
        </p:spPr>
        <p:txBody>
          <a:bodyPr>
            <a:normAutofit/>
          </a:bodyPr>
          <a:lstStyle/>
          <a:p>
            <a:pPr eaLnBrk="1" hangingPunct="1"/>
            <a:r>
              <a:rPr lang="en-US" altLang="en-US" dirty="0">
                <a:solidFill>
                  <a:srgbClr val="FFFFFF"/>
                </a:solidFill>
                <a:ea typeface="ヒラギノ角ゴ Pro W3" pitchFamily="1" charset="-128"/>
              </a:rPr>
              <a:t>Risk Factors</a:t>
            </a:r>
          </a:p>
        </p:txBody>
      </p:sp>
      <p:graphicFrame>
        <p:nvGraphicFramePr>
          <p:cNvPr id="18437" name="Content Placeholder 2">
            <a:extLst>
              <a:ext uri="{FF2B5EF4-FFF2-40B4-BE49-F238E27FC236}">
                <a16:creationId xmlns:a16="http://schemas.microsoft.com/office/drawing/2014/main" id="{72A47153-9E96-E03A-C83B-FAFB0FF4C6FA}"/>
              </a:ext>
            </a:extLst>
          </p:cNvPr>
          <p:cNvGraphicFramePr>
            <a:graphicFrameLocks noGrp="1"/>
          </p:cNvGraphicFramePr>
          <p:nvPr>
            <p:ph idx="1"/>
            <p:extLst>
              <p:ext uri="{D42A27DB-BD31-4B8C-83A1-F6EECF244321}">
                <p14:modId xmlns:p14="http://schemas.microsoft.com/office/powerpoint/2010/main" val="3859968824"/>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DAE6FC9A-B9E7-CD1D-227D-C22F3EBA9431}"/>
              </a:ext>
            </a:extLst>
          </p:cNvPr>
          <p:cNvSpPr>
            <a:spLocks noGrp="1"/>
          </p:cNvSpPr>
          <p:nvPr>
            <p:ph type="title"/>
          </p:nvPr>
        </p:nvSpPr>
        <p:spPr>
          <a:xfrm>
            <a:off x="276225" y="228600"/>
            <a:ext cx="8591550" cy="1066800"/>
          </a:xfrm>
        </p:spPr>
        <p:txBody>
          <a:bodyPr/>
          <a:lstStyle/>
          <a:p>
            <a:pPr eaLnBrk="1" hangingPunct="1"/>
            <a:r>
              <a:rPr lang="en-US" altLang="en-US" dirty="0">
                <a:cs typeface="Tunga" panose="020B0502040204020203" pitchFamily="34" charset="0"/>
              </a:rPr>
              <a:t>The Brain Reward Pathway</a:t>
            </a:r>
          </a:p>
        </p:txBody>
      </p:sp>
      <p:pic>
        <p:nvPicPr>
          <p:cNvPr id="62466" name="Content Placeholder 6" descr="brain1.jpg">
            <a:extLst>
              <a:ext uri="{FF2B5EF4-FFF2-40B4-BE49-F238E27FC236}">
                <a16:creationId xmlns:a16="http://schemas.microsoft.com/office/drawing/2014/main" id="{C365B741-C419-4CC4-81D1-128089E6EFE5}"/>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204913" y="1306513"/>
            <a:ext cx="7489825" cy="4905375"/>
          </a:xfrm>
        </p:spPr>
      </p:pic>
      <p:sp>
        <p:nvSpPr>
          <p:cNvPr id="62467" name="Slide Number Placeholder 1">
            <a:extLst>
              <a:ext uri="{FF2B5EF4-FFF2-40B4-BE49-F238E27FC236}">
                <a16:creationId xmlns:a16="http://schemas.microsoft.com/office/drawing/2014/main" id="{0F4C7973-1A10-B26E-6F0C-2CAE1BC46FD3}"/>
              </a:ext>
            </a:extLst>
          </p:cNvPr>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nSpc>
                <a:spcPct val="80000"/>
              </a:lnSpc>
            </a:pPr>
            <a:r>
              <a:rPr lang="en-GB" altLang="en-US" sz="1500" dirty="0">
                <a:solidFill>
                  <a:schemeClr val="tx2"/>
                </a:solidFill>
              </a:rPr>
              <a:t> </a:t>
            </a:r>
            <a:fld id="{064AF2C1-C03E-B644-8E36-0840FA569DD6}" type="slidenum">
              <a:rPr lang="en-GB" altLang="en-US" sz="1500">
                <a:solidFill>
                  <a:schemeClr val="tx2"/>
                </a:solidFill>
              </a:rPr>
              <a:pPr>
                <a:lnSpc>
                  <a:spcPct val="80000"/>
                </a:lnSpc>
              </a:pPr>
              <a:t>7</a:t>
            </a:fld>
            <a:endParaRPr lang="en-GB" altLang="en-US" sz="1500" dirty="0">
              <a:solidFill>
                <a:schemeClr val="tx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8" name="Rectangle 1536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70" name="Rectangle 1536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62" name="Title 2">
            <a:extLst>
              <a:ext uri="{FF2B5EF4-FFF2-40B4-BE49-F238E27FC236}">
                <a16:creationId xmlns:a16="http://schemas.microsoft.com/office/drawing/2014/main" id="{664F0CF1-3A11-4A02-AAAD-E7F932B944DE}"/>
              </a:ext>
            </a:extLst>
          </p:cNvPr>
          <p:cNvSpPr>
            <a:spLocks noGrp="1"/>
          </p:cNvSpPr>
          <p:nvPr>
            <p:ph type="title"/>
          </p:nvPr>
        </p:nvSpPr>
        <p:spPr>
          <a:xfrm>
            <a:off x="723591" y="804333"/>
            <a:ext cx="2543925" cy="5249334"/>
          </a:xfrm>
        </p:spPr>
        <p:txBody>
          <a:bodyPr>
            <a:normAutofit/>
          </a:bodyPr>
          <a:lstStyle/>
          <a:p>
            <a:pPr algn="r" eaLnBrk="1" hangingPunct="1"/>
            <a:r>
              <a:rPr lang="en-US" altLang="en-US" sz="3700" dirty="0">
                <a:solidFill>
                  <a:srgbClr val="FFFFFF"/>
                </a:solidFill>
                <a:ea typeface="ヒラギノ角ゴ Pro W3" pitchFamily="1" charset="-128"/>
              </a:rPr>
              <a:t>Epidemiology</a:t>
            </a:r>
          </a:p>
        </p:txBody>
      </p:sp>
      <p:sp>
        <p:nvSpPr>
          <p:cNvPr id="15363" name="Content Placeholder 1">
            <a:extLst>
              <a:ext uri="{FF2B5EF4-FFF2-40B4-BE49-F238E27FC236}">
                <a16:creationId xmlns:a16="http://schemas.microsoft.com/office/drawing/2014/main" id="{B362A5FD-F72C-4ADD-83ED-CAD6019233A6}"/>
              </a:ext>
            </a:extLst>
          </p:cNvPr>
          <p:cNvSpPr>
            <a:spLocks noGrp="1"/>
          </p:cNvSpPr>
          <p:nvPr>
            <p:ph idx="1"/>
          </p:nvPr>
        </p:nvSpPr>
        <p:spPr>
          <a:xfrm>
            <a:off x="3690851" y="548640"/>
            <a:ext cx="5170516" cy="5968538"/>
          </a:xfrm>
        </p:spPr>
        <p:txBody>
          <a:bodyPr anchor="ctr">
            <a:noAutofit/>
          </a:bodyPr>
          <a:lstStyle/>
          <a:p>
            <a:pPr eaLnBrk="1" hangingPunct="1">
              <a:lnSpc>
                <a:spcPct val="150000"/>
              </a:lnSpc>
            </a:pPr>
            <a:r>
              <a:rPr lang="en-US" altLang="en-US" sz="2400" b="1" dirty="0">
                <a:ea typeface="ヒラギノ角ゴ Pro W3" pitchFamily="1" charset="-128"/>
              </a:rPr>
              <a:t>Substance Use Disorder</a:t>
            </a:r>
          </a:p>
          <a:p>
            <a:pPr lvl="1" eaLnBrk="1" hangingPunct="1">
              <a:lnSpc>
                <a:spcPct val="150000"/>
              </a:lnSpc>
            </a:pPr>
            <a:r>
              <a:rPr lang="en-US" altLang="en-US" sz="2400" dirty="0">
                <a:ea typeface="ヒラギノ角ゴ Pro W3" pitchFamily="1" charset="-128"/>
              </a:rPr>
              <a:t>22 million people have SUD </a:t>
            </a:r>
          </a:p>
          <a:p>
            <a:pPr lvl="1" eaLnBrk="1" hangingPunct="1">
              <a:lnSpc>
                <a:spcPct val="150000"/>
              </a:lnSpc>
            </a:pPr>
            <a:r>
              <a:rPr lang="en-US" altLang="en-US" sz="2400" dirty="0">
                <a:ea typeface="ヒラギノ角ゴ Pro W3" pitchFamily="1" charset="-128"/>
              </a:rPr>
              <a:t>45 million are directly impacted by SUD</a:t>
            </a:r>
          </a:p>
          <a:p>
            <a:pPr lvl="1" eaLnBrk="1" hangingPunct="1">
              <a:lnSpc>
                <a:spcPct val="150000"/>
              </a:lnSpc>
            </a:pPr>
            <a:r>
              <a:rPr lang="en-US" altLang="en-US" sz="2400" dirty="0">
                <a:ea typeface="ヒラギノ角ゴ Pro W3" pitchFamily="1" charset="-128"/>
              </a:rPr>
              <a:t>23 million people are in recovery</a:t>
            </a:r>
          </a:p>
          <a:p>
            <a:pPr lvl="1" eaLnBrk="1" hangingPunct="1">
              <a:lnSpc>
                <a:spcPct val="150000"/>
              </a:lnSpc>
            </a:pPr>
            <a:r>
              <a:rPr lang="en-US" altLang="en-US" sz="2400" dirty="0">
                <a:ea typeface="ヒラギノ角ゴ Pro W3" pitchFamily="1" charset="-128"/>
              </a:rPr>
              <a:t>1 in 3 households are impacted by SUD</a:t>
            </a:r>
          </a:p>
          <a:p>
            <a:pPr lvl="1" eaLnBrk="1" hangingPunct="1">
              <a:lnSpc>
                <a:spcPct val="150000"/>
              </a:lnSpc>
            </a:pPr>
            <a:r>
              <a:rPr lang="en-US" altLang="en-US" sz="2400" dirty="0">
                <a:ea typeface="ヒラギノ角ゴ Pro W3" pitchFamily="1" charset="-128"/>
              </a:rPr>
              <a:t>Marijuana and pain relievers are the most commonly used substances</a:t>
            </a:r>
          </a:p>
          <a:p>
            <a:pPr lvl="1" eaLnBrk="1" hangingPunct="1">
              <a:lnSpc>
                <a:spcPct val="150000"/>
              </a:lnSpc>
            </a:pPr>
            <a:r>
              <a:rPr lang="en-US" altLang="en-US" sz="2400" dirty="0">
                <a:ea typeface="ヒラギノ角ゴ Pro W3" pitchFamily="1" charset="-128"/>
              </a:rPr>
              <a:t>Fentanyl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SM-5 Criteria for Addiction Simplified">
            <a:extLst>
              <a:ext uri="{FF2B5EF4-FFF2-40B4-BE49-F238E27FC236}">
                <a16:creationId xmlns:a16="http://schemas.microsoft.com/office/drawing/2014/main" id="{BB00FE3D-6B42-6D7D-CE5F-9F065F15D6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16938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10631</TotalTime>
  <Words>2727</Words>
  <Application>Microsoft Macintosh PowerPoint</Application>
  <PresentationFormat>On-screen Show (4:3)</PresentationFormat>
  <Paragraphs>592</Paragraphs>
  <Slides>57</Slides>
  <Notes>57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57</vt:i4>
      </vt:variant>
    </vt:vector>
  </HeadingPairs>
  <TitlesOfParts>
    <vt:vector size="67" baseType="lpstr">
      <vt:lpstr>Arial</vt:lpstr>
      <vt:lpstr>Calibri</vt:lpstr>
      <vt:lpstr>Tw Cen MT</vt:lpstr>
      <vt:lpstr>Tw Cen MT Condensed</vt:lpstr>
      <vt:lpstr>Verdana</vt:lpstr>
      <vt:lpstr>Wingdings</vt:lpstr>
      <vt:lpstr>Wingdings 2</vt:lpstr>
      <vt:lpstr>Wingdings 3</vt:lpstr>
      <vt:lpstr>Office Theme</vt:lpstr>
      <vt:lpstr>Integral</vt:lpstr>
      <vt:lpstr>Substance-Related and Addictive Disorders </vt:lpstr>
      <vt:lpstr>National Institute on Drug Abuse (NIDA)  What Is Addiction? </vt:lpstr>
      <vt:lpstr>Substance Use Disorder (SUD)</vt:lpstr>
      <vt:lpstr>Substances That Lead to  Use Disorders</vt:lpstr>
      <vt:lpstr>Concepts Central to Addictive Use Disorders</vt:lpstr>
      <vt:lpstr>Risk Factors</vt:lpstr>
      <vt:lpstr>The Brain Reward Pathway</vt:lpstr>
      <vt:lpstr>Epidemiology</vt:lpstr>
      <vt:lpstr>PowerPoint Presentation</vt:lpstr>
      <vt:lpstr>Comorbidity</vt:lpstr>
      <vt:lpstr>Comorbidity (cont.)</vt:lpstr>
      <vt:lpstr>Medical Comorbidity </vt:lpstr>
      <vt:lpstr>Medical Comorbidity (cont.) </vt:lpstr>
      <vt:lpstr>Wernicke-Korsakoff syndrome (Alcohol Amnestic disorder)</vt:lpstr>
      <vt:lpstr>Wernicke-Korsakoff Syndrome (Cont.)</vt:lpstr>
      <vt:lpstr>Alcohol Use in the Elderly </vt:lpstr>
      <vt:lpstr>Medical Comorbidity Continued</vt:lpstr>
      <vt:lpstr>Medical Marijuana</vt:lpstr>
      <vt:lpstr>Case Study</vt:lpstr>
      <vt:lpstr>Effects of Alcohol</vt:lpstr>
      <vt:lpstr>Alcohol Intoxication</vt:lpstr>
      <vt:lpstr>Alcohol - Signs of Intoxication  and Withdrawal</vt:lpstr>
      <vt:lpstr> Alcohol Withdrawal   </vt:lpstr>
      <vt:lpstr> Alcohol Withdrawal Delirium </vt:lpstr>
      <vt:lpstr>Acute alcohol withdrawal treatment</vt:lpstr>
      <vt:lpstr>Psychopharmacology:  Treatment alcohol use disorder</vt:lpstr>
      <vt:lpstr>Audience Response Question</vt:lpstr>
      <vt:lpstr>          Opiates use disorder</vt:lpstr>
      <vt:lpstr>PowerPoint Presentation</vt:lpstr>
      <vt:lpstr>PowerPoint Presentation</vt:lpstr>
      <vt:lpstr>Audience Response Questions</vt:lpstr>
      <vt:lpstr>CNS Depressants: Benzodiazepines, Sedative-Hypnotics, Barbiturates, ETOH</vt:lpstr>
      <vt:lpstr>CNS Depressants: Benzodiazepines, Sedative-Hypnotics, Barbiturates, ETOH (Continued)</vt:lpstr>
      <vt:lpstr>CNS Stimulants: Cocaine, Crack, Methamphetamine and  Amphetamines </vt:lpstr>
      <vt:lpstr>CNS Stimulants: Cocaine, Crack, Methamphetamine and  Amphetamines (Continued)</vt:lpstr>
      <vt:lpstr> Hallucinogens  (Cont.)   LSD, Mescaline, Psilocybin</vt:lpstr>
      <vt:lpstr> Hallucinogens  (Cont.)   PCP</vt:lpstr>
      <vt:lpstr>Hallucinogens  (Cont.)   PCP</vt:lpstr>
      <vt:lpstr>Inhalants</vt:lpstr>
      <vt:lpstr>Other Disorders</vt:lpstr>
      <vt:lpstr>Audience Response Question</vt:lpstr>
      <vt:lpstr>Case Study</vt:lpstr>
      <vt:lpstr>Screening Tools</vt:lpstr>
      <vt:lpstr>Screening Tools</vt:lpstr>
      <vt:lpstr>Nursing Process</vt:lpstr>
      <vt:lpstr>Codependence “Relationship Addiction”</vt:lpstr>
      <vt:lpstr>Enabling</vt:lpstr>
      <vt:lpstr>Chemically Impaired Nurse</vt:lpstr>
      <vt:lpstr>Audience Response Question</vt:lpstr>
      <vt:lpstr>Nursing Process</vt:lpstr>
      <vt:lpstr>Intervention Strategies</vt:lpstr>
      <vt:lpstr>Communication Guidelines</vt:lpstr>
      <vt:lpstr>Care Continuum for Substance Use Disorders</vt:lpstr>
      <vt:lpstr>Case Study: Discussion</vt:lpstr>
      <vt:lpstr>Case Study Discussion</vt:lpstr>
      <vt:lpstr>Nursing Process (Cont.)</vt:lpstr>
      <vt:lpstr>Self-Assessment by the Nurse</vt:lpstr>
    </vt:vector>
  </TitlesOfParts>
  <Manager>Cindy Thoms</Manager>
  <Company>Elsevier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018</dc:title>
  <dc:subject>Addictive Disorders</dc:subject>
  <dc:creator>Varcarolis</dc:creator>
  <dc:description>Foundations of Psychiatric Mental Health Nursing, 6/e</dc:description>
  <cp:lastModifiedBy>Microsoft Office User</cp:lastModifiedBy>
  <cp:revision>335</cp:revision>
  <cp:lastPrinted>2022-09-06T04:40:03Z</cp:lastPrinted>
  <dcterms:created xsi:type="dcterms:W3CDTF">2005-06-02T05:15:00Z</dcterms:created>
  <dcterms:modified xsi:type="dcterms:W3CDTF">2022-09-06T04:40:07Z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49ac42a-3eb4-4074-b885-aea26bd6241e_Enabled">
    <vt:lpwstr>true</vt:lpwstr>
  </property>
  <property fmtid="{D5CDD505-2E9C-101B-9397-08002B2CF9AE}" pid="3" name="MSIP_Label_549ac42a-3eb4-4074-b885-aea26bd6241e_SetDate">
    <vt:lpwstr>2021-04-07T17:35:14Z</vt:lpwstr>
  </property>
  <property fmtid="{D5CDD505-2E9C-101B-9397-08002B2CF9AE}" pid="4" name="MSIP_Label_549ac42a-3eb4-4074-b885-aea26bd6241e_Method">
    <vt:lpwstr>Standard</vt:lpwstr>
  </property>
  <property fmtid="{D5CDD505-2E9C-101B-9397-08002B2CF9AE}" pid="5" name="MSIP_Label_549ac42a-3eb4-4074-b885-aea26bd6241e_Name">
    <vt:lpwstr>General Business</vt:lpwstr>
  </property>
  <property fmtid="{D5CDD505-2E9C-101B-9397-08002B2CF9AE}" pid="6" name="MSIP_Label_549ac42a-3eb4-4074-b885-aea26bd6241e_SiteId">
    <vt:lpwstr>9274ee3f-9425-4109-a27f-9fb15c10675d</vt:lpwstr>
  </property>
  <property fmtid="{D5CDD505-2E9C-101B-9397-08002B2CF9AE}" pid="7" name="MSIP_Label_549ac42a-3eb4-4074-b885-aea26bd6241e_ActionId">
    <vt:lpwstr>de48427f-ec80-4e66-a62c-32b9e33b979d</vt:lpwstr>
  </property>
  <property fmtid="{D5CDD505-2E9C-101B-9397-08002B2CF9AE}" pid="8" name="MSIP_Label_549ac42a-3eb4-4074-b885-aea26bd6241e_ContentBits">
    <vt:lpwstr>0</vt:lpwstr>
  </property>
</Properties>
</file>