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3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4148" r:id="rId2"/>
  </p:sldMasterIdLst>
  <p:notesMasterIdLst>
    <p:notesMasterId r:id="rId43"/>
  </p:notesMasterIdLst>
  <p:handoutMasterIdLst>
    <p:handoutMasterId r:id="rId44"/>
  </p:handoutMasterIdLst>
  <p:sldIdLst>
    <p:sldId id="575" r:id="rId3"/>
    <p:sldId id="862" r:id="rId4"/>
    <p:sldId id="863" r:id="rId5"/>
    <p:sldId id="864" r:id="rId6"/>
    <p:sldId id="585" r:id="rId7"/>
    <p:sldId id="591" r:id="rId8"/>
    <p:sldId id="888" r:id="rId9"/>
    <p:sldId id="617" r:id="rId10"/>
    <p:sldId id="855" r:id="rId11"/>
    <p:sldId id="867" r:id="rId12"/>
    <p:sldId id="920" r:id="rId13"/>
    <p:sldId id="866" r:id="rId14"/>
    <p:sldId id="921" r:id="rId15"/>
    <p:sldId id="870" r:id="rId16"/>
    <p:sldId id="922" r:id="rId17"/>
    <p:sldId id="909" r:id="rId18"/>
    <p:sldId id="927" r:id="rId19"/>
    <p:sldId id="872" r:id="rId20"/>
    <p:sldId id="873" r:id="rId21"/>
    <p:sldId id="874" r:id="rId22"/>
    <p:sldId id="928" r:id="rId23"/>
    <p:sldId id="929" r:id="rId24"/>
    <p:sldId id="910" r:id="rId25"/>
    <p:sldId id="924" r:id="rId26"/>
    <p:sldId id="877" r:id="rId27"/>
    <p:sldId id="879" r:id="rId28"/>
    <p:sldId id="880" r:id="rId29"/>
    <p:sldId id="881" r:id="rId30"/>
    <p:sldId id="871" r:id="rId31"/>
    <p:sldId id="925" r:id="rId32"/>
    <p:sldId id="926" r:id="rId33"/>
    <p:sldId id="884" r:id="rId34"/>
    <p:sldId id="885" r:id="rId35"/>
    <p:sldId id="930" r:id="rId36"/>
    <p:sldId id="916" r:id="rId37"/>
    <p:sldId id="917" r:id="rId38"/>
    <p:sldId id="886" r:id="rId39"/>
    <p:sldId id="860" r:id="rId40"/>
    <p:sldId id="882" r:id="rId41"/>
    <p:sldId id="883" r:id="rId4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ヒラギノ角ゴ Pro W3" pitchFamily="1"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pitchFamily="1"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pitchFamily="1"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pitchFamily="1"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42177" autoAdjust="0"/>
  </p:normalViewPr>
  <p:slideViewPr>
    <p:cSldViewPr snapToGrid="0">
      <p:cViewPr varScale="1">
        <p:scale>
          <a:sx n="45" d="100"/>
          <a:sy n="45" d="100"/>
        </p:scale>
        <p:origin x="300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p:scale>
          <a:sx n="100" d="100"/>
          <a:sy n="100" d="100"/>
        </p:scale>
        <p:origin x="4240" y="1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diagrams/_rels/data10.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 Id="rId14" Type="http://schemas.openxmlformats.org/officeDocument/2006/relationships/image" Target="../media/image20.svg"/></Relationships>
</file>

<file path=ppt/diagrams/_rels/drawing10.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 Id="rId1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118AA6-8066-46B1-A3B6-D2658A61A7A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61FDCC0-2806-4D66-BF72-2D80D7E27F08}">
      <dgm:prSet custT="1"/>
      <dgm:spPr/>
      <dgm:t>
        <a:bodyPr/>
        <a:lstStyle/>
        <a:p>
          <a:r>
            <a:rPr lang="en-US" sz="2400" dirty="0">
              <a:latin typeface="+mn-lt"/>
            </a:rPr>
            <a:t>See</a:t>
          </a:r>
          <a:r>
            <a:rPr lang="ja-JP" sz="2400">
              <a:latin typeface="+mn-lt"/>
            </a:rPr>
            <a:t>’</a:t>
          </a:r>
          <a:r>
            <a:rPr lang="en-US" sz="2400" dirty="0">
              <a:latin typeface="+mn-lt"/>
            </a:rPr>
            <a:t>s own strengths and weaknesses</a:t>
          </a:r>
        </a:p>
      </dgm:t>
    </dgm:pt>
    <dgm:pt modelId="{5C0F98CF-3967-47E5-82E5-D85518942BAD}" type="parTrans" cxnId="{5C857628-8627-4C07-9342-4418D0354A1B}">
      <dgm:prSet/>
      <dgm:spPr/>
      <dgm:t>
        <a:bodyPr/>
        <a:lstStyle/>
        <a:p>
          <a:endParaRPr lang="en-US"/>
        </a:p>
      </dgm:t>
    </dgm:pt>
    <dgm:pt modelId="{49B9D6E7-E9BC-414A-8D7C-5F62BC45D1E8}" type="sibTrans" cxnId="{5C857628-8627-4C07-9342-4418D0354A1B}">
      <dgm:prSet/>
      <dgm:spPr/>
      <dgm:t>
        <a:bodyPr/>
        <a:lstStyle/>
        <a:p>
          <a:endParaRPr lang="en-US"/>
        </a:p>
      </dgm:t>
    </dgm:pt>
    <dgm:pt modelId="{F4B15767-925C-486D-BDE0-390D004EC02C}">
      <dgm:prSet custT="1"/>
      <dgm:spPr/>
      <dgm:t>
        <a:bodyPr/>
        <a:lstStyle/>
        <a:p>
          <a:r>
            <a:rPr lang="en-US" sz="2400" dirty="0">
              <a:latin typeface="+mn-lt"/>
            </a:rPr>
            <a:t>Identifies own boundaries</a:t>
          </a:r>
        </a:p>
      </dgm:t>
    </dgm:pt>
    <dgm:pt modelId="{DA2962D1-84B0-42FE-BDD7-CC05C8D4B15E}" type="parTrans" cxnId="{FCFDBCB9-51EE-44FE-97BA-08C81A73038D}">
      <dgm:prSet/>
      <dgm:spPr/>
      <dgm:t>
        <a:bodyPr/>
        <a:lstStyle/>
        <a:p>
          <a:endParaRPr lang="en-US"/>
        </a:p>
      </dgm:t>
    </dgm:pt>
    <dgm:pt modelId="{690EF1C0-2CF1-4802-A2FB-6FB5A657FC22}" type="sibTrans" cxnId="{FCFDBCB9-51EE-44FE-97BA-08C81A73038D}">
      <dgm:prSet/>
      <dgm:spPr/>
      <dgm:t>
        <a:bodyPr/>
        <a:lstStyle/>
        <a:p>
          <a:endParaRPr lang="en-US"/>
        </a:p>
      </dgm:t>
    </dgm:pt>
    <dgm:pt modelId="{43E66BCE-635A-4201-8D56-20924EBEADF8}">
      <dgm:prSet custT="1"/>
      <dgm:spPr/>
      <dgm:t>
        <a:bodyPr/>
        <a:lstStyle/>
        <a:p>
          <a:r>
            <a:rPr lang="en-US" sz="2400" dirty="0">
              <a:latin typeface="+mn-lt"/>
            </a:rPr>
            <a:t>Recognized interactions and thoughts that lead to strong emotions such as joy or anger</a:t>
          </a:r>
        </a:p>
      </dgm:t>
    </dgm:pt>
    <dgm:pt modelId="{6B9F5FD3-D161-4780-A36D-447A3B04C4BE}" type="parTrans" cxnId="{64565DB1-B174-4906-BFC8-7FD06C3016A3}">
      <dgm:prSet/>
      <dgm:spPr/>
      <dgm:t>
        <a:bodyPr/>
        <a:lstStyle/>
        <a:p>
          <a:endParaRPr lang="en-US"/>
        </a:p>
      </dgm:t>
    </dgm:pt>
    <dgm:pt modelId="{2BAB33BC-6022-46EE-A809-A34F5D5027F6}" type="sibTrans" cxnId="{64565DB1-B174-4906-BFC8-7FD06C3016A3}">
      <dgm:prSet/>
      <dgm:spPr/>
      <dgm:t>
        <a:bodyPr/>
        <a:lstStyle/>
        <a:p>
          <a:endParaRPr lang="en-US"/>
        </a:p>
      </dgm:t>
    </dgm:pt>
    <dgm:pt modelId="{8F0642EE-5BAC-400E-A6DE-2B4CFF6C5E22}">
      <dgm:prSet custT="1"/>
      <dgm:spPr/>
      <dgm:t>
        <a:bodyPr/>
        <a:lstStyle/>
        <a:p>
          <a:r>
            <a:rPr lang="en-US" sz="2400" dirty="0">
              <a:latin typeface="+mn-lt"/>
            </a:rPr>
            <a:t>Interacts with others without expecting all needs to be met</a:t>
          </a:r>
        </a:p>
      </dgm:t>
    </dgm:pt>
    <dgm:pt modelId="{296CFDD2-D870-419B-9DDB-2FE4CC08468B}" type="parTrans" cxnId="{92599261-6DED-4661-AE1D-BF0368E89A8D}">
      <dgm:prSet/>
      <dgm:spPr/>
      <dgm:t>
        <a:bodyPr/>
        <a:lstStyle/>
        <a:p>
          <a:endParaRPr lang="en-US"/>
        </a:p>
      </dgm:t>
    </dgm:pt>
    <dgm:pt modelId="{954C1515-03C4-47B1-B922-5ADFBB851B59}" type="sibTrans" cxnId="{92599261-6DED-4661-AE1D-BF0368E89A8D}">
      <dgm:prSet/>
      <dgm:spPr/>
      <dgm:t>
        <a:bodyPr/>
        <a:lstStyle/>
        <a:p>
          <a:endParaRPr lang="en-US"/>
        </a:p>
      </dgm:t>
    </dgm:pt>
    <dgm:pt modelId="{A02116B0-00BD-498A-B3A4-97DEFACF27BD}">
      <dgm:prSet custT="1"/>
      <dgm:spPr/>
      <dgm:t>
        <a:bodyPr/>
        <a:lstStyle/>
        <a:p>
          <a:r>
            <a:rPr lang="en-US" sz="2400" dirty="0">
              <a:latin typeface="+mn-lt"/>
            </a:rPr>
            <a:t>Seeks balance between work and play</a:t>
          </a:r>
        </a:p>
      </dgm:t>
    </dgm:pt>
    <dgm:pt modelId="{0A372676-1AF8-4613-8ECB-DC6DD57EF1BB}" type="parTrans" cxnId="{29E49C2E-AEAF-402F-B153-A444CB2D5ABF}">
      <dgm:prSet/>
      <dgm:spPr/>
      <dgm:t>
        <a:bodyPr/>
        <a:lstStyle/>
        <a:p>
          <a:endParaRPr lang="en-US"/>
        </a:p>
      </dgm:t>
    </dgm:pt>
    <dgm:pt modelId="{80B7DD47-D81C-4F08-BEE1-965CA3111A41}" type="sibTrans" cxnId="{29E49C2E-AEAF-402F-B153-A444CB2D5ABF}">
      <dgm:prSet/>
      <dgm:spPr/>
      <dgm:t>
        <a:bodyPr/>
        <a:lstStyle/>
        <a:p>
          <a:endParaRPr lang="en-US"/>
        </a:p>
      </dgm:t>
    </dgm:pt>
    <dgm:pt modelId="{E6082630-3ECD-456B-A658-D701F7E8C96C}">
      <dgm:prSet custT="1"/>
      <dgm:spPr/>
      <dgm:t>
        <a:bodyPr/>
        <a:lstStyle/>
        <a:p>
          <a:r>
            <a:rPr lang="en-US" sz="2400" dirty="0">
              <a:latin typeface="+mn-lt"/>
            </a:rPr>
            <a:t>Accomplishes goals</a:t>
          </a:r>
        </a:p>
      </dgm:t>
    </dgm:pt>
    <dgm:pt modelId="{7094F3C5-3E19-44C2-B39D-EB41FB8DAB2B}" type="parTrans" cxnId="{3105C181-126F-4CC0-B2EF-E138BDBB322B}">
      <dgm:prSet/>
      <dgm:spPr/>
      <dgm:t>
        <a:bodyPr/>
        <a:lstStyle/>
        <a:p>
          <a:endParaRPr lang="en-US"/>
        </a:p>
      </dgm:t>
    </dgm:pt>
    <dgm:pt modelId="{B6ECA68A-3B9C-4845-8B0B-7FCA3C2E2447}" type="sibTrans" cxnId="{3105C181-126F-4CC0-B2EF-E138BDBB322B}">
      <dgm:prSet/>
      <dgm:spPr/>
      <dgm:t>
        <a:bodyPr/>
        <a:lstStyle/>
        <a:p>
          <a:endParaRPr lang="en-US"/>
        </a:p>
      </dgm:t>
    </dgm:pt>
    <dgm:pt modelId="{E9BBC48D-D836-4447-9E9A-0A1D38FF0461}">
      <dgm:prSet custT="1"/>
      <dgm:spPr/>
      <dgm:t>
        <a:bodyPr/>
        <a:lstStyle/>
        <a:p>
          <a:r>
            <a:rPr lang="en-US" sz="2400" dirty="0">
              <a:latin typeface="+mn-lt"/>
            </a:rPr>
            <a:t>Defines and expresses spirituality</a:t>
          </a:r>
        </a:p>
      </dgm:t>
    </dgm:pt>
    <dgm:pt modelId="{846A4711-2F5C-47E0-A57E-93625D087440}" type="parTrans" cxnId="{D2FC30F3-FE82-49BC-B006-20C33D977A17}">
      <dgm:prSet/>
      <dgm:spPr/>
      <dgm:t>
        <a:bodyPr/>
        <a:lstStyle/>
        <a:p>
          <a:endParaRPr lang="en-US"/>
        </a:p>
      </dgm:t>
    </dgm:pt>
    <dgm:pt modelId="{A920B802-2E16-4CAA-A5A7-05984C52D955}" type="sibTrans" cxnId="{D2FC30F3-FE82-49BC-B006-20C33D977A17}">
      <dgm:prSet/>
      <dgm:spPr/>
      <dgm:t>
        <a:bodyPr/>
        <a:lstStyle/>
        <a:p>
          <a:endParaRPr lang="en-US"/>
        </a:p>
      </dgm:t>
    </dgm:pt>
    <dgm:pt modelId="{D0AED42A-65F9-CB4D-BDC6-A72E51FC04CD}" type="pres">
      <dgm:prSet presAssocID="{2D118AA6-8066-46B1-A3B6-D2658A61A7A2}" presName="linear" presStyleCnt="0">
        <dgm:presLayoutVars>
          <dgm:animLvl val="lvl"/>
          <dgm:resizeHandles val="exact"/>
        </dgm:presLayoutVars>
      </dgm:prSet>
      <dgm:spPr/>
    </dgm:pt>
    <dgm:pt modelId="{258C847F-1AD5-6447-8FE5-C8637F6B147D}" type="pres">
      <dgm:prSet presAssocID="{961FDCC0-2806-4D66-BF72-2D80D7E27F08}" presName="parentText" presStyleLbl="node1" presStyleIdx="0" presStyleCnt="7">
        <dgm:presLayoutVars>
          <dgm:chMax val="0"/>
          <dgm:bulletEnabled val="1"/>
        </dgm:presLayoutVars>
      </dgm:prSet>
      <dgm:spPr/>
    </dgm:pt>
    <dgm:pt modelId="{7D0BCEF1-ECD7-4842-B527-24ABCD17416E}" type="pres">
      <dgm:prSet presAssocID="{49B9D6E7-E9BC-414A-8D7C-5F62BC45D1E8}" presName="spacer" presStyleCnt="0"/>
      <dgm:spPr/>
    </dgm:pt>
    <dgm:pt modelId="{3A01BF4D-4DF5-CC42-BE44-EE2FC96A376D}" type="pres">
      <dgm:prSet presAssocID="{F4B15767-925C-486D-BDE0-390D004EC02C}" presName="parentText" presStyleLbl="node1" presStyleIdx="1" presStyleCnt="7">
        <dgm:presLayoutVars>
          <dgm:chMax val="0"/>
          <dgm:bulletEnabled val="1"/>
        </dgm:presLayoutVars>
      </dgm:prSet>
      <dgm:spPr/>
    </dgm:pt>
    <dgm:pt modelId="{6CFA9861-E723-4043-AE44-1BA582633CB7}" type="pres">
      <dgm:prSet presAssocID="{690EF1C0-2CF1-4802-A2FB-6FB5A657FC22}" presName="spacer" presStyleCnt="0"/>
      <dgm:spPr/>
    </dgm:pt>
    <dgm:pt modelId="{447F41AB-54A5-1143-BE63-F975F3432FE4}" type="pres">
      <dgm:prSet presAssocID="{43E66BCE-635A-4201-8D56-20924EBEADF8}" presName="parentText" presStyleLbl="node1" presStyleIdx="2" presStyleCnt="7">
        <dgm:presLayoutVars>
          <dgm:chMax val="0"/>
          <dgm:bulletEnabled val="1"/>
        </dgm:presLayoutVars>
      </dgm:prSet>
      <dgm:spPr/>
    </dgm:pt>
    <dgm:pt modelId="{717E2A50-82D4-CE41-AE1F-AC640AC4F427}" type="pres">
      <dgm:prSet presAssocID="{2BAB33BC-6022-46EE-A809-A34F5D5027F6}" presName="spacer" presStyleCnt="0"/>
      <dgm:spPr/>
    </dgm:pt>
    <dgm:pt modelId="{C24F3A74-197E-7C41-AAF2-236BFB919F74}" type="pres">
      <dgm:prSet presAssocID="{8F0642EE-5BAC-400E-A6DE-2B4CFF6C5E22}" presName="parentText" presStyleLbl="node1" presStyleIdx="3" presStyleCnt="7">
        <dgm:presLayoutVars>
          <dgm:chMax val="0"/>
          <dgm:bulletEnabled val="1"/>
        </dgm:presLayoutVars>
      </dgm:prSet>
      <dgm:spPr/>
    </dgm:pt>
    <dgm:pt modelId="{2D250B52-F384-1F4A-831F-E204240C86DC}" type="pres">
      <dgm:prSet presAssocID="{954C1515-03C4-47B1-B922-5ADFBB851B59}" presName="spacer" presStyleCnt="0"/>
      <dgm:spPr/>
    </dgm:pt>
    <dgm:pt modelId="{ECCEB1F9-2BBA-4744-8094-41F776480691}" type="pres">
      <dgm:prSet presAssocID="{A02116B0-00BD-498A-B3A4-97DEFACF27BD}" presName="parentText" presStyleLbl="node1" presStyleIdx="4" presStyleCnt="7">
        <dgm:presLayoutVars>
          <dgm:chMax val="0"/>
          <dgm:bulletEnabled val="1"/>
        </dgm:presLayoutVars>
      </dgm:prSet>
      <dgm:spPr/>
    </dgm:pt>
    <dgm:pt modelId="{EDE2D4F5-2D0A-8448-A4C7-BC4B5DDDB72E}" type="pres">
      <dgm:prSet presAssocID="{80B7DD47-D81C-4F08-BEE1-965CA3111A41}" presName="spacer" presStyleCnt="0"/>
      <dgm:spPr/>
    </dgm:pt>
    <dgm:pt modelId="{3514F50A-A30E-7F4E-8762-661CF8F39B14}" type="pres">
      <dgm:prSet presAssocID="{E6082630-3ECD-456B-A658-D701F7E8C96C}" presName="parentText" presStyleLbl="node1" presStyleIdx="5" presStyleCnt="7">
        <dgm:presLayoutVars>
          <dgm:chMax val="0"/>
          <dgm:bulletEnabled val="1"/>
        </dgm:presLayoutVars>
      </dgm:prSet>
      <dgm:spPr/>
    </dgm:pt>
    <dgm:pt modelId="{701282BB-5B2D-D144-936F-F398A6EC987E}" type="pres">
      <dgm:prSet presAssocID="{B6ECA68A-3B9C-4845-8B0B-7FCA3C2E2447}" presName="spacer" presStyleCnt="0"/>
      <dgm:spPr/>
    </dgm:pt>
    <dgm:pt modelId="{AF866A56-ABE0-9145-A237-99A921A3962B}" type="pres">
      <dgm:prSet presAssocID="{E9BBC48D-D836-4447-9E9A-0A1D38FF0461}" presName="parentText" presStyleLbl="node1" presStyleIdx="6" presStyleCnt="7">
        <dgm:presLayoutVars>
          <dgm:chMax val="0"/>
          <dgm:bulletEnabled val="1"/>
        </dgm:presLayoutVars>
      </dgm:prSet>
      <dgm:spPr/>
    </dgm:pt>
  </dgm:ptLst>
  <dgm:cxnLst>
    <dgm:cxn modelId="{5C857628-8627-4C07-9342-4418D0354A1B}" srcId="{2D118AA6-8066-46B1-A3B6-D2658A61A7A2}" destId="{961FDCC0-2806-4D66-BF72-2D80D7E27F08}" srcOrd="0" destOrd="0" parTransId="{5C0F98CF-3967-47E5-82E5-D85518942BAD}" sibTransId="{49B9D6E7-E9BC-414A-8D7C-5F62BC45D1E8}"/>
    <dgm:cxn modelId="{B452532C-0A76-3D4B-AFBD-8261F9ED33D5}" type="presOf" srcId="{A02116B0-00BD-498A-B3A4-97DEFACF27BD}" destId="{ECCEB1F9-2BBA-4744-8094-41F776480691}" srcOrd="0" destOrd="0" presId="urn:microsoft.com/office/officeart/2005/8/layout/vList2"/>
    <dgm:cxn modelId="{29E49C2E-AEAF-402F-B153-A444CB2D5ABF}" srcId="{2D118AA6-8066-46B1-A3B6-D2658A61A7A2}" destId="{A02116B0-00BD-498A-B3A4-97DEFACF27BD}" srcOrd="4" destOrd="0" parTransId="{0A372676-1AF8-4613-8ECB-DC6DD57EF1BB}" sibTransId="{80B7DD47-D81C-4F08-BEE1-965CA3111A41}"/>
    <dgm:cxn modelId="{4A638541-9B66-C741-A3E5-4BB22DC7B683}" type="presOf" srcId="{43E66BCE-635A-4201-8D56-20924EBEADF8}" destId="{447F41AB-54A5-1143-BE63-F975F3432FE4}" srcOrd="0" destOrd="0" presId="urn:microsoft.com/office/officeart/2005/8/layout/vList2"/>
    <dgm:cxn modelId="{78091B4A-089D-7D43-B1CD-DCD87087503F}" type="presOf" srcId="{961FDCC0-2806-4D66-BF72-2D80D7E27F08}" destId="{258C847F-1AD5-6447-8FE5-C8637F6B147D}" srcOrd="0" destOrd="0" presId="urn:microsoft.com/office/officeart/2005/8/layout/vList2"/>
    <dgm:cxn modelId="{92599261-6DED-4661-AE1D-BF0368E89A8D}" srcId="{2D118AA6-8066-46B1-A3B6-D2658A61A7A2}" destId="{8F0642EE-5BAC-400E-A6DE-2B4CFF6C5E22}" srcOrd="3" destOrd="0" parTransId="{296CFDD2-D870-419B-9DDB-2FE4CC08468B}" sibTransId="{954C1515-03C4-47B1-B922-5ADFBB851B59}"/>
    <dgm:cxn modelId="{F4A5B166-06E0-1349-A0A9-23E8F957B8BA}" type="presOf" srcId="{8F0642EE-5BAC-400E-A6DE-2B4CFF6C5E22}" destId="{C24F3A74-197E-7C41-AAF2-236BFB919F74}" srcOrd="0" destOrd="0" presId="urn:microsoft.com/office/officeart/2005/8/layout/vList2"/>
    <dgm:cxn modelId="{3105C181-126F-4CC0-B2EF-E138BDBB322B}" srcId="{2D118AA6-8066-46B1-A3B6-D2658A61A7A2}" destId="{E6082630-3ECD-456B-A658-D701F7E8C96C}" srcOrd="5" destOrd="0" parTransId="{7094F3C5-3E19-44C2-B39D-EB41FB8DAB2B}" sibTransId="{B6ECA68A-3B9C-4845-8B0B-7FCA3C2E2447}"/>
    <dgm:cxn modelId="{05A9FF87-7771-794C-8439-822AE15BC382}" type="presOf" srcId="{2D118AA6-8066-46B1-A3B6-D2658A61A7A2}" destId="{D0AED42A-65F9-CB4D-BDC6-A72E51FC04CD}" srcOrd="0" destOrd="0" presId="urn:microsoft.com/office/officeart/2005/8/layout/vList2"/>
    <dgm:cxn modelId="{64565DB1-B174-4906-BFC8-7FD06C3016A3}" srcId="{2D118AA6-8066-46B1-A3B6-D2658A61A7A2}" destId="{43E66BCE-635A-4201-8D56-20924EBEADF8}" srcOrd="2" destOrd="0" parTransId="{6B9F5FD3-D161-4780-A36D-447A3B04C4BE}" sibTransId="{2BAB33BC-6022-46EE-A809-A34F5D5027F6}"/>
    <dgm:cxn modelId="{FCFDBCB9-51EE-44FE-97BA-08C81A73038D}" srcId="{2D118AA6-8066-46B1-A3B6-D2658A61A7A2}" destId="{F4B15767-925C-486D-BDE0-390D004EC02C}" srcOrd="1" destOrd="0" parTransId="{DA2962D1-84B0-42FE-BDD7-CC05C8D4B15E}" sibTransId="{690EF1C0-2CF1-4802-A2FB-6FB5A657FC22}"/>
    <dgm:cxn modelId="{C7559BBD-D429-5C4B-B96D-782C84F8B6A2}" type="presOf" srcId="{F4B15767-925C-486D-BDE0-390D004EC02C}" destId="{3A01BF4D-4DF5-CC42-BE44-EE2FC96A376D}" srcOrd="0" destOrd="0" presId="urn:microsoft.com/office/officeart/2005/8/layout/vList2"/>
    <dgm:cxn modelId="{D2FC30F3-FE82-49BC-B006-20C33D977A17}" srcId="{2D118AA6-8066-46B1-A3B6-D2658A61A7A2}" destId="{E9BBC48D-D836-4447-9E9A-0A1D38FF0461}" srcOrd="6" destOrd="0" parTransId="{846A4711-2F5C-47E0-A57E-93625D087440}" sibTransId="{A920B802-2E16-4CAA-A5A7-05984C52D955}"/>
    <dgm:cxn modelId="{11DE44F5-0424-D341-AC87-39DB4D0542CF}" type="presOf" srcId="{E6082630-3ECD-456B-A658-D701F7E8C96C}" destId="{3514F50A-A30E-7F4E-8762-661CF8F39B14}" srcOrd="0" destOrd="0" presId="urn:microsoft.com/office/officeart/2005/8/layout/vList2"/>
    <dgm:cxn modelId="{44CB59FE-9FF2-C44A-94D0-2967E328F7F7}" type="presOf" srcId="{E9BBC48D-D836-4447-9E9A-0A1D38FF0461}" destId="{AF866A56-ABE0-9145-A237-99A921A3962B}" srcOrd="0" destOrd="0" presId="urn:microsoft.com/office/officeart/2005/8/layout/vList2"/>
    <dgm:cxn modelId="{C5A74EB6-924F-8549-8195-07A889BF2951}" type="presParOf" srcId="{D0AED42A-65F9-CB4D-BDC6-A72E51FC04CD}" destId="{258C847F-1AD5-6447-8FE5-C8637F6B147D}" srcOrd="0" destOrd="0" presId="urn:microsoft.com/office/officeart/2005/8/layout/vList2"/>
    <dgm:cxn modelId="{604071BA-51DD-C746-9FAF-349FCBE8C0DA}" type="presParOf" srcId="{D0AED42A-65F9-CB4D-BDC6-A72E51FC04CD}" destId="{7D0BCEF1-ECD7-4842-B527-24ABCD17416E}" srcOrd="1" destOrd="0" presId="urn:microsoft.com/office/officeart/2005/8/layout/vList2"/>
    <dgm:cxn modelId="{7464CAC5-833E-BE4F-AB24-16BA6BBCEDE7}" type="presParOf" srcId="{D0AED42A-65F9-CB4D-BDC6-A72E51FC04CD}" destId="{3A01BF4D-4DF5-CC42-BE44-EE2FC96A376D}" srcOrd="2" destOrd="0" presId="urn:microsoft.com/office/officeart/2005/8/layout/vList2"/>
    <dgm:cxn modelId="{52F158E7-38C7-4245-A7D5-3CE3C37ABB12}" type="presParOf" srcId="{D0AED42A-65F9-CB4D-BDC6-A72E51FC04CD}" destId="{6CFA9861-E723-4043-AE44-1BA582633CB7}" srcOrd="3" destOrd="0" presId="urn:microsoft.com/office/officeart/2005/8/layout/vList2"/>
    <dgm:cxn modelId="{2537CCE4-917E-874B-8FC9-E4D1DF7B8042}" type="presParOf" srcId="{D0AED42A-65F9-CB4D-BDC6-A72E51FC04CD}" destId="{447F41AB-54A5-1143-BE63-F975F3432FE4}" srcOrd="4" destOrd="0" presId="urn:microsoft.com/office/officeart/2005/8/layout/vList2"/>
    <dgm:cxn modelId="{C947B98F-4FF1-E742-9469-7BC37960260E}" type="presParOf" srcId="{D0AED42A-65F9-CB4D-BDC6-A72E51FC04CD}" destId="{717E2A50-82D4-CE41-AE1F-AC640AC4F427}" srcOrd="5" destOrd="0" presId="urn:microsoft.com/office/officeart/2005/8/layout/vList2"/>
    <dgm:cxn modelId="{269F9A0B-4EDB-0C44-AA44-8E6C53455E98}" type="presParOf" srcId="{D0AED42A-65F9-CB4D-BDC6-A72E51FC04CD}" destId="{C24F3A74-197E-7C41-AAF2-236BFB919F74}" srcOrd="6" destOrd="0" presId="urn:microsoft.com/office/officeart/2005/8/layout/vList2"/>
    <dgm:cxn modelId="{A12AEA49-6083-0A4D-9CC2-A082DC455CEA}" type="presParOf" srcId="{D0AED42A-65F9-CB4D-BDC6-A72E51FC04CD}" destId="{2D250B52-F384-1F4A-831F-E204240C86DC}" srcOrd="7" destOrd="0" presId="urn:microsoft.com/office/officeart/2005/8/layout/vList2"/>
    <dgm:cxn modelId="{5E90C11A-6EF0-3F48-A585-C22FB6326AD7}" type="presParOf" srcId="{D0AED42A-65F9-CB4D-BDC6-A72E51FC04CD}" destId="{ECCEB1F9-2BBA-4744-8094-41F776480691}" srcOrd="8" destOrd="0" presId="urn:microsoft.com/office/officeart/2005/8/layout/vList2"/>
    <dgm:cxn modelId="{53555C79-5002-CA46-BA5C-4B3D5A826562}" type="presParOf" srcId="{D0AED42A-65F9-CB4D-BDC6-A72E51FC04CD}" destId="{EDE2D4F5-2D0A-8448-A4C7-BC4B5DDDB72E}" srcOrd="9" destOrd="0" presId="urn:microsoft.com/office/officeart/2005/8/layout/vList2"/>
    <dgm:cxn modelId="{FC893432-3925-D244-846E-D234B98DB992}" type="presParOf" srcId="{D0AED42A-65F9-CB4D-BDC6-A72E51FC04CD}" destId="{3514F50A-A30E-7F4E-8762-661CF8F39B14}" srcOrd="10" destOrd="0" presId="urn:microsoft.com/office/officeart/2005/8/layout/vList2"/>
    <dgm:cxn modelId="{EA6C38B8-2CA0-2A4E-A3F0-3F5B9A4D1247}" type="presParOf" srcId="{D0AED42A-65F9-CB4D-BDC6-A72E51FC04CD}" destId="{701282BB-5B2D-D144-936F-F398A6EC987E}" srcOrd="11" destOrd="0" presId="urn:microsoft.com/office/officeart/2005/8/layout/vList2"/>
    <dgm:cxn modelId="{57769852-123B-3947-B2FC-D95C2B056292}" type="presParOf" srcId="{D0AED42A-65F9-CB4D-BDC6-A72E51FC04CD}" destId="{AF866A56-ABE0-9145-A237-99A921A3962B}"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513F1BE-17B8-4605-A0C2-4CF746214CF8}"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C0B444ED-E669-4F9A-8776-3063AEC0EDC3}">
      <dgm:prSet custT="1"/>
      <dgm:spPr/>
      <dgm:t>
        <a:bodyPr/>
        <a:lstStyle/>
        <a:p>
          <a:pPr>
            <a:lnSpc>
              <a:spcPct val="100000"/>
            </a:lnSpc>
          </a:pPr>
          <a:r>
            <a:rPr lang="en-US" sz="2000" dirty="0"/>
            <a:t>Discuss concerns about behavior with patient</a:t>
          </a:r>
        </a:p>
      </dgm:t>
    </dgm:pt>
    <dgm:pt modelId="{4457777F-A108-41D8-B035-A7358DF89603}" type="parTrans" cxnId="{00442F80-F1E8-46A1-BED4-57AA931BAE5E}">
      <dgm:prSet/>
      <dgm:spPr/>
      <dgm:t>
        <a:bodyPr/>
        <a:lstStyle/>
        <a:p>
          <a:endParaRPr lang="en-US"/>
        </a:p>
      </dgm:t>
    </dgm:pt>
    <dgm:pt modelId="{079F34B4-AD23-4CCD-9402-00D114C4F974}" type="sibTrans" cxnId="{00442F80-F1E8-46A1-BED4-57AA931BAE5E}">
      <dgm:prSet/>
      <dgm:spPr/>
      <dgm:t>
        <a:bodyPr/>
        <a:lstStyle/>
        <a:p>
          <a:endParaRPr lang="en-US"/>
        </a:p>
      </dgm:t>
    </dgm:pt>
    <dgm:pt modelId="{B8BAC5B4-00A0-4F1C-BBF8-4B86FA1CC924}">
      <dgm:prSet custT="1"/>
      <dgm:spPr/>
      <dgm:t>
        <a:bodyPr/>
        <a:lstStyle/>
        <a:p>
          <a:pPr>
            <a:lnSpc>
              <a:spcPct val="100000"/>
            </a:lnSpc>
          </a:pPr>
          <a:r>
            <a:rPr lang="en-US" sz="2000" dirty="0"/>
            <a:t>Identify (with patient when appropriate) undesirable behavior</a:t>
          </a:r>
        </a:p>
      </dgm:t>
    </dgm:pt>
    <dgm:pt modelId="{C3B48A82-5BF1-428A-A1EE-09335BCB5113}" type="parTrans" cxnId="{6B484412-51B5-4848-B87A-BC373FA2A7AE}">
      <dgm:prSet/>
      <dgm:spPr/>
      <dgm:t>
        <a:bodyPr/>
        <a:lstStyle/>
        <a:p>
          <a:endParaRPr lang="en-US"/>
        </a:p>
      </dgm:t>
    </dgm:pt>
    <dgm:pt modelId="{CE25E2CA-3BF0-498D-BC7D-DF3DDC1184CC}" type="sibTrans" cxnId="{6B484412-51B5-4848-B87A-BC373FA2A7AE}">
      <dgm:prSet/>
      <dgm:spPr/>
      <dgm:t>
        <a:bodyPr/>
        <a:lstStyle/>
        <a:p>
          <a:endParaRPr lang="en-US"/>
        </a:p>
      </dgm:t>
    </dgm:pt>
    <dgm:pt modelId="{7B81D703-24E7-4FA6-809E-E68BB6AD6D70}">
      <dgm:prSet custT="1"/>
      <dgm:spPr/>
      <dgm:t>
        <a:bodyPr/>
        <a:lstStyle/>
        <a:p>
          <a:pPr>
            <a:lnSpc>
              <a:spcPct val="100000"/>
            </a:lnSpc>
          </a:pPr>
          <a:r>
            <a:rPr lang="en-US" sz="2000" dirty="0"/>
            <a:t>Discuss (with patient when appropriate) what is desirable behavior </a:t>
          </a:r>
        </a:p>
      </dgm:t>
    </dgm:pt>
    <dgm:pt modelId="{75E6D887-8EF1-4036-9BF7-6E7296F8742D}" type="parTrans" cxnId="{8F47E684-93BE-42BA-B69E-D894FC22A44C}">
      <dgm:prSet/>
      <dgm:spPr/>
      <dgm:t>
        <a:bodyPr/>
        <a:lstStyle/>
        <a:p>
          <a:endParaRPr lang="en-US"/>
        </a:p>
      </dgm:t>
    </dgm:pt>
    <dgm:pt modelId="{FADD0830-5E78-4BB9-AF9F-371062F73868}" type="sibTrans" cxnId="{8F47E684-93BE-42BA-B69E-D894FC22A44C}">
      <dgm:prSet/>
      <dgm:spPr/>
      <dgm:t>
        <a:bodyPr/>
        <a:lstStyle/>
        <a:p>
          <a:endParaRPr lang="en-US"/>
        </a:p>
      </dgm:t>
    </dgm:pt>
    <dgm:pt modelId="{25AB1460-5366-47BB-9490-72021EB9C3AD}">
      <dgm:prSet custT="1"/>
      <dgm:spPr/>
      <dgm:t>
        <a:bodyPr/>
        <a:lstStyle/>
        <a:p>
          <a:pPr>
            <a:lnSpc>
              <a:spcPct val="100000"/>
            </a:lnSpc>
          </a:pPr>
          <a:r>
            <a:rPr lang="en-US" sz="2000" dirty="0"/>
            <a:t>Establish consequences for both</a:t>
          </a:r>
        </a:p>
      </dgm:t>
    </dgm:pt>
    <dgm:pt modelId="{9F7BEE60-0A35-435B-898C-83788B6A8F88}" type="parTrans" cxnId="{F4654916-6E6A-474C-9733-1583193E833F}">
      <dgm:prSet/>
      <dgm:spPr/>
      <dgm:t>
        <a:bodyPr/>
        <a:lstStyle/>
        <a:p>
          <a:endParaRPr lang="en-US"/>
        </a:p>
      </dgm:t>
    </dgm:pt>
    <dgm:pt modelId="{13851B6C-6088-401E-B8F1-78BC4B0E22BD}" type="sibTrans" cxnId="{F4654916-6E6A-474C-9733-1583193E833F}">
      <dgm:prSet/>
      <dgm:spPr/>
      <dgm:t>
        <a:bodyPr/>
        <a:lstStyle/>
        <a:p>
          <a:endParaRPr lang="en-US"/>
        </a:p>
      </dgm:t>
    </dgm:pt>
    <dgm:pt modelId="{E101D78D-72F4-4089-BCE9-890A196828E6}">
      <dgm:prSet custT="1"/>
      <dgm:spPr/>
      <dgm:t>
        <a:bodyPr/>
        <a:lstStyle/>
        <a:p>
          <a:pPr>
            <a:lnSpc>
              <a:spcPct val="100000"/>
            </a:lnSpc>
          </a:pPr>
          <a:r>
            <a:rPr lang="en-US" sz="2000" dirty="0"/>
            <a:t>Communicate expectations is clear concise language (non-punitive, not up for interpretation)</a:t>
          </a:r>
        </a:p>
      </dgm:t>
    </dgm:pt>
    <dgm:pt modelId="{3702EEC1-1BA8-484E-8BDA-F83AC276F632}" type="parTrans" cxnId="{67334179-607C-41BB-9DB8-462EF0580E62}">
      <dgm:prSet/>
      <dgm:spPr/>
      <dgm:t>
        <a:bodyPr/>
        <a:lstStyle/>
        <a:p>
          <a:endParaRPr lang="en-US"/>
        </a:p>
      </dgm:t>
    </dgm:pt>
    <dgm:pt modelId="{FE084BDB-63F1-411B-8136-BE3E68FDF9E8}" type="sibTrans" cxnId="{67334179-607C-41BB-9DB8-462EF0580E62}">
      <dgm:prSet/>
      <dgm:spPr/>
      <dgm:t>
        <a:bodyPr/>
        <a:lstStyle/>
        <a:p>
          <a:endParaRPr lang="en-US"/>
        </a:p>
      </dgm:t>
    </dgm:pt>
    <dgm:pt modelId="{26BAB8CD-E767-4A27-B544-2E28F2B406AB}">
      <dgm:prSet custT="1"/>
      <dgm:spPr/>
      <dgm:t>
        <a:bodyPr/>
        <a:lstStyle/>
        <a:p>
          <a:pPr>
            <a:lnSpc>
              <a:spcPct val="100000"/>
            </a:lnSpc>
          </a:pPr>
          <a:r>
            <a:rPr lang="en-US" sz="2000" dirty="0"/>
            <a:t>Refrain from arguing or bargaining</a:t>
          </a:r>
        </a:p>
      </dgm:t>
    </dgm:pt>
    <dgm:pt modelId="{5B0D73CB-C1FB-408A-8FD7-93644B4879FE}" type="parTrans" cxnId="{74C80993-BB58-43FA-B9CE-2F8B28A8DB44}">
      <dgm:prSet/>
      <dgm:spPr/>
      <dgm:t>
        <a:bodyPr/>
        <a:lstStyle/>
        <a:p>
          <a:endParaRPr lang="en-US"/>
        </a:p>
      </dgm:t>
    </dgm:pt>
    <dgm:pt modelId="{A08802E7-C9DB-45B4-9345-2178BC42A9D9}" type="sibTrans" cxnId="{74C80993-BB58-43FA-B9CE-2F8B28A8DB44}">
      <dgm:prSet/>
      <dgm:spPr/>
      <dgm:t>
        <a:bodyPr/>
        <a:lstStyle/>
        <a:p>
          <a:endParaRPr lang="en-US"/>
        </a:p>
      </dgm:t>
    </dgm:pt>
    <dgm:pt modelId="{C7B6A4CA-815F-422E-8550-FFEF2BCDE165}">
      <dgm:prSet custT="1"/>
      <dgm:spPr/>
      <dgm:t>
        <a:bodyPr/>
        <a:lstStyle/>
        <a:p>
          <a:pPr>
            <a:lnSpc>
              <a:spcPct val="100000"/>
            </a:lnSpc>
          </a:pPr>
          <a:r>
            <a:rPr lang="en-US" sz="2000" dirty="0"/>
            <a:t>Modify behavioral expectations and consequences to accommodate reasonable changes in situation</a:t>
          </a:r>
        </a:p>
      </dgm:t>
    </dgm:pt>
    <dgm:pt modelId="{CDEC5217-A005-4B3E-9414-17A178C7422D}" type="parTrans" cxnId="{DA90D26D-E249-4758-9F60-6D758548B9D1}">
      <dgm:prSet/>
      <dgm:spPr/>
      <dgm:t>
        <a:bodyPr/>
        <a:lstStyle/>
        <a:p>
          <a:endParaRPr lang="en-US"/>
        </a:p>
      </dgm:t>
    </dgm:pt>
    <dgm:pt modelId="{12655910-7FD7-4D31-AD49-4FE6B1DC1163}" type="sibTrans" cxnId="{DA90D26D-E249-4758-9F60-6D758548B9D1}">
      <dgm:prSet/>
      <dgm:spPr/>
      <dgm:t>
        <a:bodyPr/>
        <a:lstStyle/>
        <a:p>
          <a:endParaRPr lang="en-US"/>
        </a:p>
      </dgm:t>
    </dgm:pt>
    <dgm:pt modelId="{3C82FEA2-DFD6-448F-B3DD-524FDF25CFA1}" type="pres">
      <dgm:prSet presAssocID="{A513F1BE-17B8-4605-A0C2-4CF746214CF8}" presName="root" presStyleCnt="0">
        <dgm:presLayoutVars>
          <dgm:dir/>
          <dgm:resizeHandles val="exact"/>
        </dgm:presLayoutVars>
      </dgm:prSet>
      <dgm:spPr/>
    </dgm:pt>
    <dgm:pt modelId="{025D2CCF-C124-4D43-ACD7-2EEFFB0E2AC6}" type="pres">
      <dgm:prSet presAssocID="{C0B444ED-E669-4F9A-8776-3063AEC0EDC3}" presName="compNode" presStyleCnt="0"/>
      <dgm:spPr/>
    </dgm:pt>
    <dgm:pt modelId="{050B6A93-9901-49B3-9DE2-E5BC6D4A4831}" type="pres">
      <dgm:prSet presAssocID="{C0B444ED-E669-4F9A-8776-3063AEC0EDC3}" presName="bgRect" presStyleLbl="bgShp" presStyleIdx="0" presStyleCnt="7"/>
      <dgm:spPr/>
    </dgm:pt>
    <dgm:pt modelId="{5E542BA0-E130-43CE-B96F-E56084F2DF75}" type="pres">
      <dgm:prSet presAssocID="{C0B444ED-E669-4F9A-8776-3063AEC0EDC3}"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at"/>
        </a:ext>
      </dgm:extLst>
    </dgm:pt>
    <dgm:pt modelId="{B87653B9-EFF7-45D2-A1F0-C2C8A86E021D}" type="pres">
      <dgm:prSet presAssocID="{C0B444ED-E669-4F9A-8776-3063AEC0EDC3}" presName="spaceRect" presStyleCnt="0"/>
      <dgm:spPr/>
    </dgm:pt>
    <dgm:pt modelId="{09403C6C-8F89-4A7C-AF14-CEBF8D5CD348}" type="pres">
      <dgm:prSet presAssocID="{C0B444ED-E669-4F9A-8776-3063AEC0EDC3}" presName="parTx" presStyleLbl="revTx" presStyleIdx="0" presStyleCnt="7">
        <dgm:presLayoutVars>
          <dgm:chMax val="0"/>
          <dgm:chPref val="0"/>
        </dgm:presLayoutVars>
      </dgm:prSet>
      <dgm:spPr/>
    </dgm:pt>
    <dgm:pt modelId="{C727A42B-1923-4901-B009-67305BD00429}" type="pres">
      <dgm:prSet presAssocID="{079F34B4-AD23-4CCD-9402-00D114C4F974}" presName="sibTrans" presStyleCnt="0"/>
      <dgm:spPr/>
    </dgm:pt>
    <dgm:pt modelId="{A09F28FD-EF77-445B-A214-9E3D85126126}" type="pres">
      <dgm:prSet presAssocID="{B8BAC5B4-00A0-4F1C-BBF8-4B86FA1CC924}" presName="compNode" presStyleCnt="0"/>
      <dgm:spPr/>
    </dgm:pt>
    <dgm:pt modelId="{798D0079-9A56-4A93-A95C-2201353432B5}" type="pres">
      <dgm:prSet presAssocID="{B8BAC5B4-00A0-4F1C-BBF8-4B86FA1CC924}" presName="bgRect" presStyleLbl="bgShp" presStyleIdx="1" presStyleCnt="7"/>
      <dgm:spPr/>
    </dgm:pt>
    <dgm:pt modelId="{31E77AEA-4217-45F4-AF9C-CBE1795D53C0}" type="pres">
      <dgm:prSet presAssocID="{B8BAC5B4-00A0-4F1C-BBF8-4B86FA1CC924}"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ustomer Review"/>
        </a:ext>
      </dgm:extLst>
    </dgm:pt>
    <dgm:pt modelId="{E943C1DB-2F60-4ABF-873B-4BE0036D3634}" type="pres">
      <dgm:prSet presAssocID="{B8BAC5B4-00A0-4F1C-BBF8-4B86FA1CC924}" presName="spaceRect" presStyleCnt="0"/>
      <dgm:spPr/>
    </dgm:pt>
    <dgm:pt modelId="{5B835F8C-7E18-43C5-8AA3-B81A3B2336ED}" type="pres">
      <dgm:prSet presAssocID="{B8BAC5B4-00A0-4F1C-BBF8-4B86FA1CC924}" presName="parTx" presStyleLbl="revTx" presStyleIdx="1" presStyleCnt="7">
        <dgm:presLayoutVars>
          <dgm:chMax val="0"/>
          <dgm:chPref val="0"/>
        </dgm:presLayoutVars>
      </dgm:prSet>
      <dgm:spPr/>
    </dgm:pt>
    <dgm:pt modelId="{ADC6DB8A-6D23-4398-B827-CD0F2F478314}" type="pres">
      <dgm:prSet presAssocID="{CE25E2CA-3BF0-498D-BC7D-DF3DDC1184CC}" presName="sibTrans" presStyleCnt="0"/>
      <dgm:spPr/>
    </dgm:pt>
    <dgm:pt modelId="{C18A4205-0BA3-4C03-BF2F-8586A8DFCC2A}" type="pres">
      <dgm:prSet presAssocID="{7B81D703-24E7-4FA6-809E-E68BB6AD6D70}" presName="compNode" presStyleCnt="0"/>
      <dgm:spPr/>
    </dgm:pt>
    <dgm:pt modelId="{0A10F72D-FE3C-4981-942A-7A959AD866A5}" type="pres">
      <dgm:prSet presAssocID="{7B81D703-24E7-4FA6-809E-E68BB6AD6D70}" presName="bgRect" presStyleLbl="bgShp" presStyleIdx="2" presStyleCnt="7"/>
      <dgm:spPr/>
    </dgm:pt>
    <dgm:pt modelId="{0F44C6E8-26E5-4065-A3CB-0C2684B13A58}" type="pres">
      <dgm:prSet presAssocID="{7B81D703-24E7-4FA6-809E-E68BB6AD6D70}"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oard Room"/>
        </a:ext>
      </dgm:extLst>
    </dgm:pt>
    <dgm:pt modelId="{A146998E-B9D7-41C9-BB81-3EE11159A9A1}" type="pres">
      <dgm:prSet presAssocID="{7B81D703-24E7-4FA6-809E-E68BB6AD6D70}" presName="spaceRect" presStyleCnt="0"/>
      <dgm:spPr/>
    </dgm:pt>
    <dgm:pt modelId="{BEF3DDCB-BFD5-45D2-926D-E25398F98F20}" type="pres">
      <dgm:prSet presAssocID="{7B81D703-24E7-4FA6-809E-E68BB6AD6D70}" presName="parTx" presStyleLbl="revTx" presStyleIdx="2" presStyleCnt="7">
        <dgm:presLayoutVars>
          <dgm:chMax val="0"/>
          <dgm:chPref val="0"/>
        </dgm:presLayoutVars>
      </dgm:prSet>
      <dgm:spPr/>
    </dgm:pt>
    <dgm:pt modelId="{249C2AF8-4A4D-41E6-8D06-F3164C1F2113}" type="pres">
      <dgm:prSet presAssocID="{FADD0830-5E78-4BB9-AF9F-371062F73868}" presName="sibTrans" presStyleCnt="0"/>
      <dgm:spPr/>
    </dgm:pt>
    <dgm:pt modelId="{E084FFA9-1756-4293-895A-3EF938AB1AFD}" type="pres">
      <dgm:prSet presAssocID="{25AB1460-5366-47BB-9490-72021EB9C3AD}" presName="compNode" presStyleCnt="0"/>
      <dgm:spPr/>
    </dgm:pt>
    <dgm:pt modelId="{DF28989B-2B3A-4BA1-B775-27532FC0C964}" type="pres">
      <dgm:prSet presAssocID="{25AB1460-5366-47BB-9490-72021EB9C3AD}" presName="bgRect" presStyleLbl="bgShp" presStyleIdx="3" presStyleCnt="7"/>
      <dgm:spPr/>
    </dgm:pt>
    <dgm:pt modelId="{7889A097-98FA-4255-9069-99D3832FF4A5}" type="pres">
      <dgm:prSet presAssocID="{25AB1460-5366-47BB-9490-72021EB9C3AD}"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Scales of Justice"/>
        </a:ext>
      </dgm:extLst>
    </dgm:pt>
    <dgm:pt modelId="{52A83CC5-C88F-4CE0-A905-13EDB322C8AE}" type="pres">
      <dgm:prSet presAssocID="{25AB1460-5366-47BB-9490-72021EB9C3AD}" presName="spaceRect" presStyleCnt="0"/>
      <dgm:spPr/>
    </dgm:pt>
    <dgm:pt modelId="{E370F49C-4DBD-4340-8303-5B87B12E96D4}" type="pres">
      <dgm:prSet presAssocID="{25AB1460-5366-47BB-9490-72021EB9C3AD}" presName="parTx" presStyleLbl="revTx" presStyleIdx="3" presStyleCnt="7">
        <dgm:presLayoutVars>
          <dgm:chMax val="0"/>
          <dgm:chPref val="0"/>
        </dgm:presLayoutVars>
      </dgm:prSet>
      <dgm:spPr/>
    </dgm:pt>
    <dgm:pt modelId="{21BA2406-1161-4BF1-B599-89E657A61815}" type="pres">
      <dgm:prSet presAssocID="{13851B6C-6088-401E-B8F1-78BC4B0E22BD}" presName="sibTrans" presStyleCnt="0"/>
      <dgm:spPr/>
    </dgm:pt>
    <dgm:pt modelId="{AA15B6F6-AC00-458A-AC5F-8C3808363385}" type="pres">
      <dgm:prSet presAssocID="{E101D78D-72F4-4089-BCE9-890A196828E6}" presName="compNode" presStyleCnt="0"/>
      <dgm:spPr/>
    </dgm:pt>
    <dgm:pt modelId="{8DA4A6BD-D5F7-4787-AD5C-46B6C67BCD87}" type="pres">
      <dgm:prSet presAssocID="{E101D78D-72F4-4089-BCE9-890A196828E6}" presName="bgRect" presStyleLbl="bgShp" presStyleIdx="4" presStyleCnt="7"/>
      <dgm:spPr/>
    </dgm:pt>
    <dgm:pt modelId="{F7CC69C7-FCC7-4604-92E2-72AFE2C21CF1}" type="pres">
      <dgm:prSet presAssocID="{E101D78D-72F4-4089-BCE9-890A196828E6}"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Tongue"/>
        </a:ext>
      </dgm:extLst>
    </dgm:pt>
    <dgm:pt modelId="{A4422742-8A85-421E-A8E0-79D84132ECAF}" type="pres">
      <dgm:prSet presAssocID="{E101D78D-72F4-4089-BCE9-890A196828E6}" presName="spaceRect" presStyleCnt="0"/>
      <dgm:spPr/>
    </dgm:pt>
    <dgm:pt modelId="{A5BC9BC7-D563-421B-9E7D-9B22971CDBEA}" type="pres">
      <dgm:prSet presAssocID="{E101D78D-72F4-4089-BCE9-890A196828E6}" presName="parTx" presStyleLbl="revTx" presStyleIdx="4" presStyleCnt="7">
        <dgm:presLayoutVars>
          <dgm:chMax val="0"/>
          <dgm:chPref val="0"/>
        </dgm:presLayoutVars>
      </dgm:prSet>
      <dgm:spPr/>
    </dgm:pt>
    <dgm:pt modelId="{2F0AAD07-6FF7-4F4C-92F8-EF78B072F0AD}" type="pres">
      <dgm:prSet presAssocID="{FE084BDB-63F1-411B-8136-BE3E68FDF9E8}" presName="sibTrans" presStyleCnt="0"/>
      <dgm:spPr/>
    </dgm:pt>
    <dgm:pt modelId="{996704EA-2165-450A-9CD8-3C6E9607456B}" type="pres">
      <dgm:prSet presAssocID="{26BAB8CD-E767-4A27-B544-2E28F2B406AB}" presName="compNode" presStyleCnt="0"/>
      <dgm:spPr/>
    </dgm:pt>
    <dgm:pt modelId="{2BAA9EE3-7C7B-41A9-BC6C-4FEA629DBB0E}" type="pres">
      <dgm:prSet presAssocID="{26BAB8CD-E767-4A27-B544-2E28F2B406AB}" presName="bgRect" presStyleLbl="bgShp" presStyleIdx="5" presStyleCnt="7"/>
      <dgm:spPr/>
    </dgm:pt>
    <dgm:pt modelId="{F7163ECA-4A5C-4FD7-8759-1D48F96FF71D}" type="pres">
      <dgm:prSet presAssocID="{26BAB8CD-E767-4A27-B544-2E28F2B406AB}"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No sign"/>
        </a:ext>
      </dgm:extLst>
    </dgm:pt>
    <dgm:pt modelId="{9C145EDC-581C-4ED2-AA81-F74BC16A3304}" type="pres">
      <dgm:prSet presAssocID="{26BAB8CD-E767-4A27-B544-2E28F2B406AB}" presName="spaceRect" presStyleCnt="0"/>
      <dgm:spPr/>
    </dgm:pt>
    <dgm:pt modelId="{AB4103D1-EEF0-4BE4-AB3D-52883477811B}" type="pres">
      <dgm:prSet presAssocID="{26BAB8CD-E767-4A27-B544-2E28F2B406AB}" presName="parTx" presStyleLbl="revTx" presStyleIdx="5" presStyleCnt="7">
        <dgm:presLayoutVars>
          <dgm:chMax val="0"/>
          <dgm:chPref val="0"/>
        </dgm:presLayoutVars>
      </dgm:prSet>
      <dgm:spPr/>
    </dgm:pt>
    <dgm:pt modelId="{8263D5B2-7D4E-48A4-A533-B743C44B45CD}" type="pres">
      <dgm:prSet presAssocID="{A08802E7-C9DB-45B4-9345-2178BC42A9D9}" presName="sibTrans" presStyleCnt="0"/>
      <dgm:spPr/>
    </dgm:pt>
    <dgm:pt modelId="{26171ECB-FAB6-4B7E-8CD9-D135932A1FB5}" type="pres">
      <dgm:prSet presAssocID="{C7B6A4CA-815F-422E-8550-FFEF2BCDE165}" presName="compNode" presStyleCnt="0"/>
      <dgm:spPr/>
    </dgm:pt>
    <dgm:pt modelId="{3DD9129B-DA48-4CFF-BAD4-8C49D810FF4C}" type="pres">
      <dgm:prSet presAssocID="{C7B6A4CA-815F-422E-8550-FFEF2BCDE165}" presName="bgRect" presStyleLbl="bgShp" presStyleIdx="6" presStyleCnt="7"/>
      <dgm:spPr/>
    </dgm:pt>
    <dgm:pt modelId="{BD711BD1-AC9D-4F3F-806B-49406586B43D}" type="pres">
      <dgm:prSet presAssocID="{C7B6A4CA-815F-422E-8550-FFEF2BCDE165}"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dgm:spPr>
      <dgm:extLst>
        <a:ext uri="{E40237B7-FDA0-4F09-8148-C483321AD2D9}">
          <dgm14:cNvPr xmlns:dgm14="http://schemas.microsoft.com/office/drawing/2010/diagram" id="0" name="" descr="Head with Gears"/>
        </a:ext>
      </dgm:extLst>
    </dgm:pt>
    <dgm:pt modelId="{6A015B2C-A5F4-4284-948B-E29142ABBDA8}" type="pres">
      <dgm:prSet presAssocID="{C7B6A4CA-815F-422E-8550-FFEF2BCDE165}" presName="spaceRect" presStyleCnt="0"/>
      <dgm:spPr/>
    </dgm:pt>
    <dgm:pt modelId="{9AC4CCBC-33B8-43E7-99B5-7953C8B13ACA}" type="pres">
      <dgm:prSet presAssocID="{C7B6A4CA-815F-422E-8550-FFEF2BCDE165}" presName="parTx" presStyleLbl="revTx" presStyleIdx="6" presStyleCnt="7">
        <dgm:presLayoutVars>
          <dgm:chMax val="0"/>
          <dgm:chPref val="0"/>
        </dgm:presLayoutVars>
      </dgm:prSet>
      <dgm:spPr/>
    </dgm:pt>
  </dgm:ptLst>
  <dgm:cxnLst>
    <dgm:cxn modelId="{7FE22802-3E57-4799-BBC3-EE452C3F5C2F}" type="presOf" srcId="{E101D78D-72F4-4089-BCE9-890A196828E6}" destId="{A5BC9BC7-D563-421B-9E7D-9B22971CDBEA}" srcOrd="0" destOrd="0" presId="urn:microsoft.com/office/officeart/2018/2/layout/IconVerticalSolidList"/>
    <dgm:cxn modelId="{6B484412-51B5-4848-B87A-BC373FA2A7AE}" srcId="{A513F1BE-17B8-4605-A0C2-4CF746214CF8}" destId="{B8BAC5B4-00A0-4F1C-BBF8-4B86FA1CC924}" srcOrd="1" destOrd="0" parTransId="{C3B48A82-5BF1-428A-A1EE-09335BCB5113}" sibTransId="{CE25E2CA-3BF0-498D-BC7D-DF3DDC1184CC}"/>
    <dgm:cxn modelId="{F4654916-6E6A-474C-9733-1583193E833F}" srcId="{A513F1BE-17B8-4605-A0C2-4CF746214CF8}" destId="{25AB1460-5366-47BB-9490-72021EB9C3AD}" srcOrd="3" destOrd="0" parTransId="{9F7BEE60-0A35-435B-898C-83788B6A8F88}" sibTransId="{13851B6C-6088-401E-B8F1-78BC4B0E22BD}"/>
    <dgm:cxn modelId="{97481C2B-AB80-4CBA-B640-3B4E0B5EAC8C}" type="presOf" srcId="{25AB1460-5366-47BB-9490-72021EB9C3AD}" destId="{E370F49C-4DBD-4340-8303-5B87B12E96D4}" srcOrd="0" destOrd="0" presId="urn:microsoft.com/office/officeart/2018/2/layout/IconVerticalSolidList"/>
    <dgm:cxn modelId="{3B32A236-F733-4B08-8DD4-9FDAF4B277A0}" type="presOf" srcId="{A513F1BE-17B8-4605-A0C2-4CF746214CF8}" destId="{3C82FEA2-DFD6-448F-B3DD-524FDF25CFA1}" srcOrd="0" destOrd="0" presId="urn:microsoft.com/office/officeart/2018/2/layout/IconVerticalSolidList"/>
    <dgm:cxn modelId="{1E709B3A-83C8-4B92-885D-C1BC1AAFC989}" type="presOf" srcId="{B8BAC5B4-00A0-4F1C-BBF8-4B86FA1CC924}" destId="{5B835F8C-7E18-43C5-8AA3-B81A3B2336ED}" srcOrd="0" destOrd="0" presId="urn:microsoft.com/office/officeart/2018/2/layout/IconVerticalSolidList"/>
    <dgm:cxn modelId="{48605048-7ABE-4306-A06B-0865FC48DB2F}" type="presOf" srcId="{C7B6A4CA-815F-422E-8550-FFEF2BCDE165}" destId="{9AC4CCBC-33B8-43E7-99B5-7953C8B13ACA}" srcOrd="0" destOrd="0" presId="urn:microsoft.com/office/officeart/2018/2/layout/IconVerticalSolidList"/>
    <dgm:cxn modelId="{D9F28D4C-8E31-4A1D-8247-83E91899EB7E}" type="presOf" srcId="{26BAB8CD-E767-4A27-B544-2E28F2B406AB}" destId="{AB4103D1-EEF0-4BE4-AB3D-52883477811B}" srcOrd="0" destOrd="0" presId="urn:microsoft.com/office/officeart/2018/2/layout/IconVerticalSolidList"/>
    <dgm:cxn modelId="{DA90D26D-E249-4758-9F60-6D758548B9D1}" srcId="{A513F1BE-17B8-4605-A0C2-4CF746214CF8}" destId="{C7B6A4CA-815F-422E-8550-FFEF2BCDE165}" srcOrd="6" destOrd="0" parTransId="{CDEC5217-A005-4B3E-9414-17A178C7422D}" sibTransId="{12655910-7FD7-4D31-AD49-4FE6B1DC1163}"/>
    <dgm:cxn modelId="{67334179-607C-41BB-9DB8-462EF0580E62}" srcId="{A513F1BE-17B8-4605-A0C2-4CF746214CF8}" destId="{E101D78D-72F4-4089-BCE9-890A196828E6}" srcOrd="4" destOrd="0" parTransId="{3702EEC1-1BA8-484E-8BDA-F83AC276F632}" sibTransId="{FE084BDB-63F1-411B-8136-BE3E68FDF9E8}"/>
    <dgm:cxn modelId="{00442F80-F1E8-46A1-BED4-57AA931BAE5E}" srcId="{A513F1BE-17B8-4605-A0C2-4CF746214CF8}" destId="{C0B444ED-E669-4F9A-8776-3063AEC0EDC3}" srcOrd="0" destOrd="0" parTransId="{4457777F-A108-41D8-B035-A7358DF89603}" sibTransId="{079F34B4-AD23-4CCD-9402-00D114C4F974}"/>
    <dgm:cxn modelId="{8F47E684-93BE-42BA-B69E-D894FC22A44C}" srcId="{A513F1BE-17B8-4605-A0C2-4CF746214CF8}" destId="{7B81D703-24E7-4FA6-809E-E68BB6AD6D70}" srcOrd="2" destOrd="0" parTransId="{75E6D887-8EF1-4036-9BF7-6E7296F8742D}" sibTransId="{FADD0830-5E78-4BB9-AF9F-371062F73868}"/>
    <dgm:cxn modelId="{74C80993-BB58-43FA-B9CE-2F8B28A8DB44}" srcId="{A513F1BE-17B8-4605-A0C2-4CF746214CF8}" destId="{26BAB8CD-E767-4A27-B544-2E28F2B406AB}" srcOrd="5" destOrd="0" parTransId="{5B0D73CB-C1FB-408A-8FD7-93644B4879FE}" sibTransId="{A08802E7-C9DB-45B4-9345-2178BC42A9D9}"/>
    <dgm:cxn modelId="{E69868C3-B9FE-43B9-826D-B74A312E51BF}" type="presOf" srcId="{7B81D703-24E7-4FA6-809E-E68BB6AD6D70}" destId="{BEF3DDCB-BFD5-45D2-926D-E25398F98F20}" srcOrd="0" destOrd="0" presId="urn:microsoft.com/office/officeart/2018/2/layout/IconVerticalSolidList"/>
    <dgm:cxn modelId="{6B4DA8E4-3C41-471C-BD84-A9C883F581D9}" type="presOf" srcId="{C0B444ED-E669-4F9A-8776-3063AEC0EDC3}" destId="{09403C6C-8F89-4A7C-AF14-CEBF8D5CD348}" srcOrd="0" destOrd="0" presId="urn:microsoft.com/office/officeart/2018/2/layout/IconVerticalSolidList"/>
    <dgm:cxn modelId="{DA17E141-0962-4B1D-8985-FD90D1E5F09F}" type="presParOf" srcId="{3C82FEA2-DFD6-448F-B3DD-524FDF25CFA1}" destId="{025D2CCF-C124-4D43-ACD7-2EEFFB0E2AC6}" srcOrd="0" destOrd="0" presId="urn:microsoft.com/office/officeart/2018/2/layout/IconVerticalSolidList"/>
    <dgm:cxn modelId="{7D0124DF-0631-4187-B676-0744D6FC0FF7}" type="presParOf" srcId="{025D2CCF-C124-4D43-ACD7-2EEFFB0E2AC6}" destId="{050B6A93-9901-49B3-9DE2-E5BC6D4A4831}" srcOrd="0" destOrd="0" presId="urn:microsoft.com/office/officeart/2018/2/layout/IconVerticalSolidList"/>
    <dgm:cxn modelId="{6B42B576-5A78-4CD6-977F-CE71F6A6CB8A}" type="presParOf" srcId="{025D2CCF-C124-4D43-ACD7-2EEFFB0E2AC6}" destId="{5E542BA0-E130-43CE-B96F-E56084F2DF75}" srcOrd="1" destOrd="0" presId="urn:microsoft.com/office/officeart/2018/2/layout/IconVerticalSolidList"/>
    <dgm:cxn modelId="{18C7DA5C-CD16-458C-985A-3BA52A1C4EB1}" type="presParOf" srcId="{025D2CCF-C124-4D43-ACD7-2EEFFB0E2AC6}" destId="{B87653B9-EFF7-45D2-A1F0-C2C8A86E021D}" srcOrd="2" destOrd="0" presId="urn:microsoft.com/office/officeart/2018/2/layout/IconVerticalSolidList"/>
    <dgm:cxn modelId="{EA65FFAE-2B0E-48FD-BDE8-AFA9ED919A1F}" type="presParOf" srcId="{025D2CCF-C124-4D43-ACD7-2EEFFB0E2AC6}" destId="{09403C6C-8F89-4A7C-AF14-CEBF8D5CD348}" srcOrd="3" destOrd="0" presId="urn:microsoft.com/office/officeart/2018/2/layout/IconVerticalSolidList"/>
    <dgm:cxn modelId="{B79FE061-CDC4-432A-88FB-A3C74A003A4B}" type="presParOf" srcId="{3C82FEA2-DFD6-448F-B3DD-524FDF25CFA1}" destId="{C727A42B-1923-4901-B009-67305BD00429}" srcOrd="1" destOrd="0" presId="urn:microsoft.com/office/officeart/2018/2/layout/IconVerticalSolidList"/>
    <dgm:cxn modelId="{857E450B-4C48-4814-9D72-9E0819EBEEC5}" type="presParOf" srcId="{3C82FEA2-DFD6-448F-B3DD-524FDF25CFA1}" destId="{A09F28FD-EF77-445B-A214-9E3D85126126}" srcOrd="2" destOrd="0" presId="urn:microsoft.com/office/officeart/2018/2/layout/IconVerticalSolidList"/>
    <dgm:cxn modelId="{96E8A810-5561-4705-AAA5-569C9F11D12F}" type="presParOf" srcId="{A09F28FD-EF77-445B-A214-9E3D85126126}" destId="{798D0079-9A56-4A93-A95C-2201353432B5}" srcOrd="0" destOrd="0" presId="urn:microsoft.com/office/officeart/2018/2/layout/IconVerticalSolidList"/>
    <dgm:cxn modelId="{6CE2B19F-00D5-4AD3-A3ED-63E5CAE46558}" type="presParOf" srcId="{A09F28FD-EF77-445B-A214-9E3D85126126}" destId="{31E77AEA-4217-45F4-AF9C-CBE1795D53C0}" srcOrd="1" destOrd="0" presId="urn:microsoft.com/office/officeart/2018/2/layout/IconVerticalSolidList"/>
    <dgm:cxn modelId="{D467924C-3E24-4876-B51D-B1793813A80D}" type="presParOf" srcId="{A09F28FD-EF77-445B-A214-9E3D85126126}" destId="{E943C1DB-2F60-4ABF-873B-4BE0036D3634}" srcOrd="2" destOrd="0" presId="urn:microsoft.com/office/officeart/2018/2/layout/IconVerticalSolidList"/>
    <dgm:cxn modelId="{B2429385-122F-4E43-9CAA-2A6DB41C7EB4}" type="presParOf" srcId="{A09F28FD-EF77-445B-A214-9E3D85126126}" destId="{5B835F8C-7E18-43C5-8AA3-B81A3B2336ED}" srcOrd="3" destOrd="0" presId="urn:microsoft.com/office/officeart/2018/2/layout/IconVerticalSolidList"/>
    <dgm:cxn modelId="{39C7A3A3-ADA8-4EDE-91AE-95B9267DD408}" type="presParOf" srcId="{3C82FEA2-DFD6-448F-B3DD-524FDF25CFA1}" destId="{ADC6DB8A-6D23-4398-B827-CD0F2F478314}" srcOrd="3" destOrd="0" presId="urn:microsoft.com/office/officeart/2018/2/layout/IconVerticalSolidList"/>
    <dgm:cxn modelId="{CD8571A1-136E-457B-9CB9-6C4D9BA3955B}" type="presParOf" srcId="{3C82FEA2-DFD6-448F-B3DD-524FDF25CFA1}" destId="{C18A4205-0BA3-4C03-BF2F-8586A8DFCC2A}" srcOrd="4" destOrd="0" presId="urn:microsoft.com/office/officeart/2018/2/layout/IconVerticalSolidList"/>
    <dgm:cxn modelId="{C0CE22BD-20A4-4CE2-9085-DC8D15B95F04}" type="presParOf" srcId="{C18A4205-0BA3-4C03-BF2F-8586A8DFCC2A}" destId="{0A10F72D-FE3C-4981-942A-7A959AD866A5}" srcOrd="0" destOrd="0" presId="urn:microsoft.com/office/officeart/2018/2/layout/IconVerticalSolidList"/>
    <dgm:cxn modelId="{9852F73C-6B9D-48B4-9B9B-55DA496E9004}" type="presParOf" srcId="{C18A4205-0BA3-4C03-BF2F-8586A8DFCC2A}" destId="{0F44C6E8-26E5-4065-A3CB-0C2684B13A58}" srcOrd="1" destOrd="0" presId="urn:microsoft.com/office/officeart/2018/2/layout/IconVerticalSolidList"/>
    <dgm:cxn modelId="{FB8111B6-0BA4-41D1-8CEF-E7F889F4B1AB}" type="presParOf" srcId="{C18A4205-0BA3-4C03-BF2F-8586A8DFCC2A}" destId="{A146998E-B9D7-41C9-BB81-3EE11159A9A1}" srcOrd="2" destOrd="0" presId="urn:microsoft.com/office/officeart/2018/2/layout/IconVerticalSolidList"/>
    <dgm:cxn modelId="{8F09C068-1787-41D6-B135-BD8984BFC18A}" type="presParOf" srcId="{C18A4205-0BA3-4C03-BF2F-8586A8DFCC2A}" destId="{BEF3DDCB-BFD5-45D2-926D-E25398F98F20}" srcOrd="3" destOrd="0" presId="urn:microsoft.com/office/officeart/2018/2/layout/IconVerticalSolidList"/>
    <dgm:cxn modelId="{743E91E7-CF46-4C86-A986-7FD326088DCC}" type="presParOf" srcId="{3C82FEA2-DFD6-448F-B3DD-524FDF25CFA1}" destId="{249C2AF8-4A4D-41E6-8D06-F3164C1F2113}" srcOrd="5" destOrd="0" presId="urn:microsoft.com/office/officeart/2018/2/layout/IconVerticalSolidList"/>
    <dgm:cxn modelId="{48C64289-52CE-452F-92C2-526AEBC855BC}" type="presParOf" srcId="{3C82FEA2-DFD6-448F-B3DD-524FDF25CFA1}" destId="{E084FFA9-1756-4293-895A-3EF938AB1AFD}" srcOrd="6" destOrd="0" presId="urn:microsoft.com/office/officeart/2018/2/layout/IconVerticalSolidList"/>
    <dgm:cxn modelId="{36DF28BC-C8B6-4F26-9BFC-5A0735CFC4FB}" type="presParOf" srcId="{E084FFA9-1756-4293-895A-3EF938AB1AFD}" destId="{DF28989B-2B3A-4BA1-B775-27532FC0C964}" srcOrd="0" destOrd="0" presId="urn:microsoft.com/office/officeart/2018/2/layout/IconVerticalSolidList"/>
    <dgm:cxn modelId="{632DC7B6-D795-4259-8FD5-56D407C83719}" type="presParOf" srcId="{E084FFA9-1756-4293-895A-3EF938AB1AFD}" destId="{7889A097-98FA-4255-9069-99D3832FF4A5}" srcOrd="1" destOrd="0" presId="urn:microsoft.com/office/officeart/2018/2/layout/IconVerticalSolidList"/>
    <dgm:cxn modelId="{8270283F-F85D-41E2-8E5D-AF4963C0FB81}" type="presParOf" srcId="{E084FFA9-1756-4293-895A-3EF938AB1AFD}" destId="{52A83CC5-C88F-4CE0-A905-13EDB322C8AE}" srcOrd="2" destOrd="0" presId="urn:microsoft.com/office/officeart/2018/2/layout/IconVerticalSolidList"/>
    <dgm:cxn modelId="{C11BE051-E114-4A51-B965-9778304AFD78}" type="presParOf" srcId="{E084FFA9-1756-4293-895A-3EF938AB1AFD}" destId="{E370F49C-4DBD-4340-8303-5B87B12E96D4}" srcOrd="3" destOrd="0" presId="urn:microsoft.com/office/officeart/2018/2/layout/IconVerticalSolidList"/>
    <dgm:cxn modelId="{8BA5AF41-F036-4D34-9BBE-748EC3F8ED51}" type="presParOf" srcId="{3C82FEA2-DFD6-448F-B3DD-524FDF25CFA1}" destId="{21BA2406-1161-4BF1-B599-89E657A61815}" srcOrd="7" destOrd="0" presId="urn:microsoft.com/office/officeart/2018/2/layout/IconVerticalSolidList"/>
    <dgm:cxn modelId="{DAA1B08F-AC82-4776-9577-2441EA614AB3}" type="presParOf" srcId="{3C82FEA2-DFD6-448F-B3DD-524FDF25CFA1}" destId="{AA15B6F6-AC00-458A-AC5F-8C3808363385}" srcOrd="8" destOrd="0" presId="urn:microsoft.com/office/officeart/2018/2/layout/IconVerticalSolidList"/>
    <dgm:cxn modelId="{77607380-9B66-4E7A-B07A-C5C138F483CE}" type="presParOf" srcId="{AA15B6F6-AC00-458A-AC5F-8C3808363385}" destId="{8DA4A6BD-D5F7-4787-AD5C-46B6C67BCD87}" srcOrd="0" destOrd="0" presId="urn:microsoft.com/office/officeart/2018/2/layout/IconVerticalSolidList"/>
    <dgm:cxn modelId="{B0B7F83B-A5A8-40DC-B298-3AD7129ECBA5}" type="presParOf" srcId="{AA15B6F6-AC00-458A-AC5F-8C3808363385}" destId="{F7CC69C7-FCC7-4604-92E2-72AFE2C21CF1}" srcOrd="1" destOrd="0" presId="urn:microsoft.com/office/officeart/2018/2/layout/IconVerticalSolidList"/>
    <dgm:cxn modelId="{1768FC0C-4203-4812-B63B-2FF4A6A0487B}" type="presParOf" srcId="{AA15B6F6-AC00-458A-AC5F-8C3808363385}" destId="{A4422742-8A85-421E-A8E0-79D84132ECAF}" srcOrd="2" destOrd="0" presId="urn:microsoft.com/office/officeart/2018/2/layout/IconVerticalSolidList"/>
    <dgm:cxn modelId="{8EB33BF1-AB0D-4A5F-9724-B21F45D5BA26}" type="presParOf" srcId="{AA15B6F6-AC00-458A-AC5F-8C3808363385}" destId="{A5BC9BC7-D563-421B-9E7D-9B22971CDBEA}" srcOrd="3" destOrd="0" presId="urn:microsoft.com/office/officeart/2018/2/layout/IconVerticalSolidList"/>
    <dgm:cxn modelId="{B44CD633-8F05-4075-B820-5E46AA12AFE4}" type="presParOf" srcId="{3C82FEA2-DFD6-448F-B3DD-524FDF25CFA1}" destId="{2F0AAD07-6FF7-4F4C-92F8-EF78B072F0AD}" srcOrd="9" destOrd="0" presId="urn:microsoft.com/office/officeart/2018/2/layout/IconVerticalSolidList"/>
    <dgm:cxn modelId="{A5DB5B00-3325-4F09-A860-D9825353431F}" type="presParOf" srcId="{3C82FEA2-DFD6-448F-B3DD-524FDF25CFA1}" destId="{996704EA-2165-450A-9CD8-3C6E9607456B}" srcOrd="10" destOrd="0" presId="urn:microsoft.com/office/officeart/2018/2/layout/IconVerticalSolidList"/>
    <dgm:cxn modelId="{6C191A10-574D-4A82-BE50-95377020D97E}" type="presParOf" srcId="{996704EA-2165-450A-9CD8-3C6E9607456B}" destId="{2BAA9EE3-7C7B-41A9-BC6C-4FEA629DBB0E}" srcOrd="0" destOrd="0" presId="urn:microsoft.com/office/officeart/2018/2/layout/IconVerticalSolidList"/>
    <dgm:cxn modelId="{6F08D854-04A3-4C46-989D-430A4159130C}" type="presParOf" srcId="{996704EA-2165-450A-9CD8-3C6E9607456B}" destId="{F7163ECA-4A5C-4FD7-8759-1D48F96FF71D}" srcOrd="1" destOrd="0" presId="urn:microsoft.com/office/officeart/2018/2/layout/IconVerticalSolidList"/>
    <dgm:cxn modelId="{E7E15938-EC2B-44E1-97CB-B6DB7BA77557}" type="presParOf" srcId="{996704EA-2165-450A-9CD8-3C6E9607456B}" destId="{9C145EDC-581C-4ED2-AA81-F74BC16A3304}" srcOrd="2" destOrd="0" presId="urn:microsoft.com/office/officeart/2018/2/layout/IconVerticalSolidList"/>
    <dgm:cxn modelId="{44BCF125-722F-4D46-820B-F007B5A620B5}" type="presParOf" srcId="{996704EA-2165-450A-9CD8-3C6E9607456B}" destId="{AB4103D1-EEF0-4BE4-AB3D-52883477811B}" srcOrd="3" destOrd="0" presId="urn:microsoft.com/office/officeart/2018/2/layout/IconVerticalSolidList"/>
    <dgm:cxn modelId="{043075BF-F5E7-4515-BE3E-90F8FD0E11B9}" type="presParOf" srcId="{3C82FEA2-DFD6-448F-B3DD-524FDF25CFA1}" destId="{8263D5B2-7D4E-48A4-A533-B743C44B45CD}" srcOrd="11" destOrd="0" presId="urn:microsoft.com/office/officeart/2018/2/layout/IconVerticalSolidList"/>
    <dgm:cxn modelId="{F380CE77-E0A3-43DA-A027-7FBB988E7F28}" type="presParOf" srcId="{3C82FEA2-DFD6-448F-B3DD-524FDF25CFA1}" destId="{26171ECB-FAB6-4B7E-8CD9-D135932A1FB5}" srcOrd="12" destOrd="0" presId="urn:microsoft.com/office/officeart/2018/2/layout/IconVerticalSolidList"/>
    <dgm:cxn modelId="{5925F394-2A90-4F9A-8587-0CE449567444}" type="presParOf" srcId="{26171ECB-FAB6-4B7E-8CD9-D135932A1FB5}" destId="{3DD9129B-DA48-4CFF-BAD4-8C49D810FF4C}" srcOrd="0" destOrd="0" presId="urn:microsoft.com/office/officeart/2018/2/layout/IconVerticalSolidList"/>
    <dgm:cxn modelId="{476F7112-A993-4875-9554-F9419BA005A6}" type="presParOf" srcId="{26171ECB-FAB6-4B7E-8CD9-D135932A1FB5}" destId="{BD711BD1-AC9D-4F3F-806B-49406586B43D}" srcOrd="1" destOrd="0" presId="urn:microsoft.com/office/officeart/2018/2/layout/IconVerticalSolidList"/>
    <dgm:cxn modelId="{D2FDD354-FC3B-42F6-A21F-C4BE0406A037}" type="presParOf" srcId="{26171ECB-FAB6-4B7E-8CD9-D135932A1FB5}" destId="{6A015B2C-A5F4-4284-948B-E29142ABBDA8}" srcOrd="2" destOrd="0" presId="urn:microsoft.com/office/officeart/2018/2/layout/IconVerticalSolidList"/>
    <dgm:cxn modelId="{064428E9-F09D-42B0-A34D-2AE2B0CE8F39}" type="presParOf" srcId="{26171ECB-FAB6-4B7E-8CD9-D135932A1FB5}" destId="{9AC4CCBC-33B8-43E7-99B5-7953C8B13AC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F95F17-BA58-404F-B60B-8D272134CA38}"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8C9C8736-551C-4220-814D-3B7F948F70B6}">
      <dgm:prSet custT="1"/>
      <dgm:spPr/>
      <dgm:t>
        <a:bodyPr/>
        <a:lstStyle/>
        <a:p>
          <a:r>
            <a:rPr lang="en-US" sz="2400" dirty="0"/>
            <a:t>Long-term inflexible and maladaptive response to stress</a:t>
          </a:r>
        </a:p>
      </dgm:t>
    </dgm:pt>
    <dgm:pt modelId="{140195E0-6D3E-47BD-85F3-96B3F0711554}" type="parTrans" cxnId="{009E047E-CF5A-41D2-8D0F-8F3A13BE527A}">
      <dgm:prSet/>
      <dgm:spPr/>
      <dgm:t>
        <a:bodyPr/>
        <a:lstStyle/>
        <a:p>
          <a:endParaRPr lang="en-US"/>
        </a:p>
      </dgm:t>
    </dgm:pt>
    <dgm:pt modelId="{2B4AF39D-0245-4BD1-B7E6-56411267655A}" type="sibTrans" cxnId="{009E047E-CF5A-41D2-8D0F-8F3A13BE527A}">
      <dgm:prSet/>
      <dgm:spPr/>
      <dgm:t>
        <a:bodyPr/>
        <a:lstStyle/>
        <a:p>
          <a:endParaRPr lang="en-US"/>
        </a:p>
      </dgm:t>
    </dgm:pt>
    <dgm:pt modelId="{7459CA25-505E-4808-B935-9A65D6EE6B81}">
      <dgm:prSet custT="1"/>
      <dgm:spPr/>
      <dgm:t>
        <a:bodyPr/>
        <a:lstStyle/>
        <a:p>
          <a:r>
            <a:rPr lang="en-US" sz="2400" dirty="0"/>
            <a:t>Disability in working and loving</a:t>
          </a:r>
        </a:p>
      </dgm:t>
    </dgm:pt>
    <dgm:pt modelId="{86120E7B-368E-4F60-8ED0-BA98FBD41BA4}" type="parTrans" cxnId="{5A4CA249-C23A-4DFB-9EB3-2BCEDE6C3091}">
      <dgm:prSet/>
      <dgm:spPr/>
      <dgm:t>
        <a:bodyPr/>
        <a:lstStyle/>
        <a:p>
          <a:endParaRPr lang="en-US"/>
        </a:p>
      </dgm:t>
    </dgm:pt>
    <dgm:pt modelId="{2298B5A5-F8EE-41DF-A571-D4343BB35E88}" type="sibTrans" cxnId="{5A4CA249-C23A-4DFB-9EB3-2BCEDE6C3091}">
      <dgm:prSet/>
      <dgm:spPr/>
      <dgm:t>
        <a:bodyPr/>
        <a:lstStyle/>
        <a:p>
          <a:endParaRPr lang="en-US"/>
        </a:p>
      </dgm:t>
    </dgm:pt>
    <dgm:pt modelId="{26264972-DB0C-4DD4-885F-A342DB96F38F}">
      <dgm:prSet custT="1"/>
      <dgm:spPr/>
      <dgm:t>
        <a:bodyPr/>
        <a:lstStyle/>
        <a:p>
          <a:r>
            <a:rPr lang="en-US" sz="2400" dirty="0"/>
            <a:t>Ability to evoke interpersonal conflict</a:t>
          </a:r>
        </a:p>
      </dgm:t>
    </dgm:pt>
    <dgm:pt modelId="{3A5075E4-29B9-46EA-BC98-D8944FFD3FE5}" type="parTrans" cxnId="{4F72AD10-AB17-419D-812D-59E587598627}">
      <dgm:prSet/>
      <dgm:spPr/>
      <dgm:t>
        <a:bodyPr/>
        <a:lstStyle/>
        <a:p>
          <a:endParaRPr lang="en-US"/>
        </a:p>
      </dgm:t>
    </dgm:pt>
    <dgm:pt modelId="{76CFC968-C446-47C5-8CCF-D788B0E1BBBF}" type="sibTrans" cxnId="{4F72AD10-AB17-419D-812D-59E587598627}">
      <dgm:prSet/>
      <dgm:spPr/>
      <dgm:t>
        <a:bodyPr/>
        <a:lstStyle/>
        <a:p>
          <a:endParaRPr lang="en-US"/>
        </a:p>
      </dgm:t>
    </dgm:pt>
    <dgm:pt modelId="{BE4E5296-9478-4F60-80A2-7C1E72AA081E}">
      <dgm:prSet custT="1"/>
      <dgm:spPr/>
      <dgm:t>
        <a:bodyPr/>
        <a:lstStyle/>
        <a:p>
          <a:r>
            <a:rPr lang="en-US" sz="2400" dirty="0"/>
            <a:t>Capacity to "get under the skin" of others</a:t>
          </a:r>
        </a:p>
      </dgm:t>
    </dgm:pt>
    <dgm:pt modelId="{6542ECA1-EAE7-492B-871D-4D691E6CB527}" type="parTrans" cxnId="{6FE5FE7C-F6E0-4640-BB53-2162C5BE2518}">
      <dgm:prSet/>
      <dgm:spPr/>
      <dgm:t>
        <a:bodyPr/>
        <a:lstStyle/>
        <a:p>
          <a:endParaRPr lang="en-US"/>
        </a:p>
      </dgm:t>
    </dgm:pt>
    <dgm:pt modelId="{552E4354-5D08-4E0E-AB4F-8DA48DED525D}" type="sibTrans" cxnId="{6FE5FE7C-F6E0-4640-BB53-2162C5BE2518}">
      <dgm:prSet/>
      <dgm:spPr/>
      <dgm:t>
        <a:bodyPr/>
        <a:lstStyle/>
        <a:p>
          <a:endParaRPr lang="en-US"/>
        </a:p>
      </dgm:t>
    </dgm:pt>
    <dgm:pt modelId="{37D55625-F541-4A76-8A7C-6F7CF13B85AF}">
      <dgm:prSet custT="1"/>
      <dgm:spPr/>
      <dgm:t>
        <a:bodyPr/>
        <a:lstStyle/>
        <a:p>
          <a:r>
            <a:rPr lang="en-US" sz="2400" dirty="0"/>
            <a:t>Person lacks insight – does not recognize behavior as abnormal</a:t>
          </a:r>
        </a:p>
      </dgm:t>
    </dgm:pt>
    <dgm:pt modelId="{DFACC781-48DB-4A53-A3DA-BE3E9FD91E87}" type="parTrans" cxnId="{4C989E7F-143C-48A5-814B-3FB5EC1CC69D}">
      <dgm:prSet/>
      <dgm:spPr/>
      <dgm:t>
        <a:bodyPr/>
        <a:lstStyle/>
        <a:p>
          <a:endParaRPr lang="en-US"/>
        </a:p>
      </dgm:t>
    </dgm:pt>
    <dgm:pt modelId="{1D6574B2-3BE9-4E61-8E0D-F792AF62531D}" type="sibTrans" cxnId="{4C989E7F-143C-48A5-814B-3FB5EC1CC69D}">
      <dgm:prSet/>
      <dgm:spPr/>
      <dgm:t>
        <a:bodyPr/>
        <a:lstStyle/>
        <a:p>
          <a:endParaRPr lang="en-US"/>
        </a:p>
      </dgm:t>
    </dgm:pt>
    <dgm:pt modelId="{F848A8B9-40BE-0C47-8F7E-246D15E0470A}" type="pres">
      <dgm:prSet presAssocID="{FCF95F17-BA58-404F-B60B-8D272134CA38}" presName="linear" presStyleCnt="0">
        <dgm:presLayoutVars>
          <dgm:animLvl val="lvl"/>
          <dgm:resizeHandles val="exact"/>
        </dgm:presLayoutVars>
      </dgm:prSet>
      <dgm:spPr/>
    </dgm:pt>
    <dgm:pt modelId="{1B90B7B8-C9C5-F24F-894F-B54402FDDD85}" type="pres">
      <dgm:prSet presAssocID="{8C9C8736-551C-4220-814D-3B7F948F70B6}" presName="parentText" presStyleLbl="node1" presStyleIdx="0" presStyleCnt="5">
        <dgm:presLayoutVars>
          <dgm:chMax val="0"/>
          <dgm:bulletEnabled val="1"/>
        </dgm:presLayoutVars>
      </dgm:prSet>
      <dgm:spPr/>
    </dgm:pt>
    <dgm:pt modelId="{CEBFD0AC-0728-1646-A79C-54CD3F61F27B}" type="pres">
      <dgm:prSet presAssocID="{2B4AF39D-0245-4BD1-B7E6-56411267655A}" presName="spacer" presStyleCnt="0"/>
      <dgm:spPr/>
    </dgm:pt>
    <dgm:pt modelId="{C61F2C28-9E8A-C946-99F8-F808B07598E2}" type="pres">
      <dgm:prSet presAssocID="{7459CA25-505E-4808-B935-9A65D6EE6B81}" presName="parentText" presStyleLbl="node1" presStyleIdx="1" presStyleCnt="5">
        <dgm:presLayoutVars>
          <dgm:chMax val="0"/>
          <dgm:bulletEnabled val="1"/>
        </dgm:presLayoutVars>
      </dgm:prSet>
      <dgm:spPr/>
    </dgm:pt>
    <dgm:pt modelId="{E09A6472-A0A6-E642-BC69-4692037AA951}" type="pres">
      <dgm:prSet presAssocID="{2298B5A5-F8EE-41DF-A571-D4343BB35E88}" presName="spacer" presStyleCnt="0"/>
      <dgm:spPr/>
    </dgm:pt>
    <dgm:pt modelId="{7F10AA4F-4569-8B4D-8D20-A0C88DBD05C7}" type="pres">
      <dgm:prSet presAssocID="{26264972-DB0C-4DD4-885F-A342DB96F38F}" presName="parentText" presStyleLbl="node1" presStyleIdx="2" presStyleCnt="5">
        <dgm:presLayoutVars>
          <dgm:chMax val="0"/>
          <dgm:bulletEnabled val="1"/>
        </dgm:presLayoutVars>
      </dgm:prSet>
      <dgm:spPr/>
    </dgm:pt>
    <dgm:pt modelId="{FC2A740B-92DE-E946-9FF3-A6C516AD8D7B}" type="pres">
      <dgm:prSet presAssocID="{76CFC968-C446-47C5-8CCF-D788B0E1BBBF}" presName="spacer" presStyleCnt="0"/>
      <dgm:spPr/>
    </dgm:pt>
    <dgm:pt modelId="{CC110264-C46D-A845-8778-11FF25E16DCF}" type="pres">
      <dgm:prSet presAssocID="{BE4E5296-9478-4F60-80A2-7C1E72AA081E}" presName="parentText" presStyleLbl="node1" presStyleIdx="3" presStyleCnt="5">
        <dgm:presLayoutVars>
          <dgm:chMax val="0"/>
          <dgm:bulletEnabled val="1"/>
        </dgm:presLayoutVars>
      </dgm:prSet>
      <dgm:spPr/>
    </dgm:pt>
    <dgm:pt modelId="{2531E2DE-B383-CB42-AF2A-AEE1282A2DCA}" type="pres">
      <dgm:prSet presAssocID="{552E4354-5D08-4E0E-AB4F-8DA48DED525D}" presName="spacer" presStyleCnt="0"/>
      <dgm:spPr/>
    </dgm:pt>
    <dgm:pt modelId="{593C83F6-85F2-064C-95B6-C3D9B23D26E8}" type="pres">
      <dgm:prSet presAssocID="{37D55625-F541-4A76-8A7C-6F7CF13B85AF}" presName="parentText" presStyleLbl="node1" presStyleIdx="4" presStyleCnt="5">
        <dgm:presLayoutVars>
          <dgm:chMax val="0"/>
          <dgm:bulletEnabled val="1"/>
        </dgm:presLayoutVars>
      </dgm:prSet>
      <dgm:spPr/>
    </dgm:pt>
  </dgm:ptLst>
  <dgm:cxnLst>
    <dgm:cxn modelId="{1C202C01-7D4A-6B40-9438-1D108CDBC985}" type="presOf" srcId="{7459CA25-505E-4808-B935-9A65D6EE6B81}" destId="{C61F2C28-9E8A-C946-99F8-F808B07598E2}" srcOrd="0" destOrd="0" presId="urn:microsoft.com/office/officeart/2005/8/layout/vList2"/>
    <dgm:cxn modelId="{4F72AD10-AB17-419D-812D-59E587598627}" srcId="{FCF95F17-BA58-404F-B60B-8D272134CA38}" destId="{26264972-DB0C-4DD4-885F-A342DB96F38F}" srcOrd="2" destOrd="0" parTransId="{3A5075E4-29B9-46EA-BC98-D8944FFD3FE5}" sibTransId="{76CFC968-C446-47C5-8CCF-D788B0E1BBBF}"/>
    <dgm:cxn modelId="{408F8A28-A615-2441-B6FC-0B4C4C85CD15}" type="presOf" srcId="{8C9C8736-551C-4220-814D-3B7F948F70B6}" destId="{1B90B7B8-C9C5-F24F-894F-B54402FDDD85}" srcOrd="0" destOrd="0" presId="urn:microsoft.com/office/officeart/2005/8/layout/vList2"/>
    <dgm:cxn modelId="{5A4CA249-C23A-4DFB-9EB3-2BCEDE6C3091}" srcId="{FCF95F17-BA58-404F-B60B-8D272134CA38}" destId="{7459CA25-505E-4808-B935-9A65D6EE6B81}" srcOrd="1" destOrd="0" parTransId="{86120E7B-368E-4F60-8ED0-BA98FBD41BA4}" sibTransId="{2298B5A5-F8EE-41DF-A571-D4343BB35E88}"/>
    <dgm:cxn modelId="{C537097C-BB87-EC44-BD4F-A213DA2FD951}" type="presOf" srcId="{26264972-DB0C-4DD4-885F-A342DB96F38F}" destId="{7F10AA4F-4569-8B4D-8D20-A0C88DBD05C7}" srcOrd="0" destOrd="0" presId="urn:microsoft.com/office/officeart/2005/8/layout/vList2"/>
    <dgm:cxn modelId="{6FE5FE7C-F6E0-4640-BB53-2162C5BE2518}" srcId="{FCF95F17-BA58-404F-B60B-8D272134CA38}" destId="{BE4E5296-9478-4F60-80A2-7C1E72AA081E}" srcOrd="3" destOrd="0" parTransId="{6542ECA1-EAE7-492B-871D-4D691E6CB527}" sibTransId="{552E4354-5D08-4E0E-AB4F-8DA48DED525D}"/>
    <dgm:cxn modelId="{009E047E-CF5A-41D2-8D0F-8F3A13BE527A}" srcId="{FCF95F17-BA58-404F-B60B-8D272134CA38}" destId="{8C9C8736-551C-4220-814D-3B7F948F70B6}" srcOrd="0" destOrd="0" parTransId="{140195E0-6D3E-47BD-85F3-96B3F0711554}" sibTransId="{2B4AF39D-0245-4BD1-B7E6-56411267655A}"/>
    <dgm:cxn modelId="{4C989E7F-143C-48A5-814B-3FB5EC1CC69D}" srcId="{FCF95F17-BA58-404F-B60B-8D272134CA38}" destId="{37D55625-F541-4A76-8A7C-6F7CF13B85AF}" srcOrd="4" destOrd="0" parTransId="{DFACC781-48DB-4A53-A3DA-BE3E9FD91E87}" sibTransId="{1D6574B2-3BE9-4E61-8E0D-F792AF62531D}"/>
    <dgm:cxn modelId="{52905D81-6B26-9942-B63E-B98114B98969}" type="presOf" srcId="{37D55625-F541-4A76-8A7C-6F7CF13B85AF}" destId="{593C83F6-85F2-064C-95B6-C3D9B23D26E8}" srcOrd="0" destOrd="0" presId="urn:microsoft.com/office/officeart/2005/8/layout/vList2"/>
    <dgm:cxn modelId="{074B59EB-8218-3C46-899D-AD696C34123A}" type="presOf" srcId="{BE4E5296-9478-4F60-80A2-7C1E72AA081E}" destId="{CC110264-C46D-A845-8778-11FF25E16DCF}" srcOrd="0" destOrd="0" presId="urn:microsoft.com/office/officeart/2005/8/layout/vList2"/>
    <dgm:cxn modelId="{FC5DE5F7-925B-544C-8F09-780169231E14}" type="presOf" srcId="{FCF95F17-BA58-404F-B60B-8D272134CA38}" destId="{F848A8B9-40BE-0C47-8F7E-246D15E0470A}" srcOrd="0" destOrd="0" presId="urn:microsoft.com/office/officeart/2005/8/layout/vList2"/>
    <dgm:cxn modelId="{4594C28B-DC1E-BD47-846A-BBC9E9D65F82}" type="presParOf" srcId="{F848A8B9-40BE-0C47-8F7E-246D15E0470A}" destId="{1B90B7B8-C9C5-F24F-894F-B54402FDDD85}" srcOrd="0" destOrd="0" presId="urn:microsoft.com/office/officeart/2005/8/layout/vList2"/>
    <dgm:cxn modelId="{9D01F65E-6A4C-4142-B532-EB4EA9289FE6}" type="presParOf" srcId="{F848A8B9-40BE-0C47-8F7E-246D15E0470A}" destId="{CEBFD0AC-0728-1646-A79C-54CD3F61F27B}" srcOrd="1" destOrd="0" presId="urn:microsoft.com/office/officeart/2005/8/layout/vList2"/>
    <dgm:cxn modelId="{378A3B61-7046-7D42-ABB9-5562A63E8FC9}" type="presParOf" srcId="{F848A8B9-40BE-0C47-8F7E-246D15E0470A}" destId="{C61F2C28-9E8A-C946-99F8-F808B07598E2}" srcOrd="2" destOrd="0" presId="urn:microsoft.com/office/officeart/2005/8/layout/vList2"/>
    <dgm:cxn modelId="{0409C7A7-FADB-884D-B431-3DB07ED21C98}" type="presParOf" srcId="{F848A8B9-40BE-0C47-8F7E-246D15E0470A}" destId="{E09A6472-A0A6-E642-BC69-4692037AA951}" srcOrd="3" destOrd="0" presId="urn:microsoft.com/office/officeart/2005/8/layout/vList2"/>
    <dgm:cxn modelId="{4971A53B-AA82-0745-A1DC-49E5CFE939A9}" type="presParOf" srcId="{F848A8B9-40BE-0C47-8F7E-246D15E0470A}" destId="{7F10AA4F-4569-8B4D-8D20-A0C88DBD05C7}" srcOrd="4" destOrd="0" presId="urn:microsoft.com/office/officeart/2005/8/layout/vList2"/>
    <dgm:cxn modelId="{39FEC0F6-E8C3-FB49-B83C-847FBAFA5E00}" type="presParOf" srcId="{F848A8B9-40BE-0C47-8F7E-246D15E0470A}" destId="{FC2A740B-92DE-E946-9FF3-A6C516AD8D7B}" srcOrd="5" destOrd="0" presId="urn:microsoft.com/office/officeart/2005/8/layout/vList2"/>
    <dgm:cxn modelId="{55790586-4B36-8D4B-95A1-91EB3D682D96}" type="presParOf" srcId="{F848A8B9-40BE-0C47-8F7E-246D15E0470A}" destId="{CC110264-C46D-A845-8778-11FF25E16DCF}" srcOrd="6" destOrd="0" presId="urn:microsoft.com/office/officeart/2005/8/layout/vList2"/>
    <dgm:cxn modelId="{FD5C732F-97A0-344F-964E-440AC665B499}" type="presParOf" srcId="{F848A8B9-40BE-0C47-8F7E-246D15E0470A}" destId="{2531E2DE-B383-CB42-AF2A-AEE1282A2DCA}" srcOrd="7" destOrd="0" presId="urn:microsoft.com/office/officeart/2005/8/layout/vList2"/>
    <dgm:cxn modelId="{64958614-A2C6-C94E-A689-8C707D6B27C6}" type="presParOf" srcId="{F848A8B9-40BE-0C47-8F7E-246D15E0470A}" destId="{593C83F6-85F2-064C-95B6-C3D9B23D26E8}"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D0E3694-737C-40F4-B5B1-8BAF5AB93125}" type="doc">
      <dgm:prSet loTypeId="urn:microsoft.com/office/officeart/2005/8/layout/list1" loCatId="list" qsTypeId="urn:microsoft.com/office/officeart/2005/8/quickstyle/simple1" qsCatId="simple" csTypeId="urn:microsoft.com/office/officeart/2005/8/colors/colorful1" csCatId="colorful"/>
      <dgm:spPr/>
      <dgm:t>
        <a:bodyPr/>
        <a:lstStyle/>
        <a:p>
          <a:endParaRPr lang="en-US"/>
        </a:p>
      </dgm:t>
    </dgm:pt>
    <dgm:pt modelId="{C2316420-DF30-44C7-8CDA-BFB40FED73B3}">
      <dgm:prSet/>
      <dgm:spPr/>
      <dgm:t>
        <a:bodyPr/>
        <a:lstStyle/>
        <a:p>
          <a:r>
            <a:rPr lang="en-US" dirty="0"/>
            <a:t>9.1 % in general populations for any personality disorder</a:t>
          </a:r>
        </a:p>
      </dgm:t>
    </dgm:pt>
    <dgm:pt modelId="{AD651D09-43AA-4721-8286-5B190F25A75A}" type="parTrans" cxnId="{09B9B1AE-35DD-4B9A-B910-C8B9C19E641E}">
      <dgm:prSet/>
      <dgm:spPr/>
      <dgm:t>
        <a:bodyPr/>
        <a:lstStyle/>
        <a:p>
          <a:endParaRPr lang="en-US"/>
        </a:p>
      </dgm:t>
    </dgm:pt>
    <dgm:pt modelId="{04BFB6B4-CEEC-41D6-8126-EF41C7E7EE16}" type="sibTrans" cxnId="{09B9B1AE-35DD-4B9A-B910-C8B9C19E641E}">
      <dgm:prSet/>
      <dgm:spPr/>
      <dgm:t>
        <a:bodyPr/>
        <a:lstStyle/>
        <a:p>
          <a:endParaRPr lang="en-US"/>
        </a:p>
      </dgm:t>
    </dgm:pt>
    <dgm:pt modelId="{93EAB33A-C756-48F6-BE28-3FABDFF13177}">
      <dgm:prSet/>
      <dgm:spPr/>
      <dgm:t>
        <a:bodyPr/>
        <a:lstStyle/>
        <a:p>
          <a:r>
            <a:rPr lang="en-US" dirty="0"/>
            <a:t>Frequently co-occur with </a:t>
          </a:r>
        </a:p>
      </dgm:t>
    </dgm:pt>
    <dgm:pt modelId="{96924A16-5DBD-4D3B-B880-6E0B9CF5546E}" type="parTrans" cxnId="{59165F3B-CEE7-4139-87E3-CB525E5B6C23}">
      <dgm:prSet/>
      <dgm:spPr/>
      <dgm:t>
        <a:bodyPr/>
        <a:lstStyle/>
        <a:p>
          <a:endParaRPr lang="en-US"/>
        </a:p>
      </dgm:t>
    </dgm:pt>
    <dgm:pt modelId="{7B46554A-CB35-4D58-8F64-E62C100DB72E}" type="sibTrans" cxnId="{59165F3B-CEE7-4139-87E3-CB525E5B6C23}">
      <dgm:prSet/>
      <dgm:spPr/>
      <dgm:t>
        <a:bodyPr/>
        <a:lstStyle/>
        <a:p>
          <a:endParaRPr lang="en-US"/>
        </a:p>
      </dgm:t>
    </dgm:pt>
    <dgm:pt modelId="{28E54BC3-7C8C-4C59-B3BC-1064878E1219}">
      <dgm:prSet/>
      <dgm:spPr/>
      <dgm:t>
        <a:bodyPr/>
        <a:lstStyle/>
        <a:p>
          <a:r>
            <a:rPr lang="en-US" dirty="0"/>
            <a:t>Disorders of mood</a:t>
          </a:r>
        </a:p>
      </dgm:t>
    </dgm:pt>
    <dgm:pt modelId="{5D62CF86-7955-4186-A206-F76F792814D9}" type="parTrans" cxnId="{6250CFB5-9A59-4075-A6BA-02C2BB84CD79}">
      <dgm:prSet/>
      <dgm:spPr/>
      <dgm:t>
        <a:bodyPr/>
        <a:lstStyle/>
        <a:p>
          <a:endParaRPr lang="en-US"/>
        </a:p>
      </dgm:t>
    </dgm:pt>
    <dgm:pt modelId="{A0BFA8B8-75A1-4B0C-8D29-4726CC45A950}" type="sibTrans" cxnId="{6250CFB5-9A59-4075-A6BA-02C2BB84CD79}">
      <dgm:prSet/>
      <dgm:spPr/>
      <dgm:t>
        <a:bodyPr/>
        <a:lstStyle/>
        <a:p>
          <a:endParaRPr lang="en-US"/>
        </a:p>
      </dgm:t>
    </dgm:pt>
    <dgm:pt modelId="{17150821-6A79-4BF6-9FEA-DB665E17B90D}">
      <dgm:prSet/>
      <dgm:spPr/>
      <dgm:t>
        <a:bodyPr/>
        <a:lstStyle/>
        <a:p>
          <a:r>
            <a:rPr lang="en-US" dirty="0"/>
            <a:t>Anxiety</a:t>
          </a:r>
        </a:p>
      </dgm:t>
    </dgm:pt>
    <dgm:pt modelId="{42870796-11F6-427E-8731-7F60C6CB850C}" type="parTrans" cxnId="{FC375C21-B1A6-4C0D-91E2-3410261B4D03}">
      <dgm:prSet/>
      <dgm:spPr/>
      <dgm:t>
        <a:bodyPr/>
        <a:lstStyle/>
        <a:p>
          <a:endParaRPr lang="en-US"/>
        </a:p>
      </dgm:t>
    </dgm:pt>
    <dgm:pt modelId="{FD34E081-F91D-44BE-AC31-7131774914E6}" type="sibTrans" cxnId="{FC375C21-B1A6-4C0D-91E2-3410261B4D03}">
      <dgm:prSet/>
      <dgm:spPr/>
      <dgm:t>
        <a:bodyPr/>
        <a:lstStyle/>
        <a:p>
          <a:endParaRPr lang="en-US"/>
        </a:p>
      </dgm:t>
    </dgm:pt>
    <dgm:pt modelId="{B794BE3A-0796-451C-8163-14A00D07704F}">
      <dgm:prSet/>
      <dgm:spPr/>
      <dgm:t>
        <a:bodyPr/>
        <a:lstStyle/>
        <a:p>
          <a:r>
            <a:rPr lang="en-US" dirty="0"/>
            <a:t>Eating</a:t>
          </a:r>
        </a:p>
      </dgm:t>
    </dgm:pt>
    <dgm:pt modelId="{DFFC1C5F-82D8-4FF5-82EF-EF536E098510}" type="parTrans" cxnId="{240B3911-043E-4CE7-BB04-49CAD6B99697}">
      <dgm:prSet/>
      <dgm:spPr/>
      <dgm:t>
        <a:bodyPr/>
        <a:lstStyle/>
        <a:p>
          <a:endParaRPr lang="en-US"/>
        </a:p>
      </dgm:t>
    </dgm:pt>
    <dgm:pt modelId="{8DFBC91E-0F14-452A-BD4B-7879CBAD9FB1}" type="sibTrans" cxnId="{240B3911-043E-4CE7-BB04-49CAD6B99697}">
      <dgm:prSet/>
      <dgm:spPr/>
      <dgm:t>
        <a:bodyPr/>
        <a:lstStyle/>
        <a:p>
          <a:endParaRPr lang="en-US"/>
        </a:p>
      </dgm:t>
    </dgm:pt>
    <dgm:pt modelId="{AD7A02A2-7C3E-411E-ACCD-88462F692262}">
      <dgm:prSet/>
      <dgm:spPr/>
      <dgm:t>
        <a:bodyPr/>
        <a:lstStyle/>
        <a:p>
          <a:r>
            <a:rPr lang="en-US" dirty="0"/>
            <a:t>Substance abuse </a:t>
          </a:r>
        </a:p>
      </dgm:t>
    </dgm:pt>
    <dgm:pt modelId="{AEE41F23-86F2-4CD6-8581-10E50D935E1D}" type="parTrans" cxnId="{0E495D97-7341-4C82-9F74-AA65194D173A}">
      <dgm:prSet/>
      <dgm:spPr/>
      <dgm:t>
        <a:bodyPr/>
        <a:lstStyle/>
        <a:p>
          <a:endParaRPr lang="en-US"/>
        </a:p>
      </dgm:t>
    </dgm:pt>
    <dgm:pt modelId="{F8DAFD88-90C5-4085-BA5F-A00C35AA9E00}" type="sibTrans" cxnId="{0E495D97-7341-4C82-9F74-AA65194D173A}">
      <dgm:prSet/>
      <dgm:spPr/>
      <dgm:t>
        <a:bodyPr/>
        <a:lstStyle/>
        <a:p>
          <a:endParaRPr lang="en-US"/>
        </a:p>
      </dgm:t>
    </dgm:pt>
    <dgm:pt modelId="{A661B068-2EEE-4954-B877-3CF43D7A7667}">
      <dgm:prSet/>
      <dgm:spPr/>
      <dgm:t>
        <a:bodyPr/>
        <a:lstStyle/>
        <a:p>
          <a:r>
            <a:rPr lang="en-US" dirty="0"/>
            <a:t>More than one PD can co-exist</a:t>
          </a:r>
        </a:p>
      </dgm:t>
    </dgm:pt>
    <dgm:pt modelId="{5A1894D1-A017-4BB9-890D-E12E3098B5A3}" type="parTrans" cxnId="{A81A14B8-0F9B-4748-AB45-7D49BE7B2530}">
      <dgm:prSet/>
      <dgm:spPr/>
      <dgm:t>
        <a:bodyPr/>
        <a:lstStyle/>
        <a:p>
          <a:endParaRPr lang="en-US"/>
        </a:p>
      </dgm:t>
    </dgm:pt>
    <dgm:pt modelId="{62BFA913-FDE0-47CD-8D92-399C5C0C99A4}" type="sibTrans" cxnId="{A81A14B8-0F9B-4748-AB45-7D49BE7B2530}">
      <dgm:prSet/>
      <dgm:spPr/>
      <dgm:t>
        <a:bodyPr/>
        <a:lstStyle/>
        <a:p>
          <a:endParaRPr lang="en-US"/>
        </a:p>
      </dgm:t>
    </dgm:pt>
    <dgm:pt modelId="{ADE06B33-28C3-B14C-8F13-FAC9653F35FE}" type="pres">
      <dgm:prSet presAssocID="{5D0E3694-737C-40F4-B5B1-8BAF5AB93125}" presName="linear" presStyleCnt="0">
        <dgm:presLayoutVars>
          <dgm:dir/>
          <dgm:animLvl val="lvl"/>
          <dgm:resizeHandles val="exact"/>
        </dgm:presLayoutVars>
      </dgm:prSet>
      <dgm:spPr/>
    </dgm:pt>
    <dgm:pt modelId="{7765A3E1-492C-5641-9637-D67A316EC5A7}" type="pres">
      <dgm:prSet presAssocID="{C2316420-DF30-44C7-8CDA-BFB40FED73B3}" presName="parentLin" presStyleCnt="0"/>
      <dgm:spPr/>
    </dgm:pt>
    <dgm:pt modelId="{67966E7E-EBB1-3C4D-9D3A-B39F5A9DC6A1}" type="pres">
      <dgm:prSet presAssocID="{C2316420-DF30-44C7-8CDA-BFB40FED73B3}" presName="parentLeftMargin" presStyleLbl="node1" presStyleIdx="0" presStyleCnt="2"/>
      <dgm:spPr/>
    </dgm:pt>
    <dgm:pt modelId="{9D5530AC-C131-E34F-B12F-87A2525CC26D}" type="pres">
      <dgm:prSet presAssocID="{C2316420-DF30-44C7-8CDA-BFB40FED73B3}" presName="parentText" presStyleLbl="node1" presStyleIdx="0" presStyleCnt="2">
        <dgm:presLayoutVars>
          <dgm:chMax val="0"/>
          <dgm:bulletEnabled val="1"/>
        </dgm:presLayoutVars>
      </dgm:prSet>
      <dgm:spPr/>
    </dgm:pt>
    <dgm:pt modelId="{4DF45B93-7D8B-484E-855D-CD246A7AE1B2}" type="pres">
      <dgm:prSet presAssocID="{C2316420-DF30-44C7-8CDA-BFB40FED73B3}" presName="negativeSpace" presStyleCnt="0"/>
      <dgm:spPr/>
    </dgm:pt>
    <dgm:pt modelId="{86DA11EE-1D70-404C-B808-8028DBB61963}" type="pres">
      <dgm:prSet presAssocID="{C2316420-DF30-44C7-8CDA-BFB40FED73B3}" presName="childText" presStyleLbl="conFgAcc1" presStyleIdx="0" presStyleCnt="2">
        <dgm:presLayoutVars>
          <dgm:bulletEnabled val="1"/>
        </dgm:presLayoutVars>
      </dgm:prSet>
      <dgm:spPr/>
    </dgm:pt>
    <dgm:pt modelId="{AE1ABE2A-B456-AF47-85D8-509994A66E51}" type="pres">
      <dgm:prSet presAssocID="{04BFB6B4-CEEC-41D6-8126-EF41C7E7EE16}" presName="spaceBetweenRectangles" presStyleCnt="0"/>
      <dgm:spPr/>
    </dgm:pt>
    <dgm:pt modelId="{19B80C57-9FB5-8344-878A-FAA35D3B828A}" type="pres">
      <dgm:prSet presAssocID="{93EAB33A-C756-48F6-BE28-3FABDFF13177}" presName="parentLin" presStyleCnt="0"/>
      <dgm:spPr/>
    </dgm:pt>
    <dgm:pt modelId="{ACC8F775-8A4D-9940-80E8-16A4EBE92611}" type="pres">
      <dgm:prSet presAssocID="{93EAB33A-C756-48F6-BE28-3FABDFF13177}" presName="parentLeftMargin" presStyleLbl="node1" presStyleIdx="0" presStyleCnt="2"/>
      <dgm:spPr/>
    </dgm:pt>
    <dgm:pt modelId="{A7C15A8E-EA07-5145-8F26-1DBAFFC82EA6}" type="pres">
      <dgm:prSet presAssocID="{93EAB33A-C756-48F6-BE28-3FABDFF13177}" presName="parentText" presStyleLbl="node1" presStyleIdx="1" presStyleCnt="2">
        <dgm:presLayoutVars>
          <dgm:chMax val="0"/>
          <dgm:bulletEnabled val="1"/>
        </dgm:presLayoutVars>
      </dgm:prSet>
      <dgm:spPr/>
    </dgm:pt>
    <dgm:pt modelId="{2B24C4F8-2A97-784F-9102-8406D0CF1FE5}" type="pres">
      <dgm:prSet presAssocID="{93EAB33A-C756-48F6-BE28-3FABDFF13177}" presName="negativeSpace" presStyleCnt="0"/>
      <dgm:spPr/>
    </dgm:pt>
    <dgm:pt modelId="{D8095D1D-6E2F-D940-B039-E3E7B6F507A1}" type="pres">
      <dgm:prSet presAssocID="{93EAB33A-C756-48F6-BE28-3FABDFF13177}" presName="childText" presStyleLbl="conFgAcc1" presStyleIdx="1" presStyleCnt="2">
        <dgm:presLayoutVars>
          <dgm:bulletEnabled val="1"/>
        </dgm:presLayoutVars>
      </dgm:prSet>
      <dgm:spPr/>
    </dgm:pt>
  </dgm:ptLst>
  <dgm:cxnLst>
    <dgm:cxn modelId="{78A3400D-E076-D34C-8461-B3AC0A8BDFF6}" type="presOf" srcId="{C2316420-DF30-44C7-8CDA-BFB40FED73B3}" destId="{67966E7E-EBB1-3C4D-9D3A-B39F5A9DC6A1}" srcOrd="0" destOrd="0" presId="urn:microsoft.com/office/officeart/2005/8/layout/list1"/>
    <dgm:cxn modelId="{7ADCEC0D-A465-924F-9596-85089D556677}" type="presOf" srcId="{17150821-6A79-4BF6-9FEA-DB665E17B90D}" destId="{D8095D1D-6E2F-D940-B039-E3E7B6F507A1}" srcOrd="0" destOrd="1" presId="urn:microsoft.com/office/officeart/2005/8/layout/list1"/>
    <dgm:cxn modelId="{240B3911-043E-4CE7-BB04-49CAD6B99697}" srcId="{93EAB33A-C756-48F6-BE28-3FABDFF13177}" destId="{B794BE3A-0796-451C-8163-14A00D07704F}" srcOrd="2" destOrd="0" parTransId="{DFFC1C5F-82D8-4FF5-82EF-EF536E098510}" sibTransId="{8DFBC91E-0F14-452A-BD4B-7879CBAD9FB1}"/>
    <dgm:cxn modelId="{FC375C21-B1A6-4C0D-91E2-3410261B4D03}" srcId="{93EAB33A-C756-48F6-BE28-3FABDFF13177}" destId="{17150821-6A79-4BF6-9FEA-DB665E17B90D}" srcOrd="1" destOrd="0" parTransId="{42870796-11F6-427E-8731-7F60C6CB850C}" sibTransId="{FD34E081-F91D-44BE-AC31-7131774914E6}"/>
    <dgm:cxn modelId="{9B440026-21A8-F442-8A0B-DFB29FDDBA67}" type="presOf" srcId="{28E54BC3-7C8C-4C59-B3BC-1064878E1219}" destId="{D8095D1D-6E2F-D940-B039-E3E7B6F507A1}" srcOrd="0" destOrd="0" presId="urn:microsoft.com/office/officeart/2005/8/layout/list1"/>
    <dgm:cxn modelId="{59165F3B-CEE7-4139-87E3-CB525E5B6C23}" srcId="{5D0E3694-737C-40F4-B5B1-8BAF5AB93125}" destId="{93EAB33A-C756-48F6-BE28-3FABDFF13177}" srcOrd="1" destOrd="0" parTransId="{96924A16-5DBD-4D3B-B880-6E0B9CF5546E}" sibTransId="{7B46554A-CB35-4D58-8F64-E62C100DB72E}"/>
    <dgm:cxn modelId="{3A853D3F-E349-C946-84E9-FDD7C3AE4DA4}" type="presOf" srcId="{A661B068-2EEE-4954-B877-3CF43D7A7667}" destId="{D8095D1D-6E2F-D940-B039-E3E7B6F507A1}" srcOrd="0" destOrd="4" presId="urn:microsoft.com/office/officeart/2005/8/layout/list1"/>
    <dgm:cxn modelId="{48209457-B0C1-BF4D-8289-BD4ADEDB4968}" type="presOf" srcId="{93EAB33A-C756-48F6-BE28-3FABDFF13177}" destId="{ACC8F775-8A4D-9940-80E8-16A4EBE92611}" srcOrd="0" destOrd="0" presId="urn:microsoft.com/office/officeart/2005/8/layout/list1"/>
    <dgm:cxn modelId="{6FF6D992-B072-9645-AD08-15B3BBDB4512}" type="presOf" srcId="{AD7A02A2-7C3E-411E-ACCD-88462F692262}" destId="{D8095D1D-6E2F-D940-B039-E3E7B6F507A1}" srcOrd="0" destOrd="3" presId="urn:microsoft.com/office/officeart/2005/8/layout/list1"/>
    <dgm:cxn modelId="{0E495D97-7341-4C82-9F74-AA65194D173A}" srcId="{93EAB33A-C756-48F6-BE28-3FABDFF13177}" destId="{AD7A02A2-7C3E-411E-ACCD-88462F692262}" srcOrd="3" destOrd="0" parTransId="{AEE41F23-86F2-4CD6-8581-10E50D935E1D}" sibTransId="{F8DAFD88-90C5-4085-BA5F-A00C35AA9E00}"/>
    <dgm:cxn modelId="{81229A9A-EB68-8644-867F-357966088280}" type="presOf" srcId="{5D0E3694-737C-40F4-B5B1-8BAF5AB93125}" destId="{ADE06B33-28C3-B14C-8F13-FAC9653F35FE}" srcOrd="0" destOrd="0" presId="urn:microsoft.com/office/officeart/2005/8/layout/list1"/>
    <dgm:cxn modelId="{09B9B1AE-35DD-4B9A-B910-C8B9C19E641E}" srcId="{5D0E3694-737C-40F4-B5B1-8BAF5AB93125}" destId="{C2316420-DF30-44C7-8CDA-BFB40FED73B3}" srcOrd="0" destOrd="0" parTransId="{AD651D09-43AA-4721-8286-5B190F25A75A}" sibTransId="{04BFB6B4-CEEC-41D6-8126-EF41C7E7EE16}"/>
    <dgm:cxn modelId="{6250CFB5-9A59-4075-A6BA-02C2BB84CD79}" srcId="{93EAB33A-C756-48F6-BE28-3FABDFF13177}" destId="{28E54BC3-7C8C-4C59-B3BC-1064878E1219}" srcOrd="0" destOrd="0" parTransId="{5D62CF86-7955-4186-A206-F76F792814D9}" sibTransId="{A0BFA8B8-75A1-4B0C-8D29-4726CC45A950}"/>
    <dgm:cxn modelId="{A81A14B8-0F9B-4748-AB45-7D49BE7B2530}" srcId="{93EAB33A-C756-48F6-BE28-3FABDFF13177}" destId="{A661B068-2EEE-4954-B877-3CF43D7A7667}" srcOrd="4" destOrd="0" parTransId="{5A1894D1-A017-4BB9-890D-E12E3098B5A3}" sibTransId="{62BFA913-FDE0-47CD-8D92-399C5C0C99A4}"/>
    <dgm:cxn modelId="{1188C1CC-2D08-6048-86AE-1B0AD8A5DFFC}" type="presOf" srcId="{C2316420-DF30-44C7-8CDA-BFB40FED73B3}" destId="{9D5530AC-C131-E34F-B12F-87A2525CC26D}" srcOrd="1" destOrd="0" presId="urn:microsoft.com/office/officeart/2005/8/layout/list1"/>
    <dgm:cxn modelId="{8EAE33E1-00D3-1440-AADE-8FACA3774863}" type="presOf" srcId="{B794BE3A-0796-451C-8163-14A00D07704F}" destId="{D8095D1D-6E2F-D940-B039-E3E7B6F507A1}" srcOrd="0" destOrd="2" presId="urn:microsoft.com/office/officeart/2005/8/layout/list1"/>
    <dgm:cxn modelId="{48422DF3-FA5A-4741-9E77-9EF2037C38DD}" type="presOf" srcId="{93EAB33A-C756-48F6-BE28-3FABDFF13177}" destId="{A7C15A8E-EA07-5145-8F26-1DBAFFC82EA6}" srcOrd="1" destOrd="0" presId="urn:microsoft.com/office/officeart/2005/8/layout/list1"/>
    <dgm:cxn modelId="{4AEBC97E-C4E9-4E46-B719-502CB2B9E9B0}" type="presParOf" srcId="{ADE06B33-28C3-B14C-8F13-FAC9653F35FE}" destId="{7765A3E1-492C-5641-9637-D67A316EC5A7}" srcOrd="0" destOrd="0" presId="urn:microsoft.com/office/officeart/2005/8/layout/list1"/>
    <dgm:cxn modelId="{67E6EBA5-8971-AD44-9146-0D11B0A44AC3}" type="presParOf" srcId="{7765A3E1-492C-5641-9637-D67A316EC5A7}" destId="{67966E7E-EBB1-3C4D-9D3A-B39F5A9DC6A1}" srcOrd="0" destOrd="0" presId="urn:microsoft.com/office/officeart/2005/8/layout/list1"/>
    <dgm:cxn modelId="{19DAE2B1-86CF-B84F-87E9-79C09184757B}" type="presParOf" srcId="{7765A3E1-492C-5641-9637-D67A316EC5A7}" destId="{9D5530AC-C131-E34F-B12F-87A2525CC26D}" srcOrd="1" destOrd="0" presId="urn:microsoft.com/office/officeart/2005/8/layout/list1"/>
    <dgm:cxn modelId="{E67A98A5-C2C0-A14A-AEDA-350B0F14E4D7}" type="presParOf" srcId="{ADE06B33-28C3-B14C-8F13-FAC9653F35FE}" destId="{4DF45B93-7D8B-484E-855D-CD246A7AE1B2}" srcOrd="1" destOrd="0" presId="urn:microsoft.com/office/officeart/2005/8/layout/list1"/>
    <dgm:cxn modelId="{445B507A-D946-1B43-A3B6-2BE58C0F6FF1}" type="presParOf" srcId="{ADE06B33-28C3-B14C-8F13-FAC9653F35FE}" destId="{86DA11EE-1D70-404C-B808-8028DBB61963}" srcOrd="2" destOrd="0" presId="urn:microsoft.com/office/officeart/2005/8/layout/list1"/>
    <dgm:cxn modelId="{6986C3C6-3497-8046-BF4A-AD5FDD890C72}" type="presParOf" srcId="{ADE06B33-28C3-B14C-8F13-FAC9653F35FE}" destId="{AE1ABE2A-B456-AF47-85D8-509994A66E51}" srcOrd="3" destOrd="0" presId="urn:microsoft.com/office/officeart/2005/8/layout/list1"/>
    <dgm:cxn modelId="{E75ACEE0-250A-714D-AFC5-29635BFE883F}" type="presParOf" srcId="{ADE06B33-28C3-B14C-8F13-FAC9653F35FE}" destId="{19B80C57-9FB5-8344-878A-FAA35D3B828A}" srcOrd="4" destOrd="0" presId="urn:microsoft.com/office/officeart/2005/8/layout/list1"/>
    <dgm:cxn modelId="{0277C567-1F73-754F-A66E-016EA4A2DAA8}" type="presParOf" srcId="{19B80C57-9FB5-8344-878A-FAA35D3B828A}" destId="{ACC8F775-8A4D-9940-80E8-16A4EBE92611}" srcOrd="0" destOrd="0" presId="urn:microsoft.com/office/officeart/2005/8/layout/list1"/>
    <dgm:cxn modelId="{5618463E-305D-AA48-99AC-2F8B37070BBE}" type="presParOf" srcId="{19B80C57-9FB5-8344-878A-FAA35D3B828A}" destId="{A7C15A8E-EA07-5145-8F26-1DBAFFC82EA6}" srcOrd="1" destOrd="0" presId="urn:microsoft.com/office/officeart/2005/8/layout/list1"/>
    <dgm:cxn modelId="{9F0CC6A9-4060-7B4B-A721-CED071A9D91C}" type="presParOf" srcId="{ADE06B33-28C3-B14C-8F13-FAC9653F35FE}" destId="{2B24C4F8-2A97-784F-9102-8406D0CF1FE5}" srcOrd="5" destOrd="0" presId="urn:microsoft.com/office/officeart/2005/8/layout/list1"/>
    <dgm:cxn modelId="{EAF11CF1-1C03-CA4C-9E4A-63A82A6FCD76}" type="presParOf" srcId="{ADE06B33-28C3-B14C-8F13-FAC9653F35FE}" destId="{D8095D1D-6E2F-D940-B039-E3E7B6F507A1}"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8273E9-CC5A-45D4-9011-400EBB2521D5}" type="doc">
      <dgm:prSet loTypeId="urn:microsoft.com/office/officeart/2016/7/layout/VerticalSolidActionList" loCatId="List" qsTypeId="urn:microsoft.com/office/officeart/2005/8/quickstyle/simple2" qsCatId="simple" csTypeId="urn:microsoft.com/office/officeart/2005/8/colors/accent2_2" csCatId="accent2" phldr="1"/>
      <dgm:spPr/>
      <dgm:t>
        <a:bodyPr/>
        <a:lstStyle/>
        <a:p>
          <a:endParaRPr lang="en-US"/>
        </a:p>
      </dgm:t>
    </dgm:pt>
    <dgm:pt modelId="{A1D9FDBB-40AC-481C-A1B2-FB849ACA1CAA}">
      <dgm:prSet custT="1"/>
      <dgm:spPr/>
      <dgm:t>
        <a:bodyPr/>
        <a:lstStyle/>
        <a:p>
          <a:r>
            <a:rPr lang="en-US" sz="2000" dirty="0"/>
            <a:t>Cluster A</a:t>
          </a:r>
        </a:p>
      </dgm:t>
    </dgm:pt>
    <dgm:pt modelId="{8FEE5AB1-F361-47CB-A0BB-89E6E025CCBB}" type="parTrans" cxnId="{FFBCD0BA-835F-42D4-9C4F-AB6ECCC1B873}">
      <dgm:prSet/>
      <dgm:spPr/>
      <dgm:t>
        <a:bodyPr/>
        <a:lstStyle/>
        <a:p>
          <a:endParaRPr lang="en-US"/>
        </a:p>
      </dgm:t>
    </dgm:pt>
    <dgm:pt modelId="{DE6DE2AC-DF08-49D6-AF30-51E6D467660B}" type="sibTrans" cxnId="{FFBCD0BA-835F-42D4-9C4F-AB6ECCC1B873}">
      <dgm:prSet/>
      <dgm:spPr/>
      <dgm:t>
        <a:bodyPr/>
        <a:lstStyle/>
        <a:p>
          <a:endParaRPr lang="en-US"/>
        </a:p>
      </dgm:t>
    </dgm:pt>
    <dgm:pt modelId="{A94EC8CB-4E46-4C43-BFA4-E00A792E1A07}">
      <dgm:prSet custT="1"/>
      <dgm:spPr/>
      <dgm:t>
        <a:bodyPr anchor="ctr"/>
        <a:lstStyle/>
        <a:p>
          <a:pPr marL="0" indent="231775">
            <a:tabLst/>
          </a:pPr>
          <a:r>
            <a:rPr lang="en-US" sz="2000" b="1" dirty="0"/>
            <a:t>Odd &amp; Eccentric</a:t>
          </a:r>
        </a:p>
      </dgm:t>
    </dgm:pt>
    <dgm:pt modelId="{1EA0711D-78CC-409A-A3F2-303A4486EE17}" type="parTrans" cxnId="{1483E9B9-0469-4B0E-B051-65A8D0C2BFCE}">
      <dgm:prSet/>
      <dgm:spPr/>
      <dgm:t>
        <a:bodyPr/>
        <a:lstStyle/>
        <a:p>
          <a:endParaRPr lang="en-US"/>
        </a:p>
      </dgm:t>
    </dgm:pt>
    <dgm:pt modelId="{47EA43FD-E7DD-4453-994D-09776DE97081}" type="sibTrans" cxnId="{1483E9B9-0469-4B0E-B051-65A8D0C2BFCE}">
      <dgm:prSet/>
      <dgm:spPr/>
      <dgm:t>
        <a:bodyPr/>
        <a:lstStyle/>
        <a:p>
          <a:endParaRPr lang="en-US"/>
        </a:p>
      </dgm:t>
    </dgm:pt>
    <dgm:pt modelId="{3E4A6523-5F1E-449D-833E-1BA2A08F259C}">
      <dgm:prSet custT="1"/>
      <dgm:spPr/>
      <dgm:t>
        <a:bodyPr anchor="ctr"/>
        <a:lstStyle/>
        <a:p>
          <a:pPr marL="0" indent="231775">
            <a:tabLst/>
          </a:pPr>
          <a:r>
            <a:rPr lang="en-US" sz="2000" dirty="0"/>
            <a:t>Paranoid</a:t>
          </a:r>
        </a:p>
      </dgm:t>
    </dgm:pt>
    <dgm:pt modelId="{81BB10A4-7335-4D8F-A6B2-E716B36E4C61}" type="parTrans" cxnId="{7DF164DD-203F-4159-8FA7-1411412522B8}">
      <dgm:prSet/>
      <dgm:spPr/>
      <dgm:t>
        <a:bodyPr/>
        <a:lstStyle/>
        <a:p>
          <a:endParaRPr lang="en-US"/>
        </a:p>
      </dgm:t>
    </dgm:pt>
    <dgm:pt modelId="{4F19868B-E24C-422D-8DB2-6F6CC6CA0FB0}" type="sibTrans" cxnId="{7DF164DD-203F-4159-8FA7-1411412522B8}">
      <dgm:prSet/>
      <dgm:spPr/>
      <dgm:t>
        <a:bodyPr/>
        <a:lstStyle/>
        <a:p>
          <a:endParaRPr lang="en-US"/>
        </a:p>
      </dgm:t>
    </dgm:pt>
    <dgm:pt modelId="{DDDFB985-718C-4CF7-99C2-F0A4E6D0188C}">
      <dgm:prSet custT="1"/>
      <dgm:spPr/>
      <dgm:t>
        <a:bodyPr anchor="ctr"/>
        <a:lstStyle/>
        <a:p>
          <a:pPr marL="0" indent="231775">
            <a:tabLst/>
          </a:pPr>
          <a:r>
            <a:rPr lang="en-US" sz="2000" dirty="0"/>
            <a:t>Schizoid</a:t>
          </a:r>
        </a:p>
      </dgm:t>
    </dgm:pt>
    <dgm:pt modelId="{B23311EF-B991-4E17-8960-E0E774963608}" type="parTrans" cxnId="{9CB2DC7B-F195-4B61-9DA2-FECA25953A2E}">
      <dgm:prSet/>
      <dgm:spPr/>
      <dgm:t>
        <a:bodyPr/>
        <a:lstStyle/>
        <a:p>
          <a:endParaRPr lang="en-US"/>
        </a:p>
      </dgm:t>
    </dgm:pt>
    <dgm:pt modelId="{D3A3965C-1C67-44CE-BCF8-2560D366C41F}" type="sibTrans" cxnId="{9CB2DC7B-F195-4B61-9DA2-FECA25953A2E}">
      <dgm:prSet/>
      <dgm:spPr/>
      <dgm:t>
        <a:bodyPr/>
        <a:lstStyle/>
        <a:p>
          <a:endParaRPr lang="en-US"/>
        </a:p>
      </dgm:t>
    </dgm:pt>
    <dgm:pt modelId="{FC1F2FC4-63BB-4F73-88DF-438612A9E00C}">
      <dgm:prSet custT="1"/>
      <dgm:spPr/>
      <dgm:t>
        <a:bodyPr anchor="ctr"/>
        <a:lstStyle/>
        <a:p>
          <a:pPr marL="0" indent="231775">
            <a:tabLst/>
          </a:pPr>
          <a:r>
            <a:rPr lang="en-US" sz="2000" dirty="0"/>
            <a:t>Schizotypal</a:t>
          </a:r>
        </a:p>
      </dgm:t>
    </dgm:pt>
    <dgm:pt modelId="{3D6564A2-8547-417F-9435-185144C7876A}" type="parTrans" cxnId="{E3281BCA-B762-473C-8A59-383B661CE475}">
      <dgm:prSet/>
      <dgm:spPr/>
      <dgm:t>
        <a:bodyPr/>
        <a:lstStyle/>
        <a:p>
          <a:endParaRPr lang="en-US"/>
        </a:p>
      </dgm:t>
    </dgm:pt>
    <dgm:pt modelId="{C202845A-074F-46A6-AC9B-73A0BC214A4E}" type="sibTrans" cxnId="{E3281BCA-B762-473C-8A59-383B661CE475}">
      <dgm:prSet/>
      <dgm:spPr/>
      <dgm:t>
        <a:bodyPr/>
        <a:lstStyle/>
        <a:p>
          <a:endParaRPr lang="en-US"/>
        </a:p>
      </dgm:t>
    </dgm:pt>
    <dgm:pt modelId="{61805FCF-7A90-42E2-8A75-9956683146A3}">
      <dgm:prSet custT="1"/>
      <dgm:spPr/>
      <dgm:t>
        <a:bodyPr/>
        <a:lstStyle/>
        <a:p>
          <a:r>
            <a:rPr lang="en-US" sz="2000" dirty="0"/>
            <a:t>Cluster B</a:t>
          </a:r>
        </a:p>
      </dgm:t>
    </dgm:pt>
    <dgm:pt modelId="{C33E4D3C-AA2A-41E2-8209-6503482E135A}" type="parTrans" cxnId="{DA4231FE-5612-44D7-95D5-02BC870F34C7}">
      <dgm:prSet/>
      <dgm:spPr/>
      <dgm:t>
        <a:bodyPr/>
        <a:lstStyle/>
        <a:p>
          <a:endParaRPr lang="en-US"/>
        </a:p>
      </dgm:t>
    </dgm:pt>
    <dgm:pt modelId="{1BCEE808-3BF4-4DC7-8C79-510792DE4302}" type="sibTrans" cxnId="{DA4231FE-5612-44D7-95D5-02BC870F34C7}">
      <dgm:prSet/>
      <dgm:spPr/>
      <dgm:t>
        <a:bodyPr/>
        <a:lstStyle/>
        <a:p>
          <a:endParaRPr lang="en-US"/>
        </a:p>
      </dgm:t>
    </dgm:pt>
    <dgm:pt modelId="{AED1F19C-4D20-4C84-AE91-654441EAE865}">
      <dgm:prSet custT="1"/>
      <dgm:spPr/>
      <dgm:t>
        <a:bodyPr anchor="ctr"/>
        <a:lstStyle/>
        <a:p>
          <a:pPr marL="231775" indent="0">
            <a:tabLst/>
          </a:pPr>
          <a:r>
            <a:rPr lang="en-US" sz="2000" b="1" dirty="0"/>
            <a:t>Dramatic, Emotional &amp; Erratic</a:t>
          </a:r>
        </a:p>
      </dgm:t>
    </dgm:pt>
    <dgm:pt modelId="{0A93F405-DE98-4F98-9154-D365D3C96F89}" type="parTrans" cxnId="{6D019EA3-2BA1-4568-8AE8-E479EF0F071D}">
      <dgm:prSet/>
      <dgm:spPr/>
      <dgm:t>
        <a:bodyPr/>
        <a:lstStyle/>
        <a:p>
          <a:endParaRPr lang="en-US"/>
        </a:p>
      </dgm:t>
    </dgm:pt>
    <dgm:pt modelId="{4EAB0D35-43B9-4F64-AE8B-85FB00C1F3F2}" type="sibTrans" cxnId="{6D019EA3-2BA1-4568-8AE8-E479EF0F071D}">
      <dgm:prSet/>
      <dgm:spPr/>
      <dgm:t>
        <a:bodyPr/>
        <a:lstStyle/>
        <a:p>
          <a:endParaRPr lang="en-US"/>
        </a:p>
      </dgm:t>
    </dgm:pt>
    <dgm:pt modelId="{2EADF4EA-F396-44A9-9E01-BB39A9D4389A}">
      <dgm:prSet custT="1"/>
      <dgm:spPr/>
      <dgm:t>
        <a:bodyPr anchor="ctr"/>
        <a:lstStyle/>
        <a:p>
          <a:pPr marL="231775" indent="0">
            <a:tabLst/>
          </a:pPr>
          <a:r>
            <a:rPr lang="en-US" sz="2000" dirty="0"/>
            <a:t>Borderline</a:t>
          </a:r>
        </a:p>
      </dgm:t>
    </dgm:pt>
    <dgm:pt modelId="{1385819B-F993-442F-94B3-B47CAD598649}" type="parTrans" cxnId="{BE20A46E-37A4-40C2-8A26-7F9CBDA23099}">
      <dgm:prSet/>
      <dgm:spPr/>
      <dgm:t>
        <a:bodyPr/>
        <a:lstStyle/>
        <a:p>
          <a:endParaRPr lang="en-US"/>
        </a:p>
      </dgm:t>
    </dgm:pt>
    <dgm:pt modelId="{EECB7530-B0E7-4124-9B60-BA3A3ED35E4D}" type="sibTrans" cxnId="{BE20A46E-37A4-40C2-8A26-7F9CBDA23099}">
      <dgm:prSet/>
      <dgm:spPr/>
      <dgm:t>
        <a:bodyPr/>
        <a:lstStyle/>
        <a:p>
          <a:endParaRPr lang="en-US"/>
        </a:p>
      </dgm:t>
    </dgm:pt>
    <dgm:pt modelId="{F9AC3011-AEEA-4813-A051-1FBBF7450B95}">
      <dgm:prSet custT="1"/>
      <dgm:spPr/>
      <dgm:t>
        <a:bodyPr anchor="ctr"/>
        <a:lstStyle/>
        <a:p>
          <a:pPr marL="231775" indent="0">
            <a:tabLst/>
          </a:pPr>
          <a:r>
            <a:rPr lang="en-US" sz="2000" dirty="0"/>
            <a:t>Narcissistic</a:t>
          </a:r>
        </a:p>
      </dgm:t>
    </dgm:pt>
    <dgm:pt modelId="{28F766CC-76B0-44B5-9304-6F8ACF602037}" type="parTrans" cxnId="{F9988AB0-595E-4FC7-A78A-19821DA1D843}">
      <dgm:prSet/>
      <dgm:spPr/>
      <dgm:t>
        <a:bodyPr/>
        <a:lstStyle/>
        <a:p>
          <a:endParaRPr lang="en-US"/>
        </a:p>
      </dgm:t>
    </dgm:pt>
    <dgm:pt modelId="{1C29D99C-6861-4A55-A50F-ECC7DD7A9094}" type="sibTrans" cxnId="{F9988AB0-595E-4FC7-A78A-19821DA1D843}">
      <dgm:prSet/>
      <dgm:spPr/>
      <dgm:t>
        <a:bodyPr/>
        <a:lstStyle/>
        <a:p>
          <a:endParaRPr lang="en-US"/>
        </a:p>
      </dgm:t>
    </dgm:pt>
    <dgm:pt modelId="{E53AD1FA-1EF5-4CFC-AB57-584300954C41}">
      <dgm:prSet custT="1"/>
      <dgm:spPr/>
      <dgm:t>
        <a:bodyPr anchor="ctr"/>
        <a:lstStyle/>
        <a:p>
          <a:pPr marL="231775" indent="0">
            <a:tabLst/>
          </a:pPr>
          <a:r>
            <a:rPr lang="en-US" sz="2000" dirty="0"/>
            <a:t>Histrionic</a:t>
          </a:r>
        </a:p>
      </dgm:t>
    </dgm:pt>
    <dgm:pt modelId="{B979AD88-9D7A-4F37-BD7B-B05223B902A7}" type="parTrans" cxnId="{B8263069-9C49-440B-906E-CBB4664F9709}">
      <dgm:prSet/>
      <dgm:spPr/>
      <dgm:t>
        <a:bodyPr/>
        <a:lstStyle/>
        <a:p>
          <a:endParaRPr lang="en-US"/>
        </a:p>
      </dgm:t>
    </dgm:pt>
    <dgm:pt modelId="{F8D10AB7-A2EF-4624-8F02-31EEAD1B25BD}" type="sibTrans" cxnId="{B8263069-9C49-440B-906E-CBB4664F9709}">
      <dgm:prSet/>
      <dgm:spPr/>
      <dgm:t>
        <a:bodyPr/>
        <a:lstStyle/>
        <a:p>
          <a:endParaRPr lang="en-US"/>
        </a:p>
      </dgm:t>
    </dgm:pt>
    <dgm:pt modelId="{2620477E-159F-4A9D-BA43-17584FC84768}">
      <dgm:prSet custT="1"/>
      <dgm:spPr/>
      <dgm:t>
        <a:bodyPr anchor="ctr"/>
        <a:lstStyle/>
        <a:p>
          <a:pPr marL="231775" indent="0">
            <a:tabLst/>
          </a:pPr>
          <a:r>
            <a:rPr lang="en-US" sz="2000" dirty="0"/>
            <a:t>Antisocial</a:t>
          </a:r>
        </a:p>
      </dgm:t>
    </dgm:pt>
    <dgm:pt modelId="{F4A7EAF5-AA28-4CB2-AE07-3277DF9EC44A}" type="parTrans" cxnId="{2DDBF2AE-4D5A-47B2-B106-CE9B6D163B15}">
      <dgm:prSet/>
      <dgm:spPr/>
      <dgm:t>
        <a:bodyPr/>
        <a:lstStyle/>
        <a:p>
          <a:endParaRPr lang="en-US"/>
        </a:p>
      </dgm:t>
    </dgm:pt>
    <dgm:pt modelId="{89D21701-0823-48D5-B18C-E10B2FE0A95D}" type="sibTrans" cxnId="{2DDBF2AE-4D5A-47B2-B106-CE9B6D163B15}">
      <dgm:prSet/>
      <dgm:spPr/>
      <dgm:t>
        <a:bodyPr/>
        <a:lstStyle/>
        <a:p>
          <a:endParaRPr lang="en-US"/>
        </a:p>
      </dgm:t>
    </dgm:pt>
    <dgm:pt modelId="{8BC40EE7-363C-49AC-B510-3374CA116BD7}">
      <dgm:prSet custT="1"/>
      <dgm:spPr/>
      <dgm:t>
        <a:bodyPr/>
        <a:lstStyle/>
        <a:p>
          <a:r>
            <a:rPr lang="en-US" sz="2000" dirty="0"/>
            <a:t>Cluster C</a:t>
          </a:r>
        </a:p>
      </dgm:t>
    </dgm:pt>
    <dgm:pt modelId="{C39FFFF0-6854-4EA9-8787-9B8DB132E8D5}" type="parTrans" cxnId="{A37320F7-5C42-4F30-AFE5-8A98D0895C63}">
      <dgm:prSet/>
      <dgm:spPr/>
      <dgm:t>
        <a:bodyPr/>
        <a:lstStyle/>
        <a:p>
          <a:endParaRPr lang="en-US"/>
        </a:p>
      </dgm:t>
    </dgm:pt>
    <dgm:pt modelId="{C6569ECE-A8F5-49A3-8B17-7433296AE569}" type="sibTrans" cxnId="{A37320F7-5C42-4F30-AFE5-8A98D0895C63}">
      <dgm:prSet/>
      <dgm:spPr/>
      <dgm:t>
        <a:bodyPr/>
        <a:lstStyle/>
        <a:p>
          <a:endParaRPr lang="en-US"/>
        </a:p>
      </dgm:t>
    </dgm:pt>
    <dgm:pt modelId="{94D836BF-173C-4973-B5BE-8DFF6F1645A2}">
      <dgm:prSet custT="1"/>
      <dgm:spPr/>
      <dgm:t>
        <a:bodyPr anchor="ctr"/>
        <a:lstStyle/>
        <a:p>
          <a:pPr marL="0" indent="231775">
            <a:tabLst/>
          </a:pPr>
          <a:r>
            <a:rPr lang="en-US" sz="2000" b="1" dirty="0"/>
            <a:t>Anxious &amp; Fearful</a:t>
          </a:r>
        </a:p>
      </dgm:t>
    </dgm:pt>
    <dgm:pt modelId="{E4C14603-D85E-40F5-9FAF-B15B8BF6E2A4}" type="parTrans" cxnId="{1C5B91E7-7EF2-4964-95E1-C6A41A11D756}">
      <dgm:prSet/>
      <dgm:spPr/>
      <dgm:t>
        <a:bodyPr/>
        <a:lstStyle/>
        <a:p>
          <a:endParaRPr lang="en-US"/>
        </a:p>
      </dgm:t>
    </dgm:pt>
    <dgm:pt modelId="{7F9AF284-B8F8-4A16-84A2-E610C0E3339B}" type="sibTrans" cxnId="{1C5B91E7-7EF2-4964-95E1-C6A41A11D756}">
      <dgm:prSet/>
      <dgm:spPr/>
      <dgm:t>
        <a:bodyPr/>
        <a:lstStyle/>
        <a:p>
          <a:endParaRPr lang="en-US"/>
        </a:p>
      </dgm:t>
    </dgm:pt>
    <dgm:pt modelId="{691345E5-FA56-485C-9056-73EB6125D419}">
      <dgm:prSet custT="1"/>
      <dgm:spPr/>
      <dgm:t>
        <a:bodyPr anchor="ctr"/>
        <a:lstStyle/>
        <a:p>
          <a:pPr marL="0" indent="231775">
            <a:tabLst/>
          </a:pPr>
          <a:r>
            <a:rPr lang="en-US" sz="2000" dirty="0"/>
            <a:t>Avoidant</a:t>
          </a:r>
        </a:p>
      </dgm:t>
    </dgm:pt>
    <dgm:pt modelId="{2FCF6461-FD5E-4E00-83E2-CB799FFAF270}" type="parTrans" cxnId="{BABD8B15-7C01-4C54-A72A-D5B5544F8C20}">
      <dgm:prSet/>
      <dgm:spPr/>
      <dgm:t>
        <a:bodyPr/>
        <a:lstStyle/>
        <a:p>
          <a:endParaRPr lang="en-US"/>
        </a:p>
      </dgm:t>
    </dgm:pt>
    <dgm:pt modelId="{979D6FA6-A88F-4127-9039-54DAF9382B30}" type="sibTrans" cxnId="{BABD8B15-7C01-4C54-A72A-D5B5544F8C20}">
      <dgm:prSet/>
      <dgm:spPr/>
      <dgm:t>
        <a:bodyPr/>
        <a:lstStyle/>
        <a:p>
          <a:endParaRPr lang="en-US"/>
        </a:p>
      </dgm:t>
    </dgm:pt>
    <dgm:pt modelId="{4CCAB1E3-BA49-406B-BE93-09E5E6C381E0}">
      <dgm:prSet custT="1"/>
      <dgm:spPr/>
      <dgm:t>
        <a:bodyPr anchor="ctr"/>
        <a:lstStyle/>
        <a:p>
          <a:pPr marL="0" indent="231775">
            <a:tabLst/>
          </a:pPr>
          <a:r>
            <a:rPr lang="en-US" sz="2000" dirty="0"/>
            <a:t>Dependent</a:t>
          </a:r>
        </a:p>
      </dgm:t>
    </dgm:pt>
    <dgm:pt modelId="{455D4C4B-65DF-46B4-B990-4DE15469E5E7}" type="parTrans" cxnId="{44100D68-4F92-4D21-A423-C57D5DB0F718}">
      <dgm:prSet/>
      <dgm:spPr/>
      <dgm:t>
        <a:bodyPr/>
        <a:lstStyle/>
        <a:p>
          <a:endParaRPr lang="en-US"/>
        </a:p>
      </dgm:t>
    </dgm:pt>
    <dgm:pt modelId="{52103663-968B-4F33-8F48-5F1E6D6D2AAF}" type="sibTrans" cxnId="{44100D68-4F92-4D21-A423-C57D5DB0F718}">
      <dgm:prSet/>
      <dgm:spPr/>
      <dgm:t>
        <a:bodyPr/>
        <a:lstStyle/>
        <a:p>
          <a:endParaRPr lang="en-US"/>
        </a:p>
      </dgm:t>
    </dgm:pt>
    <dgm:pt modelId="{9171C230-CD9F-46B0-9C34-090D2BD46D72}">
      <dgm:prSet custT="1"/>
      <dgm:spPr/>
      <dgm:t>
        <a:bodyPr anchor="ctr"/>
        <a:lstStyle/>
        <a:p>
          <a:pPr marL="0" indent="231775">
            <a:tabLst/>
          </a:pPr>
          <a:r>
            <a:rPr lang="en-US" sz="2000" dirty="0"/>
            <a:t>Obsessive-compulsive</a:t>
          </a:r>
        </a:p>
      </dgm:t>
    </dgm:pt>
    <dgm:pt modelId="{A9E50F07-F40E-49EC-85BB-58322AAF72B7}" type="parTrans" cxnId="{006672A5-6E69-44F1-BB22-31EA9A9140BB}">
      <dgm:prSet/>
      <dgm:spPr/>
      <dgm:t>
        <a:bodyPr/>
        <a:lstStyle/>
        <a:p>
          <a:endParaRPr lang="en-US"/>
        </a:p>
      </dgm:t>
    </dgm:pt>
    <dgm:pt modelId="{33523A50-C130-4365-A788-B2A40EC8CBD8}" type="sibTrans" cxnId="{006672A5-6E69-44F1-BB22-31EA9A9140BB}">
      <dgm:prSet/>
      <dgm:spPr/>
      <dgm:t>
        <a:bodyPr/>
        <a:lstStyle/>
        <a:p>
          <a:endParaRPr lang="en-US"/>
        </a:p>
      </dgm:t>
    </dgm:pt>
    <dgm:pt modelId="{CCFA60AC-5F58-204F-81A8-AB8144E813BE}" type="pres">
      <dgm:prSet presAssocID="{408273E9-CC5A-45D4-9011-400EBB2521D5}" presName="Name0" presStyleCnt="0">
        <dgm:presLayoutVars>
          <dgm:dir/>
          <dgm:animLvl val="lvl"/>
          <dgm:resizeHandles val="exact"/>
        </dgm:presLayoutVars>
      </dgm:prSet>
      <dgm:spPr/>
    </dgm:pt>
    <dgm:pt modelId="{42E0C901-58B5-0A45-9D7F-02CEBDE36D7F}" type="pres">
      <dgm:prSet presAssocID="{A1D9FDBB-40AC-481C-A1B2-FB849ACA1CAA}" presName="linNode" presStyleCnt="0"/>
      <dgm:spPr/>
    </dgm:pt>
    <dgm:pt modelId="{84BAC3C5-861C-FD48-BB16-33BC4EA6BBDF}" type="pres">
      <dgm:prSet presAssocID="{A1D9FDBB-40AC-481C-A1B2-FB849ACA1CAA}" presName="parentText" presStyleLbl="alignNode1" presStyleIdx="0" presStyleCnt="3">
        <dgm:presLayoutVars>
          <dgm:chMax val="1"/>
          <dgm:bulletEnabled/>
        </dgm:presLayoutVars>
      </dgm:prSet>
      <dgm:spPr/>
    </dgm:pt>
    <dgm:pt modelId="{2DBD85C8-EF54-184B-8FFD-61E80103AECD}" type="pres">
      <dgm:prSet presAssocID="{A1D9FDBB-40AC-481C-A1B2-FB849ACA1CAA}" presName="descendantText" presStyleLbl="alignAccFollowNode1" presStyleIdx="0" presStyleCnt="3">
        <dgm:presLayoutVars>
          <dgm:bulletEnabled/>
        </dgm:presLayoutVars>
      </dgm:prSet>
      <dgm:spPr/>
    </dgm:pt>
    <dgm:pt modelId="{BF1BCB2D-A732-434F-9BCE-782D7D0F4E50}" type="pres">
      <dgm:prSet presAssocID="{DE6DE2AC-DF08-49D6-AF30-51E6D467660B}" presName="sp" presStyleCnt="0"/>
      <dgm:spPr/>
    </dgm:pt>
    <dgm:pt modelId="{875D6991-D370-7D40-8D78-5DD8B71DAA64}" type="pres">
      <dgm:prSet presAssocID="{61805FCF-7A90-42E2-8A75-9956683146A3}" presName="linNode" presStyleCnt="0"/>
      <dgm:spPr/>
    </dgm:pt>
    <dgm:pt modelId="{D97D251A-A921-EA41-AE39-C70173C0D084}" type="pres">
      <dgm:prSet presAssocID="{61805FCF-7A90-42E2-8A75-9956683146A3}" presName="parentText" presStyleLbl="alignNode1" presStyleIdx="1" presStyleCnt="3">
        <dgm:presLayoutVars>
          <dgm:chMax val="1"/>
          <dgm:bulletEnabled/>
        </dgm:presLayoutVars>
      </dgm:prSet>
      <dgm:spPr/>
    </dgm:pt>
    <dgm:pt modelId="{F905BEA8-08A0-9A48-8910-5D156EDCE76D}" type="pres">
      <dgm:prSet presAssocID="{61805FCF-7A90-42E2-8A75-9956683146A3}" presName="descendantText" presStyleLbl="alignAccFollowNode1" presStyleIdx="1" presStyleCnt="3">
        <dgm:presLayoutVars>
          <dgm:bulletEnabled/>
        </dgm:presLayoutVars>
      </dgm:prSet>
      <dgm:spPr/>
    </dgm:pt>
    <dgm:pt modelId="{D591A552-B5FE-E144-91F4-95A9B372F288}" type="pres">
      <dgm:prSet presAssocID="{1BCEE808-3BF4-4DC7-8C79-510792DE4302}" presName="sp" presStyleCnt="0"/>
      <dgm:spPr/>
    </dgm:pt>
    <dgm:pt modelId="{8B46A940-4FAB-DD44-BF37-F5A80BB33469}" type="pres">
      <dgm:prSet presAssocID="{8BC40EE7-363C-49AC-B510-3374CA116BD7}" presName="linNode" presStyleCnt="0"/>
      <dgm:spPr/>
    </dgm:pt>
    <dgm:pt modelId="{DD3DF8AB-D93C-894D-902D-A3D3C9700301}" type="pres">
      <dgm:prSet presAssocID="{8BC40EE7-363C-49AC-B510-3374CA116BD7}" presName="parentText" presStyleLbl="alignNode1" presStyleIdx="2" presStyleCnt="3">
        <dgm:presLayoutVars>
          <dgm:chMax val="1"/>
          <dgm:bulletEnabled/>
        </dgm:presLayoutVars>
      </dgm:prSet>
      <dgm:spPr/>
    </dgm:pt>
    <dgm:pt modelId="{F978B6D1-B8FE-134C-8664-09AD5A967130}" type="pres">
      <dgm:prSet presAssocID="{8BC40EE7-363C-49AC-B510-3374CA116BD7}" presName="descendantText" presStyleLbl="alignAccFollowNode1" presStyleIdx="2" presStyleCnt="3">
        <dgm:presLayoutVars>
          <dgm:bulletEnabled/>
        </dgm:presLayoutVars>
      </dgm:prSet>
      <dgm:spPr/>
    </dgm:pt>
  </dgm:ptLst>
  <dgm:cxnLst>
    <dgm:cxn modelId="{AA0C3A03-9E1C-3246-90E3-FFD6A481E9B4}" type="presOf" srcId="{FC1F2FC4-63BB-4F73-88DF-438612A9E00C}" destId="{2DBD85C8-EF54-184B-8FFD-61E80103AECD}" srcOrd="0" destOrd="3" presId="urn:microsoft.com/office/officeart/2016/7/layout/VerticalSolidActionList"/>
    <dgm:cxn modelId="{BABD8B15-7C01-4C54-A72A-D5B5544F8C20}" srcId="{94D836BF-173C-4973-B5BE-8DFF6F1645A2}" destId="{691345E5-FA56-485C-9056-73EB6125D419}" srcOrd="0" destOrd="0" parTransId="{2FCF6461-FD5E-4E00-83E2-CB799FFAF270}" sibTransId="{979D6FA6-A88F-4127-9039-54DAF9382B30}"/>
    <dgm:cxn modelId="{C2C55259-DF8D-ED46-93D8-4BC3F9221207}" type="presOf" srcId="{A94EC8CB-4E46-4C43-BFA4-E00A792E1A07}" destId="{2DBD85C8-EF54-184B-8FFD-61E80103AECD}" srcOrd="0" destOrd="0" presId="urn:microsoft.com/office/officeart/2016/7/layout/VerticalSolidActionList"/>
    <dgm:cxn modelId="{1C01425C-E21B-A84F-AF5B-CC42E5DDA1D2}" type="presOf" srcId="{AED1F19C-4D20-4C84-AE91-654441EAE865}" destId="{F905BEA8-08A0-9A48-8910-5D156EDCE76D}" srcOrd="0" destOrd="0" presId="urn:microsoft.com/office/officeart/2016/7/layout/VerticalSolidActionList"/>
    <dgm:cxn modelId="{44100D68-4F92-4D21-A423-C57D5DB0F718}" srcId="{94D836BF-173C-4973-B5BE-8DFF6F1645A2}" destId="{4CCAB1E3-BA49-406B-BE93-09E5E6C381E0}" srcOrd="1" destOrd="0" parTransId="{455D4C4B-65DF-46B4-B990-4DE15469E5E7}" sibTransId="{52103663-968B-4F33-8F48-5F1E6D6D2AAF}"/>
    <dgm:cxn modelId="{B8263069-9C49-440B-906E-CBB4664F9709}" srcId="{AED1F19C-4D20-4C84-AE91-654441EAE865}" destId="{E53AD1FA-1EF5-4CFC-AB57-584300954C41}" srcOrd="2" destOrd="0" parTransId="{B979AD88-9D7A-4F37-BD7B-B05223B902A7}" sibTransId="{F8D10AB7-A2EF-4624-8F02-31EEAD1B25BD}"/>
    <dgm:cxn modelId="{832B776E-4598-9542-9A5C-0075901EEACF}" type="presOf" srcId="{408273E9-CC5A-45D4-9011-400EBB2521D5}" destId="{CCFA60AC-5F58-204F-81A8-AB8144E813BE}" srcOrd="0" destOrd="0" presId="urn:microsoft.com/office/officeart/2016/7/layout/VerticalSolidActionList"/>
    <dgm:cxn modelId="{BE20A46E-37A4-40C2-8A26-7F9CBDA23099}" srcId="{AED1F19C-4D20-4C84-AE91-654441EAE865}" destId="{2EADF4EA-F396-44A9-9E01-BB39A9D4389A}" srcOrd="0" destOrd="0" parTransId="{1385819B-F993-442F-94B3-B47CAD598649}" sibTransId="{EECB7530-B0E7-4124-9B60-BA3A3ED35E4D}"/>
    <dgm:cxn modelId="{9CB2DC7B-F195-4B61-9DA2-FECA25953A2E}" srcId="{A94EC8CB-4E46-4C43-BFA4-E00A792E1A07}" destId="{DDDFB985-718C-4CF7-99C2-F0A4E6D0188C}" srcOrd="1" destOrd="0" parTransId="{B23311EF-B991-4E17-8960-E0E774963608}" sibTransId="{D3A3965C-1C67-44CE-BCF8-2560D366C41F}"/>
    <dgm:cxn modelId="{B120DD7C-2C59-D141-AE35-8B05A90F24D0}" type="presOf" srcId="{8BC40EE7-363C-49AC-B510-3374CA116BD7}" destId="{DD3DF8AB-D93C-894D-902D-A3D3C9700301}" srcOrd="0" destOrd="0" presId="urn:microsoft.com/office/officeart/2016/7/layout/VerticalSolidActionList"/>
    <dgm:cxn modelId="{C2F6F982-A294-9E4B-B233-3B8FC3FCF11A}" type="presOf" srcId="{94D836BF-173C-4973-B5BE-8DFF6F1645A2}" destId="{F978B6D1-B8FE-134C-8664-09AD5A967130}" srcOrd="0" destOrd="0" presId="urn:microsoft.com/office/officeart/2016/7/layout/VerticalSolidActionList"/>
    <dgm:cxn modelId="{7495DD83-2BC1-7545-8205-EFEB6CD22906}" type="presOf" srcId="{DDDFB985-718C-4CF7-99C2-F0A4E6D0188C}" destId="{2DBD85C8-EF54-184B-8FFD-61E80103AECD}" srcOrd="0" destOrd="2" presId="urn:microsoft.com/office/officeart/2016/7/layout/VerticalSolidActionList"/>
    <dgm:cxn modelId="{FD6FF683-0BFC-014C-A804-7F6CAF3D3660}" type="presOf" srcId="{A1D9FDBB-40AC-481C-A1B2-FB849ACA1CAA}" destId="{84BAC3C5-861C-FD48-BB16-33BC4EA6BBDF}" srcOrd="0" destOrd="0" presId="urn:microsoft.com/office/officeart/2016/7/layout/VerticalSolidActionList"/>
    <dgm:cxn modelId="{B051ED91-8EB1-714D-9891-752EE51B32AB}" type="presOf" srcId="{F9AC3011-AEEA-4813-A051-1FBBF7450B95}" destId="{F905BEA8-08A0-9A48-8910-5D156EDCE76D}" srcOrd="0" destOrd="2" presId="urn:microsoft.com/office/officeart/2016/7/layout/VerticalSolidActionList"/>
    <dgm:cxn modelId="{E3F46F9E-1414-3C49-BD9E-2FDB54613EC8}" type="presOf" srcId="{3E4A6523-5F1E-449D-833E-1BA2A08F259C}" destId="{2DBD85C8-EF54-184B-8FFD-61E80103AECD}" srcOrd="0" destOrd="1" presId="urn:microsoft.com/office/officeart/2016/7/layout/VerticalSolidActionList"/>
    <dgm:cxn modelId="{6D019EA3-2BA1-4568-8AE8-E479EF0F071D}" srcId="{61805FCF-7A90-42E2-8A75-9956683146A3}" destId="{AED1F19C-4D20-4C84-AE91-654441EAE865}" srcOrd="0" destOrd="0" parTransId="{0A93F405-DE98-4F98-9154-D365D3C96F89}" sibTransId="{4EAB0D35-43B9-4F64-AE8B-85FB00C1F3F2}"/>
    <dgm:cxn modelId="{006672A5-6E69-44F1-BB22-31EA9A9140BB}" srcId="{94D836BF-173C-4973-B5BE-8DFF6F1645A2}" destId="{9171C230-CD9F-46B0-9C34-090D2BD46D72}" srcOrd="2" destOrd="0" parTransId="{A9E50F07-F40E-49EC-85BB-58322AAF72B7}" sibTransId="{33523A50-C130-4365-A788-B2A40EC8CBD8}"/>
    <dgm:cxn modelId="{E31309A6-FC17-BC4B-A72F-B9664765BA07}" type="presOf" srcId="{4CCAB1E3-BA49-406B-BE93-09E5E6C381E0}" destId="{F978B6D1-B8FE-134C-8664-09AD5A967130}" srcOrd="0" destOrd="2" presId="urn:microsoft.com/office/officeart/2016/7/layout/VerticalSolidActionList"/>
    <dgm:cxn modelId="{2DDBF2AE-4D5A-47B2-B106-CE9B6D163B15}" srcId="{AED1F19C-4D20-4C84-AE91-654441EAE865}" destId="{2620477E-159F-4A9D-BA43-17584FC84768}" srcOrd="3" destOrd="0" parTransId="{F4A7EAF5-AA28-4CB2-AE07-3277DF9EC44A}" sibTransId="{89D21701-0823-48D5-B18C-E10B2FE0A95D}"/>
    <dgm:cxn modelId="{F9988AB0-595E-4FC7-A78A-19821DA1D843}" srcId="{AED1F19C-4D20-4C84-AE91-654441EAE865}" destId="{F9AC3011-AEEA-4813-A051-1FBBF7450B95}" srcOrd="1" destOrd="0" parTransId="{28F766CC-76B0-44B5-9304-6F8ACF602037}" sibTransId="{1C29D99C-6861-4A55-A50F-ECC7DD7A9094}"/>
    <dgm:cxn modelId="{51A905B5-2CB3-7743-A026-4AA6FC9E658C}" type="presOf" srcId="{61805FCF-7A90-42E2-8A75-9956683146A3}" destId="{D97D251A-A921-EA41-AE39-C70173C0D084}" srcOrd="0" destOrd="0" presId="urn:microsoft.com/office/officeart/2016/7/layout/VerticalSolidActionList"/>
    <dgm:cxn modelId="{1483E9B9-0469-4B0E-B051-65A8D0C2BFCE}" srcId="{A1D9FDBB-40AC-481C-A1B2-FB849ACA1CAA}" destId="{A94EC8CB-4E46-4C43-BFA4-E00A792E1A07}" srcOrd="0" destOrd="0" parTransId="{1EA0711D-78CC-409A-A3F2-303A4486EE17}" sibTransId="{47EA43FD-E7DD-4453-994D-09776DE97081}"/>
    <dgm:cxn modelId="{FFBCD0BA-835F-42D4-9C4F-AB6ECCC1B873}" srcId="{408273E9-CC5A-45D4-9011-400EBB2521D5}" destId="{A1D9FDBB-40AC-481C-A1B2-FB849ACA1CAA}" srcOrd="0" destOrd="0" parTransId="{8FEE5AB1-F361-47CB-A0BB-89E6E025CCBB}" sibTransId="{DE6DE2AC-DF08-49D6-AF30-51E6D467660B}"/>
    <dgm:cxn modelId="{16BF18C3-4BC7-BD44-B339-8BC5984A4AD2}" type="presOf" srcId="{2EADF4EA-F396-44A9-9E01-BB39A9D4389A}" destId="{F905BEA8-08A0-9A48-8910-5D156EDCE76D}" srcOrd="0" destOrd="1" presId="urn:microsoft.com/office/officeart/2016/7/layout/VerticalSolidActionList"/>
    <dgm:cxn modelId="{E3281BCA-B762-473C-8A59-383B661CE475}" srcId="{A94EC8CB-4E46-4C43-BFA4-E00A792E1A07}" destId="{FC1F2FC4-63BB-4F73-88DF-438612A9E00C}" srcOrd="2" destOrd="0" parTransId="{3D6564A2-8547-417F-9435-185144C7876A}" sibTransId="{C202845A-074F-46A6-AC9B-73A0BC214A4E}"/>
    <dgm:cxn modelId="{7DF164DD-203F-4159-8FA7-1411412522B8}" srcId="{A94EC8CB-4E46-4C43-BFA4-E00A792E1A07}" destId="{3E4A6523-5F1E-449D-833E-1BA2A08F259C}" srcOrd="0" destOrd="0" parTransId="{81BB10A4-7335-4D8F-A6B2-E716B36E4C61}" sibTransId="{4F19868B-E24C-422D-8DB2-6F6CC6CA0FB0}"/>
    <dgm:cxn modelId="{FAEFBBE4-2F2D-2545-A371-159517EF6675}" type="presOf" srcId="{691345E5-FA56-485C-9056-73EB6125D419}" destId="{F978B6D1-B8FE-134C-8664-09AD5A967130}" srcOrd="0" destOrd="1" presId="urn:microsoft.com/office/officeart/2016/7/layout/VerticalSolidActionList"/>
    <dgm:cxn modelId="{1C5B91E7-7EF2-4964-95E1-C6A41A11D756}" srcId="{8BC40EE7-363C-49AC-B510-3374CA116BD7}" destId="{94D836BF-173C-4973-B5BE-8DFF6F1645A2}" srcOrd="0" destOrd="0" parTransId="{E4C14603-D85E-40F5-9FAF-B15B8BF6E2A4}" sibTransId="{7F9AF284-B8F8-4A16-84A2-E610C0E3339B}"/>
    <dgm:cxn modelId="{535004EC-DF7B-DF42-B1E9-D864211855B2}" type="presOf" srcId="{E53AD1FA-1EF5-4CFC-AB57-584300954C41}" destId="{F905BEA8-08A0-9A48-8910-5D156EDCE76D}" srcOrd="0" destOrd="3" presId="urn:microsoft.com/office/officeart/2016/7/layout/VerticalSolidActionList"/>
    <dgm:cxn modelId="{8AD164ED-4D83-1241-8094-8201F80EA4FA}" type="presOf" srcId="{9171C230-CD9F-46B0-9C34-090D2BD46D72}" destId="{F978B6D1-B8FE-134C-8664-09AD5A967130}" srcOrd="0" destOrd="3" presId="urn:microsoft.com/office/officeart/2016/7/layout/VerticalSolidActionList"/>
    <dgm:cxn modelId="{F872EDF4-6BB8-AB47-8A3A-3E7B4A303CB5}" type="presOf" srcId="{2620477E-159F-4A9D-BA43-17584FC84768}" destId="{F905BEA8-08A0-9A48-8910-5D156EDCE76D}" srcOrd="0" destOrd="4" presId="urn:microsoft.com/office/officeart/2016/7/layout/VerticalSolidActionList"/>
    <dgm:cxn modelId="{A37320F7-5C42-4F30-AFE5-8A98D0895C63}" srcId="{408273E9-CC5A-45D4-9011-400EBB2521D5}" destId="{8BC40EE7-363C-49AC-B510-3374CA116BD7}" srcOrd="2" destOrd="0" parTransId="{C39FFFF0-6854-4EA9-8787-9B8DB132E8D5}" sibTransId="{C6569ECE-A8F5-49A3-8B17-7433296AE569}"/>
    <dgm:cxn modelId="{DA4231FE-5612-44D7-95D5-02BC870F34C7}" srcId="{408273E9-CC5A-45D4-9011-400EBB2521D5}" destId="{61805FCF-7A90-42E2-8A75-9956683146A3}" srcOrd="1" destOrd="0" parTransId="{C33E4D3C-AA2A-41E2-8209-6503482E135A}" sibTransId="{1BCEE808-3BF4-4DC7-8C79-510792DE4302}"/>
    <dgm:cxn modelId="{4E3A5EF1-74B7-A140-B093-5887BD5ED8D6}" type="presParOf" srcId="{CCFA60AC-5F58-204F-81A8-AB8144E813BE}" destId="{42E0C901-58B5-0A45-9D7F-02CEBDE36D7F}" srcOrd="0" destOrd="0" presId="urn:microsoft.com/office/officeart/2016/7/layout/VerticalSolidActionList"/>
    <dgm:cxn modelId="{72134CB2-38B5-9746-9FA7-912521E5F755}" type="presParOf" srcId="{42E0C901-58B5-0A45-9D7F-02CEBDE36D7F}" destId="{84BAC3C5-861C-FD48-BB16-33BC4EA6BBDF}" srcOrd="0" destOrd="0" presId="urn:microsoft.com/office/officeart/2016/7/layout/VerticalSolidActionList"/>
    <dgm:cxn modelId="{4F53138D-54F4-0C45-9B14-3BDE715F5652}" type="presParOf" srcId="{42E0C901-58B5-0A45-9D7F-02CEBDE36D7F}" destId="{2DBD85C8-EF54-184B-8FFD-61E80103AECD}" srcOrd="1" destOrd="0" presId="urn:microsoft.com/office/officeart/2016/7/layout/VerticalSolidActionList"/>
    <dgm:cxn modelId="{ED8620E4-3702-2A48-A743-2A2BF1802569}" type="presParOf" srcId="{CCFA60AC-5F58-204F-81A8-AB8144E813BE}" destId="{BF1BCB2D-A732-434F-9BCE-782D7D0F4E50}" srcOrd="1" destOrd="0" presId="urn:microsoft.com/office/officeart/2016/7/layout/VerticalSolidActionList"/>
    <dgm:cxn modelId="{6EC9A8E6-F770-7942-BDD2-E147B082C3D9}" type="presParOf" srcId="{CCFA60AC-5F58-204F-81A8-AB8144E813BE}" destId="{875D6991-D370-7D40-8D78-5DD8B71DAA64}" srcOrd="2" destOrd="0" presId="urn:microsoft.com/office/officeart/2016/7/layout/VerticalSolidActionList"/>
    <dgm:cxn modelId="{489BA417-F116-AF4D-A43F-92518FF84312}" type="presParOf" srcId="{875D6991-D370-7D40-8D78-5DD8B71DAA64}" destId="{D97D251A-A921-EA41-AE39-C70173C0D084}" srcOrd="0" destOrd="0" presId="urn:microsoft.com/office/officeart/2016/7/layout/VerticalSolidActionList"/>
    <dgm:cxn modelId="{B5CC9F22-D3B1-A845-A0D0-1DCFAE24C34C}" type="presParOf" srcId="{875D6991-D370-7D40-8D78-5DD8B71DAA64}" destId="{F905BEA8-08A0-9A48-8910-5D156EDCE76D}" srcOrd="1" destOrd="0" presId="urn:microsoft.com/office/officeart/2016/7/layout/VerticalSolidActionList"/>
    <dgm:cxn modelId="{ECD35407-FFFD-8C4F-B32A-3698EB5E4F70}" type="presParOf" srcId="{CCFA60AC-5F58-204F-81A8-AB8144E813BE}" destId="{D591A552-B5FE-E144-91F4-95A9B372F288}" srcOrd="3" destOrd="0" presId="urn:microsoft.com/office/officeart/2016/7/layout/VerticalSolidActionList"/>
    <dgm:cxn modelId="{7D1F92E8-85D8-A148-95F6-07C1B99F6BB1}" type="presParOf" srcId="{CCFA60AC-5F58-204F-81A8-AB8144E813BE}" destId="{8B46A940-4FAB-DD44-BF37-F5A80BB33469}" srcOrd="4" destOrd="0" presId="urn:microsoft.com/office/officeart/2016/7/layout/VerticalSolidActionList"/>
    <dgm:cxn modelId="{9A04DB34-0FEA-5747-86CB-594017271B6E}" type="presParOf" srcId="{8B46A940-4FAB-DD44-BF37-F5A80BB33469}" destId="{DD3DF8AB-D93C-894D-902D-A3D3C9700301}" srcOrd="0" destOrd="0" presId="urn:microsoft.com/office/officeart/2016/7/layout/VerticalSolidActionList"/>
    <dgm:cxn modelId="{AC47FB5C-8B5C-8D46-AF2F-B695E3E8A8E9}" type="presParOf" srcId="{8B46A940-4FAB-DD44-BF37-F5A80BB33469}" destId="{F978B6D1-B8FE-134C-8664-09AD5A967130}"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E5478E3-2A45-4A16-9159-4D9B02CE4482}"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D136E67C-E628-41C3-AE26-7D588AA21CA2}">
      <dgm:prSet/>
      <dgm:spPr/>
      <dgm:t>
        <a:bodyPr/>
        <a:lstStyle/>
        <a:p>
          <a:r>
            <a:rPr lang="en-US" dirty="0"/>
            <a:t>Risk for suicide</a:t>
          </a:r>
        </a:p>
      </dgm:t>
    </dgm:pt>
    <dgm:pt modelId="{ED1B7530-3539-4E28-9E7B-C029C0198EA9}" type="parTrans" cxnId="{533038AE-52E4-4F3A-AF58-4C7ECE1FCDDF}">
      <dgm:prSet/>
      <dgm:spPr/>
      <dgm:t>
        <a:bodyPr/>
        <a:lstStyle/>
        <a:p>
          <a:endParaRPr lang="en-US"/>
        </a:p>
      </dgm:t>
    </dgm:pt>
    <dgm:pt modelId="{C7FC7F50-E1ED-42B0-920D-A6DA2ACD4194}" type="sibTrans" cxnId="{533038AE-52E4-4F3A-AF58-4C7ECE1FCDDF}">
      <dgm:prSet/>
      <dgm:spPr/>
      <dgm:t>
        <a:bodyPr/>
        <a:lstStyle/>
        <a:p>
          <a:endParaRPr lang="en-US"/>
        </a:p>
      </dgm:t>
    </dgm:pt>
    <dgm:pt modelId="{C94EDBF5-9500-40D0-A7EC-47A828E2F4BA}">
      <dgm:prSet/>
      <dgm:spPr/>
      <dgm:t>
        <a:bodyPr/>
        <a:lstStyle/>
        <a:p>
          <a:r>
            <a:rPr lang="en-US" dirty="0"/>
            <a:t>Risk for violence</a:t>
          </a:r>
        </a:p>
      </dgm:t>
    </dgm:pt>
    <dgm:pt modelId="{BE563535-035C-46AA-B5B9-066D63C62832}" type="parTrans" cxnId="{48F7FD51-5F78-4F64-A2AD-FDE641864D8E}">
      <dgm:prSet/>
      <dgm:spPr/>
      <dgm:t>
        <a:bodyPr/>
        <a:lstStyle/>
        <a:p>
          <a:endParaRPr lang="en-US"/>
        </a:p>
      </dgm:t>
    </dgm:pt>
    <dgm:pt modelId="{4ABA0F33-1DB5-4B5E-9100-6DBFA4BA8E18}" type="sibTrans" cxnId="{48F7FD51-5F78-4F64-A2AD-FDE641864D8E}">
      <dgm:prSet/>
      <dgm:spPr/>
      <dgm:t>
        <a:bodyPr/>
        <a:lstStyle/>
        <a:p>
          <a:endParaRPr lang="en-US"/>
        </a:p>
      </dgm:t>
    </dgm:pt>
    <dgm:pt modelId="{C80BABBC-AEF7-4C12-862A-1FA486807E1D}">
      <dgm:prSet/>
      <dgm:spPr/>
      <dgm:t>
        <a:bodyPr/>
        <a:lstStyle/>
        <a:p>
          <a:r>
            <a:rPr lang="en-US" dirty="0"/>
            <a:t>Social Isolation</a:t>
          </a:r>
        </a:p>
      </dgm:t>
    </dgm:pt>
    <dgm:pt modelId="{9810A539-9C38-4DC6-8663-662060181E6B}" type="parTrans" cxnId="{4F82518A-63A1-4123-BFB6-E73C3E30F0A7}">
      <dgm:prSet/>
      <dgm:spPr/>
      <dgm:t>
        <a:bodyPr/>
        <a:lstStyle/>
        <a:p>
          <a:endParaRPr lang="en-US"/>
        </a:p>
      </dgm:t>
    </dgm:pt>
    <dgm:pt modelId="{26038D06-EDAD-44A1-81FA-4D84A58ED9A4}" type="sibTrans" cxnId="{4F82518A-63A1-4123-BFB6-E73C3E30F0A7}">
      <dgm:prSet/>
      <dgm:spPr/>
      <dgm:t>
        <a:bodyPr/>
        <a:lstStyle/>
        <a:p>
          <a:endParaRPr lang="en-US"/>
        </a:p>
      </dgm:t>
    </dgm:pt>
    <dgm:pt modelId="{A5107A7C-B1DE-428E-BCBD-1177EEACF87C}">
      <dgm:prSet/>
      <dgm:spPr/>
      <dgm:t>
        <a:bodyPr/>
        <a:lstStyle/>
        <a:p>
          <a:r>
            <a:rPr lang="en-US" dirty="0"/>
            <a:t>Ineffective coping</a:t>
          </a:r>
        </a:p>
      </dgm:t>
    </dgm:pt>
    <dgm:pt modelId="{B93944E6-EBE3-4CD4-8945-D49619241FFB}" type="parTrans" cxnId="{6FA7E966-E4FF-49B4-AA92-A8156DEB4BBC}">
      <dgm:prSet/>
      <dgm:spPr/>
      <dgm:t>
        <a:bodyPr/>
        <a:lstStyle/>
        <a:p>
          <a:endParaRPr lang="en-US"/>
        </a:p>
      </dgm:t>
    </dgm:pt>
    <dgm:pt modelId="{B49E15C6-BB53-4B28-85DC-B7A3C77255E0}" type="sibTrans" cxnId="{6FA7E966-E4FF-49B4-AA92-A8156DEB4BBC}">
      <dgm:prSet/>
      <dgm:spPr/>
      <dgm:t>
        <a:bodyPr/>
        <a:lstStyle/>
        <a:p>
          <a:endParaRPr lang="en-US"/>
        </a:p>
      </dgm:t>
    </dgm:pt>
    <dgm:pt modelId="{06F5F98F-AB57-4B1D-ADEB-4B0BE434ACD7}">
      <dgm:prSet/>
      <dgm:spPr/>
      <dgm:t>
        <a:bodyPr/>
        <a:lstStyle/>
        <a:p>
          <a:r>
            <a:rPr lang="en-US" dirty="0"/>
            <a:t>Anxiety</a:t>
          </a:r>
        </a:p>
      </dgm:t>
    </dgm:pt>
    <dgm:pt modelId="{48DFA875-735B-47FD-A911-7E8EB624B465}" type="parTrans" cxnId="{4C7E46F1-DF63-4BE4-A1F9-1E4327B08744}">
      <dgm:prSet/>
      <dgm:spPr/>
      <dgm:t>
        <a:bodyPr/>
        <a:lstStyle/>
        <a:p>
          <a:endParaRPr lang="en-US"/>
        </a:p>
      </dgm:t>
    </dgm:pt>
    <dgm:pt modelId="{D66229FD-47A9-4586-8864-25F95EEC90AC}" type="sibTrans" cxnId="{4C7E46F1-DF63-4BE4-A1F9-1E4327B08744}">
      <dgm:prSet/>
      <dgm:spPr/>
      <dgm:t>
        <a:bodyPr/>
        <a:lstStyle/>
        <a:p>
          <a:endParaRPr lang="en-US"/>
        </a:p>
      </dgm:t>
    </dgm:pt>
    <dgm:pt modelId="{61A0F8C7-3A3B-43D9-A10A-64BB7A8CF578}">
      <dgm:prSet/>
      <dgm:spPr/>
      <dgm:t>
        <a:bodyPr/>
        <a:lstStyle/>
        <a:p>
          <a:r>
            <a:rPr lang="en-US" dirty="0"/>
            <a:t>Impaired social interaction</a:t>
          </a:r>
        </a:p>
      </dgm:t>
    </dgm:pt>
    <dgm:pt modelId="{6B58932A-3EDF-4C89-942E-FE4E59B86E98}" type="parTrans" cxnId="{D07C0548-5C7B-4A87-8F27-7372899ED94B}">
      <dgm:prSet/>
      <dgm:spPr/>
      <dgm:t>
        <a:bodyPr/>
        <a:lstStyle/>
        <a:p>
          <a:endParaRPr lang="en-US"/>
        </a:p>
      </dgm:t>
    </dgm:pt>
    <dgm:pt modelId="{F7D117A7-AE34-45BE-86DD-ECE469152167}" type="sibTrans" cxnId="{D07C0548-5C7B-4A87-8F27-7372899ED94B}">
      <dgm:prSet/>
      <dgm:spPr/>
      <dgm:t>
        <a:bodyPr/>
        <a:lstStyle/>
        <a:p>
          <a:endParaRPr lang="en-US"/>
        </a:p>
      </dgm:t>
    </dgm:pt>
    <dgm:pt modelId="{08966CCC-1A31-4524-85A9-BC9501A9F6B1}">
      <dgm:prSet/>
      <dgm:spPr/>
      <dgm:t>
        <a:bodyPr/>
        <a:lstStyle/>
        <a:p>
          <a:r>
            <a:rPr lang="en-US" dirty="0"/>
            <a:t>Nonadherence</a:t>
          </a:r>
        </a:p>
      </dgm:t>
    </dgm:pt>
    <dgm:pt modelId="{0C706477-5097-4B74-8EFD-F573AD68390B}" type="parTrans" cxnId="{9BB71E2D-4487-4FE2-ACB8-9BD2AB167ACA}">
      <dgm:prSet/>
      <dgm:spPr/>
      <dgm:t>
        <a:bodyPr/>
        <a:lstStyle/>
        <a:p>
          <a:endParaRPr lang="en-US"/>
        </a:p>
      </dgm:t>
    </dgm:pt>
    <dgm:pt modelId="{951C11D5-C0DA-41BB-B1CB-DE784CE36F0D}" type="sibTrans" cxnId="{9BB71E2D-4487-4FE2-ACB8-9BD2AB167ACA}">
      <dgm:prSet/>
      <dgm:spPr/>
      <dgm:t>
        <a:bodyPr/>
        <a:lstStyle/>
        <a:p>
          <a:endParaRPr lang="en-US"/>
        </a:p>
      </dgm:t>
    </dgm:pt>
    <dgm:pt modelId="{74037099-E072-7A48-95D2-EC1128A4D99C}" type="pres">
      <dgm:prSet presAssocID="{EE5478E3-2A45-4A16-9159-4D9B02CE4482}" presName="diagram" presStyleCnt="0">
        <dgm:presLayoutVars>
          <dgm:dir/>
          <dgm:resizeHandles val="exact"/>
        </dgm:presLayoutVars>
      </dgm:prSet>
      <dgm:spPr/>
    </dgm:pt>
    <dgm:pt modelId="{4A08566A-1C87-0647-A5DE-2D3F9D357D9B}" type="pres">
      <dgm:prSet presAssocID="{D136E67C-E628-41C3-AE26-7D588AA21CA2}" presName="node" presStyleLbl="node1" presStyleIdx="0" presStyleCnt="7">
        <dgm:presLayoutVars>
          <dgm:bulletEnabled val="1"/>
        </dgm:presLayoutVars>
      </dgm:prSet>
      <dgm:spPr/>
    </dgm:pt>
    <dgm:pt modelId="{8719FD6F-E3DC-F944-8ADF-E4272063A849}" type="pres">
      <dgm:prSet presAssocID="{C7FC7F50-E1ED-42B0-920D-A6DA2ACD4194}" presName="sibTrans" presStyleCnt="0"/>
      <dgm:spPr/>
    </dgm:pt>
    <dgm:pt modelId="{EBB79B75-067C-004B-B2B9-B05EFFD59AFC}" type="pres">
      <dgm:prSet presAssocID="{C94EDBF5-9500-40D0-A7EC-47A828E2F4BA}" presName="node" presStyleLbl="node1" presStyleIdx="1" presStyleCnt="7">
        <dgm:presLayoutVars>
          <dgm:bulletEnabled val="1"/>
        </dgm:presLayoutVars>
      </dgm:prSet>
      <dgm:spPr/>
    </dgm:pt>
    <dgm:pt modelId="{8CD4C451-FB91-6143-B35B-CD3723882311}" type="pres">
      <dgm:prSet presAssocID="{4ABA0F33-1DB5-4B5E-9100-6DBFA4BA8E18}" presName="sibTrans" presStyleCnt="0"/>
      <dgm:spPr/>
    </dgm:pt>
    <dgm:pt modelId="{9F649F8A-386E-0645-BE78-8FD291CA2FA1}" type="pres">
      <dgm:prSet presAssocID="{C80BABBC-AEF7-4C12-862A-1FA486807E1D}" presName="node" presStyleLbl="node1" presStyleIdx="2" presStyleCnt="7">
        <dgm:presLayoutVars>
          <dgm:bulletEnabled val="1"/>
        </dgm:presLayoutVars>
      </dgm:prSet>
      <dgm:spPr/>
    </dgm:pt>
    <dgm:pt modelId="{C57F5CC8-AE7F-6544-9FE5-7C9FB2D1BCFD}" type="pres">
      <dgm:prSet presAssocID="{26038D06-EDAD-44A1-81FA-4D84A58ED9A4}" presName="sibTrans" presStyleCnt="0"/>
      <dgm:spPr/>
    </dgm:pt>
    <dgm:pt modelId="{FD889537-0179-C543-B100-8BB5AE4AF42C}" type="pres">
      <dgm:prSet presAssocID="{A5107A7C-B1DE-428E-BCBD-1177EEACF87C}" presName="node" presStyleLbl="node1" presStyleIdx="3" presStyleCnt="7">
        <dgm:presLayoutVars>
          <dgm:bulletEnabled val="1"/>
        </dgm:presLayoutVars>
      </dgm:prSet>
      <dgm:spPr/>
    </dgm:pt>
    <dgm:pt modelId="{DBF01883-36F6-4B4F-B8F8-08A66B2267AF}" type="pres">
      <dgm:prSet presAssocID="{B49E15C6-BB53-4B28-85DC-B7A3C77255E0}" presName="sibTrans" presStyleCnt="0"/>
      <dgm:spPr/>
    </dgm:pt>
    <dgm:pt modelId="{8A8A9D4A-2694-FF48-8282-7E5CAEFC547A}" type="pres">
      <dgm:prSet presAssocID="{06F5F98F-AB57-4B1D-ADEB-4B0BE434ACD7}" presName="node" presStyleLbl="node1" presStyleIdx="4" presStyleCnt="7">
        <dgm:presLayoutVars>
          <dgm:bulletEnabled val="1"/>
        </dgm:presLayoutVars>
      </dgm:prSet>
      <dgm:spPr/>
    </dgm:pt>
    <dgm:pt modelId="{82E32705-5C66-254E-9EAA-E1BE33712666}" type="pres">
      <dgm:prSet presAssocID="{D66229FD-47A9-4586-8864-25F95EEC90AC}" presName="sibTrans" presStyleCnt="0"/>
      <dgm:spPr/>
    </dgm:pt>
    <dgm:pt modelId="{7437C232-AED1-AB41-93E6-B849244E1DCF}" type="pres">
      <dgm:prSet presAssocID="{61A0F8C7-3A3B-43D9-A10A-64BB7A8CF578}" presName="node" presStyleLbl="node1" presStyleIdx="5" presStyleCnt="7">
        <dgm:presLayoutVars>
          <dgm:bulletEnabled val="1"/>
        </dgm:presLayoutVars>
      </dgm:prSet>
      <dgm:spPr/>
    </dgm:pt>
    <dgm:pt modelId="{8FCBD03D-CC69-1B4A-8010-C19CD45EE48D}" type="pres">
      <dgm:prSet presAssocID="{F7D117A7-AE34-45BE-86DD-ECE469152167}" presName="sibTrans" presStyleCnt="0"/>
      <dgm:spPr/>
    </dgm:pt>
    <dgm:pt modelId="{AAD2B01A-4401-D84A-B794-E1291F582B29}" type="pres">
      <dgm:prSet presAssocID="{08966CCC-1A31-4524-85A9-BC9501A9F6B1}" presName="node" presStyleLbl="node1" presStyleIdx="6" presStyleCnt="7">
        <dgm:presLayoutVars>
          <dgm:bulletEnabled val="1"/>
        </dgm:presLayoutVars>
      </dgm:prSet>
      <dgm:spPr/>
    </dgm:pt>
  </dgm:ptLst>
  <dgm:cxnLst>
    <dgm:cxn modelId="{A3BA4427-E8DA-7145-9A8B-AC69A5CF0BB7}" type="presOf" srcId="{61A0F8C7-3A3B-43D9-A10A-64BB7A8CF578}" destId="{7437C232-AED1-AB41-93E6-B849244E1DCF}" srcOrd="0" destOrd="0" presId="urn:microsoft.com/office/officeart/2005/8/layout/default"/>
    <dgm:cxn modelId="{9BB71E2D-4487-4FE2-ACB8-9BD2AB167ACA}" srcId="{EE5478E3-2A45-4A16-9159-4D9B02CE4482}" destId="{08966CCC-1A31-4524-85A9-BC9501A9F6B1}" srcOrd="6" destOrd="0" parTransId="{0C706477-5097-4B74-8EFD-F573AD68390B}" sibTransId="{951C11D5-C0DA-41BB-B1CB-DE784CE36F0D}"/>
    <dgm:cxn modelId="{D07C0548-5C7B-4A87-8F27-7372899ED94B}" srcId="{EE5478E3-2A45-4A16-9159-4D9B02CE4482}" destId="{61A0F8C7-3A3B-43D9-A10A-64BB7A8CF578}" srcOrd="5" destOrd="0" parTransId="{6B58932A-3EDF-4C89-942E-FE4E59B86E98}" sibTransId="{F7D117A7-AE34-45BE-86DD-ECE469152167}"/>
    <dgm:cxn modelId="{48F7FD51-5F78-4F64-A2AD-FDE641864D8E}" srcId="{EE5478E3-2A45-4A16-9159-4D9B02CE4482}" destId="{C94EDBF5-9500-40D0-A7EC-47A828E2F4BA}" srcOrd="1" destOrd="0" parTransId="{BE563535-035C-46AA-B5B9-066D63C62832}" sibTransId="{4ABA0F33-1DB5-4B5E-9100-6DBFA4BA8E18}"/>
    <dgm:cxn modelId="{F10D3A63-C86C-9F45-81E0-EAD412CCAC7E}" type="presOf" srcId="{06F5F98F-AB57-4B1D-ADEB-4B0BE434ACD7}" destId="{8A8A9D4A-2694-FF48-8282-7E5CAEFC547A}" srcOrd="0" destOrd="0" presId="urn:microsoft.com/office/officeart/2005/8/layout/default"/>
    <dgm:cxn modelId="{6FA7E966-E4FF-49B4-AA92-A8156DEB4BBC}" srcId="{EE5478E3-2A45-4A16-9159-4D9B02CE4482}" destId="{A5107A7C-B1DE-428E-BCBD-1177EEACF87C}" srcOrd="3" destOrd="0" parTransId="{B93944E6-EBE3-4CD4-8945-D49619241FFB}" sibTransId="{B49E15C6-BB53-4B28-85DC-B7A3C77255E0}"/>
    <dgm:cxn modelId="{82DE9577-8A4B-B245-B52A-542394E79ED9}" type="presOf" srcId="{C80BABBC-AEF7-4C12-862A-1FA486807E1D}" destId="{9F649F8A-386E-0645-BE78-8FD291CA2FA1}" srcOrd="0" destOrd="0" presId="urn:microsoft.com/office/officeart/2005/8/layout/default"/>
    <dgm:cxn modelId="{D6CE2880-8BE1-BC48-A24E-49E6AB61042B}" type="presOf" srcId="{08966CCC-1A31-4524-85A9-BC9501A9F6B1}" destId="{AAD2B01A-4401-D84A-B794-E1291F582B29}" srcOrd="0" destOrd="0" presId="urn:microsoft.com/office/officeart/2005/8/layout/default"/>
    <dgm:cxn modelId="{4F82518A-63A1-4123-BFB6-E73C3E30F0A7}" srcId="{EE5478E3-2A45-4A16-9159-4D9B02CE4482}" destId="{C80BABBC-AEF7-4C12-862A-1FA486807E1D}" srcOrd="2" destOrd="0" parTransId="{9810A539-9C38-4DC6-8663-662060181E6B}" sibTransId="{26038D06-EDAD-44A1-81FA-4D84A58ED9A4}"/>
    <dgm:cxn modelId="{1AFCF58B-DCF1-A74C-BC9E-36CEA22E044E}" type="presOf" srcId="{A5107A7C-B1DE-428E-BCBD-1177EEACF87C}" destId="{FD889537-0179-C543-B100-8BB5AE4AF42C}" srcOrd="0" destOrd="0" presId="urn:microsoft.com/office/officeart/2005/8/layout/default"/>
    <dgm:cxn modelId="{1F1FA89A-DA79-DE47-807A-20A20E014369}" type="presOf" srcId="{EE5478E3-2A45-4A16-9159-4D9B02CE4482}" destId="{74037099-E072-7A48-95D2-EC1128A4D99C}" srcOrd="0" destOrd="0" presId="urn:microsoft.com/office/officeart/2005/8/layout/default"/>
    <dgm:cxn modelId="{533038AE-52E4-4F3A-AF58-4C7ECE1FCDDF}" srcId="{EE5478E3-2A45-4A16-9159-4D9B02CE4482}" destId="{D136E67C-E628-41C3-AE26-7D588AA21CA2}" srcOrd="0" destOrd="0" parTransId="{ED1B7530-3539-4E28-9E7B-C029C0198EA9}" sibTransId="{C7FC7F50-E1ED-42B0-920D-A6DA2ACD4194}"/>
    <dgm:cxn modelId="{80E523D9-1524-4049-A1C1-328195DB9E48}" type="presOf" srcId="{D136E67C-E628-41C3-AE26-7D588AA21CA2}" destId="{4A08566A-1C87-0647-A5DE-2D3F9D357D9B}" srcOrd="0" destOrd="0" presId="urn:microsoft.com/office/officeart/2005/8/layout/default"/>
    <dgm:cxn modelId="{4C7E46F1-DF63-4BE4-A1F9-1E4327B08744}" srcId="{EE5478E3-2A45-4A16-9159-4D9B02CE4482}" destId="{06F5F98F-AB57-4B1D-ADEB-4B0BE434ACD7}" srcOrd="4" destOrd="0" parTransId="{48DFA875-735B-47FD-A911-7E8EB624B465}" sibTransId="{D66229FD-47A9-4586-8864-25F95EEC90AC}"/>
    <dgm:cxn modelId="{D03619F5-8F22-7347-AE8B-D6F9339AA6D7}" type="presOf" srcId="{C94EDBF5-9500-40D0-A7EC-47A828E2F4BA}" destId="{EBB79B75-067C-004B-B2B9-B05EFFD59AFC}" srcOrd="0" destOrd="0" presId="urn:microsoft.com/office/officeart/2005/8/layout/default"/>
    <dgm:cxn modelId="{7F067A5C-CAC2-FD48-B261-2111A36F8F65}" type="presParOf" srcId="{74037099-E072-7A48-95D2-EC1128A4D99C}" destId="{4A08566A-1C87-0647-A5DE-2D3F9D357D9B}" srcOrd="0" destOrd="0" presId="urn:microsoft.com/office/officeart/2005/8/layout/default"/>
    <dgm:cxn modelId="{9486DF8A-74F6-1749-A1D4-B98D05550EDB}" type="presParOf" srcId="{74037099-E072-7A48-95D2-EC1128A4D99C}" destId="{8719FD6F-E3DC-F944-8ADF-E4272063A849}" srcOrd="1" destOrd="0" presId="urn:microsoft.com/office/officeart/2005/8/layout/default"/>
    <dgm:cxn modelId="{86EE989C-171B-E546-8CC2-8ADC71FA6AEA}" type="presParOf" srcId="{74037099-E072-7A48-95D2-EC1128A4D99C}" destId="{EBB79B75-067C-004B-B2B9-B05EFFD59AFC}" srcOrd="2" destOrd="0" presId="urn:microsoft.com/office/officeart/2005/8/layout/default"/>
    <dgm:cxn modelId="{317EF3DA-C376-5D4A-89E1-B7151317A8CB}" type="presParOf" srcId="{74037099-E072-7A48-95D2-EC1128A4D99C}" destId="{8CD4C451-FB91-6143-B35B-CD3723882311}" srcOrd="3" destOrd="0" presId="urn:microsoft.com/office/officeart/2005/8/layout/default"/>
    <dgm:cxn modelId="{10BB001C-7A6F-7646-8118-A49D34F3A803}" type="presParOf" srcId="{74037099-E072-7A48-95D2-EC1128A4D99C}" destId="{9F649F8A-386E-0645-BE78-8FD291CA2FA1}" srcOrd="4" destOrd="0" presId="urn:microsoft.com/office/officeart/2005/8/layout/default"/>
    <dgm:cxn modelId="{46910DF7-E3AB-DA47-AD7B-971D59E4496B}" type="presParOf" srcId="{74037099-E072-7A48-95D2-EC1128A4D99C}" destId="{C57F5CC8-AE7F-6544-9FE5-7C9FB2D1BCFD}" srcOrd="5" destOrd="0" presId="urn:microsoft.com/office/officeart/2005/8/layout/default"/>
    <dgm:cxn modelId="{453847EA-842A-4A4B-A16D-9713A08C5CBA}" type="presParOf" srcId="{74037099-E072-7A48-95D2-EC1128A4D99C}" destId="{FD889537-0179-C543-B100-8BB5AE4AF42C}" srcOrd="6" destOrd="0" presId="urn:microsoft.com/office/officeart/2005/8/layout/default"/>
    <dgm:cxn modelId="{F1964538-E9E6-FF44-8266-8E795F966D8B}" type="presParOf" srcId="{74037099-E072-7A48-95D2-EC1128A4D99C}" destId="{DBF01883-36F6-4B4F-B8F8-08A66B2267AF}" srcOrd="7" destOrd="0" presId="urn:microsoft.com/office/officeart/2005/8/layout/default"/>
    <dgm:cxn modelId="{E52ED2DC-0805-9648-B5C5-1FA838A27DBC}" type="presParOf" srcId="{74037099-E072-7A48-95D2-EC1128A4D99C}" destId="{8A8A9D4A-2694-FF48-8282-7E5CAEFC547A}" srcOrd="8" destOrd="0" presId="urn:microsoft.com/office/officeart/2005/8/layout/default"/>
    <dgm:cxn modelId="{47715F83-19DF-0245-A23C-637DB59C10E0}" type="presParOf" srcId="{74037099-E072-7A48-95D2-EC1128A4D99C}" destId="{82E32705-5C66-254E-9EAA-E1BE33712666}" srcOrd="9" destOrd="0" presId="urn:microsoft.com/office/officeart/2005/8/layout/default"/>
    <dgm:cxn modelId="{37D3393C-B1F5-B448-901E-A17A7DEB2C99}" type="presParOf" srcId="{74037099-E072-7A48-95D2-EC1128A4D99C}" destId="{7437C232-AED1-AB41-93E6-B849244E1DCF}" srcOrd="10" destOrd="0" presId="urn:microsoft.com/office/officeart/2005/8/layout/default"/>
    <dgm:cxn modelId="{2A31BEE3-1BC1-2549-938D-CC7C52412360}" type="presParOf" srcId="{74037099-E072-7A48-95D2-EC1128A4D99C}" destId="{8FCBD03D-CC69-1B4A-8010-C19CD45EE48D}" srcOrd="11" destOrd="0" presId="urn:microsoft.com/office/officeart/2005/8/layout/default"/>
    <dgm:cxn modelId="{53F7CB54-0FBB-F74A-983F-ADEBA1D5EDAC}" type="presParOf" srcId="{74037099-E072-7A48-95D2-EC1128A4D99C}" destId="{AAD2B01A-4401-D84A-B794-E1291F582B29}"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5F6C369-3ADF-48F1-820F-DE7E69D4C0CF}"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ACFEA21F-C362-4402-A1E6-491843C48CF7}">
      <dgm:prSet custT="1"/>
      <dgm:spPr/>
      <dgm:t>
        <a:bodyPr/>
        <a:lstStyle/>
        <a:p>
          <a:r>
            <a:rPr lang="en-US" sz="2000" dirty="0"/>
            <a:t>Schizotypal</a:t>
          </a:r>
        </a:p>
      </dgm:t>
    </dgm:pt>
    <dgm:pt modelId="{D5101F0C-A7CC-4A1E-A1AF-1576ABDFA518}" type="parTrans" cxnId="{E7B75E5B-9D54-4DA4-8BE1-4DAACBA204AD}">
      <dgm:prSet/>
      <dgm:spPr/>
      <dgm:t>
        <a:bodyPr/>
        <a:lstStyle/>
        <a:p>
          <a:endParaRPr lang="en-US"/>
        </a:p>
      </dgm:t>
    </dgm:pt>
    <dgm:pt modelId="{A85052DF-06C7-4829-A363-EDF4A6A92BBE}" type="sibTrans" cxnId="{E7B75E5B-9D54-4DA4-8BE1-4DAACBA204AD}">
      <dgm:prSet/>
      <dgm:spPr/>
      <dgm:t>
        <a:bodyPr/>
        <a:lstStyle/>
        <a:p>
          <a:endParaRPr lang="en-US"/>
        </a:p>
      </dgm:t>
    </dgm:pt>
    <dgm:pt modelId="{8670791D-22A2-4E67-A761-9ED8DAACBC84}">
      <dgm:prSet custT="1"/>
      <dgm:spPr/>
      <dgm:t>
        <a:bodyPr/>
        <a:lstStyle/>
        <a:p>
          <a:pPr marL="231775" indent="-206375">
            <a:tabLst/>
          </a:pPr>
          <a:r>
            <a:rPr lang="en-US" sz="2000" dirty="0"/>
            <a:t>Do not try to increase socialization</a:t>
          </a:r>
        </a:p>
      </dgm:t>
    </dgm:pt>
    <dgm:pt modelId="{628A0090-7EC6-4793-80EC-AC6EB8CF5087}" type="parTrans" cxnId="{FF53E12D-A02A-4263-8D0B-03B45A8EAA67}">
      <dgm:prSet/>
      <dgm:spPr/>
      <dgm:t>
        <a:bodyPr/>
        <a:lstStyle/>
        <a:p>
          <a:endParaRPr lang="en-US"/>
        </a:p>
      </dgm:t>
    </dgm:pt>
    <dgm:pt modelId="{EFA796A5-1C8E-4DCE-ACCE-9C39CC839E1E}" type="sibTrans" cxnId="{FF53E12D-A02A-4263-8D0B-03B45A8EAA67}">
      <dgm:prSet/>
      <dgm:spPr/>
      <dgm:t>
        <a:bodyPr/>
        <a:lstStyle/>
        <a:p>
          <a:endParaRPr lang="en-US"/>
        </a:p>
      </dgm:t>
    </dgm:pt>
    <dgm:pt modelId="{188B22DC-EE7E-4974-AD42-DA741086CF32}">
      <dgm:prSet custT="1"/>
      <dgm:spPr/>
      <dgm:t>
        <a:bodyPr/>
        <a:lstStyle/>
        <a:p>
          <a:pPr marL="231775" indent="-206375">
            <a:tabLst/>
          </a:pPr>
          <a:r>
            <a:rPr lang="en-US" sz="2000" dirty="0"/>
            <a:t>Be aware of possible paranoia/suspiciousness and intervene appropriately</a:t>
          </a:r>
        </a:p>
      </dgm:t>
    </dgm:pt>
    <dgm:pt modelId="{BD2390CD-56C9-4CFA-A1C9-92502F4092AF}" type="parTrans" cxnId="{AE482BC9-CF7A-4AFF-B8A2-C10D3BEA1101}">
      <dgm:prSet/>
      <dgm:spPr/>
      <dgm:t>
        <a:bodyPr/>
        <a:lstStyle/>
        <a:p>
          <a:endParaRPr lang="en-US"/>
        </a:p>
      </dgm:t>
    </dgm:pt>
    <dgm:pt modelId="{EC08103F-BC7A-4C60-AA80-017FC5D165C0}" type="sibTrans" cxnId="{AE482BC9-CF7A-4AFF-B8A2-C10D3BEA1101}">
      <dgm:prSet/>
      <dgm:spPr/>
      <dgm:t>
        <a:bodyPr/>
        <a:lstStyle/>
        <a:p>
          <a:endParaRPr lang="en-US"/>
        </a:p>
      </dgm:t>
    </dgm:pt>
    <dgm:pt modelId="{F418EF1B-3CF6-407B-888D-C94FC0CA2438}">
      <dgm:prSet custT="1"/>
      <dgm:spPr/>
      <dgm:t>
        <a:bodyPr/>
        <a:lstStyle/>
        <a:p>
          <a:r>
            <a:rPr lang="en-US" sz="2000" dirty="0"/>
            <a:t>Paranoid</a:t>
          </a:r>
        </a:p>
      </dgm:t>
    </dgm:pt>
    <dgm:pt modelId="{D7445C55-E093-4BBC-A362-7FC0C8CA64C8}" type="parTrans" cxnId="{07861D9F-934B-48A0-9158-397F6A23FE15}">
      <dgm:prSet/>
      <dgm:spPr/>
      <dgm:t>
        <a:bodyPr/>
        <a:lstStyle/>
        <a:p>
          <a:endParaRPr lang="en-US"/>
        </a:p>
      </dgm:t>
    </dgm:pt>
    <dgm:pt modelId="{7AD25302-9074-44F2-A9D5-62E0E300CB28}" type="sibTrans" cxnId="{07861D9F-934B-48A0-9158-397F6A23FE15}">
      <dgm:prSet/>
      <dgm:spPr/>
      <dgm:t>
        <a:bodyPr/>
        <a:lstStyle/>
        <a:p>
          <a:endParaRPr lang="en-US"/>
        </a:p>
      </dgm:t>
    </dgm:pt>
    <dgm:pt modelId="{7F03EA36-8B7C-4F1E-9213-B580B9B42EE5}">
      <dgm:prSet custT="1"/>
      <dgm:spPr/>
      <dgm:t>
        <a:bodyPr/>
        <a:lstStyle/>
        <a:p>
          <a:r>
            <a:rPr lang="en-US" sz="2000" dirty="0"/>
            <a:t>Avoid being too </a:t>
          </a:r>
          <a:r>
            <a:rPr lang="ja-JP" sz="2000"/>
            <a:t>“</a:t>
          </a:r>
          <a:r>
            <a:rPr lang="en-US" sz="2000" dirty="0"/>
            <a:t>nice</a:t>
          </a:r>
          <a:r>
            <a:rPr lang="ja-JP" sz="2000"/>
            <a:t>”</a:t>
          </a:r>
          <a:r>
            <a:rPr lang="en-US" sz="2000" dirty="0"/>
            <a:t> or  </a:t>
          </a:r>
          <a:r>
            <a:rPr lang="ja-JP" sz="2000"/>
            <a:t>“</a:t>
          </a:r>
          <a:r>
            <a:rPr lang="en-US" sz="2000" dirty="0"/>
            <a:t>friendly</a:t>
          </a:r>
          <a:r>
            <a:rPr lang="ja-JP" sz="2000"/>
            <a:t>”</a:t>
          </a:r>
          <a:endParaRPr lang="en-US" sz="2000" dirty="0"/>
        </a:p>
      </dgm:t>
    </dgm:pt>
    <dgm:pt modelId="{DA358D86-07C1-4A7C-8519-6C488A46328F}" type="parTrans" cxnId="{ECFB314C-2ACD-4FD4-99C7-A32E1BC4EE6C}">
      <dgm:prSet/>
      <dgm:spPr/>
      <dgm:t>
        <a:bodyPr/>
        <a:lstStyle/>
        <a:p>
          <a:endParaRPr lang="en-US"/>
        </a:p>
      </dgm:t>
    </dgm:pt>
    <dgm:pt modelId="{23B4F26E-AC6A-495C-9444-E2D8353C73C9}" type="sibTrans" cxnId="{ECFB314C-2ACD-4FD4-99C7-A32E1BC4EE6C}">
      <dgm:prSet/>
      <dgm:spPr/>
      <dgm:t>
        <a:bodyPr/>
        <a:lstStyle/>
        <a:p>
          <a:endParaRPr lang="en-US"/>
        </a:p>
      </dgm:t>
    </dgm:pt>
    <dgm:pt modelId="{B19A717C-A84B-44F1-AAE8-19D6C5EF0B59}">
      <dgm:prSet custT="1"/>
      <dgm:spPr/>
      <dgm:t>
        <a:bodyPr/>
        <a:lstStyle/>
        <a:p>
          <a:r>
            <a:rPr lang="en-US" sz="2000" dirty="0"/>
            <a:t>Clear, straightforward explanations of tests/procedures</a:t>
          </a:r>
        </a:p>
      </dgm:t>
    </dgm:pt>
    <dgm:pt modelId="{EF5606EC-0EEB-4C13-845B-2AB036CE3195}" type="parTrans" cxnId="{4915A1CF-2BEF-410A-B66F-123B05486E54}">
      <dgm:prSet/>
      <dgm:spPr/>
      <dgm:t>
        <a:bodyPr/>
        <a:lstStyle/>
        <a:p>
          <a:endParaRPr lang="en-US"/>
        </a:p>
      </dgm:t>
    </dgm:pt>
    <dgm:pt modelId="{F7629B96-AA4C-4647-AAB6-FB1A67C8438A}" type="sibTrans" cxnId="{4915A1CF-2BEF-410A-B66F-123B05486E54}">
      <dgm:prSet/>
      <dgm:spPr/>
      <dgm:t>
        <a:bodyPr/>
        <a:lstStyle/>
        <a:p>
          <a:endParaRPr lang="en-US"/>
        </a:p>
      </dgm:t>
    </dgm:pt>
    <dgm:pt modelId="{5C82568B-6DED-40B6-8A8E-A427B6208F25}">
      <dgm:prSet custT="1"/>
      <dgm:spPr/>
      <dgm:t>
        <a:bodyPr/>
        <a:lstStyle/>
        <a:p>
          <a:r>
            <a:rPr lang="en-US" sz="2000" dirty="0"/>
            <a:t>Warn about changes in treatment, medication SE, delays</a:t>
          </a:r>
        </a:p>
      </dgm:t>
    </dgm:pt>
    <dgm:pt modelId="{1FC26F4E-6276-4F4D-8AD1-8BB3F700FFC1}" type="parTrans" cxnId="{8DA7575D-B8D8-4B00-93C0-B1EF800CF95A}">
      <dgm:prSet/>
      <dgm:spPr/>
      <dgm:t>
        <a:bodyPr/>
        <a:lstStyle/>
        <a:p>
          <a:endParaRPr lang="en-US"/>
        </a:p>
      </dgm:t>
    </dgm:pt>
    <dgm:pt modelId="{568F5D9A-24F5-4EF5-9585-91B06204D55C}" type="sibTrans" cxnId="{8DA7575D-B8D8-4B00-93C0-B1EF800CF95A}">
      <dgm:prSet/>
      <dgm:spPr/>
      <dgm:t>
        <a:bodyPr/>
        <a:lstStyle/>
        <a:p>
          <a:endParaRPr lang="en-US"/>
        </a:p>
      </dgm:t>
    </dgm:pt>
    <dgm:pt modelId="{6E79C3EE-C35A-4F49-8F10-C326EDD02D10}">
      <dgm:prSet custT="1"/>
      <dgm:spPr/>
      <dgm:t>
        <a:bodyPr/>
        <a:lstStyle/>
        <a:p>
          <a:r>
            <a:rPr lang="en-US" sz="2000" dirty="0"/>
            <a:t>Avoid ambiguity</a:t>
          </a:r>
        </a:p>
      </dgm:t>
    </dgm:pt>
    <dgm:pt modelId="{009D07B6-972B-44D5-B67E-ECD735BC841F}" type="parTrans" cxnId="{1B80C61B-E9F7-4B3E-91EA-2BE6BF150F45}">
      <dgm:prSet/>
      <dgm:spPr/>
      <dgm:t>
        <a:bodyPr/>
        <a:lstStyle/>
        <a:p>
          <a:endParaRPr lang="en-US"/>
        </a:p>
      </dgm:t>
    </dgm:pt>
    <dgm:pt modelId="{2818D539-2192-49E0-A1FF-0875004F9163}" type="sibTrans" cxnId="{1B80C61B-E9F7-4B3E-91EA-2BE6BF150F45}">
      <dgm:prSet/>
      <dgm:spPr/>
      <dgm:t>
        <a:bodyPr/>
        <a:lstStyle/>
        <a:p>
          <a:endParaRPr lang="en-US"/>
        </a:p>
      </dgm:t>
    </dgm:pt>
    <dgm:pt modelId="{65E191CE-0A43-45E8-8A38-63359EBD8A40}">
      <dgm:prSet custT="1"/>
      <dgm:spPr/>
      <dgm:t>
        <a:bodyPr/>
        <a:lstStyle/>
        <a:p>
          <a:r>
            <a:rPr lang="en-US" sz="2000" dirty="0"/>
            <a:t>Employ neutral but kind affect</a:t>
          </a:r>
        </a:p>
      </dgm:t>
    </dgm:pt>
    <dgm:pt modelId="{E600892B-636E-4E6F-9AAC-82B9F93775A1}" type="parTrans" cxnId="{D8F8EA71-6F10-4B2A-A251-6D29AE323317}">
      <dgm:prSet/>
      <dgm:spPr/>
      <dgm:t>
        <a:bodyPr/>
        <a:lstStyle/>
        <a:p>
          <a:endParaRPr lang="en-US"/>
        </a:p>
      </dgm:t>
    </dgm:pt>
    <dgm:pt modelId="{2C2D8A02-B51A-43F4-BEB4-B9A3EF03D9F2}" type="sibTrans" cxnId="{D8F8EA71-6F10-4B2A-A251-6D29AE323317}">
      <dgm:prSet/>
      <dgm:spPr/>
      <dgm:t>
        <a:bodyPr/>
        <a:lstStyle/>
        <a:p>
          <a:endParaRPr lang="en-US"/>
        </a:p>
      </dgm:t>
    </dgm:pt>
    <dgm:pt modelId="{44F38A03-1713-41F8-9B47-366D59256C7F}">
      <dgm:prSet custT="1"/>
      <dgm:spPr/>
      <dgm:t>
        <a:bodyPr/>
        <a:lstStyle/>
        <a:p>
          <a:r>
            <a:rPr lang="en-US" sz="2000" dirty="0"/>
            <a:t>Schizoid </a:t>
          </a:r>
        </a:p>
      </dgm:t>
    </dgm:pt>
    <dgm:pt modelId="{B110BE87-BE5B-4BDA-B29B-81E5423517F7}" type="parTrans" cxnId="{A2B42922-1C24-4138-B67A-C4A3DCEA0BC7}">
      <dgm:prSet/>
      <dgm:spPr/>
      <dgm:t>
        <a:bodyPr/>
        <a:lstStyle/>
        <a:p>
          <a:endParaRPr lang="en-US"/>
        </a:p>
      </dgm:t>
    </dgm:pt>
    <dgm:pt modelId="{87D44B9B-A75E-4880-B0D8-9036DC59743D}" type="sibTrans" cxnId="{A2B42922-1C24-4138-B67A-C4A3DCEA0BC7}">
      <dgm:prSet/>
      <dgm:spPr/>
      <dgm:t>
        <a:bodyPr/>
        <a:lstStyle/>
        <a:p>
          <a:endParaRPr lang="en-US"/>
        </a:p>
      </dgm:t>
    </dgm:pt>
    <dgm:pt modelId="{A7C1FB48-0E04-4665-B51B-F775ACCF7B55}">
      <dgm:prSet custT="1"/>
      <dgm:spPr/>
      <dgm:t>
        <a:bodyPr/>
        <a:lstStyle/>
        <a:p>
          <a:r>
            <a:rPr lang="en-US" sz="2000" dirty="0"/>
            <a:t>Avoid being too </a:t>
          </a:r>
          <a:r>
            <a:rPr lang="ja-JP" sz="2000"/>
            <a:t>“</a:t>
          </a:r>
          <a:r>
            <a:rPr lang="en-US" sz="2000" dirty="0"/>
            <a:t>nice</a:t>
          </a:r>
          <a:r>
            <a:rPr lang="ja-JP" sz="2000"/>
            <a:t>”</a:t>
          </a:r>
          <a:r>
            <a:rPr lang="en-US" sz="2000" dirty="0"/>
            <a:t> or  </a:t>
          </a:r>
          <a:r>
            <a:rPr lang="ja-JP" sz="2000"/>
            <a:t>“</a:t>
          </a:r>
          <a:r>
            <a:rPr lang="en-US" sz="2000" dirty="0"/>
            <a:t>friendly</a:t>
          </a:r>
          <a:r>
            <a:rPr lang="ja-JP" sz="2000"/>
            <a:t>”</a:t>
          </a:r>
          <a:endParaRPr lang="en-US" sz="2000" dirty="0"/>
        </a:p>
      </dgm:t>
    </dgm:pt>
    <dgm:pt modelId="{E965D98C-EE53-40D0-9A96-7A9DB8C89036}" type="parTrans" cxnId="{77AB1A96-C06D-4109-A800-A583D8CCFA04}">
      <dgm:prSet/>
      <dgm:spPr/>
      <dgm:t>
        <a:bodyPr/>
        <a:lstStyle/>
        <a:p>
          <a:endParaRPr lang="en-US"/>
        </a:p>
      </dgm:t>
    </dgm:pt>
    <dgm:pt modelId="{581AC1B9-7EBE-42FD-BC67-59F415BAD342}" type="sibTrans" cxnId="{77AB1A96-C06D-4109-A800-A583D8CCFA04}">
      <dgm:prSet/>
      <dgm:spPr/>
      <dgm:t>
        <a:bodyPr/>
        <a:lstStyle/>
        <a:p>
          <a:endParaRPr lang="en-US"/>
        </a:p>
      </dgm:t>
    </dgm:pt>
    <dgm:pt modelId="{F4BC1485-FE89-43C1-9AA9-A669EE5FDA7C}">
      <dgm:prSet custT="1"/>
      <dgm:spPr/>
      <dgm:t>
        <a:bodyPr/>
        <a:lstStyle/>
        <a:p>
          <a:r>
            <a:rPr lang="en-US" sz="2000" dirty="0"/>
            <a:t>Do not try to increase socialization</a:t>
          </a:r>
        </a:p>
      </dgm:t>
    </dgm:pt>
    <dgm:pt modelId="{5A0327BF-3D8A-4F67-94DE-AF463577B038}" type="parTrans" cxnId="{AB6B1B1D-47EE-424E-8AFF-94E59D976BB3}">
      <dgm:prSet/>
      <dgm:spPr/>
      <dgm:t>
        <a:bodyPr/>
        <a:lstStyle/>
        <a:p>
          <a:endParaRPr lang="en-US"/>
        </a:p>
      </dgm:t>
    </dgm:pt>
    <dgm:pt modelId="{1B709A29-1668-4618-873B-5319EB9F9D51}" type="sibTrans" cxnId="{AB6B1B1D-47EE-424E-8AFF-94E59D976BB3}">
      <dgm:prSet/>
      <dgm:spPr/>
      <dgm:t>
        <a:bodyPr/>
        <a:lstStyle/>
        <a:p>
          <a:endParaRPr lang="en-US"/>
        </a:p>
      </dgm:t>
    </dgm:pt>
    <dgm:pt modelId="{FF383EF4-6291-D64B-BE15-407F8D172386}" type="pres">
      <dgm:prSet presAssocID="{55F6C369-3ADF-48F1-820F-DE7E69D4C0CF}" presName="linear" presStyleCnt="0">
        <dgm:presLayoutVars>
          <dgm:dir/>
          <dgm:animLvl val="lvl"/>
          <dgm:resizeHandles val="exact"/>
        </dgm:presLayoutVars>
      </dgm:prSet>
      <dgm:spPr/>
    </dgm:pt>
    <dgm:pt modelId="{1ED1CEB4-5E97-5347-B8AC-319A8B3BD53C}" type="pres">
      <dgm:prSet presAssocID="{ACFEA21F-C362-4402-A1E6-491843C48CF7}" presName="parentLin" presStyleCnt="0"/>
      <dgm:spPr/>
    </dgm:pt>
    <dgm:pt modelId="{41571491-F5F2-BF45-B043-84E00CA62AA7}" type="pres">
      <dgm:prSet presAssocID="{ACFEA21F-C362-4402-A1E6-491843C48CF7}" presName="parentLeftMargin" presStyleLbl="node1" presStyleIdx="0" presStyleCnt="3"/>
      <dgm:spPr/>
    </dgm:pt>
    <dgm:pt modelId="{628AEEBA-D5DD-4F4A-93A3-E8686F6B6881}" type="pres">
      <dgm:prSet presAssocID="{ACFEA21F-C362-4402-A1E6-491843C48CF7}" presName="parentText" presStyleLbl="node1" presStyleIdx="0" presStyleCnt="3">
        <dgm:presLayoutVars>
          <dgm:chMax val="0"/>
          <dgm:bulletEnabled val="1"/>
        </dgm:presLayoutVars>
      </dgm:prSet>
      <dgm:spPr/>
    </dgm:pt>
    <dgm:pt modelId="{33C54168-5EA0-2F44-820D-F7EC35AC3E93}" type="pres">
      <dgm:prSet presAssocID="{ACFEA21F-C362-4402-A1E6-491843C48CF7}" presName="negativeSpace" presStyleCnt="0"/>
      <dgm:spPr/>
    </dgm:pt>
    <dgm:pt modelId="{4F8C6D34-A491-AF4D-B2A5-848B34DA25F1}" type="pres">
      <dgm:prSet presAssocID="{ACFEA21F-C362-4402-A1E6-491843C48CF7}" presName="childText" presStyleLbl="conFgAcc1" presStyleIdx="0" presStyleCnt="3">
        <dgm:presLayoutVars>
          <dgm:bulletEnabled val="1"/>
        </dgm:presLayoutVars>
      </dgm:prSet>
      <dgm:spPr/>
    </dgm:pt>
    <dgm:pt modelId="{4F511AA1-F4B3-0D40-890C-515CE3B0CD84}" type="pres">
      <dgm:prSet presAssocID="{A85052DF-06C7-4829-A363-EDF4A6A92BBE}" presName="spaceBetweenRectangles" presStyleCnt="0"/>
      <dgm:spPr/>
    </dgm:pt>
    <dgm:pt modelId="{5F8B4762-DB71-2141-8166-6B63A9A1A658}" type="pres">
      <dgm:prSet presAssocID="{F418EF1B-3CF6-407B-888D-C94FC0CA2438}" presName="parentLin" presStyleCnt="0"/>
      <dgm:spPr/>
    </dgm:pt>
    <dgm:pt modelId="{2BA2C39F-10E5-234B-90A9-4AA67794A844}" type="pres">
      <dgm:prSet presAssocID="{F418EF1B-3CF6-407B-888D-C94FC0CA2438}" presName="parentLeftMargin" presStyleLbl="node1" presStyleIdx="0" presStyleCnt="3"/>
      <dgm:spPr/>
    </dgm:pt>
    <dgm:pt modelId="{3B489B51-2231-144F-8931-E64633C56FED}" type="pres">
      <dgm:prSet presAssocID="{F418EF1B-3CF6-407B-888D-C94FC0CA2438}" presName="parentText" presStyleLbl="node1" presStyleIdx="1" presStyleCnt="3">
        <dgm:presLayoutVars>
          <dgm:chMax val="0"/>
          <dgm:bulletEnabled val="1"/>
        </dgm:presLayoutVars>
      </dgm:prSet>
      <dgm:spPr/>
    </dgm:pt>
    <dgm:pt modelId="{176BBFAA-A3B0-B042-8336-3B35B416F520}" type="pres">
      <dgm:prSet presAssocID="{F418EF1B-3CF6-407B-888D-C94FC0CA2438}" presName="negativeSpace" presStyleCnt="0"/>
      <dgm:spPr/>
    </dgm:pt>
    <dgm:pt modelId="{6DD76B63-B54C-CD4C-BAB5-6C7E978A5A2C}" type="pres">
      <dgm:prSet presAssocID="{F418EF1B-3CF6-407B-888D-C94FC0CA2438}" presName="childText" presStyleLbl="conFgAcc1" presStyleIdx="1" presStyleCnt="3">
        <dgm:presLayoutVars>
          <dgm:bulletEnabled val="1"/>
        </dgm:presLayoutVars>
      </dgm:prSet>
      <dgm:spPr/>
    </dgm:pt>
    <dgm:pt modelId="{3166E46D-C35E-5745-A517-007CFA58A0DE}" type="pres">
      <dgm:prSet presAssocID="{7AD25302-9074-44F2-A9D5-62E0E300CB28}" presName="spaceBetweenRectangles" presStyleCnt="0"/>
      <dgm:spPr/>
    </dgm:pt>
    <dgm:pt modelId="{B90CC869-A31A-F643-8200-88BD336C5AEF}" type="pres">
      <dgm:prSet presAssocID="{44F38A03-1713-41F8-9B47-366D59256C7F}" presName="parentLin" presStyleCnt="0"/>
      <dgm:spPr/>
    </dgm:pt>
    <dgm:pt modelId="{12EBBE41-7553-5D43-B703-44F8BEE36530}" type="pres">
      <dgm:prSet presAssocID="{44F38A03-1713-41F8-9B47-366D59256C7F}" presName="parentLeftMargin" presStyleLbl="node1" presStyleIdx="1" presStyleCnt="3"/>
      <dgm:spPr/>
    </dgm:pt>
    <dgm:pt modelId="{8DB62942-1412-C74A-8B1C-243F644588EB}" type="pres">
      <dgm:prSet presAssocID="{44F38A03-1713-41F8-9B47-366D59256C7F}" presName="parentText" presStyleLbl="node1" presStyleIdx="2" presStyleCnt="3">
        <dgm:presLayoutVars>
          <dgm:chMax val="0"/>
          <dgm:bulletEnabled val="1"/>
        </dgm:presLayoutVars>
      </dgm:prSet>
      <dgm:spPr/>
    </dgm:pt>
    <dgm:pt modelId="{38D400A6-7FA5-7741-A285-22844251EC7E}" type="pres">
      <dgm:prSet presAssocID="{44F38A03-1713-41F8-9B47-366D59256C7F}" presName="negativeSpace" presStyleCnt="0"/>
      <dgm:spPr/>
    </dgm:pt>
    <dgm:pt modelId="{411168BA-89F6-854F-BBE2-0AB1CA23F7AD}" type="pres">
      <dgm:prSet presAssocID="{44F38A03-1713-41F8-9B47-366D59256C7F}" presName="childText" presStyleLbl="conFgAcc1" presStyleIdx="2" presStyleCnt="3">
        <dgm:presLayoutVars>
          <dgm:bulletEnabled val="1"/>
        </dgm:presLayoutVars>
      </dgm:prSet>
      <dgm:spPr/>
    </dgm:pt>
  </dgm:ptLst>
  <dgm:cxnLst>
    <dgm:cxn modelId="{427BB804-8548-C542-AF31-02522DFA5692}" type="presOf" srcId="{F418EF1B-3CF6-407B-888D-C94FC0CA2438}" destId="{3B489B51-2231-144F-8931-E64633C56FED}" srcOrd="1" destOrd="0" presId="urn:microsoft.com/office/officeart/2005/8/layout/list1"/>
    <dgm:cxn modelId="{1B80C61B-E9F7-4B3E-91EA-2BE6BF150F45}" srcId="{F418EF1B-3CF6-407B-888D-C94FC0CA2438}" destId="{6E79C3EE-C35A-4F49-8F10-C326EDD02D10}" srcOrd="3" destOrd="0" parTransId="{009D07B6-972B-44D5-B67E-ECD735BC841F}" sibTransId="{2818D539-2192-49E0-A1FF-0875004F9163}"/>
    <dgm:cxn modelId="{AB6B1B1D-47EE-424E-8AFF-94E59D976BB3}" srcId="{44F38A03-1713-41F8-9B47-366D59256C7F}" destId="{F4BC1485-FE89-43C1-9AA9-A669EE5FDA7C}" srcOrd="1" destOrd="0" parTransId="{5A0327BF-3D8A-4F67-94DE-AF463577B038}" sibTransId="{1B709A29-1668-4618-873B-5319EB9F9D51}"/>
    <dgm:cxn modelId="{A2B42922-1C24-4138-B67A-C4A3DCEA0BC7}" srcId="{55F6C369-3ADF-48F1-820F-DE7E69D4C0CF}" destId="{44F38A03-1713-41F8-9B47-366D59256C7F}" srcOrd="2" destOrd="0" parTransId="{B110BE87-BE5B-4BDA-B29B-81E5423517F7}" sibTransId="{87D44B9B-A75E-4880-B0D8-9036DC59743D}"/>
    <dgm:cxn modelId="{BDE7E62B-B000-F944-B624-46E58A4B9DE9}" type="presOf" srcId="{F418EF1B-3CF6-407B-888D-C94FC0CA2438}" destId="{2BA2C39F-10E5-234B-90A9-4AA67794A844}" srcOrd="0" destOrd="0" presId="urn:microsoft.com/office/officeart/2005/8/layout/list1"/>
    <dgm:cxn modelId="{FF53E12D-A02A-4263-8D0B-03B45A8EAA67}" srcId="{ACFEA21F-C362-4402-A1E6-491843C48CF7}" destId="{8670791D-22A2-4E67-A761-9ED8DAACBC84}" srcOrd="0" destOrd="0" parTransId="{628A0090-7EC6-4793-80EC-AC6EB8CF5087}" sibTransId="{EFA796A5-1C8E-4DCE-ACCE-9C39CC839E1E}"/>
    <dgm:cxn modelId="{F7D6E73F-FE03-1849-A291-C385A57A9543}" type="presOf" srcId="{7F03EA36-8B7C-4F1E-9213-B580B9B42EE5}" destId="{6DD76B63-B54C-CD4C-BAB5-6C7E978A5A2C}" srcOrd="0" destOrd="0" presId="urn:microsoft.com/office/officeart/2005/8/layout/list1"/>
    <dgm:cxn modelId="{926C5841-C1D9-E341-A7BA-BA3D43339232}" type="presOf" srcId="{5C82568B-6DED-40B6-8A8E-A427B6208F25}" destId="{6DD76B63-B54C-CD4C-BAB5-6C7E978A5A2C}" srcOrd="0" destOrd="2" presId="urn:microsoft.com/office/officeart/2005/8/layout/list1"/>
    <dgm:cxn modelId="{7FCE6846-E4F9-AA47-8E18-90649AFABA22}" type="presOf" srcId="{188B22DC-EE7E-4974-AD42-DA741086CF32}" destId="{4F8C6D34-A491-AF4D-B2A5-848B34DA25F1}" srcOrd="0" destOrd="1" presId="urn:microsoft.com/office/officeart/2005/8/layout/list1"/>
    <dgm:cxn modelId="{ECFB314C-2ACD-4FD4-99C7-A32E1BC4EE6C}" srcId="{F418EF1B-3CF6-407B-888D-C94FC0CA2438}" destId="{7F03EA36-8B7C-4F1E-9213-B580B9B42EE5}" srcOrd="0" destOrd="0" parTransId="{DA358D86-07C1-4A7C-8519-6C488A46328F}" sibTransId="{23B4F26E-AC6A-495C-9444-E2D8353C73C9}"/>
    <dgm:cxn modelId="{C9125E54-CAB2-2143-998D-C28B65D3730C}" type="presOf" srcId="{8670791D-22A2-4E67-A761-9ED8DAACBC84}" destId="{4F8C6D34-A491-AF4D-B2A5-848B34DA25F1}" srcOrd="0" destOrd="0" presId="urn:microsoft.com/office/officeart/2005/8/layout/list1"/>
    <dgm:cxn modelId="{E7B75E5B-9D54-4DA4-8BE1-4DAACBA204AD}" srcId="{55F6C369-3ADF-48F1-820F-DE7E69D4C0CF}" destId="{ACFEA21F-C362-4402-A1E6-491843C48CF7}" srcOrd="0" destOrd="0" parTransId="{D5101F0C-A7CC-4A1E-A1AF-1576ABDFA518}" sibTransId="{A85052DF-06C7-4829-A363-EDF4A6A92BBE}"/>
    <dgm:cxn modelId="{8DA7575D-B8D8-4B00-93C0-B1EF800CF95A}" srcId="{F418EF1B-3CF6-407B-888D-C94FC0CA2438}" destId="{5C82568B-6DED-40B6-8A8E-A427B6208F25}" srcOrd="2" destOrd="0" parTransId="{1FC26F4E-6276-4F4D-8AD1-8BB3F700FFC1}" sibTransId="{568F5D9A-24F5-4EF5-9585-91B06204D55C}"/>
    <dgm:cxn modelId="{D670035E-5156-774B-BEB1-E050B623D5F7}" type="presOf" srcId="{ACFEA21F-C362-4402-A1E6-491843C48CF7}" destId="{628AEEBA-D5DD-4F4A-93A3-E8686F6B6881}" srcOrd="1" destOrd="0" presId="urn:microsoft.com/office/officeart/2005/8/layout/list1"/>
    <dgm:cxn modelId="{EFEB4561-0922-E145-8DB0-97F6521A0670}" type="presOf" srcId="{44F38A03-1713-41F8-9B47-366D59256C7F}" destId="{12EBBE41-7553-5D43-B703-44F8BEE36530}" srcOrd="0" destOrd="0" presId="urn:microsoft.com/office/officeart/2005/8/layout/list1"/>
    <dgm:cxn modelId="{D8F8EA71-6F10-4B2A-A251-6D29AE323317}" srcId="{F418EF1B-3CF6-407B-888D-C94FC0CA2438}" destId="{65E191CE-0A43-45E8-8A38-63359EBD8A40}" srcOrd="4" destOrd="0" parTransId="{E600892B-636E-4E6F-9AAC-82B9F93775A1}" sibTransId="{2C2D8A02-B51A-43F4-BEB4-B9A3EF03D9F2}"/>
    <dgm:cxn modelId="{7CBF9880-4B58-6249-BBDA-CA073D3AA4B3}" type="presOf" srcId="{44F38A03-1713-41F8-9B47-366D59256C7F}" destId="{8DB62942-1412-C74A-8B1C-243F644588EB}" srcOrd="1" destOrd="0" presId="urn:microsoft.com/office/officeart/2005/8/layout/list1"/>
    <dgm:cxn modelId="{C61BCD80-B5FD-3544-B96F-FE5FBF20011D}" type="presOf" srcId="{ACFEA21F-C362-4402-A1E6-491843C48CF7}" destId="{41571491-F5F2-BF45-B043-84E00CA62AA7}" srcOrd="0" destOrd="0" presId="urn:microsoft.com/office/officeart/2005/8/layout/list1"/>
    <dgm:cxn modelId="{77AB1A96-C06D-4109-A800-A583D8CCFA04}" srcId="{44F38A03-1713-41F8-9B47-366D59256C7F}" destId="{A7C1FB48-0E04-4665-B51B-F775ACCF7B55}" srcOrd="0" destOrd="0" parTransId="{E965D98C-EE53-40D0-9A96-7A9DB8C89036}" sibTransId="{581AC1B9-7EBE-42FD-BC67-59F415BAD342}"/>
    <dgm:cxn modelId="{07861D9F-934B-48A0-9158-397F6A23FE15}" srcId="{55F6C369-3ADF-48F1-820F-DE7E69D4C0CF}" destId="{F418EF1B-3CF6-407B-888D-C94FC0CA2438}" srcOrd="1" destOrd="0" parTransId="{D7445C55-E093-4BBC-A362-7FC0C8CA64C8}" sibTransId="{7AD25302-9074-44F2-A9D5-62E0E300CB28}"/>
    <dgm:cxn modelId="{F582A2A4-CC57-B344-AB65-9B13179969F1}" type="presOf" srcId="{65E191CE-0A43-45E8-8A38-63359EBD8A40}" destId="{6DD76B63-B54C-CD4C-BAB5-6C7E978A5A2C}" srcOrd="0" destOrd="4" presId="urn:microsoft.com/office/officeart/2005/8/layout/list1"/>
    <dgm:cxn modelId="{FDFB68BB-3717-7840-B2BF-77759473CBAB}" type="presOf" srcId="{55F6C369-3ADF-48F1-820F-DE7E69D4C0CF}" destId="{FF383EF4-6291-D64B-BE15-407F8D172386}" srcOrd="0" destOrd="0" presId="urn:microsoft.com/office/officeart/2005/8/layout/list1"/>
    <dgm:cxn modelId="{9DEB4CBC-E179-0B4E-9A09-21DF20E9640E}" type="presOf" srcId="{B19A717C-A84B-44F1-AAE8-19D6C5EF0B59}" destId="{6DD76B63-B54C-CD4C-BAB5-6C7E978A5A2C}" srcOrd="0" destOrd="1" presId="urn:microsoft.com/office/officeart/2005/8/layout/list1"/>
    <dgm:cxn modelId="{AE482BC9-CF7A-4AFF-B8A2-C10D3BEA1101}" srcId="{8670791D-22A2-4E67-A761-9ED8DAACBC84}" destId="{188B22DC-EE7E-4974-AD42-DA741086CF32}" srcOrd="0" destOrd="0" parTransId="{BD2390CD-56C9-4CFA-A1C9-92502F4092AF}" sibTransId="{EC08103F-BC7A-4C60-AA80-017FC5D165C0}"/>
    <dgm:cxn modelId="{AA5938CD-112D-FF44-8BF5-44643119D8AB}" type="presOf" srcId="{6E79C3EE-C35A-4F49-8F10-C326EDD02D10}" destId="{6DD76B63-B54C-CD4C-BAB5-6C7E978A5A2C}" srcOrd="0" destOrd="3" presId="urn:microsoft.com/office/officeart/2005/8/layout/list1"/>
    <dgm:cxn modelId="{4915A1CF-2BEF-410A-B66F-123B05486E54}" srcId="{F418EF1B-3CF6-407B-888D-C94FC0CA2438}" destId="{B19A717C-A84B-44F1-AAE8-19D6C5EF0B59}" srcOrd="1" destOrd="0" parTransId="{EF5606EC-0EEB-4C13-845B-2AB036CE3195}" sibTransId="{F7629B96-AA4C-4647-AAB6-FB1A67C8438A}"/>
    <dgm:cxn modelId="{C73CFFD8-94FD-4A46-9DEB-1AC0327EB0B3}" type="presOf" srcId="{A7C1FB48-0E04-4665-B51B-F775ACCF7B55}" destId="{411168BA-89F6-854F-BBE2-0AB1CA23F7AD}" srcOrd="0" destOrd="0" presId="urn:microsoft.com/office/officeart/2005/8/layout/list1"/>
    <dgm:cxn modelId="{ACF517DD-2605-5043-A731-E6BC1E795DF0}" type="presOf" srcId="{F4BC1485-FE89-43C1-9AA9-A669EE5FDA7C}" destId="{411168BA-89F6-854F-BBE2-0AB1CA23F7AD}" srcOrd="0" destOrd="1" presId="urn:microsoft.com/office/officeart/2005/8/layout/list1"/>
    <dgm:cxn modelId="{1BA58DF4-C524-5F49-91C0-B47FC141D890}" type="presParOf" srcId="{FF383EF4-6291-D64B-BE15-407F8D172386}" destId="{1ED1CEB4-5E97-5347-B8AC-319A8B3BD53C}" srcOrd="0" destOrd="0" presId="urn:microsoft.com/office/officeart/2005/8/layout/list1"/>
    <dgm:cxn modelId="{CD7E509B-36A9-724D-8D44-3A6F01A0418B}" type="presParOf" srcId="{1ED1CEB4-5E97-5347-B8AC-319A8B3BD53C}" destId="{41571491-F5F2-BF45-B043-84E00CA62AA7}" srcOrd="0" destOrd="0" presId="urn:microsoft.com/office/officeart/2005/8/layout/list1"/>
    <dgm:cxn modelId="{89D0D4EA-65C7-2944-8F51-BA6356992930}" type="presParOf" srcId="{1ED1CEB4-5E97-5347-B8AC-319A8B3BD53C}" destId="{628AEEBA-D5DD-4F4A-93A3-E8686F6B6881}" srcOrd="1" destOrd="0" presId="urn:microsoft.com/office/officeart/2005/8/layout/list1"/>
    <dgm:cxn modelId="{7393A0E0-0EC6-7C49-ADA1-4FCBF5A1E25F}" type="presParOf" srcId="{FF383EF4-6291-D64B-BE15-407F8D172386}" destId="{33C54168-5EA0-2F44-820D-F7EC35AC3E93}" srcOrd="1" destOrd="0" presId="urn:microsoft.com/office/officeart/2005/8/layout/list1"/>
    <dgm:cxn modelId="{CA107A5C-2B06-5547-A711-17A689371F75}" type="presParOf" srcId="{FF383EF4-6291-D64B-BE15-407F8D172386}" destId="{4F8C6D34-A491-AF4D-B2A5-848B34DA25F1}" srcOrd="2" destOrd="0" presId="urn:microsoft.com/office/officeart/2005/8/layout/list1"/>
    <dgm:cxn modelId="{CE03AC50-E20D-5547-A72E-D265E4FD1288}" type="presParOf" srcId="{FF383EF4-6291-D64B-BE15-407F8D172386}" destId="{4F511AA1-F4B3-0D40-890C-515CE3B0CD84}" srcOrd="3" destOrd="0" presId="urn:microsoft.com/office/officeart/2005/8/layout/list1"/>
    <dgm:cxn modelId="{D32D2191-05C1-0D45-9BC6-B444B5F119C5}" type="presParOf" srcId="{FF383EF4-6291-D64B-BE15-407F8D172386}" destId="{5F8B4762-DB71-2141-8166-6B63A9A1A658}" srcOrd="4" destOrd="0" presId="urn:microsoft.com/office/officeart/2005/8/layout/list1"/>
    <dgm:cxn modelId="{D998243C-0EEB-7842-911B-7E7937A04F95}" type="presParOf" srcId="{5F8B4762-DB71-2141-8166-6B63A9A1A658}" destId="{2BA2C39F-10E5-234B-90A9-4AA67794A844}" srcOrd="0" destOrd="0" presId="urn:microsoft.com/office/officeart/2005/8/layout/list1"/>
    <dgm:cxn modelId="{D3D1F489-403E-CA4C-9D9E-3838E051EE02}" type="presParOf" srcId="{5F8B4762-DB71-2141-8166-6B63A9A1A658}" destId="{3B489B51-2231-144F-8931-E64633C56FED}" srcOrd="1" destOrd="0" presId="urn:microsoft.com/office/officeart/2005/8/layout/list1"/>
    <dgm:cxn modelId="{D93BAA68-D66A-1E4A-8882-2EE32F5904D9}" type="presParOf" srcId="{FF383EF4-6291-D64B-BE15-407F8D172386}" destId="{176BBFAA-A3B0-B042-8336-3B35B416F520}" srcOrd="5" destOrd="0" presId="urn:microsoft.com/office/officeart/2005/8/layout/list1"/>
    <dgm:cxn modelId="{0955FF18-67C0-2D44-B4C0-50B3002BC155}" type="presParOf" srcId="{FF383EF4-6291-D64B-BE15-407F8D172386}" destId="{6DD76B63-B54C-CD4C-BAB5-6C7E978A5A2C}" srcOrd="6" destOrd="0" presId="urn:microsoft.com/office/officeart/2005/8/layout/list1"/>
    <dgm:cxn modelId="{4E2CD812-D663-D84F-9B8A-B313A87350CF}" type="presParOf" srcId="{FF383EF4-6291-D64B-BE15-407F8D172386}" destId="{3166E46D-C35E-5745-A517-007CFA58A0DE}" srcOrd="7" destOrd="0" presId="urn:microsoft.com/office/officeart/2005/8/layout/list1"/>
    <dgm:cxn modelId="{00FC5F3B-2EFC-5246-83CC-E10AF6B7E27B}" type="presParOf" srcId="{FF383EF4-6291-D64B-BE15-407F8D172386}" destId="{B90CC869-A31A-F643-8200-88BD336C5AEF}" srcOrd="8" destOrd="0" presId="urn:microsoft.com/office/officeart/2005/8/layout/list1"/>
    <dgm:cxn modelId="{27520AED-A9CD-644A-BB29-FBE27D9400E2}" type="presParOf" srcId="{B90CC869-A31A-F643-8200-88BD336C5AEF}" destId="{12EBBE41-7553-5D43-B703-44F8BEE36530}" srcOrd="0" destOrd="0" presId="urn:microsoft.com/office/officeart/2005/8/layout/list1"/>
    <dgm:cxn modelId="{14827F9C-2BDA-7040-A3B2-77BC281568EE}" type="presParOf" srcId="{B90CC869-A31A-F643-8200-88BD336C5AEF}" destId="{8DB62942-1412-C74A-8B1C-243F644588EB}" srcOrd="1" destOrd="0" presId="urn:microsoft.com/office/officeart/2005/8/layout/list1"/>
    <dgm:cxn modelId="{AA47F936-6101-8840-9226-35FAC1A03439}" type="presParOf" srcId="{FF383EF4-6291-D64B-BE15-407F8D172386}" destId="{38D400A6-7FA5-7741-A285-22844251EC7E}" srcOrd="9" destOrd="0" presId="urn:microsoft.com/office/officeart/2005/8/layout/list1"/>
    <dgm:cxn modelId="{7CA67482-7F9C-7040-A0E3-35FBA83D9C6B}" type="presParOf" srcId="{FF383EF4-6291-D64B-BE15-407F8D172386}" destId="{411168BA-89F6-854F-BBE2-0AB1CA23F7AD}"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583AC0C-D84A-4C22-A8CF-19A2CFFCDB5C}" type="doc">
      <dgm:prSet loTypeId="urn:microsoft.com/office/officeart/2005/8/layout/list1" loCatId="list" qsTypeId="urn:microsoft.com/office/officeart/2005/8/quickstyle/simple1" qsCatId="simple" csTypeId="urn:microsoft.com/office/officeart/2005/8/colors/colorful1" csCatId="colorful"/>
      <dgm:spPr/>
      <dgm:t>
        <a:bodyPr/>
        <a:lstStyle/>
        <a:p>
          <a:endParaRPr lang="en-US"/>
        </a:p>
      </dgm:t>
    </dgm:pt>
    <dgm:pt modelId="{A6ED91E6-F429-48C2-8CB7-E8455A4E397A}">
      <dgm:prSet/>
      <dgm:spPr/>
      <dgm:t>
        <a:bodyPr/>
        <a:lstStyle/>
        <a:p>
          <a:r>
            <a:rPr lang="en-US" dirty="0"/>
            <a:t>Clear Consistent, enforceable</a:t>
          </a:r>
        </a:p>
      </dgm:t>
    </dgm:pt>
    <dgm:pt modelId="{D0649D81-C8A1-4210-AECA-0E16631F6F9A}" type="parTrans" cxnId="{A025C2ED-1533-4C50-80E6-9EA1FC8C4D31}">
      <dgm:prSet/>
      <dgm:spPr/>
      <dgm:t>
        <a:bodyPr/>
        <a:lstStyle/>
        <a:p>
          <a:endParaRPr lang="en-US"/>
        </a:p>
      </dgm:t>
    </dgm:pt>
    <dgm:pt modelId="{B353039A-E25A-4446-B0A4-DDD38597E9AF}" type="sibTrans" cxnId="{A025C2ED-1533-4C50-80E6-9EA1FC8C4D31}">
      <dgm:prSet/>
      <dgm:spPr/>
      <dgm:t>
        <a:bodyPr/>
        <a:lstStyle/>
        <a:p>
          <a:endParaRPr lang="en-US"/>
        </a:p>
      </dgm:t>
    </dgm:pt>
    <dgm:pt modelId="{48FFD132-796F-419A-A249-143CCDF8C07A}">
      <dgm:prSet/>
      <dgm:spPr/>
      <dgm:t>
        <a:bodyPr/>
        <a:lstStyle/>
        <a:p>
          <a:r>
            <a:rPr lang="en-US" dirty="0"/>
            <a:t>Team: all aware of limits, need for consistency, one team leader</a:t>
          </a:r>
        </a:p>
      </dgm:t>
    </dgm:pt>
    <dgm:pt modelId="{E8119707-F035-4CB7-A3B9-F945134C022F}" type="parTrans" cxnId="{03820598-F4C9-4ABA-842F-CAA9E49C155D}">
      <dgm:prSet/>
      <dgm:spPr/>
      <dgm:t>
        <a:bodyPr/>
        <a:lstStyle/>
        <a:p>
          <a:endParaRPr lang="en-US"/>
        </a:p>
      </dgm:t>
    </dgm:pt>
    <dgm:pt modelId="{220AE6EC-CD27-4121-B3E1-F2EFB7C68616}" type="sibTrans" cxnId="{03820598-F4C9-4ABA-842F-CAA9E49C155D}">
      <dgm:prSet/>
      <dgm:spPr/>
      <dgm:t>
        <a:bodyPr/>
        <a:lstStyle/>
        <a:p>
          <a:endParaRPr lang="en-US"/>
        </a:p>
      </dgm:t>
    </dgm:pt>
    <dgm:pt modelId="{63A23799-1DA0-47FB-BAA4-F27F471F8392}">
      <dgm:prSet/>
      <dgm:spPr/>
      <dgm:t>
        <a:bodyPr/>
        <a:lstStyle/>
        <a:p>
          <a:r>
            <a:rPr lang="en-US" dirty="0"/>
            <a:t>Communicate expectations to patient</a:t>
          </a:r>
        </a:p>
      </dgm:t>
    </dgm:pt>
    <dgm:pt modelId="{54630414-7793-4711-A301-65ED8D156828}" type="parTrans" cxnId="{483B51F2-5586-453D-B675-9ECE248BC62B}">
      <dgm:prSet/>
      <dgm:spPr/>
      <dgm:t>
        <a:bodyPr/>
        <a:lstStyle/>
        <a:p>
          <a:endParaRPr lang="en-US"/>
        </a:p>
      </dgm:t>
    </dgm:pt>
    <dgm:pt modelId="{4D28780F-E36C-43F9-878C-0CED56919789}" type="sibTrans" cxnId="{483B51F2-5586-453D-B675-9ECE248BC62B}">
      <dgm:prSet/>
      <dgm:spPr/>
      <dgm:t>
        <a:bodyPr/>
        <a:lstStyle/>
        <a:p>
          <a:endParaRPr lang="en-US"/>
        </a:p>
      </dgm:t>
    </dgm:pt>
    <dgm:pt modelId="{964D9A72-792C-413C-82CE-46DFAE7589E6}">
      <dgm:prSet/>
      <dgm:spPr/>
      <dgm:t>
        <a:bodyPr/>
        <a:lstStyle/>
        <a:p>
          <a:r>
            <a:rPr lang="en-US" dirty="0"/>
            <a:t>Be realistic regarding which behaviors to limit</a:t>
          </a:r>
        </a:p>
      </dgm:t>
    </dgm:pt>
    <dgm:pt modelId="{8759C565-2E31-45BC-B377-B3366EBEB516}" type="parTrans" cxnId="{AC1FCFF7-4B94-4551-9F00-758414EB387F}">
      <dgm:prSet/>
      <dgm:spPr/>
      <dgm:t>
        <a:bodyPr/>
        <a:lstStyle/>
        <a:p>
          <a:endParaRPr lang="en-US"/>
        </a:p>
      </dgm:t>
    </dgm:pt>
    <dgm:pt modelId="{4C1D01FE-0A88-4901-8EAF-3899AC5F7F21}" type="sibTrans" cxnId="{AC1FCFF7-4B94-4551-9F00-758414EB387F}">
      <dgm:prSet/>
      <dgm:spPr/>
      <dgm:t>
        <a:bodyPr/>
        <a:lstStyle/>
        <a:p>
          <a:endParaRPr lang="en-US"/>
        </a:p>
      </dgm:t>
    </dgm:pt>
    <dgm:pt modelId="{9705DC0A-BEF0-45B1-94C4-1CFF9AF7C4F3}">
      <dgm:prSet/>
      <dgm:spPr/>
      <dgm:t>
        <a:bodyPr/>
        <a:lstStyle/>
        <a:p>
          <a:r>
            <a:rPr lang="en-US" dirty="0"/>
            <a:t>Clear consequences of exceeding limits</a:t>
          </a:r>
        </a:p>
      </dgm:t>
    </dgm:pt>
    <dgm:pt modelId="{99768345-BE8D-4EC2-926A-A2BC1A9EACD3}" type="parTrans" cxnId="{DEFF246D-1A58-43DC-98D4-92DC6030813A}">
      <dgm:prSet/>
      <dgm:spPr/>
      <dgm:t>
        <a:bodyPr/>
        <a:lstStyle/>
        <a:p>
          <a:endParaRPr lang="en-US"/>
        </a:p>
      </dgm:t>
    </dgm:pt>
    <dgm:pt modelId="{4E755019-9CBA-4C52-BE7E-42CADB3EBF58}" type="sibTrans" cxnId="{DEFF246D-1A58-43DC-98D4-92DC6030813A}">
      <dgm:prSet/>
      <dgm:spPr/>
      <dgm:t>
        <a:bodyPr/>
        <a:lstStyle/>
        <a:p>
          <a:endParaRPr lang="en-US"/>
        </a:p>
      </dgm:t>
    </dgm:pt>
    <dgm:pt modelId="{7A4BB6FB-0578-47F7-9D6B-8ACD88085C28}">
      <dgm:prSet/>
      <dgm:spPr/>
      <dgm:t>
        <a:bodyPr/>
        <a:lstStyle/>
        <a:p>
          <a:r>
            <a:rPr lang="en-US" dirty="0"/>
            <a:t>Follow through with consequences in non-punitive manner</a:t>
          </a:r>
        </a:p>
      </dgm:t>
    </dgm:pt>
    <dgm:pt modelId="{2D966558-E372-4F8B-A705-FDD1BA9008F3}" type="parTrans" cxnId="{CC86EE60-720D-426D-A70B-239C3F795114}">
      <dgm:prSet/>
      <dgm:spPr/>
      <dgm:t>
        <a:bodyPr/>
        <a:lstStyle/>
        <a:p>
          <a:endParaRPr lang="en-US"/>
        </a:p>
      </dgm:t>
    </dgm:pt>
    <dgm:pt modelId="{222CDF18-C245-478A-9FD8-99E6D7EFB22F}" type="sibTrans" cxnId="{CC86EE60-720D-426D-A70B-239C3F795114}">
      <dgm:prSet/>
      <dgm:spPr/>
      <dgm:t>
        <a:bodyPr/>
        <a:lstStyle/>
        <a:p>
          <a:endParaRPr lang="en-US"/>
        </a:p>
      </dgm:t>
    </dgm:pt>
    <dgm:pt modelId="{73CCA563-7CDF-48B4-83E7-18C0852370C5}">
      <dgm:prSet/>
      <dgm:spPr/>
      <dgm:t>
        <a:bodyPr/>
        <a:lstStyle/>
        <a:p>
          <a:r>
            <a:rPr lang="en-US" dirty="0"/>
            <a:t>Assist patient to limit own behavior</a:t>
          </a:r>
        </a:p>
      </dgm:t>
    </dgm:pt>
    <dgm:pt modelId="{1BCD97F6-73C8-445B-89EF-EBA0BD2C81E1}" type="parTrans" cxnId="{39D431DC-9DA0-4B43-8DFB-4052BCCEDB9C}">
      <dgm:prSet/>
      <dgm:spPr/>
      <dgm:t>
        <a:bodyPr/>
        <a:lstStyle/>
        <a:p>
          <a:endParaRPr lang="en-US"/>
        </a:p>
      </dgm:t>
    </dgm:pt>
    <dgm:pt modelId="{60F2F259-4450-4A38-88BF-6826201F4B49}" type="sibTrans" cxnId="{39D431DC-9DA0-4B43-8DFB-4052BCCEDB9C}">
      <dgm:prSet/>
      <dgm:spPr/>
      <dgm:t>
        <a:bodyPr/>
        <a:lstStyle/>
        <a:p>
          <a:endParaRPr lang="en-US"/>
        </a:p>
      </dgm:t>
    </dgm:pt>
    <dgm:pt modelId="{730E555E-A2BC-4EBF-BF27-934EC59CD1A4}">
      <dgm:prSet/>
      <dgm:spPr/>
      <dgm:t>
        <a:bodyPr/>
        <a:lstStyle/>
        <a:p>
          <a:r>
            <a:rPr lang="en-US" dirty="0"/>
            <a:t>Assess insight and motivation to change</a:t>
          </a:r>
        </a:p>
      </dgm:t>
    </dgm:pt>
    <dgm:pt modelId="{82CB8101-DADF-4772-BA56-88B8CA7F3D3A}" type="parTrans" cxnId="{7C3D7C66-3F11-4117-B9D5-CCAC1840642D}">
      <dgm:prSet/>
      <dgm:spPr/>
      <dgm:t>
        <a:bodyPr/>
        <a:lstStyle/>
        <a:p>
          <a:endParaRPr lang="en-US"/>
        </a:p>
      </dgm:t>
    </dgm:pt>
    <dgm:pt modelId="{6D42C2F6-C5D4-482C-AE38-402FEB1FA8A8}" type="sibTrans" cxnId="{7C3D7C66-3F11-4117-B9D5-CCAC1840642D}">
      <dgm:prSet/>
      <dgm:spPr/>
      <dgm:t>
        <a:bodyPr/>
        <a:lstStyle/>
        <a:p>
          <a:endParaRPr lang="en-US"/>
        </a:p>
      </dgm:t>
    </dgm:pt>
    <dgm:pt modelId="{9DB3DA5B-A3A7-4EF5-B044-11F28FDB87CC}">
      <dgm:prSet/>
      <dgm:spPr/>
      <dgm:t>
        <a:bodyPr/>
        <a:lstStyle/>
        <a:p>
          <a:r>
            <a:rPr lang="en-US" dirty="0"/>
            <a:t>Avoid power struggles</a:t>
          </a:r>
        </a:p>
      </dgm:t>
    </dgm:pt>
    <dgm:pt modelId="{BC53F87F-C94A-40E0-BC4D-D573F77CCA5C}" type="parTrans" cxnId="{C9B8CC82-005B-4EFB-82FA-B92649E40991}">
      <dgm:prSet/>
      <dgm:spPr/>
      <dgm:t>
        <a:bodyPr/>
        <a:lstStyle/>
        <a:p>
          <a:endParaRPr lang="en-US"/>
        </a:p>
      </dgm:t>
    </dgm:pt>
    <dgm:pt modelId="{6028833B-440A-4182-8748-A3FFF9D86958}" type="sibTrans" cxnId="{C9B8CC82-005B-4EFB-82FA-B92649E40991}">
      <dgm:prSet/>
      <dgm:spPr/>
      <dgm:t>
        <a:bodyPr/>
        <a:lstStyle/>
        <a:p>
          <a:endParaRPr lang="en-US"/>
        </a:p>
      </dgm:t>
    </dgm:pt>
    <dgm:pt modelId="{266DB9BB-2D16-074F-AF62-82B44CA7D874}" type="pres">
      <dgm:prSet presAssocID="{B583AC0C-D84A-4C22-A8CF-19A2CFFCDB5C}" presName="linear" presStyleCnt="0">
        <dgm:presLayoutVars>
          <dgm:dir/>
          <dgm:animLvl val="lvl"/>
          <dgm:resizeHandles val="exact"/>
        </dgm:presLayoutVars>
      </dgm:prSet>
      <dgm:spPr/>
    </dgm:pt>
    <dgm:pt modelId="{18FD7231-A730-4249-A0BC-5D68B316851E}" type="pres">
      <dgm:prSet presAssocID="{A6ED91E6-F429-48C2-8CB7-E8455A4E397A}" presName="parentLin" presStyleCnt="0"/>
      <dgm:spPr/>
    </dgm:pt>
    <dgm:pt modelId="{8BA8AA77-27D0-BB4B-835D-0A2A4ADCF1AA}" type="pres">
      <dgm:prSet presAssocID="{A6ED91E6-F429-48C2-8CB7-E8455A4E397A}" presName="parentLeftMargin" presStyleLbl="node1" presStyleIdx="0" presStyleCnt="2"/>
      <dgm:spPr/>
    </dgm:pt>
    <dgm:pt modelId="{6BDFDD7C-44F5-3F47-88EE-CC379F8E109B}" type="pres">
      <dgm:prSet presAssocID="{A6ED91E6-F429-48C2-8CB7-E8455A4E397A}" presName="parentText" presStyleLbl="node1" presStyleIdx="0" presStyleCnt="2">
        <dgm:presLayoutVars>
          <dgm:chMax val="0"/>
          <dgm:bulletEnabled val="1"/>
        </dgm:presLayoutVars>
      </dgm:prSet>
      <dgm:spPr/>
    </dgm:pt>
    <dgm:pt modelId="{C04A3F88-9FC0-4E4A-8FF7-6E178BD79992}" type="pres">
      <dgm:prSet presAssocID="{A6ED91E6-F429-48C2-8CB7-E8455A4E397A}" presName="negativeSpace" presStyleCnt="0"/>
      <dgm:spPr/>
    </dgm:pt>
    <dgm:pt modelId="{90A5D129-29E4-8B48-B948-FE62FBC87EF8}" type="pres">
      <dgm:prSet presAssocID="{A6ED91E6-F429-48C2-8CB7-E8455A4E397A}" presName="childText" presStyleLbl="conFgAcc1" presStyleIdx="0" presStyleCnt="2">
        <dgm:presLayoutVars>
          <dgm:bulletEnabled val="1"/>
        </dgm:presLayoutVars>
      </dgm:prSet>
      <dgm:spPr/>
    </dgm:pt>
    <dgm:pt modelId="{58D1794B-79C8-EC4E-9A50-FBD0B2C11282}" type="pres">
      <dgm:prSet presAssocID="{B353039A-E25A-4446-B0A4-DDD38597E9AF}" presName="spaceBetweenRectangles" presStyleCnt="0"/>
      <dgm:spPr/>
    </dgm:pt>
    <dgm:pt modelId="{1EE43634-09E4-0242-865F-81B4F12B002E}" type="pres">
      <dgm:prSet presAssocID="{48FFD132-796F-419A-A249-143CCDF8C07A}" presName="parentLin" presStyleCnt="0"/>
      <dgm:spPr/>
    </dgm:pt>
    <dgm:pt modelId="{23F1E3C5-5919-1946-8B13-9C80574A1552}" type="pres">
      <dgm:prSet presAssocID="{48FFD132-796F-419A-A249-143CCDF8C07A}" presName="parentLeftMargin" presStyleLbl="node1" presStyleIdx="0" presStyleCnt="2"/>
      <dgm:spPr/>
    </dgm:pt>
    <dgm:pt modelId="{20DC1DFD-89B5-704F-9F64-1651174417A0}" type="pres">
      <dgm:prSet presAssocID="{48FFD132-796F-419A-A249-143CCDF8C07A}" presName="parentText" presStyleLbl="node1" presStyleIdx="1" presStyleCnt="2">
        <dgm:presLayoutVars>
          <dgm:chMax val="0"/>
          <dgm:bulletEnabled val="1"/>
        </dgm:presLayoutVars>
      </dgm:prSet>
      <dgm:spPr/>
    </dgm:pt>
    <dgm:pt modelId="{D2A5DF18-4C4E-4043-AF0A-674D2F669A06}" type="pres">
      <dgm:prSet presAssocID="{48FFD132-796F-419A-A249-143CCDF8C07A}" presName="negativeSpace" presStyleCnt="0"/>
      <dgm:spPr/>
    </dgm:pt>
    <dgm:pt modelId="{481E48CD-9503-924B-A404-77279FFC965F}" type="pres">
      <dgm:prSet presAssocID="{48FFD132-796F-419A-A249-143CCDF8C07A}" presName="childText" presStyleLbl="conFgAcc1" presStyleIdx="1" presStyleCnt="2">
        <dgm:presLayoutVars>
          <dgm:bulletEnabled val="1"/>
        </dgm:presLayoutVars>
      </dgm:prSet>
      <dgm:spPr/>
    </dgm:pt>
  </dgm:ptLst>
  <dgm:cxnLst>
    <dgm:cxn modelId="{13D0050B-7285-CF42-913B-E69540324507}" type="presOf" srcId="{7A4BB6FB-0578-47F7-9D6B-8ACD88085C28}" destId="{481E48CD-9503-924B-A404-77279FFC965F}" srcOrd="0" destOrd="3" presId="urn:microsoft.com/office/officeart/2005/8/layout/list1"/>
    <dgm:cxn modelId="{DE77C627-F7AD-974F-9470-64310858B73B}" type="presOf" srcId="{730E555E-A2BC-4EBF-BF27-934EC59CD1A4}" destId="{481E48CD-9503-924B-A404-77279FFC965F}" srcOrd="0" destOrd="5" presId="urn:microsoft.com/office/officeart/2005/8/layout/list1"/>
    <dgm:cxn modelId="{FCF75756-034F-D243-A33C-ED2540A040B6}" type="presOf" srcId="{48FFD132-796F-419A-A249-143CCDF8C07A}" destId="{23F1E3C5-5919-1946-8B13-9C80574A1552}" srcOrd="0" destOrd="0" presId="urn:microsoft.com/office/officeart/2005/8/layout/list1"/>
    <dgm:cxn modelId="{CC86EE60-720D-426D-A70B-239C3F795114}" srcId="{48FFD132-796F-419A-A249-143CCDF8C07A}" destId="{7A4BB6FB-0578-47F7-9D6B-8ACD88085C28}" srcOrd="3" destOrd="0" parTransId="{2D966558-E372-4F8B-A705-FDD1BA9008F3}" sibTransId="{222CDF18-C245-478A-9FD8-99E6D7EFB22F}"/>
    <dgm:cxn modelId="{7C3D7C66-3F11-4117-B9D5-CCAC1840642D}" srcId="{48FFD132-796F-419A-A249-143CCDF8C07A}" destId="{730E555E-A2BC-4EBF-BF27-934EC59CD1A4}" srcOrd="5" destOrd="0" parTransId="{82CB8101-DADF-4772-BA56-88B8CA7F3D3A}" sibTransId="{6D42C2F6-C5D4-482C-AE38-402FEB1FA8A8}"/>
    <dgm:cxn modelId="{DEFF246D-1A58-43DC-98D4-92DC6030813A}" srcId="{48FFD132-796F-419A-A249-143CCDF8C07A}" destId="{9705DC0A-BEF0-45B1-94C4-1CFF9AF7C4F3}" srcOrd="2" destOrd="0" parTransId="{99768345-BE8D-4EC2-926A-A2BC1A9EACD3}" sibTransId="{4E755019-9CBA-4C52-BE7E-42CADB3EBF58}"/>
    <dgm:cxn modelId="{178AA26F-7D93-7041-8E16-E74A28742AF5}" type="presOf" srcId="{9DB3DA5B-A3A7-4EF5-B044-11F28FDB87CC}" destId="{481E48CD-9503-924B-A404-77279FFC965F}" srcOrd="0" destOrd="6" presId="urn:microsoft.com/office/officeart/2005/8/layout/list1"/>
    <dgm:cxn modelId="{8BDCE878-38C5-4546-B943-C5586B4D650F}" type="presOf" srcId="{964D9A72-792C-413C-82CE-46DFAE7589E6}" destId="{481E48CD-9503-924B-A404-77279FFC965F}" srcOrd="0" destOrd="1" presId="urn:microsoft.com/office/officeart/2005/8/layout/list1"/>
    <dgm:cxn modelId="{FB0FA37B-12F8-F444-B2A6-0615842D2D65}" type="presOf" srcId="{63A23799-1DA0-47FB-BAA4-F27F471F8392}" destId="{481E48CD-9503-924B-A404-77279FFC965F}" srcOrd="0" destOrd="0" presId="urn:microsoft.com/office/officeart/2005/8/layout/list1"/>
    <dgm:cxn modelId="{C9B8CC82-005B-4EFB-82FA-B92649E40991}" srcId="{48FFD132-796F-419A-A249-143CCDF8C07A}" destId="{9DB3DA5B-A3A7-4EF5-B044-11F28FDB87CC}" srcOrd="6" destOrd="0" parTransId="{BC53F87F-C94A-40E0-BC4D-D573F77CCA5C}" sibTransId="{6028833B-440A-4182-8748-A3FFF9D86958}"/>
    <dgm:cxn modelId="{03820598-F4C9-4ABA-842F-CAA9E49C155D}" srcId="{B583AC0C-D84A-4C22-A8CF-19A2CFFCDB5C}" destId="{48FFD132-796F-419A-A249-143CCDF8C07A}" srcOrd="1" destOrd="0" parTransId="{E8119707-F035-4CB7-A3B9-F945134C022F}" sibTransId="{220AE6EC-CD27-4121-B3E1-F2EFB7C68616}"/>
    <dgm:cxn modelId="{8C50A498-A681-AE4C-A7A3-902387B1C884}" type="presOf" srcId="{48FFD132-796F-419A-A249-143CCDF8C07A}" destId="{20DC1DFD-89B5-704F-9F64-1651174417A0}" srcOrd="1" destOrd="0" presId="urn:microsoft.com/office/officeart/2005/8/layout/list1"/>
    <dgm:cxn modelId="{ADF27EA4-8A90-174F-AFB0-ACE69D990285}" type="presOf" srcId="{A6ED91E6-F429-48C2-8CB7-E8455A4E397A}" destId="{6BDFDD7C-44F5-3F47-88EE-CC379F8E109B}" srcOrd="1" destOrd="0" presId="urn:microsoft.com/office/officeart/2005/8/layout/list1"/>
    <dgm:cxn modelId="{C07EACD8-2753-9D44-B62A-73FA62BD4FF4}" type="presOf" srcId="{A6ED91E6-F429-48C2-8CB7-E8455A4E397A}" destId="{8BA8AA77-27D0-BB4B-835D-0A2A4ADCF1AA}" srcOrd="0" destOrd="0" presId="urn:microsoft.com/office/officeart/2005/8/layout/list1"/>
    <dgm:cxn modelId="{39D431DC-9DA0-4B43-8DFB-4052BCCEDB9C}" srcId="{48FFD132-796F-419A-A249-143CCDF8C07A}" destId="{73CCA563-7CDF-48B4-83E7-18C0852370C5}" srcOrd="4" destOrd="0" parTransId="{1BCD97F6-73C8-445B-89EF-EBA0BD2C81E1}" sibTransId="{60F2F259-4450-4A38-88BF-6826201F4B49}"/>
    <dgm:cxn modelId="{A025C2ED-1533-4C50-80E6-9EA1FC8C4D31}" srcId="{B583AC0C-D84A-4C22-A8CF-19A2CFFCDB5C}" destId="{A6ED91E6-F429-48C2-8CB7-E8455A4E397A}" srcOrd="0" destOrd="0" parTransId="{D0649D81-C8A1-4210-AECA-0E16631F6F9A}" sibTransId="{B353039A-E25A-4446-B0A4-DDD38597E9AF}"/>
    <dgm:cxn modelId="{2FC528EF-418A-6941-83AC-C6AA1730A547}" type="presOf" srcId="{73CCA563-7CDF-48B4-83E7-18C0852370C5}" destId="{481E48CD-9503-924B-A404-77279FFC965F}" srcOrd="0" destOrd="4" presId="urn:microsoft.com/office/officeart/2005/8/layout/list1"/>
    <dgm:cxn modelId="{2CD22DF0-78DC-2845-8AA8-42DFD9CFB49C}" type="presOf" srcId="{B583AC0C-D84A-4C22-A8CF-19A2CFFCDB5C}" destId="{266DB9BB-2D16-074F-AF62-82B44CA7D874}" srcOrd="0" destOrd="0" presId="urn:microsoft.com/office/officeart/2005/8/layout/list1"/>
    <dgm:cxn modelId="{483B51F2-5586-453D-B675-9ECE248BC62B}" srcId="{48FFD132-796F-419A-A249-143CCDF8C07A}" destId="{63A23799-1DA0-47FB-BAA4-F27F471F8392}" srcOrd="0" destOrd="0" parTransId="{54630414-7793-4711-A301-65ED8D156828}" sibTransId="{4D28780F-E36C-43F9-878C-0CED56919789}"/>
    <dgm:cxn modelId="{AC1FCFF7-4B94-4551-9F00-758414EB387F}" srcId="{48FFD132-796F-419A-A249-143CCDF8C07A}" destId="{964D9A72-792C-413C-82CE-46DFAE7589E6}" srcOrd="1" destOrd="0" parTransId="{8759C565-2E31-45BC-B377-B3366EBEB516}" sibTransId="{4C1D01FE-0A88-4901-8EAF-3899AC5F7F21}"/>
    <dgm:cxn modelId="{49C0D4F7-54CF-9B41-94E1-73E63B41B1EA}" type="presOf" srcId="{9705DC0A-BEF0-45B1-94C4-1CFF9AF7C4F3}" destId="{481E48CD-9503-924B-A404-77279FFC965F}" srcOrd="0" destOrd="2" presId="urn:microsoft.com/office/officeart/2005/8/layout/list1"/>
    <dgm:cxn modelId="{E04610AC-8ED6-4844-8317-87852525214F}" type="presParOf" srcId="{266DB9BB-2D16-074F-AF62-82B44CA7D874}" destId="{18FD7231-A730-4249-A0BC-5D68B316851E}" srcOrd="0" destOrd="0" presId="urn:microsoft.com/office/officeart/2005/8/layout/list1"/>
    <dgm:cxn modelId="{C02DB133-16F5-8949-8A24-B6224B18C45F}" type="presParOf" srcId="{18FD7231-A730-4249-A0BC-5D68B316851E}" destId="{8BA8AA77-27D0-BB4B-835D-0A2A4ADCF1AA}" srcOrd="0" destOrd="0" presId="urn:microsoft.com/office/officeart/2005/8/layout/list1"/>
    <dgm:cxn modelId="{62CCAACB-F56B-1247-97FA-795CF017CE3C}" type="presParOf" srcId="{18FD7231-A730-4249-A0BC-5D68B316851E}" destId="{6BDFDD7C-44F5-3F47-88EE-CC379F8E109B}" srcOrd="1" destOrd="0" presId="urn:microsoft.com/office/officeart/2005/8/layout/list1"/>
    <dgm:cxn modelId="{AAD90D2E-C140-8448-A0A1-A379B5467545}" type="presParOf" srcId="{266DB9BB-2D16-074F-AF62-82B44CA7D874}" destId="{C04A3F88-9FC0-4E4A-8FF7-6E178BD79992}" srcOrd="1" destOrd="0" presId="urn:microsoft.com/office/officeart/2005/8/layout/list1"/>
    <dgm:cxn modelId="{921311C9-FAFC-7149-A03E-814BAE3C199B}" type="presParOf" srcId="{266DB9BB-2D16-074F-AF62-82B44CA7D874}" destId="{90A5D129-29E4-8B48-B948-FE62FBC87EF8}" srcOrd="2" destOrd="0" presId="urn:microsoft.com/office/officeart/2005/8/layout/list1"/>
    <dgm:cxn modelId="{F5A88C44-F06A-CD40-BF10-C8EC89CABA08}" type="presParOf" srcId="{266DB9BB-2D16-074F-AF62-82B44CA7D874}" destId="{58D1794B-79C8-EC4E-9A50-FBD0B2C11282}" srcOrd="3" destOrd="0" presId="urn:microsoft.com/office/officeart/2005/8/layout/list1"/>
    <dgm:cxn modelId="{CD765693-5D89-E649-ABFD-9504BD151D90}" type="presParOf" srcId="{266DB9BB-2D16-074F-AF62-82B44CA7D874}" destId="{1EE43634-09E4-0242-865F-81B4F12B002E}" srcOrd="4" destOrd="0" presId="urn:microsoft.com/office/officeart/2005/8/layout/list1"/>
    <dgm:cxn modelId="{D2D0D6C2-2E81-9B4A-851C-7A5704B44336}" type="presParOf" srcId="{1EE43634-09E4-0242-865F-81B4F12B002E}" destId="{23F1E3C5-5919-1946-8B13-9C80574A1552}" srcOrd="0" destOrd="0" presId="urn:microsoft.com/office/officeart/2005/8/layout/list1"/>
    <dgm:cxn modelId="{A1AAEFD1-0C72-2F4F-A56A-6AA7292FBF9B}" type="presParOf" srcId="{1EE43634-09E4-0242-865F-81B4F12B002E}" destId="{20DC1DFD-89B5-704F-9F64-1651174417A0}" srcOrd="1" destOrd="0" presId="urn:microsoft.com/office/officeart/2005/8/layout/list1"/>
    <dgm:cxn modelId="{014621AA-D4CF-3A4B-B4E8-816A73241535}" type="presParOf" srcId="{266DB9BB-2D16-074F-AF62-82B44CA7D874}" destId="{D2A5DF18-4C4E-4043-AF0A-674D2F669A06}" srcOrd="5" destOrd="0" presId="urn:microsoft.com/office/officeart/2005/8/layout/list1"/>
    <dgm:cxn modelId="{A5AB9060-4CA2-E940-B783-3F3D8C16B7F5}" type="presParOf" srcId="{266DB9BB-2D16-074F-AF62-82B44CA7D874}" destId="{481E48CD-9503-924B-A404-77279FFC965F}"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9514898-A723-42F3-A385-F11EEA102596}" type="doc">
      <dgm:prSet loTypeId="urn:microsoft.com/office/officeart/2016/7/layout/VerticalDownArrowProcess" loCatId="process" qsTypeId="urn:microsoft.com/office/officeart/2005/8/quickstyle/simple1" qsCatId="simple" csTypeId="urn:microsoft.com/office/officeart/2005/8/colors/accent1_2" csCatId="accent1"/>
      <dgm:spPr/>
      <dgm:t>
        <a:bodyPr/>
        <a:lstStyle/>
        <a:p>
          <a:endParaRPr lang="en-US"/>
        </a:p>
      </dgm:t>
    </dgm:pt>
    <dgm:pt modelId="{66F3FFD7-4975-4312-AE46-2D29F6A47FD1}">
      <dgm:prSet custT="1"/>
      <dgm:spPr/>
      <dgm:t>
        <a:bodyPr/>
        <a:lstStyle/>
        <a:p>
          <a:r>
            <a:rPr lang="en-US" sz="2000" dirty="0"/>
            <a:t>Identify</a:t>
          </a:r>
        </a:p>
      </dgm:t>
    </dgm:pt>
    <dgm:pt modelId="{4C8CE9A7-3CFF-42C5-929A-7F3AC8ACEA3A}" type="parTrans" cxnId="{B2C85B80-03AA-463D-9C63-49A9FA052601}">
      <dgm:prSet/>
      <dgm:spPr/>
      <dgm:t>
        <a:bodyPr/>
        <a:lstStyle/>
        <a:p>
          <a:endParaRPr lang="en-US"/>
        </a:p>
      </dgm:t>
    </dgm:pt>
    <dgm:pt modelId="{6299D983-EFCE-47A2-B77D-30C9623CC741}" type="sibTrans" cxnId="{B2C85B80-03AA-463D-9C63-49A9FA052601}">
      <dgm:prSet/>
      <dgm:spPr/>
      <dgm:t>
        <a:bodyPr/>
        <a:lstStyle/>
        <a:p>
          <a:endParaRPr lang="en-US"/>
        </a:p>
      </dgm:t>
    </dgm:pt>
    <dgm:pt modelId="{8EA6AD7C-6870-4F39-B0C2-B76A414DE993}">
      <dgm:prSet custT="1"/>
      <dgm:spPr/>
      <dgm:t>
        <a:bodyPr/>
        <a:lstStyle/>
        <a:p>
          <a:r>
            <a:rPr lang="en-US" sz="2000" dirty="0"/>
            <a:t>Identify antecedent needs and feelings</a:t>
          </a:r>
        </a:p>
      </dgm:t>
    </dgm:pt>
    <dgm:pt modelId="{7D0FCF4A-F19C-49E9-94BD-07E27C1FB74C}" type="parTrans" cxnId="{4E4ECC6F-9E6C-4463-B9F0-8756B7A25164}">
      <dgm:prSet/>
      <dgm:spPr/>
      <dgm:t>
        <a:bodyPr/>
        <a:lstStyle/>
        <a:p>
          <a:endParaRPr lang="en-US"/>
        </a:p>
      </dgm:t>
    </dgm:pt>
    <dgm:pt modelId="{835160F4-65DA-4102-B95F-F0154B91C499}" type="sibTrans" cxnId="{4E4ECC6F-9E6C-4463-B9F0-8756B7A25164}">
      <dgm:prSet/>
      <dgm:spPr/>
      <dgm:t>
        <a:bodyPr/>
        <a:lstStyle/>
        <a:p>
          <a:endParaRPr lang="en-US"/>
        </a:p>
      </dgm:t>
    </dgm:pt>
    <dgm:pt modelId="{9DEF775A-03C3-46BC-B8EF-DAE02C030305}">
      <dgm:prSet custT="1"/>
      <dgm:spPr/>
      <dgm:t>
        <a:bodyPr/>
        <a:lstStyle/>
        <a:p>
          <a:r>
            <a:rPr lang="en-US" sz="2000" dirty="0"/>
            <a:t>Discuss</a:t>
          </a:r>
        </a:p>
      </dgm:t>
    </dgm:pt>
    <dgm:pt modelId="{8A7FAED7-15A9-44D2-A330-3391F44FFBB7}" type="parTrans" cxnId="{1186C359-7117-465F-9BC5-65B86B2DD143}">
      <dgm:prSet/>
      <dgm:spPr/>
      <dgm:t>
        <a:bodyPr/>
        <a:lstStyle/>
        <a:p>
          <a:endParaRPr lang="en-US"/>
        </a:p>
      </dgm:t>
    </dgm:pt>
    <dgm:pt modelId="{E37F60A5-59DF-46C6-A214-0A3F71D7DC19}" type="sibTrans" cxnId="{1186C359-7117-465F-9BC5-65B86B2DD143}">
      <dgm:prSet/>
      <dgm:spPr/>
      <dgm:t>
        <a:bodyPr/>
        <a:lstStyle/>
        <a:p>
          <a:endParaRPr lang="en-US"/>
        </a:p>
      </dgm:t>
    </dgm:pt>
    <dgm:pt modelId="{E5B099DF-91F1-4F06-9888-13B5778248D5}">
      <dgm:prSet custT="1"/>
      <dgm:spPr/>
      <dgm:t>
        <a:bodyPr/>
        <a:lstStyle/>
        <a:p>
          <a:r>
            <a:rPr lang="en-US" sz="2000" dirty="0"/>
            <a:t>Discuss current/previous impulsive acts</a:t>
          </a:r>
        </a:p>
      </dgm:t>
    </dgm:pt>
    <dgm:pt modelId="{24F7DC73-16E5-4C4E-B355-6151D14A5415}" type="parTrans" cxnId="{2206D46C-A810-4B79-8BE7-ECED87B4F799}">
      <dgm:prSet/>
      <dgm:spPr/>
      <dgm:t>
        <a:bodyPr/>
        <a:lstStyle/>
        <a:p>
          <a:endParaRPr lang="en-US"/>
        </a:p>
      </dgm:t>
    </dgm:pt>
    <dgm:pt modelId="{F3527F0D-F1A1-408F-AD0E-7EB0C023B236}" type="sibTrans" cxnId="{2206D46C-A810-4B79-8BE7-ECED87B4F799}">
      <dgm:prSet/>
      <dgm:spPr/>
      <dgm:t>
        <a:bodyPr/>
        <a:lstStyle/>
        <a:p>
          <a:endParaRPr lang="en-US"/>
        </a:p>
      </dgm:t>
    </dgm:pt>
    <dgm:pt modelId="{EF92F2F7-7A43-4B8D-AF77-0F686DD43F84}">
      <dgm:prSet custT="1"/>
      <dgm:spPr/>
      <dgm:t>
        <a:bodyPr/>
        <a:lstStyle/>
        <a:p>
          <a:r>
            <a:rPr lang="en-US" sz="2000" dirty="0"/>
            <a:t>Explore</a:t>
          </a:r>
        </a:p>
      </dgm:t>
    </dgm:pt>
    <dgm:pt modelId="{732616E1-76F8-44FD-BF88-3DFE3DF1104F}" type="parTrans" cxnId="{8B80FD95-F834-455B-9941-04C1C3C09C6D}">
      <dgm:prSet/>
      <dgm:spPr/>
      <dgm:t>
        <a:bodyPr/>
        <a:lstStyle/>
        <a:p>
          <a:endParaRPr lang="en-US"/>
        </a:p>
      </dgm:t>
    </dgm:pt>
    <dgm:pt modelId="{37F5AE59-A9C0-4F1E-8410-659CEFAB6055}" type="sibTrans" cxnId="{8B80FD95-F834-455B-9941-04C1C3C09C6D}">
      <dgm:prSet/>
      <dgm:spPr/>
      <dgm:t>
        <a:bodyPr/>
        <a:lstStyle/>
        <a:p>
          <a:endParaRPr lang="en-US"/>
        </a:p>
      </dgm:t>
    </dgm:pt>
    <dgm:pt modelId="{AF92BE7A-0134-44CF-9048-16CC3A6667DD}">
      <dgm:prSet custT="1"/>
      <dgm:spPr/>
      <dgm:t>
        <a:bodyPr/>
        <a:lstStyle/>
        <a:p>
          <a:r>
            <a:rPr lang="en-US" sz="2000" dirty="0"/>
            <a:t>Explore impact and outcome on self and others</a:t>
          </a:r>
        </a:p>
      </dgm:t>
    </dgm:pt>
    <dgm:pt modelId="{ABEB5050-54F6-4768-BF60-08D0414C74CF}" type="parTrans" cxnId="{F88BD800-116D-4F48-9020-762B116FEC9A}">
      <dgm:prSet/>
      <dgm:spPr/>
      <dgm:t>
        <a:bodyPr/>
        <a:lstStyle/>
        <a:p>
          <a:endParaRPr lang="en-US"/>
        </a:p>
      </dgm:t>
    </dgm:pt>
    <dgm:pt modelId="{32C9ACAD-F957-4041-BFC2-B14EF89E6B98}" type="sibTrans" cxnId="{F88BD800-116D-4F48-9020-762B116FEC9A}">
      <dgm:prSet/>
      <dgm:spPr/>
      <dgm:t>
        <a:bodyPr/>
        <a:lstStyle/>
        <a:p>
          <a:endParaRPr lang="en-US"/>
        </a:p>
      </dgm:t>
    </dgm:pt>
    <dgm:pt modelId="{E2162811-2B6A-4829-A894-B4F14F1BCD23}">
      <dgm:prSet custT="1"/>
      <dgm:spPr/>
      <dgm:t>
        <a:bodyPr/>
        <a:lstStyle/>
        <a:p>
          <a:r>
            <a:rPr lang="en-US" sz="2000" dirty="0"/>
            <a:t>Teach</a:t>
          </a:r>
        </a:p>
      </dgm:t>
    </dgm:pt>
    <dgm:pt modelId="{FEC61345-3A7A-4208-87BE-9239EA318F38}" type="parTrans" cxnId="{F4271C68-1AEC-4F0A-84FC-B2E64F531C97}">
      <dgm:prSet/>
      <dgm:spPr/>
      <dgm:t>
        <a:bodyPr/>
        <a:lstStyle/>
        <a:p>
          <a:endParaRPr lang="en-US"/>
        </a:p>
      </dgm:t>
    </dgm:pt>
    <dgm:pt modelId="{F694E136-266E-413C-8F34-F94D6CA61C7E}" type="sibTrans" cxnId="{F4271C68-1AEC-4F0A-84FC-B2E64F531C97}">
      <dgm:prSet/>
      <dgm:spPr/>
      <dgm:t>
        <a:bodyPr/>
        <a:lstStyle/>
        <a:p>
          <a:endParaRPr lang="en-US"/>
        </a:p>
      </dgm:t>
    </dgm:pt>
    <dgm:pt modelId="{925EA2DA-2666-4FED-AB2F-DF3D44BBF470}">
      <dgm:prSet custT="1"/>
      <dgm:spPr/>
      <dgm:t>
        <a:bodyPr/>
        <a:lstStyle/>
        <a:p>
          <a:r>
            <a:rPr lang="en-US" sz="2000" dirty="0"/>
            <a:t>Teach to cue “stop and think” first</a:t>
          </a:r>
        </a:p>
      </dgm:t>
    </dgm:pt>
    <dgm:pt modelId="{961C41E4-077F-4C05-80BF-D8C7A57C1349}" type="parTrans" cxnId="{94A38643-88A2-49FA-AD01-4D96B4000A8A}">
      <dgm:prSet/>
      <dgm:spPr/>
      <dgm:t>
        <a:bodyPr/>
        <a:lstStyle/>
        <a:p>
          <a:endParaRPr lang="en-US"/>
        </a:p>
      </dgm:t>
    </dgm:pt>
    <dgm:pt modelId="{3F98F4F4-0F9E-4377-B65A-59F8F0EFC6BE}" type="sibTrans" cxnId="{94A38643-88A2-49FA-AD01-4D96B4000A8A}">
      <dgm:prSet/>
      <dgm:spPr/>
      <dgm:t>
        <a:bodyPr/>
        <a:lstStyle/>
        <a:p>
          <a:endParaRPr lang="en-US"/>
        </a:p>
      </dgm:t>
    </dgm:pt>
    <dgm:pt modelId="{72DE617F-9FBC-4C3C-9369-F082AA2BF587}">
      <dgm:prSet custT="1"/>
      <dgm:spPr/>
      <dgm:t>
        <a:bodyPr/>
        <a:lstStyle/>
        <a:p>
          <a:r>
            <a:rPr lang="en-US" sz="2000" dirty="0"/>
            <a:t>Provide</a:t>
          </a:r>
        </a:p>
      </dgm:t>
    </dgm:pt>
    <dgm:pt modelId="{8342150C-F571-4A0D-8062-868DEC1B44C7}" type="parTrans" cxnId="{BBEE13FE-1F41-4920-A122-A2257AB5D4A9}">
      <dgm:prSet/>
      <dgm:spPr/>
      <dgm:t>
        <a:bodyPr/>
        <a:lstStyle/>
        <a:p>
          <a:endParaRPr lang="en-US"/>
        </a:p>
      </dgm:t>
    </dgm:pt>
    <dgm:pt modelId="{598FCBB6-40B5-4643-818E-7B975FA38854}" type="sibTrans" cxnId="{BBEE13FE-1F41-4920-A122-A2257AB5D4A9}">
      <dgm:prSet/>
      <dgm:spPr/>
      <dgm:t>
        <a:bodyPr/>
        <a:lstStyle/>
        <a:p>
          <a:endParaRPr lang="en-US"/>
        </a:p>
      </dgm:t>
    </dgm:pt>
    <dgm:pt modelId="{A65D4392-D318-42FD-A896-F8869D47EE82}">
      <dgm:prSet custT="1"/>
      <dgm:spPr/>
      <dgm:t>
        <a:bodyPr/>
        <a:lstStyle/>
        <a:p>
          <a:r>
            <a:rPr lang="en-US" sz="2000" dirty="0"/>
            <a:t>Provide positive reinforcement (praise and rewards) for successful outcomes</a:t>
          </a:r>
        </a:p>
      </dgm:t>
    </dgm:pt>
    <dgm:pt modelId="{4396C3F8-D375-4599-976A-5463E309A39A}" type="parTrans" cxnId="{10DCC414-EFBB-4B22-A06C-E78C5ABB783A}">
      <dgm:prSet/>
      <dgm:spPr/>
      <dgm:t>
        <a:bodyPr/>
        <a:lstStyle/>
        <a:p>
          <a:endParaRPr lang="en-US"/>
        </a:p>
      </dgm:t>
    </dgm:pt>
    <dgm:pt modelId="{6C54C02E-D732-4A47-BF9E-EDA0287C219C}" type="sibTrans" cxnId="{10DCC414-EFBB-4B22-A06C-E78C5ABB783A}">
      <dgm:prSet/>
      <dgm:spPr/>
      <dgm:t>
        <a:bodyPr/>
        <a:lstStyle/>
        <a:p>
          <a:endParaRPr lang="en-US"/>
        </a:p>
      </dgm:t>
    </dgm:pt>
    <dgm:pt modelId="{E05C8710-FBB7-476A-A8AC-1F4B6DB5F17B}">
      <dgm:prSet custT="1"/>
      <dgm:spPr/>
      <dgm:t>
        <a:bodyPr/>
        <a:lstStyle/>
        <a:p>
          <a:r>
            <a:rPr lang="en-US" sz="2000" dirty="0"/>
            <a:t>Encourage</a:t>
          </a:r>
        </a:p>
      </dgm:t>
    </dgm:pt>
    <dgm:pt modelId="{2DB065A9-30D4-40DB-8EDD-C038827651F4}" type="parTrans" cxnId="{EAF98D77-F1E7-43B8-9752-AB84E1D24D73}">
      <dgm:prSet/>
      <dgm:spPr/>
      <dgm:t>
        <a:bodyPr/>
        <a:lstStyle/>
        <a:p>
          <a:endParaRPr lang="en-US"/>
        </a:p>
      </dgm:t>
    </dgm:pt>
    <dgm:pt modelId="{4006FA0C-EA14-4A2D-A666-42A620C5A0CA}" type="sibTrans" cxnId="{EAF98D77-F1E7-43B8-9752-AB84E1D24D73}">
      <dgm:prSet/>
      <dgm:spPr/>
      <dgm:t>
        <a:bodyPr/>
        <a:lstStyle/>
        <a:p>
          <a:endParaRPr lang="en-US"/>
        </a:p>
      </dgm:t>
    </dgm:pt>
    <dgm:pt modelId="{EFCEEFDC-6B79-4EBC-875C-E7B99C9FBC76}">
      <dgm:prSet custT="1"/>
      <dgm:spPr/>
      <dgm:t>
        <a:bodyPr/>
        <a:lstStyle/>
        <a:p>
          <a:r>
            <a:rPr lang="en-US" sz="2000" dirty="0"/>
            <a:t>Encourage self-reward for positive outcomes</a:t>
          </a:r>
        </a:p>
      </dgm:t>
    </dgm:pt>
    <dgm:pt modelId="{E5C94A3B-3ACC-463C-A6D6-672AA546F9C4}" type="parTrans" cxnId="{1FF859C4-DB64-4308-8B72-9333A7552266}">
      <dgm:prSet/>
      <dgm:spPr/>
      <dgm:t>
        <a:bodyPr/>
        <a:lstStyle/>
        <a:p>
          <a:endParaRPr lang="en-US"/>
        </a:p>
      </dgm:t>
    </dgm:pt>
    <dgm:pt modelId="{089003D5-D687-41B1-9F02-7D2D0AA578CB}" type="sibTrans" cxnId="{1FF859C4-DB64-4308-8B72-9333A7552266}">
      <dgm:prSet/>
      <dgm:spPr/>
      <dgm:t>
        <a:bodyPr/>
        <a:lstStyle/>
        <a:p>
          <a:endParaRPr lang="en-US"/>
        </a:p>
      </dgm:t>
    </dgm:pt>
    <dgm:pt modelId="{55DE01A0-9917-421C-BBF5-6AEDCF402752}">
      <dgm:prSet custT="1"/>
      <dgm:spPr/>
      <dgm:t>
        <a:bodyPr/>
        <a:lstStyle/>
        <a:p>
          <a:r>
            <a:rPr lang="en-US" sz="2000" dirty="0"/>
            <a:t>Provide</a:t>
          </a:r>
        </a:p>
      </dgm:t>
    </dgm:pt>
    <dgm:pt modelId="{2CEF4E8B-00B1-400A-9330-70568DFA6DDB}" type="parTrans" cxnId="{50896392-A98C-4297-A34E-8A2FB3F22D31}">
      <dgm:prSet/>
      <dgm:spPr/>
      <dgm:t>
        <a:bodyPr/>
        <a:lstStyle/>
        <a:p>
          <a:endParaRPr lang="en-US"/>
        </a:p>
      </dgm:t>
    </dgm:pt>
    <dgm:pt modelId="{6E54DDFD-5E65-4AEC-AED4-2B2290497991}" type="sibTrans" cxnId="{50896392-A98C-4297-A34E-8A2FB3F22D31}">
      <dgm:prSet/>
      <dgm:spPr/>
      <dgm:t>
        <a:bodyPr/>
        <a:lstStyle/>
        <a:p>
          <a:endParaRPr lang="en-US"/>
        </a:p>
      </dgm:t>
    </dgm:pt>
    <dgm:pt modelId="{92B6AD62-5D48-4D81-8A83-26AF4527AC22}">
      <dgm:prSet custT="1"/>
      <dgm:spPr/>
      <dgm:t>
        <a:bodyPr/>
        <a:lstStyle/>
        <a:p>
          <a:r>
            <a:rPr lang="en-US" sz="2000" dirty="0"/>
            <a:t>Provide opportunities for practice (role play)</a:t>
          </a:r>
        </a:p>
      </dgm:t>
    </dgm:pt>
    <dgm:pt modelId="{4DBABB84-354C-42B8-A832-E5BFB8DC58F1}" type="parTrans" cxnId="{D401F85C-5138-497A-AD0D-47500F3654D8}">
      <dgm:prSet/>
      <dgm:spPr/>
      <dgm:t>
        <a:bodyPr/>
        <a:lstStyle/>
        <a:p>
          <a:endParaRPr lang="en-US"/>
        </a:p>
      </dgm:t>
    </dgm:pt>
    <dgm:pt modelId="{2A8048B6-C245-4DD2-98CF-F05F95D48444}" type="sibTrans" cxnId="{D401F85C-5138-497A-AD0D-47500F3654D8}">
      <dgm:prSet/>
      <dgm:spPr/>
      <dgm:t>
        <a:bodyPr/>
        <a:lstStyle/>
        <a:p>
          <a:endParaRPr lang="en-US"/>
        </a:p>
      </dgm:t>
    </dgm:pt>
    <dgm:pt modelId="{E3A63341-13C2-4339-8EEC-1E694E8AFC96}">
      <dgm:prSet custT="1"/>
      <dgm:spPr/>
      <dgm:t>
        <a:bodyPr/>
        <a:lstStyle/>
        <a:p>
          <a:r>
            <a:rPr lang="en-US" sz="2000" dirty="0"/>
            <a:t>Encourage</a:t>
          </a:r>
        </a:p>
      </dgm:t>
    </dgm:pt>
    <dgm:pt modelId="{E8749719-01F0-426E-A997-35DCCCDE31EA}" type="parTrans" cxnId="{8BB9DF10-BF59-4C7B-A0B9-C54C2DEB3E8D}">
      <dgm:prSet/>
      <dgm:spPr/>
      <dgm:t>
        <a:bodyPr/>
        <a:lstStyle/>
        <a:p>
          <a:endParaRPr lang="en-US"/>
        </a:p>
      </dgm:t>
    </dgm:pt>
    <dgm:pt modelId="{F83B1FA2-F0FA-4E59-9D65-AA6D3475E7BF}" type="sibTrans" cxnId="{8BB9DF10-BF59-4C7B-A0B9-C54C2DEB3E8D}">
      <dgm:prSet/>
      <dgm:spPr/>
      <dgm:t>
        <a:bodyPr/>
        <a:lstStyle/>
        <a:p>
          <a:endParaRPr lang="en-US"/>
        </a:p>
      </dgm:t>
    </dgm:pt>
    <dgm:pt modelId="{3E9C5F73-7421-40D7-B491-0138833FC269}">
      <dgm:prSet custT="1"/>
      <dgm:spPr/>
      <dgm:t>
        <a:bodyPr/>
        <a:lstStyle/>
        <a:p>
          <a:r>
            <a:rPr lang="en-US" sz="2000" dirty="0"/>
            <a:t>Encourage practice with problem solving in social and interpersonal situations</a:t>
          </a:r>
        </a:p>
      </dgm:t>
    </dgm:pt>
    <dgm:pt modelId="{B1443E67-3134-4361-832E-70506FF4B9E0}" type="parTrans" cxnId="{034DCD1C-996B-41C0-BFE2-7C7B7FAF824B}">
      <dgm:prSet/>
      <dgm:spPr/>
      <dgm:t>
        <a:bodyPr/>
        <a:lstStyle/>
        <a:p>
          <a:endParaRPr lang="en-US"/>
        </a:p>
      </dgm:t>
    </dgm:pt>
    <dgm:pt modelId="{162B838C-F33F-4817-BF5F-742DE4CA4365}" type="sibTrans" cxnId="{034DCD1C-996B-41C0-BFE2-7C7B7FAF824B}">
      <dgm:prSet/>
      <dgm:spPr/>
      <dgm:t>
        <a:bodyPr/>
        <a:lstStyle/>
        <a:p>
          <a:endParaRPr lang="en-US"/>
        </a:p>
      </dgm:t>
    </dgm:pt>
    <dgm:pt modelId="{EFF21386-4B32-F945-832D-79DA0D832B96}" type="pres">
      <dgm:prSet presAssocID="{D9514898-A723-42F3-A385-F11EEA102596}" presName="Name0" presStyleCnt="0">
        <dgm:presLayoutVars>
          <dgm:dir/>
          <dgm:animLvl val="lvl"/>
          <dgm:resizeHandles val="exact"/>
        </dgm:presLayoutVars>
      </dgm:prSet>
      <dgm:spPr/>
    </dgm:pt>
    <dgm:pt modelId="{EBDD50FA-CF9B-074E-8E1A-89D948E0D8A3}" type="pres">
      <dgm:prSet presAssocID="{E3A63341-13C2-4339-8EEC-1E694E8AFC96}" presName="boxAndChildren" presStyleCnt="0"/>
      <dgm:spPr/>
    </dgm:pt>
    <dgm:pt modelId="{55C7AEF5-F319-2543-B876-B25A8A9DC3FC}" type="pres">
      <dgm:prSet presAssocID="{E3A63341-13C2-4339-8EEC-1E694E8AFC96}" presName="parentTextBox" presStyleLbl="alignNode1" presStyleIdx="0" presStyleCnt="8"/>
      <dgm:spPr/>
    </dgm:pt>
    <dgm:pt modelId="{BFB05D46-D533-6B42-8853-4447ECB5BF64}" type="pres">
      <dgm:prSet presAssocID="{E3A63341-13C2-4339-8EEC-1E694E8AFC96}" presName="descendantBox" presStyleLbl="bgAccFollowNode1" presStyleIdx="0" presStyleCnt="8"/>
      <dgm:spPr/>
    </dgm:pt>
    <dgm:pt modelId="{BB617951-41E0-E040-8F66-F69D2181EB8E}" type="pres">
      <dgm:prSet presAssocID="{6E54DDFD-5E65-4AEC-AED4-2B2290497991}" presName="sp" presStyleCnt="0"/>
      <dgm:spPr/>
    </dgm:pt>
    <dgm:pt modelId="{A0A92952-E2AC-D14B-BCA9-3E6EBA4BE07B}" type="pres">
      <dgm:prSet presAssocID="{55DE01A0-9917-421C-BBF5-6AEDCF402752}" presName="arrowAndChildren" presStyleCnt="0"/>
      <dgm:spPr/>
    </dgm:pt>
    <dgm:pt modelId="{512195E8-8666-ED4E-938F-83E2B951E9C7}" type="pres">
      <dgm:prSet presAssocID="{55DE01A0-9917-421C-BBF5-6AEDCF402752}" presName="parentTextArrow" presStyleLbl="node1" presStyleIdx="0" presStyleCnt="0"/>
      <dgm:spPr/>
    </dgm:pt>
    <dgm:pt modelId="{A9428024-BCE3-B244-8C0F-76020967DA3D}" type="pres">
      <dgm:prSet presAssocID="{55DE01A0-9917-421C-BBF5-6AEDCF402752}" presName="arrow" presStyleLbl="alignNode1" presStyleIdx="1" presStyleCnt="8"/>
      <dgm:spPr/>
    </dgm:pt>
    <dgm:pt modelId="{620CF1D5-CB17-2D46-94D3-41020D9A7239}" type="pres">
      <dgm:prSet presAssocID="{55DE01A0-9917-421C-BBF5-6AEDCF402752}" presName="descendantArrow" presStyleLbl="bgAccFollowNode1" presStyleIdx="1" presStyleCnt="8"/>
      <dgm:spPr/>
    </dgm:pt>
    <dgm:pt modelId="{DC35B443-3EA0-8548-9C5E-99DEF2C5CC8B}" type="pres">
      <dgm:prSet presAssocID="{4006FA0C-EA14-4A2D-A666-42A620C5A0CA}" presName="sp" presStyleCnt="0"/>
      <dgm:spPr/>
    </dgm:pt>
    <dgm:pt modelId="{02B74C66-562D-5043-9CFC-DCCBAEE4586B}" type="pres">
      <dgm:prSet presAssocID="{E05C8710-FBB7-476A-A8AC-1F4B6DB5F17B}" presName="arrowAndChildren" presStyleCnt="0"/>
      <dgm:spPr/>
    </dgm:pt>
    <dgm:pt modelId="{41E30B44-497A-7D49-BDCA-139FF70DE90A}" type="pres">
      <dgm:prSet presAssocID="{E05C8710-FBB7-476A-A8AC-1F4B6DB5F17B}" presName="parentTextArrow" presStyleLbl="node1" presStyleIdx="0" presStyleCnt="0"/>
      <dgm:spPr/>
    </dgm:pt>
    <dgm:pt modelId="{724F02E4-AA8B-9F4D-B8DD-6E1A8A0E5F1F}" type="pres">
      <dgm:prSet presAssocID="{E05C8710-FBB7-476A-A8AC-1F4B6DB5F17B}" presName="arrow" presStyleLbl="alignNode1" presStyleIdx="2" presStyleCnt="8"/>
      <dgm:spPr/>
    </dgm:pt>
    <dgm:pt modelId="{507AC179-7189-4347-AD3F-848E846B8C6A}" type="pres">
      <dgm:prSet presAssocID="{E05C8710-FBB7-476A-A8AC-1F4B6DB5F17B}" presName="descendantArrow" presStyleLbl="bgAccFollowNode1" presStyleIdx="2" presStyleCnt="8"/>
      <dgm:spPr/>
    </dgm:pt>
    <dgm:pt modelId="{03D28563-5D61-574E-872C-BFC2217F532A}" type="pres">
      <dgm:prSet presAssocID="{598FCBB6-40B5-4643-818E-7B975FA38854}" presName="sp" presStyleCnt="0"/>
      <dgm:spPr/>
    </dgm:pt>
    <dgm:pt modelId="{6226CACE-FC69-5942-8338-67F24E98A4AD}" type="pres">
      <dgm:prSet presAssocID="{72DE617F-9FBC-4C3C-9369-F082AA2BF587}" presName="arrowAndChildren" presStyleCnt="0"/>
      <dgm:spPr/>
    </dgm:pt>
    <dgm:pt modelId="{040E92D8-7446-4440-8FE3-8C57C52D3E48}" type="pres">
      <dgm:prSet presAssocID="{72DE617F-9FBC-4C3C-9369-F082AA2BF587}" presName="parentTextArrow" presStyleLbl="node1" presStyleIdx="0" presStyleCnt="0"/>
      <dgm:spPr/>
    </dgm:pt>
    <dgm:pt modelId="{70690CDF-3244-0849-AE72-003761F80F19}" type="pres">
      <dgm:prSet presAssocID="{72DE617F-9FBC-4C3C-9369-F082AA2BF587}" presName="arrow" presStyleLbl="alignNode1" presStyleIdx="3" presStyleCnt="8"/>
      <dgm:spPr/>
    </dgm:pt>
    <dgm:pt modelId="{F58590A8-13EA-854A-BF25-28F8E66FA253}" type="pres">
      <dgm:prSet presAssocID="{72DE617F-9FBC-4C3C-9369-F082AA2BF587}" presName="descendantArrow" presStyleLbl="bgAccFollowNode1" presStyleIdx="3" presStyleCnt="8"/>
      <dgm:spPr/>
    </dgm:pt>
    <dgm:pt modelId="{0A44116D-C477-434D-B7C7-E19954C63B14}" type="pres">
      <dgm:prSet presAssocID="{F694E136-266E-413C-8F34-F94D6CA61C7E}" presName="sp" presStyleCnt="0"/>
      <dgm:spPr/>
    </dgm:pt>
    <dgm:pt modelId="{FA20C1B1-6EF9-EC47-A91D-EBE11A4A0086}" type="pres">
      <dgm:prSet presAssocID="{E2162811-2B6A-4829-A894-B4F14F1BCD23}" presName="arrowAndChildren" presStyleCnt="0"/>
      <dgm:spPr/>
    </dgm:pt>
    <dgm:pt modelId="{0D849A73-61AF-474E-BFA5-AFA6C100BE39}" type="pres">
      <dgm:prSet presAssocID="{E2162811-2B6A-4829-A894-B4F14F1BCD23}" presName="parentTextArrow" presStyleLbl="node1" presStyleIdx="0" presStyleCnt="0"/>
      <dgm:spPr/>
    </dgm:pt>
    <dgm:pt modelId="{0F396C71-1A55-AE42-A4C2-D584225C5EAD}" type="pres">
      <dgm:prSet presAssocID="{E2162811-2B6A-4829-A894-B4F14F1BCD23}" presName="arrow" presStyleLbl="alignNode1" presStyleIdx="4" presStyleCnt="8"/>
      <dgm:spPr/>
    </dgm:pt>
    <dgm:pt modelId="{F6A4B42A-80AA-2746-AAAB-2D756C9C1B48}" type="pres">
      <dgm:prSet presAssocID="{E2162811-2B6A-4829-A894-B4F14F1BCD23}" presName="descendantArrow" presStyleLbl="bgAccFollowNode1" presStyleIdx="4" presStyleCnt="8"/>
      <dgm:spPr/>
    </dgm:pt>
    <dgm:pt modelId="{012C31D0-F746-C746-8888-20805E9C5D15}" type="pres">
      <dgm:prSet presAssocID="{37F5AE59-A9C0-4F1E-8410-659CEFAB6055}" presName="sp" presStyleCnt="0"/>
      <dgm:spPr/>
    </dgm:pt>
    <dgm:pt modelId="{A95AD526-337F-5E4F-8549-9CE816E3B2E2}" type="pres">
      <dgm:prSet presAssocID="{EF92F2F7-7A43-4B8D-AF77-0F686DD43F84}" presName="arrowAndChildren" presStyleCnt="0"/>
      <dgm:spPr/>
    </dgm:pt>
    <dgm:pt modelId="{40503D40-F06D-A141-A049-CF1801281C74}" type="pres">
      <dgm:prSet presAssocID="{EF92F2F7-7A43-4B8D-AF77-0F686DD43F84}" presName="parentTextArrow" presStyleLbl="node1" presStyleIdx="0" presStyleCnt="0"/>
      <dgm:spPr/>
    </dgm:pt>
    <dgm:pt modelId="{917FCB73-212F-9847-AF37-594C7BF02E18}" type="pres">
      <dgm:prSet presAssocID="{EF92F2F7-7A43-4B8D-AF77-0F686DD43F84}" presName="arrow" presStyleLbl="alignNode1" presStyleIdx="5" presStyleCnt="8"/>
      <dgm:spPr/>
    </dgm:pt>
    <dgm:pt modelId="{9522D6BF-C854-1F42-A391-22BF87A68674}" type="pres">
      <dgm:prSet presAssocID="{EF92F2F7-7A43-4B8D-AF77-0F686DD43F84}" presName="descendantArrow" presStyleLbl="bgAccFollowNode1" presStyleIdx="5" presStyleCnt="8"/>
      <dgm:spPr/>
    </dgm:pt>
    <dgm:pt modelId="{BC9F17F3-C97A-0443-9824-1C6231B8A8F3}" type="pres">
      <dgm:prSet presAssocID="{E37F60A5-59DF-46C6-A214-0A3F71D7DC19}" presName="sp" presStyleCnt="0"/>
      <dgm:spPr/>
    </dgm:pt>
    <dgm:pt modelId="{CD040C25-E429-E74D-AE14-8999A4A04BB6}" type="pres">
      <dgm:prSet presAssocID="{9DEF775A-03C3-46BC-B8EF-DAE02C030305}" presName="arrowAndChildren" presStyleCnt="0"/>
      <dgm:spPr/>
    </dgm:pt>
    <dgm:pt modelId="{05D91D8E-F00B-AF4B-B200-5FC9F2E2D639}" type="pres">
      <dgm:prSet presAssocID="{9DEF775A-03C3-46BC-B8EF-DAE02C030305}" presName="parentTextArrow" presStyleLbl="node1" presStyleIdx="0" presStyleCnt="0"/>
      <dgm:spPr/>
    </dgm:pt>
    <dgm:pt modelId="{7AC8261F-BD38-B340-B2BD-6029477766F5}" type="pres">
      <dgm:prSet presAssocID="{9DEF775A-03C3-46BC-B8EF-DAE02C030305}" presName="arrow" presStyleLbl="alignNode1" presStyleIdx="6" presStyleCnt="8"/>
      <dgm:spPr/>
    </dgm:pt>
    <dgm:pt modelId="{BC890561-1EDC-444A-AE55-188237535F24}" type="pres">
      <dgm:prSet presAssocID="{9DEF775A-03C3-46BC-B8EF-DAE02C030305}" presName="descendantArrow" presStyleLbl="bgAccFollowNode1" presStyleIdx="6" presStyleCnt="8"/>
      <dgm:spPr/>
    </dgm:pt>
    <dgm:pt modelId="{59BCC271-D3C3-6943-9866-59305F588531}" type="pres">
      <dgm:prSet presAssocID="{6299D983-EFCE-47A2-B77D-30C9623CC741}" presName="sp" presStyleCnt="0"/>
      <dgm:spPr/>
    </dgm:pt>
    <dgm:pt modelId="{B8D9C812-5333-6741-BC42-D284E7676962}" type="pres">
      <dgm:prSet presAssocID="{66F3FFD7-4975-4312-AE46-2D29F6A47FD1}" presName="arrowAndChildren" presStyleCnt="0"/>
      <dgm:spPr/>
    </dgm:pt>
    <dgm:pt modelId="{91C571DE-60FC-EF48-A11E-CBF2E8F1A70D}" type="pres">
      <dgm:prSet presAssocID="{66F3FFD7-4975-4312-AE46-2D29F6A47FD1}" presName="parentTextArrow" presStyleLbl="node1" presStyleIdx="0" presStyleCnt="0"/>
      <dgm:spPr/>
    </dgm:pt>
    <dgm:pt modelId="{CDA9D725-8A9B-A947-8859-87DC1965FDAE}" type="pres">
      <dgm:prSet presAssocID="{66F3FFD7-4975-4312-AE46-2D29F6A47FD1}" presName="arrow" presStyleLbl="alignNode1" presStyleIdx="7" presStyleCnt="8"/>
      <dgm:spPr/>
    </dgm:pt>
    <dgm:pt modelId="{B7EAC252-76F3-FE46-87F8-AE377F2DCC7B}" type="pres">
      <dgm:prSet presAssocID="{66F3FFD7-4975-4312-AE46-2D29F6A47FD1}" presName="descendantArrow" presStyleLbl="bgAccFollowNode1" presStyleIdx="7" presStyleCnt="8"/>
      <dgm:spPr/>
    </dgm:pt>
  </dgm:ptLst>
  <dgm:cxnLst>
    <dgm:cxn modelId="{F88BD800-116D-4F48-9020-762B116FEC9A}" srcId="{EF92F2F7-7A43-4B8D-AF77-0F686DD43F84}" destId="{AF92BE7A-0134-44CF-9048-16CC3A6667DD}" srcOrd="0" destOrd="0" parTransId="{ABEB5050-54F6-4768-BF60-08D0414C74CF}" sibTransId="{32C9ACAD-F957-4041-BFC2-B14EF89E6B98}"/>
    <dgm:cxn modelId="{8BB9DF10-BF59-4C7B-A0B9-C54C2DEB3E8D}" srcId="{D9514898-A723-42F3-A385-F11EEA102596}" destId="{E3A63341-13C2-4339-8EEC-1E694E8AFC96}" srcOrd="7" destOrd="0" parTransId="{E8749719-01F0-426E-A997-35DCCCDE31EA}" sibTransId="{F83B1FA2-F0FA-4E59-9D65-AA6D3475E7BF}"/>
    <dgm:cxn modelId="{10DCC414-EFBB-4B22-A06C-E78C5ABB783A}" srcId="{72DE617F-9FBC-4C3C-9369-F082AA2BF587}" destId="{A65D4392-D318-42FD-A896-F8869D47EE82}" srcOrd="0" destOrd="0" parTransId="{4396C3F8-D375-4599-976A-5463E309A39A}" sibTransId="{6C54C02E-D732-4A47-BF9E-EDA0287C219C}"/>
    <dgm:cxn modelId="{034DCD1C-996B-41C0-BFE2-7C7B7FAF824B}" srcId="{E3A63341-13C2-4339-8EEC-1E694E8AFC96}" destId="{3E9C5F73-7421-40D7-B491-0138833FC269}" srcOrd="0" destOrd="0" parTransId="{B1443E67-3134-4361-832E-70506FF4B9E0}" sibTransId="{162B838C-F33F-4817-BF5F-742DE4CA4365}"/>
    <dgm:cxn modelId="{9A270B21-6085-A448-B6A9-1E2BF518828C}" type="presOf" srcId="{EF92F2F7-7A43-4B8D-AF77-0F686DD43F84}" destId="{40503D40-F06D-A141-A049-CF1801281C74}" srcOrd="0" destOrd="0" presId="urn:microsoft.com/office/officeart/2016/7/layout/VerticalDownArrowProcess"/>
    <dgm:cxn modelId="{6AE8E825-2BA0-A64A-B937-A0FE7CD06E4D}" type="presOf" srcId="{72DE617F-9FBC-4C3C-9369-F082AA2BF587}" destId="{70690CDF-3244-0849-AE72-003761F80F19}" srcOrd="1" destOrd="0" presId="urn:microsoft.com/office/officeart/2016/7/layout/VerticalDownArrowProcess"/>
    <dgm:cxn modelId="{4386E42E-14AE-DD4B-91F1-D1B258E551CB}" type="presOf" srcId="{925EA2DA-2666-4FED-AB2F-DF3D44BBF470}" destId="{F6A4B42A-80AA-2746-AAAB-2D756C9C1B48}" srcOrd="0" destOrd="0" presId="urn:microsoft.com/office/officeart/2016/7/layout/VerticalDownArrowProcess"/>
    <dgm:cxn modelId="{291F402F-86C8-034B-981F-2B757A0C45F1}" type="presOf" srcId="{8EA6AD7C-6870-4F39-B0C2-B76A414DE993}" destId="{B7EAC252-76F3-FE46-87F8-AE377F2DCC7B}" srcOrd="0" destOrd="0" presId="urn:microsoft.com/office/officeart/2016/7/layout/VerticalDownArrowProcess"/>
    <dgm:cxn modelId="{2E490B39-4C3A-754F-8439-C6F9A52805AD}" type="presOf" srcId="{EFCEEFDC-6B79-4EBC-875C-E7B99C9FBC76}" destId="{507AC179-7189-4347-AD3F-848E846B8C6A}" srcOrd="0" destOrd="0" presId="urn:microsoft.com/office/officeart/2016/7/layout/VerticalDownArrowProcess"/>
    <dgm:cxn modelId="{F5172739-EFC1-1A42-A3F5-2D76BFDEB8C0}" type="presOf" srcId="{AF92BE7A-0134-44CF-9048-16CC3A6667DD}" destId="{9522D6BF-C854-1F42-A391-22BF87A68674}" srcOrd="0" destOrd="0" presId="urn:microsoft.com/office/officeart/2016/7/layout/VerticalDownArrowProcess"/>
    <dgm:cxn modelId="{B9505D3D-0DE7-514D-A675-76E8DEB687B1}" type="presOf" srcId="{55DE01A0-9917-421C-BBF5-6AEDCF402752}" destId="{A9428024-BCE3-B244-8C0F-76020967DA3D}" srcOrd="1" destOrd="0" presId="urn:microsoft.com/office/officeart/2016/7/layout/VerticalDownArrowProcess"/>
    <dgm:cxn modelId="{94A38643-88A2-49FA-AD01-4D96B4000A8A}" srcId="{E2162811-2B6A-4829-A894-B4F14F1BCD23}" destId="{925EA2DA-2666-4FED-AB2F-DF3D44BBF470}" srcOrd="0" destOrd="0" parTransId="{961C41E4-077F-4C05-80BF-D8C7A57C1349}" sibTransId="{3F98F4F4-0F9E-4377-B65A-59F8F0EFC6BE}"/>
    <dgm:cxn modelId="{239A1F48-9BED-8F49-9EBC-3F6D83368E9A}" type="presOf" srcId="{E3A63341-13C2-4339-8EEC-1E694E8AFC96}" destId="{55C7AEF5-F319-2543-B876-B25A8A9DC3FC}" srcOrd="0" destOrd="0" presId="urn:microsoft.com/office/officeart/2016/7/layout/VerticalDownArrowProcess"/>
    <dgm:cxn modelId="{088B1B49-DC1D-5240-8117-4D4BAB9A43AF}" type="presOf" srcId="{66F3FFD7-4975-4312-AE46-2D29F6A47FD1}" destId="{CDA9D725-8A9B-A947-8859-87DC1965FDAE}" srcOrd="1" destOrd="0" presId="urn:microsoft.com/office/officeart/2016/7/layout/VerticalDownArrowProcess"/>
    <dgm:cxn modelId="{21063B49-53D7-9C48-8276-C15C16B52A6A}" type="presOf" srcId="{A65D4392-D318-42FD-A896-F8869D47EE82}" destId="{F58590A8-13EA-854A-BF25-28F8E66FA253}" srcOrd="0" destOrd="0" presId="urn:microsoft.com/office/officeart/2016/7/layout/VerticalDownArrowProcess"/>
    <dgm:cxn modelId="{9F0F6258-58BF-324F-B2FF-05ABE57D6636}" type="presOf" srcId="{66F3FFD7-4975-4312-AE46-2D29F6A47FD1}" destId="{91C571DE-60FC-EF48-A11E-CBF2E8F1A70D}" srcOrd="0" destOrd="0" presId="urn:microsoft.com/office/officeart/2016/7/layout/VerticalDownArrowProcess"/>
    <dgm:cxn modelId="{1186C359-7117-465F-9BC5-65B86B2DD143}" srcId="{D9514898-A723-42F3-A385-F11EEA102596}" destId="{9DEF775A-03C3-46BC-B8EF-DAE02C030305}" srcOrd="1" destOrd="0" parTransId="{8A7FAED7-15A9-44D2-A330-3391F44FFBB7}" sibTransId="{E37F60A5-59DF-46C6-A214-0A3F71D7DC19}"/>
    <dgm:cxn modelId="{5D6C7C5A-FC7B-EA46-92AA-8943395FEAB4}" type="presOf" srcId="{E2162811-2B6A-4829-A894-B4F14F1BCD23}" destId="{0D849A73-61AF-474E-BFA5-AFA6C100BE39}" srcOrd="0" destOrd="0" presId="urn:microsoft.com/office/officeart/2016/7/layout/VerticalDownArrowProcess"/>
    <dgm:cxn modelId="{D401F85C-5138-497A-AD0D-47500F3654D8}" srcId="{55DE01A0-9917-421C-BBF5-6AEDCF402752}" destId="{92B6AD62-5D48-4D81-8A83-26AF4527AC22}" srcOrd="0" destOrd="0" parTransId="{4DBABB84-354C-42B8-A832-E5BFB8DC58F1}" sibTransId="{2A8048B6-C245-4DD2-98CF-F05F95D48444}"/>
    <dgm:cxn modelId="{F4271C68-1AEC-4F0A-84FC-B2E64F531C97}" srcId="{D9514898-A723-42F3-A385-F11EEA102596}" destId="{E2162811-2B6A-4829-A894-B4F14F1BCD23}" srcOrd="3" destOrd="0" parTransId="{FEC61345-3A7A-4208-87BE-9239EA318F38}" sibTransId="{F694E136-266E-413C-8F34-F94D6CA61C7E}"/>
    <dgm:cxn modelId="{2206D46C-A810-4B79-8BE7-ECED87B4F799}" srcId="{9DEF775A-03C3-46BC-B8EF-DAE02C030305}" destId="{E5B099DF-91F1-4F06-9888-13B5778248D5}" srcOrd="0" destOrd="0" parTransId="{24F7DC73-16E5-4C4E-B355-6151D14A5415}" sibTransId="{F3527F0D-F1A1-408F-AD0E-7EB0C023B236}"/>
    <dgm:cxn modelId="{4E4ECC6F-9E6C-4463-B9F0-8756B7A25164}" srcId="{66F3FFD7-4975-4312-AE46-2D29F6A47FD1}" destId="{8EA6AD7C-6870-4F39-B0C2-B76A414DE993}" srcOrd="0" destOrd="0" parTransId="{7D0FCF4A-F19C-49E9-94BD-07E27C1FB74C}" sibTransId="{835160F4-65DA-4102-B95F-F0154B91C499}"/>
    <dgm:cxn modelId="{A2B0B171-E076-8440-A686-30C3D3882A59}" type="presOf" srcId="{D9514898-A723-42F3-A385-F11EEA102596}" destId="{EFF21386-4B32-F945-832D-79DA0D832B96}" srcOrd="0" destOrd="0" presId="urn:microsoft.com/office/officeart/2016/7/layout/VerticalDownArrowProcess"/>
    <dgm:cxn modelId="{EAF98D77-F1E7-43B8-9752-AB84E1D24D73}" srcId="{D9514898-A723-42F3-A385-F11EEA102596}" destId="{E05C8710-FBB7-476A-A8AC-1F4B6DB5F17B}" srcOrd="5" destOrd="0" parTransId="{2DB065A9-30D4-40DB-8EDD-C038827651F4}" sibTransId="{4006FA0C-EA14-4A2D-A666-42A620C5A0CA}"/>
    <dgm:cxn modelId="{E2A73F80-CA56-D64F-9AB2-A92B811405B3}" type="presOf" srcId="{E05C8710-FBB7-476A-A8AC-1F4B6DB5F17B}" destId="{41E30B44-497A-7D49-BDCA-139FF70DE90A}" srcOrd="0" destOrd="0" presId="urn:microsoft.com/office/officeart/2016/7/layout/VerticalDownArrowProcess"/>
    <dgm:cxn modelId="{B2C85B80-03AA-463D-9C63-49A9FA052601}" srcId="{D9514898-A723-42F3-A385-F11EEA102596}" destId="{66F3FFD7-4975-4312-AE46-2D29F6A47FD1}" srcOrd="0" destOrd="0" parTransId="{4C8CE9A7-3CFF-42C5-929A-7F3AC8ACEA3A}" sibTransId="{6299D983-EFCE-47A2-B77D-30C9623CC741}"/>
    <dgm:cxn modelId="{F040FB8F-E707-0C4B-8D41-D7DE9570F9C9}" type="presOf" srcId="{E05C8710-FBB7-476A-A8AC-1F4B6DB5F17B}" destId="{724F02E4-AA8B-9F4D-B8DD-6E1A8A0E5F1F}" srcOrd="1" destOrd="0" presId="urn:microsoft.com/office/officeart/2016/7/layout/VerticalDownArrowProcess"/>
    <dgm:cxn modelId="{50896392-A98C-4297-A34E-8A2FB3F22D31}" srcId="{D9514898-A723-42F3-A385-F11EEA102596}" destId="{55DE01A0-9917-421C-BBF5-6AEDCF402752}" srcOrd="6" destOrd="0" parTransId="{2CEF4E8B-00B1-400A-9330-70568DFA6DDB}" sibTransId="{6E54DDFD-5E65-4AEC-AED4-2B2290497991}"/>
    <dgm:cxn modelId="{6277D192-E457-3A41-A666-09B781F579EA}" type="presOf" srcId="{92B6AD62-5D48-4D81-8A83-26AF4527AC22}" destId="{620CF1D5-CB17-2D46-94D3-41020D9A7239}" srcOrd="0" destOrd="0" presId="urn:microsoft.com/office/officeart/2016/7/layout/VerticalDownArrowProcess"/>
    <dgm:cxn modelId="{8AAAE694-0BDD-0D4D-81D7-ACF120018C99}" type="presOf" srcId="{3E9C5F73-7421-40D7-B491-0138833FC269}" destId="{BFB05D46-D533-6B42-8853-4447ECB5BF64}" srcOrd="0" destOrd="0" presId="urn:microsoft.com/office/officeart/2016/7/layout/VerticalDownArrowProcess"/>
    <dgm:cxn modelId="{8B80FD95-F834-455B-9941-04C1C3C09C6D}" srcId="{D9514898-A723-42F3-A385-F11EEA102596}" destId="{EF92F2F7-7A43-4B8D-AF77-0F686DD43F84}" srcOrd="2" destOrd="0" parTransId="{732616E1-76F8-44FD-BF88-3DFE3DF1104F}" sibTransId="{37F5AE59-A9C0-4F1E-8410-659CEFAB6055}"/>
    <dgm:cxn modelId="{2B3F6997-A1C2-7647-A80C-7A8F0B354546}" type="presOf" srcId="{72DE617F-9FBC-4C3C-9369-F082AA2BF587}" destId="{040E92D8-7446-4440-8FE3-8C57C52D3E48}" srcOrd="0" destOrd="0" presId="urn:microsoft.com/office/officeart/2016/7/layout/VerticalDownArrowProcess"/>
    <dgm:cxn modelId="{1D8479C2-CD93-4440-96FF-058D58CE2E95}" type="presOf" srcId="{55DE01A0-9917-421C-BBF5-6AEDCF402752}" destId="{512195E8-8666-ED4E-938F-83E2B951E9C7}" srcOrd="0" destOrd="0" presId="urn:microsoft.com/office/officeart/2016/7/layout/VerticalDownArrowProcess"/>
    <dgm:cxn modelId="{7A9D80C3-3B98-0448-AD8D-850D922DE9AC}" type="presOf" srcId="{EF92F2F7-7A43-4B8D-AF77-0F686DD43F84}" destId="{917FCB73-212F-9847-AF37-594C7BF02E18}" srcOrd="1" destOrd="0" presId="urn:microsoft.com/office/officeart/2016/7/layout/VerticalDownArrowProcess"/>
    <dgm:cxn modelId="{1FF859C4-DB64-4308-8B72-9333A7552266}" srcId="{E05C8710-FBB7-476A-A8AC-1F4B6DB5F17B}" destId="{EFCEEFDC-6B79-4EBC-875C-E7B99C9FBC76}" srcOrd="0" destOrd="0" parTransId="{E5C94A3B-3ACC-463C-A6D6-672AA546F9C4}" sibTransId="{089003D5-D687-41B1-9F02-7D2D0AA578CB}"/>
    <dgm:cxn modelId="{286CB4D2-DBA6-F94C-AF85-EEAC0998DDDF}" type="presOf" srcId="{E2162811-2B6A-4829-A894-B4F14F1BCD23}" destId="{0F396C71-1A55-AE42-A4C2-D584225C5EAD}" srcOrd="1" destOrd="0" presId="urn:microsoft.com/office/officeart/2016/7/layout/VerticalDownArrowProcess"/>
    <dgm:cxn modelId="{F764E3E7-2FF3-7646-ADE8-1AC2368B444C}" type="presOf" srcId="{E5B099DF-91F1-4F06-9888-13B5778248D5}" destId="{BC890561-1EDC-444A-AE55-188237535F24}" srcOrd="0" destOrd="0" presId="urn:microsoft.com/office/officeart/2016/7/layout/VerticalDownArrowProcess"/>
    <dgm:cxn modelId="{B9EA52EC-C701-824B-B775-30C4106787D4}" type="presOf" srcId="{9DEF775A-03C3-46BC-B8EF-DAE02C030305}" destId="{7AC8261F-BD38-B340-B2BD-6029477766F5}" srcOrd="1" destOrd="0" presId="urn:microsoft.com/office/officeart/2016/7/layout/VerticalDownArrowProcess"/>
    <dgm:cxn modelId="{AC094EF5-1778-3D40-9C04-E180C8201773}" type="presOf" srcId="{9DEF775A-03C3-46BC-B8EF-DAE02C030305}" destId="{05D91D8E-F00B-AF4B-B200-5FC9F2E2D639}" srcOrd="0" destOrd="0" presId="urn:microsoft.com/office/officeart/2016/7/layout/VerticalDownArrowProcess"/>
    <dgm:cxn modelId="{BBEE13FE-1F41-4920-A122-A2257AB5D4A9}" srcId="{D9514898-A723-42F3-A385-F11EEA102596}" destId="{72DE617F-9FBC-4C3C-9369-F082AA2BF587}" srcOrd="4" destOrd="0" parTransId="{8342150C-F571-4A0D-8062-868DEC1B44C7}" sibTransId="{598FCBB6-40B5-4643-818E-7B975FA38854}"/>
    <dgm:cxn modelId="{4E42496D-1C52-7C4E-AB33-635A470FD464}" type="presParOf" srcId="{EFF21386-4B32-F945-832D-79DA0D832B96}" destId="{EBDD50FA-CF9B-074E-8E1A-89D948E0D8A3}" srcOrd="0" destOrd="0" presId="urn:microsoft.com/office/officeart/2016/7/layout/VerticalDownArrowProcess"/>
    <dgm:cxn modelId="{F00E0BAC-A554-D843-88EF-5ABA25FB55D8}" type="presParOf" srcId="{EBDD50FA-CF9B-074E-8E1A-89D948E0D8A3}" destId="{55C7AEF5-F319-2543-B876-B25A8A9DC3FC}" srcOrd="0" destOrd="0" presId="urn:microsoft.com/office/officeart/2016/7/layout/VerticalDownArrowProcess"/>
    <dgm:cxn modelId="{3C5CA4CE-4179-E449-AC3C-763A122384A3}" type="presParOf" srcId="{EBDD50FA-CF9B-074E-8E1A-89D948E0D8A3}" destId="{BFB05D46-D533-6B42-8853-4447ECB5BF64}" srcOrd="1" destOrd="0" presId="urn:microsoft.com/office/officeart/2016/7/layout/VerticalDownArrowProcess"/>
    <dgm:cxn modelId="{34D99217-2CF7-654F-BA88-C55E794CB603}" type="presParOf" srcId="{EFF21386-4B32-F945-832D-79DA0D832B96}" destId="{BB617951-41E0-E040-8F66-F69D2181EB8E}" srcOrd="1" destOrd="0" presId="urn:microsoft.com/office/officeart/2016/7/layout/VerticalDownArrowProcess"/>
    <dgm:cxn modelId="{19099E72-084A-F547-A9AD-812B5D47991C}" type="presParOf" srcId="{EFF21386-4B32-F945-832D-79DA0D832B96}" destId="{A0A92952-E2AC-D14B-BCA9-3E6EBA4BE07B}" srcOrd="2" destOrd="0" presId="urn:microsoft.com/office/officeart/2016/7/layout/VerticalDownArrowProcess"/>
    <dgm:cxn modelId="{72DBF70A-81FF-9B4E-9C28-0BEB8045DFDE}" type="presParOf" srcId="{A0A92952-E2AC-D14B-BCA9-3E6EBA4BE07B}" destId="{512195E8-8666-ED4E-938F-83E2B951E9C7}" srcOrd="0" destOrd="0" presId="urn:microsoft.com/office/officeart/2016/7/layout/VerticalDownArrowProcess"/>
    <dgm:cxn modelId="{FCBCBD29-99A2-7444-BF14-574E89187895}" type="presParOf" srcId="{A0A92952-E2AC-D14B-BCA9-3E6EBA4BE07B}" destId="{A9428024-BCE3-B244-8C0F-76020967DA3D}" srcOrd="1" destOrd="0" presId="urn:microsoft.com/office/officeart/2016/7/layout/VerticalDownArrowProcess"/>
    <dgm:cxn modelId="{023A7B20-4795-3F4E-AB69-EC095D097EE7}" type="presParOf" srcId="{A0A92952-E2AC-D14B-BCA9-3E6EBA4BE07B}" destId="{620CF1D5-CB17-2D46-94D3-41020D9A7239}" srcOrd="2" destOrd="0" presId="urn:microsoft.com/office/officeart/2016/7/layout/VerticalDownArrowProcess"/>
    <dgm:cxn modelId="{6EBC07F2-0324-9543-B3EA-618F93714272}" type="presParOf" srcId="{EFF21386-4B32-F945-832D-79DA0D832B96}" destId="{DC35B443-3EA0-8548-9C5E-99DEF2C5CC8B}" srcOrd="3" destOrd="0" presId="urn:microsoft.com/office/officeart/2016/7/layout/VerticalDownArrowProcess"/>
    <dgm:cxn modelId="{CC392557-C20B-AA45-BC66-EBA8D13574C9}" type="presParOf" srcId="{EFF21386-4B32-F945-832D-79DA0D832B96}" destId="{02B74C66-562D-5043-9CFC-DCCBAEE4586B}" srcOrd="4" destOrd="0" presId="urn:microsoft.com/office/officeart/2016/7/layout/VerticalDownArrowProcess"/>
    <dgm:cxn modelId="{5F9A8B82-0A74-804F-80A8-D59514747DEE}" type="presParOf" srcId="{02B74C66-562D-5043-9CFC-DCCBAEE4586B}" destId="{41E30B44-497A-7D49-BDCA-139FF70DE90A}" srcOrd="0" destOrd="0" presId="urn:microsoft.com/office/officeart/2016/7/layout/VerticalDownArrowProcess"/>
    <dgm:cxn modelId="{8045CD89-89B0-8F40-BE7D-2123D0003E7F}" type="presParOf" srcId="{02B74C66-562D-5043-9CFC-DCCBAEE4586B}" destId="{724F02E4-AA8B-9F4D-B8DD-6E1A8A0E5F1F}" srcOrd="1" destOrd="0" presId="urn:microsoft.com/office/officeart/2016/7/layout/VerticalDownArrowProcess"/>
    <dgm:cxn modelId="{B4BCC58E-16F0-6742-9676-11945583F5A6}" type="presParOf" srcId="{02B74C66-562D-5043-9CFC-DCCBAEE4586B}" destId="{507AC179-7189-4347-AD3F-848E846B8C6A}" srcOrd="2" destOrd="0" presId="urn:microsoft.com/office/officeart/2016/7/layout/VerticalDownArrowProcess"/>
    <dgm:cxn modelId="{3282E6F8-C113-F444-B80C-577A0E2D2335}" type="presParOf" srcId="{EFF21386-4B32-F945-832D-79DA0D832B96}" destId="{03D28563-5D61-574E-872C-BFC2217F532A}" srcOrd="5" destOrd="0" presId="urn:microsoft.com/office/officeart/2016/7/layout/VerticalDownArrowProcess"/>
    <dgm:cxn modelId="{3B28F2EC-FC10-5040-ABB7-6EB14CCB916A}" type="presParOf" srcId="{EFF21386-4B32-F945-832D-79DA0D832B96}" destId="{6226CACE-FC69-5942-8338-67F24E98A4AD}" srcOrd="6" destOrd="0" presId="urn:microsoft.com/office/officeart/2016/7/layout/VerticalDownArrowProcess"/>
    <dgm:cxn modelId="{0C683F41-4DB9-C042-AACD-C6D5D2AEEF21}" type="presParOf" srcId="{6226CACE-FC69-5942-8338-67F24E98A4AD}" destId="{040E92D8-7446-4440-8FE3-8C57C52D3E48}" srcOrd="0" destOrd="0" presId="urn:microsoft.com/office/officeart/2016/7/layout/VerticalDownArrowProcess"/>
    <dgm:cxn modelId="{C870E7AF-1A27-2E44-91BD-1DD961DE7F34}" type="presParOf" srcId="{6226CACE-FC69-5942-8338-67F24E98A4AD}" destId="{70690CDF-3244-0849-AE72-003761F80F19}" srcOrd="1" destOrd="0" presId="urn:microsoft.com/office/officeart/2016/7/layout/VerticalDownArrowProcess"/>
    <dgm:cxn modelId="{0F3E6DE1-BD0A-7941-BE7D-1FD10BF02BF3}" type="presParOf" srcId="{6226CACE-FC69-5942-8338-67F24E98A4AD}" destId="{F58590A8-13EA-854A-BF25-28F8E66FA253}" srcOrd="2" destOrd="0" presId="urn:microsoft.com/office/officeart/2016/7/layout/VerticalDownArrowProcess"/>
    <dgm:cxn modelId="{8BF0BBC5-291B-DA49-B17B-8F75AB6DBD52}" type="presParOf" srcId="{EFF21386-4B32-F945-832D-79DA0D832B96}" destId="{0A44116D-C477-434D-B7C7-E19954C63B14}" srcOrd="7" destOrd="0" presId="urn:microsoft.com/office/officeart/2016/7/layout/VerticalDownArrowProcess"/>
    <dgm:cxn modelId="{C8984C62-F4E2-8A4A-8428-88635C4DF3BD}" type="presParOf" srcId="{EFF21386-4B32-F945-832D-79DA0D832B96}" destId="{FA20C1B1-6EF9-EC47-A91D-EBE11A4A0086}" srcOrd="8" destOrd="0" presId="urn:microsoft.com/office/officeart/2016/7/layout/VerticalDownArrowProcess"/>
    <dgm:cxn modelId="{9F8CB041-4EC7-D74C-93AD-541F27A5DCCF}" type="presParOf" srcId="{FA20C1B1-6EF9-EC47-A91D-EBE11A4A0086}" destId="{0D849A73-61AF-474E-BFA5-AFA6C100BE39}" srcOrd="0" destOrd="0" presId="urn:microsoft.com/office/officeart/2016/7/layout/VerticalDownArrowProcess"/>
    <dgm:cxn modelId="{805C2887-384E-8F4C-8485-A75E295468AE}" type="presParOf" srcId="{FA20C1B1-6EF9-EC47-A91D-EBE11A4A0086}" destId="{0F396C71-1A55-AE42-A4C2-D584225C5EAD}" srcOrd="1" destOrd="0" presId="urn:microsoft.com/office/officeart/2016/7/layout/VerticalDownArrowProcess"/>
    <dgm:cxn modelId="{04F304AE-F734-2040-A95D-35E12BF3EAB1}" type="presParOf" srcId="{FA20C1B1-6EF9-EC47-A91D-EBE11A4A0086}" destId="{F6A4B42A-80AA-2746-AAAB-2D756C9C1B48}" srcOrd="2" destOrd="0" presId="urn:microsoft.com/office/officeart/2016/7/layout/VerticalDownArrowProcess"/>
    <dgm:cxn modelId="{4DE3FD61-15F2-2F4A-B5BA-A8484ADD813B}" type="presParOf" srcId="{EFF21386-4B32-F945-832D-79DA0D832B96}" destId="{012C31D0-F746-C746-8888-20805E9C5D15}" srcOrd="9" destOrd="0" presId="urn:microsoft.com/office/officeart/2016/7/layout/VerticalDownArrowProcess"/>
    <dgm:cxn modelId="{2AE38A5E-771F-9D4C-BF87-A172AF7417AB}" type="presParOf" srcId="{EFF21386-4B32-F945-832D-79DA0D832B96}" destId="{A95AD526-337F-5E4F-8549-9CE816E3B2E2}" srcOrd="10" destOrd="0" presId="urn:microsoft.com/office/officeart/2016/7/layout/VerticalDownArrowProcess"/>
    <dgm:cxn modelId="{38CE5633-E6CF-E94F-A957-487AF6104BB2}" type="presParOf" srcId="{A95AD526-337F-5E4F-8549-9CE816E3B2E2}" destId="{40503D40-F06D-A141-A049-CF1801281C74}" srcOrd="0" destOrd="0" presId="urn:microsoft.com/office/officeart/2016/7/layout/VerticalDownArrowProcess"/>
    <dgm:cxn modelId="{79E9F390-C937-5F4A-B64F-C8595CC96E0E}" type="presParOf" srcId="{A95AD526-337F-5E4F-8549-9CE816E3B2E2}" destId="{917FCB73-212F-9847-AF37-594C7BF02E18}" srcOrd="1" destOrd="0" presId="urn:microsoft.com/office/officeart/2016/7/layout/VerticalDownArrowProcess"/>
    <dgm:cxn modelId="{F2796A0D-A4A9-8F40-ADE8-1FD140A3FD3D}" type="presParOf" srcId="{A95AD526-337F-5E4F-8549-9CE816E3B2E2}" destId="{9522D6BF-C854-1F42-A391-22BF87A68674}" srcOrd="2" destOrd="0" presId="urn:microsoft.com/office/officeart/2016/7/layout/VerticalDownArrowProcess"/>
    <dgm:cxn modelId="{D9BE863E-4CE8-F64E-AF3D-EBCF032AAAE3}" type="presParOf" srcId="{EFF21386-4B32-F945-832D-79DA0D832B96}" destId="{BC9F17F3-C97A-0443-9824-1C6231B8A8F3}" srcOrd="11" destOrd="0" presId="urn:microsoft.com/office/officeart/2016/7/layout/VerticalDownArrowProcess"/>
    <dgm:cxn modelId="{EDCF385C-5070-2041-A6FA-EB62998C7BAA}" type="presParOf" srcId="{EFF21386-4B32-F945-832D-79DA0D832B96}" destId="{CD040C25-E429-E74D-AE14-8999A4A04BB6}" srcOrd="12" destOrd="0" presId="urn:microsoft.com/office/officeart/2016/7/layout/VerticalDownArrowProcess"/>
    <dgm:cxn modelId="{B73840EC-73F1-F54A-888C-38C11F981DE0}" type="presParOf" srcId="{CD040C25-E429-E74D-AE14-8999A4A04BB6}" destId="{05D91D8E-F00B-AF4B-B200-5FC9F2E2D639}" srcOrd="0" destOrd="0" presId="urn:microsoft.com/office/officeart/2016/7/layout/VerticalDownArrowProcess"/>
    <dgm:cxn modelId="{DD64BC02-65EC-3649-B51B-D36E42D47825}" type="presParOf" srcId="{CD040C25-E429-E74D-AE14-8999A4A04BB6}" destId="{7AC8261F-BD38-B340-B2BD-6029477766F5}" srcOrd="1" destOrd="0" presId="urn:microsoft.com/office/officeart/2016/7/layout/VerticalDownArrowProcess"/>
    <dgm:cxn modelId="{C49C87D5-45B2-4647-9717-B2D4508BAF34}" type="presParOf" srcId="{CD040C25-E429-E74D-AE14-8999A4A04BB6}" destId="{BC890561-1EDC-444A-AE55-188237535F24}" srcOrd="2" destOrd="0" presId="urn:microsoft.com/office/officeart/2016/7/layout/VerticalDownArrowProcess"/>
    <dgm:cxn modelId="{5E3AF8D6-8629-B04A-961C-A30A4518C676}" type="presParOf" srcId="{EFF21386-4B32-F945-832D-79DA0D832B96}" destId="{59BCC271-D3C3-6943-9866-59305F588531}" srcOrd="13" destOrd="0" presId="urn:microsoft.com/office/officeart/2016/7/layout/VerticalDownArrowProcess"/>
    <dgm:cxn modelId="{8C562AB1-0173-E848-A402-244F07FA2CC9}" type="presParOf" srcId="{EFF21386-4B32-F945-832D-79DA0D832B96}" destId="{B8D9C812-5333-6741-BC42-D284E7676962}" srcOrd="14" destOrd="0" presId="urn:microsoft.com/office/officeart/2016/7/layout/VerticalDownArrowProcess"/>
    <dgm:cxn modelId="{F6D32700-717E-F944-A51D-253765B05BF4}" type="presParOf" srcId="{B8D9C812-5333-6741-BC42-D284E7676962}" destId="{91C571DE-60FC-EF48-A11E-CBF2E8F1A70D}" srcOrd="0" destOrd="0" presId="urn:microsoft.com/office/officeart/2016/7/layout/VerticalDownArrowProcess"/>
    <dgm:cxn modelId="{065DF73F-B915-BE4C-8D6F-3443C5FF4FA7}" type="presParOf" srcId="{B8D9C812-5333-6741-BC42-D284E7676962}" destId="{CDA9D725-8A9B-A947-8859-87DC1965FDAE}" srcOrd="1" destOrd="0" presId="urn:microsoft.com/office/officeart/2016/7/layout/VerticalDownArrowProcess"/>
    <dgm:cxn modelId="{58FB7430-6C94-1B4F-85F4-866D0863FD87}" type="presParOf" srcId="{B8D9C812-5333-6741-BC42-D284E7676962}" destId="{B7EAC252-76F3-FE46-87F8-AE377F2DCC7B}" srcOrd="2" destOrd="0" presId="urn:microsoft.com/office/officeart/2016/7/layout/VerticalDown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74CB081-5063-435A-B347-CEFDF51B6ADD}" type="doc">
      <dgm:prSet loTypeId="urn:microsoft.com/office/officeart/2016/7/layout/VerticalSolidActionList" loCatId="List" qsTypeId="urn:microsoft.com/office/officeart/2005/8/quickstyle/simple1" qsCatId="simple" csTypeId="urn:microsoft.com/office/officeart/2005/8/colors/accent1_2" csCatId="accent1" phldr="1"/>
      <dgm:spPr/>
      <dgm:t>
        <a:bodyPr/>
        <a:lstStyle/>
        <a:p>
          <a:endParaRPr lang="en-US"/>
        </a:p>
      </dgm:t>
    </dgm:pt>
    <dgm:pt modelId="{AD7D5B0B-9273-41C4-84F5-86AAF5282AD4}">
      <dgm:prSet custT="1"/>
      <dgm:spPr/>
      <dgm:t>
        <a:bodyPr/>
        <a:lstStyle/>
        <a:p>
          <a:r>
            <a:rPr lang="en-US" sz="2000" dirty="0"/>
            <a:t>Determine</a:t>
          </a:r>
        </a:p>
      </dgm:t>
    </dgm:pt>
    <dgm:pt modelId="{E609911F-2A39-4395-8972-F41029D3325F}" type="parTrans" cxnId="{DA12998F-7DB5-4FAF-AB4D-836CECF8FEAC}">
      <dgm:prSet/>
      <dgm:spPr/>
      <dgm:t>
        <a:bodyPr/>
        <a:lstStyle/>
        <a:p>
          <a:endParaRPr lang="en-US"/>
        </a:p>
      </dgm:t>
    </dgm:pt>
    <dgm:pt modelId="{086A7CCF-7C27-4917-8FD5-D6C7448F0329}" type="sibTrans" cxnId="{DA12998F-7DB5-4FAF-AB4D-836CECF8FEAC}">
      <dgm:prSet/>
      <dgm:spPr/>
      <dgm:t>
        <a:bodyPr/>
        <a:lstStyle/>
        <a:p>
          <a:endParaRPr lang="en-US"/>
        </a:p>
      </dgm:t>
    </dgm:pt>
    <dgm:pt modelId="{846CA640-15CF-4E11-B304-46379F77CD04}">
      <dgm:prSet custT="1"/>
      <dgm:spPr/>
      <dgm:t>
        <a:bodyPr/>
        <a:lstStyle/>
        <a:p>
          <a:r>
            <a:rPr lang="en-US" sz="2000" dirty="0"/>
            <a:t>Determine appropriate behavioral expectations given cognitive level</a:t>
          </a:r>
        </a:p>
      </dgm:t>
    </dgm:pt>
    <dgm:pt modelId="{1D0DE89B-0182-4719-A459-E2D44A96425C}" type="parTrans" cxnId="{79DAA046-B870-4E43-B55B-5A661C8FE32A}">
      <dgm:prSet/>
      <dgm:spPr/>
      <dgm:t>
        <a:bodyPr/>
        <a:lstStyle/>
        <a:p>
          <a:endParaRPr lang="en-US"/>
        </a:p>
      </dgm:t>
    </dgm:pt>
    <dgm:pt modelId="{CA738AF3-2021-47B9-BE12-6CD720CA3804}" type="sibTrans" cxnId="{79DAA046-B870-4E43-B55B-5A661C8FE32A}">
      <dgm:prSet/>
      <dgm:spPr/>
      <dgm:t>
        <a:bodyPr/>
        <a:lstStyle/>
        <a:p>
          <a:endParaRPr lang="en-US"/>
        </a:p>
      </dgm:t>
    </dgm:pt>
    <dgm:pt modelId="{E8253A61-4309-4B98-AC96-BB543B43FC06}">
      <dgm:prSet custT="1"/>
      <dgm:spPr/>
      <dgm:t>
        <a:bodyPr/>
        <a:lstStyle/>
        <a:p>
          <a:r>
            <a:rPr lang="en-US" sz="2000" dirty="0"/>
            <a:t>Limit</a:t>
          </a:r>
        </a:p>
      </dgm:t>
    </dgm:pt>
    <dgm:pt modelId="{601E8EC7-946C-4274-882F-A0CD4D4AED30}" type="parTrans" cxnId="{48F77023-81F3-4844-8CB5-3F24492662AB}">
      <dgm:prSet/>
      <dgm:spPr/>
      <dgm:t>
        <a:bodyPr/>
        <a:lstStyle/>
        <a:p>
          <a:endParaRPr lang="en-US"/>
        </a:p>
      </dgm:t>
    </dgm:pt>
    <dgm:pt modelId="{4B08C6D8-1DFC-4592-AB2C-C9E4C002C7BD}" type="sibTrans" cxnId="{48F77023-81F3-4844-8CB5-3F24492662AB}">
      <dgm:prSet/>
      <dgm:spPr/>
      <dgm:t>
        <a:bodyPr/>
        <a:lstStyle/>
        <a:p>
          <a:endParaRPr lang="en-US"/>
        </a:p>
      </dgm:t>
    </dgm:pt>
    <dgm:pt modelId="{41797050-4D72-418E-933F-3ED24F758ECF}">
      <dgm:prSet custT="1"/>
      <dgm:spPr/>
      <dgm:t>
        <a:bodyPr/>
        <a:lstStyle/>
        <a:p>
          <a:r>
            <a:rPr lang="en-US" sz="2000" dirty="0"/>
            <a:t>Limit access to frustrating situations</a:t>
          </a:r>
        </a:p>
      </dgm:t>
    </dgm:pt>
    <dgm:pt modelId="{13024A09-AFBF-4DF3-8C48-6CA9C1C2899E}" type="parTrans" cxnId="{2F5AB15D-104F-4F37-9A87-4BA72A17F02C}">
      <dgm:prSet/>
      <dgm:spPr/>
      <dgm:t>
        <a:bodyPr/>
        <a:lstStyle/>
        <a:p>
          <a:endParaRPr lang="en-US"/>
        </a:p>
      </dgm:t>
    </dgm:pt>
    <dgm:pt modelId="{89040FA7-56D8-45F2-BCD7-0F826264427F}" type="sibTrans" cxnId="{2F5AB15D-104F-4F37-9A87-4BA72A17F02C}">
      <dgm:prSet/>
      <dgm:spPr/>
      <dgm:t>
        <a:bodyPr/>
        <a:lstStyle/>
        <a:p>
          <a:endParaRPr lang="en-US"/>
        </a:p>
      </dgm:t>
    </dgm:pt>
    <dgm:pt modelId="{07F34F62-613D-40EA-BA6E-2426543571D7}">
      <dgm:prSet custT="1"/>
      <dgm:spPr/>
      <dgm:t>
        <a:bodyPr/>
        <a:lstStyle/>
        <a:p>
          <a:r>
            <a:rPr lang="en-US" sz="2000" dirty="0"/>
            <a:t>Encourage</a:t>
          </a:r>
        </a:p>
      </dgm:t>
    </dgm:pt>
    <dgm:pt modelId="{7447E5B1-8E17-45B7-B480-A36E02B2EFC1}" type="parTrans" cxnId="{D046B0EA-FEBD-4D48-8A5D-DC1341872A49}">
      <dgm:prSet/>
      <dgm:spPr/>
      <dgm:t>
        <a:bodyPr/>
        <a:lstStyle/>
        <a:p>
          <a:endParaRPr lang="en-US"/>
        </a:p>
      </dgm:t>
    </dgm:pt>
    <dgm:pt modelId="{45C44E7C-8D85-482F-8A8D-2DB5C1EB4F33}" type="sibTrans" cxnId="{D046B0EA-FEBD-4D48-8A5D-DC1341872A49}">
      <dgm:prSet/>
      <dgm:spPr/>
      <dgm:t>
        <a:bodyPr/>
        <a:lstStyle/>
        <a:p>
          <a:endParaRPr lang="en-US"/>
        </a:p>
      </dgm:t>
    </dgm:pt>
    <dgm:pt modelId="{B97D4B68-705F-4E01-8A21-AF5F584C2EB3}">
      <dgm:prSet custT="1"/>
      <dgm:spPr/>
      <dgm:t>
        <a:bodyPr/>
        <a:lstStyle/>
        <a:p>
          <a:r>
            <a:rPr lang="en-US" sz="2000" dirty="0"/>
            <a:t>Encourage patient to seek assistance when feeling anxious/tense</a:t>
          </a:r>
        </a:p>
      </dgm:t>
    </dgm:pt>
    <dgm:pt modelId="{19BBB31E-15D5-470C-AC0E-793EF2584516}" type="parTrans" cxnId="{345AD6A6-8793-4E6A-A7AE-25A27E575BF4}">
      <dgm:prSet/>
      <dgm:spPr/>
      <dgm:t>
        <a:bodyPr/>
        <a:lstStyle/>
        <a:p>
          <a:endParaRPr lang="en-US"/>
        </a:p>
      </dgm:t>
    </dgm:pt>
    <dgm:pt modelId="{916899D3-51F3-45EA-A9A0-5533CACBF495}" type="sibTrans" cxnId="{345AD6A6-8793-4E6A-A7AE-25A27E575BF4}">
      <dgm:prSet/>
      <dgm:spPr/>
      <dgm:t>
        <a:bodyPr/>
        <a:lstStyle/>
        <a:p>
          <a:endParaRPr lang="en-US"/>
        </a:p>
      </dgm:t>
    </dgm:pt>
    <dgm:pt modelId="{A52983B9-42F5-4BFB-94D0-C3C04BBD5823}">
      <dgm:prSet custT="1"/>
      <dgm:spPr/>
      <dgm:t>
        <a:bodyPr/>
        <a:lstStyle/>
        <a:p>
          <a:r>
            <a:rPr lang="en-US" sz="2000" dirty="0"/>
            <a:t>Monitor</a:t>
          </a:r>
        </a:p>
      </dgm:t>
    </dgm:pt>
    <dgm:pt modelId="{1810412A-F789-4BF8-AFE6-30E7BA136BBC}" type="parTrans" cxnId="{F28020BB-9193-429C-882F-9AE32EDB63D2}">
      <dgm:prSet/>
      <dgm:spPr/>
      <dgm:t>
        <a:bodyPr/>
        <a:lstStyle/>
        <a:p>
          <a:endParaRPr lang="en-US"/>
        </a:p>
      </dgm:t>
    </dgm:pt>
    <dgm:pt modelId="{511E44AD-7C08-4DC9-8254-B5FCDE25A4C1}" type="sibTrans" cxnId="{F28020BB-9193-429C-882F-9AE32EDB63D2}">
      <dgm:prSet/>
      <dgm:spPr/>
      <dgm:t>
        <a:bodyPr/>
        <a:lstStyle/>
        <a:p>
          <a:endParaRPr lang="en-US"/>
        </a:p>
      </dgm:t>
    </dgm:pt>
    <dgm:pt modelId="{40B81591-63C1-48B4-96FB-6FDE314DD56E}">
      <dgm:prSet custT="1"/>
      <dgm:spPr/>
      <dgm:t>
        <a:bodyPr/>
        <a:lstStyle/>
        <a:p>
          <a:r>
            <a:rPr lang="en-US" sz="2000" dirty="0"/>
            <a:t>Monitor for s/s of aggression to intervene before it’s expression</a:t>
          </a:r>
        </a:p>
      </dgm:t>
    </dgm:pt>
    <dgm:pt modelId="{2DDB3FEE-3414-4127-ADED-8D10B0822301}" type="parTrans" cxnId="{C7B03146-1A4A-4CAF-8018-365C103FE569}">
      <dgm:prSet/>
      <dgm:spPr/>
      <dgm:t>
        <a:bodyPr/>
        <a:lstStyle/>
        <a:p>
          <a:endParaRPr lang="en-US"/>
        </a:p>
      </dgm:t>
    </dgm:pt>
    <dgm:pt modelId="{8C0F17CE-58AC-4178-9826-15F823AAFFE5}" type="sibTrans" cxnId="{C7B03146-1A4A-4CAF-8018-365C103FE569}">
      <dgm:prSet/>
      <dgm:spPr/>
      <dgm:t>
        <a:bodyPr/>
        <a:lstStyle/>
        <a:p>
          <a:endParaRPr lang="en-US"/>
        </a:p>
      </dgm:t>
    </dgm:pt>
    <dgm:pt modelId="{A76A8E82-2D70-47C3-A5D1-00A86D9E5AC8}">
      <dgm:prSet custT="1"/>
      <dgm:spPr/>
      <dgm:t>
        <a:bodyPr/>
        <a:lstStyle/>
        <a:p>
          <a:r>
            <a:rPr lang="en-US" sz="2000" dirty="0"/>
            <a:t>Prevent</a:t>
          </a:r>
        </a:p>
      </dgm:t>
    </dgm:pt>
    <dgm:pt modelId="{5952BFB9-00C3-457E-9E8B-7107B58CAE78}" type="parTrans" cxnId="{C2A740A9-80E0-4236-B346-24371B63ED37}">
      <dgm:prSet/>
      <dgm:spPr/>
      <dgm:t>
        <a:bodyPr/>
        <a:lstStyle/>
        <a:p>
          <a:endParaRPr lang="en-US"/>
        </a:p>
      </dgm:t>
    </dgm:pt>
    <dgm:pt modelId="{F30C47AD-47BA-4543-A819-4F6BEA0BE0E8}" type="sibTrans" cxnId="{C2A740A9-80E0-4236-B346-24371B63ED37}">
      <dgm:prSet/>
      <dgm:spPr/>
      <dgm:t>
        <a:bodyPr/>
        <a:lstStyle/>
        <a:p>
          <a:endParaRPr lang="en-US"/>
        </a:p>
      </dgm:t>
    </dgm:pt>
    <dgm:pt modelId="{EEC6C4C1-1070-4414-A85C-F4136E6A0DBC}">
      <dgm:prSet custT="1"/>
      <dgm:spPr/>
      <dgm:t>
        <a:bodyPr/>
        <a:lstStyle/>
        <a:p>
          <a:r>
            <a:rPr lang="en-US" sz="2000" dirty="0"/>
            <a:t>Prevent physical harm (contraband, seclusion, restraints)</a:t>
          </a:r>
        </a:p>
      </dgm:t>
    </dgm:pt>
    <dgm:pt modelId="{79961467-DCD3-4B40-9394-0F77D83FA57D}" type="parTrans" cxnId="{CB0CC449-0686-446F-917B-A1CF67906818}">
      <dgm:prSet/>
      <dgm:spPr/>
      <dgm:t>
        <a:bodyPr/>
        <a:lstStyle/>
        <a:p>
          <a:endParaRPr lang="en-US"/>
        </a:p>
      </dgm:t>
    </dgm:pt>
    <dgm:pt modelId="{946B0A90-807A-4150-AE5F-9971F4A13C76}" type="sibTrans" cxnId="{CB0CC449-0686-446F-917B-A1CF67906818}">
      <dgm:prSet/>
      <dgm:spPr/>
      <dgm:t>
        <a:bodyPr/>
        <a:lstStyle/>
        <a:p>
          <a:endParaRPr lang="en-US"/>
        </a:p>
      </dgm:t>
    </dgm:pt>
    <dgm:pt modelId="{EF004550-2521-4DB6-9398-9A0C909E5FEA}">
      <dgm:prSet custT="1"/>
      <dgm:spPr/>
      <dgm:t>
        <a:bodyPr/>
        <a:lstStyle/>
        <a:p>
          <a:r>
            <a:rPr lang="en-US" sz="2000" dirty="0"/>
            <a:t>Provide</a:t>
          </a:r>
        </a:p>
      </dgm:t>
    </dgm:pt>
    <dgm:pt modelId="{9C1F19C2-2934-4969-8148-E475E0FECB4E}" type="parTrans" cxnId="{D41703D2-4E10-4F7A-BFCD-A1EC5CAA1333}">
      <dgm:prSet/>
      <dgm:spPr/>
      <dgm:t>
        <a:bodyPr/>
        <a:lstStyle/>
        <a:p>
          <a:endParaRPr lang="en-US"/>
        </a:p>
      </dgm:t>
    </dgm:pt>
    <dgm:pt modelId="{D5B250AC-E812-41C1-A5A5-6B6C895BEA83}" type="sibTrans" cxnId="{D41703D2-4E10-4F7A-BFCD-A1EC5CAA1333}">
      <dgm:prSet/>
      <dgm:spPr/>
      <dgm:t>
        <a:bodyPr/>
        <a:lstStyle/>
        <a:p>
          <a:endParaRPr lang="en-US"/>
        </a:p>
      </dgm:t>
    </dgm:pt>
    <dgm:pt modelId="{EE869959-37E2-4FC9-BA3B-37F2D39A99C9}">
      <dgm:prSet custT="1"/>
      <dgm:spPr/>
      <dgm:t>
        <a:bodyPr/>
        <a:lstStyle/>
        <a:p>
          <a:r>
            <a:rPr lang="en-US" sz="2000" dirty="0"/>
            <a:t>Provide physical outlets for tension/anger</a:t>
          </a:r>
        </a:p>
      </dgm:t>
    </dgm:pt>
    <dgm:pt modelId="{9C7B803D-69E3-4953-85DB-8A637D1259E4}" type="parTrans" cxnId="{75970057-82BC-45C3-AADF-EFC21E87F65C}">
      <dgm:prSet/>
      <dgm:spPr/>
      <dgm:t>
        <a:bodyPr/>
        <a:lstStyle/>
        <a:p>
          <a:endParaRPr lang="en-US"/>
        </a:p>
      </dgm:t>
    </dgm:pt>
    <dgm:pt modelId="{919EDE28-CB65-4C0C-96BF-82E753C50884}" type="sibTrans" cxnId="{75970057-82BC-45C3-AADF-EFC21E87F65C}">
      <dgm:prSet/>
      <dgm:spPr/>
      <dgm:t>
        <a:bodyPr/>
        <a:lstStyle/>
        <a:p>
          <a:endParaRPr lang="en-US"/>
        </a:p>
      </dgm:t>
    </dgm:pt>
    <dgm:pt modelId="{DAD60C26-88E8-4502-8416-9408E6ADFC0D}">
      <dgm:prSet custT="1"/>
      <dgm:spPr/>
      <dgm:t>
        <a:bodyPr/>
        <a:lstStyle/>
        <a:p>
          <a:r>
            <a:rPr lang="en-US" sz="2000" dirty="0"/>
            <a:t>Provide</a:t>
          </a:r>
        </a:p>
      </dgm:t>
    </dgm:pt>
    <dgm:pt modelId="{31063D32-12A9-429F-B42D-5E898E236EAE}" type="parTrans" cxnId="{006AED09-A17C-4982-87BF-DE717CB2012E}">
      <dgm:prSet/>
      <dgm:spPr/>
      <dgm:t>
        <a:bodyPr/>
        <a:lstStyle/>
        <a:p>
          <a:endParaRPr lang="en-US"/>
        </a:p>
      </dgm:t>
    </dgm:pt>
    <dgm:pt modelId="{3BECCF42-C91B-4620-94E7-4E5E0DBCF567}" type="sibTrans" cxnId="{006AED09-A17C-4982-87BF-DE717CB2012E}">
      <dgm:prSet/>
      <dgm:spPr/>
      <dgm:t>
        <a:bodyPr/>
        <a:lstStyle/>
        <a:p>
          <a:endParaRPr lang="en-US"/>
        </a:p>
      </dgm:t>
    </dgm:pt>
    <dgm:pt modelId="{3453796C-6180-4B40-A65A-7D9B445D57E4}">
      <dgm:prSet custT="1"/>
      <dgm:spPr/>
      <dgm:t>
        <a:bodyPr/>
        <a:lstStyle/>
        <a:p>
          <a:r>
            <a:rPr lang="en-US" sz="2000" dirty="0"/>
            <a:t>Provide reassurance that the staff will intervene to prevent patient from losing control</a:t>
          </a:r>
        </a:p>
      </dgm:t>
    </dgm:pt>
    <dgm:pt modelId="{441C57A8-3FF0-44C3-ABD1-6D8E7383EB57}" type="parTrans" cxnId="{E05FCB9C-4C6F-4928-B340-DEB064A4C78F}">
      <dgm:prSet/>
      <dgm:spPr/>
      <dgm:t>
        <a:bodyPr/>
        <a:lstStyle/>
        <a:p>
          <a:endParaRPr lang="en-US"/>
        </a:p>
      </dgm:t>
    </dgm:pt>
    <dgm:pt modelId="{803322D8-4769-43E8-A311-39881E43CF89}" type="sibTrans" cxnId="{E05FCB9C-4C6F-4928-B340-DEB064A4C78F}">
      <dgm:prSet/>
      <dgm:spPr/>
      <dgm:t>
        <a:bodyPr/>
        <a:lstStyle/>
        <a:p>
          <a:endParaRPr lang="en-US"/>
        </a:p>
      </dgm:t>
    </dgm:pt>
    <dgm:pt modelId="{D24DB716-3B0B-4D4C-AACA-DE25D2A9EFAA}">
      <dgm:prSet custT="1"/>
      <dgm:spPr/>
      <dgm:t>
        <a:bodyPr/>
        <a:lstStyle/>
        <a:p>
          <a:r>
            <a:rPr lang="en-US" sz="2000" dirty="0"/>
            <a:t>Assist in</a:t>
          </a:r>
        </a:p>
      </dgm:t>
    </dgm:pt>
    <dgm:pt modelId="{7FCB87CE-1818-4F2F-9203-A8F602E0875C}" type="parTrans" cxnId="{C96240FE-6DA4-4093-AEB4-F77AEA3CD0CF}">
      <dgm:prSet/>
      <dgm:spPr/>
      <dgm:t>
        <a:bodyPr/>
        <a:lstStyle/>
        <a:p>
          <a:endParaRPr lang="en-US"/>
        </a:p>
      </dgm:t>
    </dgm:pt>
    <dgm:pt modelId="{A7A6BA15-9D51-4987-AD2C-B450AB96AC6E}" type="sibTrans" cxnId="{C96240FE-6DA4-4093-AEB4-F77AEA3CD0CF}">
      <dgm:prSet/>
      <dgm:spPr/>
      <dgm:t>
        <a:bodyPr/>
        <a:lstStyle/>
        <a:p>
          <a:endParaRPr lang="en-US"/>
        </a:p>
      </dgm:t>
    </dgm:pt>
    <dgm:pt modelId="{CBDB80B9-8CA0-4D64-9685-461131A8E9EE}">
      <dgm:prSet custT="1"/>
      <dgm:spPr/>
      <dgm:t>
        <a:bodyPr/>
        <a:lstStyle/>
        <a:p>
          <a:r>
            <a:rPr lang="en-US" sz="2000" dirty="0"/>
            <a:t>Assist in identifying source of anger, function it serves for patient, and consequences of expression</a:t>
          </a:r>
        </a:p>
      </dgm:t>
    </dgm:pt>
    <dgm:pt modelId="{E3D8ACB9-7647-4384-91C7-DA0B7568B3F4}" type="parTrans" cxnId="{00A17286-837D-4848-A074-3D108EDA3892}">
      <dgm:prSet/>
      <dgm:spPr/>
      <dgm:t>
        <a:bodyPr/>
        <a:lstStyle/>
        <a:p>
          <a:endParaRPr lang="en-US"/>
        </a:p>
      </dgm:t>
    </dgm:pt>
    <dgm:pt modelId="{2EF1F279-0BD2-4CD6-A082-34EF5617EC1C}" type="sibTrans" cxnId="{00A17286-837D-4848-A074-3D108EDA3892}">
      <dgm:prSet/>
      <dgm:spPr/>
      <dgm:t>
        <a:bodyPr/>
        <a:lstStyle/>
        <a:p>
          <a:endParaRPr lang="en-US"/>
        </a:p>
      </dgm:t>
    </dgm:pt>
    <dgm:pt modelId="{991A352B-589E-2947-876F-FB35A1CDDDE2}" type="pres">
      <dgm:prSet presAssocID="{474CB081-5063-435A-B347-CEFDF51B6ADD}" presName="Name0" presStyleCnt="0">
        <dgm:presLayoutVars>
          <dgm:dir/>
          <dgm:animLvl val="lvl"/>
          <dgm:resizeHandles val="exact"/>
        </dgm:presLayoutVars>
      </dgm:prSet>
      <dgm:spPr/>
    </dgm:pt>
    <dgm:pt modelId="{4E575158-2EAC-5F49-B63A-17ECFBC60953}" type="pres">
      <dgm:prSet presAssocID="{AD7D5B0B-9273-41C4-84F5-86AAF5282AD4}" presName="linNode" presStyleCnt="0"/>
      <dgm:spPr/>
    </dgm:pt>
    <dgm:pt modelId="{207218A3-CFCC-BE47-8E04-3C3BB97680F2}" type="pres">
      <dgm:prSet presAssocID="{AD7D5B0B-9273-41C4-84F5-86AAF5282AD4}" presName="parentText" presStyleLbl="alignNode1" presStyleIdx="0" presStyleCnt="8">
        <dgm:presLayoutVars>
          <dgm:chMax val="1"/>
          <dgm:bulletEnabled/>
        </dgm:presLayoutVars>
      </dgm:prSet>
      <dgm:spPr/>
    </dgm:pt>
    <dgm:pt modelId="{32DCA8AE-538B-E143-8C3D-D47FBA85D338}" type="pres">
      <dgm:prSet presAssocID="{AD7D5B0B-9273-41C4-84F5-86AAF5282AD4}" presName="descendantText" presStyleLbl="alignAccFollowNode1" presStyleIdx="0" presStyleCnt="8">
        <dgm:presLayoutVars>
          <dgm:bulletEnabled/>
        </dgm:presLayoutVars>
      </dgm:prSet>
      <dgm:spPr/>
    </dgm:pt>
    <dgm:pt modelId="{A3D566FD-051B-9143-8882-35F95789C666}" type="pres">
      <dgm:prSet presAssocID="{086A7CCF-7C27-4917-8FD5-D6C7448F0329}" presName="sp" presStyleCnt="0"/>
      <dgm:spPr/>
    </dgm:pt>
    <dgm:pt modelId="{AC63241E-4674-234B-8616-D8D993695430}" type="pres">
      <dgm:prSet presAssocID="{E8253A61-4309-4B98-AC96-BB543B43FC06}" presName="linNode" presStyleCnt="0"/>
      <dgm:spPr/>
    </dgm:pt>
    <dgm:pt modelId="{761AEE7A-21E3-9A42-8D92-239F9C81F622}" type="pres">
      <dgm:prSet presAssocID="{E8253A61-4309-4B98-AC96-BB543B43FC06}" presName="parentText" presStyleLbl="alignNode1" presStyleIdx="1" presStyleCnt="8">
        <dgm:presLayoutVars>
          <dgm:chMax val="1"/>
          <dgm:bulletEnabled/>
        </dgm:presLayoutVars>
      </dgm:prSet>
      <dgm:spPr/>
    </dgm:pt>
    <dgm:pt modelId="{2F0F46C8-FF10-E24C-AF77-398DEAB89998}" type="pres">
      <dgm:prSet presAssocID="{E8253A61-4309-4B98-AC96-BB543B43FC06}" presName="descendantText" presStyleLbl="alignAccFollowNode1" presStyleIdx="1" presStyleCnt="8">
        <dgm:presLayoutVars>
          <dgm:bulletEnabled/>
        </dgm:presLayoutVars>
      </dgm:prSet>
      <dgm:spPr/>
    </dgm:pt>
    <dgm:pt modelId="{2CA9B558-E0D6-284B-B9C5-B6104CE9A0B3}" type="pres">
      <dgm:prSet presAssocID="{4B08C6D8-1DFC-4592-AB2C-C9E4C002C7BD}" presName="sp" presStyleCnt="0"/>
      <dgm:spPr/>
    </dgm:pt>
    <dgm:pt modelId="{1C6558C8-7806-3E40-AA46-C4E614A71FC6}" type="pres">
      <dgm:prSet presAssocID="{07F34F62-613D-40EA-BA6E-2426543571D7}" presName="linNode" presStyleCnt="0"/>
      <dgm:spPr/>
    </dgm:pt>
    <dgm:pt modelId="{0437E19C-71C9-DA4C-8210-675D34D98BF3}" type="pres">
      <dgm:prSet presAssocID="{07F34F62-613D-40EA-BA6E-2426543571D7}" presName="parentText" presStyleLbl="alignNode1" presStyleIdx="2" presStyleCnt="8">
        <dgm:presLayoutVars>
          <dgm:chMax val="1"/>
          <dgm:bulletEnabled/>
        </dgm:presLayoutVars>
      </dgm:prSet>
      <dgm:spPr/>
    </dgm:pt>
    <dgm:pt modelId="{75487A0F-3450-CD4E-98F0-12F733C6FDE0}" type="pres">
      <dgm:prSet presAssocID="{07F34F62-613D-40EA-BA6E-2426543571D7}" presName="descendantText" presStyleLbl="alignAccFollowNode1" presStyleIdx="2" presStyleCnt="8">
        <dgm:presLayoutVars>
          <dgm:bulletEnabled/>
        </dgm:presLayoutVars>
      </dgm:prSet>
      <dgm:spPr/>
    </dgm:pt>
    <dgm:pt modelId="{CC64AB4B-E4FF-7542-86CF-C69F55976591}" type="pres">
      <dgm:prSet presAssocID="{45C44E7C-8D85-482F-8A8D-2DB5C1EB4F33}" presName="sp" presStyleCnt="0"/>
      <dgm:spPr/>
    </dgm:pt>
    <dgm:pt modelId="{75809685-9F8C-8D40-A3DB-856F00349E28}" type="pres">
      <dgm:prSet presAssocID="{A52983B9-42F5-4BFB-94D0-C3C04BBD5823}" presName="linNode" presStyleCnt="0"/>
      <dgm:spPr/>
    </dgm:pt>
    <dgm:pt modelId="{D6534202-BD4D-D34B-A98F-35A93D4816FA}" type="pres">
      <dgm:prSet presAssocID="{A52983B9-42F5-4BFB-94D0-C3C04BBD5823}" presName="parentText" presStyleLbl="alignNode1" presStyleIdx="3" presStyleCnt="8">
        <dgm:presLayoutVars>
          <dgm:chMax val="1"/>
          <dgm:bulletEnabled/>
        </dgm:presLayoutVars>
      </dgm:prSet>
      <dgm:spPr/>
    </dgm:pt>
    <dgm:pt modelId="{1CC31E5E-5636-5646-9050-F3231EB42DA7}" type="pres">
      <dgm:prSet presAssocID="{A52983B9-42F5-4BFB-94D0-C3C04BBD5823}" presName="descendantText" presStyleLbl="alignAccFollowNode1" presStyleIdx="3" presStyleCnt="8">
        <dgm:presLayoutVars>
          <dgm:bulletEnabled/>
        </dgm:presLayoutVars>
      </dgm:prSet>
      <dgm:spPr/>
    </dgm:pt>
    <dgm:pt modelId="{80CA4E77-8F79-3147-B9AA-792E32777A1E}" type="pres">
      <dgm:prSet presAssocID="{511E44AD-7C08-4DC9-8254-B5FCDE25A4C1}" presName="sp" presStyleCnt="0"/>
      <dgm:spPr/>
    </dgm:pt>
    <dgm:pt modelId="{E1594009-B88C-0B4E-ADC8-79B80238D655}" type="pres">
      <dgm:prSet presAssocID="{A76A8E82-2D70-47C3-A5D1-00A86D9E5AC8}" presName="linNode" presStyleCnt="0"/>
      <dgm:spPr/>
    </dgm:pt>
    <dgm:pt modelId="{F46B2582-1223-BC4D-AC47-3B8D3ACC0780}" type="pres">
      <dgm:prSet presAssocID="{A76A8E82-2D70-47C3-A5D1-00A86D9E5AC8}" presName="parentText" presStyleLbl="alignNode1" presStyleIdx="4" presStyleCnt="8">
        <dgm:presLayoutVars>
          <dgm:chMax val="1"/>
          <dgm:bulletEnabled/>
        </dgm:presLayoutVars>
      </dgm:prSet>
      <dgm:spPr/>
    </dgm:pt>
    <dgm:pt modelId="{C833B63B-50A8-2649-BC16-FA47C0430C03}" type="pres">
      <dgm:prSet presAssocID="{A76A8E82-2D70-47C3-A5D1-00A86D9E5AC8}" presName="descendantText" presStyleLbl="alignAccFollowNode1" presStyleIdx="4" presStyleCnt="8">
        <dgm:presLayoutVars>
          <dgm:bulletEnabled/>
        </dgm:presLayoutVars>
      </dgm:prSet>
      <dgm:spPr/>
    </dgm:pt>
    <dgm:pt modelId="{EFCB2E7A-12C7-6B45-A791-D3761A9BBD21}" type="pres">
      <dgm:prSet presAssocID="{F30C47AD-47BA-4543-A819-4F6BEA0BE0E8}" presName="sp" presStyleCnt="0"/>
      <dgm:spPr/>
    </dgm:pt>
    <dgm:pt modelId="{8F0C7F39-239E-3544-B4BE-D39403FC7C58}" type="pres">
      <dgm:prSet presAssocID="{EF004550-2521-4DB6-9398-9A0C909E5FEA}" presName="linNode" presStyleCnt="0"/>
      <dgm:spPr/>
    </dgm:pt>
    <dgm:pt modelId="{726053CD-60E2-B34B-A558-483FA0768192}" type="pres">
      <dgm:prSet presAssocID="{EF004550-2521-4DB6-9398-9A0C909E5FEA}" presName="parentText" presStyleLbl="alignNode1" presStyleIdx="5" presStyleCnt="8">
        <dgm:presLayoutVars>
          <dgm:chMax val="1"/>
          <dgm:bulletEnabled/>
        </dgm:presLayoutVars>
      </dgm:prSet>
      <dgm:spPr/>
    </dgm:pt>
    <dgm:pt modelId="{166CE0D1-479F-B940-8E70-FA2799F38628}" type="pres">
      <dgm:prSet presAssocID="{EF004550-2521-4DB6-9398-9A0C909E5FEA}" presName="descendantText" presStyleLbl="alignAccFollowNode1" presStyleIdx="5" presStyleCnt="8">
        <dgm:presLayoutVars>
          <dgm:bulletEnabled/>
        </dgm:presLayoutVars>
      </dgm:prSet>
      <dgm:spPr/>
    </dgm:pt>
    <dgm:pt modelId="{F07D35B8-8FAF-0048-96E7-A2F517D73299}" type="pres">
      <dgm:prSet presAssocID="{D5B250AC-E812-41C1-A5A5-6B6C895BEA83}" presName="sp" presStyleCnt="0"/>
      <dgm:spPr/>
    </dgm:pt>
    <dgm:pt modelId="{3A6EB6C9-19D2-BA4C-AA02-8B0E0AC11399}" type="pres">
      <dgm:prSet presAssocID="{DAD60C26-88E8-4502-8416-9408E6ADFC0D}" presName="linNode" presStyleCnt="0"/>
      <dgm:spPr/>
    </dgm:pt>
    <dgm:pt modelId="{1D672AC2-A9E6-8649-89A5-9869C054365C}" type="pres">
      <dgm:prSet presAssocID="{DAD60C26-88E8-4502-8416-9408E6ADFC0D}" presName="parentText" presStyleLbl="alignNode1" presStyleIdx="6" presStyleCnt="8">
        <dgm:presLayoutVars>
          <dgm:chMax val="1"/>
          <dgm:bulletEnabled/>
        </dgm:presLayoutVars>
      </dgm:prSet>
      <dgm:spPr/>
    </dgm:pt>
    <dgm:pt modelId="{44732AE7-B95F-3441-9724-C1A6F8444A2F}" type="pres">
      <dgm:prSet presAssocID="{DAD60C26-88E8-4502-8416-9408E6ADFC0D}" presName="descendantText" presStyleLbl="alignAccFollowNode1" presStyleIdx="6" presStyleCnt="8">
        <dgm:presLayoutVars>
          <dgm:bulletEnabled/>
        </dgm:presLayoutVars>
      </dgm:prSet>
      <dgm:spPr/>
    </dgm:pt>
    <dgm:pt modelId="{4EED213D-1EBE-0A4E-85EE-BD143EBAEF84}" type="pres">
      <dgm:prSet presAssocID="{3BECCF42-C91B-4620-94E7-4E5E0DBCF567}" presName="sp" presStyleCnt="0"/>
      <dgm:spPr/>
    </dgm:pt>
    <dgm:pt modelId="{63CF85A4-1CF5-6E42-9F4E-3BF1A8872882}" type="pres">
      <dgm:prSet presAssocID="{D24DB716-3B0B-4D4C-AACA-DE25D2A9EFAA}" presName="linNode" presStyleCnt="0"/>
      <dgm:spPr/>
    </dgm:pt>
    <dgm:pt modelId="{DC40FC44-5E6C-9D4B-BAFB-B6D32E21E51C}" type="pres">
      <dgm:prSet presAssocID="{D24DB716-3B0B-4D4C-AACA-DE25D2A9EFAA}" presName="parentText" presStyleLbl="alignNode1" presStyleIdx="7" presStyleCnt="8">
        <dgm:presLayoutVars>
          <dgm:chMax val="1"/>
          <dgm:bulletEnabled/>
        </dgm:presLayoutVars>
      </dgm:prSet>
      <dgm:spPr/>
    </dgm:pt>
    <dgm:pt modelId="{14C3CA3D-79FC-5347-ADB5-22784FE16556}" type="pres">
      <dgm:prSet presAssocID="{D24DB716-3B0B-4D4C-AACA-DE25D2A9EFAA}" presName="descendantText" presStyleLbl="alignAccFollowNode1" presStyleIdx="7" presStyleCnt="8">
        <dgm:presLayoutVars>
          <dgm:bulletEnabled/>
        </dgm:presLayoutVars>
      </dgm:prSet>
      <dgm:spPr/>
    </dgm:pt>
  </dgm:ptLst>
  <dgm:cxnLst>
    <dgm:cxn modelId="{006AED09-A17C-4982-87BF-DE717CB2012E}" srcId="{474CB081-5063-435A-B347-CEFDF51B6ADD}" destId="{DAD60C26-88E8-4502-8416-9408E6ADFC0D}" srcOrd="6" destOrd="0" parTransId="{31063D32-12A9-429F-B42D-5E898E236EAE}" sibTransId="{3BECCF42-C91B-4620-94E7-4E5E0DBCF567}"/>
    <dgm:cxn modelId="{48F77023-81F3-4844-8CB5-3F24492662AB}" srcId="{474CB081-5063-435A-B347-CEFDF51B6ADD}" destId="{E8253A61-4309-4B98-AC96-BB543B43FC06}" srcOrd="1" destOrd="0" parTransId="{601E8EC7-946C-4274-882F-A0CD4D4AED30}" sibTransId="{4B08C6D8-1DFC-4592-AB2C-C9E4C002C7BD}"/>
    <dgm:cxn modelId="{7BF8262B-E139-AB47-AA07-EB4D25A57851}" type="presOf" srcId="{41797050-4D72-418E-933F-3ED24F758ECF}" destId="{2F0F46C8-FF10-E24C-AF77-398DEAB89998}" srcOrd="0" destOrd="0" presId="urn:microsoft.com/office/officeart/2016/7/layout/VerticalSolidActionList"/>
    <dgm:cxn modelId="{9888CB30-A453-0E43-A2D3-3E0A9C2F64FE}" type="presOf" srcId="{EE869959-37E2-4FC9-BA3B-37F2D39A99C9}" destId="{166CE0D1-479F-B940-8E70-FA2799F38628}" srcOrd="0" destOrd="0" presId="urn:microsoft.com/office/officeart/2016/7/layout/VerticalSolidActionList"/>
    <dgm:cxn modelId="{2196983C-7096-A24D-9CAF-6B8EB4C508F9}" type="presOf" srcId="{A76A8E82-2D70-47C3-A5D1-00A86D9E5AC8}" destId="{F46B2582-1223-BC4D-AC47-3B8D3ACC0780}" srcOrd="0" destOrd="0" presId="urn:microsoft.com/office/officeart/2016/7/layout/VerticalSolidActionList"/>
    <dgm:cxn modelId="{0B5D3841-ADA9-0047-A54A-1080EBD7503E}" type="presOf" srcId="{07F34F62-613D-40EA-BA6E-2426543571D7}" destId="{0437E19C-71C9-DA4C-8210-675D34D98BF3}" srcOrd="0" destOrd="0" presId="urn:microsoft.com/office/officeart/2016/7/layout/VerticalSolidActionList"/>
    <dgm:cxn modelId="{C7B03146-1A4A-4CAF-8018-365C103FE569}" srcId="{A52983B9-42F5-4BFB-94D0-C3C04BBD5823}" destId="{40B81591-63C1-48B4-96FB-6FDE314DD56E}" srcOrd="0" destOrd="0" parTransId="{2DDB3FEE-3414-4127-ADED-8D10B0822301}" sibTransId="{8C0F17CE-58AC-4178-9826-15F823AAFFE5}"/>
    <dgm:cxn modelId="{79DAA046-B870-4E43-B55B-5A661C8FE32A}" srcId="{AD7D5B0B-9273-41C4-84F5-86AAF5282AD4}" destId="{846CA640-15CF-4E11-B304-46379F77CD04}" srcOrd="0" destOrd="0" parTransId="{1D0DE89B-0182-4719-A459-E2D44A96425C}" sibTransId="{CA738AF3-2021-47B9-BE12-6CD720CA3804}"/>
    <dgm:cxn modelId="{CB0CC449-0686-446F-917B-A1CF67906818}" srcId="{A76A8E82-2D70-47C3-A5D1-00A86D9E5AC8}" destId="{EEC6C4C1-1070-4414-A85C-F4136E6A0DBC}" srcOrd="0" destOrd="0" parTransId="{79961467-DCD3-4B40-9394-0F77D83FA57D}" sibTransId="{946B0A90-807A-4150-AE5F-9971F4A13C76}"/>
    <dgm:cxn modelId="{46A9724C-07F3-8448-B859-B0A79BFA530E}" type="presOf" srcId="{D24DB716-3B0B-4D4C-AACA-DE25D2A9EFAA}" destId="{DC40FC44-5E6C-9D4B-BAFB-B6D32E21E51C}" srcOrd="0" destOrd="0" presId="urn:microsoft.com/office/officeart/2016/7/layout/VerticalSolidActionList"/>
    <dgm:cxn modelId="{9566574F-8C2E-674E-AEC8-0F37E5C404FE}" type="presOf" srcId="{3453796C-6180-4B40-A65A-7D9B445D57E4}" destId="{44732AE7-B95F-3441-9724-C1A6F8444A2F}" srcOrd="0" destOrd="0" presId="urn:microsoft.com/office/officeart/2016/7/layout/VerticalSolidActionList"/>
    <dgm:cxn modelId="{75970057-82BC-45C3-AADF-EFC21E87F65C}" srcId="{EF004550-2521-4DB6-9398-9A0C909E5FEA}" destId="{EE869959-37E2-4FC9-BA3B-37F2D39A99C9}" srcOrd="0" destOrd="0" parTransId="{9C7B803D-69E3-4953-85DB-8A637D1259E4}" sibTransId="{919EDE28-CB65-4C0C-96BF-82E753C50884}"/>
    <dgm:cxn modelId="{2F5AB15D-104F-4F37-9A87-4BA72A17F02C}" srcId="{E8253A61-4309-4B98-AC96-BB543B43FC06}" destId="{41797050-4D72-418E-933F-3ED24F758ECF}" srcOrd="0" destOrd="0" parTransId="{13024A09-AFBF-4DF3-8C48-6CA9C1C2899E}" sibTransId="{89040FA7-56D8-45F2-BCD7-0F826264427F}"/>
    <dgm:cxn modelId="{50DADC6C-77F5-0343-98E5-6325794F2A68}" type="presOf" srcId="{AD7D5B0B-9273-41C4-84F5-86AAF5282AD4}" destId="{207218A3-CFCC-BE47-8E04-3C3BB97680F2}" srcOrd="0" destOrd="0" presId="urn:microsoft.com/office/officeart/2016/7/layout/VerticalSolidActionList"/>
    <dgm:cxn modelId="{D3EBAD78-99AB-264A-BC79-2FBA70F1FE6C}" type="presOf" srcId="{40B81591-63C1-48B4-96FB-6FDE314DD56E}" destId="{1CC31E5E-5636-5646-9050-F3231EB42DA7}" srcOrd="0" destOrd="0" presId="urn:microsoft.com/office/officeart/2016/7/layout/VerticalSolidActionList"/>
    <dgm:cxn modelId="{5DDED17C-A6B0-FC43-BF72-647F03EFCE39}" type="presOf" srcId="{B97D4B68-705F-4E01-8A21-AF5F584C2EB3}" destId="{75487A0F-3450-CD4E-98F0-12F733C6FDE0}" srcOrd="0" destOrd="0" presId="urn:microsoft.com/office/officeart/2016/7/layout/VerticalSolidActionList"/>
    <dgm:cxn modelId="{00A17286-837D-4848-A074-3D108EDA3892}" srcId="{D24DB716-3B0B-4D4C-AACA-DE25D2A9EFAA}" destId="{CBDB80B9-8CA0-4D64-9685-461131A8E9EE}" srcOrd="0" destOrd="0" parTransId="{E3D8ACB9-7647-4384-91C7-DA0B7568B3F4}" sibTransId="{2EF1F279-0BD2-4CD6-A082-34EF5617EC1C}"/>
    <dgm:cxn modelId="{DA12998F-7DB5-4FAF-AB4D-836CECF8FEAC}" srcId="{474CB081-5063-435A-B347-CEFDF51B6ADD}" destId="{AD7D5B0B-9273-41C4-84F5-86AAF5282AD4}" srcOrd="0" destOrd="0" parTransId="{E609911F-2A39-4395-8972-F41029D3325F}" sibTransId="{086A7CCF-7C27-4917-8FD5-D6C7448F0329}"/>
    <dgm:cxn modelId="{E05FCB9C-4C6F-4928-B340-DEB064A4C78F}" srcId="{DAD60C26-88E8-4502-8416-9408E6ADFC0D}" destId="{3453796C-6180-4B40-A65A-7D9B445D57E4}" srcOrd="0" destOrd="0" parTransId="{441C57A8-3FF0-44C3-ABD1-6D8E7383EB57}" sibTransId="{803322D8-4769-43E8-A311-39881E43CF89}"/>
    <dgm:cxn modelId="{345AD6A6-8793-4E6A-A7AE-25A27E575BF4}" srcId="{07F34F62-613D-40EA-BA6E-2426543571D7}" destId="{B97D4B68-705F-4E01-8A21-AF5F584C2EB3}" srcOrd="0" destOrd="0" parTransId="{19BBB31E-15D5-470C-AC0E-793EF2584516}" sibTransId="{916899D3-51F3-45EA-A9A0-5533CACBF495}"/>
    <dgm:cxn modelId="{C2A740A9-80E0-4236-B346-24371B63ED37}" srcId="{474CB081-5063-435A-B347-CEFDF51B6ADD}" destId="{A76A8E82-2D70-47C3-A5D1-00A86D9E5AC8}" srcOrd="4" destOrd="0" parTransId="{5952BFB9-00C3-457E-9E8B-7107B58CAE78}" sibTransId="{F30C47AD-47BA-4543-A819-4F6BEA0BE0E8}"/>
    <dgm:cxn modelId="{B0BE3FB3-1463-5F4C-9CED-493DFB552DD7}" type="presOf" srcId="{EF004550-2521-4DB6-9398-9A0C909E5FEA}" destId="{726053CD-60E2-B34B-A558-483FA0768192}" srcOrd="0" destOrd="0" presId="urn:microsoft.com/office/officeart/2016/7/layout/VerticalSolidActionList"/>
    <dgm:cxn modelId="{EECEAEB4-A0BA-284F-8CFD-A3DB782AA01D}" type="presOf" srcId="{474CB081-5063-435A-B347-CEFDF51B6ADD}" destId="{991A352B-589E-2947-876F-FB35A1CDDDE2}" srcOrd="0" destOrd="0" presId="urn:microsoft.com/office/officeart/2016/7/layout/VerticalSolidActionList"/>
    <dgm:cxn modelId="{F28020BB-9193-429C-882F-9AE32EDB63D2}" srcId="{474CB081-5063-435A-B347-CEFDF51B6ADD}" destId="{A52983B9-42F5-4BFB-94D0-C3C04BBD5823}" srcOrd="3" destOrd="0" parTransId="{1810412A-F789-4BF8-AFE6-30E7BA136BBC}" sibTransId="{511E44AD-7C08-4DC9-8254-B5FCDE25A4C1}"/>
    <dgm:cxn modelId="{F53884C6-37DB-A04F-BF0E-9B040D9BE8F4}" type="presOf" srcId="{846CA640-15CF-4E11-B304-46379F77CD04}" destId="{32DCA8AE-538B-E143-8C3D-D47FBA85D338}" srcOrd="0" destOrd="0" presId="urn:microsoft.com/office/officeart/2016/7/layout/VerticalSolidActionList"/>
    <dgm:cxn modelId="{D41703D2-4E10-4F7A-BFCD-A1EC5CAA1333}" srcId="{474CB081-5063-435A-B347-CEFDF51B6ADD}" destId="{EF004550-2521-4DB6-9398-9A0C909E5FEA}" srcOrd="5" destOrd="0" parTransId="{9C1F19C2-2934-4969-8148-E475E0FECB4E}" sibTransId="{D5B250AC-E812-41C1-A5A5-6B6C895BEA83}"/>
    <dgm:cxn modelId="{791762D7-2BBC-5647-AFE0-8CA63B13BBD2}" type="presOf" srcId="{EEC6C4C1-1070-4414-A85C-F4136E6A0DBC}" destId="{C833B63B-50A8-2649-BC16-FA47C0430C03}" srcOrd="0" destOrd="0" presId="urn:microsoft.com/office/officeart/2016/7/layout/VerticalSolidActionList"/>
    <dgm:cxn modelId="{8AB50CDC-5D4E-0547-95E7-F4524076D549}" type="presOf" srcId="{DAD60C26-88E8-4502-8416-9408E6ADFC0D}" destId="{1D672AC2-A9E6-8649-89A5-9869C054365C}" srcOrd="0" destOrd="0" presId="urn:microsoft.com/office/officeart/2016/7/layout/VerticalSolidActionList"/>
    <dgm:cxn modelId="{663A4AE2-DD75-814F-BDFA-8145F1E0C248}" type="presOf" srcId="{CBDB80B9-8CA0-4D64-9685-461131A8E9EE}" destId="{14C3CA3D-79FC-5347-ADB5-22784FE16556}" srcOrd="0" destOrd="0" presId="urn:microsoft.com/office/officeart/2016/7/layout/VerticalSolidActionList"/>
    <dgm:cxn modelId="{0C158FE3-978D-624B-8A12-C0223EA39509}" type="presOf" srcId="{E8253A61-4309-4B98-AC96-BB543B43FC06}" destId="{761AEE7A-21E3-9A42-8D92-239F9C81F622}" srcOrd="0" destOrd="0" presId="urn:microsoft.com/office/officeart/2016/7/layout/VerticalSolidActionList"/>
    <dgm:cxn modelId="{D046B0EA-FEBD-4D48-8A5D-DC1341872A49}" srcId="{474CB081-5063-435A-B347-CEFDF51B6ADD}" destId="{07F34F62-613D-40EA-BA6E-2426543571D7}" srcOrd="2" destOrd="0" parTransId="{7447E5B1-8E17-45B7-B480-A36E02B2EFC1}" sibTransId="{45C44E7C-8D85-482F-8A8D-2DB5C1EB4F33}"/>
    <dgm:cxn modelId="{DE1129F8-2BF1-CE4B-9C3A-8651375253EA}" type="presOf" srcId="{A52983B9-42F5-4BFB-94D0-C3C04BBD5823}" destId="{D6534202-BD4D-D34B-A98F-35A93D4816FA}" srcOrd="0" destOrd="0" presId="urn:microsoft.com/office/officeart/2016/7/layout/VerticalSolidActionList"/>
    <dgm:cxn modelId="{C96240FE-6DA4-4093-AEB4-F77AEA3CD0CF}" srcId="{474CB081-5063-435A-B347-CEFDF51B6ADD}" destId="{D24DB716-3B0B-4D4C-AACA-DE25D2A9EFAA}" srcOrd="7" destOrd="0" parTransId="{7FCB87CE-1818-4F2F-9203-A8F602E0875C}" sibTransId="{A7A6BA15-9D51-4987-AD2C-B450AB96AC6E}"/>
    <dgm:cxn modelId="{B59CBCDE-192F-DD4F-8AD1-74DA8A7E5F9A}" type="presParOf" srcId="{991A352B-589E-2947-876F-FB35A1CDDDE2}" destId="{4E575158-2EAC-5F49-B63A-17ECFBC60953}" srcOrd="0" destOrd="0" presId="urn:microsoft.com/office/officeart/2016/7/layout/VerticalSolidActionList"/>
    <dgm:cxn modelId="{11E40FE2-9A54-6344-8DAC-099E2AE8B328}" type="presParOf" srcId="{4E575158-2EAC-5F49-B63A-17ECFBC60953}" destId="{207218A3-CFCC-BE47-8E04-3C3BB97680F2}" srcOrd="0" destOrd="0" presId="urn:microsoft.com/office/officeart/2016/7/layout/VerticalSolidActionList"/>
    <dgm:cxn modelId="{9854E3C7-C905-C245-A015-6E58A72EB65D}" type="presParOf" srcId="{4E575158-2EAC-5F49-B63A-17ECFBC60953}" destId="{32DCA8AE-538B-E143-8C3D-D47FBA85D338}" srcOrd="1" destOrd="0" presId="urn:microsoft.com/office/officeart/2016/7/layout/VerticalSolidActionList"/>
    <dgm:cxn modelId="{E6F39416-6AA7-A34A-9E90-ED281A2C1249}" type="presParOf" srcId="{991A352B-589E-2947-876F-FB35A1CDDDE2}" destId="{A3D566FD-051B-9143-8882-35F95789C666}" srcOrd="1" destOrd="0" presId="urn:microsoft.com/office/officeart/2016/7/layout/VerticalSolidActionList"/>
    <dgm:cxn modelId="{2F1A9A86-7120-B940-A4C2-E1193612B21C}" type="presParOf" srcId="{991A352B-589E-2947-876F-FB35A1CDDDE2}" destId="{AC63241E-4674-234B-8616-D8D993695430}" srcOrd="2" destOrd="0" presId="urn:microsoft.com/office/officeart/2016/7/layout/VerticalSolidActionList"/>
    <dgm:cxn modelId="{E830E146-D5C7-EE43-A044-226C082C3D63}" type="presParOf" srcId="{AC63241E-4674-234B-8616-D8D993695430}" destId="{761AEE7A-21E3-9A42-8D92-239F9C81F622}" srcOrd="0" destOrd="0" presId="urn:microsoft.com/office/officeart/2016/7/layout/VerticalSolidActionList"/>
    <dgm:cxn modelId="{B2A24678-C04E-9546-B66B-F0A1D29D1031}" type="presParOf" srcId="{AC63241E-4674-234B-8616-D8D993695430}" destId="{2F0F46C8-FF10-E24C-AF77-398DEAB89998}" srcOrd="1" destOrd="0" presId="urn:microsoft.com/office/officeart/2016/7/layout/VerticalSolidActionList"/>
    <dgm:cxn modelId="{45E21350-0862-2242-8597-A83C346BAB36}" type="presParOf" srcId="{991A352B-589E-2947-876F-FB35A1CDDDE2}" destId="{2CA9B558-E0D6-284B-B9C5-B6104CE9A0B3}" srcOrd="3" destOrd="0" presId="urn:microsoft.com/office/officeart/2016/7/layout/VerticalSolidActionList"/>
    <dgm:cxn modelId="{93CF4356-A2E4-DF41-842E-6E33329341FC}" type="presParOf" srcId="{991A352B-589E-2947-876F-FB35A1CDDDE2}" destId="{1C6558C8-7806-3E40-AA46-C4E614A71FC6}" srcOrd="4" destOrd="0" presId="urn:microsoft.com/office/officeart/2016/7/layout/VerticalSolidActionList"/>
    <dgm:cxn modelId="{29DA8D3D-3466-E749-9E8B-221AECFE3A74}" type="presParOf" srcId="{1C6558C8-7806-3E40-AA46-C4E614A71FC6}" destId="{0437E19C-71C9-DA4C-8210-675D34D98BF3}" srcOrd="0" destOrd="0" presId="urn:microsoft.com/office/officeart/2016/7/layout/VerticalSolidActionList"/>
    <dgm:cxn modelId="{C4D965E5-D505-1A41-9308-F1CE0BF72501}" type="presParOf" srcId="{1C6558C8-7806-3E40-AA46-C4E614A71FC6}" destId="{75487A0F-3450-CD4E-98F0-12F733C6FDE0}" srcOrd="1" destOrd="0" presId="urn:microsoft.com/office/officeart/2016/7/layout/VerticalSolidActionList"/>
    <dgm:cxn modelId="{20FBD242-EAA6-7440-9765-7FDB00E3CB3D}" type="presParOf" srcId="{991A352B-589E-2947-876F-FB35A1CDDDE2}" destId="{CC64AB4B-E4FF-7542-86CF-C69F55976591}" srcOrd="5" destOrd="0" presId="urn:microsoft.com/office/officeart/2016/7/layout/VerticalSolidActionList"/>
    <dgm:cxn modelId="{1CDA9C1F-6370-5149-AD57-B5764A25CC33}" type="presParOf" srcId="{991A352B-589E-2947-876F-FB35A1CDDDE2}" destId="{75809685-9F8C-8D40-A3DB-856F00349E28}" srcOrd="6" destOrd="0" presId="urn:microsoft.com/office/officeart/2016/7/layout/VerticalSolidActionList"/>
    <dgm:cxn modelId="{3F6CD552-5376-654A-8D35-7E7D68C9F817}" type="presParOf" srcId="{75809685-9F8C-8D40-A3DB-856F00349E28}" destId="{D6534202-BD4D-D34B-A98F-35A93D4816FA}" srcOrd="0" destOrd="0" presId="urn:microsoft.com/office/officeart/2016/7/layout/VerticalSolidActionList"/>
    <dgm:cxn modelId="{1F1BC452-DE95-1844-93DB-DFF1662B350E}" type="presParOf" srcId="{75809685-9F8C-8D40-A3DB-856F00349E28}" destId="{1CC31E5E-5636-5646-9050-F3231EB42DA7}" srcOrd="1" destOrd="0" presId="urn:microsoft.com/office/officeart/2016/7/layout/VerticalSolidActionList"/>
    <dgm:cxn modelId="{A6F52A84-77D6-7741-83EC-7B9FAEE61FB3}" type="presParOf" srcId="{991A352B-589E-2947-876F-FB35A1CDDDE2}" destId="{80CA4E77-8F79-3147-B9AA-792E32777A1E}" srcOrd="7" destOrd="0" presId="urn:microsoft.com/office/officeart/2016/7/layout/VerticalSolidActionList"/>
    <dgm:cxn modelId="{5C77A4F3-0668-1A49-ADE4-E432618D417F}" type="presParOf" srcId="{991A352B-589E-2947-876F-FB35A1CDDDE2}" destId="{E1594009-B88C-0B4E-ADC8-79B80238D655}" srcOrd="8" destOrd="0" presId="urn:microsoft.com/office/officeart/2016/7/layout/VerticalSolidActionList"/>
    <dgm:cxn modelId="{DB9AEC22-5CCA-E14F-8A34-763077A85965}" type="presParOf" srcId="{E1594009-B88C-0B4E-ADC8-79B80238D655}" destId="{F46B2582-1223-BC4D-AC47-3B8D3ACC0780}" srcOrd="0" destOrd="0" presId="urn:microsoft.com/office/officeart/2016/7/layout/VerticalSolidActionList"/>
    <dgm:cxn modelId="{A46F0698-C65A-4D4D-9C84-D586362E5799}" type="presParOf" srcId="{E1594009-B88C-0B4E-ADC8-79B80238D655}" destId="{C833B63B-50A8-2649-BC16-FA47C0430C03}" srcOrd="1" destOrd="0" presId="urn:microsoft.com/office/officeart/2016/7/layout/VerticalSolidActionList"/>
    <dgm:cxn modelId="{AB6F0499-7190-834F-8502-52BFBAD5648C}" type="presParOf" srcId="{991A352B-589E-2947-876F-FB35A1CDDDE2}" destId="{EFCB2E7A-12C7-6B45-A791-D3761A9BBD21}" srcOrd="9" destOrd="0" presId="urn:microsoft.com/office/officeart/2016/7/layout/VerticalSolidActionList"/>
    <dgm:cxn modelId="{30B81E29-B4D9-A041-A490-D89E29023CAE}" type="presParOf" srcId="{991A352B-589E-2947-876F-FB35A1CDDDE2}" destId="{8F0C7F39-239E-3544-B4BE-D39403FC7C58}" srcOrd="10" destOrd="0" presId="urn:microsoft.com/office/officeart/2016/7/layout/VerticalSolidActionList"/>
    <dgm:cxn modelId="{FF898DEC-4FF7-5744-8413-96B718FFAD88}" type="presParOf" srcId="{8F0C7F39-239E-3544-B4BE-D39403FC7C58}" destId="{726053CD-60E2-B34B-A558-483FA0768192}" srcOrd="0" destOrd="0" presId="urn:microsoft.com/office/officeart/2016/7/layout/VerticalSolidActionList"/>
    <dgm:cxn modelId="{C06CFE70-91B9-C640-ADCA-BE3DCB3A2F77}" type="presParOf" srcId="{8F0C7F39-239E-3544-B4BE-D39403FC7C58}" destId="{166CE0D1-479F-B940-8E70-FA2799F38628}" srcOrd="1" destOrd="0" presId="urn:microsoft.com/office/officeart/2016/7/layout/VerticalSolidActionList"/>
    <dgm:cxn modelId="{2FA326DC-3589-B140-AA42-7CD8BC24B4BB}" type="presParOf" srcId="{991A352B-589E-2947-876F-FB35A1CDDDE2}" destId="{F07D35B8-8FAF-0048-96E7-A2F517D73299}" srcOrd="11" destOrd="0" presId="urn:microsoft.com/office/officeart/2016/7/layout/VerticalSolidActionList"/>
    <dgm:cxn modelId="{A2F6E7F5-0587-DE4C-AB9A-2098215D7247}" type="presParOf" srcId="{991A352B-589E-2947-876F-FB35A1CDDDE2}" destId="{3A6EB6C9-19D2-BA4C-AA02-8B0E0AC11399}" srcOrd="12" destOrd="0" presId="urn:microsoft.com/office/officeart/2016/7/layout/VerticalSolidActionList"/>
    <dgm:cxn modelId="{967CCDB8-81F7-464B-ADBA-A0FBB446A810}" type="presParOf" srcId="{3A6EB6C9-19D2-BA4C-AA02-8B0E0AC11399}" destId="{1D672AC2-A9E6-8649-89A5-9869C054365C}" srcOrd="0" destOrd="0" presId="urn:microsoft.com/office/officeart/2016/7/layout/VerticalSolidActionList"/>
    <dgm:cxn modelId="{65842E55-5A2E-B84E-9B20-17FCA264E78F}" type="presParOf" srcId="{3A6EB6C9-19D2-BA4C-AA02-8B0E0AC11399}" destId="{44732AE7-B95F-3441-9724-C1A6F8444A2F}" srcOrd="1" destOrd="0" presId="urn:microsoft.com/office/officeart/2016/7/layout/VerticalSolidActionList"/>
    <dgm:cxn modelId="{C36159BB-0ED8-4B49-8C40-EF4D0AB81DE6}" type="presParOf" srcId="{991A352B-589E-2947-876F-FB35A1CDDDE2}" destId="{4EED213D-1EBE-0A4E-85EE-BD143EBAEF84}" srcOrd="13" destOrd="0" presId="urn:microsoft.com/office/officeart/2016/7/layout/VerticalSolidActionList"/>
    <dgm:cxn modelId="{96BA7282-6372-AD48-AE2D-B9F3A0266561}" type="presParOf" srcId="{991A352B-589E-2947-876F-FB35A1CDDDE2}" destId="{63CF85A4-1CF5-6E42-9F4E-3BF1A8872882}" srcOrd="14" destOrd="0" presId="urn:microsoft.com/office/officeart/2016/7/layout/VerticalSolidActionList"/>
    <dgm:cxn modelId="{E9BEF591-E491-A348-9C41-B3AD8488450C}" type="presParOf" srcId="{63CF85A4-1CF5-6E42-9F4E-3BF1A8872882}" destId="{DC40FC44-5E6C-9D4B-BAFB-B6D32E21E51C}" srcOrd="0" destOrd="0" presId="urn:microsoft.com/office/officeart/2016/7/layout/VerticalSolidActionList"/>
    <dgm:cxn modelId="{4C5A30C6-74E2-D44C-AC26-77533FE3B254}" type="presParOf" srcId="{63CF85A4-1CF5-6E42-9F4E-3BF1A8872882}" destId="{14C3CA3D-79FC-5347-ADB5-22784FE16556}"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8C847F-1AD5-6447-8FE5-C8637F6B147D}">
      <dsp:nvSpPr>
        <dsp:cNvPr id="0" name=""/>
        <dsp:cNvSpPr/>
      </dsp:nvSpPr>
      <dsp:spPr>
        <a:xfrm>
          <a:off x="0" y="2635"/>
          <a:ext cx="8361861" cy="72487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n-lt"/>
            </a:rPr>
            <a:t>See</a:t>
          </a:r>
          <a:r>
            <a:rPr lang="ja-JP" sz="2400" kern="1200">
              <a:latin typeface="+mn-lt"/>
            </a:rPr>
            <a:t>’</a:t>
          </a:r>
          <a:r>
            <a:rPr lang="en-US" sz="2400" kern="1200" dirty="0">
              <a:latin typeface="+mn-lt"/>
            </a:rPr>
            <a:t>s own strengths and weaknesses</a:t>
          </a:r>
        </a:p>
      </dsp:txBody>
      <dsp:txXfrm>
        <a:off x="35385" y="38020"/>
        <a:ext cx="8291091" cy="654102"/>
      </dsp:txXfrm>
    </dsp:sp>
    <dsp:sp modelId="{3A01BF4D-4DF5-CC42-BE44-EE2FC96A376D}">
      <dsp:nvSpPr>
        <dsp:cNvPr id="0" name=""/>
        <dsp:cNvSpPr/>
      </dsp:nvSpPr>
      <dsp:spPr>
        <a:xfrm>
          <a:off x="0" y="739503"/>
          <a:ext cx="8361861" cy="72487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n-lt"/>
            </a:rPr>
            <a:t>Identifies own boundaries</a:t>
          </a:r>
        </a:p>
      </dsp:txBody>
      <dsp:txXfrm>
        <a:off x="35385" y="774888"/>
        <a:ext cx="8291091" cy="654102"/>
      </dsp:txXfrm>
    </dsp:sp>
    <dsp:sp modelId="{447F41AB-54A5-1143-BE63-F975F3432FE4}">
      <dsp:nvSpPr>
        <dsp:cNvPr id="0" name=""/>
        <dsp:cNvSpPr/>
      </dsp:nvSpPr>
      <dsp:spPr>
        <a:xfrm>
          <a:off x="0" y="1476372"/>
          <a:ext cx="8361861" cy="72487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n-lt"/>
            </a:rPr>
            <a:t>Recognized interactions and thoughts that lead to strong emotions such as joy or anger</a:t>
          </a:r>
        </a:p>
      </dsp:txBody>
      <dsp:txXfrm>
        <a:off x="35385" y="1511757"/>
        <a:ext cx="8291091" cy="654102"/>
      </dsp:txXfrm>
    </dsp:sp>
    <dsp:sp modelId="{C24F3A74-197E-7C41-AAF2-236BFB919F74}">
      <dsp:nvSpPr>
        <dsp:cNvPr id="0" name=""/>
        <dsp:cNvSpPr/>
      </dsp:nvSpPr>
      <dsp:spPr>
        <a:xfrm>
          <a:off x="0" y="2213240"/>
          <a:ext cx="8361861" cy="72487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n-lt"/>
            </a:rPr>
            <a:t>Interacts with others without expecting all needs to be met</a:t>
          </a:r>
        </a:p>
      </dsp:txBody>
      <dsp:txXfrm>
        <a:off x="35385" y="2248625"/>
        <a:ext cx="8291091" cy="654102"/>
      </dsp:txXfrm>
    </dsp:sp>
    <dsp:sp modelId="{ECCEB1F9-2BBA-4744-8094-41F776480691}">
      <dsp:nvSpPr>
        <dsp:cNvPr id="0" name=""/>
        <dsp:cNvSpPr/>
      </dsp:nvSpPr>
      <dsp:spPr>
        <a:xfrm>
          <a:off x="0" y="2950108"/>
          <a:ext cx="8361861" cy="72487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n-lt"/>
            </a:rPr>
            <a:t>Seeks balance between work and play</a:t>
          </a:r>
        </a:p>
      </dsp:txBody>
      <dsp:txXfrm>
        <a:off x="35385" y="2985493"/>
        <a:ext cx="8291091" cy="654102"/>
      </dsp:txXfrm>
    </dsp:sp>
    <dsp:sp modelId="{3514F50A-A30E-7F4E-8762-661CF8F39B14}">
      <dsp:nvSpPr>
        <dsp:cNvPr id="0" name=""/>
        <dsp:cNvSpPr/>
      </dsp:nvSpPr>
      <dsp:spPr>
        <a:xfrm>
          <a:off x="0" y="3686977"/>
          <a:ext cx="8361861" cy="72487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n-lt"/>
            </a:rPr>
            <a:t>Accomplishes goals</a:t>
          </a:r>
        </a:p>
      </dsp:txBody>
      <dsp:txXfrm>
        <a:off x="35385" y="3722362"/>
        <a:ext cx="8291091" cy="654102"/>
      </dsp:txXfrm>
    </dsp:sp>
    <dsp:sp modelId="{AF866A56-ABE0-9145-A237-99A921A3962B}">
      <dsp:nvSpPr>
        <dsp:cNvPr id="0" name=""/>
        <dsp:cNvSpPr/>
      </dsp:nvSpPr>
      <dsp:spPr>
        <a:xfrm>
          <a:off x="0" y="4423845"/>
          <a:ext cx="8361861" cy="72487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n-lt"/>
            </a:rPr>
            <a:t>Defines and expresses spirituality</a:t>
          </a:r>
        </a:p>
      </dsp:txBody>
      <dsp:txXfrm>
        <a:off x="35385" y="4459230"/>
        <a:ext cx="8291091" cy="65410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0B6A93-9901-49B3-9DE2-E5BC6D4A4831}">
      <dsp:nvSpPr>
        <dsp:cNvPr id="0" name=""/>
        <dsp:cNvSpPr/>
      </dsp:nvSpPr>
      <dsp:spPr>
        <a:xfrm>
          <a:off x="0" y="2901"/>
          <a:ext cx="8229600" cy="50050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542BA0-E130-43CE-B96F-E56084F2DF75}">
      <dsp:nvSpPr>
        <dsp:cNvPr id="0" name=""/>
        <dsp:cNvSpPr/>
      </dsp:nvSpPr>
      <dsp:spPr>
        <a:xfrm>
          <a:off x="151402" y="115515"/>
          <a:ext cx="275546" cy="27527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403C6C-8F89-4A7C-AF14-CEBF8D5CD348}">
      <dsp:nvSpPr>
        <dsp:cNvPr id="0" name=""/>
        <dsp:cNvSpPr/>
      </dsp:nvSpPr>
      <dsp:spPr>
        <a:xfrm>
          <a:off x="578352" y="2901"/>
          <a:ext cx="7599286" cy="594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902" tIns="62902" rIns="62902" bIns="62902" numCol="1" spcCol="1270" anchor="ctr" anchorCtr="0">
          <a:noAutofit/>
        </a:bodyPr>
        <a:lstStyle/>
        <a:p>
          <a:pPr marL="0" lvl="0" indent="0" algn="l" defTabSz="889000">
            <a:lnSpc>
              <a:spcPct val="100000"/>
            </a:lnSpc>
            <a:spcBef>
              <a:spcPct val="0"/>
            </a:spcBef>
            <a:spcAft>
              <a:spcPct val="35000"/>
            </a:spcAft>
            <a:buNone/>
          </a:pPr>
          <a:r>
            <a:rPr lang="en-US" sz="2000" kern="1200" dirty="0"/>
            <a:t>Discuss concerns about behavior with patient</a:t>
          </a:r>
        </a:p>
      </dsp:txBody>
      <dsp:txXfrm>
        <a:off x="578352" y="2901"/>
        <a:ext cx="7599286" cy="594349"/>
      </dsp:txXfrm>
    </dsp:sp>
    <dsp:sp modelId="{798D0079-9A56-4A93-A95C-2201353432B5}">
      <dsp:nvSpPr>
        <dsp:cNvPr id="0" name=""/>
        <dsp:cNvSpPr/>
      </dsp:nvSpPr>
      <dsp:spPr>
        <a:xfrm>
          <a:off x="0" y="745838"/>
          <a:ext cx="8229600" cy="50050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E77AEA-4217-45F4-AF9C-CBE1795D53C0}">
      <dsp:nvSpPr>
        <dsp:cNvPr id="0" name=""/>
        <dsp:cNvSpPr/>
      </dsp:nvSpPr>
      <dsp:spPr>
        <a:xfrm>
          <a:off x="151402" y="858452"/>
          <a:ext cx="275546" cy="27527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835F8C-7E18-43C5-8AA3-B81A3B2336ED}">
      <dsp:nvSpPr>
        <dsp:cNvPr id="0" name=""/>
        <dsp:cNvSpPr/>
      </dsp:nvSpPr>
      <dsp:spPr>
        <a:xfrm>
          <a:off x="578352" y="745838"/>
          <a:ext cx="7599286" cy="594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902" tIns="62902" rIns="62902" bIns="62902" numCol="1" spcCol="1270" anchor="ctr" anchorCtr="0">
          <a:noAutofit/>
        </a:bodyPr>
        <a:lstStyle/>
        <a:p>
          <a:pPr marL="0" lvl="0" indent="0" algn="l" defTabSz="889000">
            <a:lnSpc>
              <a:spcPct val="100000"/>
            </a:lnSpc>
            <a:spcBef>
              <a:spcPct val="0"/>
            </a:spcBef>
            <a:spcAft>
              <a:spcPct val="35000"/>
            </a:spcAft>
            <a:buNone/>
          </a:pPr>
          <a:r>
            <a:rPr lang="en-US" sz="2000" kern="1200" dirty="0"/>
            <a:t>Identify (with patient when appropriate) undesirable behavior</a:t>
          </a:r>
        </a:p>
      </dsp:txBody>
      <dsp:txXfrm>
        <a:off x="578352" y="745838"/>
        <a:ext cx="7599286" cy="594349"/>
      </dsp:txXfrm>
    </dsp:sp>
    <dsp:sp modelId="{0A10F72D-FE3C-4981-942A-7A959AD866A5}">
      <dsp:nvSpPr>
        <dsp:cNvPr id="0" name=""/>
        <dsp:cNvSpPr/>
      </dsp:nvSpPr>
      <dsp:spPr>
        <a:xfrm>
          <a:off x="0" y="1488775"/>
          <a:ext cx="8229600" cy="50050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44C6E8-26E5-4065-A3CB-0C2684B13A58}">
      <dsp:nvSpPr>
        <dsp:cNvPr id="0" name=""/>
        <dsp:cNvSpPr/>
      </dsp:nvSpPr>
      <dsp:spPr>
        <a:xfrm>
          <a:off x="151402" y="1601389"/>
          <a:ext cx="275546" cy="27527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F3DDCB-BFD5-45D2-926D-E25398F98F20}">
      <dsp:nvSpPr>
        <dsp:cNvPr id="0" name=""/>
        <dsp:cNvSpPr/>
      </dsp:nvSpPr>
      <dsp:spPr>
        <a:xfrm>
          <a:off x="578352" y="1488775"/>
          <a:ext cx="7599286" cy="594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902" tIns="62902" rIns="62902" bIns="62902" numCol="1" spcCol="1270" anchor="ctr" anchorCtr="0">
          <a:noAutofit/>
        </a:bodyPr>
        <a:lstStyle/>
        <a:p>
          <a:pPr marL="0" lvl="0" indent="0" algn="l" defTabSz="889000">
            <a:lnSpc>
              <a:spcPct val="100000"/>
            </a:lnSpc>
            <a:spcBef>
              <a:spcPct val="0"/>
            </a:spcBef>
            <a:spcAft>
              <a:spcPct val="35000"/>
            </a:spcAft>
            <a:buNone/>
          </a:pPr>
          <a:r>
            <a:rPr lang="en-US" sz="2000" kern="1200" dirty="0"/>
            <a:t>Discuss (with patient when appropriate) what is desirable behavior </a:t>
          </a:r>
        </a:p>
      </dsp:txBody>
      <dsp:txXfrm>
        <a:off x="578352" y="1488775"/>
        <a:ext cx="7599286" cy="594349"/>
      </dsp:txXfrm>
    </dsp:sp>
    <dsp:sp modelId="{DF28989B-2B3A-4BA1-B775-27532FC0C964}">
      <dsp:nvSpPr>
        <dsp:cNvPr id="0" name=""/>
        <dsp:cNvSpPr/>
      </dsp:nvSpPr>
      <dsp:spPr>
        <a:xfrm>
          <a:off x="0" y="2231712"/>
          <a:ext cx="8229600" cy="50050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89A097-98FA-4255-9069-99D3832FF4A5}">
      <dsp:nvSpPr>
        <dsp:cNvPr id="0" name=""/>
        <dsp:cNvSpPr/>
      </dsp:nvSpPr>
      <dsp:spPr>
        <a:xfrm>
          <a:off x="151402" y="2344326"/>
          <a:ext cx="275546" cy="27527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70F49C-4DBD-4340-8303-5B87B12E96D4}">
      <dsp:nvSpPr>
        <dsp:cNvPr id="0" name=""/>
        <dsp:cNvSpPr/>
      </dsp:nvSpPr>
      <dsp:spPr>
        <a:xfrm>
          <a:off x="578352" y="2231712"/>
          <a:ext cx="7599286" cy="594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902" tIns="62902" rIns="62902" bIns="62902" numCol="1" spcCol="1270" anchor="ctr" anchorCtr="0">
          <a:noAutofit/>
        </a:bodyPr>
        <a:lstStyle/>
        <a:p>
          <a:pPr marL="0" lvl="0" indent="0" algn="l" defTabSz="889000">
            <a:lnSpc>
              <a:spcPct val="100000"/>
            </a:lnSpc>
            <a:spcBef>
              <a:spcPct val="0"/>
            </a:spcBef>
            <a:spcAft>
              <a:spcPct val="35000"/>
            </a:spcAft>
            <a:buNone/>
          </a:pPr>
          <a:r>
            <a:rPr lang="en-US" sz="2000" kern="1200" dirty="0"/>
            <a:t>Establish consequences for both</a:t>
          </a:r>
        </a:p>
      </dsp:txBody>
      <dsp:txXfrm>
        <a:off x="578352" y="2231712"/>
        <a:ext cx="7599286" cy="594349"/>
      </dsp:txXfrm>
    </dsp:sp>
    <dsp:sp modelId="{8DA4A6BD-D5F7-4787-AD5C-46B6C67BCD87}">
      <dsp:nvSpPr>
        <dsp:cNvPr id="0" name=""/>
        <dsp:cNvSpPr/>
      </dsp:nvSpPr>
      <dsp:spPr>
        <a:xfrm>
          <a:off x="0" y="2974649"/>
          <a:ext cx="8229600" cy="50050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CC69C7-FCC7-4604-92E2-72AFE2C21CF1}">
      <dsp:nvSpPr>
        <dsp:cNvPr id="0" name=""/>
        <dsp:cNvSpPr/>
      </dsp:nvSpPr>
      <dsp:spPr>
        <a:xfrm>
          <a:off x="151402" y="3087263"/>
          <a:ext cx="275546" cy="27527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BC9BC7-D563-421B-9E7D-9B22971CDBEA}">
      <dsp:nvSpPr>
        <dsp:cNvPr id="0" name=""/>
        <dsp:cNvSpPr/>
      </dsp:nvSpPr>
      <dsp:spPr>
        <a:xfrm>
          <a:off x="578352" y="2974649"/>
          <a:ext cx="7599286" cy="594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902" tIns="62902" rIns="62902" bIns="62902" numCol="1" spcCol="1270" anchor="ctr" anchorCtr="0">
          <a:noAutofit/>
        </a:bodyPr>
        <a:lstStyle/>
        <a:p>
          <a:pPr marL="0" lvl="0" indent="0" algn="l" defTabSz="889000">
            <a:lnSpc>
              <a:spcPct val="100000"/>
            </a:lnSpc>
            <a:spcBef>
              <a:spcPct val="0"/>
            </a:spcBef>
            <a:spcAft>
              <a:spcPct val="35000"/>
            </a:spcAft>
            <a:buNone/>
          </a:pPr>
          <a:r>
            <a:rPr lang="en-US" sz="2000" kern="1200" dirty="0"/>
            <a:t>Communicate expectations is clear concise language (non-punitive, not up for interpretation)</a:t>
          </a:r>
        </a:p>
      </dsp:txBody>
      <dsp:txXfrm>
        <a:off x="578352" y="2974649"/>
        <a:ext cx="7599286" cy="594349"/>
      </dsp:txXfrm>
    </dsp:sp>
    <dsp:sp modelId="{2BAA9EE3-7C7B-41A9-BC6C-4FEA629DBB0E}">
      <dsp:nvSpPr>
        <dsp:cNvPr id="0" name=""/>
        <dsp:cNvSpPr/>
      </dsp:nvSpPr>
      <dsp:spPr>
        <a:xfrm>
          <a:off x="0" y="3717586"/>
          <a:ext cx="8229600" cy="50050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163ECA-4A5C-4FD7-8759-1D48F96FF71D}">
      <dsp:nvSpPr>
        <dsp:cNvPr id="0" name=""/>
        <dsp:cNvSpPr/>
      </dsp:nvSpPr>
      <dsp:spPr>
        <a:xfrm>
          <a:off x="151402" y="3830200"/>
          <a:ext cx="275546" cy="275277"/>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4103D1-EEF0-4BE4-AB3D-52883477811B}">
      <dsp:nvSpPr>
        <dsp:cNvPr id="0" name=""/>
        <dsp:cNvSpPr/>
      </dsp:nvSpPr>
      <dsp:spPr>
        <a:xfrm>
          <a:off x="578352" y="3717586"/>
          <a:ext cx="7599286" cy="594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902" tIns="62902" rIns="62902" bIns="62902" numCol="1" spcCol="1270" anchor="ctr" anchorCtr="0">
          <a:noAutofit/>
        </a:bodyPr>
        <a:lstStyle/>
        <a:p>
          <a:pPr marL="0" lvl="0" indent="0" algn="l" defTabSz="889000">
            <a:lnSpc>
              <a:spcPct val="100000"/>
            </a:lnSpc>
            <a:spcBef>
              <a:spcPct val="0"/>
            </a:spcBef>
            <a:spcAft>
              <a:spcPct val="35000"/>
            </a:spcAft>
            <a:buNone/>
          </a:pPr>
          <a:r>
            <a:rPr lang="en-US" sz="2000" kern="1200" dirty="0"/>
            <a:t>Refrain from arguing or bargaining</a:t>
          </a:r>
        </a:p>
      </dsp:txBody>
      <dsp:txXfrm>
        <a:off x="578352" y="3717586"/>
        <a:ext cx="7599286" cy="594349"/>
      </dsp:txXfrm>
    </dsp:sp>
    <dsp:sp modelId="{3DD9129B-DA48-4CFF-BAD4-8C49D810FF4C}">
      <dsp:nvSpPr>
        <dsp:cNvPr id="0" name=""/>
        <dsp:cNvSpPr/>
      </dsp:nvSpPr>
      <dsp:spPr>
        <a:xfrm>
          <a:off x="0" y="4460523"/>
          <a:ext cx="8229600" cy="50050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711BD1-AC9D-4F3F-806B-49406586B43D}">
      <dsp:nvSpPr>
        <dsp:cNvPr id="0" name=""/>
        <dsp:cNvSpPr/>
      </dsp:nvSpPr>
      <dsp:spPr>
        <a:xfrm>
          <a:off x="151402" y="4573137"/>
          <a:ext cx="275546" cy="275277"/>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C4CCBC-33B8-43E7-99B5-7953C8B13ACA}">
      <dsp:nvSpPr>
        <dsp:cNvPr id="0" name=""/>
        <dsp:cNvSpPr/>
      </dsp:nvSpPr>
      <dsp:spPr>
        <a:xfrm>
          <a:off x="578352" y="4460523"/>
          <a:ext cx="7599286" cy="594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902" tIns="62902" rIns="62902" bIns="62902" numCol="1" spcCol="1270" anchor="ctr" anchorCtr="0">
          <a:noAutofit/>
        </a:bodyPr>
        <a:lstStyle/>
        <a:p>
          <a:pPr marL="0" lvl="0" indent="0" algn="l" defTabSz="889000">
            <a:lnSpc>
              <a:spcPct val="100000"/>
            </a:lnSpc>
            <a:spcBef>
              <a:spcPct val="0"/>
            </a:spcBef>
            <a:spcAft>
              <a:spcPct val="35000"/>
            </a:spcAft>
            <a:buNone/>
          </a:pPr>
          <a:r>
            <a:rPr lang="en-US" sz="2000" kern="1200" dirty="0"/>
            <a:t>Modify behavioral expectations and consequences to accommodate reasonable changes in situation</a:t>
          </a:r>
        </a:p>
      </dsp:txBody>
      <dsp:txXfrm>
        <a:off x="578352" y="4460523"/>
        <a:ext cx="7599286" cy="5943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90B7B8-C9C5-F24F-894F-B54402FDDD85}">
      <dsp:nvSpPr>
        <dsp:cNvPr id="0" name=""/>
        <dsp:cNvSpPr/>
      </dsp:nvSpPr>
      <dsp:spPr>
        <a:xfrm>
          <a:off x="0" y="548"/>
          <a:ext cx="7607808" cy="83357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Long-term inflexible and maladaptive response to stress</a:t>
          </a:r>
        </a:p>
      </dsp:txBody>
      <dsp:txXfrm>
        <a:off x="40692" y="41240"/>
        <a:ext cx="7526424" cy="752195"/>
      </dsp:txXfrm>
    </dsp:sp>
    <dsp:sp modelId="{C61F2C28-9E8A-C946-99F8-F808B07598E2}">
      <dsp:nvSpPr>
        <dsp:cNvPr id="0" name=""/>
        <dsp:cNvSpPr/>
      </dsp:nvSpPr>
      <dsp:spPr>
        <a:xfrm>
          <a:off x="0" y="847852"/>
          <a:ext cx="7607808" cy="833579"/>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Disability in working and loving</a:t>
          </a:r>
        </a:p>
      </dsp:txBody>
      <dsp:txXfrm>
        <a:off x="40692" y="888544"/>
        <a:ext cx="7526424" cy="752195"/>
      </dsp:txXfrm>
    </dsp:sp>
    <dsp:sp modelId="{7F10AA4F-4569-8B4D-8D20-A0C88DBD05C7}">
      <dsp:nvSpPr>
        <dsp:cNvPr id="0" name=""/>
        <dsp:cNvSpPr/>
      </dsp:nvSpPr>
      <dsp:spPr>
        <a:xfrm>
          <a:off x="0" y="1695156"/>
          <a:ext cx="7607808" cy="833579"/>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Ability to evoke interpersonal conflict</a:t>
          </a:r>
        </a:p>
      </dsp:txBody>
      <dsp:txXfrm>
        <a:off x="40692" y="1735848"/>
        <a:ext cx="7526424" cy="752195"/>
      </dsp:txXfrm>
    </dsp:sp>
    <dsp:sp modelId="{CC110264-C46D-A845-8778-11FF25E16DCF}">
      <dsp:nvSpPr>
        <dsp:cNvPr id="0" name=""/>
        <dsp:cNvSpPr/>
      </dsp:nvSpPr>
      <dsp:spPr>
        <a:xfrm>
          <a:off x="0" y="2542461"/>
          <a:ext cx="7607808" cy="833579"/>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Capacity to "get under the skin" of others</a:t>
          </a:r>
        </a:p>
      </dsp:txBody>
      <dsp:txXfrm>
        <a:off x="40692" y="2583153"/>
        <a:ext cx="7526424" cy="752195"/>
      </dsp:txXfrm>
    </dsp:sp>
    <dsp:sp modelId="{593C83F6-85F2-064C-95B6-C3D9B23D26E8}">
      <dsp:nvSpPr>
        <dsp:cNvPr id="0" name=""/>
        <dsp:cNvSpPr/>
      </dsp:nvSpPr>
      <dsp:spPr>
        <a:xfrm>
          <a:off x="0" y="3389765"/>
          <a:ext cx="7607808" cy="833579"/>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Person lacks insight – does not recognize behavior as abnormal</a:t>
          </a:r>
        </a:p>
      </dsp:txBody>
      <dsp:txXfrm>
        <a:off x="40692" y="3430457"/>
        <a:ext cx="7526424" cy="7521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A11EE-1D70-404C-B808-8028DBB61963}">
      <dsp:nvSpPr>
        <dsp:cNvPr id="0" name=""/>
        <dsp:cNvSpPr/>
      </dsp:nvSpPr>
      <dsp:spPr>
        <a:xfrm>
          <a:off x="0" y="487727"/>
          <a:ext cx="7290054" cy="705599"/>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5530AC-C131-E34F-B12F-87A2525CC26D}">
      <dsp:nvSpPr>
        <dsp:cNvPr id="0" name=""/>
        <dsp:cNvSpPr/>
      </dsp:nvSpPr>
      <dsp:spPr>
        <a:xfrm>
          <a:off x="364502" y="74447"/>
          <a:ext cx="5103037" cy="82655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883" tIns="0" rIns="192883" bIns="0" numCol="1" spcCol="1270" anchor="ctr" anchorCtr="0">
          <a:noAutofit/>
        </a:bodyPr>
        <a:lstStyle/>
        <a:p>
          <a:pPr marL="0" lvl="0" indent="0" algn="l" defTabSz="1244600">
            <a:lnSpc>
              <a:spcPct val="90000"/>
            </a:lnSpc>
            <a:spcBef>
              <a:spcPct val="0"/>
            </a:spcBef>
            <a:spcAft>
              <a:spcPct val="35000"/>
            </a:spcAft>
            <a:buNone/>
          </a:pPr>
          <a:r>
            <a:rPr lang="en-US" sz="2800" kern="1200" dirty="0"/>
            <a:t>9.1 % in general populations for any personality disorder</a:t>
          </a:r>
        </a:p>
      </dsp:txBody>
      <dsp:txXfrm>
        <a:off x="404851" y="114796"/>
        <a:ext cx="5022339" cy="745861"/>
      </dsp:txXfrm>
    </dsp:sp>
    <dsp:sp modelId="{D8095D1D-6E2F-D940-B039-E3E7B6F507A1}">
      <dsp:nvSpPr>
        <dsp:cNvPr id="0" name=""/>
        <dsp:cNvSpPr/>
      </dsp:nvSpPr>
      <dsp:spPr>
        <a:xfrm>
          <a:off x="0" y="1757807"/>
          <a:ext cx="7290054" cy="2778300"/>
        </a:xfrm>
        <a:prstGeom prst="rect">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5789" tIns="583184" rIns="565789" bIns="199136"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Disorders of mood</a:t>
          </a:r>
        </a:p>
        <a:p>
          <a:pPr marL="285750" lvl="1" indent="-285750" algn="l" defTabSz="1244600">
            <a:lnSpc>
              <a:spcPct val="90000"/>
            </a:lnSpc>
            <a:spcBef>
              <a:spcPct val="0"/>
            </a:spcBef>
            <a:spcAft>
              <a:spcPct val="15000"/>
            </a:spcAft>
            <a:buChar char="•"/>
          </a:pPr>
          <a:r>
            <a:rPr lang="en-US" sz="2800" kern="1200" dirty="0"/>
            <a:t>Anxiety</a:t>
          </a:r>
        </a:p>
        <a:p>
          <a:pPr marL="285750" lvl="1" indent="-285750" algn="l" defTabSz="1244600">
            <a:lnSpc>
              <a:spcPct val="90000"/>
            </a:lnSpc>
            <a:spcBef>
              <a:spcPct val="0"/>
            </a:spcBef>
            <a:spcAft>
              <a:spcPct val="15000"/>
            </a:spcAft>
            <a:buChar char="•"/>
          </a:pPr>
          <a:r>
            <a:rPr lang="en-US" sz="2800" kern="1200" dirty="0"/>
            <a:t>Eating</a:t>
          </a:r>
        </a:p>
        <a:p>
          <a:pPr marL="285750" lvl="1" indent="-285750" algn="l" defTabSz="1244600">
            <a:lnSpc>
              <a:spcPct val="90000"/>
            </a:lnSpc>
            <a:spcBef>
              <a:spcPct val="0"/>
            </a:spcBef>
            <a:spcAft>
              <a:spcPct val="15000"/>
            </a:spcAft>
            <a:buChar char="•"/>
          </a:pPr>
          <a:r>
            <a:rPr lang="en-US" sz="2800" kern="1200" dirty="0"/>
            <a:t>Substance abuse </a:t>
          </a:r>
        </a:p>
        <a:p>
          <a:pPr marL="285750" lvl="1" indent="-285750" algn="l" defTabSz="1244600">
            <a:lnSpc>
              <a:spcPct val="90000"/>
            </a:lnSpc>
            <a:spcBef>
              <a:spcPct val="0"/>
            </a:spcBef>
            <a:spcAft>
              <a:spcPct val="15000"/>
            </a:spcAft>
            <a:buChar char="•"/>
          </a:pPr>
          <a:r>
            <a:rPr lang="en-US" sz="2800" kern="1200" dirty="0"/>
            <a:t>More than one PD can co-exist</a:t>
          </a:r>
        </a:p>
      </dsp:txBody>
      <dsp:txXfrm>
        <a:off x="0" y="1757807"/>
        <a:ext cx="7290054" cy="2778300"/>
      </dsp:txXfrm>
    </dsp:sp>
    <dsp:sp modelId="{A7C15A8E-EA07-5145-8F26-1DBAFFC82EA6}">
      <dsp:nvSpPr>
        <dsp:cNvPr id="0" name=""/>
        <dsp:cNvSpPr/>
      </dsp:nvSpPr>
      <dsp:spPr>
        <a:xfrm>
          <a:off x="364502" y="1344527"/>
          <a:ext cx="5103037" cy="826559"/>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883" tIns="0" rIns="192883" bIns="0" numCol="1" spcCol="1270" anchor="ctr" anchorCtr="0">
          <a:noAutofit/>
        </a:bodyPr>
        <a:lstStyle/>
        <a:p>
          <a:pPr marL="0" lvl="0" indent="0" algn="l" defTabSz="1244600">
            <a:lnSpc>
              <a:spcPct val="90000"/>
            </a:lnSpc>
            <a:spcBef>
              <a:spcPct val="0"/>
            </a:spcBef>
            <a:spcAft>
              <a:spcPct val="35000"/>
            </a:spcAft>
            <a:buNone/>
          </a:pPr>
          <a:r>
            <a:rPr lang="en-US" sz="2800" kern="1200" dirty="0"/>
            <a:t>Frequently co-occur with </a:t>
          </a:r>
        </a:p>
      </dsp:txBody>
      <dsp:txXfrm>
        <a:off x="404851" y="1384876"/>
        <a:ext cx="5022339" cy="7458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BD85C8-EF54-184B-8FFD-61E80103AECD}">
      <dsp:nvSpPr>
        <dsp:cNvPr id="0" name=""/>
        <dsp:cNvSpPr/>
      </dsp:nvSpPr>
      <dsp:spPr>
        <a:xfrm>
          <a:off x="1560879" y="1517"/>
          <a:ext cx="6243518" cy="1555663"/>
        </a:xfrm>
        <a:prstGeom prst="rect">
          <a:avLst/>
        </a:prstGeom>
        <a:solidFill>
          <a:schemeClr val="accent2">
            <a:alpha val="90000"/>
            <a:tint val="40000"/>
            <a:hueOff val="0"/>
            <a:satOff val="0"/>
            <a:lumOff val="0"/>
            <a:alphaOff val="0"/>
          </a:schemeClr>
        </a:solidFill>
        <a:ln w="158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142" tIns="395139" rIns="121142" bIns="395139" numCol="1" spcCol="1270" anchor="ctr" anchorCtr="0">
          <a:noAutofit/>
        </a:bodyPr>
        <a:lstStyle/>
        <a:p>
          <a:pPr marL="0" lvl="0" indent="231775" algn="l" defTabSz="889000">
            <a:lnSpc>
              <a:spcPct val="90000"/>
            </a:lnSpc>
            <a:spcBef>
              <a:spcPct val="0"/>
            </a:spcBef>
            <a:spcAft>
              <a:spcPct val="35000"/>
            </a:spcAft>
            <a:buNone/>
            <a:tabLst/>
          </a:pPr>
          <a:r>
            <a:rPr lang="en-US" sz="2000" b="1" kern="1200" dirty="0"/>
            <a:t>Odd &amp; Eccentric</a:t>
          </a:r>
        </a:p>
        <a:p>
          <a:pPr marL="0" lvl="1" indent="231775" algn="l" defTabSz="889000">
            <a:lnSpc>
              <a:spcPct val="90000"/>
            </a:lnSpc>
            <a:spcBef>
              <a:spcPct val="0"/>
            </a:spcBef>
            <a:spcAft>
              <a:spcPct val="15000"/>
            </a:spcAft>
            <a:buChar char="•"/>
            <a:tabLst/>
          </a:pPr>
          <a:r>
            <a:rPr lang="en-US" sz="2000" kern="1200" dirty="0"/>
            <a:t>Paranoid</a:t>
          </a:r>
        </a:p>
        <a:p>
          <a:pPr marL="0" lvl="1" indent="231775" algn="l" defTabSz="889000">
            <a:lnSpc>
              <a:spcPct val="90000"/>
            </a:lnSpc>
            <a:spcBef>
              <a:spcPct val="0"/>
            </a:spcBef>
            <a:spcAft>
              <a:spcPct val="15000"/>
            </a:spcAft>
            <a:buChar char="•"/>
            <a:tabLst/>
          </a:pPr>
          <a:r>
            <a:rPr lang="en-US" sz="2000" kern="1200" dirty="0"/>
            <a:t>Schizoid</a:t>
          </a:r>
        </a:p>
        <a:p>
          <a:pPr marL="0" lvl="1" indent="231775" algn="l" defTabSz="889000">
            <a:lnSpc>
              <a:spcPct val="90000"/>
            </a:lnSpc>
            <a:spcBef>
              <a:spcPct val="0"/>
            </a:spcBef>
            <a:spcAft>
              <a:spcPct val="15000"/>
            </a:spcAft>
            <a:buChar char="•"/>
            <a:tabLst/>
          </a:pPr>
          <a:r>
            <a:rPr lang="en-US" sz="2000" kern="1200" dirty="0"/>
            <a:t>Schizotypal</a:t>
          </a:r>
        </a:p>
      </dsp:txBody>
      <dsp:txXfrm>
        <a:off x="1560879" y="1517"/>
        <a:ext cx="6243518" cy="1555663"/>
      </dsp:txXfrm>
    </dsp:sp>
    <dsp:sp modelId="{84BAC3C5-861C-FD48-BB16-33BC4EA6BBDF}">
      <dsp:nvSpPr>
        <dsp:cNvPr id="0" name=""/>
        <dsp:cNvSpPr/>
      </dsp:nvSpPr>
      <dsp:spPr>
        <a:xfrm>
          <a:off x="0" y="1517"/>
          <a:ext cx="1560879" cy="1555663"/>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2597" tIns="153665" rIns="82597" bIns="153665" numCol="1" spcCol="1270" anchor="ctr" anchorCtr="0">
          <a:noAutofit/>
        </a:bodyPr>
        <a:lstStyle/>
        <a:p>
          <a:pPr marL="0" lvl="0" indent="0" algn="ctr" defTabSz="889000">
            <a:lnSpc>
              <a:spcPct val="90000"/>
            </a:lnSpc>
            <a:spcBef>
              <a:spcPct val="0"/>
            </a:spcBef>
            <a:spcAft>
              <a:spcPct val="35000"/>
            </a:spcAft>
            <a:buNone/>
          </a:pPr>
          <a:r>
            <a:rPr lang="en-US" sz="2000" kern="1200" dirty="0"/>
            <a:t>Cluster A</a:t>
          </a:r>
        </a:p>
      </dsp:txBody>
      <dsp:txXfrm>
        <a:off x="0" y="1517"/>
        <a:ext cx="1560879" cy="1555663"/>
      </dsp:txXfrm>
    </dsp:sp>
    <dsp:sp modelId="{F905BEA8-08A0-9A48-8910-5D156EDCE76D}">
      <dsp:nvSpPr>
        <dsp:cNvPr id="0" name=""/>
        <dsp:cNvSpPr/>
      </dsp:nvSpPr>
      <dsp:spPr>
        <a:xfrm>
          <a:off x="1560879" y="1650521"/>
          <a:ext cx="6243518" cy="1555663"/>
        </a:xfrm>
        <a:prstGeom prst="rect">
          <a:avLst/>
        </a:prstGeom>
        <a:solidFill>
          <a:schemeClr val="accent2">
            <a:alpha val="90000"/>
            <a:tint val="40000"/>
            <a:hueOff val="0"/>
            <a:satOff val="0"/>
            <a:lumOff val="0"/>
            <a:alphaOff val="0"/>
          </a:schemeClr>
        </a:solidFill>
        <a:ln w="158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142" tIns="395139" rIns="121142" bIns="395139" numCol="1" spcCol="1270" anchor="ctr" anchorCtr="0">
          <a:noAutofit/>
        </a:bodyPr>
        <a:lstStyle/>
        <a:p>
          <a:pPr marL="231775" lvl="0" indent="0" algn="l" defTabSz="889000">
            <a:lnSpc>
              <a:spcPct val="90000"/>
            </a:lnSpc>
            <a:spcBef>
              <a:spcPct val="0"/>
            </a:spcBef>
            <a:spcAft>
              <a:spcPct val="35000"/>
            </a:spcAft>
            <a:buNone/>
            <a:tabLst/>
          </a:pPr>
          <a:r>
            <a:rPr lang="en-US" sz="2000" b="1" kern="1200" dirty="0"/>
            <a:t>Dramatic, Emotional &amp; Erratic</a:t>
          </a:r>
        </a:p>
        <a:p>
          <a:pPr marL="231775" lvl="1" indent="0" algn="l" defTabSz="889000">
            <a:lnSpc>
              <a:spcPct val="90000"/>
            </a:lnSpc>
            <a:spcBef>
              <a:spcPct val="0"/>
            </a:spcBef>
            <a:spcAft>
              <a:spcPct val="15000"/>
            </a:spcAft>
            <a:buChar char="•"/>
            <a:tabLst/>
          </a:pPr>
          <a:r>
            <a:rPr lang="en-US" sz="2000" kern="1200" dirty="0"/>
            <a:t>Borderline</a:t>
          </a:r>
        </a:p>
        <a:p>
          <a:pPr marL="231775" lvl="1" indent="0" algn="l" defTabSz="889000">
            <a:lnSpc>
              <a:spcPct val="90000"/>
            </a:lnSpc>
            <a:spcBef>
              <a:spcPct val="0"/>
            </a:spcBef>
            <a:spcAft>
              <a:spcPct val="15000"/>
            </a:spcAft>
            <a:buChar char="•"/>
            <a:tabLst/>
          </a:pPr>
          <a:r>
            <a:rPr lang="en-US" sz="2000" kern="1200" dirty="0"/>
            <a:t>Narcissistic</a:t>
          </a:r>
        </a:p>
        <a:p>
          <a:pPr marL="231775" lvl="1" indent="0" algn="l" defTabSz="889000">
            <a:lnSpc>
              <a:spcPct val="90000"/>
            </a:lnSpc>
            <a:spcBef>
              <a:spcPct val="0"/>
            </a:spcBef>
            <a:spcAft>
              <a:spcPct val="15000"/>
            </a:spcAft>
            <a:buChar char="•"/>
            <a:tabLst/>
          </a:pPr>
          <a:r>
            <a:rPr lang="en-US" sz="2000" kern="1200" dirty="0"/>
            <a:t>Histrionic</a:t>
          </a:r>
        </a:p>
        <a:p>
          <a:pPr marL="231775" lvl="1" indent="0" algn="l" defTabSz="889000">
            <a:lnSpc>
              <a:spcPct val="90000"/>
            </a:lnSpc>
            <a:spcBef>
              <a:spcPct val="0"/>
            </a:spcBef>
            <a:spcAft>
              <a:spcPct val="15000"/>
            </a:spcAft>
            <a:buChar char="•"/>
            <a:tabLst/>
          </a:pPr>
          <a:r>
            <a:rPr lang="en-US" sz="2000" kern="1200" dirty="0"/>
            <a:t>Antisocial</a:t>
          </a:r>
        </a:p>
      </dsp:txBody>
      <dsp:txXfrm>
        <a:off x="1560879" y="1650521"/>
        <a:ext cx="6243518" cy="1555663"/>
      </dsp:txXfrm>
    </dsp:sp>
    <dsp:sp modelId="{D97D251A-A921-EA41-AE39-C70173C0D084}">
      <dsp:nvSpPr>
        <dsp:cNvPr id="0" name=""/>
        <dsp:cNvSpPr/>
      </dsp:nvSpPr>
      <dsp:spPr>
        <a:xfrm>
          <a:off x="0" y="1650521"/>
          <a:ext cx="1560879" cy="1555663"/>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2597" tIns="153665" rIns="82597" bIns="153665" numCol="1" spcCol="1270" anchor="ctr" anchorCtr="0">
          <a:noAutofit/>
        </a:bodyPr>
        <a:lstStyle/>
        <a:p>
          <a:pPr marL="0" lvl="0" indent="0" algn="ctr" defTabSz="889000">
            <a:lnSpc>
              <a:spcPct val="90000"/>
            </a:lnSpc>
            <a:spcBef>
              <a:spcPct val="0"/>
            </a:spcBef>
            <a:spcAft>
              <a:spcPct val="35000"/>
            </a:spcAft>
            <a:buNone/>
          </a:pPr>
          <a:r>
            <a:rPr lang="en-US" sz="2000" kern="1200" dirty="0"/>
            <a:t>Cluster B</a:t>
          </a:r>
        </a:p>
      </dsp:txBody>
      <dsp:txXfrm>
        <a:off x="0" y="1650521"/>
        <a:ext cx="1560879" cy="1555663"/>
      </dsp:txXfrm>
    </dsp:sp>
    <dsp:sp modelId="{F978B6D1-B8FE-134C-8664-09AD5A967130}">
      <dsp:nvSpPr>
        <dsp:cNvPr id="0" name=""/>
        <dsp:cNvSpPr/>
      </dsp:nvSpPr>
      <dsp:spPr>
        <a:xfrm>
          <a:off x="1560879" y="3299525"/>
          <a:ext cx="6243518" cy="1555663"/>
        </a:xfrm>
        <a:prstGeom prst="rect">
          <a:avLst/>
        </a:prstGeom>
        <a:solidFill>
          <a:schemeClr val="accent2">
            <a:alpha val="90000"/>
            <a:tint val="40000"/>
            <a:hueOff val="0"/>
            <a:satOff val="0"/>
            <a:lumOff val="0"/>
            <a:alphaOff val="0"/>
          </a:schemeClr>
        </a:solidFill>
        <a:ln w="158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142" tIns="395139" rIns="121142" bIns="395139" numCol="1" spcCol="1270" anchor="ctr" anchorCtr="0">
          <a:noAutofit/>
        </a:bodyPr>
        <a:lstStyle/>
        <a:p>
          <a:pPr marL="0" lvl="0" indent="231775" algn="l" defTabSz="889000">
            <a:lnSpc>
              <a:spcPct val="90000"/>
            </a:lnSpc>
            <a:spcBef>
              <a:spcPct val="0"/>
            </a:spcBef>
            <a:spcAft>
              <a:spcPct val="35000"/>
            </a:spcAft>
            <a:buNone/>
            <a:tabLst/>
          </a:pPr>
          <a:r>
            <a:rPr lang="en-US" sz="2000" b="1" kern="1200" dirty="0"/>
            <a:t>Anxious &amp; Fearful</a:t>
          </a:r>
        </a:p>
        <a:p>
          <a:pPr marL="0" lvl="1" indent="231775" algn="l" defTabSz="889000">
            <a:lnSpc>
              <a:spcPct val="90000"/>
            </a:lnSpc>
            <a:spcBef>
              <a:spcPct val="0"/>
            </a:spcBef>
            <a:spcAft>
              <a:spcPct val="15000"/>
            </a:spcAft>
            <a:buChar char="•"/>
            <a:tabLst/>
          </a:pPr>
          <a:r>
            <a:rPr lang="en-US" sz="2000" kern="1200" dirty="0"/>
            <a:t>Avoidant</a:t>
          </a:r>
        </a:p>
        <a:p>
          <a:pPr marL="0" lvl="1" indent="231775" algn="l" defTabSz="889000">
            <a:lnSpc>
              <a:spcPct val="90000"/>
            </a:lnSpc>
            <a:spcBef>
              <a:spcPct val="0"/>
            </a:spcBef>
            <a:spcAft>
              <a:spcPct val="15000"/>
            </a:spcAft>
            <a:buChar char="•"/>
            <a:tabLst/>
          </a:pPr>
          <a:r>
            <a:rPr lang="en-US" sz="2000" kern="1200" dirty="0"/>
            <a:t>Dependent</a:t>
          </a:r>
        </a:p>
        <a:p>
          <a:pPr marL="0" lvl="1" indent="231775" algn="l" defTabSz="889000">
            <a:lnSpc>
              <a:spcPct val="90000"/>
            </a:lnSpc>
            <a:spcBef>
              <a:spcPct val="0"/>
            </a:spcBef>
            <a:spcAft>
              <a:spcPct val="15000"/>
            </a:spcAft>
            <a:buChar char="•"/>
            <a:tabLst/>
          </a:pPr>
          <a:r>
            <a:rPr lang="en-US" sz="2000" kern="1200" dirty="0"/>
            <a:t>Obsessive-compulsive</a:t>
          </a:r>
        </a:p>
      </dsp:txBody>
      <dsp:txXfrm>
        <a:off x="1560879" y="3299525"/>
        <a:ext cx="6243518" cy="1555663"/>
      </dsp:txXfrm>
    </dsp:sp>
    <dsp:sp modelId="{DD3DF8AB-D93C-894D-902D-A3D3C9700301}">
      <dsp:nvSpPr>
        <dsp:cNvPr id="0" name=""/>
        <dsp:cNvSpPr/>
      </dsp:nvSpPr>
      <dsp:spPr>
        <a:xfrm>
          <a:off x="0" y="3299525"/>
          <a:ext cx="1560879" cy="1555663"/>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2597" tIns="153665" rIns="82597" bIns="153665" numCol="1" spcCol="1270" anchor="ctr" anchorCtr="0">
          <a:noAutofit/>
        </a:bodyPr>
        <a:lstStyle/>
        <a:p>
          <a:pPr marL="0" lvl="0" indent="0" algn="ctr" defTabSz="889000">
            <a:lnSpc>
              <a:spcPct val="90000"/>
            </a:lnSpc>
            <a:spcBef>
              <a:spcPct val="0"/>
            </a:spcBef>
            <a:spcAft>
              <a:spcPct val="35000"/>
            </a:spcAft>
            <a:buNone/>
          </a:pPr>
          <a:r>
            <a:rPr lang="en-US" sz="2000" kern="1200" dirty="0"/>
            <a:t>Cluster C</a:t>
          </a:r>
        </a:p>
      </dsp:txBody>
      <dsp:txXfrm>
        <a:off x="0" y="3299525"/>
        <a:ext cx="1560879" cy="15556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08566A-1C87-0647-A5DE-2D3F9D357D9B}">
      <dsp:nvSpPr>
        <dsp:cNvPr id="0" name=""/>
        <dsp:cNvSpPr/>
      </dsp:nvSpPr>
      <dsp:spPr>
        <a:xfrm>
          <a:off x="0" y="126392"/>
          <a:ext cx="2377440" cy="142646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Risk for suicide</a:t>
          </a:r>
        </a:p>
      </dsp:txBody>
      <dsp:txXfrm>
        <a:off x="0" y="126392"/>
        <a:ext cx="2377440" cy="1426463"/>
      </dsp:txXfrm>
    </dsp:sp>
    <dsp:sp modelId="{EBB79B75-067C-004B-B2B9-B05EFFD59AFC}">
      <dsp:nvSpPr>
        <dsp:cNvPr id="0" name=""/>
        <dsp:cNvSpPr/>
      </dsp:nvSpPr>
      <dsp:spPr>
        <a:xfrm>
          <a:off x="2615183" y="126392"/>
          <a:ext cx="2377440" cy="1426463"/>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Risk for violence</a:t>
          </a:r>
        </a:p>
      </dsp:txBody>
      <dsp:txXfrm>
        <a:off x="2615183" y="126392"/>
        <a:ext cx="2377440" cy="1426463"/>
      </dsp:txXfrm>
    </dsp:sp>
    <dsp:sp modelId="{9F649F8A-386E-0645-BE78-8FD291CA2FA1}">
      <dsp:nvSpPr>
        <dsp:cNvPr id="0" name=""/>
        <dsp:cNvSpPr/>
      </dsp:nvSpPr>
      <dsp:spPr>
        <a:xfrm>
          <a:off x="5230368" y="126392"/>
          <a:ext cx="2377440" cy="1426463"/>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Social Isolation</a:t>
          </a:r>
        </a:p>
      </dsp:txBody>
      <dsp:txXfrm>
        <a:off x="5230368" y="126392"/>
        <a:ext cx="2377440" cy="1426463"/>
      </dsp:txXfrm>
    </dsp:sp>
    <dsp:sp modelId="{FD889537-0179-C543-B100-8BB5AE4AF42C}">
      <dsp:nvSpPr>
        <dsp:cNvPr id="0" name=""/>
        <dsp:cNvSpPr/>
      </dsp:nvSpPr>
      <dsp:spPr>
        <a:xfrm>
          <a:off x="0" y="1790600"/>
          <a:ext cx="2377440" cy="1426463"/>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Ineffective coping</a:t>
          </a:r>
        </a:p>
      </dsp:txBody>
      <dsp:txXfrm>
        <a:off x="0" y="1790600"/>
        <a:ext cx="2377440" cy="1426463"/>
      </dsp:txXfrm>
    </dsp:sp>
    <dsp:sp modelId="{8A8A9D4A-2694-FF48-8282-7E5CAEFC547A}">
      <dsp:nvSpPr>
        <dsp:cNvPr id="0" name=""/>
        <dsp:cNvSpPr/>
      </dsp:nvSpPr>
      <dsp:spPr>
        <a:xfrm>
          <a:off x="2615183" y="1790600"/>
          <a:ext cx="2377440" cy="1426463"/>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Anxiety</a:t>
          </a:r>
        </a:p>
      </dsp:txBody>
      <dsp:txXfrm>
        <a:off x="2615183" y="1790600"/>
        <a:ext cx="2377440" cy="1426463"/>
      </dsp:txXfrm>
    </dsp:sp>
    <dsp:sp modelId="{7437C232-AED1-AB41-93E6-B849244E1DCF}">
      <dsp:nvSpPr>
        <dsp:cNvPr id="0" name=""/>
        <dsp:cNvSpPr/>
      </dsp:nvSpPr>
      <dsp:spPr>
        <a:xfrm>
          <a:off x="5230368" y="1790600"/>
          <a:ext cx="2377440" cy="142646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Impaired social interaction</a:t>
          </a:r>
        </a:p>
      </dsp:txBody>
      <dsp:txXfrm>
        <a:off x="5230368" y="1790600"/>
        <a:ext cx="2377440" cy="1426463"/>
      </dsp:txXfrm>
    </dsp:sp>
    <dsp:sp modelId="{AAD2B01A-4401-D84A-B794-E1291F582B29}">
      <dsp:nvSpPr>
        <dsp:cNvPr id="0" name=""/>
        <dsp:cNvSpPr/>
      </dsp:nvSpPr>
      <dsp:spPr>
        <a:xfrm>
          <a:off x="2615183" y="3454807"/>
          <a:ext cx="2377440" cy="1426463"/>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Nonadherence</a:t>
          </a:r>
        </a:p>
      </dsp:txBody>
      <dsp:txXfrm>
        <a:off x="2615183" y="3454807"/>
        <a:ext cx="2377440" cy="142646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8C6D34-A491-AF4D-B2A5-848B34DA25F1}">
      <dsp:nvSpPr>
        <dsp:cNvPr id="0" name=""/>
        <dsp:cNvSpPr/>
      </dsp:nvSpPr>
      <dsp:spPr>
        <a:xfrm>
          <a:off x="0" y="244575"/>
          <a:ext cx="8268788" cy="1190699"/>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1750" tIns="249936" rIns="641750" bIns="142240" numCol="1" spcCol="1270" anchor="t" anchorCtr="0">
          <a:noAutofit/>
        </a:bodyPr>
        <a:lstStyle/>
        <a:p>
          <a:pPr marL="231775" lvl="1" indent="-206375" algn="l" defTabSz="889000">
            <a:lnSpc>
              <a:spcPct val="90000"/>
            </a:lnSpc>
            <a:spcBef>
              <a:spcPct val="0"/>
            </a:spcBef>
            <a:spcAft>
              <a:spcPct val="15000"/>
            </a:spcAft>
            <a:buChar char="•"/>
            <a:tabLst/>
          </a:pPr>
          <a:r>
            <a:rPr lang="en-US" sz="2000" kern="1200" dirty="0"/>
            <a:t>Do not try to increase socialization</a:t>
          </a:r>
        </a:p>
        <a:p>
          <a:pPr marL="231775" lvl="2" indent="-206375" algn="l" defTabSz="889000">
            <a:lnSpc>
              <a:spcPct val="90000"/>
            </a:lnSpc>
            <a:spcBef>
              <a:spcPct val="0"/>
            </a:spcBef>
            <a:spcAft>
              <a:spcPct val="15000"/>
            </a:spcAft>
            <a:buChar char="•"/>
            <a:tabLst/>
          </a:pPr>
          <a:r>
            <a:rPr lang="en-US" sz="2000" kern="1200" dirty="0"/>
            <a:t>Be aware of possible paranoia/suspiciousness and intervene appropriately</a:t>
          </a:r>
        </a:p>
      </dsp:txBody>
      <dsp:txXfrm>
        <a:off x="0" y="244575"/>
        <a:ext cx="8268788" cy="1190699"/>
      </dsp:txXfrm>
    </dsp:sp>
    <dsp:sp modelId="{628AEEBA-D5DD-4F4A-93A3-E8686F6B6881}">
      <dsp:nvSpPr>
        <dsp:cNvPr id="0" name=""/>
        <dsp:cNvSpPr/>
      </dsp:nvSpPr>
      <dsp:spPr>
        <a:xfrm>
          <a:off x="413439" y="67455"/>
          <a:ext cx="5788151" cy="3542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778" tIns="0" rIns="218778" bIns="0" numCol="1" spcCol="1270" anchor="ctr" anchorCtr="0">
          <a:noAutofit/>
        </a:bodyPr>
        <a:lstStyle/>
        <a:p>
          <a:pPr marL="0" lvl="0" indent="0" algn="l" defTabSz="889000">
            <a:lnSpc>
              <a:spcPct val="90000"/>
            </a:lnSpc>
            <a:spcBef>
              <a:spcPct val="0"/>
            </a:spcBef>
            <a:spcAft>
              <a:spcPct val="35000"/>
            </a:spcAft>
            <a:buNone/>
          </a:pPr>
          <a:r>
            <a:rPr lang="en-US" sz="2000" kern="1200" dirty="0"/>
            <a:t>Schizotypal</a:t>
          </a:r>
        </a:p>
      </dsp:txBody>
      <dsp:txXfrm>
        <a:off x="430732" y="84748"/>
        <a:ext cx="5753565" cy="319654"/>
      </dsp:txXfrm>
    </dsp:sp>
    <dsp:sp modelId="{6DD76B63-B54C-CD4C-BAB5-6C7E978A5A2C}">
      <dsp:nvSpPr>
        <dsp:cNvPr id="0" name=""/>
        <dsp:cNvSpPr/>
      </dsp:nvSpPr>
      <dsp:spPr>
        <a:xfrm>
          <a:off x="0" y="1677195"/>
          <a:ext cx="8268788" cy="2041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1750" tIns="249936" rIns="64175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Avoid being too </a:t>
          </a:r>
          <a:r>
            <a:rPr lang="ja-JP" sz="2000" kern="1200"/>
            <a:t>“</a:t>
          </a:r>
          <a:r>
            <a:rPr lang="en-US" sz="2000" kern="1200" dirty="0"/>
            <a:t>nice</a:t>
          </a:r>
          <a:r>
            <a:rPr lang="ja-JP" sz="2000" kern="1200"/>
            <a:t>”</a:t>
          </a:r>
          <a:r>
            <a:rPr lang="en-US" sz="2000" kern="1200" dirty="0"/>
            <a:t> or  </a:t>
          </a:r>
          <a:r>
            <a:rPr lang="ja-JP" sz="2000" kern="1200"/>
            <a:t>“</a:t>
          </a:r>
          <a:r>
            <a:rPr lang="en-US" sz="2000" kern="1200" dirty="0"/>
            <a:t>friendly</a:t>
          </a:r>
          <a:r>
            <a:rPr lang="ja-JP" sz="2000" kern="1200"/>
            <a:t>”</a:t>
          </a:r>
          <a:endParaRPr lang="en-US" sz="2000" kern="1200" dirty="0"/>
        </a:p>
        <a:p>
          <a:pPr marL="228600" lvl="1" indent="-228600" algn="l" defTabSz="889000">
            <a:lnSpc>
              <a:spcPct val="90000"/>
            </a:lnSpc>
            <a:spcBef>
              <a:spcPct val="0"/>
            </a:spcBef>
            <a:spcAft>
              <a:spcPct val="15000"/>
            </a:spcAft>
            <a:buChar char="•"/>
          </a:pPr>
          <a:r>
            <a:rPr lang="en-US" sz="2000" kern="1200" dirty="0"/>
            <a:t>Clear, straightforward explanations of tests/procedures</a:t>
          </a:r>
        </a:p>
        <a:p>
          <a:pPr marL="228600" lvl="1" indent="-228600" algn="l" defTabSz="889000">
            <a:lnSpc>
              <a:spcPct val="90000"/>
            </a:lnSpc>
            <a:spcBef>
              <a:spcPct val="0"/>
            </a:spcBef>
            <a:spcAft>
              <a:spcPct val="15000"/>
            </a:spcAft>
            <a:buChar char="•"/>
          </a:pPr>
          <a:r>
            <a:rPr lang="en-US" sz="2000" kern="1200" dirty="0"/>
            <a:t>Warn about changes in treatment, medication SE, delays</a:t>
          </a:r>
        </a:p>
        <a:p>
          <a:pPr marL="228600" lvl="1" indent="-228600" algn="l" defTabSz="889000">
            <a:lnSpc>
              <a:spcPct val="90000"/>
            </a:lnSpc>
            <a:spcBef>
              <a:spcPct val="0"/>
            </a:spcBef>
            <a:spcAft>
              <a:spcPct val="15000"/>
            </a:spcAft>
            <a:buChar char="•"/>
          </a:pPr>
          <a:r>
            <a:rPr lang="en-US" sz="2000" kern="1200" dirty="0"/>
            <a:t>Avoid ambiguity</a:t>
          </a:r>
        </a:p>
        <a:p>
          <a:pPr marL="228600" lvl="1" indent="-228600" algn="l" defTabSz="889000">
            <a:lnSpc>
              <a:spcPct val="90000"/>
            </a:lnSpc>
            <a:spcBef>
              <a:spcPct val="0"/>
            </a:spcBef>
            <a:spcAft>
              <a:spcPct val="15000"/>
            </a:spcAft>
            <a:buChar char="•"/>
          </a:pPr>
          <a:r>
            <a:rPr lang="en-US" sz="2000" kern="1200" dirty="0"/>
            <a:t>Employ neutral but kind affect</a:t>
          </a:r>
        </a:p>
      </dsp:txBody>
      <dsp:txXfrm>
        <a:off x="0" y="1677195"/>
        <a:ext cx="8268788" cy="2041200"/>
      </dsp:txXfrm>
    </dsp:sp>
    <dsp:sp modelId="{3B489B51-2231-144F-8931-E64633C56FED}">
      <dsp:nvSpPr>
        <dsp:cNvPr id="0" name=""/>
        <dsp:cNvSpPr/>
      </dsp:nvSpPr>
      <dsp:spPr>
        <a:xfrm>
          <a:off x="413439" y="1500075"/>
          <a:ext cx="5788151" cy="3542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778" tIns="0" rIns="218778" bIns="0" numCol="1" spcCol="1270" anchor="ctr" anchorCtr="0">
          <a:noAutofit/>
        </a:bodyPr>
        <a:lstStyle/>
        <a:p>
          <a:pPr marL="0" lvl="0" indent="0" algn="l" defTabSz="889000">
            <a:lnSpc>
              <a:spcPct val="90000"/>
            </a:lnSpc>
            <a:spcBef>
              <a:spcPct val="0"/>
            </a:spcBef>
            <a:spcAft>
              <a:spcPct val="35000"/>
            </a:spcAft>
            <a:buNone/>
          </a:pPr>
          <a:r>
            <a:rPr lang="en-US" sz="2000" kern="1200" dirty="0"/>
            <a:t>Paranoid</a:t>
          </a:r>
        </a:p>
      </dsp:txBody>
      <dsp:txXfrm>
        <a:off x="430732" y="1517368"/>
        <a:ext cx="5753565" cy="319654"/>
      </dsp:txXfrm>
    </dsp:sp>
    <dsp:sp modelId="{411168BA-89F6-854F-BBE2-0AB1CA23F7AD}">
      <dsp:nvSpPr>
        <dsp:cNvPr id="0" name=""/>
        <dsp:cNvSpPr/>
      </dsp:nvSpPr>
      <dsp:spPr>
        <a:xfrm>
          <a:off x="0" y="3960315"/>
          <a:ext cx="8268788" cy="1171799"/>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1750" tIns="249936" rIns="64175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Avoid being too </a:t>
          </a:r>
          <a:r>
            <a:rPr lang="ja-JP" sz="2000" kern="1200"/>
            <a:t>“</a:t>
          </a:r>
          <a:r>
            <a:rPr lang="en-US" sz="2000" kern="1200" dirty="0"/>
            <a:t>nice</a:t>
          </a:r>
          <a:r>
            <a:rPr lang="ja-JP" sz="2000" kern="1200"/>
            <a:t>”</a:t>
          </a:r>
          <a:r>
            <a:rPr lang="en-US" sz="2000" kern="1200" dirty="0"/>
            <a:t> or  </a:t>
          </a:r>
          <a:r>
            <a:rPr lang="ja-JP" sz="2000" kern="1200"/>
            <a:t>“</a:t>
          </a:r>
          <a:r>
            <a:rPr lang="en-US" sz="2000" kern="1200" dirty="0"/>
            <a:t>friendly</a:t>
          </a:r>
          <a:r>
            <a:rPr lang="ja-JP" sz="2000" kern="1200"/>
            <a:t>”</a:t>
          </a:r>
          <a:endParaRPr lang="en-US" sz="2000" kern="1200" dirty="0"/>
        </a:p>
        <a:p>
          <a:pPr marL="228600" lvl="1" indent="-228600" algn="l" defTabSz="889000">
            <a:lnSpc>
              <a:spcPct val="90000"/>
            </a:lnSpc>
            <a:spcBef>
              <a:spcPct val="0"/>
            </a:spcBef>
            <a:spcAft>
              <a:spcPct val="15000"/>
            </a:spcAft>
            <a:buChar char="•"/>
          </a:pPr>
          <a:r>
            <a:rPr lang="en-US" sz="2000" kern="1200" dirty="0"/>
            <a:t>Do not try to increase socialization</a:t>
          </a:r>
        </a:p>
      </dsp:txBody>
      <dsp:txXfrm>
        <a:off x="0" y="3960315"/>
        <a:ext cx="8268788" cy="1171799"/>
      </dsp:txXfrm>
    </dsp:sp>
    <dsp:sp modelId="{8DB62942-1412-C74A-8B1C-243F644588EB}">
      <dsp:nvSpPr>
        <dsp:cNvPr id="0" name=""/>
        <dsp:cNvSpPr/>
      </dsp:nvSpPr>
      <dsp:spPr>
        <a:xfrm>
          <a:off x="413439" y="3783195"/>
          <a:ext cx="5788151" cy="3542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778" tIns="0" rIns="218778" bIns="0" numCol="1" spcCol="1270" anchor="ctr" anchorCtr="0">
          <a:noAutofit/>
        </a:bodyPr>
        <a:lstStyle/>
        <a:p>
          <a:pPr marL="0" lvl="0" indent="0" algn="l" defTabSz="889000">
            <a:lnSpc>
              <a:spcPct val="90000"/>
            </a:lnSpc>
            <a:spcBef>
              <a:spcPct val="0"/>
            </a:spcBef>
            <a:spcAft>
              <a:spcPct val="35000"/>
            </a:spcAft>
            <a:buNone/>
          </a:pPr>
          <a:r>
            <a:rPr lang="en-US" sz="2000" kern="1200" dirty="0"/>
            <a:t>Schizoid </a:t>
          </a:r>
        </a:p>
      </dsp:txBody>
      <dsp:txXfrm>
        <a:off x="430732" y="3800488"/>
        <a:ext cx="5753565" cy="3196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A5D129-29E4-8B48-B948-FE62FBC87EF8}">
      <dsp:nvSpPr>
        <dsp:cNvPr id="0" name=""/>
        <dsp:cNvSpPr/>
      </dsp:nvSpPr>
      <dsp:spPr>
        <a:xfrm>
          <a:off x="0" y="396364"/>
          <a:ext cx="7290054" cy="554399"/>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DFDD7C-44F5-3F47-88EE-CC379F8E109B}">
      <dsp:nvSpPr>
        <dsp:cNvPr id="0" name=""/>
        <dsp:cNvSpPr/>
      </dsp:nvSpPr>
      <dsp:spPr>
        <a:xfrm>
          <a:off x="364502" y="71644"/>
          <a:ext cx="5103037" cy="6494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883" tIns="0" rIns="192883" bIns="0" numCol="1" spcCol="1270" anchor="ctr" anchorCtr="0">
          <a:noAutofit/>
        </a:bodyPr>
        <a:lstStyle/>
        <a:p>
          <a:pPr marL="0" lvl="0" indent="0" algn="l" defTabSz="977900">
            <a:lnSpc>
              <a:spcPct val="90000"/>
            </a:lnSpc>
            <a:spcBef>
              <a:spcPct val="0"/>
            </a:spcBef>
            <a:spcAft>
              <a:spcPct val="35000"/>
            </a:spcAft>
            <a:buNone/>
          </a:pPr>
          <a:r>
            <a:rPr lang="en-US" sz="2200" kern="1200" dirty="0"/>
            <a:t>Clear Consistent, enforceable</a:t>
          </a:r>
        </a:p>
      </dsp:txBody>
      <dsp:txXfrm>
        <a:off x="396205" y="103347"/>
        <a:ext cx="5039631" cy="586034"/>
      </dsp:txXfrm>
    </dsp:sp>
    <dsp:sp modelId="{481E48CD-9503-924B-A404-77279FFC965F}">
      <dsp:nvSpPr>
        <dsp:cNvPr id="0" name=""/>
        <dsp:cNvSpPr/>
      </dsp:nvSpPr>
      <dsp:spPr>
        <a:xfrm>
          <a:off x="0" y="1394283"/>
          <a:ext cx="7290054" cy="3118500"/>
        </a:xfrm>
        <a:prstGeom prst="rect">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5789" tIns="458216" rIns="565789" bIns="156464" numCol="1" spcCol="1270" anchor="t" anchorCtr="0">
          <a:noAutofit/>
        </a:bodyPr>
        <a:lstStyle/>
        <a:p>
          <a:pPr marL="228600" lvl="1" indent="-228600" algn="l" defTabSz="977900">
            <a:lnSpc>
              <a:spcPct val="90000"/>
            </a:lnSpc>
            <a:spcBef>
              <a:spcPct val="0"/>
            </a:spcBef>
            <a:spcAft>
              <a:spcPct val="15000"/>
            </a:spcAft>
            <a:buChar char="•"/>
          </a:pPr>
          <a:r>
            <a:rPr lang="en-US" sz="2200" kern="1200" dirty="0"/>
            <a:t>Communicate expectations to patient</a:t>
          </a:r>
        </a:p>
        <a:p>
          <a:pPr marL="228600" lvl="1" indent="-228600" algn="l" defTabSz="977900">
            <a:lnSpc>
              <a:spcPct val="90000"/>
            </a:lnSpc>
            <a:spcBef>
              <a:spcPct val="0"/>
            </a:spcBef>
            <a:spcAft>
              <a:spcPct val="15000"/>
            </a:spcAft>
            <a:buChar char="•"/>
          </a:pPr>
          <a:r>
            <a:rPr lang="en-US" sz="2200" kern="1200" dirty="0"/>
            <a:t>Be realistic regarding which behaviors to limit</a:t>
          </a:r>
        </a:p>
        <a:p>
          <a:pPr marL="228600" lvl="1" indent="-228600" algn="l" defTabSz="977900">
            <a:lnSpc>
              <a:spcPct val="90000"/>
            </a:lnSpc>
            <a:spcBef>
              <a:spcPct val="0"/>
            </a:spcBef>
            <a:spcAft>
              <a:spcPct val="15000"/>
            </a:spcAft>
            <a:buChar char="•"/>
          </a:pPr>
          <a:r>
            <a:rPr lang="en-US" sz="2200" kern="1200" dirty="0"/>
            <a:t>Clear consequences of exceeding limits</a:t>
          </a:r>
        </a:p>
        <a:p>
          <a:pPr marL="228600" lvl="1" indent="-228600" algn="l" defTabSz="977900">
            <a:lnSpc>
              <a:spcPct val="90000"/>
            </a:lnSpc>
            <a:spcBef>
              <a:spcPct val="0"/>
            </a:spcBef>
            <a:spcAft>
              <a:spcPct val="15000"/>
            </a:spcAft>
            <a:buChar char="•"/>
          </a:pPr>
          <a:r>
            <a:rPr lang="en-US" sz="2200" kern="1200" dirty="0"/>
            <a:t>Follow through with consequences in non-punitive manner</a:t>
          </a:r>
        </a:p>
        <a:p>
          <a:pPr marL="228600" lvl="1" indent="-228600" algn="l" defTabSz="977900">
            <a:lnSpc>
              <a:spcPct val="90000"/>
            </a:lnSpc>
            <a:spcBef>
              <a:spcPct val="0"/>
            </a:spcBef>
            <a:spcAft>
              <a:spcPct val="15000"/>
            </a:spcAft>
            <a:buChar char="•"/>
          </a:pPr>
          <a:r>
            <a:rPr lang="en-US" sz="2200" kern="1200" dirty="0"/>
            <a:t>Assist patient to limit own behavior</a:t>
          </a:r>
        </a:p>
        <a:p>
          <a:pPr marL="228600" lvl="1" indent="-228600" algn="l" defTabSz="977900">
            <a:lnSpc>
              <a:spcPct val="90000"/>
            </a:lnSpc>
            <a:spcBef>
              <a:spcPct val="0"/>
            </a:spcBef>
            <a:spcAft>
              <a:spcPct val="15000"/>
            </a:spcAft>
            <a:buChar char="•"/>
          </a:pPr>
          <a:r>
            <a:rPr lang="en-US" sz="2200" kern="1200" dirty="0"/>
            <a:t>Assess insight and motivation to change</a:t>
          </a:r>
        </a:p>
        <a:p>
          <a:pPr marL="228600" lvl="1" indent="-228600" algn="l" defTabSz="977900">
            <a:lnSpc>
              <a:spcPct val="90000"/>
            </a:lnSpc>
            <a:spcBef>
              <a:spcPct val="0"/>
            </a:spcBef>
            <a:spcAft>
              <a:spcPct val="15000"/>
            </a:spcAft>
            <a:buChar char="•"/>
          </a:pPr>
          <a:r>
            <a:rPr lang="en-US" sz="2200" kern="1200" dirty="0"/>
            <a:t>Avoid power struggles</a:t>
          </a:r>
        </a:p>
      </dsp:txBody>
      <dsp:txXfrm>
        <a:off x="0" y="1394283"/>
        <a:ext cx="7290054" cy="3118500"/>
      </dsp:txXfrm>
    </dsp:sp>
    <dsp:sp modelId="{20DC1DFD-89B5-704F-9F64-1651174417A0}">
      <dsp:nvSpPr>
        <dsp:cNvPr id="0" name=""/>
        <dsp:cNvSpPr/>
      </dsp:nvSpPr>
      <dsp:spPr>
        <a:xfrm>
          <a:off x="364502" y="1069564"/>
          <a:ext cx="5103037" cy="64944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883" tIns="0" rIns="192883" bIns="0" numCol="1" spcCol="1270" anchor="ctr" anchorCtr="0">
          <a:noAutofit/>
        </a:bodyPr>
        <a:lstStyle/>
        <a:p>
          <a:pPr marL="0" lvl="0" indent="0" algn="l" defTabSz="977900">
            <a:lnSpc>
              <a:spcPct val="90000"/>
            </a:lnSpc>
            <a:spcBef>
              <a:spcPct val="0"/>
            </a:spcBef>
            <a:spcAft>
              <a:spcPct val="35000"/>
            </a:spcAft>
            <a:buNone/>
          </a:pPr>
          <a:r>
            <a:rPr lang="en-US" sz="2200" kern="1200" dirty="0"/>
            <a:t>Team: all aware of limits, need for consistency, one team leader</a:t>
          </a:r>
        </a:p>
      </dsp:txBody>
      <dsp:txXfrm>
        <a:off x="396205" y="1101267"/>
        <a:ext cx="5039631" cy="58603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C7AEF5-F319-2543-B876-B25A8A9DC3FC}">
      <dsp:nvSpPr>
        <dsp:cNvPr id="0" name=""/>
        <dsp:cNvSpPr/>
      </dsp:nvSpPr>
      <dsp:spPr>
        <a:xfrm>
          <a:off x="0" y="4512825"/>
          <a:ext cx="2148840" cy="42313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826" tIns="142240" rIns="152826" bIns="142240" numCol="1" spcCol="1270" anchor="ctr" anchorCtr="0">
          <a:noAutofit/>
        </a:bodyPr>
        <a:lstStyle/>
        <a:p>
          <a:pPr marL="0" lvl="0" indent="0" algn="ctr" defTabSz="889000">
            <a:lnSpc>
              <a:spcPct val="90000"/>
            </a:lnSpc>
            <a:spcBef>
              <a:spcPct val="0"/>
            </a:spcBef>
            <a:spcAft>
              <a:spcPct val="35000"/>
            </a:spcAft>
            <a:buNone/>
          </a:pPr>
          <a:r>
            <a:rPr lang="en-US" sz="2000" kern="1200" dirty="0"/>
            <a:t>Encourage</a:t>
          </a:r>
        </a:p>
      </dsp:txBody>
      <dsp:txXfrm>
        <a:off x="0" y="4512825"/>
        <a:ext cx="2148840" cy="423133"/>
      </dsp:txXfrm>
    </dsp:sp>
    <dsp:sp modelId="{BFB05D46-D533-6B42-8853-4447ECB5BF64}">
      <dsp:nvSpPr>
        <dsp:cNvPr id="0" name=""/>
        <dsp:cNvSpPr/>
      </dsp:nvSpPr>
      <dsp:spPr>
        <a:xfrm>
          <a:off x="2148840" y="4512825"/>
          <a:ext cx="6446520" cy="423133"/>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0766" tIns="254000" rIns="130766" bIns="254000" numCol="1" spcCol="1270" anchor="ctr" anchorCtr="0">
          <a:noAutofit/>
        </a:bodyPr>
        <a:lstStyle/>
        <a:p>
          <a:pPr marL="0" lvl="0" indent="0" algn="l" defTabSz="889000">
            <a:lnSpc>
              <a:spcPct val="90000"/>
            </a:lnSpc>
            <a:spcBef>
              <a:spcPct val="0"/>
            </a:spcBef>
            <a:spcAft>
              <a:spcPct val="35000"/>
            </a:spcAft>
            <a:buNone/>
          </a:pPr>
          <a:r>
            <a:rPr lang="en-US" sz="2000" kern="1200" dirty="0"/>
            <a:t>Encourage practice with problem solving in social and interpersonal situations</a:t>
          </a:r>
        </a:p>
      </dsp:txBody>
      <dsp:txXfrm>
        <a:off x="2148840" y="4512825"/>
        <a:ext cx="6446520" cy="423133"/>
      </dsp:txXfrm>
    </dsp:sp>
    <dsp:sp modelId="{A9428024-BCE3-B244-8C0F-76020967DA3D}">
      <dsp:nvSpPr>
        <dsp:cNvPr id="0" name=""/>
        <dsp:cNvSpPr/>
      </dsp:nvSpPr>
      <dsp:spPr>
        <a:xfrm rot="10800000">
          <a:off x="0" y="3868393"/>
          <a:ext cx="2148840" cy="650778"/>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826" tIns="142240" rIns="152826" bIns="142240" numCol="1" spcCol="1270" anchor="ctr" anchorCtr="0">
          <a:noAutofit/>
        </a:bodyPr>
        <a:lstStyle/>
        <a:p>
          <a:pPr marL="0" lvl="0" indent="0" algn="ctr" defTabSz="889000">
            <a:lnSpc>
              <a:spcPct val="90000"/>
            </a:lnSpc>
            <a:spcBef>
              <a:spcPct val="0"/>
            </a:spcBef>
            <a:spcAft>
              <a:spcPct val="35000"/>
            </a:spcAft>
            <a:buNone/>
          </a:pPr>
          <a:r>
            <a:rPr lang="en-US" sz="2000" kern="1200" dirty="0"/>
            <a:t>Provide</a:t>
          </a:r>
        </a:p>
      </dsp:txBody>
      <dsp:txXfrm rot="-10800000">
        <a:off x="0" y="3868393"/>
        <a:ext cx="2148840" cy="423006"/>
      </dsp:txXfrm>
    </dsp:sp>
    <dsp:sp modelId="{620CF1D5-CB17-2D46-94D3-41020D9A7239}">
      <dsp:nvSpPr>
        <dsp:cNvPr id="0" name=""/>
        <dsp:cNvSpPr/>
      </dsp:nvSpPr>
      <dsp:spPr>
        <a:xfrm>
          <a:off x="2148840" y="3868393"/>
          <a:ext cx="6446520" cy="423006"/>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0766" tIns="254000" rIns="130766" bIns="254000" numCol="1" spcCol="1270" anchor="ctr" anchorCtr="0">
          <a:noAutofit/>
        </a:bodyPr>
        <a:lstStyle/>
        <a:p>
          <a:pPr marL="0" lvl="0" indent="0" algn="l" defTabSz="889000">
            <a:lnSpc>
              <a:spcPct val="90000"/>
            </a:lnSpc>
            <a:spcBef>
              <a:spcPct val="0"/>
            </a:spcBef>
            <a:spcAft>
              <a:spcPct val="35000"/>
            </a:spcAft>
            <a:buNone/>
          </a:pPr>
          <a:r>
            <a:rPr lang="en-US" sz="2000" kern="1200" dirty="0"/>
            <a:t>Provide opportunities for practice (role play)</a:t>
          </a:r>
        </a:p>
      </dsp:txBody>
      <dsp:txXfrm>
        <a:off x="2148840" y="3868393"/>
        <a:ext cx="6446520" cy="423006"/>
      </dsp:txXfrm>
    </dsp:sp>
    <dsp:sp modelId="{724F02E4-AA8B-9F4D-B8DD-6E1A8A0E5F1F}">
      <dsp:nvSpPr>
        <dsp:cNvPr id="0" name=""/>
        <dsp:cNvSpPr/>
      </dsp:nvSpPr>
      <dsp:spPr>
        <a:xfrm rot="10800000">
          <a:off x="0" y="3223961"/>
          <a:ext cx="2148840" cy="650778"/>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826" tIns="142240" rIns="152826" bIns="142240" numCol="1" spcCol="1270" anchor="ctr" anchorCtr="0">
          <a:noAutofit/>
        </a:bodyPr>
        <a:lstStyle/>
        <a:p>
          <a:pPr marL="0" lvl="0" indent="0" algn="ctr" defTabSz="889000">
            <a:lnSpc>
              <a:spcPct val="90000"/>
            </a:lnSpc>
            <a:spcBef>
              <a:spcPct val="0"/>
            </a:spcBef>
            <a:spcAft>
              <a:spcPct val="35000"/>
            </a:spcAft>
            <a:buNone/>
          </a:pPr>
          <a:r>
            <a:rPr lang="en-US" sz="2000" kern="1200" dirty="0"/>
            <a:t>Encourage</a:t>
          </a:r>
        </a:p>
      </dsp:txBody>
      <dsp:txXfrm rot="-10800000">
        <a:off x="0" y="3223961"/>
        <a:ext cx="2148840" cy="423006"/>
      </dsp:txXfrm>
    </dsp:sp>
    <dsp:sp modelId="{507AC179-7189-4347-AD3F-848E846B8C6A}">
      <dsp:nvSpPr>
        <dsp:cNvPr id="0" name=""/>
        <dsp:cNvSpPr/>
      </dsp:nvSpPr>
      <dsp:spPr>
        <a:xfrm>
          <a:off x="2148840" y="3223961"/>
          <a:ext cx="6446520" cy="423006"/>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0766" tIns="254000" rIns="130766" bIns="254000" numCol="1" spcCol="1270" anchor="ctr" anchorCtr="0">
          <a:noAutofit/>
        </a:bodyPr>
        <a:lstStyle/>
        <a:p>
          <a:pPr marL="0" lvl="0" indent="0" algn="l" defTabSz="889000">
            <a:lnSpc>
              <a:spcPct val="90000"/>
            </a:lnSpc>
            <a:spcBef>
              <a:spcPct val="0"/>
            </a:spcBef>
            <a:spcAft>
              <a:spcPct val="35000"/>
            </a:spcAft>
            <a:buNone/>
          </a:pPr>
          <a:r>
            <a:rPr lang="en-US" sz="2000" kern="1200" dirty="0"/>
            <a:t>Encourage self-reward for positive outcomes</a:t>
          </a:r>
        </a:p>
      </dsp:txBody>
      <dsp:txXfrm>
        <a:off x="2148840" y="3223961"/>
        <a:ext cx="6446520" cy="423006"/>
      </dsp:txXfrm>
    </dsp:sp>
    <dsp:sp modelId="{70690CDF-3244-0849-AE72-003761F80F19}">
      <dsp:nvSpPr>
        <dsp:cNvPr id="0" name=""/>
        <dsp:cNvSpPr/>
      </dsp:nvSpPr>
      <dsp:spPr>
        <a:xfrm rot="10800000">
          <a:off x="0" y="2579529"/>
          <a:ext cx="2148840" cy="650778"/>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826" tIns="142240" rIns="152826" bIns="142240" numCol="1" spcCol="1270" anchor="ctr" anchorCtr="0">
          <a:noAutofit/>
        </a:bodyPr>
        <a:lstStyle/>
        <a:p>
          <a:pPr marL="0" lvl="0" indent="0" algn="ctr" defTabSz="889000">
            <a:lnSpc>
              <a:spcPct val="90000"/>
            </a:lnSpc>
            <a:spcBef>
              <a:spcPct val="0"/>
            </a:spcBef>
            <a:spcAft>
              <a:spcPct val="35000"/>
            </a:spcAft>
            <a:buNone/>
          </a:pPr>
          <a:r>
            <a:rPr lang="en-US" sz="2000" kern="1200" dirty="0"/>
            <a:t>Provide</a:t>
          </a:r>
        </a:p>
      </dsp:txBody>
      <dsp:txXfrm rot="-10800000">
        <a:off x="0" y="2579529"/>
        <a:ext cx="2148840" cy="423006"/>
      </dsp:txXfrm>
    </dsp:sp>
    <dsp:sp modelId="{F58590A8-13EA-854A-BF25-28F8E66FA253}">
      <dsp:nvSpPr>
        <dsp:cNvPr id="0" name=""/>
        <dsp:cNvSpPr/>
      </dsp:nvSpPr>
      <dsp:spPr>
        <a:xfrm>
          <a:off x="2148840" y="2579529"/>
          <a:ext cx="6446520" cy="423006"/>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0766" tIns="254000" rIns="130766" bIns="254000" numCol="1" spcCol="1270" anchor="ctr" anchorCtr="0">
          <a:noAutofit/>
        </a:bodyPr>
        <a:lstStyle/>
        <a:p>
          <a:pPr marL="0" lvl="0" indent="0" algn="l" defTabSz="889000">
            <a:lnSpc>
              <a:spcPct val="90000"/>
            </a:lnSpc>
            <a:spcBef>
              <a:spcPct val="0"/>
            </a:spcBef>
            <a:spcAft>
              <a:spcPct val="35000"/>
            </a:spcAft>
            <a:buNone/>
          </a:pPr>
          <a:r>
            <a:rPr lang="en-US" sz="2000" kern="1200" dirty="0"/>
            <a:t>Provide positive reinforcement (praise and rewards) for successful outcomes</a:t>
          </a:r>
        </a:p>
      </dsp:txBody>
      <dsp:txXfrm>
        <a:off x="2148840" y="2579529"/>
        <a:ext cx="6446520" cy="423006"/>
      </dsp:txXfrm>
    </dsp:sp>
    <dsp:sp modelId="{0F396C71-1A55-AE42-A4C2-D584225C5EAD}">
      <dsp:nvSpPr>
        <dsp:cNvPr id="0" name=""/>
        <dsp:cNvSpPr/>
      </dsp:nvSpPr>
      <dsp:spPr>
        <a:xfrm rot="10800000">
          <a:off x="0" y="1935097"/>
          <a:ext cx="2148840" cy="650778"/>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826" tIns="142240" rIns="152826" bIns="142240" numCol="1" spcCol="1270" anchor="ctr" anchorCtr="0">
          <a:noAutofit/>
        </a:bodyPr>
        <a:lstStyle/>
        <a:p>
          <a:pPr marL="0" lvl="0" indent="0" algn="ctr" defTabSz="889000">
            <a:lnSpc>
              <a:spcPct val="90000"/>
            </a:lnSpc>
            <a:spcBef>
              <a:spcPct val="0"/>
            </a:spcBef>
            <a:spcAft>
              <a:spcPct val="35000"/>
            </a:spcAft>
            <a:buNone/>
          </a:pPr>
          <a:r>
            <a:rPr lang="en-US" sz="2000" kern="1200" dirty="0"/>
            <a:t>Teach</a:t>
          </a:r>
        </a:p>
      </dsp:txBody>
      <dsp:txXfrm rot="-10800000">
        <a:off x="0" y="1935097"/>
        <a:ext cx="2148840" cy="423006"/>
      </dsp:txXfrm>
    </dsp:sp>
    <dsp:sp modelId="{F6A4B42A-80AA-2746-AAAB-2D756C9C1B48}">
      <dsp:nvSpPr>
        <dsp:cNvPr id="0" name=""/>
        <dsp:cNvSpPr/>
      </dsp:nvSpPr>
      <dsp:spPr>
        <a:xfrm>
          <a:off x="2148840" y="1935097"/>
          <a:ext cx="6446520" cy="423006"/>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0766" tIns="254000" rIns="130766" bIns="254000" numCol="1" spcCol="1270" anchor="ctr" anchorCtr="0">
          <a:noAutofit/>
        </a:bodyPr>
        <a:lstStyle/>
        <a:p>
          <a:pPr marL="0" lvl="0" indent="0" algn="l" defTabSz="889000">
            <a:lnSpc>
              <a:spcPct val="90000"/>
            </a:lnSpc>
            <a:spcBef>
              <a:spcPct val="0"/>
            </a:spcBef>
            <a:spcAft>
              <a:spcPct val="35000"/>
            </a:spcAft>
            <a:buNone/>
          </a:pPr>
          <a:r>
            <a:rPr lang="en-US" sz="2000" kern="1200" dirty="0"/>
            <a:t>Teach to cue “stop and think” first</a:t>
          </a:r>
        </a:p>
      </dsp:txBody>
      <dsp:txXfrm>
        <a:off x="2148840" y="1935097"/>
        <a:ext cx="6446520" cy="423006"/>
      </dsp:txXfrm>
    </dsp:sp>
    <dsp:sp modelId="{917FCB73-212F-9847-AF37-594C7BF02E18}">
      <dsp:nvSpPr>
        <dsp:cNvPr id="0" name=""/>
        <dsp:cNvSpPr/>
      </dsp:nvSpPr>
      <dsp:spPr>
        <a:xfrm rot="10800000">
          <a:off x="0" y="1290665"/>
          <a:ext cx="2148840" cy="650778"/>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826" tIns="142240" rIns="152826" bIns="142240" numCol="1" spcCol="1270" anchor="ctr" anchorCtr="0">
          <a:noAutofit/>
        </a:bodyPr>
        <a:lstStyle/>
        <a:p>
          <a:pPr marL="0" lvl="0" indent="0" algn="ctr" defTabSz="889000">
            <a:lnSpc>
              <a:spcPct val="90000"/>
            </a:lnSpc>
            <a:spcBef>
              <a:spcPct val="0"/>
            </a:spcBef>
            <a:spcAft>
              <a:spcPct val="35000"/>
            </a:spcAft>
            <a:buNone/>
          </a:pPr>
          <a:r>
            <a:rPr lang="en-US" sz="2000" kern="1200" dirty="0"/>
            <a:t>Explore</a:t>
          </a:r>
        </a:p>
      </dsp:txBody>
      <dsp:txXfrm rot="-10800000">
        <a:off x="0" y="1290665"/>
        <a:ext cx="2148840" cy="423006"/>
      </dsp:txXfrm>
    </dsp:sp>
    <dsp:sp modelId="{9522D6BF-C854-1F42-A391-22BF87A68674}">
      <dsp:nvSpPr>
        <dsp:cNvPr id="0" name=""/>
        <dsp:cNvSpPr/>
      </dsp:nvSpPr>
      <dsp:spPr>
        <a:xfrm>
          <a:off x="2148840" y="1290665"/>
          <a:ext cx="6446520" cy="423006"/>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0766" tIns="254000" rIns="130766" bIns="254000" numCol="1" spcCol="1270" anchor="ctr" anchorCtr="0">
          <a:noAutofit/>
        </a:bodyPr>
        <a:lstStyle/>
        <a:p>
          <a:pPr marL="0" lvl="0" indent="0" algn="l" defTabSz="889000">
            <a:lnSpc>
              <a:spcPct val="90000"/>
            </a:lnSpc>
            <a:spcBef>
              <a:spcPct val="0"/>
            </a:spcBef>
            <a:spcAft>
              <a:spcPct val="35000"/>
            </a:spcAft>
            <a:buNone/>
          </a:pPr>
          <a:r>
            <a:rPr lang="en-US" sz="2000" kern="1200" dirty="0"/>
            <a:t>Explore impact and outcome on self and others</a:t>
          </a:r>
        </a:p>
      </dsp:txBody>
      <dsp:txXfrm>
        <a:off x="2148840" y="1290665"/>
        <a:ext cx="6446520" cy="423006"/>
      </dsp:txXfrm>
    </dsp:sp>
    <dsp:sp modelId="{7AC8261F-BD38-B340-B2BD-6029477766F5}">
      <dsp:nvSpPr>
        <dsp:cNvPr id="0" name=""/>
        <dsp:cNvSpPr/>
      </dsp:nvSpPr>
      <dsp:spPr>
        <a:xfrm rot="10800000">
          <a:off x="0" y="646233"/>
          <a:ext cx="2148840" cy="650778"/>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826" tIns="142240" rIns="152826" bIns="142240" numCol="1" spcCol="1270" anchor="ctr" anchorCtr="0">
          <a:noAutofit/>
        </a:bodyPr>
        <a:lstStyle/>
        <a:p>
          <a:pPr marL="0" lvl="0" indent="0" algn="ctr" defTabSz="889000">
            <a:lnSpc>
              <a:spcPct val="90000"/>
            </a:lnSpc>
            <a:spcBef>
              <a:spcPct val="0"/>
            </a:spcBef>
            <a:spcAft>
              <a:spcPct val="35000"/>
            </a:spcAft>
            <a:buNone/>
          </a:pPr>
          <a:r>
            <a:rPr lang="en-US" sz="2000" kern="1200" dirty="0"/>
            <a:t>Discuss</a:t>
          </a:r>
        </a:p>
      </dsp:txBody>
      <dsp:txXfrm rot="-10800000">
        <a:off x="0" y="646233"/>
        <a:ext cx="2148840" cy="423006"/>
      </dsp:txXfrm>
    </dsp:sp>
    <dsp:sp modelId="{BC890561-1EDC-444A-AE55-188237535F24}">
      <dsp:nvSpPr>
        <dsp:cNvPr id="0" name=""/>
        <dsp:cNvSpPr/>
      </dsp:nvSpPr>
      <dsp:spPr>
        <a:xfrm>
          <a:off x="2148840" y="646233"/>
          <a:ext cx="6446520" cy="423006"/>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0766" tIns="254000" rIns="130766" bIns="254000" numCol="1" spcCol="1270" anchor="ctr" anchorCtr="0">
          <a:noAutofit/>
        </a:bodyPr>
        <a:lstStyle/>
        <a:p>
          <a:pPr marL="0" lvl="0" indent="0" algn="l" defTabSz="889000">
            <a:lnSpc>
              <a:spcPct val="90000"/>
            </a:lnSpc>
            <a:spcBef>
              <a:spcPct val="0"/>
            </a:spcBef>
            <a:spcAft>
              <a:spcPct val="35000"/>
            </a:spcAft>
            <a:buNone/>
          </a:pPr>
          <a:r>
            <a:rPr lang="en-US" sz="2000" kern="1200" dirty="0"/>
            <a:t>Discuss current/previous impulsive acts</a:t>
          </a:r>
        </a:p>
      </dsp:txBody>
      <dsp:txXfrm>
        <a:off x="2148840" y="646233"/>
        <a:ext cx="6446520" cy="423006"/>
      </dsp:txXfrm>
    </dsp:sp>
    <dsp:sp modelId="{CDA9D725-8A9B-A947-8859-87DC1965FDAE}">
      <dsp:nvSpPr>
        <dsp:cNvPr id="0" name=""/>
        <dsp:cNvSpPr/>
      </dsp:nvSpPr>
      <dsp:spPr>
        <a:xfrm rot="10800000">
          <a:off x="0" y="1801"/>
          <a:ext cx="2148840" cy="650778"/>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826" tIns="142240" rIns="152826" bIns="142240" numCol="1" spcCol="1270" anchor="ctr" anchorCtr="0">
          <a:noAutofit/>
        </a:bodyPr>
        <a:lstStyle/>
        <a:p>
          <a:pPr marL="0" lvl="0" indent="0" algn="ctr" defTabSz="889000">
            <a:lnSpc>
              <a:spcPct val="90000"/>
            </a:lnSpc>
            <a:spcBef>
              <a:spcPct val="0"/>
            </a:spcBef>
            <a:spcAft>
              <a:spcPct val="35000"/>
            </a:spcAft>
            <a:buNone/>
          </a:pPr>
          <a:r>
            <a:rPr lang="en-US" sz="2000" kern="1200" dirty="0"/>
            <a:t>Identify</a:t>
          </a:r>
        </a:p>
      </dsp:txBody>
      <dsp:txXfrm rot="-10800000">
        <a:off x="0" y="1801"/>
        <a:ext cx="2148840" cy="423006"/>
      </dsp:txXfrm>
    </dsp:sp>
    <dsp:sp modelId="{B7EAC252-76F3-FE46-87F8-AE377F2DCC7B}">
      <dsp:nvSpPr>
        <dsp:cNvPr id="0" name=""/>
        <dsp:cNvSpPr/>
      </dsp:nvSpPr>
      <dsp:spPr>
        <a:xfrm>
          <a:off x="2148840" y="1801"/>
          <a:ext cx="6446520" cy="423006"/>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0766" tIns="254000" rIns="130766" bIns="254000" numCol="1" spcCol="1270" anchor="ctr" anchorCtr="0">
          <a:noAutofit/>
        </a:bodyPr>
        <a:lstStyle/>
        <a:p>
          <a:pPr marL="0" lvl="0" indent="0" algn="l" defTabSz="889000">
            <a:lnSpc>
              <a:spcPct val="90000"/>
            </a:lnSpc>
            <a:spcBef>
              <a:spcPct val="0"/>
            </a:spcBef>
            <a:spcAft>
              <a:spcPct val="35000"/>
            </a:spcAft>
            <a:buNone/>
          </a:pPr>
          <a:r>
            <a:rPr lang="en-US" sz="2000" kern="1200" dirty="0"/>
            <a:t>Identify antecedent needs and feelings</a:t>
          </a:r>
        </a:p>
      </dsp:txBody>
      <dsp:txXfrm>
        <a:off x="2148840" y="1801"/>
        <a:ext cx="6446520" cy="42300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CA8AE-538B-E143-8C3D-D47FBA85D338}">
      <dsp:nvSpPr>
        <dsp:cNvPr id="0" name=""/>
        <dsp:cNvSpPr/>
      </dsp:nvSpPr>
      <dsp:spPr>
        <a:xfrm>
          <a:off x="1691004" y="2418"/>
          <a:ext cx="6764020" cy="60576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1241" tIns="153865" rIns="131241" bIns="153865" numCol="1" spcCol="1270" anchor="ctr" anchorCtr="0">
          <a:noAutofit/>
        </a:bodyPr>
        <a:lstStyle/>
        <a:p>
          <a:pPr marL="0" lvl="0" indent="0" algn="l" defTabSz="889000">
            <a:lnSpc>
              <a:spcPct val="90000"/>
            </a:lnSpc>
            <a:spcBef>
              <a:spcPct val="0"/>
            </a:spcBef>
            <a:spcAft>
              <a:spcPct val="35000"/>
            </a:spcAft>
            <a:buNone/>
          </a:pPr>
          <a:r>
            <a:rPr lang="en-US" sz="2000" kern="1200" dirty="0"/>
            <a:t>Determine appropriate behavioral expectations given cognitive level</a:t>
          </a:r>
        </a:p>
      </dsp:txBody>
      <dsp:txXfrm>
        <a:off x="1691004" y="2418"/>
        <a:ext cx="6764020" cy="605767"/>
      </dsp:txXfrm>
    </dsp:sp>
    <dsp:sp modelId="{207218A3-CFCC-BE47-8E04-3C3BB97680F2}">
      <dsp:nvSpPr>
        <dsp:cNvPr id="0" name=""/>
        <dsp:cNvSpPr/>
      </dsp:nvSpPr>
      <dsp:spPr>
        <a:xfrm>
          <a:off x="0" y="2418"/>
          <a:ext cx="1691005" cy="605767"/>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482" tIns="59836" rIns="89482" bIns="59836" numCol="1" spcCol="1270" anchor="ctr" anchorCtr="0">
          <a:noAutofit/>
        </a:bodyPr>
        <a:lstStyle/>
        <a:p>
          <a:pPr marL="0" lvl="0" indent="0" algn="ctr" defTabSz="889000">
            <a:lnSpc>
              <a:spcPct val="90000"/>
            </a:lnSpc>
            <a:spcBef>
              <a:spcPct val="0"/>
            </a:spcBef>
            <a:spcAft>
              <a:spcPct val="35000"/>
            </a:spcAft>
            <a:buNone/>
          </a:pPr>
          <a:r>
            <a:rPr lang="en-US" sz="2000" kern="1200" dirty="0"/>
            <a:t>Determine</a:t>
          </a:r>
        </a:p>
      </dsp:txBody>
      <dsp:txXfrm>
        <a:off x="0" y="2418"/>
        <a:ext cx="1691005" cy="605767"/>
      </dsp:txXfrm>
    </dsp:sp>
    <dsp:sp modelId="{2F0F46C8-FF10-E24C-AF77-398DEAB89998}">
      <dsp:nvSpPr>
        <dsp:cNvPr id="0" name=""/>
        <dsp:cNvSpPr/>
      </dsp:nvSpPr>
      <dsp:spPr>
        <a:xfrm>
          <a:off x="1691005" y="644531"/>
          <a:ext cx="6764020" cy="60576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1241" tIns="153865" rIns="131241" bIns="153865" numCol="1" spcCol="1270" anchor="ctr" anchorCtr="0">
          <a:noAutofit/>
        </a:bodyPr>
        <a:lstStyle/>
        <a:p>
          <a:pPr marL="0" lvl="0" indent="0" algn="l" defTabSz="889000">
            <a:lnSpc>
              <a:spcPct val="90000"/>
            </a:lnSpc>
            <a:spcBef>
              <a:spcPct val="0"/>
            </a:spcBef>
            <a:spcAft>
              <a:spcPct val="35000"/>
            </a:spcAft>
            <a:buNone/>
          </a:pPr>
          <a:r>
            <a:rPr lang="en-US" sz="2000" kern="1200" dirty="0"/>
            <a:t>Limit access to frustrating situations</a:t>
          </a:r>
        </a:p>
      </dsp:txBody>
      <dsp:txXfrm>
        <a:off x="1691005" y="644531"/>
        <a:ext cx="6764020" cy="605767"/>
      </dsp:txXfrm>
    </dsp:sp>
    <dsp:sp modelId="{761AEE7A-21E3-9A42-8D92-239F9C81F622}">
      <dsp:nvSpPr>
        <dsp:cNvPr id="0" name=""/>
        <dsp:cNvSpPr/>
      </dsp:nvSpPr>
      <dsp:spPr>
        <a:xfrm>
          <a:off x="0" y="644531"/>
          <a:ext cx="1691005" cy="605767"/>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482" tIns="59836" rIns="89482" bIns="59836" numCol="1" spcCol="1270" anchor="ctr" anchorCtr="0">
          <a:noAutofit/>
        </a:bodyPr>
        <a:lstStyle/>
        <a:p>
          <a:pPr marL="0" lvl="0" indent="0" algn="ctr" defTabSz="889000">
            <a:lnSpc>
              <a:spcPct val="90000"/>
            </a:lnSpc>
            <a:spcBef>
              <a:spcPct val="0"/>
            </a:spcBef>
            <a:spcAft>
              <a:spcPct val="35000"/>
            </a:spcAft>
            <a:buNone/>
          </a:pPr>
          <a:r>
            <a:rPr lang="en-US" sz="2000" kern="1200" dirty="0"/>
            <a:t>Limit</a:t>
          </a:r>
        </a:p>
      </dsp:txBody>
      <dsp:txXfrm>
        <a:off x="0" y="644531"/>
        <a:ext cx="1691005" cy="605767"/>
      </dsp:txXfrm>
    </dsp:sp>
    <dsp:sp modelId="{75487A0F-3450-CD4E-98F0-12F733C6FDE0}">
      <dsp:nvSpPr>
        <dsp:cNvPr id="0" name=""/>
        <dsp:cNvSpPr/>
      </dsp:nvSpPr>
      <dsp:spPr>
        <a:xfrm>
          <a:off x="1691005" y="1286645"/>
          <a:ext cx="6764020" cy="60576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1241" tIns="153865" rIns="131241" bIns="153865" numCol="1" spcCol="1270" anchor="ctr" anchorCtr="0">
          <a:noAutofit/>
        </a:bodyPr>
        <a:lstStyle/>
        <a:p>
          <a:pPr marL="0" lvl="0" indent="0" algn="l" defTabSz="889000">
            <a:lnSpc>
              <a:spcPct val="90000"/>
            </a:lnSpc>
            <a:spcBef>
              <a:spcPct val="0"/>
            </a:spcBef>
            <a:spcAft>
              <a:spcPct val="35000"/>
            </a:spcAft>
            <a:buNone/>
          </a:pPr>
          <a:r>
            <a:rPr lang="en-US" sz="2000" kern="1200" dirty="0"/>
            <a:t>Encourage patient to seek assistance when feeling anxious/tense</a:t>
          </a:r>
        </a:p>
      </dsp:txBody>
      <dsp:txXfrm>
        <a:off x="1691005" y="1286645"/>
        <a:ext cx="6764020" cy="605767"/>
      </dsp:txXfrm>
    </dsp:sp>
    <dsp:sp modelId="{0437E19C-71C9-DA4C-8210-675D34D98BF3}">
      <dsp:nvSpPr>
        <dsp:cNvPr id="0" name=""/>
        <dsp:cNvSpPr/>
      </dsp:nvSpPr>
      <dsp:spPr>
        <a:xfrm>
          <a:off x="0" y="1286645"/>
          <a:ext cx="1691005" cy="605767"/>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482" tIns="59836" rIns="89482" bIns="59836" numCol="1" spcCol="1270" anchor="ctr" anchorCtr="0">
          <a:noAutofit/>
        </a:bodyPr>
        <a:lstStyle/>
        <a:p>
          <a:pPr marL="0" lvl="0" indent="0" algn="ctr" defTabSz="889000">
            <a:lnSpc>
              <a:spcPct val="90000"/>
            </a:lnSpc>
            <a:spcBef>
              <a:spcPct val="0"/>
            </a:spcBef>
            <a:spcAft>
              <a:spcPct val="35000"/>
            </a:spcAft>
            <a:buNone/>
          </a:pPr>
          <a:r>
            <a:rPr lang="en-US" sz="2000" kern="1200" dirty="0"/>
            <a:t>Encourage</a:t>
          </a:r>
        </a:p>
      </dsp:txBody>
      <dsp:txXfrm>
        <a:off x="0" y="1286645"/>
        <a:ext cx="1691005" cy="605767"/>
      </dsp:txXfrm>
    </dsp:sp>
    <dsp:sp modelId="{1CC31E5E-5636-5646-9050-F3231EB42DA7}">
      <dsp:nvSpPr>
        <dsp:cNvPr id="0" name=""/>
        <dsp:cNvSpPr/>
      </dsp:nvSpPr>
      <dsp:spPr>
        <a:xfrm>
          <a:off x="1691005" y="1928758"/>
          <a:ext cx="6764020" cy="60576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1241" tIns="153865" rIns="131241" bIns="153865" numCol="1" spcCol="1270" anchor="ctr" anchorCtr="0">
          <a:noAutofit/>
        </a:bodyPr>
        <a:lstStyle/>
        <a:p>
          <a:pPr marL="0" lvl="0" indent="0" algn="l" defTabSz="889000">
            <a:lnSpc>
              <a:spcPct val="90000"/>
            </a:lnSpc>
            <a:spcBef>
              <a:spcPct val="0"/>
            </a:spcBef>
            <a:spcAft>
              <a:spcPct val="35000"/>
            </a:spcAft>
            <a:buNone/>
          </a:pPr>
          <a:r>
            <a:rPr lang="en-US" sz="2000" kern="1200" dirty="0"/>
            <a:t>Monitor for s/s of aggression to intervene before it’s expression</a:t>
          </a:r>
        </a:p>
      </dsp:txBody>
      <dsp:txXfrm>
        <a:off x="1691005" y="1928758"/>
        <a:ext cx="6764020" cy="605767"/>
      </dsp:txXfrm>
    </dsp:sp>
    <dsp:sp modelId="{D6534202-BD4D-D34B-A98F-35A93D4816FA}">
      <dsp:nvSpPr>
        <dsp:cNvPr id="0" name=""/>
        <dsp:cNvSpPr/>
      </dsp:nvSpPr>
      <dsp:spPr>
        <a:xfrm>
          <a:off x="0" y="1928758"/>
          <a:ext cx="1691005" cy="605767"/>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482" tIns="59836" rIns="89482" bIns="59836" numCol="1" spcCol="1270" anchor="ctr" anchorCtr="0">
          <a:noAutofit/>
        </a:bodyPr>
        <a:lstStyle/>
        <a:p>
          <a:pPr marL="0" lvl="0" indent="0" algn="ctr" defTabSz="889000">
            <a:lnSpc>
              <a:spcPct val="90000"/>
            </a:lnSpc>
            <a:spcBef>
              <a:spcPct val="0"/>
            </a:spcBef>
            <a:spcAft>
              <a:spcPct val="35000"/>
            </a:spcAft>
            <a:buNone/>
          </a:pPr>
          <a:r>
            <a:rPr lang="en-US" sz="2000" kern="1200" dirty="0"/>
            <a:t>Monitor</a:t>
          </a:r>
        </a:p>
      </dsp:txBody>
      <dsp:txXfrm>
        <a:off x="0" y="1928758"/>
        <a:ext cx="1691005" cy="605767"/>
      </dsp:txXfrm>
    </dsp:sp>
    <dsp:sp modelId="{C833B63B-50A8-2649-BC16-FA47C0430C03}">
      <dsp:nvSpPr>
        <dsp:cNvPr id="0" name=""/>
        <dsp:cNvSpPr/>
      </dsp:nvSpPr>
      <dsp:spPr>
        <a:xfrm>
          <a:off x="1691005" y="2570872"/>
          <a:ext cx="6764020" cy="60576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1241" tIns="153865" rIns="131241" bIns="153865" numCol="1" spcCol="1270" anchor="ctr" anchorCtr="0">
          <a:noAutofit/>
        </a:bodyPr>
        <a:lstStyle/>
        <a:p>
          <a:pPr marL="0" lvl="0" indent="0" algn="l" defTabSz="889000">
            <a:lnSpc>
              <a:spcPct val="90000"/>
            </a:lnSpc>
            <a:spcBef>
              <a:spcPct val="0"/>
            </a:spcBef>
            <a:spcAft>
              <a:spcPct val="35000"/>
            </a:spcAft>
            <a:buNone/>
          </a:pPr>
          <a:r>
            <a:rPr lang="en-US" sz="2000" kern="1200" dirty="0"/>
            <a:t>Prevent physical harm (contraband, seclusion, restraints)</a:t>
          </a:r>
        </a:p>
      </dsp:txBody>
      <dsp:txXfrm>
        <a:off x="1691005" y="2570872"/>
        <a:ext cx="6764020" cy="605767"/>
      </dsp:txXfrm>
    </dsp:sp>
    <dsp:sp modelId="{F46B2582-1223-BC4D-AC47-3B8D3ACC0780}">
      <dsp:nvSpPr>
        <dsp:cNvPr id="0" name=""/>
        <dsp:cNvSpPr/>
      </dsp:nvSpPr>
      <dsp:spPr>
        <a:xfrm>
          <a:off x="0" y="2570872"/>
          <a:ext cx="1691005" cy="605767"/>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482" tIns="59836" rIns="89482" bIns="59836" numCol="1" spcCol="1270" anchor="ctr" anchorCtr="0">
          <a:noAutofit/>
        </a:bodyPr>
        <a:lstStyle/>
        <a:p>
          <a:pPr marL="0" lvl="0" indent="0" algn="ctr" defTabSz="889000">
            <a:lnSpc>
              <a:spcPct val="90000"/>
            </a:lnSpc>
            <a:spcBef>
              <a:spcPct val="0"/>
            </a:spcBef>
            <a:spcAft>
              <a:spcPct val="35000"/>
            </a:spcAft>
            <a:buNone/>
          </a:pPr>
          <a:r>
            <a:rPr lang="en-US" sz="2000" kern="1200" dirty="0"/>
            <a:t>Prevent</a:t>
          </a:r>
        </a:p>
      </dsp:txBody>
      <dsp:txXfrm>
        <a:off x="0" y="2570872"/>
        <a:ext cx="1691005" cy="605767"/>
      </dsp:txXfrm>
    </dsp:sp>
    <dsp:sp modelId="{166CE0D1-479F-B940-8E70-FA2799F38628}">
      <dsp:nvSpPr>
        <dsp:cNvPr id="0" name=""/>
        <dsp:cNvSpPr/>
      </dsp:nvSpPr>
      <dsp:spPr>
        <a:xfrm>
          <a:off x="1691005" y="3212986"/>
          <a:ext cx="6764020" cy="60576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1241" tIns="153865" rIns="131241" bIns="153865" numCol="1" spcCol="1270" anchor="ctr" anchorCtr="0">
          <a:noAutofit/>
        </a:bodyPr>
        <a:lstStyle/>
        <a:p>
          <a:pPr marL="0" lvl="0" indent="0" algn="l" defTabSz="889000">
            <a:lnSpc>
              <a:spcPct val="90000"/>
            </a:lnSpc>
            <a:spcBef>
              <a:spcPct val="0"/>
            </a:spcBef>
            <a:spcAft>
              <a:spcPct val="35000"/>
            </a:spcAft>
            <a:buNone/>
          </a:pPr>
          <a:r>
            <a:rPr lang="en-US" sz="2000" kern="1200" dirty="0"/>
            <a:t>Provide physical outlets for tension/anger</a:t>
          </a:r>
        </a:p>
      </dsp:txBody>
      <dsp:txXfrm>
        <a:off x="1691005" y="3212986"/>
        <a:ext cx="6764020" cy="605767"/>
      </dsp:txXfrm>
    </dsp:sp>
    <dsp:sp modelId="{726053CD-60E2-B34B-A558-483FA0768192}">
      <dsp:nvSpPr>
        <dsp:cNvPr id="0" name=""/>
        <dsp:cNvSpPr/>
      </dsp:nvSpPr>
      <dsp:spPr>
        <a:xfrm>
          <a:off x="0" y="3212986"/>
          <a:ext cx="1691005" cy="605767"/>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482" tIns="59836" rIns="89482" bIns="59836" numCol="1" spcCol="1270" anchor="ctr" anchorCtr="0">
          <a:noAutofit/>
        </a:bodyPr>
        <a:lstStyle/>
        <a:p>
          <a:pPr marL="0" lvl="0" indent="0" algn="ctr" defTabSz="889000">
            <a:lnSpc>
              <a:spcPct val="90000"/>
            </a:lnSpc>
            <a:spcBef>
              <a:spcPct val="0"/>
            </a:spcBef>
            <a:spcAft>
              <a:spcPct val="35000"/>
            </a:spcAft>
            <a:buNone/>
          </a:pPr>
          <a:r>
            <a:rPr lang="en-US" sz="2000" kern="1200" dirty="0"/>
            <a:t>Provide</a:t>
          </a:r>
        </a:p>
      </dsp:txBody>
      <dsp:txXfrm>
        <a:off x="0" y="3212986"/>
        <a:ext cx="1691005" cy="605767"/>
      </dsp:txXfrm>
    </dsp:sp>
    <dsp:sp modelId="{44732AE7-B95F-3441-9724-C1A6F8444A2F}">
      <dsp:nvSpPr>
        <dsp:cNvPr id="0" name=""/>
        <dsp:cNvSpPr/>
      </dsp:nvSpPr>
      <dsp:spPr>
        <a:xfrm>
          <a:off x="1691005" y="3855099"/>
          <a:ext cx="6764020" cy="60576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1241" tIns="153865" rIns="131241" bIns="153865" numCol="1" spcCol="1270" anchor="ctr" anchorCtr="0">
          <a:noAutofit/>
        </a:bodyPr>
        <a:lstStyle/>
        <a:p>
          <a:pPr marL="0" lvl="0" indent="0" algn="l" defTabSz="889000">
            <a:lnSpc>
              <a:spcPct val="90000"/>
            </a:lnSpc>
            <a:spcBef>
              <a:spcPct val="0"/>
            </a:spcBef>
            <a:spcAft>
              <a:spcPct val="35000"/>
            </a:spcAft>
            <a:buNone/>
          </a:pPr>
          <a:r>
            <a:rPr lang="en-US" sz="2000" kern="1200" dirty="0"/>
            <a:t>Provide reassurance that the staff will intervene to prevent patient from losing control</a:t>
          </a:r>
        </a:p>
      </dsp:txBody>
      <dsp:txXfrm>
        <a:off x="1691005" y="3855099"/>
        <a:ext cx="6764020" cy="605767"/>
      </dsp:txXfrm>
    </dsp:sp>
    <dsp:sp modelId="{1D672AC2-A9E6-8649-89A5-9869C054365C}">
      <dsp:nvSpPr>
        <dsp:cNvPr id="0" name=""/>
        <dsp:cNvSpPr/>
      </dsp:nvSpPr>
      <dsp:spPr>
        <a:xfrm>
          <a:off x="0" y="3855099"/>
          <a:ext cx="1691005" cy="605767"/>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482" tIns="59836" rIns="89482" bIns="59836" numCol="1" spcCol="1270" anchor="ctr" anchorCtr="0">
          <a:noAutofit/>
        </a:bodyPr>
        <a:lstStyle/>
        <a:p>
          <a:pPr marL="0" lvl="0" indent="0" algn="ctr" defTabSz="889000">
            <a:lnSpc>
              <a:spcPct val="90000"/>
            </a:lnSpc>
            <a:spcBef>
              <a:spcPct val="0"/>
            </a:spcBef>
            <a:spcAft>
              <a:spcPct val="35000"/>
            </a:spcAft>
            <a:buNone/>
          </a:pPr>
          <a:r>
            <a:rPr lang="en-US" sz="2000" kern="1200" dirty="0"/>
            <a:t>Provide</a:t>
          </a:r>
        </a:p>
      </dsp:txBody>
      <dsp:txXfrm>
        <a:off x="0" y="3855099"/>
        <a:ext cx="1691005" cy="605767"/>
      </dsp:txXfrm>
    </dsp:sp>
    <dsp:sp modelId="{14C3CA3D-79FC-5347-ADB5-22784FE16556}">
      <dsp:nvSpPr>
        <dsp:cNvPr id="0" name=""/>
        <dsp:cNvSpPr/>
      </dsp:nvSpPr>
      <dsp:spPr>
        <a:xfrm>
          <a:off x="1691005" y="4497213"/>
          <a:ext cx="6764020" cy="60576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1241" tIns="153865" rIns="131241" bIns="153865" numCol="1" spcCol="1270" anchor="ctr" anchorCtr="0">
          <a:noAutofit/>
        </a:bodyPr>
        <a:lstStyle/>
        <a:p>
          <a:pPr marL="0" lvl="0" indent="0" algn="l" defTabSz="889000">
            <a:lnSpc>
              <a:spcPct val="90000"/>
            </a:lnSpc>
            <a:spcBef>
              <a:spcPct val="0"/>
            </a:spcBef>
            <a:spcAft>
              <a:spcPct val="35000"/>
            </a:spcAft>
            <a:buNone/>
          </a:pPr>
          <a:r>
            <a:rPr lang="en-US" sz="2000" kern="1200" dirty="0"/>
            <a:t>Assist in identifying source of anger, function it serves for patient, and consequences of expression</a:t>
          </a:r>
        </a:p>
      </dsp:txBody>
      <dsp:txXfrm>
        <a:off x="1691005" y="4497213"/>
        <a:ext cx="6764020" cy="605767"/>
      </dsp:txXfrm>
    </dsp:sp>
    <dsp:sp modelId="{DC40FC44-5E6C-9D4B-BAFB-B6D32E21E51C}">
      <dsp:nvSpPr>
        <dsp:cNvPr id="0" name=""/>
        <dsp:cNvSpPr/>
      </dsp:nvSpPr>
      <dsp:spPr>
        <a:xfrm>
          <a:off x="0" y="4497213"/>
          <a:ext cx="1691005" cy="605767"/>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482" tIns="59836" rIns="89482" bIns="59836" numCol="1" spcCol="1270" anchor="ctr" anchorCtr="0">
          <a:noAutofit/>
        </a:bodyPr>
        <a:lstStyle/>
        <a:p>
          <a:pPr marL="0" lvl="0" indent="0" algn="ctr" defTabSz="889000">
            <a:lnSpc>
              <a:spcPct val="90000"/>
            </a:lnSpc>
            <a:spcBef>
              <a:spcPct val="0"/>
            </a:spcBef>
            <a:spcAft>
              <a:spcPct val="35000"/>
            </a:spcAft>
            <a:buNone/>
          </a:pPr>
          <a:r>
            <a:rPr lang="en-US" sz="2000" kern="1200" dirty="0"/>
            <a:t>Assist in</a:t>
          </a:r>
        </a:p>
      </dsp:txBody>
      <dsp:txXfrm>
        <a:off x="0" y="4497213"/>
        <a:ext cx="1691005" cy="60576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79F15C-4688-FD5E-E0F3-711B10BCFA6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3E5DB8E-EA0F-7E8D-EACF-11AA6ADE290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endParaRPr lang="en-US" dirty="0"/>
          </a:p>
        </p:txBody>
      </p:sp>
      <p:sp>
        <p:nvSpPr>
          <p:cNvPr id="4" name="Footer Placeholder 3">
            <a:extLst>
              <a:ext uri="{FF2B5EF4-FFF2-40B4-BE49-F238E27FC236}">
                <a16:creationId xmlns:a16="http://schemas.microsoft.com/office/drawing/2014/main" id="{ACD37001-A1C5-9233-55A4-FBA4788538C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09B5B25-0AD5-C153-E956-A55EE5ECA12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79FA668-9A3A-AA48-8DE7-237337197959}" type="slidenum">
              <a:rPr lang="en-US" smtClean="0"/>
              <a:t>‹#›</a:t>
            </a:fld>
            <a:endParaRPr lang="en-US"/>
          </a:p>
        </p:txBody>
      </p:sp>
    </p:spTree>
    <p:extLst>
      <p:ext uri="{BB962C8B-B14F-4D97-AF65-F5344CB8AC3E}">
        <p14:creationId xmlns:p14="http://schemas.microsoft.com/office/powerpoint/2010/main" val="127646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8546" name="Rectangle 2">
            <a:extLst>
              <a:ext uri="{FF2B5EF4-FFF2-40B4-BE49-F238E27FC236}">
                <a16:creationId xmlns:a16="http://schemas.microsoft.com/office/drawing/2014/main" id="{355B3C6D-489E-43D2-BCEE-605BA067685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dirty="0"/>
          </a:p>
        </p:txBody>
      </p:sp>
      <p:sp>
        <p:nvSpPr>
          <p:cNvPr id="748547" name="Rectangle 3">
            <a:extLst>
              <a:ext uri="{FF2B5EF4-FFF2-40B4-BE49-F238E27FC236}">
                <a16:creationId xmlns:a16="http://schemas.microsoft.com/office/drawing/2014/main" id="{97064A32-DE6A-4A1A-B351-E8186939889F}"/>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dirty="0"/>
          </a:p>
        </p:txBody>
      </p:sp>
      <p:sp>
        <p:nvSpPr>
          <p:cNvPr id="10244" name="Rectangle 4">
            <a:extLst>
              <a:ext uri="{FF2B5EF4-FFF2-40B4-BE49-F238E27FC236}">
                <a16:creationId xmlns:a16="http://schemas.microsoft.com/office/drawing/2014/main" id="{B5F4AF31-246B-4EDE-8168-A9E851D9FDB7}"/>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8549" name="Rectangle 5">
            <a:extLst>
              <a:ext uri="{FF2B5EF4-FFF2-40B4-BE49-F238E27FC236}">
                <a16:creationId xmlns:a16="http://schemas.microsoft.com/office/drawing/2014/main" id="{74313C64-174A-4BD4-A6F3-597F5A425B25}"/>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8550" name="Rectangle 6">
            <a:extLst>
              <a:ext uri="{FF2B5EF4-FFF2-40B4-BE49-F238E27FC236}">
                <a16:creationId xmlns:a16="http://schemas.microsoft.com/office/drawing/2014/main" id="{1E2F520F-1C12-4738-A0F6-D3D93FE14A8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dirty="0"/>
          </a:p>
        </p:txBody>
      </p:sp>
      <p:sp>
        <p:nvSpPr>
          <p:cNvPr id="748551" name="Rectangle 7">
            <a:extLst>
              <a:ext uri="{FF2B5EF4-FFF2-40B4-BE49-F238E27FC236}">
                <a16:creationId xmlns:a16="http://schemas.microsoft.com/office/drawing/2014/main" id="{0FC4271F-AD28-42C6-B395-72FEA1B8E0B6}"/>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EEE409AE-578C-48B4-B75E-DE51C5B12523}"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C4F308A4-F651-484C-8C90-61AA2E0E1D0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8A4E679C-C654-44B1-B363-6E8F5F5E8533}" type="slidenum">
              <a:rPr lang="en-US" altLang="en-US"/>
              <a:pPr/>
              <a:t>1</a:t>
            </a:fld>
            <a:endParaRPr lang="en-US" altLang="en-US" dirty="0"/>
          </a:p>
        </p:txBody>
      </p:sp>
      <p:sp>
        <p:nvSpPr>
          <p:cNvPr id="12291" name="Rectangle 2">
            <a:extLst>
              <a:ext uri="{FF2B5EF4-FFF2-40B4-BE49-F238E27FC236}">
                <a16:creationId xmlns:a16="http://schemas.microsoft.com/office/drawing/2014/main" id="{9B1E63D2-708E-4EE9-B027-B6D33DDA5A87}"/>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FF3B5C36-CDF0-473B-AFC4-9E95B2FFF94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ヒラギノ角ゴ Pro W3" pitchFamily="1"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a:extLst>
              <a:ext uri="{FF2B5EF4-FFF2-40B4-BE49-F238E27FC236}">
                <a16:creationId xmlns:a16="http://schemas.microsoft.com/office/drawing/2014/main" id="{A107E500-66E4-8EE3-4CCD-0CE87BA8A48E}"/>
              </a:ext>
            </a:extLst>
          </p:cNvPr>
          <p:cNvSpPr>
            <a:spLocks noGrp="1" noRot="1" noChangeAspect="1" noChangeArrowheads="1" noTextEdit="1"/>
          </p:cNvSpPr>
          <p:nvPr>
            <p:ph type="sldImg"/>
          </p:nvPr>
        </p:nvSpPr>
        <p:spPr>
          <a:ln/>
        </p:spPr>
      </p:sp>
      <p:sp>
        <p:nvSpPr>
          <p:cNvPr id="54274" name="Notes Placeholder 2">
            <a:extLst>
              <a:ext uri="{FF2B5EF4-FFF2-40B4-BE49-F238E27FC236}">
                <a16:creationId xmlns:a16="http://schemas.microsoft.com/office/drawing/2014/main" id="{25AE2025-5780-C169-AE35-44238DB8137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4275" name="Slide Number Placeholder 3">
            <a:extLst>
              <a:ext uri="{FF2B5EF4-FFF2-40B4-BE49-F238E27FC236}">
                <a16:creationId xmlns:a16="http://schemas.microsoft.com/office/drawing/2014/main" id="{C5CAA6DC-150A-6602-906D-E2FD8EDBAB4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7ABC177-3238-8A47-8F8A-511DBFFA0365}" type="slidenum">
              <a:rPr lang="en-US" altLang="en-US"/>
              <a:pPr/>
              <a:t>10</a:t>
            </a:fld>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a:extLst>
              <a:ext uri="{FF2B5EF4-FFF2-40B4-BE49-F238E27FC236}">
                <a16:creationId xmlns:a16="http://schemas.microsoft.com/office/drawing/2014/main" id="{4598B1FC-8816-C251-06B4-506EA4BAAA53}"/>
              </a:ext>
            </a:extLst>
          </p:cNvPr>
          <p:cNvSpPr>
            <a:spLocks noGrp="1" noRot="1" noChangeAspect="1" noChangeArrowheads="1" noTextEdit="1"/>
          </p:cNvSpPr>
          <p:nvPr>
            <p:ph type="sldImg"/>
          </p:nvPr>
        </p:nvSpPr>
        <p:spPr>
          <a:ln/>
        </p:spPr>
      </p:sp>
      <p:sp>
        <p:nvSpPr>
          <p:cNvPr id="56322" name="Notes Placeholder 2">
            <a:extLst>
              <a:ext uri="{FF2B5EF4-FFF2-40B4-BE49-F238E27FC236}">
                <a16:creationId xmlns:a16="http://schemas.microsoft.com/office/drawing/2014/main" id="{7BED7AA2-CAA7-7E71-1083-CF4300DC895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6323" name="Slide Number Placeholder 3">
            <a:extLst>
              <a:ext uri="{FF2B5EF4-FFF2-40B4-BE49-F238E27FC236}">
                <a16:creationId xmlns:a16="http://schemas.microsoft.com/office/drawing/2014/main" id="{B413246E-67A2-703F-AF07-8441EFBC0AA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90E1F58-FF81-0442-9002-4C93470F5FBC}" type="slidenum">
              <a:rPr lang="en-US" altLang="en-US"/>
              <a:pPr/>
              <a:t>11</a:t>
            </a:fld>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a:extLst>
              <a:ext uri="{FF2B5EF4-FFF2-40B4-BE49-F238E27FC236}">
                <a16:creationId xmlns:a16="http://schemas.microsoft.com/office/drawing/2014/main" id="{ABA205FA-0884-1B6C-E486-A02E6316F10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2680512-65F1-894B-98A1-817BB734D960}" type="slidenum">
              <a:rPr lang="en-US" altLang="en-US"/>
              <a:pPr/>
              <a:t>12</a:t>
            </a:fld>
            <a:endParaRPr lang="en-US" altLang="en-US" dirty="0"/>
          </a:p>
        </p:txBody>
      </p:sp>
      <p:sp>
        <p:nvSpPr>
          <p:cNvPr id="52226" name="Rectangle 2">
            <a:extLst>
              <a:ext uri="{FF2B5EF4-FFF2-40B4-BE49-F238E27FC236}">
                <a16:creationId xmlns:a16="http://schemas.microsoft.com/office/drawing/2014/main" id="{F8661CA3-EE52-AC1A-90E3-FC3EA5A71A81}"/>
              </a:ext>
            </a:extLst>
          </p:cNvPr>
          <p:cNvSpPr>
            <a:spLocks noGrp="1" noRot="1" noChangeAspect="1" noChangeArrowheads="1" noTextEdit="1"/>
          </p:cNvSpPr>
          <p:nvPr>
            <p:ph type="sldImg"/>
          </p:nvPr>
        </p:nvSpPr>
        <p:spPr>
          <a:ln/>
        </p:spPr>
      </p:sp>
      <p:sp>
        <p:nvSpPr>
          <p:cNvPr id="52227" name="Rectangle 3">
            <a:extLst>
              <a:ext uri="{FF2B5EF4-FFF2-40B4-BE49-F238E27FC236}">
                <a16:creationId xmlns:a16="http://schemas.microsoft.com/office/drawing/2014/main" id="{21A41D3C-7BBC-AAB7-17DA-D0F50E6128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000" dirty="0">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a:extLst>
              <a:ext uri="{FF2B5EF4-FFF2-40B4-BE49-F238E27FC236}">
                <a16:creationId xmlns:a16="http://schemas.microsoft.com/office/drawing/2014/main" id="{DFE46688-20A6-2973-95CE-9D627E31DDD6}"/>
              </a:ext>
            </a:extLst>
          </p:cNvPr>
          <p:cNvSpPr>
            <a:spLocks noGrp="1" noRot="1" noChangeAspect="1" noChangeArrowheads="1" noTextEdit="1"/>
          </p:cNvSpPr>
          <p:nvPr>
            <p:ph type="sldImg"/>
          </p:nvPr>
        </p:nvSpPr>
        <p:spPr>
          <a:ln/>
        </p:spPr>
      </p:sp>
      <p:sp>
        <p:nvSpPr>
          <p:cNvPr id="58370" name="Notes Placeholder 2">
            <a:extLst>
              <a:ext uri="{FF2B5EF4-FFF2-40B4-BE49-F238E27FC236}">
                <a16:creationId xmlns:a16="http://schemas.microsoft.com/office/drawing/2014/main" id="{30224FDA-CCCF-AE9C-FA0A-2F37B90B21F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br>
              <a:rPr lang="en-US" altLang="en-US" dirty="0">
                <a:latin typeface="Arial" panose="020B0604020202020204" pitchFamily="34" charset="0"/>
              </a:rPr>
            </a:br>
            <a:endParaRPr lang="en-US" altLang="en-US" dirty="0">
              <a:latin typeface="Arial" panose="020B0604020202020204" pitchFamily="34" charset="0"/>
            </a:endParaRPr>
          </a:p>
        </p:txBody>
      </p:sp>
      <p:sp>
        <p:nvSpPr>
          <p:cNvPr id="58371" name="Slide Number Placeholder 3">
            <a:extLst>
              <a:ext uri="{FF2B5EF4-FFF2-40B4-BE49-F238E27FC236}">
                <a16:creationId xmlns:a16="http://schemas.microsoft.com/office/drawing/2014/main" id="{7D809876-1676-29D8-7ABF-B354D15DED6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ECA9219-29DB-B842-B44D-E39AFE928582}" type="slidenum">
              <a:rPr lang="en-US" altLang="en-US"/>
              <a:pPr/>
              <a:t>13</a:t>
            </a:fld>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a:extLst>
              <a:ext uri="{FF2B5EF4-FFF2-40B4-BE49-F238E27FC236}">
                <a16:creationId xmlns:a16="http://schemas.microsoft.com/office/drawing/2014/main" id="{BFE42921-830B-C1D9-F826-FCD6747B502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F60C1F2-E8C2-DB44-98AB-1CB534E62388}" type="slidenum">
              <a:rPr lang="en-US" altLang="en-US"/>
              <a:pPr/>
              <a:t>14</a:t>
            </a:fld>
            <a:endParaRPr lang="en-US" altLang="en-US" dirty="0"/>
          </a:p>
        </p:txBody>
      </p:sp>
      <p:sp>
        <p:nvSpPr>
          <p:cNvPr id="60418" name="Rectangle 2">
            <a:extLst>
              <a:ext uri="{FF2B5EF4-FFF2-40B4-BE49-F238E27FC236}">
                <a16:creationId xmlns:a16="http://schemas.microsoft.com/office/drawing/2014/main" id="{C850BE8D-1D77-2C39-10B7-B5C07CBD320C}"/>
              </a:ext>
            </a:extLst>
          </p:cNvPr>
          <p:cNvSpPr>
            <a:spLocks noGrp="1" noRot="1" noChangeAspect="1" noChangeArrowheads="1" noTextEdit="1"/>
          </p:cNvSpPr>
          <p:nvPr>
            <p:ph type="sldImg"/>
          </p:nvPr>
        </p:nvSpPr>
        <p:spPr>
          <a:ln/>
        </p:spPr>
      </p:sp>
      <p:sp>
        <p:nvSpPr>
          <p:cNvPr id="60419" name="Rectangle 3">
            <a:extLst>
              <a:ext uri="{FF2B5EF4-FFF2-40B4-BE49-F238E27FC236}">
                <a16:creationId xmlns:a16="http://schemas.microsoft.com/office/drawing/2014/main" id="{C54804FC-2402-48A6-36BF-7FDBAFA9C43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000" dirty="0">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a:extLst>
              <a:ext uri="{FF2B5EF4-FFF2-40B4-BE49-F238E27FC236}">
                <a16:creationId xmlns:a16="http://schemas.microsoft.com/office/drawing/2014/main" id="{2C2463B4-173D-65F7-D070-9B0739716B72}"/>
              </a:ext>
            </a:extLst>
          </p:cNvPr>
          <p:cNvSpPr>
            <a:spLocks noGrp="1" noRot="1" noChangeAspect="1" noChangeArrowheads="1" noTextEdit="1"/>
          </p:cNvSpPr>
          <p:nvPr>
            <p:ph type="sldImg"/>
          </p:nvPr>
        </p:nvSpPr>
        <p:spPr>
          <a:ln/>
        </p:spPr>
      </p:sp>
      <p:sp>
        <p:nvSpPr>
          <p:cNvPr id="62466" name="Notes Placeholder 2">
            <a:extLst>
              <a:ext uri="{FF2B5EF4-FFF2-40B4-BE49-F238E27FC236}">
                <a16:creationId xmlns:a16="http://schemas.microsoft.com/office/drawing/2014/main" id="{62D60E5F-DCA1-2A49-CECE-5FD64DCC8E9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62467" name="Slide Number Placeholder 3">
            <a:extLst>
              <a:ext uri="{FF2B5EF4-FFF2-40B4-BE49-F238E27FC236}">
                <a16:creationId xmlns:a16="http://schemas.microsoft.com/office/drawing/2014/main" id="{1F4EC01F-F772-E22B-3639-CD601ECFBC1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F3D72C4-0F1F-9848-A721-DB27DFA34048}" type="slidenum">
              <a:rPr lang="en-US" altLang="en-US"/>
              <a:pPr/>
              <a:t>15</a:t>
            </a:fld>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5760" indent="-283464" eaLnBrk="1" fontAlgn="auto" hangingPunct="1">
              <a:lnSpc>
                <a:spcPct val="150000"/>
              </a:lnSpc>
              <a:spcAft>
                <a:spcPts val="0"/>
              </a:spcAft>
              <a:buFont typeface="Wingdings 2"/>
              <a:buChar char=""/>
              <a:defRPr/>
            </a:pPr>
            <a:endParaRPr lang="en-US" dirty="0"/>
          </a:p>
        </p:txBody>
      </p:sp>
      <p:sp>
        <p:nvSpPr>
          <p:cNvPr id="4" name="Slide Number Placeholder 3"/>
          <p:cNvSpPr>
            <a:spLocks noGrp="1"/>
          </p:cNvSpPr>
          <p:nvPr>
            <p:ph type="sldNum" sz="quarter" idx="5"/>
          </p:nvPr>
        </p:nvSpPr>
        <p:spPr/>
        <p:txBody>
          <a:bodyPr/>
          <a:lstStyle/>
          <a:p>
            <a:fld id="{EEE409AE-578C-48B4-B75E-DE51C5B12523}" type="slidenum">
              <a:rPr lang="en-US" altLang="en-US" smtClean="0"/>
              <a:pPr/>
              <a:t>16</a:t>
            </a:fld>
            <a:endParaRPr lang="en-US" altLang="en-US" dirty="0"/>
          </a:p>
        </p:txBody>
      </p:sp>
    </p:spTree>
    <p:extLst>
      <p:ext uri="{BB962C8B-B14F-4D97-AF65-F5344CB8AC3E}">
        <p14:creationId xmlns:p14="http://schemas.microsoft.com/office/powerpoint/2010/main" val="10270736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5760" indent="-283464" eaLnBrk="1" fontAlgn="auto" hangingPunct="1">
              <a:lnSpc>
                <a:spcPct val="150000"/>
              </a:lnSpc>
              <a:spcAft>
                <a:spcPts val="0"/>
              </a:spcAft>
              <a:buFont typeface="Wingdings 2"/>
              <a:buChar char=""/>
              <a:defRPr/>
            </a:pPr>
            <a:endParaRPr lang="en-US" dirty="0"/>
          </a:p>
        </p:txBody>
      </p:sp>
      <p:sp>
        <p:nvSpPr>
          <p:cNvPr id="4" name="Slide Number Placeholder 3"/>
          <p:cNvSpPr>
            <a:spLocks noGrp="1"/>
          </p:cNvSpPr>
          <p:nvPr>
            <p:ph type="sldNum" sz="quarter" idx="5"/>
          </p:nvPr>
        </p:nvSpPr>
        <p:spPr/>
        <p:txBody>
          <a:bodyPr/>
          <a:lstStyle/>
          <a:p>
            <a:fld id="{EEE409AE-578C-48B4-B75E-DE51C5B12523}" type="slidenum">
              <a:rPr lang="en-US" altLang="en-US" smtClean="0"/>
              <a:pPr/>
              <a:t>17</a:t>
            </a:fld>
            <a:endParaRPr lang="en-US" altLang="en-US" dirty="0"/>
          </a:p>
        </p:txBody>
      </p:sp>
    </p:spTree>
    <p:extLst>
      <p:ext uri="{BB962C8B-B14F-4D97-AF65-F5344CB8AC3E}">
        <p14:creationId xmlns:p14="http://schemas.microsoft.com/office/powerpoint/2010/main" val="27844429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a:extLst>
              <a:ext uri="{FF2B5EF4-FFF2-40B4-BE49-F238E27FC236}">
                <a16:creationId xmlns:a16="http://schemas.microsoft.com/office/drawing/2014/main" id="{54515098-31B0-4453-C8C8-1B908877D412}"/>
              </a:ext>
            </a:extLst>
          </p:cNvPr>
          <p:cNvSpPr>
            <a:spLocks noGrp="1" noRot="1" noChangeAspect="1" noChangeArrowheads="1" noTextEdit="1"/>
          </p:cNvSpPr>
          <p:nvPr>
            <p:ph type="sldImg"/>
          </p:nvPr>
        </p:nvSpPr>
        <p:spPr>
          <a:ln/>
        </p:spPr>
      </p:sp>
      <p:sp>
        <p:nvSpPr>
          <p:cNvPr id="64514" name="Notes Placeholder 2">
            <a:extLst>
              <a:ext uri="{FF2B5EF4-FFF2-40B4-BE49-F238E27FC236}">
                <a16:creationId xmlns:a16="http://schemas.microsoft.com/office/drawing/2014/main" id="{8A0B420F-850B-2D40-D484-2DA4ACA04B7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64515" name="Slide Number Placeholder 3">
            <a:extLst>
              <a:ext uri="{FF2B5EF4-FFF2-40B4-BE49-F238E27FC236}">
                <a16:creationId xmlns:a16="http://schemas.microsoft.com/office/drawing/2014/main" id="{0C3165F9-2115-E573-3086-3C08733809E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A519FB2-8B03-DA47-A982-4FED2E476C1D}" type="slidenum">
              <a:rPr lang="en-US" altLang="en-US"/>
              <a:pPr/>
              <a:t>18</a:t>
            </a:fld>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a:extLst>
              <a:ext uri="{FF2B5EF4-FFF2-40B4-BE49-F238E27FC236}">
                <a16:creationId xmlns:a16="http://schemas.microsoft.com/office/drawing/2014/main" id="{52ACB9FF-FB90-C90B-2631-5108D5271D01}"/>
              </a:ext>
            </a:extLst>
          </p:cNvPr>
          <p:cNvSpPr>
            <a:spLocks noGrp="1" noRot="1" noChangeAspect="1" noChangeArrowheads="1" noTextEdit="1"/>
          </p:cNvSpPr>
          <p:nvPr>
            <p:ph type="sldImg"/>
          </p:nvPr>
        </p:nvSpPr>
        <p:spPr>
          <a:ln/>
        </p:spPr>
      </p:sp>
      <p:sp>
        <p:nvSpPr>
          <p:cNvPr id="66562" name="Notes Placeholder 2">
            <a:extLst>
              <a:ext uri="{FF2B5EF4-FFF2-40B4-BE49-F238E27FC236}">
                <a16:creationId xmlns:a16="http://schemas.microsoft.com/office/drawing/2014/main" id="{F438A8BB-9BEF-7763-2438-3B4858DE359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66563" name="Slide Number Placeholder 3">
            <a:extLst>
              <a:ext uri="{FF2B5EF4-FFF2-40B4-BE49-F238E27FC236}">
                <a16:creationId xmlns:a16="http://schemas.microsoft.com/office/drawing/2014/main" id="{4B09579A-C582-BF21-E7E3-FDE33CB3070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167D7E5-2D70-3241-9ADE-0158AF39F4BF}" type="slidenum">
              <a:rPr lang="en-US" altLang="en-US"/>
              <a:pPr/>
              <a:t>19</a:t>
            </a:fld>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E409AE-578C-48B4-B75E-DE51C5B12523}" type="slidenum">
              <a:rPr lang="en-US" altLang="en-US" smtClean="0"/>
              <a:pPr/>
              <a:t>2</a:t>
            </a:fld>
            <a:endParaRPr lang="en-US" altLang="en-US" dirty="0"/>
          </a:p>
        </p:txBody>
      </p:sp>
    </p:spTree>
    <p:extLst>
      <p:ext uri="{BB962C8B-B14F-4D97-AF65-F5344CB8AC3E}">
        <p14:creationId xmlns:p14="http://schemas.microsoft.com/office/powerpoint/2010/main" val="2323300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a:extLst>
              <a:ext uri="{FF2B5EF4-FFF2-40B4-BE49-F238E27FC236}">
                <a16:creationId xmlns:a16="http://schemas.microsoft.com/office/drawing/2014/main" id="{82FC0E40-6BB6-889C-DE26-F1FDF148E9E9}"/>
              </a:ext>
            </a:extLst>
          </p:cNvPr>
          <p:cNvSpPr>
            <a:spLocks noGrp="1" noRot="1" noChangeAspect="1" noChangeArrowheads="1" noTextEdit="1"/>
          </p:cNvSpPr>
          <p:nvPr>
            <p:ph type="sldImg"/>
          </p:nvPr>
        </p:nvSpPr>
        <p:spPr>
          <a:ln/>
        </p:spPr>
      </p:sp>
      <p:sp>
        <p:nvSpPr>
          <p:cNvPr id="68610" name="Notes Placeholder 2">
            <a:extLst>
              <a:ext uri="{FF2B5EF4-FFF2-40B4-BE49-F238E27FC236}">
                <a16:creationId xmlns:a16="http://schemas.microsoft.com/office/drawing/2014/main" id="{4AB8C432-83D5-3284-5CF4-86751941A1B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68611" name="Slide Number Placeholder 3">
            <a:extLst>
              <a:ext uri="{FF2B5EF4-FFF2-40B4-BE49-F238E27FC236}">
                <a16:creationId xmlns:a16="http://schemas.microsoft.com/office/drawing/2014/main" id="{8A7AC0E4-2412-256F-8E91-BF9BA023981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1D01305-7284-854E-A6B0-E91A479FFDE1}" type="slidenum">
              <a:rPr lang="en-US" altLang="en-US"/>
              <a:pPr/>
              <a:t>20</a:t>
            </a:fld>
            <a:endParaRPr lang="en-US"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a:extLst>
              <a:ext uri="{FF2B5EF4-FFF2-40B4-BE49-F238E27FC236}">
                <a16:creationId xmlns:a16="http://schemas.microsoft.com/office/drawing/2014/main" id="{82FC0E40-6BB6-889C-DE26-F1FDF148E9E9}"/>
              </a:ext>
            </a:extLst>
          </p:cNvPr>
          <p:cNvSpPr>
            <a:spLocks noGrp="1" noRot="1" noChangeAspect="1" noChangeArrowheads="1" noTextEdit="1"/>
          </p:cNvSpPr>
          <p:nvPr>
            <p:ph type="sldImg"/>
          </p:nvPr>
        </p:nvSpPr>
        <p:spPr>
          <a:ln/>
        </p:spPr>
      </p:sp>
      <p:sp>
        <p:nvSpPr>
          <p:cNvPr id="68610" name="Notes Placeholder 2">
            <a:extLst>
              <a:ext uri="{FF2B5EF4-FFF2-40B4-BE49-F238E27FC236}">
                <a16:creationId xmlns:a16="http://schemas.microsoft.com/office/drawing/2014/main" id="{4AB8C432-83D5-3284-5CF4-86751941A1B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68611" name="Slide Number Placeholder 3">
            <a:extLst>
              <a:ext uri="{FF2B5EF4-FFF2-40B4-BE49-F238E27FC236}">
                <a16:creationId xmlns:a16="http://schemas.microsoft.com/office/drawing/2014/main" id="{8A7AC0E4-2412-256F-8E91-BF9BA023981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1D01305-7284-854E-A6B0-E91A479FFDE1}" type="slidenum">
              <a:rPr lang="en-US" altLang="en-US"/>
              <a:pPr/>
              <a:t>21</a:t>
            </a:fld>
            <a:endParaRPr lang="en-US" altLang="en-US" dirty="0"/>
          </a:p>
        </p:txBody>
      </p:sp>
    </p:spTree>
    <p:extLst>
      <p:ext uri="{BB962C8B-B14F-4D97-AF65-F5344CB8AC3E}">
        <p14:creationId xmlns:p14="http://schemas.microsoft.com/office/powerpoint/2010/main" val="9750285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a:extLst>
              <a:ext uri="{FF2B5EF4-FFF2-40B4-BE49-F238E27FC236}">
                <a16:creationId xmlns:a16="http://schemas.microsoft.com/office/drawing/2014/main" id="{82FC0E40-6BB6-889C-DE26-F1FDF148E9E9}"/>
              </a:ext>
            </a:extLst>
          </p:cNvPr>
          <p:cNvSpPr>
            <a:spLocks noGrp="1" noRot="1" noChangeAspect="1" noChangeArrowheads="1" noTextEdit="1"/>
          </p:cNvSpPr>
          <p:nvPr>
            <p:ph type="sldImg"/>
          </p:nvPr>
        </p:nvSpPr>
        <p:spPr>
          <a:ln/>
        </p:spPr>
      </p:sp>
      <p:sp>
        <p:nvSpPr>
          <p:cNvPr id="68610" name="Notes Placeholder 2">
            <a:extLst>
              <a:ext uri="{FF2B5EF4-FFF2-40B4-BE49-F238E27FC236}">
                <a16:creationId xmlns:a16="http://schemas.microsoft.com/office/drawing/2014/main" id="{4AB8C432-83D5-3284-5CF4-86751941A1B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68611" name="Slide Number Placeholder 3">
            <a:extLst>
              <a:ext uri="{FF2B5EF4-FFF2-40B4-BE49-F238E27FC236}">
                <a16:creationId xmlns:a16="http://schemas.microsoft.com/office/drawing/2014/main" id="{8A7AC0E4-2412-256F-8E91-BF9BA023981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1D01305-7284-854E-A6B0-E91A479FFDE1}" type="slidenum">
              <a:rPr lang="en-US" altLang="en-US"/>
              <a:pPr/>
              <a:t>22</a:t>
            </a:fld>
            <a:endParaRPr lang="en-US" altLang="en-US" dirty="0"/>
          </a:p>
        </p:txBody>
      </p:sp>
    </p:spTree>
    <p:extLst>
      <p:ext uri="{BB962C8B-B14F-4D97-AF65-F5344CB8AC3E}">
        <p14:creationId xmlns:p14="http://schemas.microsoft.com/office/powerpoint/2010/main" val="34732807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E409AE-578C-48B4-B75E-DE51C5B12523}" type="slidenum">
              <a:rPr lang="en-US" altLang="en-US" smtClean="0"/>
              <a:pPr/>
              <a:t>23</a:t>
            </a:fld>
            <a:endParaRPr lang="en-US" altLang="en-US" dirty="0"/>
          </a:p>
        </p:txBody>
      </p:sp>
    </p:spTree>
    <p:extLst>
      <p:ext uri="{BB962C8B-B14F-4D97-AF65-F5344CB8AC3E}">
        <p14:creationId xmlns:p14="http://schemas.microsoft.com/office/powerpoint/2010/main" val="35434972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a:extLst>
              <a:ext uri="{FF2B5EF4-FFF2-40B4-BE49-F238E27FC236}">
                <a16:creationId xmlns:a16="http://schemas.microsoft.com/office/drawing/2014/main" id="{5CC8DB62-CE8C-E6B0-9CF3-53BF66192826}"/>
              </a:ext>
            </a:extLst>
          </p:cNvPr>
          <p:cNvSpPr>
            <a:spLocks noGrp="1" noRot="1" noChangeAspect="1" noChangeArrowheads="1" noTextEdit="1"/>
          </p:cNvSpPr>
          <p:nvPr>
            <p:ph type="sldImg"/>
          </p:nvPr>
        </p:nvSpPr>
        <p:spPr>
          <a:ln/>
        </p:spPr>
      </p:sp>
      <p:sp>
        <p:nvSpPr>
          <p:cNvPr id="75778" name="Notes Placeholder 2">
            <a:extLst>
              <a:ext uri="{FF2B5EF4-FFF2-40B4-BE49-F238E27FC236}">
                <a16:creationId xmlns:a16="http://schemas.microsoft.com/office/drawing/2014/main" id="{43E433CB-B67D-C2ED-B7BA-7C2CCF9BCA4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75779" name="Slide Number Placeholder 3">
            <a:extLst>
              <a:ext uri="{FF2B5EF4-FFF2-40B4-BE49-F238E27FC236}">
                <a16:creationId xmlns:a16="http://schemas.microsoft.com/office/drawing/2014/main" id="{E55A8D43-8F47-C56E-9A94-7B5C029A55F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AD599FA-434B-3B4E-A46A-217F01F74EF7}" type="slidenum">
              <a:rPr lang="en-US" altLang="en-US"/>
              <a:pPr/>
              <a:t>24</a:t>
            </a:fld>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a:extLst>
              <a:ext uri="{FF2B5EF4-FFF2-40B4-BE49-F238E27FC236}">
                <a16:creationId xmlns:a16="http://schemas.microsoft.com/office/drawing/2014/main" id="{9426596C-CA0B-B877-832C-AF6B0EAB0ED5}"/>
              </a:ext>
            </a:extLst>
          </p:cNvPr>
          <p:cNvSpPr>
            <a:spLocks noGrp="1" noRot="1" noChangeAspect="1" noChangeArrowheads="1" noTextEdit="1"/>
          </p:cNvSpPr>
          <p:nvPr>
            <p:ph type="sldImg"/>
          </p:nvPr>
        </p:nvSpPr>
        <p:spPr>
          <a:ln/>
        </p:spPr>
      </p:sp>
      <p:sp>
        <p:nvSpPr>
          <p:cNvPr id="73730" name="Notes Placeholder 2">
            <a:extLst>
              <a:ext uri="{FF2B5EF4-FFF2-40B4-BE49-F238E27FC236}">
                <a16:creationId xmlns:a16="http://schemas.microsoft.com/office/drawing/2014/main" id="{1E9F77CF-153E-4C0E-8D93-729E12FB11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73731" name="Slide Number Placeholder 3">
            <a:extLst>
              <a:ext uri="{FF2B5EF4-FFF2-40B4-BE49-F238E27FC236}">
                <a16:creationId xmlns:a16="http://schemas.microsoft.com/office/drawing/2014/main" id="{0541D69E-9AB9-9D53-C4AB-AE8ADA63905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736CBCE-250C-684B-8B65-4B2C1832BF58}" type="slidenum">
              <a:rPr lang="en-US" altLang="en-US"/>
              <a:pPr/>
              <a:t>25</a:t>
            </a:fld>
            <a:endParaRPr lang="en-US"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a:extLst>
              <a:ext uri="{FF2B5EF4-FFF2-40B4-BE49-F238E27FC236}">
                <a16:creationId xmlns:a16="http://schemas.microsoft.com/office/drawing/2014/main" id="{3F42A70B-8FE0-082D-CB97-7B0BBB06938E}"/>
              </a:ext>
            </a:extLst>
          </p:cNvPr>
          <p:cNvSpPr>
            <a:spLocks noGrp="1" noRot="1" noChangeAspect="1" noChangeArrowheads="1" noTextEdit="1"/>
          </p:cNvSpPr>
          <p:nvPr>
            <p:ph type="sldImg"/>
          </p:nvPr>
        </p:nvSpPr>
        <p:spPr>
          <a:ln/>
        </p:spPr>
      </p:sp>
      <p:sp>
        <p:nvSpPr>
          <p:cNvPr id="77826" name="Notes Placeholder 2">
            <a:extLst>
              <a:ext uri="{FF2B5EF4-FFF2-40B4-BE49-F238E27FC236}">
                <a16:creationId xmlns:a16="http://schemas.microsoft.com/office/drawing/2014/main" id="{2E286FD6-5DCE-B37F-5850-57D9746F0E2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77827" name="Slide Number Placeholder 3">
            <a:extLst>
              <a:ext uri="{FF2B5EF4-FFF2-40B4-BE49-F238E27FC236}">
                <a16:creationId xmlns:a16="http://schemas.microsoft.com/office/drawing/2014/main" id="{E2B4A2E5-0B19-C6D2-3CC9-3242A8C0649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1379E66-1140-BD47-94B1-93069A80854D}" type="slidenum">
              <a:rPr lang="en-US" altLang="en-US"/>
              <a:pPr/>
              <a:t>26</a:t>
            </a:fld>
            <a:endParaRPr lang="en-US"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E409AE-578C-48B4-B75E-DE51C5B12523}" type="slidenum">
              <a:rPr lang="en-US" altLang="en-US" smtClean="0"/>
              <a:pPr/>
              <a:t>27</a:t>
            </a:fld>
            <a:endParaRPr lang="en-US" altLang="en-US" dirty="0"/>
          </a:p>
        </p:txBody>
      </p:sp>
    </p:spTree>
    <p:extLst>
      <p:ext uri="{BB962C8B-B14F-4D97-AF65-F5344CB8AC3E}">
        <p14:creationId xmlns:p14="http://schemas.microsoft.com/office/powerpoint/2010/main" val="28237201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a:extLst>
              <a:ext uri="{FF2B5EF4-FFF2-40B4-BE49-F238E27FC236}">
                <a16:creationId xmlns:a16="http://schemas.microsoft.com/office/drawing/2014/main" id="{49016095-C916-FB9B-3592-02BD9FEF4427}"/>
              </a:ext>
            </a:extLst>
          </p:cNvPr>
          <p:cNvSpPr>
            <a:spLocks noGrp="1" noRot="1" noChangeAspect="1" noChangeArrowheads="1" noTextEdit="1"/>
          </p:cNvSpPr>
          <p:nvPr>
            <p:ph type="sldImg"/>
          </p:nvPr>
        </p:nvSpPr>
        <p:spPr>
          <a:ln/>
        </p:spPr>
      </p:sp>
      <p:sp>
        <p:nvSpPr>
          <p:cNvPr id="80898" name="Notes Placeholder 2">
            <a:extLst>
              <a:ext uri="{FF2B5EF4-FFF2-40B4-BE49-F238E27FC236}">
                <a16:creationId xmlns:a16="http://schemas.microsoft.com/office/drawing/2014/main" id="{1EDD10EF-6E49-E1A8-6A46-27C699B13D5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80899" name="Slide Number Placeholder 3">
            <a:extLst>
              <a:ext uri="{FF2B5EF4-FFF2-40B4-BE49-F238E27FC236}">
                <a16:creationId xmlns:a16="http://schemas.microsoft.com/office/drawing/2014/main" id="{2BB8DA03-6E73-A619-9C31-47E64C8C5D1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66EFCB9-3EF3-EF47-85AF-B5FA73E15E78}" type="slidenum">
              <a:rPr lang="en-US" altLang="en-US"/>
              <a:pPr/>
              <a:t>28</a:t>
            </a:fld>
            <a:endParaRPr lang="en-US"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8EA1F89B-7817-411F-89B2-2C26446BC795}"/>
              </a:ext>
            </a:extLst>
          </p:cNvPr>
          <p:cNvSpPr>
            <a:spLocks noGrp="1" noRot="1" noChangeAspect="1" noChangeArrowheads="1" noTextEdit="1"/>
          </p:cNvSpPr>
          <p:nvPr>
            <p:ph type="sldImg"/>
          </p:nvPr>
        </p:nvSpPr>
        <p:spPr>
          <a:ln/>
        </p:spPr>
      </p:sp>
      <p:sp>
        <p:nvSpPr>
          <p:cNvPr id="50179" name="Notes Placeholder 2">
            <a:extLst>
              <a:ext uri="{FF2B5EF4-FFF2-40B4-BE49-F238E27FC236}">
                <a16:creationId xmlns:a16="http://schemas.microsoft.com/office/drawing/2014/main" id="{8B24C3EE-2CFA-4478-9E49-132B37422D9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buFont typeface="Calibri" panose="020F0502020204030204" pitchFamily="34" charset="0"/>
              <a:buAutoNum type="arabicPeriod"/>
            </a:pPr>
            <a:endParaRPr lang="en-US" altLang="en-US" dirty="0">
              <a:latin typeface="Arial" panose="020B0604020202020204" pitchFamily="34" charset="0"/>
              <a:ea typeface="ヒラギノ角ゴ Pro W3" pitchFamily="1" charset="-128"/>
            </a:endParaRPr>
          </a:p>
        </p:txBody>
      </p:sp>
      <p:sp>
        <p:nvSpPr>
          <p:cNvPr id="50180" name="Slide Number Placeholder 3">
            <a:extLst>
              <a:ext uri="{FF2B5EF4-FFF2-40B4-BE49-F238E27FC236}">
                <a16:creationId xmlns:a16="http://schemas.microsoft.com/office/drawing/2014/main" id="{08C666C0-4B26-476F-8E65-0E86A671F11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9E606BE2-EB07-4342-9176-D7DCD49758CC}" type="slidenum">
              <a:rPr lang="en-US" altLang="en-US"/>
              <a:pPr/>
              <a:t>29</a:t>
            </a:fld>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a16="http://schemas.microsoft.com/office/drawing/2014/main" id="{DEB75442-CA69-4C63-8ED5-1608239FB40D}"/>
              </a:ext>
            </a:extLst>
          </p:cNvPr>
          <p:cNvSpPr>
            <a:spLocks noGrp="1" noRot="1" noChangeAspect="1" noChangeArrowheads="1" noTextEdit="1"/>
          </p:cNvSpPr>
          <p:nvPr>
            <p:ph type="sldImg"/>
          </p:nvPr>
        </p:nvSpPr>
        <p:spPr>
          <a:ln/>
        </p:spPr>
      </p:sp>
      <p:sp>
        <p:nvSpPr>
          <p:cNvPr id="31746" name="Notes Placeholder 2">
            <a:extLst>
              <a:ext uri="{FF2B5EF4-FFF2-40B4-BE49-F238E27FC236}">
                <a16:creationId xmlns:a16="http://schemas.microsoft.com/office/drawing/2014/main" id="{3D7B8637-0D8B-74EC-01EA-92D0E90BB23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31747" name="Slide Number Placeholder 3">
            <a:extLst>
              <a:ext uri="{FF2B5EF4-FFF2-40B4-BE49-F238E27FC236}">
                <a16:creationId xmlns:a16="http://schemas.microsoft.com/office/drawing/2014/main" id="{141EA3CB-C295-CA13-6A6C-12AACC5CBAD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98B3F88-9098-BC49-A2E2-28B95CC33EA8}" type="slidenum">
              <a:rPr lang="en-US" altLang="en-US"/>
              <a:pPr/>
              <a:t>3</a:t>
            </a:fld>
            <a:endParaRPr lang="en-US"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a:extLst>
              <a:ext uri="{FF2B5EF4-FFF2-40B4-BE49-F238E27FC236}">
                <a16:creationId xmlns:a16="http://schemas.microsoft.com/office/drawing/2014/main" id="{E264740B-8662-E9D8-8071-D71389098862}"/>
              </a:ext>
            </a:extLst>
          </p:cNvPr>
          <p:cNvSpPr>
            <a:spLocks noGrp="1" noRot="1" noChangeAspect="1" noChangeArrowheads="1" noTextEdit="1"/>
          </p:cNvSpPr>
          <p:nvPr>
            <p:ph type="sldImg"/>
          </p:nvPr>
        </p:nvSpPr>
        <p:spPr>
          <a:ln/>
        </p:spPr>
      </p:sp>
      <p:sp>
        <p:nvSpPr>
          <p:cNvPr id="82946" name="Notes Placeholder 2">
            <a:extLst>
              <a:ext uri="{FF2B5EF4-FFF2-40B4-BE49-F238E27FC236}">
                <a16:creationId xmlns:a16="http://schemas.microsoft.com/office/drawing/2014/main" id="{2C78B5E8-951C-D43B-07A8-B21EB43C250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82947" name="Slide Number Placeholder 3">
            <a:extLst>
              <a:ext uri="{FF2B5EF4-FFF2-40B4-BE49-F238E27FC236}">
                <a16:creationId xmlns:a16="http://schemas.microsoft.com/office/drawing/2014/main" id="{3B28E365-160E-BBE2-9755-EABF3BBF2C7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CC69250-A19D-814B-B141-30877E537918}" type="slidenum">
              <a:rPr lang="en-US" altLang="en-US"/>
              <a:pPr/>
              <a:t>30</a:t>
            </a:fld>
            <a:endParaRPr lang="en-US"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E409AE-578C-48B4-B75E-DE51C5B12523}" type="slidenum">
              <a:rPr lang="en-US" altLang="en-US" smtClean="0"/>
              <a:pPr/>
              <a:t>31</a:t>
            </a:fld>
            <a:endParaRPr lang="en-US" altLang="en-US" dirty="0"/>
          </a:p>
        </p:txBody>
      </p:sp>
    </p:spTree>
    <p:extLst>
      <p:ext uri="{BB962C8B-B14F-4D97-AF65-F5344CB8AC3E}">
        <p14:creationId xmlns:p14="http://schemas.microsoft.com/office/powerpoint/2010/main" val="30486607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a:extLst>
              <a:ext uri="{FF2B5EF4-FFF2-40B4-BE49-F238E27FC236}">
                <a16:creationId xmlns:a16="http://schemas.microsoft.com/office/drawing/2014/main" id="{71D44FBE-45EE-8D68-AB5E-BDC1359EB89A}"/>
              </a:ext>
            </a:extLst>
          </p:cNvPr>
          <p:cNvSpPr>
            <a:spLocks noGrp="1" noRot="1" noChangeAspect="1" noChangeArrowheads="1" noTextEdit="1"/>
          </p:cNvSpPr>
          <p:nvPr>
            <p:ph type="sldImg"/>
          </p:nvPr>
        </p:nvSpPr>
        <p:spPr>
          <a:ln/>
        </p:spPr>
      </p:sp>
      <p:sp>
        <p:nvSpPr>
          <p:cNvPr id="86018" name="Notes Placeholder 2">
            <a:extLst>
              <a:ext uri="{FF2B5EF4-FFF2-40B4-BE49-F238E27FC236}">
                <a16:creationId xmlns:a16="http://schemas.microsoft.com/office/drawing/2014/main" id="{6E7703A6-E749-4C2A-22D2-159D385E119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86019" name="Slide Number Placeholder 3">
            <a:extLst>
              <a:ext uri="{FF2B5EF4-FFF2-40B4-BE49-F238E27FC236}">
                <a16:creationId xmlns:a16="http://schemas.microsoft.com/office/drawing/2014/main" id="{F96EE1A8-28D6-B4F2-3771-AC3D5BB3F5E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98CFFC0-AA5A-AC47-B3EF-BF4A41A083A9}" type="slidenum">
              <a:rPr lang="en-US" altLang="en-US"/>
              <a:pPr/>
              <a:t>32</a:t>
            </a:fld>
            <a:endParaRPr lang="en-US"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a:extLst>
              <a:ext uri="{FF2B5EF4-FFF2-40B4-BE49-F238E27FC236}">
                <a16:creationId xmlns:a16="http://schemas.microsoft.com/office/drawing/2014/main" id="{5FBE000C-81A0-429E-33C9-ED9D85299AC3}"/>
              </a:ext>
            </a:extLst>
          </p:cNvPr>
          <p:cNvSpPr>
            <a:spLocks noGrp="1" noRot="1" noChangeAspect="1" noChangeArrowheads="1" noTextEdit="1"/>
          </p:cNvSpPr>
          <p:nvPr>
            <p:ph type="sldImg"/>
          </p:nvPr>
        </p:nvSpPr>
        <p:spPr>
          <a:ln/>
        </p:spPr>
      </p:sp>
      <p:sp>
        <p:nvSpPr>
          <p:cNvPr id="88066" name="Notes Placeholder 2">
            <a:extLst>
              <a:ext uri="{FF2B5EF4-FFF2-40B4-BE49-F238E27FC236}">
                <a16:creationId xmlns:a16="http://schemas.microsoft.com/office/drawing/2014/main" id="{4543EB2E-466A-3074-92D5-45FB8CC5603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88067" name="Slide Number Placeholder 3">
            <a:extLst>
              <a:ext uri="{FF2B5EF4-FFF2-40B4-BE49-F238E27FC236}">
                <a16:creationId xmlns:a16="http://schemas.microsoft.com/office/drawing/2014/main" id="{EB822489-B69F-2661-C95C-20CDB98074D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4D51A4D-CD4C-5D46-8AD0-74D614A098ED}" type="slidenum">
              <a:rPr lang="en-US" altLang="en-US"/>
              <a:pPr/>
              <a:t>33</a:t>
            </a:fld>
            <a:endParaRPr lang="en-US" alt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8EA1F89B-7817-411F-89B2-2C26446BC795}"/>
              </a:ext>
            </a:extLst>
          </p:cNvPr>
          <p:cNvSpPr>
            <a:spLocks noGrp="1" noRot="1" noChangeAspect="1" noChangeArrowheads="1" noTextEdit="1"/>
          </p:cNvSpPr>
          <p:nvPr>
            <p:ph type="sldImg"/>
          </p:nvPr>
        </p:nvSpPr>
        <p:spPr>
          <a:ln/>
        </p:spPr>
      </p:sp>
      <p:sp>
        <p:nvSpPr>
          <p:cNvPr id="50179" name="Notes Placeholder 2">
            <a:extLst>
              <a:ext uri="{FF2B5EF4-FFF2-40B4-BE49-F238E27FC236}">
                <a16:creationId xmlns:a16="http://schemas.microsoft.com/office/drawing/2014/main" id="{8B24C3EE-2CFA-4478-9E49-132B37422D9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buFont typeface="Calibri" panose="020F0502020204030204" pitchFamily="34" charset="0"/>
              <a:buAutoNum type="arabicPeriod"/>
            </a:pPr>
            <a:endParaRPr lang="en-US" altLang="en-US" dirty="0">
              <a:latin typeface="Arial" panose="020B0604020202020204" pitchFamily="34" charset="0"/>
              <a:ea typeface="ヒラギノ角ゴ Pro W3" pitchFamily="1" charset="-128"/>
            </a:endParaRPr>
          </a:p>
        </p:txBody>
      </p:sp>
      <p:sp>
        <p:nvSpPr>
          <p:cNvPr id="50180" name="Slide Number Placeholder 3">
            <a:extLst>
              <a:ext uri="{FF2B5EF4-FFF2-40B4-BE49-F238E27FC236}">
                <a16:creationId xmlns:a16="http://schemas.microsoft.com/office/drawing/2014/main" id="{08C666C0-4B26-476F-8E65-0E86A671F11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9E606BE2-EB07-4342-9176-D7DCD49758CC}" type="slidenum">
              <a:rPr lang="en-US" altLang="en-US"/>
              <a:pPr/>
              <a:t>34</a:t>
            </a:fld>
            <a:endParaRPr lang="en-US" altLang="en-US" dirty="0"/>
          </a:p>
        </p:txBody>
      </p:sp>
    </p:spTree>
    <p:extLst>
      <p:ext uri="{BB962C8B-B14F-4D97-AF65-F5344CB8AC3E}">
        <p14:creationId xmlns:p14="http://schemas.microsoft.com/office/powerpoint/2010/main" val="32382655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79F053B5-5DA6-46D0-B42D-84B484805D9A}"/>
              </a:ext>
            </a:extLst>
          </p:cNvPr>
          <p:cNvSpPr>
            <a:spLocks noGrp="1" noRot="1" noChangeAspect="1" noChangeArrowheads="1" noTextEdit="1"/>
          </p:cNvSpPr>
          <p:nvPr>
            <p:ph type="sldImg"/>
          </p:nvPr>
        </p:nvSpPr>
        <p:spPr>
          <a:ln/>
        </p:spPr>
      </p:sp>
      <p:sp>
        <p:nvSpPr>
          <p:cNvPr id="61443" name="Notes Placeholder 2">
            <a:extLst>
              <a:ext uri="{FF2B5EF4-FFF2-40B4-BE49-F238E27FC236}">
                <a16:creationId xmlns:a16="http://schemas.microsoft.com/office/drawing/2014/main" id="{14E18F94-0664-4FDC-917C-33B10A87E15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buFont typeface="Calibri" panose="020F0502020204030204" pitchFamily="34" charset="0"/>
              <a:buAutoNum type="arabicPeriod"/>
            </a:pPr>
            <a:endParaRPr lang="en-US" altLang="en-US" dirty="0">
              <a:latin typeface="Arial" panose="020B0604020202020204" pitchFamily="34" charset="0"/>
              <a:ea typeface="ヒラギノ角ゴ Pro W3" pitchFamily="1" charset="-128"/>
            </a:endParaRPr>
          </a:p>
        </p:txBody>
      </p:sp>
      <p:sp>
        <p:nvSpPr>
          <p:cNvPr id="61444" name="Slide Number Placeholder 3">
            <a:extLst>
              <a:ext uri="{FF2B5EF4-FFF2-40B4-BE49-F238E27FC236}">
                <a16:creationId xmlns:a16="http://schemas.microsoft.com/office/drawing/2014/main" id="{9B5E1903-5FEE-4CD2-8CA9-528EEF3025F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8024AE58-6BB4-473B-8BFF-FCF506EC9D32}" type="slidenum">
              <a:rPr lang="en-US" altLang="en-US"/>
              <a:pPr/>
              <a:t>35</a:t>
            </a:fld>
            <a:endParaRPr lang="en-US"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549D92C2-99E7-4FC0-81ED-013D301F79A2}"/>
              </a:ext>
            </a:extLst>
          </p:cNvPr>
          <p:cNvSpPr>
            <a:spLocks noGrp="1" noRot="1" noChangeAspect="1" noChangeArrowheads="1" noTextEdit="1"/>
          </p:cNvSpPr>
          <p:nvPr>
            <p:ph type="sldImg"/>
          </p:nvPr>
        </p:nvSpPr>
        <p:spPr>
          <a:ln/>
        </p:spPr>
      </p:sp>
      <p:sp>
        <p:nvSpPr>
          <p:cNvPr id="63491" name="Notes Placeholder 2">
            <a:extLst>
              <a:ext uri="{FF2B5EF4-FFF2-40B4-BE49-F238E27FC236}">
                <a16:creationId xmlns:a16="http://schemas.microsoft.com/office/drawing/2014/main" id="{C1DA1AC7-3B0A-4EA6-A6A2-31D9FFE940A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buFont typeface="Calibri" panose="020F0502020204030204" pitchFamily="34" charset="0"/>
              <a:buAutoNum type="arabicPeriod"/>
            </a:pPr>
            <a:endParaRPr lang="en-US" altLang="en-US" dirty="0">
              <a:latin typeface="Arial" panose="020B0604020202020204" pitchFamily="34" charset="0"/>
              <a:ea typeface="ヒラギノ角ゴ Pro W3" pitchFamily="1" charset="-128"/>
            </a:endParaRPr>
          </a:p>
        </p:txBody>
      </p:sp>
      <p:sp>
        <p:nvSpPr>
          <p:cNvPr id="63492" name="Slide Number Placeholder 3">
            <a:extLst>
              <a:ext uri="{FF2B5EF4-FFF2-40B4-BE49-F238E27FC236}">
                <a16:creationId xmlns:a16="http://schemas.microsoft.com/office/drawing/2014/main" id="{DFEBEFAD-7278-493C-8FA4-2BC063191EE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C071D93A-67F8-4585-AC91-7193B136A7D5}" type="slidenum">
              <a:rPr lang="en-US" altLang="en-US"/>
              <a:pPr/>
              <a:t>36</a:t>
            </a:fld>
            <a:endParaRPr lang="en-US" alt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a:extLst>
              <a:ext uri="{FF2B5EF4-FFF2-40B4-BE49-F238E27FC236}">
                <a16:creationId xmlns:a16="http://schemas.microsoft.com/office/drawing/2014/main" id="{3EC171AE-BD40-BB41-4674-F55D34A1F4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99EB79B-144F-3447-AA35-516CACBF7F60}" type="slidenum">
              <a:rPr lang="en-US" altLang="en-US"/>
              <a:pPr/>
              <a:t>37</a:t>
            </a:fld>
            <a:endParaRPr lang="en-US" altLang="en-US" dirty="0"/>
          </a:p>
        </p:txBody>
      </p:sp>
      <p:sp>
        <p:nvSpPr>
          <p:cNvPr id="90114" name="Rectangle 2">
            <a:extLst>
              <a:ext uri="{FF2B5EF4-FFF2-40B4-BE49-F238E27FC236}">
                <a16:creationId xmlns:a16="http://schemas.microsoft.com/office/drawing/2014/main" id="{43CCC2F7-EFA2-7A77-EBF5-D4F2C3DA9B0E}"/>
              </a:ext>
            </a:extLst>
          </p:cNvPr>
          <p:cNvSpPr>
            <a:spLocks noGrp="1" noRot="1" noChangeAspect="1" noChangeArrowheads="1" noTextEdit="1"/>
          </p:cNvSpPr>
          <p:nvPr>
            <p:ph type="sldImg"/>
          </p:nvPr>
        </p:nvSpPr>
        <p:spPr>
          <a:ln/>
        </p:spPr>
      </p:sp>
      <p:sp>
        <p:nvSpPr>
          <p:cNvPr id="90115" name="Rectangle 3">
            <a:extLst>
              <a:ext uri="{FF2B5EF4-FFF2-40B4-BE49-F238E27FC236}">
                <a16:creationId xmlns:a16="http://schemas.microsoft.com/office/drawing/2014/main" id="{B4525028-4AC6-1C2A-A46A-691F37AA5E0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5598A783-3934-4472-9BC0-BD3E7618FF10}"/>
              </a:ext>
            </a:extLst>
          </p:cNvPr>
          <p:cNvSpPr>
            <a:spLocks noGrp="1" noRot="1" noChangeAspect="1" noChangeArrowheads="1" noTextEdit="1"/>
          </p:cNvSpPr>
          <p:nvPr>
            <p:ph type="sldImg"/>
          </p:nvPr>
        </p:nvSpPr>
        <p:spPr>
          <a:ln/>
        </p:spPr>
      </p:sp>
      <p:sp>
        <p:nvSpPr>
          <p:cNvPr id="71683" name="Notes Placeholder 2">
            <a:extLst>
              <a:ext uri="{FF2B5EF4-FFF2-40B4-BE49-F238E27FC236}">
                <a16:creationId xmlns:a16="http://schemas.microsoft.com/office/drawing/2014/main" id="{579E5F31-8934-4A2A-888E-29110ED9C8D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71684" name="Slide Number Placeholder 3">
            <a:extLst>
              <a:ext uri="{FF2B5EF4-FFF2-40B4-BE49-F238E27FC236}">
                <a16:creationId xmlns:a16="http://schemas.microsoft.com/office/drawing/2014/main" id="{31307D0F-6949-4482-89C2-C0BAE639F9F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013D2F67-290A-4201-9EAA-DC7104565DD2}" type="slidenum">
              <a:rPr lang="en-US" altLang="en-US"/>
              <a:pPr/>
              <a:t>38</a:t>
            </a:fld>
            <a:endParaRPr lang="en-US" alt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F6AD11CA-6465-4C37-90B6-81D1681DDC54}"/>
              </a:ext>
            </a:extLst>
          </p:cNvPr>
          <p:cNvSpPr>
            <a:spLocks noGrp="1" noRot="1" noChangeAspect="1" noChangeArrowheads="1" noTextEdit="1"/>
          </p:cNvSpPr>
          <p:nvPr>
            <p:ph type="sldImg"/>
          </p:nvPr>
        </p:nvSpPr>
        <p:spPr>
          <a:ln/>
        </p:spPr>
      </p:sp>
      <p:sp>
        <p:nvSpPr>
          <p:cNvPr id="83971" name="Notes Placeholder 2">
            <a:extLst>
              <a:ext uri="{FF2B5EF4-FFF2-40B4-BE49-F238E27FC236}">
                <a16:creationId xmlns:a16="http://schemas.microsoft.com/office/drawing/2014/main" id="{CE840483-CE70-43A3-9C6A-0574352708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83972" name="Slide Number Placeholder 3">
            <a:extLst>
              <a:ext uri="{FF2B5EF4-FFF2-40B4-BE49-F238E27FC236}">
                <a16:creationId xmlns:a16="http://schemas.microsoft.com/office/drawing/2014/main" id="{E78C7647-762F-42D0-92DC-54AF7156747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6676C18C-2181-49BC-9A90-A55CD08BBF4B}" type="slidenum">
              <a:rPr lang="en-US" altLang="en-US"/>
              <a:pPr/>
              <a:t>39</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a:extLst>
              <a:ext uri="{FF2B5EF4-FFF2-40B4-BE49-F238E27FC236}">
                <a16:creationId xmlns:a16="http://schemas.microsoft.com/office/drawing/2014/main" id="{4BDF3CC9-B0AC-E7E9-4746-021948F0A68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54B3918-D758-2744-BF7A-3D3A9084ADF0}" type="slidenum">
              <a:rPr lang="en-US" altLang="en-US"/>
              <a:pPr/>
              <a:t>4</a:t>
            </a:fld>
            <a:endParaRPr lang="en-US" altLang="en-US" dirty="0"/>
          </a:p>
        </p:txBody>
      </p:sp>
      <p:sp>
        <p:nvSpPr>
          <p:cNvPr id="33794" name="Rectangle 2">
            <a:extLst>
              <a:ext uri="{FF2B5EF4-FFF2-40B4-BE49-F238E27FC236}">
                <a16:creationId xmlns:a16="http://schemas.microsoft.com/office/drawing/2014/main" id="{89ABEA9A-C672-88B1-2BE0-4E9304C43562}"/>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C77A836B-BAA6-43AB-243D-DC00224F1C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endParaRPr lang="en-US" altLang="en-US" sz="2000" dirty="0">
              <a:latin typeface="Arial" panose="020B0604020202020204" pitchFamily="34" charset="0"/>
            </a:endParaRPr>
          </a:p>
          <a:p>
            <a:pPr eaLnBrk="1" hangingPunct="1"/>
            <a:endParaRPr lang="en-US" altLang="en-US" dirty="0">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CA18DE53-79E4-4471-A9CE-F3B3EB0F188B}"/>
              </a:ext>
            </a:extLst>
          </p:cNvPr>
          <p:cNvSpPr>
            <a:spLocks noGrp="1" noRot="1" noChangeAspect="1" noChangeArrowheads="1" noTextEdit="1"/>
          </p:cNvSpPr>
          <p:nvPr>
            <p:ph type="sldImg"/>
          </p:nvPr>
        </p:nvSpPr>
        <p:spPr>
          <a:ln/>
        </p:spPr>
      </p:sp>
      <p:sp>
        <p:nvSpPr>
          <p:cNvPr id="86019" name="Notes Placeholder 2">
            <a:extLst>
              <a:ext uri="{FF2B5EF4-FFF2-40B4-BE49-F238E27FC236}">
                <a16:creationId xmlns:a16="http://schemas.microsoft.com/office/drawing/2014/main" id="{360F9EE5-804C-4B81-9954-EE27849F827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86020" name="Slide Number Placeholder 3">
            <a:extLst>
              <a:ext uri="{FF2B5EF4-FFF2-40B4-BE49-F238E27FC236}">
                <a16:creationId xmlns:a16="http://schemas.microsoft.com/office/drawing/2014/main" id="{DA11D9C7-89B1-4C48-B536-AC768CEF3D2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544F6A18-81FE-4C15-971E-FF81133EF839}" type="slidenum">
              <a:rPr lang="en-US" altLang="en-US"/>
              <a:pPr/>
              <a:t>40</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a:extLst>
              <a:ext uri="{FF2B5EF4-FFF2-40B4-BE49-F238E27FC236}">
                <a16:creationId xmlns:a16="http://schemas.microsoft.com/office/drawing/2014/main" id="{DF1297AA-71A1-5D89-96AF-AC0AA817E6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5C51E8E-0AB5-3742-8585-4AA262826313}" type="slidenum">
              <a:rPr lang="en-US" altLang="en-US"/>
              <a:pPr/>
              <a:t>5</a:t>
            </a:fld>
            <a:endParaRPr lang="en-US" altLang="en-US" dirty="0"/>
          </a:p>
        </p:txBody>
      </p:sp>
      <p:sp>
        <p:nvSpPr>
          <p:cNvPr id="35842" name="Rectangle 2">
            <a:extLst>
              <a:ext uri="{FF2B5EF4-FFF2-40B4-BE49-F238E27FC236}">
                <a16:creationId xmlns:a16="http://schemas.microsoft.com/office/drawing/2014/main" id="{7A7CF9E9-CDC6-A632-380C-C088338A157C}"/>
              </a:ext>
            </a:extLst>
          </p:cNvPr>
          <p:cNvSpPr>
            <a:spLocks noGrp="1" noRot="1" noChangeAspect="1" noChangeArrowheads="1" noTextEdit="1"/>
          </p:cNvSpPr>
          <p:nvPr>
            <p:ph type="sldImg"/>
          </p:nvPr>
        </p:nvSpPr>
        <p:spPr>
          <a:ln/>
        </p:spPr>
      </p:sp>
      <p:sp>
        <p:nvSpPr>
          <p:cNvPr id="35843" name="Rectangle 3">
            <a:extLst>
              <a:ext uri="{FF2B5EF4-FFF2-40B4-BE49-F238E27FC236}">
                <a16:creationId xmlns:a16="http://schemas.microsoft.com/office/drawing/2014/main" id="{5F2725DE-9FDD-5074-E5AB-DDE02832032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a:extLst>
              <a:ext uri="{FF2B5EF4-FFF2-40B4-BE49-F238E27FC236}">
                <a16:creationId xmlns:a16="http://schemas.microsoft.com/office/drawing/2014/main" id="{0973A671-CAD8-1D5A-E363-7E741DE846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35D2E86-2280-8F4F-B6BF-0996689E99A1}" type="slidenum">
              <a:rPr lang="en-US" altLang="en-US"/>
              <a:pPr/>
              <a:t>6</a:t>
            </a:fld>
            <a:endParaRPr lang="en-US" altLang="en-US" dirty="0"/>
          </a:p>
        </p:txBody>
      </p:sp>
      <p:sp>
        <p:nvSpPr>
          <p:cNvPr id="37890" name="Rectangle 2">
            <a:extLst>
              <a:ext uri="{FF2B5EF4-FFF2-40B4-BE49-F238E27FC236}">
                <a16:creationId xmlns:a16="http://schemas.microsoft.com/office/drawing/2014/main" id="{ADD81126-98B4-E017-47E3-56A9427483E3}"/>
              </a:ext>
            </a:extLst>
          </p:cNvPr>
          <p:cNvSpPr>
            <a:spLocks noGrp="1" noRot="1" noChangeAspect="1" noChangeArrowheads="1" noTextEdit="1"/>
          </p:cNvSpPr>
          <p:nvPr>
            <p:ph type="sldImg"/>
          </p:nvPr>
        </p:nvSpPr>
        <p:spPr>
          <a:ln/>
        </p:spPr>
      </p:sp>
      <p:sp>
        <p:nvSpPr>
          <p:cNvPr id="37891" name="Rectangle 3">
            <a:extLst>
              <a:ext uri="{FF2B5EF4-FFF2-40B4-BE49-F238E27FC236}">
                <a16:creationId xmlns:a16="http://schemas.microsoft.com/office/drawing/2014/main" id="{9DF9B863-2740-E9C6-8D66-570EE5C9777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4864502-51FB-48EB-A4E6-3AEA2028EC57}"/>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70D35016-43F6-4113-B7FE-2162BD7B70A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ヒラギノ角ゴ Pro W3" pitchFamily="1" charset="-128"/>
            </a:endParaRPr>
          </a:p>
        </p:txBody>
      </p:sp>
      <p:sp>
        <p:nvSpPr>
          <p:cNvPr id="15364" name="Slide Number Placeholder 3">
            <a:extLst>
              <a:ext uri="{FF2B5EF4-FFF2-40B4-BE49-F238E27FC236}">
                <a16:creationId xmlns:a16="http://schemas.microsoft.com/office/drawing/2014/main" id="{1D64DB1A-D605-45DF-9C7F-043E6F5280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 charset="-128"/>
              </a:defRPr>
            </a:lvl1pPr>
            <a:lvl2pPr marL="742950" indent="-285750">
              <a:defRPr>
                <a:solidFill>
                  <a:schemeClr val="tx1"/>
                </a:solidFill>
                <a:latin typeface="Arial" panose="020B0604020202020204" pitchFamily="34" charset="0"/>
                <a:ea typeface="ヒラギノ角ゴ Pro W3" pitchFamily="1" charset="-128"/>
              </a:defRPr>
            </a:lvl2pPr>
            <a:lvl3pPr marL="1143000" indent="-228600">
              <a:defRPr>
                <a:solidFill>
                  <a:schemeClr val="tx1"/>
                </a:solidFill>
                <a:latin typeface="Arial" panose="020B0604020202020204" pitchFamily="34" charset="0"/>
                <a:ea typeface="ヒラギノ角ゴ Pro W3" pitchFamily="1" charset="-128"/>
              </a:defRPr>
            </a:lvl3pPr>
            <a:lvl4pPr marL="1600200" indent="-228600">
              <a:defRPr>
                <a:solidFill>
                  <a:schemeClr val="tx1"/>
                </a:solidFill>
                <a:latin typeface="Arial" panose="020B0604020202020204" pitchFamily="34" charset="0"/>
                <a:ea typeface="ヒラギノ角ゴ Pro W3" pitchFamily="1" charset="-128"/>
              </a:defRPr>
            </a:lvl4pPr>
            <a:lvl5pPr marL="2057400" indent="-228600">
              <a:defRPr>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 charset="-128"/>
              </a:defRPr>
            </a:lvl9pPr>
          </a:lstStyle>
          <a:p>
            <a:fld id="{CBE1D982-0744-4688-8170-FFBD055DDD1C}" type="slidenum">
              <a:rPr lang="en-US" altLang="en-US"/>
              <a:pPr/>
              <a:t>7</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a:extLst>
              <a:ext uri="{FF2B5EF4-FFF2-40B4-BE49-F238E27FC236}">
                <a16:creationId xmlns:a16="http://schemas.microsoft.com/office/drawing/2014/main" id="{960822A8-C567-4972-DAEC-AA846BBB70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FDD251E-81A8-2E4F-B1A4-253C6BB67A3F}" type="slidenum">
              <a:rPr lang="en-US" altLang="en-US"/>
              <a:pPr/>
              <a:t>8</a:t>
            </a:fld>
            <a:endParaRPr lang="en-US" altLang="en-US" dirty="0"/>
          </a:p>
        </p:txBody>
      </p:sp>
      <p:sp>
        <p:nvSpPr>
          <p:cNvPr id="46082" name="Rectangle 2">
            <a:extLst>
              <a:ext uri="{FF2B5EF4-FFF2-40B4-BE49-F238E27FC236}">
                <a16:creationId xmlns:a16="http://schemas.microsoft.com/office/drawing/2014/main" id="{8D0581F9-1349-0FB6-887E-AB2BEC056DF0}"/>
              </a:ext>
            </a:extLst>
          </p:cNvPr>
          <p:cNvSpPr>
            <a:spLocks noGrp="1" noRot="1" noChangeAspect="1" noChangeArrowheads="1" noTextEdit="1"/>
          </p:cNvSpPr>
          <p:nvPr>
            <p:ph type="sldImg"/>
          </p:nvPr>
        </p:nvSpPr>
        <p:spPr>
          <a:ln/>
        </p:spPr>
      </p:sp>
      <p:sp>
        <p:nvSpPr>
          <p:cNvPr id="46083" name="Rectangle 3">
            <a:extLst>
              <a:ext uri="{FF2B5EF4-FFF2-40B4-BE49-F238E27FC236}">
                <a16:creationId xmlns:a16="http://schemas.microsoft.com/office/drawing/2014/main" id="{50394966-247A-4D7B-5DCC-7C57F527B6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a:extLst>
              <a:ext uri="{FF2B5EF4-FFF2-40B4-BE49-F238E27FC236}">
                <a16:creationId xmlns:a16="http://schemas.microsoft.com/office/drawing/2014/main" id="{C254B8AD-D8C5-AAEB-F9F4-D4DF435F068C}"/>
              </a:ext>
            </a:extLst>
          </p:cNvPr>
          <p:cNvSpPr>
            <a:spLocks noGrp="1" noRot="1" noChangeAspect="1" noChangeArrowheads="1" noTextEdit="1"/>
          </p:cNvSpPr>
          <p:nvPr>
            <p:ph type="sldImg"/>
          </p:nvPr>
        </p:nvSpPr>
        <p:spPr>
          <a:ln/>
        </p:spPr>
      </p:sp>
      <p:sp>
        <p:nvSpPr>
          <p:cNvPr id="48130" name="Notes Placeholder 2">
            <a:extLst>
              <a:ext uri="{FF2B5EF4-FFF2-40B4-BE49-F238E27FC236}">
                <a16:creationId xmlns:a16="http://schemas.microsoft.com/office/drawing/2014/main" id="{41D7FF43-FDBF-849D-5CB5-BE8B52A8F21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48131" name="Slide Number Placeholder 3">
            <a:extLst>
              <a:ext uri="{FF2B5EF4-FFF2-40B4-BE49-F238E27FC236}">
                <a16:creationId xmlns:a16="http://schemas.microsoft.com/office/drawing/2014/main" id="{F64AC7D0-A070-15F4-A1AB-E916BE673F6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8DFCBA5-C016-2948-816F-B0C755BA0797}" type="slidenum">
              <a:rPr lang="en-US" altLang="en-US"/>
              <a:pPr/>
              <a:t>9</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7">
            <a:extLst>
              <a:ext uri="{FF2B5EF4-FFF2-40B4-BE49-F238E27FC236}">
                <a16:creationId xmlns:a16="http://schemas.microsoft.com/office/drawing/2014/main" id="{0EE51BA8-49BE-4632-A085-FE26B3CBDA61}"/>
              </a:ext>
            </a:extLst>
          </p:cNvPr>
          <p:cNvSpPr>
            <a:spLocks noGrp="1"/>
          </p:cNvSpPr>
          <p:nvPr>
            <p:ph type="sldNum" sz="quarter" idx="10"/>
          </p:nvPr>
        </p:nvSpPr>
        <p:spPr>
          <a:ln/>
        </p:spPr>
        <p:txBody>
          <a:bodyPr/>
          <a:lstStyle>
            <a:lvl1pPr>
              <a:defRPr/>
            </a:lvl1pPr>
          </a:lstStyle>
          <a:p>
            <a:r>
              <a:rPr lang="en-GB" altLang="en-US" dirty="0"/>
              <a:t> </a:t>
            </a:r>
            <a:fld id="{BFA9CA66-0276-452F-B1FB-A6ABD012FB9F}" type="slidenum">
              <a:rPr lang="en-GB" altLang="en-US"/>
              <a:pPr/>
              <a:t>‹#›</a:t>
            </a:fld>
            <a:endParaRPr lang="en-GB" altLang="en-US" dirty="0"/>
          </a:p>
        </p:txBody>
      </p:sp>
      <p:sp>
        <p:nvSpPr>
          <p:cNvPr id="5" name="Footer Placeholder 8">
            <a:extLst>
              <a:ext uri="{FF2B5EF4-FFF2-40B4-BE49-F238E27FC236}">
                <a16:creationId xmlns:a16="http://schemas.microsoft.com/office/drawing/2014/main" id="{771BE534-E0FD-48DA-8AAE-D66F8DCB8B0E}"/>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1801231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r>
              <a:rPr lang="en-GB" altLang="en-US" dirty="0"/>
              <a:t> </a:t>
            </a:r>
            <a:fld id="{A979CECE-D380-4210-9CD5-2EAFAD48BBBA}" type="slidenum">
              <a:rPr lang="en-GB" altLang="en-US" smtClean="0"/>
              <a:pPr/>
              <a:t>‹#›</a:t>
            </a:fld>
            <a:endParaRPr lang="en-GB" alt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795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r>
              <a:rPr lang="en-GB" altLang="en-US" dirty="0"/>
              <a:t> </a:t>
            </a:r>
            <a:fld id="{AAE5FD06-0D5E-47EA-82FE-9C1C61D7B5BC}" type="slidenum">
              <a:rPr lang="en-GB" altLang="en-US" smtClean="0"/>
              <a:pPr/>
              <a:t>‹#›</a:t>
            </a:fld>
            <a:endParaRPr lang="en-GB" altLang="en-US" dirty="0"/>
          </a:p>
        </p:txBody>
      </p:sp>
    </p:spTree>
    <p:extLst>
      <p:ext uri="{BB962C8B-B14F-4D97-AF65-F5344CB8AC3E}">
        <p14:creationId xmlns:p14="http://schemas.microsoft.com/office/powerpoint/2010/main" val="2480491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altLang="en-US" dirty="0"/>
          </a:p>
        </p:txBody>
      </p:sp>
      <p:sp>
        <p:nvSpPr>
          <p:cNvPr id="9" name="Slide Number Placeholder 8"/>
          <p:cNvSpPr>
            <a:spLocks noGrp="1"/>
          </p:cNvSpPr>
          <p:nvPr>
            <p:ph type="sldNum" sz="quarter" idx="12"/>
          </p:nvPr>
        </p:nvSpPr>
        <p:spPr/>
        <p:txBody>
          <a:bodyPr/>
          <a:lstStyle/>
          <a:p>
            <a:r>
              <a:rPr lang="en-GB" altLang="en-US" dirty="0"/>
              <a:t> </a:t>
            </a:r>
            <a:fld id="{64CFADC2-DBC0-4032-87F8-30BF3674A95E}" type="slidenum">
              <a:rPr lang="en-GB" altLang="en-US" smtClean="0"/>
              <a:pPr/>
              <a:t>‹#›</a:t>
            </a:fld>
            <a:endParaRPr lang="en-GB" altLang="en-US" dirty="0"/>
          </a:p>
        </p:txBody>
      </p:sp>
    </p:spTree>
    <p:extLst>
      <p:ext uri="{BB962C8B-B14F-4D97-AF65-F5344CB8AC3E}">
        <p14:creationId xmlns:p14="http://schemas.microsoft.com/office/powerpoint/2010/main" val="971054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p:txBody>
          <a:bodyPr/>
          <a:lstStyle/>
          <a:p>
            <a:r>
              <a:rPr lang="en-GB" altLang="en-US" dirty="0"/>
              <a:t> </a:t>
            </a:r>
            <a:fld id="{D486790B-DC34-4EEC-8C37-B59236898CAB}" type="slidenum">
              <a:rPr lang="en-GB" altLang="en-US" smtClean="0"/>
              <a:pPr/>
              <a:t>‹#›</a:t>
            </a:fld>
            <a:endParaRPr lang="en-GB" altLang="en-US" dirty="0"/>
          </a:p>
        </p:txBody>
      </p:sp>
    </p:spTree>
    <p:extLst>
      <p:ext uri="{BB962C8B-B14F-4D97-AF65-F5344CB8AC3E}">
        <p14:creationId xmlns:p14="http://schemas.microsoft.com/office/powerpoint/2010/main" val="639323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altLang="en-US" dirty="0"/>
          </a:p>
        </p:txBody>
      </p:sp>
      <p:sp>
        <p:nvSpPr>
          <p:cNvPr id="4" name="Slide Number Placeholder 3"/>
          <p:cNvSpPr>
            <a:spLocks noGrp="1"/>
          </p:cNvSpPr>
          <p:nvPr>
            <p:ph type="sldNum" sz="quarter" idx="12"/>
          </p:nvPr>
        </p:nvSpPr>
        <p:spPr/>
        <p:txBody>
          <a:bodyPr/>
          <a:lstStyle/>
          <a:p>
            <a:r>
              <a:rPr lang="en-GB" altLang="en-US" dirty="0"/>
              <a:t> </a:t>
            </a:r>
            <a:fld id="{14024E81-531F-457C-B036-26F8E6DC6D97}" type="slidenum">
              <a:rPr lang="en-GB" altLang="en-US" smtClean="0"/>
              <a:pPr/>
              <a:t>‹#›</a:t>
            </a:fld>
            <a:endParaRPr lang="en-GB" altLang="en-US" dirty="0"/>
          </a:p>
        </p:txBody>
      </p:sp>
    </p:spTree>
    <p:extLst>
      <p:ext uri="{BB962C8B-B14F-4D97-AF65-F5344CB8AC3E}">
        <p14:creationId xmlns:p14="http://schemas.microsoft.com/office/powerpoint/2010/main" val="2776462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r>
              <a:rPr lang="en-GB" altLang="en-US" dirty="0"/>
              <a:t> </a:t>
            </a:r>
            <a:fld id="{CE0194FF-DA8D-4F77-9C96-227B8D32960E}" type="slidenum">
              <a:rPr lang="en-GB" altLang="en-US" smtClean="0"/>
              <a:pPr/>
              <a:t>‹#›</a:t>
            </a:fld>
            <a:endParaRPr lang="en-GB" altLang="en-US" dirty="0"/>
          </a:p>
        </p:txBody>
      </p:sp>
    </p:spTree>
    <p:extLst>
      <p:ext uri="{BB962C8B-B14F-4D97-AF65-F5344CB8AC3E}">
        <p14:creationId xmlns:p14="http://schemas.microsoft.com/office/powerpoint/2010/main" val="1122743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r>
              <a:rPr lang="en-GB" altLang="en-US" dirty="0"/>
              <a:t> </a:t>
            </a:r>
            <a:fld id="{F7C6C993-AE49-4903-8BAF-5F02F5E3F509}" type="slidenum">
              <a:rPr lang="en-GB" altLang="en-US" smtClean="0"/>
              <a:pPr/>
              <a:t>‹#›</a:t>
            </a:fld>
            <a:endParaRPr lang="en-GB" alt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28649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r>
              <a:rPr lang="en-GB" altLang="en-US" dirty="0"/>
              <a:t> </a:t>
            </a:r>
            <a:fld id="{24CB7EF6-2211-4106-94E2-3FD75D07485D}" type="slidenum">
              <a:rPr lang="en-GB" altLang="en-US" smtClean="0"/>
              <a:pPr/>
              <a:t>‹#›</a:t>
            </a:fld>
            <a:endParaRPr lang="en-GB" altLang="en-US" dirty="0"/>
          </a:p>
        </p:txBody>
      </p:sp>
    </p:spTree>
    <p:extLst>
      <p:ext uri="{BB962C8B-B14F-4D97-AF65-F5344CB8AC3E}">
        <p14:creationId xmlns:p14="http://schemas.microsoft.com/office/powerpoint/2010/main" val="669825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r>
              <a:rPr lang="en-GB" altLang="en-US" dirty="0"/>
              <a:t> </a:t>
            </a:r>
            <a:fld id="{FD9023E4-984C-4CC5-B9AA-0A508AD7C917}" type="slidenum">
              <a:rPr lang="en-GB" altLang="en-US" smtClean="0"/>
              <a:pPr/>
              <a:t>‹#›</a:t>
            </a:fld>
            <a:endParaRPr lang="en-GB" alt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9982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5" name="Title Placeholder 1"/>
          <p:cNvSpPr>
            <a:spLocks noGrp="1"/>
          </p:cNvSpPr>
          <p:nvPr>
            <p:ph type="title"/>
          </p:nvPr>
        </p:nvSpPr>
        <p:spPr>
          <a:xfrm>
            <a:off x="276225" y="228600"/>
            <a:ext cx="8591550" cy="1066801"/>
          </a:xfrm>
          <a:prstGeom prst="rect">
            <a:avLst/>
          </a:prstGeom>
        </p:spPr>
        <p:txBody>
          <a:bodyPr rtlCol="0">
            <a:normAutofit/>
          </a:bodyPr>
          <a:lstStyle/>
          <a:p>
            <a:r>
              <a:rPr lang="en-US"/>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a:extLst>
              <a:ext uri="{FF2B5EF4-FFF2-40B4-BE49-F238E27FC236}">
                <a16:creationId xmlns:a16="http://schemas.microsoft.com/office/drawing/2014/main" id="{B47B0E46-AFD3-34DB-9A2C-B98737275837}"/>
              </a:ext>
            </a:extLst>
          </p:cNvPr>
          <p:cNvSpPr>
            <a:spLocks noGrp="1"/>
          </p:cNvSpPr>
          <p:nvPr>
            <p:ph type="dt" sz="half" idx="14"/>
          </p:nvPr>
        </p:nvSpPr>
        <p:spPr/>
        <p:txBody>
          <a:bodyPr/>
          <a:lstStyle>
            <a:lvl1pPr>
              <a:defRPr/>
            </a:lvl1pPr>
          </a:lstStyle>
          <a:p>
            <a:pPr>
              <a:defRPr/>
            </a:pPr>
            <a:fld id="{176F2B99-5173-5D4A-B43C-1CFA3CA9BE7C}" type="datetime4">
              <a:rPr lang="en-US" altLang="en-US"/>
              <a:pPr>
                <a:defRPr/>
              </a:pPr>
              <a:t>September 6, 2022</a:t>
            </a:fld>
            <a:endParaRPr lang="en-US" altLang="en-US" dirty="0"/>
          </a:p>
        </p:txBody>
      </p:sp>
      <p:sp>
        <p:nvSpPr>
          <p:cNvPr id="4" name="Footer Placeholder 4">
            <a:extLst>
              <a:ext uri="{FF2B5EF4-FFF2-40B4-BE49-F238E27FC236}">
                <a16:creationId xmlns:a16="http://schemas.microsoft.com/office/drawing/2014/main" id="{F96ACB5C-2CFA-09B6-633C-FBB7AFCBDB39}"/>
              </a:ext>
            </a:extLst>
          </p:cNvPr>
          <p:cNvSpPr>
            <a:spLocks noGrp="1"/>
          </p:cNvSpPr>
          <p:nvPr>
            <p:ph type="ftr" sz="quarter" idx="15"/>
          </p:nvPr>
        </p:nvSpPr>
        <p:spPr/>
        <p:txBody>
          <a:bodyPr/>
          <a:lstStyle>
            <a:lvl1pPr>
              <a:defRPr/>
            </a:lvl1pPr>
          </a:lstStyle>
          <a:p>
            <a:pPr>
              <a:defRPr/>
            </a:pPr>
            <a:r>
              <a:rPr lang="en-US" altLang="en-US" dirty="0"/>
              <a:t>Copyright © 2014, 2010, 2006 by Saunders, an imprint of Elsevier Inc.</a:t>
            </a:r>
          </a:p>
        </p:txBody>
      </p:sp>
      <p:sp>
        <p:nvSpPr>
          <p:cNvPr id="5" name="Slide Number Placeholder 5">
            <a:extLst>
              <a:ext uri="{FF2B5EF4-FFF2-40B4-BE49-F238E27FC236}">
                <a16:creationId xmlns:a16="http://schemas.microsoft.com/office/drawing/2014/main" id="{4CACBCEB-EE54-D698-B295-61EF142B4495}"/>
              </a:ext>
            </a:extLst>
          </p:cNvPr>
          <p:cNvSpPr>
            <a:spLocks noGrp="1"/>
          </p:cNvSpPr>
          <p:nvPr>
            <p:ph type="sldNum" sz="quarter" idx="16"/>
          </p:nvPr>
        </p:nvSpPr>
        <p:spPr/>
        <p:txBody>
          <a:bodyPr/>
          <a:lstStyle>
            <a:lvl1pPr>
              <a:defRPr/>
            </a:lvl1pPr>
          </a:lstStyle>
          <a:p>
            <a:r>
              <a:rPr lang="en-GB" altLang="en-US" dirty="0"/>
              <a:t> </a:t>
            </a:r>
            <a:fld id="{58DD1F1F-8631-9A4E-A4D4-8BCB1338FA66}" type="slidenum">
              <a:rPr lang="en-GB" altLang="en-US"/>
              <a:pPr/>
              <a:t>‹#›</a:t>
            </a:fld>
            <a:endParaRPr lang="en-GB" altLang="en-US" dirty="0"/>
          </a:p>
        </p:txBody>
      </p:sp>
    </p:spTree>
    <p:extLst>
      <p:ext uri="{BB962C8B-B14F-4D97-AF65-F5344CB8AC3E}">
        <p14:creationId xmlns:p14="http://schemas.microsoft.com/office/powerpoint/2010/main" val="701026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2"/>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4" name="Slide Number Placeholder 7">
            <a:extLst>
              <a:ext uri="{FF2B5EF4-FFF2-40B4-BE49-F238E27FC236}">
                <a16:creationId xmlns:a16="http://schemas.microsoft.com/office/drawing/2014/main" id="{1096EA15-F08E-45AD-B3CD-6E13471A757D}"/>
              </a:ext>
            </a:extLst>
          </p:cNvPr>
          <p:cNvSpPr>
            <a:spLocks noGrp="1"/>
          </p:cNvSpPr>
          <p:nvPr>
            <p:ph type="sldNum" sz="quarter" idx="10"/>
          </p:nvPr>
        </p:nvSpPr>
        <p:spPr>
          <a:ln/>
        </p:spPr>
        <p:txBody>
          <a:bodyPr/>
          <a:lstStyle>
            <a:lvl1pPr>
              <a:defRPr/>
            </a:lvl1pPr>
          </a:lstStyle>
          <a:p>
            <a:r>
              <a:rPr lang="en-GB" altLang="en-US" dirty="0"/>
              <a:t> </a:t>
            </a:r>
            <a:fld id="{67E06940-91DC-48D5-92E1-347A3179F39B}" type="slidenum">
              <a:rPr lang="en-GB" altLang="en-US"/>
              <a:pPr/>
              <a:t>‹#›</a:t>
            </a:fld>
            <a:endParaRPr lang="en-GB" altLang="en-US" dirty="0"/>
          </a:p>
        </p:txBody>
      </p:sp>
      <p:sp>
        <p:nvSpPr>
          <p:cNvPr id="5" name="Footer Placeholder 8">
            <a:extLst>
              <a:ext uri="{FF2B5EF4-FFF2-40B4-BE49-F238E27FC236}">
                <a16:creationId xmlns:a16="http://schemas.microsoft.com/office/drawing/2014/main" id="{8A166AAB-F588-492A-8B1B-FBE3661D1573}"/>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38669066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lvl1pPr>
              <a:defRPr>
                <a:solidFill>
                  <a:schemeClr val="tx1"/>
                </a:solidFill>
              </a:defRPr>
            </a:lvl1pPr>
          </a:lstStyle>
          <a:p>
            <a:r>
              <a:rPr lang="en-US"/>
              <a:t>Click to edit Master title style</a:t>
            </a:r>
          </a:p>
        </p:txBody>
      </p:sp>
      <p:sp>
        <p:nvSpPr>
          <p:cNvPr id="5" name="Content Placeholder 2"/>
          <p:cNvSpPr>
            <a:spLocks noGrp="1"/>
          </p:cNvSpPr>
          <p:nvPr>
            <p:ph sz="half" idx="1"/>
          </p:nvPr>
        </p:nvSpPr>
        <p:spPr>
          <a:xfrm>
            <a:off x="457200" y="1641475"/>
            <a:ext cx="4044387" cy="4454525"/>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2"/>
          </p:nvPr>
        </p:nvSpPr>
        <p:spPr>
          <a:xfrm>
            <a:off x="4642413" y="1641475"/>
            <a:ext cx="4044387" cy="4454525"/>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a:extLst>
              <a:ext uri="{FF2B5EF4-FFF2-40B4-BE49-F238E27FC236}">
                <a16:creationId xmlns:a16="http://schemas.microsoft.com/office/drawing/2014/main" id="{029C81C3-3509-4B3E-91F4-7CD60BEBAB7F}"/>
              </a:ext>
            </a:extLst>
          </p:cNvPr>
          <p:cNvSpPr>
            <a:spLocks noGrp="1"/>
          </p:cNvSpPr>
          <p:nvPr>
            <p:ph type="sldNum" sz="quarter" idx="13"/>
          </p:nvPr>
        </p:nvSpPr>
        <p:spPr/>
        <p:txBody>
          <a:bodyPr/>
          <a:lstStyle>
            <a:lvl1pPr>
              <a:defRPr/>
            </a:lvl1pPr>
          </a:lstStyle>
          <a:p>
            <a:r>
              <a:rPr lang="en-GB" altLang="en-US" dirty="0"/>
              <a:t> </a:t>
            </a:r>
            <a:fld id="{EEB0F6DD-FE26-4754-B788-7D4F921F03E4}" type="slidenum">
              <a:rPr lang="en-GB" altLang="en-US"/>
              <a:pPr/>
              <a:t>‹#›</a:t>
            </a:fld>
            <a:endParaRPr lang="en-GB" altLang="en-US" dirty="0"/>
          </a:p>
        </p:txBody>
      </p:sp>
      <p:sp>
        <p:nvSpPr>
          <p:cNvPr id="9" name="Footer Placeholder 8">
            <a:extLst>
              <a:ext uri="{FF2B5EF4-FFF2-40B4-BE49-F238E27FC236}">
                <a16:creationId xmlns:a16="http://schemas.microsoft.com/office/drawing/2014/main" id="{D096B107-7D90-4D3E-AE74-0C780A7D3C24}"/>
              </a:ext>
            </a:extLst>
          </p:cNvPr>
          <p:cNvSpPr>
            <a:spLocks noGrp="1"/>
          </p:cNvSpPr>
          <p:nvPr>
            <p:ph type="ftr" sz="quarter" idx="14"/>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3257558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itle 8"/>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4" name="Slide Number Placeholder 7">
            <a:extLst>
              <a:ext uri="{FF2B5EF4-FFF2-40B4-BE49-F238E27FC236}">
                <a16:creationId xmlns:a16="http://schemas.microsoft.com/office/drawing/2014/main" id="{D5737861-DBB9-45DA-B5C8-26E188FD34E8}"/>
              </a:ext>
            </a:extLst>
          </p:cNvPr>
          <p:cNvSpPr>
            <a:spLocks noGrp="1"/>
          </p:cNvSpPr>
          <p:nvPr>
            <p:ph type="sldNum" sz="quarter" idx="10"/>
          </p:nvPr>
        </p:nvSpPr>
        <p:spPr>
          <a:ln/>
        </p:spPr>
        <p:txBody>
          <a:bodyPr/>
          <a:lstStyle>
            <a:lvl1pPr>
              <a:defRPr/>
            </a:lvl1pPr>
          </a:lstStyle>
          <a:p>
            <a:r>
              <a:rPr lang="en-GB" altLang="en-US" dirty="0"/>
              <a:t> </a:t>
            </a:r>
            <a:fld id="{8F8B4B6B-6D7E-4685-9711-DC668B2CB75C}" type="slidenum">
              <a:rPr lang="en-GB" altLang="en-US"/>
              <a:pPr/>
              <a:t>‹#›</a:t>
            </a:fld>
            <a:endParaRPr lang="en-GB" altLang="en-US" dirty="0"/>
          </a:p>
        </p:txBody>
      </p:sp>
      <p:sp>
        <p:nvSpPr>
          <p:cNvPr id="5" name="Footer Placeholder 8">
            <a:extLst>
              <a:ext uri="{FF2B5EF4-FFF2-40B4-BE49-F238E27FC236}">
                <a16:creationId xmlns:a16="http://schemas.microsoft.com/office/drawing/2014/main" id="{6C0315A4-A657-403F-911F-359B1F40E3FF}"/>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3792497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7" name="Content Placeholder 2"/>
          <p:cNvSpPr>
            <a:spLocks noGrp="1"/>
          </p:cNvSpPr>
          <p:nvPr>
            <p:ph idx="1"/>
          </p:nvPr>
        </p:nvSpPr>
        <p:spPr>
          <a:xfrm>
            <a:off x="464457" y="1641475"/>
            <a:ext cx="8229599" cy="4454525"/>
          </a:xfrm>
        </p:spPr>
        <p:txBody>
          <a:bodyPr/>
          <a:lstStyle>
            <a:lvl1pPr>
              <a:buClr>
                <a:schemeClr val="tx1"/>
              </a:buClr>
              <a:defRPr>
                <a:solidFill>
                  <a:schemeClr val="tx1"/>
                </a:solidFill>
              </a:defRPr>
            </a:lvl1pPr>
            <a:lvl2pP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a:extLst>
              <a:ext uri="{FF2B5EF4-FFF2-40B4-BE49-F238E27FC236}">
                <a16:creationId xmlns:a16="http://schemas.microsoft.com/office/drawing/2014/main" id="{CF92C7E7-18ED-4810-847C-21E6C2BE0B47}"/>
              </a:ext>
            </a:extLst>
          </p:cNvPr>
          <p:cNvSpPr>
            <a:spLocks noGrp="1"/>
          </p:cNvSpPr>
          <p:nvPr>
            <p:ph type="sldNum" sz="quarter" idx="10"/>
          </p:nvPr>
        </p:nvSpPr>
        <p:spPr>
          <a:ln/>
        </p:spPr>
        <p:txBody>
          <a:bodyPr/>
          <a:lstStyle>
            <a:lvl1pPr>
              <a:defRPr/>
            </a:lvl1pPr>
          </a:lstStyle>
          <a:p>
            <a:r>
              <a:rPr lang="en-GB" altLang="en-US" dirty="0"/>
              <a:t> </a:t>
            </a:r>
            <a:fld id="{627A2732-A81A-4154-A7B9-205A00D32304}" type="slidenum">
              <a:rPr lang="en-GB" altLang="en-US"/>
              <a:pPr/>
              <a:t>‹#›</a:t>
            </a:fld>
            <a:endParaRPr lang="en-GB" altLang="en-US" dirty="0"/>
          </a:p>
        </p:txBody>
      </p:sp>
      <p:sp>
        <p:nvSpPr>
          <p:cNvPr id="5" name="Footer Placeholder 8">
            <a:extLst>
              <a:ext uri="{FF2B5EF4-FFF2-40B4-BE49-F238E27FC236}">
                <a16:creationId xmlns:a16="http://schemas.microsoft.com/office/drawing/2014/main" id="{AAF03359-6641-48B8-A2C1-83F24176462D}"/>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2833999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1"/>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7" name="Slide Number Placeholder 7">
            <a:extLst>
              <a:ext uri="{FF2B5EF4-FFF2-40B4-BE49-F238E27FC236}">
                <a16:creationId xmlns:a16="http://schemas.microsoft.com/office/drawing/2014/main" id="{2166BF76-4C47-4376-A723-F923B11AB469}"/>
              </a:ext>
            </a:extLst>
          </p:cNvPr>
          <p:cNvSpPr>
            <a:spLocks noGrp="1"/>
          </p:cNvSpPr>
          <p:nvPr>
            <p:ph type="sldNum" sz="quarter" idx="10"/>
          </p:nvPr>
        </p:nvSpPr>
        <p:spPr>
          <a:ln/>
        </p:spPr>
        <p:txBody>
          <a:bodyPr/>
          <a:lstStyle>
            <a:lvl1pPr>
              <a:defRPr/>
            </a:lvl1pPr>
          </a:lstStyle>
          <a:p>
            <a:r>
              <a:rPr lang="en-GB" altLang="en-US" dirty="0"/>
              <a:t> </a:t>
            </a:r>
            <a:fld id="{A36B9E58-05CD-4BE9-8F8F-0C5301B8BD42}" type="slidenum">
              <a:rPr lang="en-GB" altLang="en-US"/>
              <a:pPr/>
              <a:t>‹#›</a:t>
            </a:fld>
            <a:endParaRPr lang="en-GB" altLang="en-US" dirty="0"/>
          </a:p>
        </p:txBody>
      </p:sp>
      <p:sp>
        <p:nvSpPr>
          <p:cNvPr id="8" name="Footer Placeholder 8">
            <a:extLst>
              <a:ext uri="{FF2B5EF4-FFF2-40B4-BE49-F238E27FC236}">
                <a16:creationId xmlns:a16="http://schemas.microsoft.com/office/drawing/2014/main" id="{409FB12B-4407-45F3-9AB6-6E2F33783B86}"/>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2126485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lvl1pPr>
              <a:defRPr>
                <a:solidFill>
                  <a:schemeClr val="tx1"/>
                </a:solidFill>
              </a:defRPr>
            </a:lvl1pPr>
          </a:lstStyle>
          <a:p>
            <a:r>
              <a:rPr lang="en-US"/>
              <a:t>Click to edit Master title style</a:t>
            </a:r>
          </a:p>
        </p:txBody>
      </p:sp>
      <p:sp>
        <p:nvSpPr>
          <p:cNvPr id="5" name="Content Placeholder 2"/>
          <p:cNvSpPr>
            <a:spLocks noGrp="1"/>
          </p:cNvSpPr>
          <p:nvPr>
            <p:ph sz="half" idx="1"/>
          </p:nvPr>
        </p:nvSpPr>
        <p:spPr>
          <a:xfrm>
            <a:off x="457200" y="1641475"/>
            <a:ext cx="4044387" cy="4454525"/>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2"/>
          </p:nvPr>
        </p:nvSpPr>
        <p:spPr>
          <a:xfrm>
            <a:off x="4642413" y="1641475"/>
            <a:ext cx="4044387" cy="4454525"/>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a:extLst>
              <a:ext uri="{FF2B5EF4-FFF2-40B4-BE49-F238E27FC236}">
                <a16:creationId xmlns:a16="http://schemas.microsoft.com/office/drawing/2014/main" id="{7D42A7B3-1B4B-48D0-BF06-522634B2ACEA}"/>
              </a:ext>
            </a:extLst>
          </p:cNvPr>
          <p:cNvSpPr>
            <a:spLocks noGrp="1"/>
          </p:cNvSpPr>
          <p:nvPr>
            <p:ph type="sldNum" sz="quarter" idx="13"/>
          </p:nvPr>
        </p:nvSpPr>
        <p:spPr>
          <a:ln/>
        </p:spPr>
        <p:txBody>
          <a:bodyPr/>
          <a:lstStyle>
            <a:lvl1pPr>
              <a:defRPr/>
            </a:lvl1pPr>
          </a:lstStyle>
          <a:p>
            <a:r>
              <a:rPr lang="en-GB" altLang="en-US" dirty="0"/>
              <a:t> </a:t>
            </a:r>
            <a:fld id="{2AEFE595-598E-47AE-9B2E-5C601F47CD66}" type="slidenum">
              <a:rPr lang="en-GB" altLang="en-US"/>
              <a:pPr/>
              <a:t>‹#›</a:t>
            </a:fld>
            <a:endParaRPr lang="en-GB" altLang="en-US" dirty="0"/>
          </a:p>
        </p:txBody>
      </p:sp>
      <p:sp>
        <p:nvSpPr>
          <p:cNvPr id="9" name="Footer Placeholder 8">
            <a:extLst>
              <a:ext uri="{FF2B5EF4-FFF2-40B4-BE49-F238E27FC236}">
                <a16:creationId xmlns:a16="http://schemas.microsoft.com/office/drawing/2014/main" id="{52610786-94DA-4ABA-BA98-FCAF9EC4C99A}"/>
              </a:ext>
            </a:extLst>
          </p:cNvPr>
          <p:cNvSpPr>
            <a:spLocks noGrp="1"/>
          </p:cNvSpPr>
          <p:nvPr>
            <p:ph type="ftr" sz="quarter" idx="14"/>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39825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5" name="Content Placeholder 2"/>
          <p:cNvSpPr>
            <a:spLocks noGrp="1"/>
          </p:cNvSpPr>
          <p:nvPr>
            <p:ph idx="1"/>
          </p:nvPr>
        </p:nvSpPr>
        <p:spPr>
          <a:xfrm>
            <a:off x="464457" y="1641475"/>
            <a:ext cx="8229599" cy="445452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a:extLst>
              <a:ext uri="{FF2B5EF4-FFF2-40B4-BE49-F238E27FC236}">
                <a16:creationId xmlns:a16="http://schemas.microsoft.com/office/drawing/2014/main" id="{9E377254-2223-414C-BDD4-D90F248B00F3}"/>
              </a:ext>
            </a:extLst>
          </p:cNvPr>
          <p:cNvSpPr>
            <a:spLocks noGrp="1"/>
          </p:cNvSpPr>
          <p:nvPr>
            <p:ph type="sldNum" sz="quarter" idx="10"/>
          </p:nvPr>
        </p:nvSpPr>
        <p:spPr>
          <a:ln/>
        </p:spPr>
        <p:txBody>
          <a:bodyPr/>
          <a:lstStyle>
            <a:lvl1pPr>
              <a:defRPr/>
            </a:lvl1pPr>
          </a:lstStyle>
          <a:p>
            <a:r>
              <a:rPr lang="en-GB" altLang="en-US" dirty="0"/>
              <a:t> </a:t>
            </a:r>
            <a:fld id="{8208F32F-FDD6-4F01-8CBA-EE535E8F72D1}" type="slidenum">
              <a:rPr lang="en-GB" altLang="en-US"/>
              <a:pPr/>
              <a:t>‹#›</a:t>
            </a:fld>
            <a:endParaRPr lang="en-GB" altLang="en-US" dirty="0"/>
          </a:p>
        </p:txBody>
      </p:sp>
      <p:sp>
        <p:nvSpPr>
          <p:cNvPr id="6" name="Footer Placeholder 8">
            <a:extLst>
              <a:ext uri="{FF2B5EF4-FFF2-40B4-BE49-F238E27FC236}">
                <a16:creationId xmlns:a16="http://schemas.microsoft.com/office/drawing/2014/main" id="{E746F538-34F9-49FF-B292-B7075EF31931}"/>
              </a:ext>
            </a:extLst>
          </p:cNvPr>
          <p:cNvSpPr>
            <a:spLocks noGrp="1"/>
          </p:cNvSpPr>
          <p:nvPr>
            <p:ph type="ftr" sz="quarter" idx="11"/>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4012748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r>
              <a:rPr lang="en-GB" altLang="en-US" dirty="0"/>
              <a:t> </a:t>
            </a:r>
            <a:fld id="{AFD8F75E-D2D9-4989-93EC-E763AC7A8F08}" type="slidenum">
              <a:rPr lang="en-GB" altLang="en-US" smtClean="0"/>
              <a:pPr/>
              <a:t>‹#›</a:t>
            </a:fld>
            <a:endParaRPr lang="en-GB" alt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7056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r>
              <a:rPr lang="en-GB" altLang="en-US" dirty="0"/>
              <a:t> </a:t>
            </a:r>
            <a:fld id="{AC58F50D-6C4C-4EBB-99DF-CE803EF23ABE}" type="slidenum">
              <a:rPr lang="en-GB" altLang="en-US" smtClean="0"/>
              <a:pPr/>
              <a:t>‹#›</a:t>
            </a:fld>
            <a:endParaRPr lang="en-GB" altLang="en-US" dirty="0"/>
          </a:p>
        </p:txBody>
      </p:sp>
    </p:spTree>
    <p:extLst>
      <p:ext uri="{BB962C8B-B14F-4D97-AF65-F5344CB8AC3E}">
        <p14:creationId xmlns:p14="http://schemas.microsoft.com/office/powerpoint/2010/main" val="510244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image" Target="../media/image1.jpg"/><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B4E349D-C2D7-404C-B544-40A90AB9ABC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CBDEC1FC-39FC-4DC0-804F-851B5505AED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Slide Number Placeholder 7">
            <a:extLst>
              <a:ext uri="{FF2B5EF4-FFF2-40B4-BE49-F238E27FC236}">
                <a16:creationId xmlns:a16="http://schemas.microsoft.com/office/drawing/2014/main" id="{09D4D039-067A-4D9A-892A-B6CDF3BCE735}"/>
              </a:ext>
            </a:extLst>
          </p:cNvPr>
          <p:cNvSpPr>
            <a:spLocks noGrp="1"/>
          </p:cNvSpPr>
          <p:nvPr>
            <p:ph type="sldNum" sz="quarter" idx="4"/>
          </p:nvPr>
        </p:nvSpPr>
        <p:spPr bwMode="auto">
          <a:xfrm>
            <a:off x="8534400" y="6465888"/>
            <a:ext cx="577850" cy="376237"/>
          </a:xfrm>
          <a:prstGeom prst="rect">
            <a:avLst/>
          </a:prstGeom>
          <a:noFill/>
          <a:ln>
            <a:noFill/>
          </a:ln>
        </p:spPr>
        <p:txBody>
          <a:bodyPr vert="horz" wrap="square" lIns="91440" tIns="45720" rIns="91440" bIns="45720" numCol="1" anchor="ctr" anchorCtr="1" compatLnSpc="1">
            <a:prstTxWarp prst="textNoShape">
              <a:avLst/>
            </a:prstTxWarp>
          </a:bodyPr>
          <a:lstStyle>
            <a:lvl1pPr eaLnBrk="1" hangingPunct="1">
              <a:defRPr sz="1000">
                <a:cs typeface="Arial" panose="020B0604020202020204" pitchFamily="34" charset="0"/>
              </a:defRPr>
            </a:lvl1pPr>
          </a:lstStyle>
          <a:p>
            <a:r>
              <a:rPr lang="en-GB" altLang="en-US" dirty="0"/>
              <a:t> </a:t>
            </a:r>
            <a:fld id="{04541D2C-888C-4F19-857C-AEAA06655BFA}" type="slidenum">
              <a:rPr lang="en-GB" altLang="en-US"/>
              <a:pPr/>
              <a:t>‹#›</a:t>
            </a:fld>
            <a:endParaRPr lang="en-GB" altLang="en-US" dirty="0"/>
          </a:p>
        </p:txBody>
      </p:sp>
      <p:sp>
        <p:nvSpPr>
          <p:cNvPr id="13" name="Footer Placeholder 8">
            <a:extLst>
              <a:ext uri="{FF2B5EF4-FFF2-40B4-BE49-F238E27FC236}">
                <a16:creationId xmlns:a16="http://schemas.microsoft.com/office/drawing/2014/main" id="{622D1DAC-8D4F-4055-AB6C-A8D93A07DDB3}"/>
              </a:ext>
            </a:extLst>
          </p:cNvPr>
          <p:cNvSpPr>
            <a:spLocks noGrp="1"/>
          </p:cNvSpPr>
          <p:nvPr>
            <p:ph type="ftr" sz="quarter" idx="3"/>
          </p:nvPr>
        </p:nvSpPr>
        <p:spPr>
          <a:xfrm>
            <a:off x="1630363" y="6461125"/>
            <a:ext cx="5859462" cy="381000"/>
          </a:xfrm>
          <a:prstGeom prst="rect">
            <a:avLst/>
          </a:prstGeom>
        </p:spPr>
        <p:txBody>
          <a:bodyPr vert="horz" wrap="square" lIns="91440" tIns="45720" rIns="91440" bIns="45720" numCol="1" anchor="ctr" anchorCtr="1" compatLnSpc="1">
            <a:prstTxWarp prst="textNoShape">
              <a:avLst/>
            </a:prstTxWarp>
          </a:bodyPr>
          <a:lstStyle>
            <a:lvl1pPr eaLnBrk="1" hangingPunct="1">
              <a:defRPr sz="1000">
                <a:ea typeface="ヒラギノ角ゴ Pro W3" pitchFamily="1" charset="-128"/>
                <a:cs typeface="Arial" panose="020B0604020202020204" pitchFamily="34" charset="0"/>
              </a:defRPr>
            </a:lvl1pPr>
          </a:lstStyle>
          <a:p>
            <a:pPr>
              <a:defRPr/>
            </a:pPr>
            <a:endParaRPr lang="en-US" altLang="en-US" dirty="0"/>
          </a:p>
        </p:txBody>
      </p:sp>
      <p:pic>
        <p:nvPicPr>
          <p:cNvPr id="6" name="Picture 5">
            <a:extLst>
              <a:ext uri="{FF2B5EF4-FFF2-40B4-BE49-F238E27FC236}">
                <a16:creationId xmlns:a16="http://schemas.microsoft.com/office/drawing/2014/main" id="{4A2C7CEB-59E9-40ED-B840-39DE420386A2}"/>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738437" y="6544173"/>
            <a:ext cx="3667125" cy="219075"/>
          </a:xfrm>
          <a:prstGeom prst="rect">
            <a:avLst/>
          </a:prstGeom>
        </p:spPr>
      </p:pic>
    </p:spTree>
  </p:cSld>
  <p:clrMap bg1="lt1" tx1="dk1" bg2="lt2" tx2="dk2" accent1="accent1" accent2="accent2" accent3="accent3" accent4="accent4" accent5="accent5" accent6="accent6" hlink="hlink" folHlink="folHlink"/>
  <p:sldLayoutIdLst>
    <p:sldLayoutId id="2147484122" r:id="rId1"/>
    <p:sldLayoutId id="2147484123" r:id="rId2"/>
    <p:sldLayoutId id="2147484124" r:id="rId3"/>
    <p:sldLayoutId id="2147484125" r:id="rId4"/>
    <p:sldLayoutId id="2147484126" r:id="rId5"/>
    <p:sldLayoutId id="2147484127" r:id="rId6"/>
    <p:sldLayoutId id="2147484128" r:id="rId7"/>
  </p:sldLayoutIdLst>
  <p:hf sldNum="0" hdr="0" ftr="0" dt="0"/>
  <p:txStyles>
    <p:titleStyle>
      <a:lvl1pPr algn="ctr" rtl="0" eaLnBrk="0" fontAlgn="base" hangingPunct="0">
        <a:spcBef>
          <a:spcPct val="0"/>
        </a:spcBef>
        <a:spcAft>
          <a:spcPct val="0"/>
        </a:spcAft>
        <a:defRPr sz="3600" kern="1200">
          <a:solidFill>
            <a:schemeClr val="tx1"/>
          </a:solidFill>
          <a:latin typeface="Arial" pitchFamily="34" charset="0"/>
          <a:ea typeface="ヒラギノ角ゴ Pro W3" charset="0"/>
          <a:cs typeface="Arial" pitchFamily="34" charset="0"/>
        </a:defRPr>
      </a:lvl1pPr>
      <a:lvl2pPr algn="ctr" rtl="0" eaLnBrk="0" fontAlgn="base" hangingPunct="0">
        <a:spcBef>
          <a:spcPct val="0"/>
        </a:spcBef>
        <a:spcAft>
          <a:spcPct val="0"/>
        </a:spcAft>
        <a:defRPr sz="3600">
          <a:solidFill>
            <a:schemeClr val="tx1"/>
          </a:solidFill>
          <a:latin typeface="Arial" charset="0"/>
          <a:ea typeface="ヒラギノ角ゴ Pro W3" charset="0"/>
          <a:cs typeface="Arial" charset="0"/>
        </a:defRPr>
      </a:lvl2pPr>
      <a:lvl3pPr algn="ctr" rtl="0" eaLnBrk="0" fontAlgn="base" hangingPunct="0">
        <a:spcBef>
          <a:spcPct val="0"/>
        </a:spcBef>
        <a:spcAft>
          <a:spcPct val="0"/>
        </a:spcAft>
        <a:defRPr sz="3600">
          <a:solidFill>
            <a:schemeClr val="tx1"/>
          </a:solidFill>
          <a:latin typeface="Arial" charset="0"/>
          <a:ea typeface="ヒラギノ角ゴ Pro W3" charset="0"/>
          <a:cs typeface="Arial" charset="0"/>
        </a:defRPr>
      </a:lvl3pPr>
      <a:lvl4pPr algn="ctr" rtl="0" eaLnBrk="0" fontAlgn="base" hangingPunct="0">
        <a:spcBef>
          <a:spcPct val="0"/>
        </a:spcBef>
        <a:spcAft>
          <a:spcPct val="0"/>
        </a:spcAft>
        <a:defRPr sz="3600">
          <a:solidFill>
            <a:schemeClr val="tx1"/>
          </a:solidFill>
          <a:latin typeface="Arial" charset="0"/>
          <a:ea typeface="ヒラギノ角ゴ Pro W3" charset="0"/>
          <a:cs typeface="Arial" charset="0"/>
        </a:defRPr>
      </a:lvl4pPr>
      <a:lvl5pPr algn="ctr" rtl="0" eaLnBrk="0" fontAlgn="base" hangingPunct="0">
        <a:spcBef>
          <a:spcPct val="0"/>
        </a:spcBef>
        <a:spcAft>
          <a:spcPct val="0"/>
        </a:spcAft>
        <a:defRPr sz="3600">
          <a:solidFill>
            <a:schemeClr val="tx1"/>
          </a:solidFill>
          <a:latin typeface="Arial" charset="0"/>
          <a:ea typeface="ヒラギノ角ゴ Pro W3"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chemeClr val="tx1"/>
        </a:buClr>
        <a:buSzPct val="60000"/>
        <a:buFont typeface="Wingdings 2" panose="05020102010507070707" pitchFamily="18" charset="2"/>
        <a:buChar char=""/>
        <a:defRPr sz="2800" kern="1200">
          <a:solidFill>
            <a:schemeClr val="tx1"/>
          </a:solidFill>
          <a:latin typeface="Arial" pitchFamily="34" charset="0"/>
          <a:ea typeface="ヒラギノ角ゴ Pro W3" charset="0"/>
          <a:cs typeface="Arial" pitchFamily="34" charset="0"/>
        </a:defRPr>
      </a:lvl1pPr>
      <a:lvl2pPr marL="742950" indent="-285750" algn="l" rtl="0" eaLnBrk="0" fontAlgn="base" hangingPunct="0">
        <a:spcBef>
          <a:spcPct val="20000"/>
        </a:spcBef>
        <a:spcAft>
          <a:spcPct val="0"/>
        </a:spcAft>
        <a:buClr>
          <a:schemeClr val="tx1"/>
        </a:buClr>
        <a:buSzPct val="80000"/>
        <a:buFont typeface="Wingdings" panose="05000000000000000000" pitchFamily="2" charset="2"/>
        <a:buChar char="Ø"/>
        <a:defRPr sz="24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Clr>
          <a:schemeClr val="tx1"/>
        </a:buClr>
        <a:buFont typeface="Arial" panose="020B0604020202020204" pitchFamily="34" charset="0"/>
        <a:buChar char="•"/>
        <a:defRPr sz="20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Clr>
          <a:schemeClr val="tx1"/>
        </a:buClr>
        <a:buSzPct val="75000"/>
        <a:buFont typeface="Wingdings 3" panose="05040102010807070707" pitchFamily="18" charset="2"/>
        <a:buChar char=""/>
        <a:defRPr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Clr>
          <a:schemeClr val="tx1"/>
        </a:buClr>
        <a:buFont typeface="Calibri" panose="020F0502020204030204" pitchFamily="34" charset="0"/>
        <a:buChar char="–"/>
        <a:defRPr sz="16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a:pPr/>
              <a:t>9/6/22</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a:defRPr/>
            </a:pPr>
            <a:endParaRPr lang="en-US" alt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r>
              <a:rPr lang="en-GB" altLang="en-US" dirty="0"/>
              <a:t> </a:t>
            </a:r>
            <a:fld id="{04541D2C-888C-4F19-857C-AEAA06655BFA}" type="slidenum">
              <a:rPr lang="en-GB" altLang="en-US" smtClean="0"/>
              <a:pPr/>
              <a:t>‹#›</a:t>
            </a:fld>
            <a:endParaRPr lang="en-GB" alt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8984F0B7-ACA4-100A-A637-E07F6507DDB1}"/>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738437" y="6452732"/>
            <a:ext cx="3667125" cy="219075"/>
          </a:xfrm>
          <a:prstGeom prst="rect">
            <a:avLst/>
          </a:prstGeom>
        </p:spPr>
      </p:pic>
    </p:spTree>
    <p:extLst>
      <p:ext uri="{BB962C8B-B14F-4D97-AF65-F5344CB8AC3E}">
        <p14:creationId xmlns:p14="http://schemas.microsoft.com/office/powerpoint/2010/main" val="680245464"/>
      </p:ext>
    </p:extLst>
  </p:cSld>
  <p:clrMap bg1="lt1" tx1="dk1" bg2="lt2" tx2="dk2" accent1="accent1" accent2="accent2" accent3="accent3" accent4="accent4" accent5="accent5" accent6="accent6" hlink="hlink" folHlink="folHlink"/>
  <p:sldLayoutIdLst>
    <p:sldLayoutId id="2147484149" r:id="rId1"/>
    <p:sldLayoutId id="2147484150" r:id="rId2"/>
    <p:sldLayoutId id="2147484151" r:id="rId3"/>
    <p:sldLayoutId id="2147484152" r:id="rId4"/>
    <p:sldLayoutId id="2147484153" r:id="rId5"/>
    <p:sldLayoutId id="2147484154" r:id="rId6"/>
    <p:sldLayoutId id="2147484155" r:id="rId7"/>
    <p:sldLayoutId id="2147484156" r:id="rId8"/>
    <p:sldLayoutId id="2147484157" r:id="rId9"/>
    <p:sldLayoutId id="2147484158" r:id="rId10"/>
    <p:sldLayoutId id="2147484159" r:id="rId11"/>
    <p:sldLayoutId id="2147484160" r:id="rId12"/>
    <p:sldLayoutId id="2147484161" r:id="rId13"/>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3.xml"/><Relationship Id="rId1" Type="http://schemas.openxmlformats.org/officeDocument/2006/relationships/slideLayout" Target="../slideLayouts/slideLayout19.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9.xml"/><Relationship Id="rId4" Type="http://schemas.openxmlformats.org/officeDocument/2006/relationships/image" Target="../media/image6.sv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9.xml"/><Relationship Id="rId4" Type="http://schemas.openxmlformats.org/officeDocument/2006/relationships/image" Target="../media/image6.sv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9.xml"/><Relationship Id="rId4" Type="http://schemas.openxmlformats.org/officeDocument/2006/relationships/image" Target="../media/image6.sv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0.xml"/><Relationship Id="rId1" Type="http://schemas.openxmlformats.org/officeDocument/2006/relationships/slideLayout" Target="../slideLayouts/slideLayout19.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1.xml"/><Relationship Id="rId1" Type="http://schemas.openxmlformats.org/officeDocument/2006/relationships/slideLayout" Target="../slideLayouts/slideLayout19.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32.xml"/><Relationship Id="rId1" Type="http://schemas.openxmlformats.org/officeDocument/2006/relationships/slideLayout" Target="../slideLayouts/slideLayout19.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33.xml"/><Relationship Id="rId1" Type="http://schemas.openxmlformats.org/officeDocument/2006/relationships/slideLayout" Target="../slideLayouts/slideLayout19.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0.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19.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2" name="Rectangle 11271">
            <a:extLst>
              <a:ext uri="{FF2B5EF4-FFF2-40B4-BE49-F238E27FC236}">
                <a16:creationId xmlns:a16="http://schemas.microsoft.com/office/drawing/2014/main" id="{9ABC736F-FD1E-4980-876D-E5C387739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74" name="Rectangle 11273">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rgbClr val="00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66" name="Rectangle 2">
            <a:extLst>
              <a:ext uri="{FF2B5EF4-FFF2-40B4-BE49-F238E27FC236}">
                <a16:creationId xmlns:a16="http://schemas.microsoft.com/office/drawing/2014/main" id="{A9984728-28AD-4E89-8BEF-35077ED8B637}"/>
              </a:ext>
            </a:extLst>
          </p:cNvPr>
          <p:cNvSpPr>
            <a:spLocks noGrp="1"/>
          </p:cNvSpPr>
          <p:nvPr>
            <p:ph type="ctrTitle"/>
          </p:nvPr>
        </p:nvSpPr>
        <p:spPr>
          <a:xfrm>
            <a:off x="475875" y="640080"/>
            <a:ext cx="3014572" cy="3339348"/>
          </a:xfrm>
        </p:spPr>
        <p:txBody>
          <a:bodyPr anchor="b">
            <a:normAutofit/>
          </a:bodyPr>
          <a:lstStyle/>
          <a:p>
            <a:r>
              <a:rPr lang="en-US" altLang="en-US" sz="4000" dirty="0">
                <a:solidFill>
                  <a:srgbClr val="FFFFFF"/>
                </a:solidFill>
                <a:ea typeface="ヒラギノ角ゴ Pro W3" pitchFamily="1" charset="-128"/>
              </a:rPr>
              <a:t>Personality Disorders</a:t>
            </a:r>
            <a:br>
              <a:rPr lang="en-US" altLang="en-US" sz="4000" dirty="0">
                <a:solidFill>
                  <a:srgbClr val="FFFFFF"/>
                </a:solidFill>
                <a:ea typeface="ヒラギノ角ゴ Pro W3" pitchFamily="1" charset="-128"/>
              </a:rPr>
            </a:br>
            <a:endParaRPr lang="en-US" altLang="en-US" sz="3800" dirty="0">
              <a:solidFill>
                <a:srgbClr val="FFFFFF"/>
              </a:solidFill>
              <a:ea typeface="ヒラギノ角ゴ Pro W3" pitchFamily="1" charset="-128"/>
            </a:endParaRPr>
          </a:p>
        </p:txBody>
      </p:sp>
      <p:sp>
        <p:nvSpPr>
          <p:cNvPr id="11267" name="Subtitle 1">
            <a:extLst>
              <a:ext uri="{FF2B5EF4-FFF2-40B4-BE49-F238E27FC236}">
                <a16:creationId xmlns:a16="http://schemas.microsoft.com/office/drawing/2014/main" id="{8107CB21-711D-4BAB-9522-3F1B28F94FF8}"/>
              </a:ext>
            </a:extLst>
          </p:cNvPr>
          <p:cNvSpPr>
            <a:spLocks noGrp="1"/>
          </p:cNvSpPr>
          <p:nvPr>
            <p:ph type="subTitle" idx="1"/>
          </p:nvPr>
        </p:nvSpPr>
        <p:spPr>
          <a:xfrm>
            <a:off x="479190" y="4315017"/>
            <a:ext cx="3011257" cy="1893939"/>
          </a:xfrm>
        </p:spPr>
        <p:txBody>
          <a:bodyPr anchor="t">
            <a:normAutofit/>
          </a:bodyPr>
          <a:lstStyle/>
          <a:p>
            <a:pPr algn="r"/>
            <a:r>
              <a:rPr lang="en-US" altLang="en-US" sz="1400" dirty="0">
                <a:solidFill>
                  <a:srgbClr val="FFFFFF"/>
                </a:solidFill>
                <a:ea typeface="ヒラギノ角ゴ Pro W3" pitchFamily="1" charset="-128"/>
              </a:rPr>
              <a:t>Chapter 24</a:t>
            </a:r>
          </a:p>
        </p:txBody>
      </p:sp>
      <p:cxnSp>
        <p:nvCxnSpPr>
          <p:cNvPr id="11276" name="Straight Connector 11275">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9347" y="4156010"/>
            <a:ext cx="267462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1278" name="Rectangle 11277">
            <a:extLst>
              <a:ext uri="{FF2B5EF4-FFF2-40B4-BE49-F238E27FC236}">
                <a16:creationId xmlns:a16="http://schemas.microsoft.com/office/drawing/2014/main" id="{3915B512-930A-40F0-82A6-4895B71A9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3047" y="0"/>
            <a:ext cx="5182493" cy="6858000"/>
          </a:xfrm>
          <a:prstGeom prst="rect">
            <a:avLst/>
          </a:prstGeom>
          <a:blipFill dpi="0" rotWithShape="1">
            <a:blip r:embed="rId3">
              <a:duotone>
                <a:schemeClr val="accent1">
                  <a:shade val="45000"/>
                  <a:satMod val="135000"/>
                </a:schemeClr>
                <a:prstClr val="white"/>
              </a:duotone>
            </a:blip>
            <a:srcRect/>
            <a:tile tx="6350" ty="-10160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07D2C-C660-6C4F-B2BC-6221CF63625D}"/>
              </a:ext>
            </a:extLst>
          </p:cNvPr>
          <p:cNvSpPr>
            <a:spLocks noGrp="1"/>
          </p:cNvSpPr>
          <p:nvPr>
            <p:ph type="title"/>
          </p:nvPr>
        </p:nvSpPr>
        <p:spPr>
          <a:xfrm>
            <a:off x="783770" y="325602"/>
            <a:ext cx="5998029" cy="1241942"/>
          </a:xfrm>
        </p:spPr>
        <p:txBody>
          <a:bodyPr>
            <a:normAutofit/>
          </a:bodyPr>
          <a:lstStyle/>
          <a:p>
            <a:pPr algn="ctr" eaLnBrk="1" fontAlgn="auto" hangingPunct="1">
              <a:spcAft>
                <a:spcPts val="0"/>
              </a:spcAft>
              <a:defRPr/>
            </a:pPr>
            <a:r>
              <a:rPr lang="en-US" sz="4100" dirty="0"/>
              <a:t>Cluster A: Odd or Eccentric</a:t>
            </a:r>
            <a:br>
              <a:rPr lang="en-US" sz="4100" dirty="0"/>
            </a:br>
            <a:r>
              <a:rPr lang="en-US" sz="4100" dirty="0"/>
              <a:t>Paranoid Personality Disorder </a:t>
            </a:r>
          </a:p>
        </p:txBody>
      </p:sp>
      <p:sp>
        <p:nvSpPr>
          <p:cNvPr id="3" name="Content Placeholder 2">
            <a:extLst>
              <a:ext uri="{FF2B5EF4-FFF2-40B4-BE49-F238E27FC236}">
                <a16:creationId xmlns:a16="http://schemas.microsoft.com/office/drawing/2014/main" id="{E66ADAD1-20A8-2741-B755-00D1C90CBA1F}"/>
              </a:ext>
            </a:extLst>
          </p:cNvPr>
          <p:cNvSpPr>
            <a:spLocks noGrp="1"/>
          </p:cNvSpPr>
          <p:nvPr>
            <p:ph sz="quarter" idx="13"/>
          </p:nvPr>
        </p:nvSpPr>
        <p:spPr>
          <a:xfrm>
            <a:off x="574766" y="1828800"/>
            <a:ext cx="6207033" cy="4480560"/>
          </a:xfrm>
        </p:spPr>
        <p:txBody>
          <a:bodyPr>
            <a:noAutofit/>
          </a:bodyPr>
          <a:lstStyle/>
          <a:p>
            <a:pPr marL="365760" indent="-283464" eaLnBrk="1" fontAlgn="auto" hangingPunct="1">
              <a:spcAft>
                <a:spcPts val="0"/>
              </a:spcAft>
              <a:buFont typeface="Wingdings 2"/>
              <a:buChar char=""/>
              <a:defRPr/>
            </a:pPr>
            <a:r>
              <a:rPr lang="en-US" sz="2200" dirty="0"/>
              <a:t>Pervasive distrust and suspiciousness of others such that their motives are interpreted as malevolent indicated by 4 or more:</a:t>
            </a:r>
          </a:p>
          <a:p>
            <a:pPr marL="640080" lvl="1" indent="-237744" eaLnBrk="1" fontAlgn="auto" hangingPunct="1">
              <a:spcAft>
                <a:spcPts val="0"/>
              </a:spcAft>
              <a:buFont typeface="Verdana"/>
              <a:buChar char="◦"/>
              <a:defRPr/>
            </a:pPr>
            <a:r>
              <a:rPr lang="en-US" sz="2200" dirty="0"/>
              <a:t>Suspects, w/o sufficient basis, that others are exploiting, harming or deceiving self</a:t>
            </a:r>
          </a:p>
          <a:p>
            <a:pPr marL="640080" lvl="1" indent="-237744" eaLnBrk="1" fontAlgn="auto" hangingPunct="1">
              <a:spcAft>
                <a:spcPts val="0"/>
              </a:spcAft>
              <a:buFont typeface="Verdana"/>
              <a:buChar char="◦"/>
              <a:defRPr/>
            </a:pPr>
            <a:r>
              <a:rPr lang="en-US" sz="2200" dirty="0"/>
              <a:t>Preoccupied with unjustified doubts about loyalty or trustworthiness of others</a:t>
            </a:r>
          </a:p>
          <a:p>
            <a:pPr marL="640080" lvl="1" indent="-237744" eaLnBrk="1" fontAlgn="auto" hangingPunct="1">
              <a:spcAft>
                <a:spcPts val="0"/>
              </a:spcAft>
              <a:buFont typeface="Verdana"/>
              <a:buChar char="◦"/>
              <a:defRPr/>
            </a:pPr>
            <a:r>
              <a:rPr lang="en-US" sz="2200" dirty="0"/>
              <a:t>Reluctant to confide in others  due to fear it will be used against them</a:t>
            </a:r>
          </a:p>
          <a:p>
            <a:pPr marL="640080" lvl="1" indent="-237744" eaLnBrk="1" fontAlgn="auto" hangingPunct="1">
              <a:spcAft>
                <a:spcPts val="0"/>
              </a:spcAft>
              <a:buFont typeface="Verdana"/>
              <a:buChar char="◦"/>
              <a:defRPr/>
            </a:pPr>
            <a:r>
              <a:rPr lang="en-US" sz="2200" dirty="0"/>
              <a:t>Reads hidden demeaning or threatening meanings into benign remarks or events</a:t>
            </a:r>
          </a:p>
          <a:p>
            <a:pPr marL="640080" lvl="1" indent="-237744" eaLnBrk="1" fontAlgn="auto" hangingPunct="1">
              <a:spcAft>
                <a:spcPts val="0"/>
              </a:spcAft>
              <a:buFont typeface="Verdana"/>
              <a:buChar char="◦"/>
              <a:defRPr/>
            </a:pPr>
            <a:r>
              <a:rPr lang="en-US" sz="2200" dirty="0"/>
              <a:t>Bears grudges </a:t>
            </a:r>
          </a:p>
          <a:p>
            <a:pPr marL="640080" lvl="1" indent="-237744" eaLnBrk="1" fontAlgn="auto" hangingPunct="1">
              <a:spcAft>
                <a:spcPts val="0"/>
              </a:spcAft>
              <a:buFont typeface="Verdana"/>
              <a:buChar char="◦"/>
              <a:defRPr/>
            </a:pPr>
            <a:r>
              <a:rPr lang="en-US" sz="2200" dirty="0"/>
              <a:t>Quick to react angrily or counterattack</a:t>
            </a:r>
          </a:p>
          <a:p>
            <a:pPr marL="640080" lvl="1" indent="-237744" eaLnBrk="1" fontAlgn="auto" hangingPunct="1">
              <a:spcAft>
                <a:spcPts val="0"/>
              </a:spcAft>
              <a:buFont typeface="Verdana"/>
              <a:buChar char="◦"/>
              <a:defRPr/>
            </a:pPr>
            <a:r>
              <a:rPr lang="en-US" sz="2200" dirty="0"/>
              <a:t>Recurrent suspicions regarding fidelity of partner</a:t>
            </a:r>
          </a:p>
        </p:txBody>
      </p:sp>
      <p:sp>
        <p:nvSpPr>
          <p:cNvPr id="53283" name="Rectangle 53282">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285" name="Rectangle 53284">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251" name="Slide Number Placeholder 4">
            <a:extLst>
              <a:ext uri="{FF2B5EF4-FFF2-40B4-BE49-F238E27FC236}">
                <a16:creationId xmlns:a16="http://schemas.microsoft.com/office/drawing/2014/main" id="{2B9A4339-BD0F-5ADE-A96E-F4540478EA7D}"/>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Aft>
                <a:spcPts val="600"/>
              </a:spcAft>
            </a:pPr>
            <a:fld id="{146E2A3C-8FF3-C941-AB54-8F9417AAEFA8}" type="slidenum">
              <a:rPr lang="en-GB" altLang="en-US"/>
              <a:pPr>
                <a:spcAft>
                  <a:spcPts val="600"/>
                </a:spcAft>
              </a:pPr>
              <a:t>10</a:t>
            </a:fld>
            <a:endParaRPr lang="en-GB"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FC9A7-1FB1-8E4E-AA2C-1B034B2DCFB0}"/>
              </a:ext>
            </a:extLst>
          </p:cNvPr>
          <p:cNvSpPr>
            <a:spLocks noGrp="1"/>
          </p:cNvSpPr>
          <p:nvPr>
            <p:ph type="title"/>
          </p:nvPr>
        </p:nvSpPr>
        <p:spPr>
          <a:xfrm>
            <a:off x="768096" y="325602"/>
            <a:ext cx="6013704" cy="1215816"/>
          </a:xfrm>
        </p:spPr>
        <p:txBody>
          <a:bodyPr>
            <a:normAutofit/>
          </a:bodyPr>
          <a:lstStyle/>
          <a:p>
            <a:pPr algn="ctr" eaLnBrk="1" fontAlgn="auto" hangingPunct="1">
              <a:spcAft>
                <a:spcPts val="0"/>
              </a:spcAft>
              <a:defRPr/>
            </a:pPr>
            <a:r>
              <a:rPr lang="en-US" dirty="0"/>
              <a:t>Cluster A:  Odd or Eccentric</a:t>
            </a:r>
            <a:br>
              <a:rPr lang="en-US" dirty="0"/>
            </a:br>
            <a:r>
              <a:rPr lang="en-US" dirty="0"/>
              <a:t>Schizoid PD</a:t>
            </a:r>
          </a:p>
        </p:txBody>
      </p:sp>
      <p:sp>
        <p:nvSpPr>
          <p:cNvPr id="3" name="Content Placeholder 2">
            <a:extLst>
              <a:ext uri="{FF2B5EF4-FFF2-40B4-BE49-F238E27FC236}">
                <a16:creationId xmlns:a16="http://schemas.microsoft.com/office/drawing/2014/main" id="{B7CA8EF6-2102-5946-8E9D-6879568F6F81}"/>
              </a:ext>
            </a:extLst>
          </p:cNvPr>
          <p:cNvSpPr>
            <a:spLocks noGrp="1"/>
          </p:cNvSpPr>
          <p:nvPr>
            <p:ph sz="quarter" idx="13"/>
          </p:nvPr>
        </p:nvSpPr>
        <p:spPr>
          <a:xfrm>
            <a:off x="768096" y="1854926"/>
            <a:ext cx="6013704" cy="4615778"/>
          </a:xfrm>
        </p:spPr>
        <p:txBody>
          <a:bodyPr>
            <a:noAutofit/>
          </a:bodyPr>
          <a:lstStyle/>
          <a:p>
            <a:pPr marL="365760" indent="-283464" eaLnBrk="1" fontAlgn="auto" hangingPunct="1">
              <a:spcAft>
                <a:spcPts val="0"/>
              </a:spcAft>
              <a:buFont typeface="Wingdings 2"/>
              <a:buChar char=""/>
              <a:defRPr/>
            </a:pPr>
            <a:r>
              <a:rPr lang="en-US" sz="2400" dirty="0"/>
              <a:t>Detachment form social relationships and restricted range of expression in interpersonal settings indicated by 4 or more:</a:t>
            </a:r>
          </a:p>
          <a:p>
            <a:pPr marL="640080" lvl="1" indent="-237744" eaLnBrk="1" fontAlgn="auto" hangingPunct="1">
              <a:spcAft>
                <a:spcPts val="0"/>
              </a:spcAft>
              <a:buFont typeface="Verdana"/>
              <a:buChar char="◦"/>
              <a:defRPr/>
            </a:pPr>
            <a:r>
              <a:rPr lang="en-US" sz="2400" dirty="0"/>
              <a:t>Neither desires nor enjoys close relationships, including family</a:t>
            </a:r>
          </a:p>
          <a:p>
            <a:pPr marL="640080" lvl="1" indent="-237744" eaLnBrk="1" fontAlgn="auto" hangingPunct="1">
              <a:spcAft>
                <a:spcPts val="0"/>
              </a:spcAft>
              <a:buFont typeface="Verdana"/>
              <a:buChar char="◦"/>
              <a:defRPr/>
            </a:pPr>
            <a:r>
              <a:rPr lang="en-US" sz="2400" dirty="0"/>
              <a:t>Almost always chooses solitary activities </a:t>
            </a:r>
          </a:p>
          <a:p>
            <a:pPr marL="640080" lvl="1" indent="-237744" eaLnBrk="1" fontAlgn="auto" hangingPunct="1">
              <a:spcAft>
                <a:spcPts val="0"/>
              </a:spcAft>
              <a:buFont typeface="Verdana"/>
              <a:buChar char="◦"/>
              <a:defRPr/>
            </a:pPr>
            <a:r>
              <a:rPr lang="en-US" sz="2400" dirty="0"/>
              <a:t>Has little if any interest in sex</a:t>
            </a:r>
          </a:p>
          <a:p>
            <a:pPr marL="640080" lvl="1" indent="-237744" eaLnBrk="1" fontAlgn="auto" hangingPunct="1">
              <a:spcAft>
                <a:spcPts val="0"/>
              </a:spcAft>
              <a:buFont typeface="Verdana"/>
              <a:buChar char="◦"/>
              <a:defRPr/>
            </a:pPr>
            <a:r>
              <a:rPr lang="en-US" sz="2400" dirty="0"/>
              <a:t>Takes pleasure in few if any activities</a:t>
            </a:r>
          </a:p>
          <a:p>
            <a:pPr marL="640080" lvl="1" indent="-237744" eaLnBrk="1" fontAlgn="auto" hangingPunct="1">
              <a:spcAft>
                <a:spcPts val="0"/>
              </a:spcAft>
              <a:buFont typeface="Verdana"/>
              <a:buChar char="◦"/>
              <a:defRPr/>
            </a:pPr>
            <a:r>
              <a:rPr lang="en-US" sz="2400" dirty="0"/>
              <a:t>Lacks close friends/confidants other than 1</a:t>
            </a:r>
            <a:r>
              <a:rPr lang="en-US" sz="2400" baseline="30000" dirty="0"/>
              <a:t>st</a:t>
            </a:r>
            <a:r>
              <a:rPr lang="en-US" sz="2400" dirty="0"/>
              <a:t> degree relative</a:t>
            </a:r>
          </a:p>
          <a:p>
            <a:pPr marL="640080" lvl="1" indent="-237744" eaLnBrk="1" fontAlgn="auto" hangingPunct="1">
              <a:spcAft>
                <a:spcPts val="0"/>
              </a:spcAft>
              <a:buFont typeface="Verdana"/>
              <a:buChar char="◦"/>
              <a:defRPr/>
            </a:pPr>
            <a:r>
              <a:rPr lang="en-US" sz="2400" dirty="0"/>
              <a:t>Appears indifferent to praise/criticism</a:t>
            </a:r>
          </a:p>
          <a:p>
            <a:pPr marL="640080" lvl="1" indent="-237744" eaLnBrk="1" fontAlgn="auto" hangingPunct="1">
              <a:spcAft>
                <a:spcPts val="0"/>
              </a:spcAft>
              <a:buFont typeface="Verdana"/>
              <a:buChar char="◦"/>
              <a:defRPr/>
            </a:pPr>
            <a:r>
              <a:rPr lang="en-US" sz="2400" dirty="0"/>
              <a:t>Shows emotional coldness, detachment, or flat affect</a:t>
            </a:r>
          </a:p>
        </p:txBody>
      </p:sp>
      <p:sp>
        <p:nvSpPr>
          <p:cNvPr id="55304" name="Rectangle 55303">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306" name="Rectangle 55305">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299" name="Slide Number Placeholder 4">
            <a:extLst>
              <a:ext uri="{FF2B5EF4-FFF2-40B4-BE49-F238E27FC236}">
                <a16:creationId xmlns:a16="http://schemas.microsoft.com/office/drawing/2014/main" id="{E8C04220-173E-BD11-D1C1-96A991C8DD51}"/>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Aft>
                <a:spcPts val="600"/>
              </a:spcAft>
            </a:pPr>
            <a:fld id="{99E1B7A1-F6BF-A844-B034-B654722A4B24}" type="slidenum">
              <a:rPr lang="en-GB" altLang="en-US"/>
              <a:pPr>
                <a:spcAft>
                  <a:spcPts val="600"/>
                </a:spcAft>
              </a:pPr>
              <a:t>11</a:t>
            </a:fld>
            <a:endParaRPr lang="en-GB"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1" name="Rectangle 2">
            <a:extLst>
              <a:ext uri="{FF2B5EF4-FFF2-40B4-BE49-F238E27FC236}">
                <a16:creationId xmlns:a16="http://schemas.microsoft.com/office/drawing/2014/main" id="{2B82A9E3-3BCB-EC42-8DBD-66432F9E5A77}"/>
              </a:ext>
            </a:extLst>
          </p:cNvPr>
          <p:cNvSpPr>
            <a:spLocks noGrp="1" noChangeArrowheads="1"/>
          </p:cNvSpPr>
          <p:nvPr>
            <p:ph type="title"/>
          </p:nvPr>
        </p:nvSpPr>
        <p:spPr>
          <a:xfrm>
            <a:off x="768096" y="325601"/>
            <a:ext cx="6013704" cy="1294193"/>
          </a:xfrm>
        </p:spPr>
        <p:txBody>
          <a:bodyPr>
            <a:normAutofit fontScale="90000"/>
          </a:bodyPr>
          <a:lstStyle/>
          <a:p>
            <a:pPr algn="ctr" eaLnBrk="1" hangingPunct="1">
              <a:defRPr/>
            </a:pPr>
            <a:r>
              <a:rPr lang="en-US" altLang="en-US" dirty="0"/>
              <a:t>Cluster A: Odd or Eccentric</a:t>
            </a:r>
            <a:br>
              <a:rPr lang="en-US" altLang="en-US" dirty="0"/>
            </a:br>
            <a:r>
              <a:rPr lang="en-US" altLang="en-US" dirty="0"/>
              <a:t>Schizotypal</a:t>
            </a:r>
            <a:br>
              <a:rPr lang="en-US" altLang="en-US" sz="3700" dirty="0"/>
            </a:br>
            <a:endParaRPr lang="en-US" altLang="en-US" sz="3700" dirty="0"/>
          </a:p>
        </p:txBody>
      </p:sp>
      <p:sp>
        <p:nvSpPr>
          <p:cNvPr id="543747" name="Rectangle 3">
            <a:extLst>
              <a:ext uri="{FF2B5EF4-FFF2-40B4-BE49-F238E27FC236}">
                <a16:creationId xmlns:a16="http://schemas.microsoft.com/office/drawing/2014/main" id="{620DB641-A250-5044-90E3-AFB364710A8E}"/>
              </a:ext>
            </a:extLst>
          </p:cNvPr>
          <p:cNvSpPr>
            <a:spLocks noGrp="1" noChangeArrowheads="1"/>
          </p:cNvSpPr>
          <p:nvPr>
            <p:ph sz="quarter" idx="13"/>
          </p:nvPr>
        </p:nvSpPr>
        <p:spPr>
          <a:xfrm>
            <a:off x="768096" y="1358537"/>
            <a:ext cx="6013704" cy="5065726"/>
          </a:xfrm>
        </p:spPr>
        <p:txBody>
          <a:bodyPr>
            <a:noAutofit/>
          </a:bodyPr>
          <a:lstStyle/>
          <a:p>
            <a:pPr marL="228600" indent="-228600" eaLnBrk="1" fontAlgn="auto" hangingPunct="1">
              <a:spcAft>
                <a:spcPts val="0"/>
              </a:spcAft>
              <a:buFont typeface="Wingdings 2"/>
              <a:buChar char=""/>
              <a:defRPr/>
            </a:pPr>
            <a:r>
              <a:rPr lang="en-US" sz="2200" dirty="0"/>
              <a:t>Interpersonal deficits marked by acute discomfort with and reduced capacity for close relationships </a:t>
            </a:r>
          </a:p>
          <a:p>
            <a:pPr marL="228600" indent="-228600" eaLnBrk="1" fontAlgn="auto" hangingPunct="1">
              <a:spcAft>
                <a:spcPts val="0"/>
              </a:spcAft>
              <a:buFont typeface="Wingdings 2"/>
              <a:buChar char=""/>
              <a:defRPr/>
            </a:pPr>
            <a:r>
              <a:rPr lang="en-US" sz="2200" dirty="0"/>
              <a:t>Cognitive or perceptual distortions and eccentricities of behavior indicated by 5 or more:</a:t>
            </a:r>
          </a:p>
          <a:p>
            <a:pPr marL="502920" lvl="1" indent="-228600" eaLnBrk="1" fontAlgn="auto" hangingPunct="1">
              <a:spcAft>
                <a:spcPts val="0"/>
              </a:spcAft>
              <a:buFont typeface="Verdana"/>
              <a:buChar char="◦"/>
              <a:defRPr/>
            </a:pPr>
            <a:r>
              <a:rPr lang="en-US" sz="2200" dirty="0"/>
              <a:t>Ideas of reference</a:t>
            </a:r>
          </a:p>
          <a:p>
            <a:pPr marL="502920" lvl="1" indent="-228600" eaLnBrk="1" fontAlgn="auto" hangingPunct="1">
              <a:spcAft>
                <a:spcPts val="0"/>
              </a:spcAft>
              <a:buFont typeface="Verdana"/>
              <a:buChar char="◦"/>
              <a:defRPr/>
            </a:pPr>
            <a:r>
              <a:rPr lang="en-US" sz="2200" dirty="0"/>
              <a:t>Odd beliefs, magical thinking</a:t>
            </a:r>
          </a:p>
          <a:p>
            <a:pPr marL="502920" lvl="1" indent="-228600" eaLnBrk="1" fontAlgn="auto" hangingPunct="1">
              <a:spcAft>
                <a:spcPts val="0"/>
              </a:spcAft>
              <a:buFont typeface="Verdana"/>
              <a:buChar char="◦"/>
              <a:defRPr/>
            </a:pPr>
            <a:r>
              <a:rPr lang="en-US" sz="2200" dirty="0"/>
              <a:t>Unusual perceptions</a:t>
            </a:r>
          </a:p>
          <a:p>
            <a:pPr marL="502920" lvl="1" indent="-228600" eaLnBrk="1" fontAlgn="auto" hangingPunct="1">
              <a:spcAft>
                <a:spcPts val="0"/>
              </a:spcAft>
              <a:buFont typeface="Verdana"/>
              <a:buChar char="◦"/>
              <a:defRPr/>
            </a:pPr>
            <a:r>
              <a:rPr lang="en-US" sz="2200" dirty="0"/>
              <a:t>Odd thinking and speech</a:t>
            </a:r>
          </a:p>
          <a:p>
            <a:pPr marL="502920" lvl="1" indent="-228600" eaLnBrk="1" fontAlgn="auto" hangingPunct="1">
              <a:spcAft>
                <a:spcPts val="0"/>
              </a:spcAft>
              <a:buFont typeface="Verdana"/>
              <a:buChar char="◦"/>
              <a:defRPr/>
            </a:pPr>
            <a:r>
              <a:rPr lang="en-US" sz="2200" dirty="0"/>
              <a:t>Suspiciousness, paranoia</a:t>
            </a:r>
          </a:p>
          <a:p>
            <a:pPr marL="502920" lvl="1" indent="-228600" eaLnBrk="1" fontAlgn="auto" hangingPunct="1">
              <a:spcAft>
                <a:spcPts val="0"/>
              </a:spcAft>
              <a:buFont typeface="Verdana"/>
              <a:buChar char="◦"/>
              <a:defRPr/>
            </a:pPr>
            <a:r>
              <a:rPr lang="en-US" sz="2200" dirty="0"/>
              <a:t>Inappropriate or constricted affect</a:t>
            </a:r>
          </a:p>
          <a:p>
            <a:pPr marL="502920" lvl="1" indent="-228600" eaLnBrk="1" fontAlgn="auto" hangingPunct="1">
              <a:spcAft>
                <a:spcPts val="0"/>
              </a:spcAft>
              <a:buFont typeface="Verdana"/>
              <a:buChar char="◦"/>
              <a:defRPr/>
            </a:pPr>
            <a:r>
              <a:rPr lang="en-US" sz="2200" dirty="0"/>
              <a:t>Odd behavior or appearance</a:t>
            </a:r>
          </a:p>
          <a:p>
            <a:pPr marL="502920" lvl="1" indent="-228600" eaLnBrk="1" fontAlgn="auto" hangingPunct="1">
              <a:spcAft>
                <a:spcPts val="0"/>
              </a:spcAft>
              <a:buFont typeface="Verdana"/>
              <a:buChar char="◦"/>
              <a:defRPr/>
            </a:pPr>
            <a:r>
              <a:rPr lang="en-US" sz="2200" dirty="0"/>
              <a:t>Excessive social anxiety that does not diminish with familiarity</a:t>
            </a:r>
          </a:p>
          <a:p>
            <a:pPr marL="502920" lvl="1" indent="-228600" eaLnBrk="1" fontAlgn="auto" hangingPunct="1">
              <a:spcAft>
                <a:spcPts val="0"/>
              </a:spcAft>
              <a:buFont typeface="Verdana"/>
              <a:buChar char="◦"/>
              <a:defRPr/>
            </a:pPr>
            <a:r>
              <a:rPr lang="en-US" sz="2200" dirty="0"/>
              <a:t>Lack of close friends/confidants other that 1</a:t>
            </a:r>
            <a:r>
              <a:rPr lang="en-US" sz="2200" baseline="30000" dirty="0"/>
              <a:t>st</a:t>
            </a:r>
            <a:r>
              <a:rPr lang="en-US" sz="2200" dirty="0"/>
              <a:t> degree relative</a:t>
            </a:r>
          </a:p>
        </p:txBody>
      </p:sp>
      <p:sp>
        <p:nvSpPr>
          <p:cNvPr id="543752" name="Rectangle 543751">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3754" name="Rectangle 543753">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203" name="Slide Number Placeholder 4">
            <a:extLst>
              <a:ext uri="{FF2B5EF4-FFF2-40B4-BE49-F238E27FC236}">
                <a16:creationId xmlns:a16="http://schemas.microsoft.com/office/drawing/2014/main" id="{FAE8EB90-E994-15FA-12F2-B365F05DFA3F}"/>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Aft>
                <a:spcPts val="600"/>
              </a:spcAft>
            </a:pPr>
            <a:fld id="{BDA8F5DA-EECB-5E42-B7D4-B773B85D9E99}" type="slidenum">
              <a:rPr lang="en-GB" altLang="en-US"/>
              <a:pPr>
                <a:spcAft>
                  <a:spcPts val="600"/>
                </a:spcAft>
              </a:pPr>
              <a:t>12</a:t>
            </a:fld>
            <a:endParaRPr lang="en-GB"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a:extLst>
              <a:ext uri="{FF2B5EF4-FFF2-40B4-BE49-F238E27FC236}">
                <a16:creationId xmlns:a16="http://schemas.microsoft.com/office/drawing/2014/main" id="{F84D881B-1EB2-B84F-BA47-D05978480AC2}"/>
              </a:ext>
            </a:extLst>
          </p:cNvPr>
          <p:cNvSpPr>
            <a:spLocks noGrp="1"/>
          </p:cNvSpPr>
          <p:nvPr>
            <p:ph type="title"/>
          </p:nvPr>
        </p:nvSpPr>
        <p:spPr>
          <a:xfrm>
            <a:off x="276225" y="228600"/>
            <a:ext cx="8591550" cy="808038"/>
          </a:xfrm>
        </p:spPr>
        <p:txBody>
          <a:bodyPr/>
          <a:lstStyle/>
          <a:p>
            <a:pPr algn="ctr" eaLnBrk="1" hangingPunct="1">
              <a:defRPr/>
            </a:pPr>
            <a:r>
              <a:rPr lang="en-US" altLang="en-US" dirty="0">
                <a:solidFill>
                  <a:schemeClr val="tx1">
                    <a:lumMod val="90000"/>
                    <a:lumOff val="10000"/>
                  </a:schemeClr>
                </a:solidFill>
              </a:rPr>
              <a:t>Interventions:  Cluster A</a:t>
            </a:r>
          </a:p>
        </p:txBody>
      </p:sp>
      <p:graphicFrame>
        <p:nvGraphicFramePr>
          <p:cNvPr id="57349" name="Content Placeholder 2">
            <a:extLst>
              <a:ext uri="{FF2B5EF4-FFF2-40B4-BE49-F238E27FC236}">
                <a16:creationId xmlns:a16="http://schemas.microsoft.com/office/drawing/2014/main" id="{D02F05E7-96AB-DCFE-90AF-F9EB04BDF25D}"/>
              </a:ext>
            </a:extLst>
          </p:cNvPr>
          <p:cNvGraphicFramePr>
            <a:graphicFrameLocks noGrp="1"/>
          </p:cNvGraphicFramePr>
          <p:nvPr>
            <p:ph sz="quarter" idx="13"/>
            <p:extLst>
              <p:ext uri="{D42A27DB-BD31-4B8C-83A1-F6EECF244321}">
                <p14:modId xmlns:p14="http://schemas.microsoft.com/office/powerpoint/2010/main" val="1088367434"/>
              </p:ext>
            </p:extLst>
          </p:nvPr>
        </p:nvGraphicFramePr>
        <p:xfrm>
          <a:off x="600891" y="1036638"/>
          <a:ext cx="8268788" cy="51995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7347" name="Slide Number Placeholder 4">
            <a:extLst>
              <a:ext uri="{FF2B5EF4-FFF2-40B4-BE49-F238E27FC236}">
                <a16:creationId xmlns:a16="http://schemas.microsoft.com/office/drawing/2014/main" id="{659E3BEF-8CF2-E398-BA11-191280DFF694}"/>
              </a:ext>
            </a:extLst>
          </p:cNvPr>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nSpc>
                <a:spcPct val="80000"/>
              </a:lnSpc>
            </a:pPr>
            <a:fld id="{F654AEEE-D1A0-6041-871B-406FFE690C1F}" type="slidenum">
              <a:rPr lang="en-GB" altLang="en-US" sz="1500"/>
              <a:pPr>
                <a:lnSpc>
                  <a:spcPct val="80000"/>
                </a:lnSpc>
              </a:pPr>
              <a:t>13</a:t>
            </a:fld>
            <a:endParaRPr lang="en-GB" altLang="en-US" sz="15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3" name="Rectangle 2">
            <a:extLst>
              <a:ext uri="{FF2B5EF4-FFF2-40B4-BE49-F238E27FC236}">
                <a16:creationId xmlns:a16="http://schemas.microsoft.com/office/drawing/2014/main" id="{D50AAF78-78A8-494F-B22A-2D91578E61D8}"/>
              </a:ext>
            </a:extLst>
          </p:cNvPr>
          <p:cNvSpPr>
            <a:spLocks noGrp="1" noChangeArrowheads="1"/>
          </p:cNvSpPr>
          <p:nvPr>
            <p:ph type="title"/>
          </p:nvPr>
        </p:nvSpPr>
        <p:spPr>
          <a:xfrm>
            <a:off x="768093" y="222625"/>
            <a:ext cx="6419415" cy="1499616"/>
          </a:xfrm>
        </p:spPr>
        <p:txBody>
          <a:bodyPr vert="horz" lIns="91440" tIns="45720" rIns="91440" bIns="45720" rtlCol="0" anchor="ctr">
            <a:normAutofit/>
          </a:bodyPr>
          <a:lstStyle/>
          <a:p>
            <a:pPr algn="ctr">
              <a:defRPr/>
            </a:pPr>
            <a:r>
              <a:rPr lang="en-US" altLang="en-US" sz="3500" dirty="0"/>
              <a:t>Cluster B: Dramatic, Emotional, Erratic</a:t>
            </a:r>
            <a:br>
              <a:rPr lang="en-US" altLang="en-US" sz="3500" dirty="0"/>
            </a:br>
            <a:r>
              <a:rPr lang="en-US" altLang="en-US" sz="3500" dirty="0"/>
              <a:t>Antisocial PD</a:t>
            </a:r>
          </a:p>
        </p:txBody>
      </p:sp>
      <p:sp>
        <p:nvSpPr>
          <p:cNvPr id="550917" name="Rectangle 5">
            <a:extLst>
              <a:ext uri="{FF2B5EF4-FFF2-40B4-BE49-F238E27FC236}">
                <a16:creationId xmlns:a16="http://schemas.microsoft.com/office/drawing/2014/main" id="{FF383DB7-552C-4C46-97EC-F7326F1DC060}"/>
              </a:ext>
            </a:extLst>
          </p:cNvPr>
          <p:cNvSpPr>
            <a:spLocks noChangeArrowheads="1"/>
          </p:cNvSpPr>
          <p:nvPr/>
        </p:nvSpPr>
        <p:spPr bwMode="auto">
          <a:xfrm>
            <a:off x="768094" y="1436914"/>
            <a:ext cx="6419415" cy="4872446"/>
          </a:xfrm>
          <a:prstGeom prst="rect">
            <a:avLst/>
          </a:prstGeom>
        </p:spPr>
        <p:txBody>
          <a:bodyPr vert="horz" lIns="45720" tIns="45720" rIns="45720" bIns="45720" rtlCol="0">
            <a:noAutofit/>
          </a:bodyPr>
          <a:lstStyle>
            <a:lvl1pPr marL="285750" indent="-285750">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lnSpc>
                <a:spcPct val="90000"/>
              </a:lnSpc>
              <a:spcBef>
                <a:spcPct val="25000"/>
              </a:spcBef>
              <a:spcAft>
                <a:spcPct val="25000"/>
              </a:spcAft>
              <a:buClr>
                <a:schemeClr val="accent1"/>
              </a:buClr>
              <a:buFont typeface="Arial" panose="020B0604020202020204" pitchFamily="34" charset="0"/>
              <a:buChar char="•"/>
              <a:defRPr/>
            </a:pPr>
            <a:r>
              <a:rPr lang="en-US" altLang="en-US" sz="2200" dirty="0">
                <a:effectLst>
                  <a:outerShdw blurRad="38100" dist="38100" dir="2700000" algn="tl">
                    <a:srgbClr val="C0C0C0"/>
                  </a:outerShdw>
                </a:effectLst>
                <a:latin typeface="+mn-lt"/>
                <a:ea typeface="+mn-ea"/>
              </a:rPr>
              <a:t>Disregard for and violation of the rights of others occurring since age 15 indicated by 3 or more:</a:t>
            </a:r>
          </a:p>
          <a:p>
            <a:pPr lvl="1" eaLnBrk="1" hangingPunct="1">
              <a:lnSpc>
                <a:spcPct val="90000"/>
              </a:lnSpc>
              <a:spcBef>
                <a:spcPct val="25000"/>
              </a:spcBef>
              <a:spcAft>
                <a:spcPct val="25000"/>
              </a:spcAft>
              <a:buClr>
                <a:schemeClr val="accent1"/>
              </a:buClr>
              <a:buFont typeface="Arial" panose="020B0604020202020204" pitchFamily="34" charset="0"/>
              <a:buChar char="•"/>
              <a:defRPr/>
            </a:pPr>
            <a:r>
              <a:rPr lang="en-US" altLang="en-US" sz="2200" dirty="0">
                <a:effectLst>
                  <a:outerShdw blurRad="38100" dist="38100" dir="2700000" algn="tl">
                    <a:srgbClr val="C0C0C0"/>
                  </a:outerShdw>
                </a:effectLst>
                <a:latin typeface="+mn-lt"/>
                <a:ea typeface="+mn-ea"/>
              </a:rPr>
              <a:t>Repeatedly performing acts that are grounds for arrest</a:t>
            </a:r>
          </a:p>
          <a:p>
            <a:pPr lvl="1" eaLnBrk="1" hangingPunct="1">
              <a:lnSpc>
                <a:spcPct val="90000"/>
              </a:lnSpc>
              <a:spcBef>
                <a:spcPct val="25000"/>
              </a:spcBef>
              <a:spcAft>
                <a:spcPct val="25000"/>
              </a:spcAft>
              <a:buClr>
                <a:schemeClr val="accent1"/>
              </a:buClr>
              <a:buFont typeface="Arial" panose="020B0604020202020204" pitchFamily="34" charset="0"/>
              <a:buChar char="•"/>
              <a:defRPr/>
            </a:pPr>
            <a:r>
              <a:rPr lang="en-US" altLang="en-US" sz="2200" dirty="0">
                <a:effectLst>
                  <a:outerShdw blurRad="38100" dist="38100" dir="2700000" algn="tl">
                    <a:srgbClr val="C0C0C0"/>
                  </a:outerShdw>
                </a:effectLst>
                <a:latin typeface="+mn-lt"/>
                <a:ea typeface="+mn-ea"/>
              </a:rPr>
              <a:t>Deceitfulness: lying, using aliases, or conning</a:t>
            </a:r>
          </a:p>
          <a:p>
            <a:pPr lvl="1" eaLnBrk="1" hangingPunct="1">
              <a:lnSpc>
                <a:spcPct val="90000"/>
              </a:lnSpc>
              <a:spcBef>
                <a:spcPct val="25000"/>
              </a:spcBef>
              <a:spcAft>
                <a:spcPct val="25000"/>
              </a:spcAft>
              <a:buClr>
                <a:schemeClr val="accent1"/>
              </a:buClr>
              <a:buFont typeface="Arial" panose="020B0604020202020204" pitchFamily="34" charset="0"/>
              <a:buChar char="•"/>
              <a:defRPr/>
            </a:pPr>
            <a:r>
              <a:rPr lang="en-US" altLang="en-US" sz="2200" dirty="0">
                <a:effectLst>
                  <a:outerShdw blurRad="38100" dist="38100" dir="2700000" algn="tl">
                    <a:srgbClr val="C0C0C0"/>
                  </a:outerShdw>
                </a:effectLst>
                <a:latin typeface="+mn-lt"/>
                <a:ea typeface="+mn-ea"/>
              </a:rPr>
              <a:t>Impulsivity or failure to plan ahead</a:t>
            </a:r>
          </a:p>
          <a:p>
            <a:pPr lvl="1" eaLnBrk="1" hangingPunct="1">
              <a:lnSpc>
                <a:spcPct val="90000"/>
              </a:lnSpc>
              <a:spcBef>
                <a:spcPct val="25000"/>
              </a:spcBef>
              <a:spcAft>
                <a:spcPct val="25000"/>
              </a:spcAft>
              <a:buClr>
                <a:schemeClr val="accent1"/>
              </a:buClr>
              <a:buFont typeface="Arial" panose="020B0604020202020204" pitchFamily="34" charset="0"/>
              <a:buChar char="•"/>
              <a:defRPr/>
            </a:pPr>
            <a:r>
              <a:rPr lang="en-US" altLang="en-US" sz="2200" dirty="0">
                <a:effectLst>
                  <a:outerShdw blurRad="38100" dist="38100" dir="2700000" algn="tl">
                    <a:srgbClr val="C0C0C0"/>
                  </a:outerShdw>
                </a:effectLst>
                <a:latin typeface="+mn-lt"/>
                <a:ea typeface="+mn-ea"/>
              </a:rPr>
              <a:t>Irritability and aggressiveness: repeated fighting or assaults</a:t>
            </a:r>
          </a:p>
          <a:p>
            <a:pPr lvl="1" eaLnBrk="1" hangingPunct="1">
              <a:lnSpc>
                <a:spcPct val="90000"/>
              </a:lnSpc>
              <a:spcBef>
                <a:spcPct val="25000"/>
              </a:spcBef>
              <a:spcAft>
                <a:spcPct val="25000"/>
              </a:spcAft>
              <a:buClr>
                <a:schemeClr val="accent1"/>
              </a:buClr>
              <a:buFont typeface="Arial" panose="020B0604020202020204" pitchFamily="34" charset="0"/>
              <a:buChar char="•"/>
              <a:defRPr/>
            </a:pPr>
            <a:r>
              <a:rPr lang="en-US" altLang="en-US" sz="2200" dirty="0">
                <a:effectLst>
                  <a:outerShdw blurRad="38100" dist="38100" dir="2700000" algn="tl">
                    <a:srgbClr val="C0C0C0"/>
                  </a:outerShdw>
                </a:effectLst>
                <a:latin typeface="+mn-lt"/>
                <a:ea typeface="+mn-ea"/>
              </a:rPr>
              <a:t>Reckless disregard for safety of others</a:t>
            </a:r>
          </a:p>
          <a:p>
            <a:pPr lvl="1" eaLnBrk="1" hangingPunct="1">
              <a:lnSpc>
                <a:spcPct val="90000"/>
              </a:lnSpc>
              <a:spcBef>
                <a:spcPct val="25000"/>
              </a:spcBef>
              <a:spcAft>
                <a:spcPct val="25000"/>
              </a:spcAft>
              <a:buClr>
                <a:schemeClr val="accent1"/>
              </a:buClr>
              <a:buFont typeface="Arial" panose="020B0604020202020204" pitchFamily="34" charset="0"/>
              <a:buChar char="•"/>
              <a:defRPr/>
            </a:pPr>
            <a:r>
              <a:rPr lang="en-US" altLang="en-US" sz="2200" dirty="0">
                <a:effectLst>
                  <a:outerShdw blurRad="38100" dist="38100" dir="2700000" algn="tl">
                    <a:srgbClr val="C0C0C0"/>
                  </a:outerShdw>
                </a:effectLst>
                <a:latin typeface="+mn-lt"/>
                <a:ea typeface="+mn-ea"/>
              </a:rPr>
              <a:t>Inability to sustain consistent work or financial responsibility</a:t>
            </a:r>
          </a:p>
          <a:p>
            <a:pPr lvl="1" eaLnBrk="1" hangingPunct="1">
              <a:lnSpc>
                <a:spcPct val="90000"/>
              </a:lnSpc>
              <a:spcBef>
                <a:spcPct val="25000"/>
              </a:spcBef>
              <a:spcAft>
                <a:spcPct val="25000"/>
              </a:spcAft>
              <a:buClr>
                <a:schemeClr val="accent1"/>
              </a:buClr>
              <a:buFont typeface="Arial" panose="020B0604020202020204" pitchFamily="34" charset="0"/>
              <a:buChar char="•"/>
              <a:defRPr/>
            </a:pPr>
            <a:r>
              <a:rPr lang="en-US" altLang="en-US" sz="2200" dirty="0">
                <a:effectLst>
                  <a:outerShdw blurRad="38100" dist="38100" dir="2700000" algn="tl">
                    <a:srgbClr val="C0C0C0"/>
                  </a:outerShdw>
                </a:effectLst>
                <a:latin typeface="+mn-lt"/>
                <a:ea typeface="+mn-ea"/>
              </a:rPr>
              <a:t>Lacks remorse, empathy</a:t>
            </a:r>
          </a:p>
        </p:txBody>
      </p:sp>
      <p:sp>
        <p:nvSpPr>
          <p:cNvPr id="550922" name="Rectangle 550921">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0924" name="Rectangle 550923">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394" name="Slide Number Placeholder 4">
            <a:extLst>
              <a:ext uri="{FF2B5EF4-FFF2-40B4-BE49-F238E27FC236}">
                <a16:creationId xmlns:a16="http://schemas.microsoft.com/office/drawing/2014/main" id="{F6F3E29D-DC19-689F-4AF1-6D008B2086AD}"/>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defTabSz="457200" eaLnBrk="1" hangingPunct="1">
              <a:spcAft>
                <a:spcPts val="600"/>
              </a:spcAft>
            </a:pPr>
            <a:fld id="{B7CA0606-E1C6-F741-A117-EACB7367367C}" type="slidenum">
              <a:rPr lang="en-US" altLang="en-US" kern="1200" dirty="0">
                <a:solidFill>
                  <a:schemeClr val="tx1">
                    <a:lumMod val="95000"/>
                    <a:lumOff val="5000"/>
                  </a:schemeClr>
                </a:solidFill>
                <a:latin typeface="+mj-lt"/>
                <a:ea typeface="+mn-ea"/>
                <a:cs typeface="+mn-cs"/>
              </a:rPr>
              <a:pPr defTabSz="457200" eaLnBrk="1" hangingPunct="1">
                <a:spcAft>
                  <a:spcPts val="600"/>
                </a:spcAft>
              </a:pPr>
              <a:t>14</a:t>
            </a:fld>
            <a:endParaRPr lang="en-US" altLang="en-US" kern="1200" dirty="0">
              <a:solidFill>
                <a:schemeClr val="tx1">
                  <a:lumMod val="95000"/>
                  <a:lumOff val="5000"/>
                </a:schemeClr>
              </a:solidFill>
              <a:latin typeface="+mj-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FFD2B-3F98-D146-8832-07CFA568DACB}"/>
              </a:ext>
            </a:extLst>
          </p:cNvPr>
          <p:cNvSpPr>
            <a:spLocks noGrp="1"/>
          </p:cNvSpPr>
          <p:nvPr>
            <p:ph type="title"/>
          </p:nvPr>
        </p:nvSpPr>
        <p:spPr>
          <a:xfrm>
            <a:off x="574766" y="325602"/>
            <a:ext cx="6612744" cy="1372570"/>
          </a:xfrm>
        </p:spPr>
        <p:txBody>
          <a:bodyPr>
            <a:normAutofit/>
          </a:bodyPr>
          <a:lstStyle/>
          <a:p>
            <a:pPr algn="ctr" eaLnBrk="1" fontAlgn="auto" hangingPunct="1">
              <a:spcAft>
                <a:spcPts val="0"/>
              </a:spcAft>
              <a:defRPr/>
            </a:pPr>
            <a:r>
              <a:rPr lang="en-US" sz="3600" dirty="0"/>
              <a:t>Cluster B: Dramatic, Emotional, Erratic </a:t>
            </a:r>
            <a:br>
              <a:rPr lang="en-US" sz="3600" dirty="0"/>
            </a:br>
            <a:r>
              <a:rPr lang="en-US" sz="3600" dirty="0"/>
              <a:t>Borderline PD</a:t>
            </a:r>
          </a:p>
        </p:txBody>
      </p:sp>
      <p:sp>
        <p:nvSpPr>
          <p:cNvPr id="3" name="Content Placeholder 2">
            <a:extLst>
              <a:ext uri="{FF2B5EF4-FFF2-40B4-BE49-F238E27FC236}">
                <a16:creationId xmlns:a16="http://schemas.microsoft.com/office/drawing/2014/main" id="{E5F53C13-65AA-0D4E-AEE4-0949698170CD}"/>
              </a:ext>
            </a:extLst>
          </p:cNvPr>
          <p:cNvSpPr>
            <a:spLocks noGrp="1"/>
          </p:cNvSpPr>
          <p:nvPr>
            <p:ph sz="quarter" idx="13"/>
          </p:nvPr>
        </p:nvSpPr>
        <p:spPr>
          <a:xfrm>
            <a:off x="757646" y="1698173"/>
            <a:ext cx="6024154" cy="4611188"/>
          </a:xfrm>
        </p:spPr>
        <p:txBody>
          <a:bodyPr>
            <a:noAutofit/>
          </a:bodyPr>
          <a:lstStyle/>
          <a:p>
            <a:pPr marL="365760" indent="-283464" eaLnBrk="1" fontAlgn="auto" hangingPunct="1">
              <a:spcAft>
                <a:spcPts val="0"/>
              </a:spcAft>
              <a:buFont typeface="Wingdings 2"/>
              <a:buChar char=""/>
              <a:defRPr/>
            </a:pPr>
            <a:r>
              <a:rPr lang="en-US" sz="2300" dirty="0"/>
              <a:t>Instability of interpersonal relationships, self-image, and affects, and marked impulsivity indicated by 5 or more:</a:t>
            </a:r>
          </a:p>
          <a:p>
            <a:pPr marL="640080" lvl="1" indent="-237744" eaLnBrk="1" fontAlgn="auto" hangingPunct="1">
              <a:spcAft>
                <a:spcPts val="0"/>
              </a:spcAft>
              <a:buFont typeface="Verdana"/>
              <a:buChar char="◦"/>
              <a:defRPr/>
            </a:pPr>
            <a:r>
              <a:rPr lang="en-US" sz="2300" dirty="0"/>
              <a:t>Frantic efforts to avoid abandonment</a:t>
            </a:r>
          </a:p>
          <a:p>
            <a:pPr marL="640080" lvl="1" indent="-237744" eaLnBrk="1" fontAlgn="auto" hangingPunct="1">
              <a:spcAft>
                <a:spcPts val="0"/>
              </a:spcAft>
              <a:buFont typeface="Verdana"/>
              <a:buChar char="◦"/>
              <a:defRPr/>
            </a:pPr>
            <a:r>
              <a:rPr lang="en-US" sz="2300" dirty="0"/>
              <a:t>Unstable and intense personal relationships</a:t>
            </a:r>
          </a:p>
          <a:p>
            <a:pPr marL="640080" lvl="1" indent="-237744" eaLnBrk="1" fontAlgn="auto" hangingPunct="1">
              <a:spcAft>
                <a:spcPts val="0"/>
              </a:spcAft>
              <a:buFont typeface="Verdana"/>
              <a:buChar char="◦"/>
              <a:defRPr/>
            </a:pPr>
            <a:r>
              <a:rPr lang="en-US" sz="2300" dirty="0"/>
              <a:t>Unstable self-image or sense of self</a:t>
            </a:r>
          </a:p>
          <a:p>
            <a:pPr marL="640080" lvl="1" indent="-237744" eaLnBrk="1" fontAlgn="auto" hangingPunct="1">
              <a:spcAft>
                <a:spcPts val="0"/>
              </a:spcAft>
              <a:buFont typeface="Verdana"/>
              <a:buChar char="◦"/>
              <a:defRPr/>
            </a:pPr>
            <a:r>
              <a:rPr lang="en-US" sz="2300" dirty="0"/>
              <a:t>Impulsivity: spending, sex, substance abuse, binge eating, reckless driving</a:t>
            </a:r>
          </a:p>
          <a:p>
            <a:pPr marL="640080" lvl="1" indent="-237744" eaLnBrk="1" fontAlgn="auto" hangingPunct="1">
              <a:spcAft>
                <a:spcPts val="0"/>
              </a:spcAft>
              <a:buFont typeface="Verdana"/>
              <a:buChar char="◦"/>
              <a:defRPr/>
            </a:pPr>
            <a:r>
              <a:rPr lang="en-US" sz="2300" dirty="0"/>
              <a:t>Recurrent suicidal behavior/ideation or self-mutilation</a:t>
            </a:r>
          </a:p>
          <a:p>
            <a:pPr marL="640080" lvl="1" indent="-237744" eaLnBrk="1" fontAlgn="auto" hangingPunct="1">
              <a:spcAft>
                <a:spcPts val="0"/>
              </a:spcAft>
              <a:buFont typeface="Verdana"/>
              <a:buChar char="◦"/>
              <a:defRPr/>
            </a:pPr>
            <a:r>
              <a:rPr lang="en-US" sz="2300" dirty="0"/>
              <a:t>Emotional lability</a:t>
            </a:r>
          </a:p>
          <a:p>
            <a:pPr marL="640080" lvl="1" indent="-237744" eaLnBrk="1" fontAlgn="auto" hangingPunct="1">
              <a:spcAft>
                <a:spcPts val="0"/>
              </a:spcAft>
              <a:buFont typeface="Verdana"/>
              <a:buChar char="◦"/>
              <a:defRPr/>
            </a:pPr>
            <a:r>
              <a:rPr lang="en-US" sz="2300" dirty="0"/>
              <a:t>Chronic feelings of emptiness</a:t>
            </a:r>
          </a:p>
          <a:p>
            <a:pPr marL="640080" lvl="1" indent="-237744" eaLnBrk="1" fontAlgn="auto" hangingPunct="1">
              <a:spcAft>
                <a:spcPts val="0"/>
              </a:spcAft>
              <a:buFont typeface="Verdana"/>
              <a:buChar char="◦"/>
              <a:defRPr/>
            </a:pPr>
            <a:r>
              <a:rPr lang="en-US" sz="2300" dirty="0"/>
              <a:t>Transient stress-related paranoia or dissociative sx</a:t>
            </a:r>
          </a:p>
        </p:txBody>
      </p:sp>
      <p:sp>
        <p:nvSpPr>
          <p:cNvPr id="61448" name="Rectangle 6144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450" name="Rectangle 6144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443" name="Slide Number Placeholder 4">
            <a:extLst>
              <a:ext uri="{FF2B5EF4-FFF2-40B4-BE49-F238E27FC236}">
                <a16:creationId xmlns:a16="http://schemas.microsoft.com/office/drawing/2014/main" id="{2DC99121-6201-D1C1-0B83-3936AA620D85}"/>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Aft>
                <a:spcPts val="600"/>
              </a:spcAft>
            </a:pPr>
            <a:fld id="{2EE0E0C8-091F-8F45-8EF8-790E8087CEBA}" type="slidenum">
              <a:rPr lang="en-GB" altLang="en-US"/>
              <a:pPr>
                <a:spcAft>
                  <a:spcPts val="600"/>
                </a:spcAft>
              </a:pPr>
              <a:t>15</a:t>
            </a:fld>
            <a:endParaRPr lang="en-GB"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34823" name="Rectangle 34822">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825"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4827" name="Rectangle 34826">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829" name="Rectangle 34828">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818" name="Title 6">
            <a:extLst>
              <a:ext uri="{FF2B5EF4-FFF2-40B4-BE49-F238E27FC236}">
                <a16:creationId xmlns:a16="http://schemas.microsoft.com/office/drawing/2014/main" id="{2B9BC630-E58D-470D-9124-766B9F6EEA9C}"/>
              </a:ext>
            </a:extLst>
          </p:cNvPr>
          <p:cNvSpPr>
            <a:spLocks noGrp="1"/>
          </p:cNvSpPr>
          <p:nvPr>
            <p:ph type="title"/>
          </p:nvPr>
        </p:nvSpPr>
        <p:spPr>
          <a:xfrm>
            <a:off x="3406641" y="942449"/>
            <a:ext cx="5010992" cy="1470249"/>
          </a:xfrm>
        </p:spPr>
        <p:txBody>
          <a:bodyPr>
            <a:normAutofit/>
          </a:bodyPr>
          <a:lstStyle/>
          <a:p>
            <a:pPr eaLnBrk="1" hangingPunct="1"/>
            <a:r>
              <a:rPr lang="en-US" altLang="en-US" dirty="0">
                <a:ea typeface="ヒラギノ角ゴ Pro W3" pitchFamily="1" charset="-128"/>
              </a:rPr>
              <a:t>Case Study</a:t>
            </a:r>
          </a:p>
        </p:txBody>
      </p:sp>
      <p:cxnSp>
        <p:nvCxnSpPr>
          <p:cNvPr id="34831" name="Straight Connector 34830">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9458" name="Content Placeholder 7">
            <a:extLst>
              <a:ext uri="{FF2B5EF4-FFF2-40B4-BE49-F238E27FC236}">
                <a16:creationId xmlns:a16="http://schemas.microsoft.com/office/drawing/2014/main" id="{827AD28F-AFB5-4543-9BDD-957CB260A81F}"/>
              </a:ext>
            </a:extLst>
          </p:cNvPr>
          <p:cNvSpPr>
            <a:spLocks noGrp="1"/>
          </p:cNvSpPr>
          <p:nvPr>
            <p:ph idx="1"/>
          </p:nvPr>
        </p:nvSpPr>
        <p:spPr>
          <a:xfrm>
            <a:off x="3406641" y="2711679"/>
            <a:ext cx="5254758" cy="3502200"/>
          </a:xfrm>
        </p:spPr>
        <p:txBody>
          <a:bodyPr rtlCol="0">
            <a:noAutofit/>
          </a:bodyPr>
          <a:lstStyle/>
          <a:p>
            <a:pPr marL="0" indent="0">
              <a:spcAft>
                <a:spcPts val="0"/>
              </a:spcAft>
              <a:buNone/>
              <a:defRPr/>
            </a:pPr>
            <a:r>
              <a:rPr lang="en-US" altLang="en-US" dirty="0">
                <a:ea typeface="ヒラギノ角ゴ Pro W3" pitchFamily="1" charset="-128"/>
              </a:rPr>
              <a:t>Jim and Mercedes begin marriage counseling together in hopes, Mercedes says, of saving their marriage.</a:t>
            </a:r>
          </a:p>
          <a:p>
            <a:pPr marL="0" indent="0">
              <a:spcAft>
                <a:spcPts val="0"/>
              </a:spcAft>
              <a:buNone/>
              <a:defRPr/>
            </a:pPr>
            <a:r>
              <a:rPr lang="en-US" altLang="en-US" dirty="0">
                <a:ea typeface="ヒラギノ角ゴ Pro W3" pitchFamily="1" charset="-128"/>
              </a:rPr>
              <a:t>     The therapist quickly notices that Jim seems to think a lot of himself, while putting Meredith down. When she expresses hurt, he either laughs or manipulates her into feeling guilty or backing down.</a:t>
            </a:r>
          </a:p>
          <a:p>
            <a:pPr marL="0" indent="0">
              <a:spcAft>
                <a:spcPts val="0"/>
              </a:spcAft>
              <a:buNone/>
              <a:defRPr/>
            </a:pPr>
            <a:r>
              <a:rPr lang="en-US" altLang="en-US" dirty="0">
                <a:ea typeface="ヒラギノ角ゴ Pro W3" pitchFamily="1" charset="-128"/>
              </a:rPr>
              <a:t>     The therapist also notices that Jim frequently boasts about how successful he is, as if he needs the therapist to know and admire this about him.</a:t>
            </a:r>
          </a:p>
        </p:txBody>
      </p:sp>
    </p:spTree>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34823" name="Rectangle 34822">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825"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4827" name="Rectangle 34826">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829" name="Rectangle 34828">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818" name="Title 6">
            <a:extLst>
              <a:ext uri="{FF2B5EF4-FFF2-40B4-BE49-F238E27FC236}">
                <a16:creationId xmlns:a16="http://schemas.microsoft.com/office/drawing/2014/main" id="{2B9BC630-E58D-470D-9124-766B9F6EEA9C}"/>
              </a:ext>
            </a:extLst>
          </p:cNvPr>
          <p:cNvSpPr>
            <a:spLocks noGrp="1"/>
          </p:cNvSpPr>
          <p:nvPr>
            <p:ph type="title"/>
          </p:nvPr>
        </p:nvSpPr>
        <p:spPr>
          <a:xfrm>
            <a:off x="3406641" y="942449"/>
            <a:ext cx="5010992" cy="1470249"/>
          </a:xfrm>
        </p:spPr>
        <p:txBody>
          <a:bodyPr>
            <a:normAutofit/>
          </a:bodyPr>
          <a:lstStyle/>
          <a:p>
            <a:pPr eaLnBrk="1" hangingPunct="1"/>
            <a:r>
              <a:rPr lang="en-US" altLang="en-US" dirty="0">
                <a:ea typeface="ヒラギノ角ゴ Pro W3" pitchFamily="1" charset="-128"/>
              </a:rPr>
              <a:t>Case Study</a:t>
            </a:r>
          </a:p>
        </p:txBody>
      </p:sp>
      <p:cxnSp>
        <p:nvCxnSpPr>
          <p:cNvPr id="34831" name="Straight Connector 34830">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9458" name="Content Placeholder 7">
            <a:extLst>
              <a:ext uri="{FF2B5EF4-FFF2-40B4-BE49-F238E27FC236}">
                <a16:creationId xmlns:a16="http://schemas.microsoft.com/office/drawing/2014/main" id="{827AD28F-AFB5-4543-9BDD-957CB260A81F}"/>
              </a:ext>
            </a:extLst>
          </p:cNvPr>
          <p:cNvSpPr>
            <a:spLocks noGrp="1"/>
          </p:cNvSpPr>
          <p:nvPr>
            <p:ph idx="1"/>
          </p:nvPr>
        </p:nvSpPr>
        <p:spPr>
          <a:xfrm>
            <a:off x="3171444" y="2573573"/>
            <a:ext cx="5489955" cy="3640303"/>
          </a:xfrm>
        </p:spPr>
        <p:txBody>
          <a:bodyPr rtlCol="0">
            <a:noAutofit/>
          </a:bodyPr>
          <a:lstStyle/>
          <a:p>
            <a:pPr marL="0" indent="0" eaLnBrk="1" fontAlgn="auto" hangingPunct="1">
              <a:spcAft>
                <a:spcPts val="0"/>
              </a:spcAft>
              <a:buFont typeface="Wingdings 2" panose="05020102010507070707" pitchFamily="18" charset="2"/>
              <a:buNone/>
              <a:defRPr/>
            </a:pPr>
            <a:r>
              <a:rPr lang="en-US" altLang="en-US" dirty="0">
                <a:ea typeface="ヒラギノ角ゴ Pro W3" pitchFamily="1" charset="-128"/>
              </a:rPr>
              <a:t>As Jim and Meredith’s marriage therapist continues to work with them, she quickly discerns that Jim is not interested in changing his attitude or behaviors toward his wife.</a:t>
            </a:r>
          </a:p>
          <a:p>
            <a:pPr marL="0" indent="0" eaLnBrk="1" fontAlgn="auto" hangingPunct="1">
              <a:spcAft>
                <a:spcPts val="0"/>
              </a:spcAft>
              <a:buFont typeface="Wingdings 2" panose="05020102010507070707" pitchFamily="18" charset="2"/>
              <a:buNone/>
              <a:defRPr/>
            </a:pPr>
            <a:r>
              <a:rPr lang="en-US" altLang="en-US" dirty="0">
                <a:ea typeface="ヒラギノ角ゴ Pro W3" pitchFamily="1" charset="-128"/>
              </a:rPr>
              <a:t>     Although Meredith, like Jim, is financially successful, Jim manages all their finances and Meredith feels he exploits her income for his own advantage.</a:t>
            </a:r>
          </a:p>
          <a:p>
            <a:pPr marL="0" indent="0" eaLnBrk="1" fontAlgn="auto" hangingPunct="1">
              <a:spcAft>
                <a:spcPts val="0"/>
              </a:spcAft>
              <a:buFont typeface="Wingdings 2" panose="05020102010507070707" pitchFamily="18" charset="2"/>
              <a:buNone/>
              <a:defRPr/>
            </a:pPr>
            <a:r>
              <a:rPr lang="en-US" altLang="en-US" dirty="0">
                <a:ea typeface="ヒラギノ角ゴ Pro W3" pitchFamily="1" charset="-128"/>
              </a:rPr>
              <a:t>     Jim is hypersensitive to criticism and feels that </a:t>
            </a:r>
            <a:br>
              <a:rPr lang="en-US" altLang="en-US" dirty="0">
                <a:ea typeface="ヒラギノ角ゴ Pro W3" pitchFamily="1" charset="-128"/>
              </a:rPr>
            </a:br>
            <a:r>
              <a:rPr lang="en-US" altLang="en-US" dirty="0">
                <a:ea typeface="ヒラギノ角ゴ Pro W3" pitchFamily="1" charset="-128"/>
              </a:rPr>
              <a:t>“as the smarter male partner” he is entitled to a greater share of control over their funds.</a:t>
            </a:r>
          </a:p>
        </p:txBody>
      </p:sp>
    </p:spTree>
    <p:extLst>
      <p:ext uri="{BB962C8B-B14F-4D97-AF65-F5344CB8AC3E}">
        <p14:creationId xmlns:p14="http://schemas.microsoft.com/office/powerpoint/2010/main" val="617580803"/>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5" name="Title 1">
            <a:extLst>
              <a:ext uri="{FF2B5EF4-FFF2-40B4-BE49-F238E27FC236}">
                <a16:creationId xmlns:a16="http://schemas.microsoft.com/office/drawing/2014/main" id="{7B44B25D-0770-1143-9205-3F8D8C370A51}"/>
              </a:ext>
            </a:extLst>
          </p:cNvPr>
          <p:cNvSpPr>
            <a:spLocks noGrp="1"/>
          </p:cNvSpPr>
          <p:nvPr>
            <p:ph type="title"/>
          </p:nvPr>
        </p:nvSpPr>
        <p:spPr>
          <a:xfrm>
            <a:off x="574765" y="325601"/>
            <a:ext cx="6612745" cy="1799532"/>
          </a:xfrm>
        </p:spPr>
        <p:txBody>
          <a:bodyPr>
            <a:normAutofit/>
          </a:bodyPr>
          <a:lstStyle/>
          <a:p>
            <a:pPr algn="ctr" eaLnBrk="1" hangingPunct="1">
              <a:defRPr/>
            </a:pPr>
            <a:r>
              <a:rPr lang="en-US" sz="3600" dirty="0">
                <a:ea typeface="MS PGothic" charset="0"/>
              </a:rPr>
              <a:t>Cluster B: Dramatic, Emotional, Erratic Narcissistic PD</a:t>
            </a:r>
          </a:p>
        </p:txBody>
      </p:sp>
      <p:sp>
        <p:nvSpPr>
          <p:cNvPr id="3" name="Content Placeholder 2">
            <a:extLst>
              <a:ext uri="{FF2B5EF4-FFF2-40B4-BE49-F238E27FC236}">
                <a16:creationId xmlns:a16="http://schemas.microsoft.com/office/drawing/2014/main" id="{00239A2F-D955-4840-9008-43F133BAF774}"/>
              </a:ext>
            </a:extLst>
          </p:cNvPr>
          <p:cNvSpPr>
            <a:spLocks noGrp="1"/>
          </p:cNvSpPr>
          <p:nvPr>
            <p:ph sz="quarter" idx="13"/>
          </p:nvPr>
        </p:nvSpPr>
        <p:spPr>
          <a:xfrm>
            <a:off x="574764" y="1698171"/>
            <a:ext cx="6207035" cy="4611189"/>
          </a:xfrm>
        </p:spPr>
        <p:txBody>
          <a:bodyPr>
            <a:noAutofit/>
          </a:bodyPr>
          <a:lstStyle/>
          <a:p>
            <a:pPr marL="365760" indent="-283464" eaLnBrk="1" fontAlgn="auto" hangingPunct="1">
              <a:spcAft>
                <a:spcPts val="0"/>
              </a:spcAft>
              <a:buFont typeface="Wingdings 2"/>
              <a:buChar char=""/>
              <a:defRPr/>
            </a:pPr>
            <a:r>
              <a:rPr lang="en-US" sz="1800" dirty="0"/>
              <a:t>Grandiosity (in fantasy and behavior), need for admiration, and lack of empathy indicated by 5 or more:</a:t>
            </a:r>
          </a:p>
          <a:p>
            <a:pPr marL="640080" lvl="1" indent="-237744" eaLnBrk="1" fontAlgn="auto" hangingPunct="1">
              <a:spcAft>
                <a:spcPts val="0"/>
              </a:spcAft>
              <a:buFont typeface="Verdana"/>
              <a:buChar char="◦"/>
              <a:defRPr/>
            </a:pPr>
            <a:r>
              <a:rPr lang="en-US" sz="1800" dirty="0"/>
              <a:t>Exaggerates achievements/talents, expects to be recognized as superior w/o warrant</a:t>
            </a:r>
          </a:p>
          <a:p>
            <a:pPr marL="640080" lvl="1" indent="-237744" eaLnBrk="1" fontAlgn="auto" hangingPunct="1">
              <a:spcAft>
                <a:spcPts val="0"/>
              </a:spcAft>
              <a:buFont typeface="Verdana"/>
              <a:buChar char="◦"/>
              <a:defRPr/>
            </a:pPr>
            <a:r>
              <a:rPr lang="en-US" sz="1800" dirty="0"/>
              <a:t>Preoccupied with fantasies of unlimited success, power, brilliance, beauty, or ideal love</a:t>
            </a:r>
          </a:p>
          <a:p>
            <a:pPr marL="640080" lvl="1" indent="-237744" eaLnBrk="1" fontAlgn="auto" hangingPunct="1">
              <a:spcAft>
                <a:spcPts val="0"/>
              </a:spcAft>
              <a:buFont typeface="Verdana"/>
              <a:buChar char="◦"/>
              <a:defRPr/>
            </a:pPr>
            <a:r>
              <a:rPr lang="en-US" sz="1800" dirty="0"/>
              <a:t>Believes he/she is special and unique and can only be understood by, or associate with , special or high-status people/institutions</a:t>
            </a:r>
          </a:p>
          <a:p>
            <a:pPr marL="640080" lvl="1" indent="-237744" eaLnBrk="1" fontAlgn="auto" hangingPunct="1">
              <a:spcAft>
                <a:spcPts val="0"/>
              </a:spcAft>
              <a:buFont typeface="Verdana"/>
              <a:buChar char="◦"/>
              <a:defRPr/>
            </a:pPr>
            <a:r>
              <a:rPr lang="en-US" sz="1800" dirty="0"/>
              <a:t>Requires excessive admiration</a:t>
            </a:r>
          </a:p>
          <a:p>
            <a:pPr marL="640080" lvl="1" indent="-237744" eaLnBrk="1" fontAlgn="auto" hangingPunct="1">
              <a:spcAft>
                <a:spcPts val="0"/>
              </a:spcAft>
              <a:buFont typeface="Verdana"/>
              <a:buChar char="◦"/>
              <a:defRPr/>
            </a:pPr>
            <a:r>
              <a:rPr lang="en-US" sz="1800" dirty="0"/>
              <a:t>Sense of entitlement: automatic compliance, special favors</a:t>
            </a:r>
          </a:p>
          <a:p>
            <a:pPr marL="640080" lvl="1" indent="-237744" eaLnBrk="1" fontAlgn="auto" hangingPunct="1">
              <a:spcAft>
                <a:spcPts val="0"/>
              </a:spcAft>
              <a:buFont typeface="Verdana"/>
              <a:buChar char="◦"/>
              <a:defRPr/>
            </a:pPr>
            <a:r>
              <a:rPr lang="en-US" sz="1800" dirty="0"/>
              <a:t>Exploitative: takes advantage of others for own gain</a:t>
            </a:r>
          </a:p>
          <a:p>
            <a:pPr marL="640080" lvl="1" indent="-237744" eaLnBrk="1" fontAlgn="auto" hangingPunct="1">
              <a:spcAft>
                <a:spcPts val="0"/>
              </a:spcAft>
              <a:buFont typeface="Verdana"/>
              <a:buChar char="◦"/>
              <a:defRPr/>
            </a:pPr>
            <a:r>
              <a:rPr lang="en-US" sz="1800" dirty="0"/>
              <a:t>Lacks empathy</a:t>
            </a:r>
          </a:p>
          <a:p>
            <a:pPr marL="640080" lvl="1" indent="-237744" eaLnBrk="1" fontAlgn="auto" hangingPunct="1">
              <a:spcAft>
                <a:spcPts val="0"/>
              </a:spcAft>
              <a:buFont typeface="Verdana"/>
              <a:buChar char="◦"/>
              <a:defRPr/>
            </a:pPr>
            <a:r>
              <a:rPr lang="en-US" sz="1800" dirty="0"/>
              <a:t>Envious of others and believes others are envious of self</a:t>
            </a:r>
          </a:p>
          <a:p>
            <a:pPr marL="640080" lvl="1" indent="-237744" eaLnBrk="1" fontAlgn="auto" hangingPunct="1">
              <a:spcAft>
                <a:spcPts val="0"/>
              </a:spcAft>
              <a:buFont typeface="Verdana"/>
              <a:buChar char="◦"/>
              <a:defRPr/>
            </a:pPr>
            <a:r>
              <a:rPr lang="en-US" sz="1800" dirty="0"/>
              <a:t>Shows arrogant, haughty behaviors/attitudes</a:t>
            </a:r>
          </a:p>
        </p:txBody>
      </p:sp>
      <p:sp>
        <p:nvSpPr>
          <p:cNvPr id="63496" name="Rectangle 63495">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498" name="Rectangle 63497">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491" name="Slide Number Placeholder 4">
            <a:extLst>
              <a:ext uri="{FF2B5EF4-FFF2-40B4-BE49-F238E27FC236}">
                <a16:creationId xmlns:a16="http://schemas.microsoft.com/office/drawing/2014/main" id="{370735F4-AF8B-98D8-4E31-553160CE527C}"/>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Aft>
                <a:spcPts val="600"/>
              </a:spcAft>
            </a:pPr>
            <a:fld id="{1846326A-4485-F949-98F4-FEA3B3194325}" type="slidenum">
              <a:rPr lang="en-GB" altLang="en-US"/>
              <a:pPr>
                <a:spcAft>
                  <a:spcPts val="600"/>
                </a:spcAft>
              </a:pPr>
              <a:t>18</a:t>
            </a:fld>
            <a:endParaRPr lang="en-GB"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E971C3D7-1DF1-B545-84BF-B43BF1804177}"/>
              </a:ext>
            </a:extLst>
          </p:cNvPr>
          <p:cNvSpPr>
            <a:spLocks noGrp="1"/>
          </p:cNvSpPr>
          <p:nvPr>
            <p:ph type="title"/>
          </p:nvPr>
        </p:nvSpPr>
        <p:spPr>
          <a:xfrm>
            <a:off x="522515" y="548640"/>
            <a:ext cx="6664996" cy="1097280"/>
          </a:xfrm>
        </p:spPr>
        <p:txBody>
          <a:bodyPr>
            <a:normAutofit/>
          </a:bodyPr>
          <a:lstStyle/>
          <a:p>
            <a:pPr algn="ctr" eaLnBrk="1" hangingPunct="1">
              <a:defRPr/>
            </a:pPr>
            <a:r>
              <a:rPr lang="en-US" altLang="en-US" sz="3600" dirty="0">
                <a:cs typeface="Tunga" panose="020B0502040204020203" pitchFamily="34" charset="0"/>
              </a:rPr>
              <a:t>Cluster B: Dramatic, Emotional, Erratic  </a:t>
            </a:r>
            <a:br>
              <a:rPr lang="en-US" altLang="en-US" sz="3600" dirty="0">
                <a:cs typeface="Tunga" panose="020B0502040204020203" pitchFamily="34" charset="0"/>
              </a:rPr>
            </a:br>
            <a:r>
              <a:rPr lang="en-US" altLang="en-US" sz="3600" dirty="0">
                <a:cs typeface="Tunga" panose="020B0502040204020203" pitchFamily="34" charset="0"/>
              </a:rPr>
              <a:t>Histrionic PD</a:t>
            </a:r>
          </a:p>
        </p:txBody>
      </p:sp>
      <p:sp>
        <p:nvSpPr>
          <p:cNvPr id="3" name="Content Placeholder 2">
            <a:extLst>
              <a:ext uri="{FF2B5EF4-FFF2-40B4-BE49-F238E27FC236}">
                <a16:creationId xmlns:a16="http://schemas.microsoft.com/office/drawing/2014/main" id="{82BFEB0E-4835-C345-B883-B633CFB458E9}"/>
              </a:ext>
            </a:extLst>
          </p:cNvPr>
          <p:cNvSpPr>
            <a:spLocks noGrp="1"/>
          </p:cNvSpPr>
          <p:nvPr>
            <p:ph sz="quarter" idx="13"/>
          </p:nvPr>
        </p:nvSpPr>
        <p:spPr>
          <a:xfrm>
            <a:off x="522516" y="1645920"/>
            <a:ext cx="6259284" cy="4663440"/>
          </a:xfrm>
        </p:spPr>
        <p:txBody>
          <a:bodyPr>
            <a:normAutofit/>
          </a:bodyPr>
          <a:lstStyle/>
          <a:p>
            <a:pPr marL="365760" indent="-283464" eaLnBrk="1" fontAlgn="auto" hangingPunct="1">
              <a:spcAft>
                <a:spcPts val="0"/>
              </a:spcAft>
              <a:buFont typeface="Wingdings 2"/>
              <a:buChar char=""/>
              <a:defRPr/>
            </a:pPr>
            <a:r>
              <a:rPr lang="en-US" sz="2200" dirty="0"/>
              <a:t>Excessive emotionality and attention seeking as indicated by 5:</a:t>
            </a:r>
          </a:p>
          <a:p>
            <a:pPr marL="640080" lvl="1" indent="-237744" eaLnBrk="1" fontAlgn="auto" hangingPunct="1">
              <a:spcAft>
                <a:spcPts val="0"/>
              </a:spcAft>
              <a:buFont typeface="Verdana"/>
              <a:buChar char="◦"/>
              <a:defRPr/>
            </a:pPr>
            <a:r>
              <a:rPr lang="en-US" sz="2200" dirty="0"/>
              <a:t>Uncomfortable in situations in which self is not the center of attention</a:t>
            </a:r>
          </a:p>
          <a:p>
            <a:pPr marL="640080" lvl="1" indent="-237744" eaLnBrk="1" fontAlgn="auto" hangingPunct="1">
              <a:spcAft>
                <a:spcPts val="0"/>
              </a:spcAft>
              <a:buFont typeface="Verdana"/>
              <a:buChar char="◦"/>
              <a:defRPr/>
            </a:pPr>
            <a:r>
              <a:rPr lang="en-US" sz="2200" dirty="0"/>
              <a:t>Interaction with others is often inappropriate: seductive, sexual, provocative</a:t>
            </a:r>
          </a:p>
          <a:p>
            <a:pPr marL="640080" lvl="1" indent="-237744" eaLnBrk="1" fontAlgn="auto" hangingPunct="1">
              <a:spcAft>
                <a:spcPts val="0"/>
              </a:spcAft>
              <a:buFont typeface="Verdana"/>
              <a:buChar char="◦"/>
              <a:defRPr/>
            </a:pPr>
            <a:r>
              <a:rPr lang="en-US" sz="2200" dirty="0"/>
              <a:t>Rapidly shifting and shallow emotions</a:t>
            </a:r>
          </a:p>
          <a:p>
            <a:pPr marL="640080" lvl="1" indent="-237744" eaLnBrk="1" fontAlgn="auto" hangingPunct="1">
              <a:spcAft>
                <a:spcPts val="0"/>
              </a:spcAft>
              <a:buFont typeface="Verdana"/>
              <a:buChar char="◦"/>
              <a:defRPr/>
            </a:pPr>
            <a:r>
              <a:rPr lang="en-US" sz="2200" dirty="0"/>
              <a:t>Use of physical appearance to draw attention</a:t>
            </a:r>
          </a:p>
          <a:p>
            <a:pPr marL="640080" lvl="1" indent="-237744" eaLnBrk="1" fontAlgn="auto" hangingPunct="1">
              <a:spcAft>
                <a:spcPts val="0"/>
              </a:spcAft>
              <a:buFont typeface="Verdana"/>
              <a:buChar char="◦"/>
              <a:defRPr/>
            </a:pPr>
            <a:r>
              <a:rPr lang="en-US" sz="2200" dirty="0"/>
              <a:t>Style of speech excessively impressionistic and lacking in detail</a:t>
            </a:r>
          </a:p>
          <a:p>
            <a:pPr marL="640080" lvl="1" indent="-237744" eaLnBrk="1" fontAlgn="auto" hangingPunct="1">
              <a:spcAft>
                <a:spcPts val="0"/>
              </a:spcAft>
              <a:buFont typeface="Verdana"/>
              <a:buChar char="◦"/>
              <a:defRPr/>
            </a:pPr>
            <a:r>
              <a:rPr lang="en-US" sz="2200" dirty="0"/>
              <a:t>Theatrical, exaggerated and dramatic</a:t>
            </a:r>
          </a:p>
          <a:p>
            <a:pPr marL="640080" lvl="1" indent="-237744" eaLnBrk="1" fontAlgn="auto" hangingPunct="1">
              <a:spcAft>
                <a:spcPts val="0"/>
              </a:spcAft>
              <a:buFont typeface="Verdana"/>
              <a:buChar char="◦"/>
              <a:defRPr/>
            </a:pPr>
            <a:r>
              <a:rPr lang="en-US" sz="2200" dirty="0"/>
              <a:t>Easily influenced by others or circumstances</a:t>
            </a:r>
          </a:p>
          <a:p>
            <a:pPr marL="640080" lvl="1" indent="-237744" eaLnBrk="1" fontAlgn="auto" hangingPunct="1">
              <a:spcAft>
                <a:spcPts val="0"/>
              </a:spcAft>
              <a:buFont typeface="Verdana"/>
              <a:buChar char="◦"/>
              <a:defRPr/>
            </a:pPr>
            <a:r>
              <a:rPr lang="en-US" sz="2200" dirty="0"/>
              <a:t>Considers relationships to be more intimate than they actually are</a:t>
            </a:r>
          </a:p>
        </p:txBody>
      </p:sp>
      <p:sp>
        <p:nvSpPr>
          <p:cNvPr id="65544" name="Rectangle 65543">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546" name="Rectangle 65545">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539" name="Slide Number Placeholder 4">
            <a:extLst>
              <a:ext uri="{FF2B5EF4-FFF2-40B4-BE49-F238E27FC236}">
                <a16:creationId xmlns:a16="http://schemas.microsoft.com/office/drawing/2014/main" id="{E28A5E1A-67A7-63DC-C77E-73A2520894C7}"/>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Aft>
                <a:spcPts val="600"/>
              </a:spcAft>
            </a:pPr>
            <a:fld id="{7A44491A-83E0-9E44-B7B6-B248A77385CC}" type="slidenum">
              <a:rPr lang="en-GB" altLang="en-US"/>
              <a:pPr>
                <a:spcAft>
                  <a:spcPts val="600"/>
                </a:spcAft>
              </a:pPr>
              <a:t>19</a:t>
            </a:fld>
            <a:endParaRPr lang="en-GB"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7" name="Title 1">
            <a:extLst>
              <a:ext uri="{FF2B5EF4-FFF2-40B4-BE49-F238E27FC236}">
                <a16:creationId xmlns:a16="http://schemas.microsoft.com/office/drawing/2014/main" id="{5B817E48-BEAD-9D45-8753-39E9393FFDFB}"/>
              </a:ext>
            </a:extLst>
          </p:cNvPr>
          <p:cNvSpPr>
            <a:spLocks noGrp="1"/>
          </p:cNvSpPr>
          <p:nvPr>
            <p:ph type="title"/>
          </p:nvPr>
        </p:nvSpPr>
        <p:spPr>
          <a:xfrm>
            <a:off x="768096" y="585216"/>
            <a:ext cx="6013704" cy="1499616"/>
          </a:xfrm>
        </p:spPr>
        <p:txBody>
          <a:bodyPr>
            <a:normAutofit/>
          </a:bodyPr>
          <a:lstStyle/>
          <a:p>
            <a:pPr eaLnBrk="1" hangingPunct="1">
              <a:defRPr/>
            </a:pPr>
            <a:r>
              <a:rPr lang="en-US" altLang="en-US" dirty="0"/>
              <a:t>Personality</a:t>
            </a:r>
          </a:p>
        </p:txBody>
      </p:sp>
      <p:sp>
        <p:nvSpPr>
          <p:cNvPr id="14339" name="Content Placeholder 2">
            <a:extLst>
              <a:ext uri="{FF2B5EF4-FFF2-40B4-BE49-F238E27FC236}">
                <a16:creationId xmlns:a16="http://schemas.microsoft.com/office/drawing/2014/main" id="{5268C376-B6F6-D84F-BCA4-251AEA4ACE1E}"/>
              </a:ext>
            </a:extLst>
          </p:cNvPr>
          <p:cNvSpPr>
            <a:spLocks noGrp="1"/>
          </p:cNvSpPr>
          <p:nvPr>
            <p:ph sz="quarter" idx="13"/>
          </p:nvPr>
        </p:nvSpPr>
        <p:spPr>
          <a:xfrm>
            <a:off x="768096" y="2516191"/>
            <a:ext cx="6207470" cy="3908072"/>
          </a:xfrm>
        </p:spPr>
        <p:txBody>
          <a:bodyPr numCol="1" anchorCtr="0" compatLnSpc="1">
            <a:prstTxWarp prst="textNoShape">
              <a:avLst/>
            </a:prstTxWarp>
            <a:normAutofit/>
          </a:bodyPr>
          <a:lstStyle/>
          <a:p>
            <a:pPr algn="ctr" eaLnBrk="1" hangingPunct="1">
              <a:defRPr/>
            </a:pPr>
            <a:r>
              <a:rPr lang="en-US" altLang="en-US" sz="3200" dirty="0"/>
              <a:t>Enduring pattern of behavior (conscious and unconscious) that reflects a means of adapting to the environment and it</a:t>
            </a:r>
            <a:r>
              <a:rPr lang="ja-JP" altLang="en-US" sz="3200"/>
              <a:t>’</a:t>
            </a:r>
            <a:r>
              <a:rPr lang="en-US" altLang="ja-JP" sz="3200" dirty="0"/>
              <a:t>s cultural, ethnic, and community standards</a:t>
            </a:r>
            <a:endParaRPr lang="en-US" altLang="en-US" sz="3200" dirty="0"/>
          </a:p>
        </p:txBody>
      </p:sp>
      <p:sp>
        <p:nvSpPr>
          <p:cNvPr id="29704" name="Rectangle 29703">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706" name="Rectangle 29705">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699" name="Slide Number Placeholder 4">
            <a:extLst>
              <a:ext uri="{FF2B5EF4-FFF2-40B4-BE49-F238E27FC236}">
                <a16:creationId xmlns:a16="http://schemas.microsoft.com/office/drawing/2014/main" id="{20F55BF4-25D0-6E48-220F-90340D7C3F60}"/>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Aft>
                <a:spcPts val="600"/>
              </a:spcAft>
            </a:pPr>
            <a:fld id="{18713A86-A741-8747-BE4C-950BA590DA59}" type="slidenum">
              <a:rPr lang="en-GB" altLang="en-US"/>
              <a:pPr>
                <a:spcAft>
                  <a:spcPts val="600"/>
                </a:spcAft>
              </a:pPr>
              <a:t>2</a:t>
            </a:fld>
            <a:endParaRPr lang="en-GB"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94" name="Rectangle 67593">
            <a:extLst>
              <a:ext uri="{FF2B5EF4-FFF2-40B4-BE49-F238E27FC236}">
                <a16:creationId xmlns:a16="http://schemas.microsoft.com/office/drawing/2014/main" id="{319E6BB3-DF2B-4751-97C5-B3DB949AED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964"/>
            <a:ext cx="6095113" cy="68785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585" name="Title 1">
            <a:extLst>
              <a:ext uri="{FF2B5EF4-FFF2-40B4-BE49-F238E27FC236}">
                <a16:creationId xmlns:a16="http://schemas.microsoft.com/office/drawing/2014/main" id="{9CA9AA3B-B283-C540-864C-2953558E38EE}"/>
              </a:ext>
            </a:extLst>
          </p:cNvPr>
          <p:cNvSpPr>
            <a:spLocks noGrp="1"/>
          </p:cNvSpPr>
          <p:nvPr>
            <p:ph type="title"/>
          </p:nvPr>
        </p:nvSpPr>
        <p:spPr>
          <a:xfrm>
            <a:off x="768096" y="4911819"/>
            <a:ext cx="4882895" cy="1499616"/>
          </a:xfrm>
        </p:spPr>
        <p:txBody>
          <a:bodyPr>
            <a:normAutofit/>
          </a:bodyPr>
          <a:lstStyle/>
          <a:p>
            <a:pPr eaLnBrk="1" hangingPunct="1">
              <a:defRPr/>
            </a:pPr>
            <a:r>
              <a:rPr lang="en-US" altLang="en-US" dirty="0">
                <a:solidFill>
                  <a:srgbClr val="FFFFFF"/>
                </a:solidFill>
              </a:rPr>
              <a:t>Cluster B:  Interventions</a:t>
            </a:r>
          </a:p>
        </p:txBody>
      </p:sp>
      <p:sp>
        <p:nvSpPr>
          <p:cNvPr id="33795" name="Content Placeholder 2">
            <a:extLst>
              <a:ext uri="{FF2B5EF4-FFF2-40B4-BE49-F238E27FC236}">
                <a16:creationId xmlns:a16="http://schemas.microsoft.com/office/drawing/2014/main" id="{66085BB5-54AC-F44B-B17C-AEB4FF2C98D4}"/>
              </a:ext>
            </a:extLst>
          </p:cNvPr>
          <p:cNvSpPr>
            <a:spLocks noGrp="1"/>
          </p:cNvSpPr>
          <p:nvPr>
            <p:ph sz="quarter" idx="13"/>
          </p:nvPr>
        </p:nvSpPr>
        <p:spPr>
          <a:xfrm>
            <a:off x="571500" y="261257"/>
            <a:ext cx="5077199" cy="4650562"/>
          </a:xfrm>
        </p:spPr>
        <p:txBody>
          <a:bodyPr anchor="ctr">
            <a:normAutofit/>
          </a:bodyPr>
          <a:lstStyle/>
          <a:p>
            <a:pPr eaLnBrk="1" hangingPunct="1">
              <a:buClr>
                <a:schemeClr val="accent2">
                  <a:lumMod val="50000"/>
                </a:schemeClr>
              </a:buClr>
              <a:defRPr/>
            </a:pPr>
            <a:r>
              <a:rPr lang="en-US" sz="2400" b="1" dirty="0">
                <a:solidFill>
                  <a:srgbClr val="FFFFFF"/>
                </a:solidFill>
              </a:rPr>
              <a:t>Borderline</a:t>
            </a:r>
          </a:p>
          <a:p>
            <a:pPr lvl="1" eaLnBrk="1" hangingPunct="1">
              <a:buClr>
                <a:schemeClr val="accent2">
                  <a:lumMod val="50000"/>
                </a:schemeClr>
              </a:buClr>
              <a:defRPr/>
            </a:pPr>
            <a:r>
              <a:rPr lang="en-US" sz="2400" dirty="0">
                <a:solidFill>
                  <a:srgbClr val="FFFFFF"/>
                </a:solidFill>
              </a:rPr>
              <a:t>Set clear, realistic goals</a:t>
            </a:r>
          </a:p>
          <a:p>
            <a:pPr lvl="1" eaLnBrk="1" hangingPunct="1">
              <a:buClr>
                <a:schemeClr val="accent2">
                  <a:lumMod val="50000"/>
                </a:schemeClr>
              </a:buClr>
              <a:defRPr/>
            </a:pPr>
            <a:r>
              <a:rPr lang="en-US" sz="2400" dirty="0">
                <a:solidFill>
                  <a:srgbClr val="FFFFFF"/>
                </a:solidFill>
              </a:rPr>
              <a:t>Be aware of manipulative behavior </a:t>
            </a:r>
          </a:p>
          <a:p>
            <a:pPr lvl="1" eaLnBrk="1" hangingPunct="1">
              <a:buClr>
                <a:schemeClr val="accent2">
                  <a:lumMod val="50000"/>
                </a:schemeClr>
              </a:buClr>
              <a:defRPr/>
            </a:pPr>
            <a:r>
              <a:rPr lang="en-US" sz="2400" dirty="0">
                <a:solidFill>
                  <a:srgbClr val="FFFFFF"/>
                </a:solidFill>
              </a:rPr>
              <a:t>Clear and consistent boundaries/limits</a:t>
            </a:r>
          </a:p>
          <a:p>
            <a:pPr lvl="1" eaLnBrk="1" hangingPunct="1">
              <a:buClr>
                <a:schemeClr val="accent2">
                  <a:lumMod val="50000"/>
                </a:schemeClr>
              </a:buClr>
              <a:defRPr/>
            </a:pPr>
            <a:r>
              <a:rPr lang="en-US" sz="2400" dirty="0">
                <a:solidFill>
                  <a:srgbClr val="FFFFFF"/>
                </a:solidFill>
              </a:rPr>
              <a:t>For behavioral problems, calmly review treatment plan</a:t>
            </a:r>
          </a:p>
          <a:p>
            <a:pPr lvl="1" eaLnBrk="1" hangingPunct="1">
              <a:buClr>
                <a:schemeClr val="accent2">
                  <a:lumMod val="50000"/>
                </a:schemeClr>
              </a:buClr>
              <a:defRPr/>
            </a:pPr>
            <a:r>
              <a:rPr lang="en-US" sz="2400" dirty="0">
                <a:solidFill>
                  <a:srgbClr val="FFFFFF"/>
                </a:solidFill>
              </a:rPr>
              <a:t>Avoid rescuing or rejecting</a:t>
            </a:r>
          </a:p>
          <a:p>
            <a:pPr lvl="1" eaLnBrk="1" hangingPunct="1">
              <a:buClr>
                <a:schemeClr val="accent2">
                  <a:lumMod val="50000"/>
                </a:schemeClr>
              </a:buClr>
              <a:defRPr/>
            </a:pPr>
            <a:r>
              <a:rPr lang="en-US" sz="2400" dirty="0">
                <a:solidFill>
                  <a:srgbClr val="FFFFFF"/>
                </a:solidFill>
              </a:rPr>
              <a:t>Assess for SI, self-mutilation, esp. in stress</a:t>
            </a:r>
          </a:p>
          <a:p>
            <a:pPr lvl="1" eaLnBrk="1" hangingPunct="1">
              <a:buFont typeface="Verdana" pitchFamily="34" charset="0"/>
              <a:buNone/>
              <a:defRPr/>
            </a:pPr>
            <a:endParaRPr lang="en-US" sz="1700" dirty="0">
              <a:solidFill>
                <a:srgbClr val="FFFFFF"/>
              </a:solidFill>
            </a:endParaRPr>
          </a:p>
        </p:txBody>
      </p:sp>
      <p:pic>
        <p:nvPicPr>
          <p:cNvPr id="67591" name="Graphic 67590" descr="Checkmark">
            <a:extLst>
              <a:ext uri="{FF2B5EF4-FFF2-40B4-BE49-F238E27FC236}">
                <a16:creationId xmlns:a16="http://schemas.microsoft.com/office/drawing/2014/main" id="{4953D7C5-4124-BDC9-96BF-38E02EE035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80933" y="2810785"/>
            <a:ext cx="1236429" cy="1236429"/>
          </a:xfrm>
          <a:prstGeom prst="rect">
            <a:avLst/>
          </a:prstGeom>
        </p:spPr>
      </p:pic>
      <p:cxnSp>
        <p:nvCxnSpPr>
          <p:cNvPr id="67596" name="Straight Connector 67595">
            <a:extLst>
              <a:ext uri="{FF2B5EF4-FFF2-40B4-BE49-F238E27FC236}">
                <a16:creationId xmlns:a16="http://schemas.microsoft.com/office/drawing/2014/main" id="{A61721DD-D110-44EE-82A7-D56AB687E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5204427"/>
            <a:ext cx="0" cy="9144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7587" name="Slide Number Placeholder 4">
            <a:extLst>
              <a:ext uri="{FF2B5EF4-FFF2-40B4-BE49-F238E27FC236}">
                <a16:creationId xmlns:a16="http://schemas.microsoft.com/office/drawing/2014/main" id="{511A4431-9593-3A48-4E44-1C9F023E7044}"/>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Aft>
                <a:spcPts val="600"/>
              </a:spcAft>
            </a:pPr>
            <a:fld id="{CA6A0C5B-D998-1841-85FC-0642BBD892CE}" type="slidenum">
              <a:rPr lang="en-GB" altLang="en-US"/>
              <a:pPr>
                <a:spcAft>
                  <a:spcPts val="600"/>
                </a:spcAft>
              </a:pPr>
              <a:t>20</a:t>
            </a:fld>
            <a:endParaRPr lang="en-GB"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94" name="Rectangle 67593">
            <a:extLst>
              <a:ext uri="{FF2B5EF4-FFF2-40B4-BE49-F238E27FC236}">
                <a16:creationId xmlns:a16="http://schemas.microsoft.com/office/drawing/2014/main" id="{319E6BB3-DF2B-4751-97C5-B3DB949AED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964"/>
            <a:ext cx="6095113" cy="68785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585" name="Title 1">
            <a:extLst>
              <a:ext uri="{FF2B5EF4-FFF2-40B4-BE49-F238E27FC236}">
                <a16:creationId xmlns:a16="http://schemas.microsoft.com/office/drawing/2014/main" id="{9CA9AA3B-B283-C540-864C-2953558E38EE}"/>
              </a:ext>
            </a:extLst>
          </p:cNvPr>
          <p:cNvSpPr>
            <a:spLocks noGrp="1"/>
          </p:cNvSpPr>
          <p:nvPr>
            <p:ph type="title"/>
          </p:nvPr>
        </p:nvSpPr>
        <p:spPr>
          <a:xfrm>
            <a:off x="768096" y="4911819"/>
            <a:ext cx="4882895" cy="1499616"/>
          </a:xfrm>
        </p:spPr>
        <p:txBody>
          <a:bodyPr>
            <a:normAutofit/>
          </a:bodyPr>
          <a:lstStyle/>
          <a:p>
            <a:pPr eaLnBrk="1" hangingPunct="1">
              <a:defRPr/>
            </a:pPr>
            <a:r>
              <a:rPr lang="en-US" altLang="en-US" dirty="0">
                <a:solidFill>
                  <a:srgbClr val="FFFFFF"/>
                </a:solidFill>
              </a:rPr>
              <a:t>Cluster B:  Interventions</a:t>
            </a:r>
          </a:p>
        </p:txBody>
      </p:sp>
      <p:sp>
        <p:nvSpPr>
          <p:cNvPr id="33795" name="Content Placeholder 2">
            <a:extLst>
              <a:ext uri="{FF2B5EF4-FFF2-40B4-BE49-F238E27FC236}">
                <a16:creationId xmlns:a16="http://schemas.microsoft.com/office/drawing/2014/main" id="{66085BB5-54AC-F44B-B17C-AEB4FF2C98D4}"/>
              </a:ext>
            </a:extLst>
          </p:cNvPr>
          <p:cNvSpPr>
            <a:spLocks noGrp="1"/>
          </p:cNvSpPr>
          <p:nvPr>
            <p:ph sz="quarter" idx="13"/>
          </p:nvPr>
        </p:nvSpPr>
        <p:spPr>
          <a:xfrm>
            <a:off x="571500" y="261257"/>
            <a:ext cx="5077199" cy="4650562"/>
          </a:xfrm>
        </p:spPr>
        <p:txBody>
          <a:bodyPr anchor="ctr">
            <a:normAutofit fontScale="70000" lnSpcReduction="20000"/>
          </a:bodyPr>
          <a:lstStyle/>
          <a:p>
            <a:pPr>
              <a:lnSpc>
                <a:spcPct val="150000"/>
              </a:lnSpc>
              <a:buClr>
                <a:schemeClr val="accent2">
                  <a:lumMod val="50000"/>
                </a:schemeClr>
              </a:buClr>
              <a:defRPr/>
            </a:pPr>
            <a:r>
              <a:rPr lang="en-US" sz="3100" b="1" dirty="0">
                <a:solidFill>
                  <a:schemeClr val="bg1"/>
                </a:solidFill>
              </a:rPr>
              <a:t>Antisocial</a:t>
            </a:r>
          </a:p>
          <a:p>
            <a:pPr lvl="1">
              <a:lnSpc>
                <a:spcPct val="150000"/>
              </a:lnSpc>
              <a:buClr>
                <a:schemeClr val="accent2">
                  <a:lumMod val="50000"/>
                </a:schemeClr>
              </a:buClr>
              <a:defRPr/>
            </a:pPr>
            <a:r>
              <a:rPr lang="en-US" sz="3100" dirty="0">
                <a:solidFill>
                  <a:schemeClr val="bg1"/>
                </a:solidFill>
              </a:rPr>
              <a:t>Set clear and realistic limits on behavior</a:t>
            </a:r>
          </a:p>
          <a:p>
            <a:pPr lvl="1">
              <a:lnSpc>
                <a:spcPct val="150000"/>
              </a:lnSpc>
              <a:buClr>
                <a:schemeClr val="accent2">
                  <a:lumMod val="50000"/>
                </a:schemeClr>
              </a:buClr>
              <a:defRPr/>
            </a:pPr>
            <a:r>
              <a:rPr lang="en-US" sz="3100" dirty="0">
                <a:solidFill>
                  <a:schemeClr val="bg1"/>
                </a:solidFill>
              </a:rPr>
              <a:t>Be aware of manipulation</a:t>
            </a:r>
          </a:p>
          <a:p>
            <a:pPr lvl="2">
              <a:lnSpc>
                <a:spcPct val="150000"/>
              </a:lnSpc>
              <a:buClr>
                <a:schemeClr val="accent2">
                  <a:lumMod val="50000"/>
                </a:schemeClr>
              </a:buClr>
              <a:defRPr/>
            </a:pPr>
            <a:r>
              <a:rPr lang="en-US" sz="3100" dirty="0">
                <a:solidFill>
                  <a:schemeClr val="bg1"/>
                </a:solidFill>
              </a:rPr>
              <a:t>Especially guard against guilt</a:t>
            </a:r>
          </a:p>
          <a:p>
            <a:pPr lvl="1">
              <a:lnSpc>
                <a:spcPct val="150000"/>
              </a:lnSpc>
              <a:buClr>
                <a:schemeClr val="accent2">
                  <a:lumMod val="50000"/>
                </a:schemeClr>
              </a:buClr>
              <a:defRPr/>
            </a:pPr>
            <a:r>
              <a:rPr lang="en-US" sz="3100" dirty="0">
                <a:solidFill>
                  <a:schemeClr val="bg1"/>
                </a:solidFill>
              </a:rPr>
              <a:t>Ensure all limits adhered to by staff</a:t>
            </a:r>
          </a:p>
          <a:p>
            <a:pPr lvl="1">
              <a:lnSpc>
                <a:spcPct val="150000"/>
              </a:lnSpc>
              <a:buClr>
                <a:schemeClr val="accent2">
                  <a:lumMod val="50000"/>
                </a:schemeClr>
              </a:buClr>
              <a:defRPr/>
            </a:pPr>
            <a:r>
              <a:rPr lang="en-US" sz="3100" dirty="0">
                <a:solidFill>
                  <a:schemeClr val="bg1"/>
                </a:solidFill>
              </a:rPr>
              <a:t>Carefully document manipulation or aggression</a:t>
            </a:r>
          </a:p>
          <a:p>
            <a:pPr lvl="1">
              <a:lnSpc>
                <a:spcPct val="150000"/>
              </a:lnSpc>
              <a:buClr>
                <a:schemeClr val="accent2">
                  <a:lumMod val="50000"/>
                </a:schemeClr>
              </a:buClr>
              <a:defRPr/>
            </a:pPr>
            <a:r>
              <a:rPr lang="en-US" sz="3100" dirty="0">
                <a:solidFill>
                  <a:schemeClr val="bg1"/>
                </a:solidFill>
              </a:rPr>
              <a:t>Provide clear boundaries and consequences</a:t>
            </a:r>
          </a:p>
          <a:p>
            <a:pPr lvl="1" eaLnBrk="1" hangingPunct="1">
              <a:buFont typeface="Verdana" pitchFamily="34" charset="0"/>
              <a:buNone/>
              <a:defRPr/>
            </a:pPr>
            <a:endParaRPr lang="en-US" sz="1700" dirty="0">
              <a:solidFill>
                <a:srgbClr val="FFFFFF"/>
              </a:solidFill>
            </a:endParaRPr>
          </a:p>
        </p:txBody>
      </p:sp>
      <p:pic>
        <p:nvPicPr>
          <p:cNvPr id="67591" name="Graphic 67590" descr="Checkmark">
            <a:extLst>
              <a:ext uri="{FF2B5EF4-FFF2-40B4-BE49-F238E27FC236}">
                <a16:creationId xmlns:a16="http://schemas.microsoft.com/office/drawing/2014/main" id="{4953D7C5-4124-BDC9-96BF-38E02EE035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80933" y="2810785"/>
            <a:ext cx="1236429" cy="1236429"/>
          </a:xfrm>
          <a:prstGeom prst="rect">
            <a:avLst/>
          </a:prstGeom>
        </p:spPr>
      </p:pic>
      <p:cxnSp>
        <p:nvCxnSpPr>
          <p:cNvPr id="67596" name="Straight Connector 67595">
            <a:extLst>
              <a:ext uri="{FF2B5EF4-FFF2-40B4-BE49-F238E27FC236}">
                <a16:creationId xmlns:a16="http://schemas.microsoft.com/office/drawing/2014/main" id="{A61721DD-D110-44EE-82A7-D56AB687E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5204427"/>
            <a:ext cx="0" cy="9144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7587" name="Slide Number Placeholder 4">
            <a:extLst>
              <a:ext uri="{FF2B5EF4-FFF2-40B4-BE49-F238E27FC236}">
                <a16:creationId xmlns:a16="http://schemas.microsoft.com/office/drawing/2014/main" id="{511A4431-9593-3A48-4E44-1C9F023E7044}"/>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Aft>
                <a:spcPts val="600"/>
              </a:spcAft>
            </a:pPr>
            <a:fld id="{CA6A0C5B-D998-1841-85FC-0642BBD892CE}" type="slidenum">
              <a:rPr lang="en-GB" altLang="en-US"/>
              <a:pPr>
                <a:spcAft>
                  <a:spcPts val="600"/>
                </a:spcAft>
              </a:pPr>
              <a:t>21</a:t>
            </a:fld>
            <a:endParaRPr lang="en-GB" altLang="en-US" dirty="0"/>
          </a:p>
        </p:txBody>
      </p:sp>
    </p:spTree>
    <p:extLst>
      <p:ext uri="{BB962C8B-B14F-4D97-AF65-F5344CB8AC3E}">
        <p14:creationId xmlns:p14="http://schemas.microsoft.com/office/powerpoint/2010/main" val="1765115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94" name="Rectangle 67593">
            <a:extLst>
              <a:ext uri="{FF2B5EF4-FFF2-40B4-BE49-F238E27FC236}">
                <a16:creationId xmlns:a16="http://schemas.microsoft.com/office/drawing/2014/main" id="{319E6BB3-DF2B-4751-97C5-B3DB949AED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964"/>
            <a:ext cx="6095113" cy="68785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585" name="Title 1">
            <a:extLst>
              <a:ext uri="{FF2B5EF4-FFF2-40B4-BE49-F238E27FC236}">
                <a16:creationId xmlns:a16="http://schemas.microsoft.com/office/drawing/2014/main" id="{9CA9AA3B-B283-C540-864C-2953558E38EE}"/>
              </a:ext>
            </a:extLst>
          </p:cNvPr>
          <p:cNvSpPr>
            <a:spLocks noGrp="1"/>
          </p:cNvSpPr>
          <p:nvPr>
            <p:ph type="title"/>
          </p:nvPr>
        </p:nvSpPr>
        <p:spPr>
          <a:xfrm>
            <a:off x="571500" y="5204427"/>
            <a:ext cx="5079491" cy="1207008"/>
          </a:xfrm>
        </p:spPr>
        <p:txBody>
          <a:bodyPr>
            <a:normAutofit/>
          </a:bodyPr>
          <a:lstStyle/>
          <a:p>
            <a:pPr eaLnBrk="1" hangingPunct="1">
              <a:defRPr/>
            </a:pPr>
            <a:r>
              <a:rPr lang="en-US" altLang="en-US" dirty="0">
                <a:solidFill>
                  <a:srgbClr val="FFFFFF"/>
                </a:solidFill>
              </a:rPr>
              <a:t>Cluster B:  Interventions</a:t>
            </a:r>
          </a:p>
        </p:txBody>
      </p:sp>
      <p:sp>
        <p:nvSpPr>
          <p:cNvPr id="33795" name="Content Placeholder 2">
            <a:extLst>
              <a:ext uri="{FF2B5EF4-FFF2-40B4-BE49-F238E27FC236}">
                <a16:creationId xmlns:a16="http://schemas.microsoft.com/office/drawing/2014/main" id="{66085BB5-54AC-F44B-B17C-AEB4FF2C98D4}"/>
              </a:ext>
            </a:extLst>
          </p:cNvPr>
          <p:cNvSpPr>
            <a:spLocks noGrp="1"/>
          </p:cNvSpPr>
          <p:nvPr>
            <p:ph sz="quarter" idx="13"/>
          </p:nvPr>
        </p:nvSpPr>
        <p:spPr>
          <a:xfrm>
            <a:off x="323974" y="182880"/>
            <a:ext cx="5771125" cy="5021547"/>
          </a:xfrm>
        </p:spPr>
        <p:txBody>
          <a:bodyPr anchor="ctr">
            <a:normAutofit fontScale="92500" lnSpcReduction="20000"/>
          </a:bodyPr>
          <a:lstStyle/>
          <a:p>
            <a:pPr marL="365760" indent="-283464">
              <a:lnSpc>
                <a:spcPct val="150000"/>
              </a:lnSpc>
              <a:spcAft>
                <a:spcPts val="0"/>
              </a:spcAft>
              <a:buClr>
                <a:schemeClr val="accent2">
                  <a:lumMod val="50000"/>
                </a:schemeClr>
              </a:buClr>
              <a:buFont typeface="Wingdings 2"/>
              <a:buChar char=""/>
              <a:defRPr/>
            </a:pPr>
            <a:r>
              <a:rPr lang="en-US" b="1" dirty="0">
                <a:solidFill>
                  <a:schemeClr val="bg1"/>
                </a:solidFill>
              </a:rPr>
              <a:t>Narcissistic</a:t>
            </a:r>
          </a:p>
          <a:p>
            <a:pPr marL="640080" lvl="1" indent="-237744">
              <a:lnSpc>
                <a:spcPct val="150000"/>
              </a:lnSpc>
              <a:spcAft>
                <a:spcPts val="0"/>
              </a:spcAft>
              <a:buClr>
                <a:schemeClr val="accent2">
                  <a:lumMod val="50000"/>
                </a:schemeClr>
              </a:buClr>
              <a:buFont typeface="Verdana"/>
              <a:buChar char="◦"/>
              <a:defRPr/>
            </a:pPr>
            <a:r>
              <a:rPr lang="en-US" sz="2000" dirty="0">
                <a:solidFill>
                  <a:schemeClr val="bg1"/>
                </a:solidFill>
              </a:rPr>
              <a:t>Remain neutral</a:t>
            </a:r>
          </a:p>
          <a:p>
            <a:pPr marL="640080" lvl="1" indent="-237744">
              <a:lnSpc>
                <a:spcPct val="150000"/>
              </a:lnSpc>
              <a:spcAft>
                <a:spcPts val="0"/>
              </a:spcAft>
              <a:buClr>
                <a:schemeClr val="accent2">
                  <a:lumMod val="50000"/>
                </a:schemeClr>
              </a:buClr>
              <a:buFont typeface="Verdana"/>
              <a:buChar char="◦"/>
              <a:defRPr/>
            </a:pPr>
            <a:r>
              <a:rPr lang="en-US" sz="2000" dirty="0">
                <a:solidFill>
                  <a:schemeClr val="bg1"/>
                </a:solidFill>
              </a:rPr>
              <a:t>Avoid power struggles, defensiveness</a:t>
            </a:r>
          </a:p>
          <a:p>
            <a:pPr marL="640080" lvl="1" indent="-237744">
              <a:lnSpc>
                <a:spcPct val="150000"/>
              </a:lnSpc>
              <a:spcAft>
                <a:spcPts val="0"/>
              </a:spcAft>
              <a:buClr>
                <a:schemeClr val="accent2">
                  <a:lumMod val="50000"/>
                </a:schemeClr>
              </a:buClr>
              <a:buFont typeface="Verdana"/>
              <a:buChar char="◦"/>
              <a:defRPr/>
            </a:pPr>
            <a:r>
              <a:rPr lang="en-US" sz="2000" dirty="0">
                <a:solidFill>
                  <a:schemeClr val="bg1"/>
                </a:solidFill>
              </a:rPr>
              <a:t>Convey unassuming self-confidence</a:t>
            </a:r>
          </a:p>
          <a:p>
            <a:pPr marL="640080" lvl="1" indent="-237744">
              <a:lnSpc>
                <a:spcPct val="150000"/>
              </a:lnSpc>
              <a:spcAft>
                <a:spcPts val="0"/>
              </a:spcAft>
              <a:buClr>
                <a:schemeClr val="accent2">
                  <a:lumMod val="50000"/>
                </a:schemeClr>
              </a:buClr>
              <a:buFont typeface="Verdana"/>
              <a:buChar char="◦"/>
              <a:defRPr/>
            </a:pPr>
            <a:r>
              <a:rPr lang="en-US" sz="2000" dirty="0">
                <a:solidFill>
                  <a:schemeClr val="bg1"/>
                </a:solidFill>
              </a:rPr>
              <a:t>Role model empathy</a:t>
            </a:r>
          </a:p>
          <a:p>
            <a:pPr marL="365760" indent="-283464">
              <a:lnSpc>
                <a:spcPct val="150000"/>
              </a:lnSpc>
              <a:spcAft>
                <a:spcPts val="0"/>
              </a:spcAft>
              <a:buClr>
                <a:schemeClr val="accent2">
                  <a:lumMod val="50000"/>
                </a:schemeClr>
              </a:buClr>
              <a:buFont typeface="Wingdings 2"/>
              <a:buChar char=""/>
              <a:defRPr/>
            </a:pPr>
            <a:r>
              <a:rPr lang="en-US" b="1" dirty="0">
                <a:solidFill>
                  <a:schemeClr val="bg1"/>
                </a:solidFill>
              </a:rPr>
              <a:t>Histrionic</a:t>
            </a:r>
          </a:p>
          <a:p>
            <a:pPr marL="640080" lvl="1" indent="-237744">
              <a:lnSpc>
                <a:spcPct val="150000"/>
              </a:lnSpc>
              <a:spcAft>
                <a:spcPts val="0"/>
              </a:spcAft>
              <a:buClr>
                <a:schemeClr val="accent2">
                  <a:lumMod val="50000"/>
                </a:schemeClr>
              </a:buClr>
              <a:buFont typeface="Verdana"/>
              <a:buChar char="◦"/>
              <a:defRPr/>
            </a:pPr>
            <a:r>
              <a:rPr lang="en-US" sz="2000" dirty="0">
                <a:solidFill>
                  <a:schemeClr val="bg1"/>
                </a:solidFill>
              </a:rPr>
              <a:t>Understand seductive behavior is a response to distress</a:t>
            </a:r>
          </a:p>
          <a:p>
            <a:pPr marL="640080" lvl="1" indent="-237744">
              <a:lnSpc>
                <a:spcPct val="150000"/>
              </a:lnSpc>
              <a:spcAft>
                <a:spcPts val="0"/>
              </a:spcAft>
              <a:buClr>
                <a:schemeClr val="accent2">
                  <a:lumMod val="50000"/>
                </a:schemeClr>
              </a:buClr>
              <a:buFont typeface="Verdana"/>
              <a:buChar char="◦"/>
              <a:defRPr/>
            </a:pPr>
            <a:r>
              <a:rPr lang="en-US" sz="2000" dirty="0">
                <a:solidFill>
                  <a:schemeClr val="bg1"/>
                </a:solidFill>
              </a:rPr>
              <a:t>Keep communication and interactions professional</a:t>
            </a:r>
          </a:p>
          <a:p>
            <a:pPr marL="640080" lvl="1" indent="-237744">
              <a:lnSpc>
                <a:spcPct val="150000"/>
              </a:lnSpc>
              <a:spcAft>
                <a:spcPts val="0"/>
              </a:spcAft>
              <a:buClr>
                <a:schemeClr val="accent2">
                  <a:lumMod val="50000"/>
                </a:schemeClr>
              </a:buClr>
              <a:buFont typeface="Verdana"/>
              <a:buChar char="◦"/>
              <a:defRPr/>
            </a:pPr>
            <a:r>
              <a:rPr lang="en-US" sz="2000" dirty="0">
                <a:solidFill>
                  <a:schemeClr val="bg1"/>
                </a:solidFill>
              </a:rPr>
              <a:t>Encourage and model appropriate communication/language</a:t>
            </a:r>
          </a:p>
          <a:p>
            <a:pPr marL="640080" lvl="1" indent="-237744">
              <a:lnSpc>
                <a:spcPct val="150000"/>
              </a:lnSpc>
              <a:spcAft>
                <a:spcPts val="0"/>
              </a:spcAft>
              <a:buClr>
                <a:schemeClr val="accent2">
                  <a:lumMod val="50000"/>
                </a:schemeClr>
              </a:buClr>
              <a:buFont typeface="Verdana"/>
              <a:buChar char="◦"/>
              <a:defRPr/>
            </a:pPr>
            <a:r>
              <a:rPr lang="en-US" sz="2000" dirty="0">
                <a:solidFill>
                  <a:schemeClr val="bg1"/>
                </a:solidFill>
              </a:rPr>
              <a:t>Teach and role model assertiveness</a:t>
            </a:r>
          </a:p>
          <a:p>
            <a:pPr lvl="1" eaLnBrk="1" hangingPunct="1">
              <a:buFont typeface="Verdana" pitchFamily="34" charset="0"/>
              <a:buNone/>
              <a:defRPr/>
            </a:pPr>
            <a:endParaRPr lang="en-US" sz="1700" dirty="0">
              <a:solidFill>
                <a:srgbClr val="FFFFFF"/>
              </a:solidFill>
            </a:endParaRPr>
          </a:p>
        </p:txBody>
      </p:sp>
      <p:pic>
        <p:nvPicPr>
          <p:cNvPr id="67591" name="Graphic 67590" descr="Checkmark">
            <a:extLst>
              <a:ext uri="{FF2B5EF4-FFF2-40B4-BE49-F238E27FC236}">
                <a16:creationId xmlns:a16="http://schemas.microsoft.com/office/drawing/2014/main" id="{4953D7C5-4124-BDC9-96BF-38E02EE035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80933" y="2810785"/>
            <a:ext cx="1236429" cy="1236429"/>
          </a:xfrm>
          <a:prstGeom prst="rect">
            <a:avLst/>
          </a:prstGeom>
        </p:spPr>
      </p:pic>
      <p:cxnSp>
        <p:nvCxnSpPr>
          <p:cNvPr id="67596" name="Straight Connector 67595">
            <a:extLst>
              <a:ext uri="{FF2B5EF4-FFF2-40B4-BE49-F238E27FC236}">
                <a16:creationId xmlns:a16="http://schemas.microsoft.com/office/drawing/2014/main" id="{A61721DD-D110-44EE-82A7-D56AB687E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5204427"/>
            <a:ext cx="0" cy="9144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7587" name="Slide Number Placeholder 4">
            <a:extLst>
              <a:ext uri="{FF2B5EF4-FFF2-40B4-BE49-F238E27FC236}">
                <a16:creationId xmlns:a16="http://schemas.microsoft.com/office/drawing/2014/main" id="{511A4431-9593-3A48-4E44-1C9F023E7044}"/>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Aft>
                <a:spcPts val="600"/>
              </a:spcAft>
            </a:pPr>
            <a:fld id="{CA6A0C5B-D998-1841-85FC-0642BBD892CE}" type="slidenum">
              <a:rPr lang="en-GB" altLang="en-US"/>
              <a:pPr>
                <a:spcAft>
                  <a:spcPts val="600"/>
                </a:spcAft>
              </a:pPr>
              <a:t>22</a:t>
            </a:fld>
            <a:endParaRPr lang="en-GB" altLang="en-US" dirty="0"/>
          </a:p>
        </p:txBody>
      </p:sp>
    </p:spTree>
    <p:extLst>
      <p:ext uri="{BB962C8B-B14F-4D97-AF65-F5344CB8AC3E}">
        <p14:creationId xmlns:p14="http://schemas.microsoft.com/office/powerpoint/2010/main" val="2096870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36872" name="Rectangle 36871">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874"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6876" name="Rectangle 36875">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878" name="Rectangle 36877">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866" name="Title 6">
            <a:extLst>
              <a:ext uri="{FF2B5EF4-FFF2-40B4-BE49-F238E27FC236}">
                <a16:creationId xmlns:a16="http://schemas.microsoft.com/office/drawing/2014/main" id="{B9022424-EEE0-489C-BEEF-FE6B24661DE3}"/>
              </a:ext>
            </a:extLst>
          </p:cNvPr>
          <p:cNvSpPr>
            <a:spLocks noGrp="1"/>
          </p:cNvSpPr>
          <p:nvPr>
            <p:ph type="title"/>
          </p:nvPr>
        </p:nvSpPr>
        <p:spPr>
          <a:xfrm>
            <a:off x="3406641" y="942449"/>
            <a:ext cx="5010992" cy="1470249"/>
          </a:xfrm>
        </p:spPr>
        <p:txBody>
          <a:bodyPr>
            <a:normAutofit/>
          </a:bodyPr>
          <a:lstStyle/>
          <a:p>
            <a:pPr eaLnBrk="1" hangingPunct="1"/>
            <a:r>
              <a:rPr lang="en-US" altLang="en-US" dirty="0">
                <a:ea typeface="ヒラギノ角ゴ Pro W3" pitchFamily="1" charset="-128"/>
              </a:rPr>
              <a:t>Case Study</a:t>
            </a:r>
          </a:p>
        </p:txBody>
      </p:sp>
      <p:cxnSp>
        <p:nvCxnSpPr>
          <p:cNvPr id="36880" name="Straight Connector 36879">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6867" name="Content Placeholder 7">
            <a:extLst>
              <a:ext uri="{FF2B5EF4-FFF2-40B4-BE49-F238E27FC236}">
                <a16:creationId xmlns:a16="http://schemas.microsoft.com/office/drawing/2014/main" id="{39EF023D-7E18-4857-A293-AFD33DBD6086}"/>
              </a:ext>
            </a:extLst>
          </p:cNvPr>
          <p:cNvSpPr>
            <a:spLocks noGrp="1"/>
          </p:cNvSpPr>
          <p:nvPr>
            <p:ph idx="1"/>
          </p:nvPr>
        </p:nvSpPr>
        <p:spPr>
          <a:xfrm>
            <a:off x="3410282" y="2773885"/>
            <a:ext cx="5007352" cy="3141013"/>
          </a:xfrm>
        </p:spPr>
        <p:txBody>
          <a:bodyPr>
            <a:normAutofit/>
          </a:bodyPr>
          <a:lstStyle/>
          <a:p>
            <a:pPr marL="0" indent="0" eaLnBrk="1" hangingPunct="1">
              <a:buFont typeface="Wingdings 2" panose="05020102010507070707" pitchFamily="18" charset="2"/>
              <a:buNone/>
            </a:pPr>
            <a:r>
              <a:rPr lang="en-US" altLang="en-US" sz="2400" dirty="0">
                <a:ea typeface="ヒラギノ角ゴ Pro W3" pitchFamily="1" charset="-128"/>
              </a:rPr>
              <a:t>Jim is diagnosed with narcissistic personality disorder. Given what you know about the characteristics of this disorder, what intervention strategies would you predict to be most helpful in working with Jim?</a:t>
            </a:r>
          </a:p>
        </p:txBody>
      </p:sp>
    </p:spTree>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4703D-7EF9-EF44-8D32-D7A1519EDD91}"/>
              </a:ext>
            </a:extLst>
          </p:cNvPr>
          <p:cNvSpPr>
            <a:spLocks noGrp="1"/>
          </p:cNvSpPr>
          <p:nvPr>
            <p:ph type="title"/>
          </p:nvPr>
        </p:nvSpPr>
        <p:spPr>
          <a:xfrm>
            <a:off x="768096" y="381435"/>
            <a:ext cx="6013704" cy="1499616"/>
          </a:xfrm>
        </p:spPr>
        <p:txBody>
          <a:bodyPr>
            <a:normAutofit/>
          </a:bodyPr>
          <a:lstStyle/>
          <a:p>
            <a:pPr algn="ctr" eaLnBrk="1" fontAlgn="auto" hangingPunct="1">
              <a:spcAft>
                <a:spcPts val="0"/>
              </a:spcAft>
              <a:defRPr/>
            </a:pPr>
            <a:r>
              <a:rPr lang="en-US" sz="4100" dirty="0"/>
              <a:t>Cluster C:  Anxious or Fearful</a:t>
            </a:r>
            <a:br>
              <a:rPr lang="en-US" sz="4100" dirty="0"/>
            </a:br>
            <a:r>
              <a:rPr lang="en-US" sz="4100" dirty="0"/>
              <a:t>Avoidant PD</a:t>
            </a:r>
          </a:p>
        </p:txBody>
      </p:sp>
      <p:sp>
        <p:nvSpPr>
          <p:cNvPr id="3" name="Content Placeholder 2">
            <a:extLst>
              <a:ext uri="{FF2B5EF4-FFF2-40B4-BE49-F238E27FC236}">
                <a16:creationId xmlns:a16="http://schemas.microsoft.com/office/drawing/2014/main" id="{43F3F026-7903-E043-8852-0E182F457223}"/>
              </a:ext>
            </a:extLst>
          </p:cNvPr>
          <p:cNvSpPr>
            <a:spLocks noGrp="1"/>
          </p:cNvSpPr>
          <p:nvPr>
            <p:ph sz="quarter" idx="13"/>
          </p:nvPr>
        </p:nvSpPr>
        <p:spPr>
          <a:xfrm>
            <a:off x="768096" y="1881051"/>
            <a:ext cx="6013704" cy="4428309"/>
          </a:xfrm>
        </p:spPr>
        <p:txBody>
          <a:bodyPr>
            <a:noAutofit/>
          </a:bodyPr>
          <a:lstStyle/>
          <a:p>
            <a:pPr marL="365760" indent="-283464" eaLnBrk="1" fontAlgn="auto" hangingPunct="1">
              <a:spcAft>
                <a:spcPts val="0"/>
              </a:spcAft>
              <a:buFont typeface="Wingdings 2"/>
              <a:buChar char=""/>
              <a:defRPr/>
            </a:pPr>
            <a:r>
              <a:rPr lang="en-US" sz="2100" dirty="0"/>
              <a:t>Feelings of inadequacy and hypersensitivity to negative evaluation indicated by 4 or more:</a:t>
            </a:r>
          </a:p>
          <a:p>
            <a:pPr marL="640080" lvl="1" indent="-237744" eaLnBrk="1" fontAlgn="auto" hangingPunct="1">
              <a:spcAft>
                <a:spcPts val="0"/>
              </a:spcAft>
              <a:buFont typeface="Verdana"/>
              <a:buChar char="◦"/>
              <a:defRPr/>
            </a:pPr>
            <a:r>
              <a:rPr lang="en-US" sz="2100" dirty="0"/>
              <a:t>Avoids occupations with significant interpersonal contact d/t fear of criticism</a:t>
            </a:r>
          </a:p>
          <a:p>
            <a:pPr marL="640080" lvl="1" indent="-237744" eaLnBrk="1" fontAlgn="auto" hangingPunct="1">
              <a:spcAft>
                <a:spcPts val="0"/>
              </a:spcAft>
              <a:buFont typeface="Verdana"/>
              <a:buChar char="◦"/>
              <a:defRPr/>
            </a:pPr>
            <a:r>
              <a:rPr lang="en-US" sz="2100" dirty="0"/>
              <a:t>Unwilling to get involved with people unless certain of being liked</a:t>
            </a:r>
          </a:p>
          <a:p>
            <a:pPr marL="640080" lvl="1" indent="-237744" eaLnBrk="1" fontAlgn="auto" hangingPunct="1">
              <a:spcAft>
                <a:spcPts val="0"/>
              </a:spcAft>
              <a:buFont typeface="Verdana"/>
              <a:buChar char="◦"/>
              <a:defRPr/>
            </a:pPr>
            <a:r>
              <a:rPr lang="en-US" sz="2100" dirty="0"/>
              <a:t>Shows restraint within intimate relationships d/t fear of shame or ridicule</a:t>
            </a:r>
          </a:p>
          <a:p>
            <a:pPr marL="640080" lvl="1" indent="-237744" eaLnBrk="1" fontAlgn="auto" hangingPunct="1">
              <a:spcAft>
                <a:spcPts val="0"/>
              </a:spcAft>
              <a:buFont typeface="Verdana"/>
              <a:buChar char="◦"/>
              <a:defRPr/>
            </a:pPr>
            <a:r>
              <a:rPr lang="en-US" sz="2100" dirty="0"/>
              <a:t>Preoccupied with criticism or social rejection</a:t>
            </a:r>
          </a:p>
          <a:p>
            <a:pPr marL="640080" lvl="1" indent="-237744" eaLnBrk="1" fontAlgn="auto" hangingPunct="1">
              <a:spcAft>
                <a:spcPts val="0"/>
              </a:spcAft>
              <a:buFont typeface="Verdana"/>
              <a:buChar char="◦"/>
              <a:defRPr/>
            </a:pPr>
            <a:r>
              <a:rPr lang="en-US" sz="2100" dirty="0"/>
              <a:t>Inhibited in new situations d/t feeling inadequate</a:t>
            </a:r>
          </a:p>
          <a:p>
            <a:pPr marL="640080" lvl="1" indent="-237744" eaLnBrk="1" fontAlgn="auto" hangingPunct="1">
              <a:spcAft>
                <a:spcPts val="0"/>
              </a:spcAft>
              <a:buFont typeface="Verdana"/>
              <a:buChar char="◦"/>
              <a:defRPr/>
            </a:pPr>
            <a:r>
              <a:rPr lang="en-US" sz="2100" dirty="0"/>
              <a:t>Views self as socially inept, personal unappealing, or inferior</a:t>
            </a:r>
          </a:p>
          <a:p>
            <a:pPr marL="640080" lvl="1" indent="-237744" eaLnBrk="1" fontAlgn="auto" hangingPunct="1">
              <a:spcAft>
                <a:spcPts val="0"/>
              </a:spcAft>
              <a:buFont typeface="Verdana"/>
              <a:buChar char="◦"/>
              <a:defRPr/>
            </a:pPr>
            <a:r>
              <a:rPr lang="en-US" sz="2100" dirty="0"/>
              <a:t>Unusually reluctant to take risks or try new things d/t fear of embarrassment</a:t>
            </a:r>
          </a:p>
        </p:txBody>
      </p:sp>
      <p:sp>
        <p:nvSpPr>
          <p:cNvPr id="74760" name="Rectangle 74759">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762" name="Rectangle 74761">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755" name="Slide Number Placeholder 4">
            <a:extLst>
              <a:ext uri="{FF2B5EF4-FFF2-40B4-BE49-F238E27FC236}">
                <a16:creationId xmlns:a16="http://schemas.microsoft.com/office/drawing/2014/main" id="{FE71A39C-3C86-AB05-A8CD-669B45193B70}"/>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Aft>
                <a:spcPts val="600"/>
              </a:spcAft>
            </a:pPr>
            <a:fld id="{D0D31BB9-8109-3148-9EF6-6D8FFC4578A3}" type="slidenum">
              <a:rPr lang="en-GB" altLang="en-US"/>
              <a:pPr>
                <a:spcAft>
                  <a:spcPts val="600"/>
                </a:spcAft>
              </a:pPr>
              <a:t>24</a:t>
            </a:fld>
            <a:endParaRPr lang="en-GB"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192EE-BEE6-104D-8028-80E3D8403CEA}"/>
              </a:ext>
            </a:extLst>
          </p:cNvPr>
          <p:cNvSpPr>
            <a:spLocks noGrp="1"/>
          </p:cNvSpPr>
          <p:nvPr>
            <p:ph type="title"/>
          </p:nvPr>
        </p:nvSpPr>
        <p:spPr>
          <a:xfrm>
            <a:off x="768096" y="325601"/>
            <a:ext cx="6013704" cy="1499616"/>
          </a:xfrm>
        </p:spPr>
        <p:txBody>
          <a:bodyPr>
            <a:normAutofit/>
          </a:bodyPr>
          <a:lstStyle/>
          <a:p>
            <a:pPr algn="ctr" eaLnBrk="1" fontAlgn="auto" hangingPunct="1">
              <a:spcAft>
                <a:spcPts val="0"/>
              </a:spcAft>
              <a:defRPr/>
            </a:pPr>
            <a:r>
              <a:rPr lang="en-US" sz="4100" dirty="0"/>
              <a:t>Cluster C:  Anxious or Fearful</a:t>
            </a:r>
            <a:br>
              <a:rPr lang="en-US" sz="4100" dirty="0"/>
            </a:br>
            <a:r>
              <a:rPr lang="en-US" sz="4100" dirty="0"/>
              <a:t>Dependent PD</a:t>
            </a:r>
          </a:p>
        </p:txBody>
      </p:sp>
      <p:sp>
        <p:nvSpPr>
          <p:cNvPr id="3" name="Content Placeholder 2">
            <a:extLst>
              <a:ext uri="{FF2B5EF4-FFF2-40B4-BE49-F238E27FC236}">
                <a16:creationId xmlns:a16="http://schemas.microsoft.com/office/drawing/2014/main" id="{348F3025-6A0F-384E-A9C2-54670F6F7437}"/>
              </a:ext>
            </a:extLst>
          </p:cNvPr>
          <p:cNvSpPr>
            <a:spLocks noGrp="1"/>
          </p:cNvSpPr>
          <p:nvPr>
            <p:ph sz="quarter" idx="13"/>
          </p:nvPr>
        </p:nvSpPr>
        <p:spPr>
          <a:xfrm>
            <a:off x="768096" y="1802674"/>
            <a:ext cx="6013704" cy="4506686"/>
          </a:xfrm>
        </p:spPr>
        <p:txBody>
          <a:bodyPr>
            <a:noAutofit/>
          </a:bodyPr>
          <a:lstStyle/>
          <a:p>
            <a:pPr marL="365760" indent="-283464" eaLnBrk="1" fontAlgn="auto" hangingPunct="1">
              <a:spcAft>
                <a:spcPts val="0"/>
              </a:spcAft>
              <a:buFont typeface="Wingdings 2"/>
              <a:buChar char=""/>
              <a:defRPr/>
            </a:pPr>
            <a:r>
              <a:rPr lang="en-US" sz="2100" dirty="0"/>
              <a:t>Excessive need to be taken care of that leads to submissive and clinging behavior and fear of separation as indicated by 5:</a:t>
            </a:r>
          </a:p>
          <a:p>
            <a:pPr marL="640080" lvl="1" indent="-237744" eaLnBrk="1" fontAlgn="auto" hangingPunct="1">
              <a:spcAft>
                <a:spcPts val="0"/>
              </a:spcAft>
              <a:buFont typeface="Verdana"/>
              <a:buChar char="◦"/>
              <a:defRPr/>
            </a:pPr>
            <a:r>
              <a:rPr lang="en-US" sz="2100" dirty="0"/>
              <a:t>Indecisive, needs excessive advice/reassurance</a:t>
            </a:r>
          </a:p>
          <a:p>
            <a:pPr marL="640080" lvl="1" indent="-237744" eaLnBrk="1" fontAlgn="auto" hangingPunct="1">
              <a:spcAft>
                <a:spcPts val="0"/>
              </a:spcAft>
              <a:buFont typeface="Verdana"/>
              <a:buChar char="◦"/>
              <a:defRPr/>
            </a:pPr>
            <a:r>
              <a:rPr lang="en-US" sz="2100" dirty="0"/>
              <a:t>Needs others to assume responsible roles</a:t>
            </a:r>
          </a:p>
          <a:p>
            <a:pPr marL="640080" lvl="1" indent="-237744" eaLnBrk="1" fontAlgn="auto" hangingPunct="1">
              <a:spcAft>
                <a:spcPts val="0"/>
              </a:spcAft>
              <a:buFont typeface="Verdana"/>
              <a:buChar char="◦"/>
              <a:defRPr/>
            </a:pPr>
            <a:r>
              <a:rPr lang="en-US" sz="2100" dirty="0"/>
              <a:t>Difficulty expressing disagreement </a:t>
            </a:r>
          </a:p>
          <a:p>
            <a:pPr marL="640080" lvl="1" indent="-237744" eaLnBrk="1" fontAlgn="auto" hangingPunct="1">
              <a:spcAft>
                <a:spcPts val="0"/>
              </a:spcAft>
              <a:buFont typeface="Verdana"/>
              <a:buChar char="◦"/>
              <a:defRPr/>
            </a:pPr>
            <a:r>
              <a:rPr lang="en-US" sz="2100" dirty="0"/>
              <a:t>Difficulty initiating projects or doing things on own</a:t>
            </a:r>
          </a:p>
          <a:p>
            <a:pPr marL="640080" lvl="1" indent="-237744" eaLnBrk="1" fontAlgn="auto" hangingPunct="1">
              <a:spcAft>
                <a:spcPts val="0"/>
              </a:spcAft>
              <a:buFont typeface="Verdana"/>
              <a:buChar char="◦"/>
              <a:defRPr/>
            </a:pPr>
            <a:r>
              <a:rPr lang="en-US" sz="2100" dirty="0"/>
              <a:t>May volunteer for unpleasant things to obtain nurturance/support</a:t>
            </a:r>
          </a:p>
          <a:p>
            <a:pPr marL="640080" lvl="1" indent="-237744" eaLnBrk="1" fontAlgn="auto" hangingPunct="1">
              <a:spcAft>
                <a:spcPts val="0"/>
              </a:spcAft>
              <a:buFont typeface="Verdana"/>
              <a:buChar char="◦"/>
              <a:defRPr/>
            </a:pPr>
            <a:r>
              <a:rPr lang="en-US" sz="2100" dirty="0"/>
              <a:t>Feels uncomfortable/helpless when alone</a:t>
            </a:r>
          </a:p>
          <a:p>
            <a:pPr marL="640080" lvl="1" indent="-237744" eaLnBrk="1" fontAlgn="auto" hangingPunct="1">
              <a:spcAft>
                <a:spcPts val="0"/>
              </a:spcAft>
              <a:buFont typeface="Verdana"/>
              <a:buChar char="◦"/>
              <a:defRPr/>
            </a:pPr>
            <a:r>
              <a:rPr lang="en-US" sz="2100" dirty="0"/>
              <a:t>Urgently seeks another relationship when one ends</a:t>
            </a:r>
          </a:p>
          <a:p>
            <a:pPr marL="640080" lvl="1" indent="-237744" eaLnBrk="1" fontAlgn="auto" hangingPunct="1">
              <a:spcAft>
                <a:spcPts val="0"/>
              </a:spcAft>
              <a:buFont typeface="Verdana"/>
              <a:buChar char="◦"/>
              <a:defRPr/>
            </a:pPr>
            <a:r>
              <a:rPr lang="en-US" sz="2100" dirty="0"/>
              <a:t>Unrealistically preoccupied with fear of taking care of self </a:t>
            </a:r>
          </a:p>
        </p:txBody>
      </p:sp>
      <p:sp>
        <p:nvSpPr>
          <p:cNvPr id="72722" name="Rectangle 72711">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723" name="Rectangle 72713">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707" name="Slide Number Placeholder 4">
            <a:extLst>
              <a:ext uri="{FF2B5EF4-FFF2-40B4-BE49-F238E27FC236}">
                <a16:creationId xmlns:a16="http://schemas.microsoft.com/office/drawing/2014/main" id="{63E35527-253A-C3C7-9671-60D385B7649C}"/>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Aft>
                <a:spcPts val="600"/>
              </a:spcAft>
            </a:pPr>
            <a:fld id="{A7479A1A-5BAD-8446-B312-8A13C105DA28}" type="slidenum">
              <a:rPr lang="en-GB" altLang="en-US"/>
              <a:pPr>
                <a:spcAft>
                  <a:spcPts val="600"/>
                </a:spcAft>
              </a:pPr>
              <a:t>25</a:t>
            </a:fld>
            <a:endParaRPr lang="en-GB"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40608-11BF-C542-8FFA-596990D40457}"/>
              </a:ext>
            </a:extLst>
          </p:cNvPr>
          <p:cNvSpPr>
            <a:spLocks noGrp="1"/>
          </p:cNvSpPr>
          <p:nvPr>
            <p:ph type="title"/>
          </p:nvPr>
        </p:nvSpPr>
        <p:spPr>
          <a:xfrm>
            <a:off x="768096" y="168847"/>
            <a:ext cx="6013704" cy="1499616"/>
          </a:xfrm>
        </p:spPr>
        <p:txBody>
          <a:bodyPr>
            <a:normAutofit/>
          </a:bodyPr>
          <a:lstStyle/>
          <a:p>
            <a:pPr algn="ctr" eaLnBrk="1" fontAlgn="auto" hangingPunct="1">
              <a:spcAft>
                <a:spcPts val="0"/>
              </a:spcAft>
              <a:defRPr/>
            </a:pPr>
            <a:r>
              <a:rPr lang="en-US" dirty="0"/>
              <a:t>Cluster C: Anxious or Fearful</a:t>
            </a:r>
            <a:br>
              <a:rPr lang="en-US" dirty="0"/>
            </a:br>
            <a:r>
              <a:rPr lang="en-US" dirty="0"/>
              <a:t>Obsessive-Compulsive PD</a:t>
            </a:r>
          </a:p>
        </p:txBody>
      </p:sp>
      <p:sp>
        <p:nvSpPr>
          <p:cNvPr id="3" name="Content Placeholder 2">
            <a:extLst>
              <a:ext uri="{FF2B5EF4-FFF2-40B4-BE49-F238E27FC236}">
                <a16:creationId xmlns:a16="http://schemas.microsoft.com/office/drawing/2014/main" id="{BB14C25A-7E3D-1F4B-9D2F-676F5DB386F1}"/>
              </a:ext>
            </a:extLst>
          </p:cNvPr>
          <p:cNvSpPr>
            <a:spLocks noGrp="1"/>
          </p:cNvSpPr>
          <p:nvPr>
            <p:ph sz="quarter" idx="13"/>
          </p:nvPr>
        </p:nvSpPr>
        <p:spPr>
          <a:xfrm>
            <a:off x="768096" y="1668462"/>
            <a:ext cx="6419414" cy="4640897"/>
          </a:xfrm>
        </p:spPr>
        <p:txBody>
          <a:bodyPr numCol="1" anchorCtr="0" compatLnSpc="1">
            <a:prstTxWarp prst="textNoShape">
              <a:avLst/>
            </a:prstTxWarp>
            <a:noAutofit/>
          </a:bodyPr>
          <a:lstStyle/>
          <a:p>
            <a:pPr marL="365125" indent="-282575" eaLnBrk="1" hangingPunct="1">
              <a:buFont typeface="Wingdings 2" pitchFamily="2" charset="2"/>
              <a:buChar char=""/>
              <a:defRPr/>
            </a:pPr>
            <a:r>
              <a:rPr lang="en-US" altLang="en-US" dirty="0"/>
              <a:t>Preoccupation with orderliness, perfectionism, and mental and interpersonal control, at the expense of flexibility, openness, and efficiency indicted by 4 or more:</a:t>
            </a:r>
          </a:p>
          <a:p>
            <a:pPr marL="639763" lvl="1" indent="-236538" eaLnBrk="1" hangingPunct="1">
              <a:buFont typeface="Verdana" panose="020B0604030504040204" pitchFamily="34" charset="0"/>
              <a:buChar char="◦"/>
              <a:defRPr/>
            </a:pPr>
            <a:r>
              <a:rPr lang="en-US" altLang="en-US" sz="2000" dirty="0"/>
              <a:t>Preoccupied w/details, rules, lists, order, organization, schedules – major point of activity is lost</a:t>
            </a:r>
          </a:p>
          <a:p>
            <a:pPr marL="639763" lvl="1" indent="-236538" eaLnBrk="1" hangingPunct="1">
              <a:buFont typeface="Verdana" panose="020B0604030504040204" pitchFamily="34" charset="0"/>
              <a:buChar char="◦"/>
              <a:defRPr/>
            </a:pPr>
            <a:r>
              <a:rPr lang="en-US" altLang="en-US" sz="2000" dirty="0"/>
              <a:t>Perfectionism interferes w/task completion</a:t>
            </a:r>
          </a:p>
          <a:p>
            <a:pPr marL="639763" lvl="1" indent="-236538" eaLnBrk="1" hangingPunct="1">
              <a:buFont typeface="Verdana" panose="020B0604030504040204" pitchFamily="34" charset="0"/>
              <a:buChar char="◦"/>
              <a:defRPr/>
            </a:pPr>
            <a:r>
              <a:rPr lang="en-US" altLang="en-US" sz="2000" dirty="0"/>
              <a:t>Excessively devoted to work/productivity –excluding leisure activity</a:t>
            </a:r>
          </a:p>
          <a:p>
            <a:pPr marL="639763" lvl="1" indent="-236538" eaLnBrk="1" hangingPunct="1">
              <a:buFont typeface="Verdana" panose="020B0604030504040204" pitchFamily="34" charset="0"/>
              <a:buChar char="◦"/>
              <a:defRPr/>
            </a:pPr>
            <a:r>
              <a:rPr lang="en-US" altLang="en-US" sz="2000" dirty="0"/>
              <a:t>Overconscientious, scrupulous, inflexible in morality, ethics, or values</a:t>
            </a:r>
          </a:p>
          <a:p>
            <a:pPr marL="639763" lvl="1" indent="-236538" eaLnBrk="1" hangingPunct="1">
              <a:buFont typeface="Verdana" panose="020B0604030504040204" pitchFamily="34" charset="0"/>
              <a:buChar char="◦"/>
              <a:defRPr/>
            </a:pPr>
            <a:r>
              <a:rPr lang="en-US" altLang="en-US" sz="2000" dirty="0"/>
              <a:t>Unable to discard worn-out, worthless objects</a:t>
            </a:r>
          </a:p>
          <a:p>
            <a:pPr marL="639763" lvl="1" indent="-236538" eaLnBrk="1" hangingPunct="1">
              <a:buFont typeface="Verdana" panose="020B0604030504040204" pitchFamily="34" charset="0"/>
              <a:buChar char="◦"/>
              <a:defRPr/>
            </a:pPr>
            <a:r>
              <a:rPr lang="en-US" altLang="en-US" sz="2000" dirty="0"/>
              <a:t>Reluctant to delegate tasks</a:t>
            </a:r>
          </a:p>
          <a:p>
            <a:pPr marL="639763" lvl="1" indent="-236538" eaLnBrk="1" hangingPunct="1">
              <a:buFont typeface="Verdana" panose="020B0604030504040204" pitchFamily="34" charset="0"/>
              <a:buChar char="◦"/>
              <a:defRPr/>
            </a:pPr>
            <a:r>
              <a:rPr lang="en-US" altLang="en-US" sz="2000" dirty="0"/>
              <a:t>Hoards money</a:t>
            </a:r>
          </a:p>
          <a:p>
            <a:pPr marL="639763" lvl="1" indent="-236538" eaLnBrk="1" hangingPunct="1">
              <a:buFont typeface="Verdana" panose="020B0604030504040204" pitchFamily="34" charset="0"/>
              <a:buChar char="◦"/>
              <a:defRPr/>
            </a:pPr>
            <a:r>
              <a:rPr lang="en-US" altLang="en-US" sz="2000" dirty="0"/>
              <a:t>Shows rigidity and stubbornness</a:t>
            </a:r>
          </a:p>
        </p:txBody>
      </p:sp>
      <p:sp>
        <p:nvSpPr>
          <p:cNvPr id="76808" name="Rectangle 7680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810" name="Rectangle 7680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803" name="Slide Number Placeholder 4">
            <a:extLst>
              <a:ext uri="{FF2B5EF4-FFF2-40B4-BE49-F238E27FC236}">
                <a16:creationId xmlns:a16="http://schemas.microsoft.com/office/drawing/2014/main" id="{10CCE02A-928A-DC10-7DFB-9AF1A6A15774}"/>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Aft>
                <a:spcPts val="600"/>
              </a:spcAft>
            </a:pPr>
            <a:fld id="{BFC374F2-8207-DC4B-8C78-32999DF456CD}" type="slidenum">
              <a:rPr lang="en-GB" altLang="en-US"/>
              <a:pPr>
                <a:spcAft>
                  <a:spcPts val="600"/>
                </a:spcAft>
              </a:pPr>
              <a:t>26</a:t>
            </a:fld>
            <a:endParaRPr lang="en-GB"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8863" name="Rectangle 78862">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865" name="Rectangle 78864">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849" name="Title 1">
            <a:extLst>
              <a:ext uri="{FF2B5EF4-FFF2-40B4-BE49-F238E27FC236}">
                <a16:creationId xmlns:a16="http://schemas.microsoft.com/office/drawing/2014/main" id="{34753DE7-2423-E248-ACB0-FF9F93F505FC}"/>
              </a:ext>
            </a:extLst>
          </p:cNvPr>
          <p:cNvSpPr>
            <a:spLocks noGrp="1"/>
          </p:cNvSpPr>
          <p:nvPr>
            <p:ph type="title"/>
          </p:nvPr>
        </p:nvSpPr>
        <p:spPr>
          <a:xfrm>
            <a:off x="723591" y="804333"/>
            <a:ext cx="2543925" cy="5249334"/>
          </a:xfrm>
        </p:spPr>
        <p:txBody>
          <a:bodyPr>
            <a:normAutofit/>
          </a:bodyPr>
          <a:lstStyle/>
          <a:p>
            <a:pPr algn="r" eaLnBrk="1" hangingPunct="1">
              <a:defRPr/>
            </a:pPr>
            <a:r>
              <a:rPr lang="en-US" altLang="en-US" sz="3700" dirty="0">
                <a:solidFill>
                  <a:srgbClr val="FFFFFF"/>
                </a:solidFill>
              </a:rPr>
              <a:t>Cluster C: Interventions</a:t>
            </a:r>
          </a:p>
        </p:txBody>
      </p:sp>
      <p:sp>
        <p:nvSpPr>
          <p:cNvPr id="39939" name="Content Placeholder 2">
            <a:extLst>
              <a:ext uri="{FF2B5EF4-FFF2-40B4-BE49-F238E27FC236}">
                <a16:creationId xmlns:a16="http://schemas.microsoft.com/office/drawing/2014/main" id="{3CEC06F2-B67C-A648-9063-8C450E3D354C}"/>
              </a:ext>
            </a:extLst>
          </p:cNvPr>
          <p:cNvSpPr>
            <a:spLocks noGrp="1"/>
          </p:cNvSpPr>
          <p:nvPr>
            <p:ph sz="quarter" idx="13"/>
          </p:nvPr>
        </p:nvSpPr>
        <p:spPr>
          <a:xfrm>
            <a:off x="3839818" y="624417"/>
            <a:ext cx="4952066" cy="5539317"/>
          </a:xfrm>
        </p:spPr>
        <p:txBody>
          <a:bodyPr anchor="ctr">
            <a:normAutofit/>
          </a:bodyPr>
          <a:lstStyle/>
          <a:p>
            <a:pPr eaLnBrk="1" hangingPunct="1">
              <a:defRPr/>
            </a:pPr>
            <a:r>
              <a:rPr lang="en-US" sz="2400" b="1" dirty="0"/>
              <a:t>Dependent</a:t>
            </a:r>
          </a:p>
          <a:p>
            <a:pPr lvl="1" eaLnBrk="1" hangingPunct="1">
              <a:defRPr/>
            </a:pPr>
            <a:r>
              <a:rPr lang="en-US" sz="2400" dirty="0"/>
              <a:t>Identify and help address stressors</a:t>
            </a:r>
          </a:p>
          <a:p>
            <a:pPr lvl="1" eaLnBrk="1" hangingPunct="1">
              <a:defRPr/>
            </a:pPr>
            <a:r>
              <a:rPr lang="en-US" sz="2400" dirty="0"/>
              <a:t>Try to satisfy patient needs while setting limits that do not evoke punitive feelings</a:t>
            </a:r>
          </a:p>
          <a:p>
            <a:pPr lvl="1" eaLnBrk="1" hangingPunct="1">
              <a:defRPr/>
            </a:pPr>
            <a:r>
              <a:rPr lang="en-US" sz="2400" dirty="0"/>
              <a:t>Be aware of strong countertransference due to patient clinginess</a:t>
            </a:r>
          </a:p>
          <a:p>
            <a:pPr lvl="1" eaLnBrk="1" hangingPunct="1">
              <a:defRPr/>
            </a:pPr>
            <a:r>
              <a:rPr lang="en-US" sz="2400" dirty="0"/>
              <a:t>Seek supervision if above develops</a:t>
            </a:r>
          </a:p>
          <a:p>
            <a:pPr lvl="1" eaLnBrk="1" hangingPunct="1">
              <a:defRPr/>
            </a:pPr>
            <a:r>
              <a:rPr lang="en-US" sz="2400" dirty="0"/>
              <a:t>Teach and role-model assertiveness</a:t>
            </a:r>
          </a:p>
          <a:p>
            <a:pPr lvl="1" eaLnBrk="1" hangingPunct="1">
              <a:defRPr/>
            </a:pPr>
            <a:endParaRPr lang="en-US" dirty="0"/>
          </a:p>
          <a:p>
            <a:pPr lvl="1" eaLnBrk="1" hangingPunct="1">
              <a:defRPr/>
            </a:pPr>
            <a:endParaRPr lang="en-US" dirty="0"/>
          </a:p>
        </p:txBody>
      </p:sp>
      <p:sp>
        <p:nvSpPr>
          <p:cNvPr id="78851" name="Slide Number Placeholder 4">
            <a:extLst>
              <a:ext uri="{FF2B5EF4-FFF2-40B4-BE49-F238E27FC236}">
                <a16:creationId xmlns:a16="http://schemas.microsoft.com/office/drawing/2014/main" id="{4FA00941-91AA-C12C-CD7B-16E8C0FF3758}"/>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Aft>
                <a:spcPts val="600"/>
              </a:spcAft>
            </a:pPr>
            <a:fld id="{E1BB1EE8-422E-F74C-AE6C-7C58E7711959}" type="slidenum">
              <a:rPr lang="en-GB" altLang="en-US"/>
              <a:pPr>
                <a:spcAft>
                  <a:spcPts val="600"/>
                </a:spcAft>
              </a:pPr>
              <a:t>27</a:t>
            </a:fld>
            <a:endParaRPr lang="en-GB"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9880" name="Rectangle 79879">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882" name="Rectangle 79881">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873" name="Title 1">
            <a:extLst>
              <a:ext uri="{FF2B5EF4-FFF2-40B4-BE49-F238E27FC236}">
                <a16:creationId xmlns:a16="http://schemas.microsoft.com/office/drawing/2014/main" id="{4162038E-F1C5-B040-9FF6-9A82116FEC4B}"/>
              </a:ext>
            </a:extLst>
          </p:cNvPr>
          <p:cNvSpPr>
            <a:spLocks noGrp="1"/>
          </p:cNvSpPr>
          <p:nvPr>
            <p:ph type="title"/>
          </p:nvPr>
        </p:nvSpPr>
        <p:spPr>
          <a:xfrm>
            <a:off x="723591" y="804333"/>
            <a:ext cx="2543925" cy="5249334"/>
          </a:xfrm>
        </p:spPr>
        <p:txBody>
          <a:bodyPr>
            <a:normAutofit/>
          </a:bodyPr>
          <a:lstStyle/>
          <a:p>
            <a:pPr algn="r" eaLnBrk="1" hangingPunct="1">
              <a:defRPr/>
            </a:pPr>
            <a:r>
              <a:rPr lang="en-US" altLang="en-US" sz="3700" dirty="0">
                <a:solidFill>
                  <a:srgbClr val="FFFFFF"/>
                </a:solidFill>
              </a:rPr>
              <a:t>Cluster C:  Interventions</a:t>
            </a:r>
          </a:p>
        </p:txBody>
      </p:sp>
      <p:sp>
        <p:nvSpPr>
          <p:cNvPr id="3" name="Content Placeholder 2">
            <a:extLst>
              <a:ext uri="{FF2B5EF4-FFF2-40B4-BE49-F238E27FC236}">
                <a16:creationId xmlns:a16="http://schemas.microsoft.com/office/drawing/2014/main" id="{349EB6A5-BDC2-0649-AB6E-120D13BD8D0A}"/>
              </a:ext>
            </a:extLst>
          </p:cNvPr>
          <p:cNvSpPr>
            <a:spLocks noGrp="1"/>
          </p:cNvSpPr>
          <p:nvPr>
            <p:ph sz="quarter" idx="13"/>
          </p:nvPr>
        </p:nvSpPr>
        <p:spPr>
          <a:xfrm>
            <a:off x="3713286" y="804333"/>
            <a:ext cx="4729502" cy="5249334"/>
          </a:xfrm>
        </p:spPr>
        <p:txBody>
          <a:bodyPr anchor="ctr">
            <a:normAutofit lnSpcReduction="10000"/>
          </a:bodyPr>
          <a:lstStyle/>
          <a:p>
            <a:pPr marL="365760" indent="-283464" eaLnBrk="1" fontAlgn="auto" hangingPunct="1">
              <a:spcAft>
                <a:spcPts val="0"/>
              </a:spcAft>
              <a:buFont typeface="Wingdings 2"/>
              <a:buChar char=""/>
              <a:defRPr/>
            </a:pPr>
            <a:r>
              <a:rPr lang="en-US" sz="2400" b="1" dirty="0"/>
              <a:t>Avoidant</a:t>
            </a:r>
          </a:p>
          <a:p>
            <a:pPr marL="640080" lvl="1" indent="-237744" eaLnBrk="1" fontAlgn="auto" hangingPunct="1">
              <a:spcAft>
                <a:spcPts val="0"/>
              </a:spcAft>
              <a:buFont typeface="Verdana"/>
              <a:buChar char="◦"/>
              <a:defRPr/>
            </a:pPr>
            <a:r>
              <a:rPr lang="en-US" sz="2400" dirty="0"/>
              <a:t>Use a friendly, accepting, reassuring approach</a:t>
            </a:r>
          </a:p>
          <a:p>
            <a:pPr marL="640080" lvl="1" indent="-237744" eaLnBrk="1" fontAlgn="auto" hangingPunct="1">
              <a:spcAft>
                <a:spcPts val="0"/>
              </a:spcAft>
              <a:buFont typeface="Verdana"/>
              <a:buChar char="◦"/>
              <a:defRPr/>
            </a:pPr>
            <a:r>
              <a:rPr lang="en-US" sz="2400" dirty="0"/>
              <a:t>Be aware that being pushed into social situations can cause severe anxiety</a:t>
            </a:r>
          </a:p>
          <a:p>
            <a:pPr marL="640080" lvl="1" indent="-237744" eaLnBrk="1" fontAlgn="auto" hangingPunct="1">
              <a:spcAft>
                <a:spcPts val="0"/>
              </a:spcAft>
              <a:buFont typeface="Verdana"/>
              <a:buChar char="◦"/>
              <a:defRPr/>
            </a:pPr>
            <a:r>
              <a:rPr lang="en-US" sz="2400" dirty="0"/>
              <a:t>Acceptance of patient’s fears</a:t>
            </a:r>
          </a:p>
          <a:p>
            <a:pPr marL="640080" lvl="1" indent="-237744" eaLnBrk="1" fontAlgn="auto" hangingPunct="1">
              <a:spcAft>
                <a:spcPts val="0"/>
              </a:spcAft>
              <a:buFont typeface="Verdana"/>
              <a:buChar char="◦"/>
              <a:defRPr/>
            </a:pPr>
            <a:r>
              <a:rPr lang="en-US" sz="2400" dirty="0"/>
              <a:t>Assertiveness training</a:t>
            </a:r>
          </a:p>
          <a:p>
            <a:pPr marL="365760" indent="-283464" eaLnBrk="1" fontAlgn="auto" hangingPunct="1">
              <a:spcAft>
                <a:spcPts val="0"/>
              </a:spcAft>
              <a:buFont typeface="Wingdings 2"/>
              <a:buChar char=""/>
              <a:defRPr/>
            </a:pPr>
            <a:r>
              <a:rPr lang="en-US" sz="2400" b="1" dirty="0"/>
              <a:t>Obsessive-Compulsive</a:t>
            </a:r>
          </a:p>
          <a:p>
            <a:pPr marL="640080" lvl="1" indent="-237744" eaLnBrk="1" fontAlgn="auto" hangingPunct="1">
              <a:spcAft>
                <a:spcPts val="0"/>
              </a:spcAft>
              <a:buFont typeface="Verdana"/>
              <a:buChar char="◦"/>
              <a:defRPr/>
            </a:pPr>
            <a:r>
              <a:rPr lang="en-US" sz="2400" dirty="0"/>
              <a:t>Guard against power struggles</a:t>
            </a:r>
          </a:p>
          <a:p>
            <a:pPr marL="640080" lvl="1" indent="-237744" eaLnBrk="1" fontAlgn="auto" hangingPunct="1">
              <a:spcAft>
                <a:spcPts val="0"/>
              </a:spcAft>
              <a:buFont typeface="Verdana"/>
              <a:buChar char="◦"/>
              <a:defRPr/>
            </a:pPr>
            <a:r>
              <a:rPr lang="en-US" sz="2400" dirty="0"/>
              <a:t>Being in control is a high need for these patients</a:t>
            </a:r>
          </a:p>
          <a:p>
            <a:pPr marL="640080" lvl="1" indent="-237744" eaLnBrk="1" fontAlgn="auto" hangingPunct="1">
              <a:spcAft>
                <a:spcPts val="0"/>
              </a:spcAft>
              <a:buFont typeface="Verdana"/>
              <a:buChar char="◦"/>
              <a:defRPr/>
            </a:pPr>
            <a:r>
              <a:rPr lang="en-US" sz="2400" dirty="0"/>
              <a:t>Intellectualization, rationalization, and reaction formation are the most common defense mechanisms</a:t>
            </a:r>
          </a:p>
          <a:p>
            <a:pPr marL="640080" lvl="1" indent="-237744" eaLnBrk="1" fontAlgn="auto" hangingPunct="1">
              <a:spcAft>
                <a:spcPts val="0"/>
              </a:spcAft>
              <a:buFont typeface="Verdana"/>
              <a:buChar char="◦"/>
              <a:defRPr/>
            </a:pPr>
            <a:endParaRPr lang="en-US" dirty="0"/>
          </a:p>
        </p:txBody>
      </p:sp>
      <p:sp>
        <p:nvSpPr>
          <p:cNvPr id="79875" name="Slide Number Placeholder 4">
            <a:extLst>
              <a:ext uri="{FF2B5EF4-FFF2-40B4-BE49-F238E27FC236}">
                <a16:creationId xmlns:a16="http://schemas.microsoft.com/office/drawing/2014/main" id="{1E7B169E-CC12-C3C4-B089-5D5217D5CA89}"/>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Aft>
                <a:spcPts val="600"/>
              </a:spcAft>
            </a:pPr>
            <a:fld id="{4509C99D-E482-B54F-8A67-7EB5D32CB6EC}" type="slidenum">
              <a:rPr lang="en-GB" altLang="en-US"/>
              <a:pPr>
                <a:spcAft>
                  <a:spcPts val="600"/>
                </a:spcAft>
              </a:pPr>
              <a:t>28</a:t>
            </a:fld>
            <a:endParaRPr lang="en-GB"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49160" name="Rectangle 49159">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162"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49164" name="Rectangle 49163">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166" name="Rectangle 49165">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154" name="Title 1">
            <a:extLst>
              <a:ext uri="{FF2B5EF4-FFF2-40B4-BE49-F238E27FC236}">
                <a16:creationId xmlns:a16="http://schemas.microsoft.com/office/drawing/2014/main" id="{85C8CA2A-83D7-4C1F-AD22-37CAA8692A68}"/>
              </a:ext>
            </a:extLst>
          </p:cNvPr>
          <p:cNvSpPr>
            <a:spLocks noGrp="1"/>
          </p:cNvSpPr>
          <p:nvPr>
            <p:ph type="title"/>
          </p:nvPr>
        </p:nvSpPr>
        <p:spPr>
          <a:xfrm>
            <a:off x="3406641" y="942449"/>
            <a:ext cx="5010992" cy="1470249"/>
          </a:xfrm>
        </p:spPr>
        <p:txBody>
          <a:bodyPr>
            <a:normAutofit/>
          </a:bodyPr>
          <a:lstStyle/>
          <a:p>
            <a:pPr eaLnBrk="1" hangingPunct="1"/>
            <a:r>
              <a:rPr lang="en-US" altLang="en-US" dirty="0">
                <a:ea typeface="ヒラギノ角ゴ Pro W3" pitchFamily="1" charset="-128"/>
              </a:rPr>
              <a:t>Discussion</a:t>
            </a:r>
          </a:p>
        </p:txBody>
      </p:sp>
      <p:cxnSp>
        <p:nvCxnSpPr>
          <p:cNvPr id="49168" name="Straight Connector 49167">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9155" name="Content Placeholder 2">
            <a:extLst>
              <a:ext uri="{FF2B5EF4-FFF2-40B4-BE49-F238E27FC236}">
                <a16:creationId xmlns:a16="http://schemas.microsoft.com/office/drawing/2014/main" id="{92FCD63A-46AE-4387-9615-59348959B966}"/>
              </a:ext>
            </a:extLst>
          </p:cNvPr>
          <p:cNvSpPr>
            <a:spLocks noGrp="1"/>
          </p:cNvSpPr>
          <p:nvPr>
            <p:ph idx="1"/>
          </p:nvPr>
        </p:nvSpPr>
        <p:spPr>
          <a:xfrm>
            <a:off x="3410282" y="2773885"/>
            <a:ext cx="5007352" cy="3141013"/>
          </a:xfrm>
        </p:spPr>
        <p:txBody>
          <a:bodyPr>
            <a:normAutofit/>
          </a:bodyPr>
          <a:lstStyle/>
          <a:p>
            <a:pPr eaLnBrk="1" hangingPunct="1"/>
            <a:r>
              <a:rPr lang="en-US" altLang="en-US" sz="2800" dirty="0">
                <a:ea typeface="ヒラギノ角ゴ Pro W3" pitchFamily="1" charset="-128"/>
              </a:rPr>
              <a:t>A patient admitted to your unit has a personality disorder. What are some important areas to assess?</a:t>
            </a:r>
          </a:p>
        </p:txBody>
      </p:sp>
    </p:spTree>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58DE2C75-58D5-704D-AA46-B6C69091F784}"/>
              </a:ext>
            </a:extLst>
          </p:cNvPr>
          <p:cNvSpPr>
            <a:spLocks noGrp="1"/>
          </p:cNvSpPr>
          <p:nvPr>
            <p:ph type="title"/>
          </p:nvPr>
        </p:nvSpPr>
        <p:spPr/>
        <p:txBody>
          <a:bodyPr/>
          <a:lstStyle/>
          <a:p>
            <a:pPr eaLnBrk="1" hangingPunct="1">
              <a:defRPr/>
            </a:pPr>
            <a:r>
              <a:rPr lang="en-US" altLang="en-US" dirty="0">
                <a:solidFill>
                  <a:schemeClr val="tx1">
                    <a:lumMod val="90000"/>
                    <a:lumOff val="10000"/>
                  </a:schemeClr>
                </a:solidFill>
              </a:rPr>
              <a:t>Traits of a Healthy Personality</a:t>
            </a:r>
          </a:p>
        </p:txBody>
      </p:sp>
      <p:graphicFrame>
        <p:nvGraphicFramePr>
          <p:cNvPr id="30725" name="Content Placeholder 2">
            <a:extLst>
              <a:ext uri="{FF2B5EF4-FFF2-40B4-BE49-F238E27FC236}">
                <a16:creationId xmlns:a16="http://schemas.microsoft.com/office/drawing/2014/main" id="{52750734-F227-9C5D-F7D9-B4C1C1DE5927}"/>
              </a:ext>
            </a:extLst>
          </p:cNvPr>
          <p:cNvGraphicFramePr>
            <a:graphicFrameLocks noGrp="1"/>
          </p:cNvGraphicFramePr>
          <p:nvPr>
            <p:ph sz="quarter" idx="13"/>
            <p:extLst>
              <p:ext uri="{D42A27DB-BD31-4B8C-83A1-F6EECF244321}">
                <p14:modId xmlns:p14="http://schemas.microsoft.com/office/powerpoint/2010/main" val="3339000723"/>
              </p:ext>
            </p:extLst>
          </p:nvPr>
        </p:nvGraphicFramePr>
        <p:xfrm>
          <a:off x="496389" y="1045030"/>
          <a:ext cx="8361861" cy="51513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723" name="Slide Number Placeholder 4">
            <a:extLst>
              <a:ext uri="{FF2B5EF4-FFF2-40B4-BE49-F238E27FC236}">
                <a16:creationId xmlns:a16="http://schemas.microsoft.com/office/drawing/2014/main" id="{725B60E5-374A-9C0F-3FC7-489C3F46BE7A}"/>
              </a:ext>
            </a:extLst>
          </p:cNvPr>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nSpc>
                <a:spcPct val="80000"/>
              </a:lnSpc>
            </a:pPr>
            <a:fld id="{9B43DAF0-3017-6547-A177-372C8347FAC3}" type="slidenum">
              <a:rPr lang="en-GB" altLang="en-US" sz="1500"/>
              <a:pPr>
                <a:lnSpc>
                  <a:spcPct val="80000"/>
                </a:lnSpc>
              </a:pPr>
              <a:t>3</a:t>
            </a:fld>
            <a:endParaRPr lang="en-GB" altLang="en-US" sz="15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1" name="Title 1">
            <a:extLst>
              <a:ext uri="{FF2B5EF4-FFF2-40B4-BE49-F238E27FC236}">
                <a16:creationId xmlns:a16="http://schemas.microsoft.com/office/drawing/2014/main" id="{87282B6A-66A6-3446-BA13-1CC53492B388}"/>
              </a:ext>
            </a:extLst>
          </p:cNvPr>
          <p:cNvSpPr>
            <a:spLocks noGrp="1"/>
          </p:cNvSpPr>
          <p:nvPr>
            <p:ph type="title"/>
          </p:nvPr>
        </p:nvSpPr>
        <p:spPr>
          <a:xfrm>
            <a:off x="768096" y="585216"/>
            <a:ext cx="7290054" cy="1499616"/>
          </a:xfrm>
        </p:spPr>
        <p:txBody>
          <a:bodyPr>
            <a:normAutofit/>
          </a:bodyPr>
          <a:lstStyle/>
          <a:p>
            <a:pPr eaLnBrk="1" hangingPunct="1">
              <a:defRPr/>
            </a:pPr>
            <a:r>
              <a:rPr lang="en-US" altLang="en-US" dirty="0"/>
              <a:t>Interventions:  Limit Setting</a:t>
            </a:r>
          </a:p>
        </p:txBody>
      </p:sp>
      <p:sp>
        <p:nvSpPr>
          <p:cNvPr id="81923" name="Slide Number Placeholder 4">
            <a:extLst>
              <a:ext uri="{FF2B5EF4-FFF2-40B4-BE49-F238E27FC236}">
                <a16:creationId xmlns:a16="http://schemas.microsoft.com/office/drawing/2014/main" id="{A5CCDA06-85A5-CF14-6C1A-4BBDD8F4498C}"/>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Aft>
                <a:spcPts val="600"/>
              </a:spcAft>
            </a:pPr>
            <a:fld id="{8E468CC6-5DBB-0C44-890B-CB93BBFCBEA4}" type="slidenum">
              <a:rPr lang="en-GB" altLang="en-US"/>
              <a:pPr>
                <a:spcAft>
                  <a:spcPts val="600"/>
                </a:spcAft>
              </a:pPr>
              <a:t>30</a:t>
            </a:fld>
            <a:endParaRPr lang="en-GB" altLang="en-US" dirty="0"/>
          </a:p>
        </p:txBody>
      </p:sp>
      <p:graphicFrame>
        <p:nvGraphicFramePr>
          <p:cNvPr id="81925" name="Content Placeholder 2">
            <a:extLst>
              <a:ext uri="{FF2B5EF4-FFF2-40B4-BE49-F238E27FC236}">
                <a16:creationId xmlns:a16="http://schemas.microsoft.com/office/drawing/2014/main" id="{6752E9C1-BBDA-5B4A-39FE-21EA93D0E30B}"/>
              </a:ext>
            </a:extLst>
          </p:cNvPr>
          <p:cNvGraphicFramePr>
            <a:graphicFrameLocks noGrp="1"/>
          </p:cNvGraphicFramePr>
          <p:nvPr>
            <p:ph sz="quarter" idx="13"/>
            <p:extLst>
              <p:ext uri="{D42A27DB-BD31-4B8C-83A1-F6EECF244321}">
                <p14:modId xmlns:p14="http://schemas.microsoft.com/office/powerpoint/2010/main" val="3679191088"/>
              </p:ext>
            </p:extLst>
          </p:nvPr>
        </p:nvGraphicFramePr>
        <p:xfrm>
          <a:off x="768096" y="1724298"/>
          <a:ext cx="7290054" cy="45844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a:extLst>
              <a:ext uri="{FF2B5EF4-FFF2-40B4-BE49-F238E27FC236}">
                <a16:creationId xmlns:a16="http://schemas.microsoft.com/office/drawing/2014/main" id="{64923704-1873-9841-9046-999769592FFB}"/>
              </a:ext>
            </a:extLst>
          </p:cNvPr>
          <p:cNvSpPr>
            <a:spLocks noGrp="1"/>
          </p:cNvSpPr>
          <p:nvPr>
            <p:ph type="title"/>
          </p:nvPr>
        </p:nvSpPr>
        <p:spPr>
          <a:xfrm>
            <a:off x="992777" y="228600"/>
            <a:ext cx="7419703" cy="1066801"/>
          </a:xfrm>
        </p:spPr>
        <p:txBody>
          <a:bodyPr/>
          <a:lstStyle/>
          <a:p>
            <a:pPr eaLnBrk="1" hangingPunct="1">
              <a:defRPr/>
            </a:pPr>
            <a:r>
              <a:rPr lang="en-US" altLang="en-US" dirty="0">
                <a:solidFill>
                  <a:schemeClr val="tx1">
                    <a:lumMod val="90000"/>
                    <a:lumOff val="10000"/>
                  </a:schemeClr>
                </a:solidFill>
              </a:rPr>
              <a:t>Interventions:  Impulsive Behavior</a:t>
            </a:r>
          </a:p>
        </p:txBody>
      </p:sp>
      <p:graphicFrame>
        <p:nvGraphicFramePr>
          <p:cNvPr id="83973" name="Content Placeholder 2">
            <a:extLst>
              <a:ext uri="{FF2B5EF4-FFF2-40B4-BE49-F238E27FC236}">
                <a16:creationId xmlns:a16="http://schemas.microsoft.com/office/drawing/2014/main" id="{AF14732E-03CB-0E92-0F66-59795F3D41E6}"/>
              </a:ext>
            </a:extLst>
          </p:cNvPr>
          <p:cNvGraphicFramePr>
            <a:graphicFrameLocks noGrp="1"/>
          </p:cNvGraphicFramePr>
          <p:nvPr>
            <p:ph sz="quarter" idx="13"/>
            <p:extLst>
              <p:ext uri="{D42A27DB-BD31-4B8C-83A1-F6EECF244321}">
                <p14:modId xmlns:p14="http://schemas.microsoft.com/office/powerpoint/2010/main" val="4244795619"/>
              </p:ext>
            </p:extLst>
          </p:nvPr>
        </p:nvGraphicFramePr>
        <p:xfrm>
          <a:off x="274320" y="1298448"/>
          <a:ext cx="8595360" cy="49377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3971" name="Slide Number Placeholder 4">
            <a:extLst>
              <a:ext uri="{FF2B5EF4-FFF2-40B4-BE49-F238E27FC236}">
                <a16:creationId xmlns:a16="http://schemas.microsoft.com/office/drawing/2014/main" id="{B65D1C1B-D4D1-3227-EB56-9C2906538695}"/>
              </a:ext>
            </a:extLst>
          </p:cNvPr>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nSpc>
                <a:spcPct val="80000"/>
              </a:lnSpc>
            </a:pPr>
            <a:fld id="{25F63741-9061-3F48-BBBB-F6F9C87F65A5}" type="slidenum">
              <a:rPr lang="en-GB" altLang="en-US" sz="1500"/>
              <a:pPr>
                <a:lnSpc>
                  <a:spcPct val="80000"/>
                </a:lnSpc>
              </a:pPr>
              <a:t>31</a:t>
            </a:fld>
            <a:endParaRPr lang="en-GB" altLang="en-US" sz="15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a:extLst>
              <a:ext uri="{FF2B5EF4-FFF2-40B4-BE49-F238E27FC236}">
                <a16:creationId xmlns:a16="http://schemas.microsoft.com/office/drawing/2014/main" id="{BFF57F57-D219-EC4F-9BAF-2A0CB8268625}"/>
              </a:ext>
            </a:extLst>
          </p:cNvPr>
          <p:cNvSpPr>
            <a:spLocks noGrp="1"/>
          </p:cNvSpPr>
          <p:nvPr>
            <p:ph type="title"/>
          </p:nvPr>
        </p:nvSpPr>
        <p:spPr/>
        <p:txBody>
          <a:bodyPr/>
          <a:lstStyle/>
          <a:p>
            <a:pPr eaLnBrk="1" hangingPunct="1">
              <a:defRPr/>
            </a:pPr>
            <a:r>
              <a:rPr lang="en-US" altLang="en-US" dirty="0">
                <a:solidFill>
                  <a:schemeClr val="tx1">
                    <a:lumMod val="90000"/>
                    <a:lumOff val="10000"/>
                  </a:schemeClr>
                </a:solidFill>
              </a:rPr>
              <a:t>Interventions:  Aggressive Behavior</a:t>
            </a:r>
          </a:p>
        </p:txBody>
      </p:sp>
      <p:graphicFrame>
        <p:nvGraphicFramePr>
          <p:cNvPr id="84997" name="Content Placeholder 2">
            <a:extLst>
              <a:ext uri="{FF2B5EF4-FFF2-40B4-BE49-F238E27FC236}">
                <a16:creationId xmlns:a16="http://schemas.microsoft.com/office/drawing/2014/main" id="{9168833F-95CA-500C-D645-11F96FBAC643}"/>
              </a:ext>
            </a:extLst>
          </p:cNvPr>
          <p:cNvGraphicFramePr>
            <a:graphicFrameLocks noGrp="1"/>
          </p:cNvGraphicFramePr>
          <p:nvPr>
            <p:ph sz="quarter" idx="13"/>
            <p:extLst>
              <p:ext uri="{D42A27DB-BD31-4B8C-83A1-F6EECF244321}">
                <p14:modId xmlns:p14="http://schemas.microsoft.com/office/powerpoint/2010/main" val="527870398"/>
              </p:ext>
            </p:extLst>
          </p:nvPr>
        </p:nvGraphicFramePr>
        <p:xfrm>
          <a:off x="276225" y="1295401"/>
          <a:ext cx="8455025" cy="5105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4995" name="Slide Number Placeholder 4">
            <a:extLst>
              <a:ext uri="{FF2B5EF4-FFF2-40B4-BE49-F238E27FC236}">
                <a16:creationId xmlns:a16="http://schemas.microsoft.com/office/drawing/2014/main" id="{EC0C9CC9-92E8-BA67-5395-5B6A9A93A57E}"/>
              </a:ext>
            </a:extLst>
          </p:cNvPr>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nSpc>
                <a:spcPct val="80000"/>
              </a:lnSpc>
            </a:pPr>
            <a:fld id="{C1246DFA-7342-D34E-80D2-ABDDAFB02ADA}" type="slidenum">
              <a:rPr lang="en-GB" altLang="en-US" sz="1500"/>
              <a:pPr>
                <a:lnSpc>
                  <a:spcPct val="80000"/>
                </a:lnSpc>
              </a:pPr>
              <a:t>32</a:t>
            </a:fld>
            <a:endParaRPr lang="en-GB" altLang="en-US" sz="15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a:extLst>
              <a:ext uri="{FF2B5EF4-FFF2-40B4-BE49-F238E27FC236}">
                <a16:creationId xmlns:a16="http://schemas.microsoft.com/office/drawing/2014/main" id="{1720896F-F146-634F-A00D-46FB24815C7F}"/>
              </a:ext>
            </a:extLst>
          </p:cNvPr>
          <p:cNvSpPr>
            <a:spLocks noGrp="1"/>
          </p:cNvSpPr>
          <p:nvPr>
            <p:ph type="title"/>
          </p:nvPr>
        </p:nvSpPr>
        <p:spPr/>
        <p:txBody>
          <a:bodyPr/>
          <a:lstStyle/>
          <a:p>
            <a:pPr eaLnBrk="1" hangingPunct="1">
              <a:defRPr/>
            </a:pPr>
            <a:r>
              <a:rPr lang="en-US" altLang="en-US" dirty="0">
                <a:solidFill>
                  <a:schemeClr val="tx1">
                    <a:lumMod val="90000"/>
                    <a:lumOff val="10000"/>
                  </a:schemeClr>
                </a:solidFill>
              </a:rPr>
              <a:t>Interventions:  Manipulative Behavior</a:t>
            </a:r>
          </a:p>
        </p:txBody>
      </p:sp>
      <p:graphicFrame>
        <p:nvGraphicFramePr>
          <p:cNvPr id="87045" name="Content Placeholder 2">
            <a:extLst>
              <a:ext uri="{FF2B5EF4-FFF2-40B4-BE49-F238E27FC236}">
                <a16:creationId xmlns:a16="http://schemas.microsoft.com/office/drawing/2014/main" id="{4E3927B1-B6E7-3CF4-FBEE-86D2E6794621}"/>
              </a:ext>
            </a:extLst>
          </p:cNvPr>
          <p:cNvGraphicFramePr>
            <a:graphicFrameLocks noGrp="1"/>
          </p:cNvGraphicFramePr>
          <p:nvPr>
            <p:ph sz="quarter" idx="13"/>
            <p:extLst>
              <p:ext uri="{D42A27DB-BD31-4B8C-83A1-F6EECF244321}">
                <p14:modId xmlns:p14="http://schemas.microsoft.com/office/powerpoint/2010/main" val="3310184778"/>
              </p:ext>
            </p:extLst>
          </p:nvPr>
        </p:nvGraphicFramePr>
        <p:xfrm>
          <a:off x="501650" y="1416050"/>
          <a:ext cx="8229600" cy="5057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7043" name="Slide Number Placeholder 4">
            <a:extLst>
              <a:ext uri="{FF2B5EF4-FFF2-40B4-BE49-F238E27FC236}">
                <a16:creationId xmlns:a16="http://schemas.microsoft.com/office/drawing/2014/main" id="{4E601002-0B0A-21EE-B4B2-D4BFFF513D22}"/>
              </a:ext>
            </a:extLst>
          </p:cNvPr>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nSpc>
                <a:spcPct val="80000"/>
              </a:lnSpc>
            </a:pPr>
            <a:fld id="{55E253D2-35A4-4B4D-A899-E8F239290B36}" type="slidenum">
              <a:rPr lang="en-GB" altLang="en-US" sz="1500"/>
              <a:pPr>
                <a:lnSpc>
                  <a:spcPct val="80000"/>
                </a:lnSpc>
              </a:pPr>
              <a:t>33</a:t>
            </a:fld>
            <a:endParaRPr lang="en-GB" altLang="en-US" sz="15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49160" name="Rectangle 49159">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162"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49164" name="Rectangle 49163">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166" name="Rectangle 49165">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154" name="Title 1">
            <a:extLst>
              <a:ext uri="{FF2B5EF4-FFF2-40B4-BE49-F238E27FC236}">
                <a16:creationId xmlns:a16="http://schemas.microsoft.com/office/drawing/2014/main" id="{85C8CA2A-83D7-4C1F-AD22-37CAA8692A68}"/>
              </a:ext>
            </a:extLst>
          </p:cNvPr>
          <p:cNvSpPr>
            <a:spLocks noGrp="1"/>
          </p:cNvSpPr>
          <p:nvPr>
            <p:ph type="title"/>
          </p:nvPr>
        </p:nvSpPr>
        <p:spPr>
          <a:xfrm>
            <a:off x="3406641" y="942449"/>
            <a:ext cx="5010992" cy="1470249"/>
          </a:xfrm>
        </p:spPr>
        <p:txBody>
          <a:bodyPr>
            <a:normAutofit/>
          </a:bodyPr>
          <a:lstStyle/>
          <a:p>
            <a:r>
              <a:rPr lang="en-US" altLang="en-US" dirty="0">
                <a:ea typeface="ヒラギノ角ゴ Pro W3" pitchFamily="1" charset="-128"/>
              </a:rPr>
              <a:t>Case Study</a:t>
            </a:r>
          </a:p>
        </p:txBody>
      </p:sp>
      <p:cxnSp>
        <p:nvCxnSpPr>
          <p:cNvPr id="49168" name="Straight Connector 49167">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9155" name="Content Placeholder 2">
            <a:extLst>
              <a:ext uri="{FF2B5EF4-FFF2-40B4-BE49-F238E27FC236}">
                <a16:creationId xmlns:a16="http://schemas.microsoft.com/office/drawing/2014/main" id="{92FCD63A-46AE-4387-9615-59348959B966}"/>
              </a:ext>
            </a:extLst>
          </p:cNvPr>
          <p:cNvSpPr>
            <a:spLocks noGrp="1"/>
          </p:cNvSpPr>
          <p:nvPr>
            <p:ph idx="1"/>
          </p:nvPr>
        </p:nvSpPr>
        <p:spPr>
          <a:xfrm>
            <a:off x="3406641" y="2573571"/>
            <a:ext cx="5254759" cy="3640312"/>
          </a:xfrm>
        </p:spPr>
        <p:txBody>
          <a:bodyPr>
            <a:normAutofit fontScale="77500" lnSpcReduction="20000"/>
          </a:bodyPr>
          <a:lstStyle/>
          <a:p>
            <a:pPr marL="0" indent="0">
              <a:buNone/>
            </a:pPr>
            <a:r>
              <a:rPr lang="en-US" altLang="en-US" sz="2800" dirty="0">
                <a:ea typeface="ヒラギノ角ゴ Pro W3" pitchFamily="1" charset="-128"/>
              </a:rPr>
              <a:t> Sydney, 27, is dropped near an emergency department—literally dropped. Two of her roommates force her bodily from their car and drop two large plastic garbage bags on the grass. Sydney, who is very unkempt, stands shrieking, and an EMT standing near the outside entrance, takes a few running steps to stop the car as it backs out. </a:t>
            </a:r>
            <a:br>
              <a:rPr lang="en-US" altLang="en-US" sz="2800" dirty="0">
                <a:ea typeface="ヒラギノ角ゴ Pro W3" pitchFamily="1" charset="-128"/>
              </a:rPr>
            </a:br>
            <a:r>
              <a:rPr lang="en-US" altLang="en-US" sz="2800" dirty="0">
                <a:ea typeface="ヒラギノ角ゴ Pro W3" pitchFamily="1" charset="-128"/>
              </a:rPr>
              <a:t>     “What’s happening here?” he says. </a:t>
            </a:r>
          </a:p>
          <a:p>
            <a:pPr marL="0" indent="0">
              <a:buNone/>
            </a:pPr>
            <a:r>
              <a:rPr lang="en-US" altLang="en-US" sz="2800" dirty="0">
                <a:ea typeface="ヒラギノ角ゴ Pro W3" pitchFamily="1" charset="-128"/>
              </a:rPr>
              <a:t>     “Sorry,” says one of the women, “but we just can’t take it anymore. She’s uncontrollable, and we’re both afraid of her. She needs help.”</a:t>
            </a:r>
          </a:p>
        </p:txBody>
      </p:sp>
    </p:spTree>
    <p:extLst>
      <p:ext uri="{BB962C8B-B14F-4D97-AF65-F5344CB8AC3E}">
        <p14:creationId xmlns:p14="http://schemas.microsoft.com/office/powerpoint/2010/main" val="109235895"/>
      </p:ext>
    </p:extLst>
  </p:cSld>
  <p:clrMapOvr>
    <a:overrideClrMapping bg1="dk1" tx1="lt1" bg2="dk2" tx2="lt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60424" name="Rectangle 60423">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426"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60428" name="Rectangle 60427">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430" name="Rectangle 60429">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418" name="Title 1">
            <a:extLst>
              <a:ext uri="{FF2B5EF4-FFF2-40B4-BE49-F238E27FC236}">
                <a16:creationId xmlns:a16="http://schemas.microsoft.com/office/drawing/2014/main" id="{03572FB7-BF39-435E-A4DC-73B713A353C0}"/>
              </a:ext>
            </a:extLst>
          </p:cNvPr>
          <p:cNvSpPr>
            <a:spLocks noGrp="1"/>
          </p:cNvSpPr>
          <p:nvPr>
            <p:ph type="title"/>
          </p:nvPr>
        </p:nvSpPr>
        <p:spPr>
          <a:xfrm>
            <a:off x="3406641" y="942449"/>
            <a:ext cx="5010992" cy="1470249"/>
          </a:xfrm>
        </p:spPr>
        <p:txBody>
          <a:bodyPr>
            <a:normAutofit/>
          </a:bodyPr>
          <a:lstStyle/>
          <a:p>
            <a:pPr eaLnBrk="1" hangingPunct="1"/>
            <a:r>
              <a:rPr lang="en-US" altLang="en-US" dirty="0">
                <a:ea typeface="ヒラギノ角ゴ Pro W3" pitchFamily="1" charset="-128"/>
              </a:rPr>
              <a:t>Case Study</a:t>
            </a:r>
          </a:p>
        </p:txBody>
      </p:sp>
      <p:cxnSp>
        <p:nvCxnSpPr>
          <p:cNvPr id="60432" name="Straight Connector 60431">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0419" name="Content Placeholder 2">
            <a:extLst>
              <a:ext uri="{FF2B5EF4-FFF2-40B4-BE49-F238E27FC236}">
                <a16:creationId xmlns:a16="http://schemas.microsoft.com/office/drawing/2014/main" id="{9FFACD5D-5BD8-42F7-8D90-96BDD8090B70}"/>
              </a:ext>
            </a:extLst>
          </p:cNvPr>
          <p:cNvSpPr>
            <a:spLocks noGrp="1"/>
          </p:cNvSpPr>
          <p:nvPr>
            <p:ph idx="1"/>
          </p:nvPr>
        </p:nvSpPr>
        <p:spPr>
          <a:xfrm>
            <a:off x="3410282" y="2773885"/>
            <a:ext cx="5007352" cy="3141013"/>
          </a:xfrm>
        </p:spPr>
        <p:txBody>
          <a:bodyPr>
            <a:normAutofit/>
          </a:bodyPr>
          <a:lstStyle/>
          <a:p>
            <a:pPr marL="0" indent="0" eaLnBrk="1" hangingPunct="1">
              <a:buFont typeface="Wingdings 2" panose="05020102010507070707" pitchFamily="18" charset="2"/>
              <a:buNone/>
            </a:pPr>
            <a:r>
              <a:rPr lang="en-US" altLang="en-US" dirty="0">
                <a:ea typeface="ヒラギノ角ゴ Pro W3" pitchFamily="1" charset="-128"/>
              </a:rPr>
              <a:t>     Sydney is brought into the ED, sobbing and shrieking the entire time. </a:t>
            </a:r>
            <a:br>
              <a:rPr lang="en-US" altLang="en-US" dirty="0">
                <a:ea typeface="ヒラギノ角ゴ Pro W3" pitchFamily="1" charset="-128"/>
              </a:rPr>
            </a:br>
            <a:r>
              <a:rPr lang="en-US" altLang="en-US" dirty="0">
                <a:ea typeface="ヒラギノ角ゴ Pro W3" pitchFamily="1" charset="-128"/>
              </a:rPr>
              <a:t>     She has evidence of  “cutting” up and down her arms, and she shouts curses at each female nurse and refuses to cooperate saying that she is tired of everyone trying to tell her what to do. She calms down a little when a male nurse approaches. </a:t>
            </a:r>
            <a:br>
              <a:rPr lang="en-US" altLang="en-US" dirty="0">
                <a:ea typeface="ヒラギノ角ゴ Pro W3" pitchFamily="1" charset="-128"/>
              </a:rPr>
            </a:br>
            <a:r>
              <a:rPr lang="en-US" altLang="en-US" dirty="0">
                <a:ea typeface="ヒラギノ角ゴ Pro W3" pitchFamily="1" charset="-128"/>
              </a:rPr>
              <a:t>    When asked why that helps, she says, “Women are jerks. Never trust other women. They’re all mean!” </a:t>
            </a:r>
          </a:p>
        </p:txBody>
      </p:sp>
    </p:spTree>
  </p:cSld>
  <p:clrMapOvr>
    <a:overrideClrMapping bg1="dk1" tx1="lt1" bg2="dk2" tx2="lt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471" name="Rectangle 62470">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473" name="Rectangle 62472">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466" name="Title 1">
            <a:extLst>
              <a:ext uri="{FF2B5EF4-FFF2-40B4-BE49-F238E27FC236}">
                <a16:creationId xmlns:a16="http://schemas.microsoft.com/office/drawing/2014/main" id="{07B6A8F8-D9A9-48DD-B028-9F22A714AC48}"/>
              </a:ext>
            </a:extLst>
          </p:cNvPr>
          <p:cNvSpPr>
            <a:spLocks noGrp="1"/>
          </p:cNvSpPr>
          <p:nvPr>
            <p:ph type="title"/>
          </p:nvPr>
        </p:nvSpPr>
        <p:spPr>
          <a:xfrm>
            <a:off x="723591" y="804333"/>
            <a:ext cx="2543925" cy="5249334"/>
          </a:xfrm>
        </p:spPr>
        <p:txBody>
          <a:bodyPr>
            <a:normAutofit/>
          </a:bodyPr>
          <a:lstStyle/>
          <a:p>
            <a:pPr algn="r" eaLnBrk="1" hangingPunct="1"/>
            <a:r>
              <a:rPr lang="en-US" altLang="en-US" dirty="0">
                <a:solidFill>
                  <a:srgbClr val="FFFFFF"/>
                </a:solidFill>
                <a:ea typeface="ヒラギノ角ゴ Pro W3" pitchFamily="1" charset="-128"/>
              </a:rPr>
              <a:t>Audience Response Question</a:t>
            </a:r>
          </a:p>
        </p:txBody>
      </p:sp>
      <p:sp>
        <p:nvSpPr>
          <p:cNvPr id="58370" name="Content Placeholder 2">
            <a:extLst>
              <a:ext uri="{FF2B5EF4-FFF2-40B4-BE49-F238E27FC236}">
                <a16:creationId xmlns:a16="http://schemas.microsoft.com/office/drawing/2014/main" id="{6D9C3729-1DA3-4E72-92B0-B755B71DD1ED}"/>
              </a:ext>
            </a:extLst>
          </p:cNvPr>
          <p:cNvSpPr>
            <a:spLocks noGrp="1"/>
          </p:cNvSpPr>
          <p:nvPr>
            <p:ph idx="1"/>
          </p:nvPr>
        </p:nvSpPr>
        <p:spPr>
          <a:xfrm>
            <a:off x="3713286" y="804333"/>
            <a:ext cx="4729502" cy="5249334"/>
          </a:xfrm>
        </p:spPr>
        <p:txBody>
          <a:bodyPr anchor="ctr">
            <a:normAutofit/>
          </a:bodyPr>
          <a:lstStyle/>
          <a:p>
            <a:pPr marL="0" indent="0" eaLnBrk="1" hangingPunct="1">
              <a:buFont typeface="Wingdings 2" pitchFamily="2" charset="2"/>
              <a:buNone/>
              <a:defRPr/>
            </a:pPr>
            <a:r>
              <a:rPr lang="en-US" altLang="en-US" sz="2400" dirty="0">
                <a:ea typeface="ヒラギノ角ゴ Pro W3" panose="020B0300000000000000" pitchFamily="34" charset="-128"/>
              </a:rPr>
              <a:t>Sydney is admitted to the psych unit for evaluation. Which behaviors would be consistent with a diagnosis of borderline personality disorder?</a:t>
            </a:r>
          </a:p>
          <a:p>
            <a:pPr marL="457200" indent="-457200" eaLnBrk="1" hangingPunct="1">
              <a:buFont typeface="+mj-lt"/>
              <a:buAutoNum type="alphaUcPeriod"/>
              <a:defRPr/>
            </a:pPr>
            <a:r>
              <a:rPr lang="en-US" altLang="en-US" sz="2400" dirty="0">
                <a:ea typeface="ヒラギノ角ゴ Pro W3" panose="020B0300000000000000" pitchFamily="34" charset="-128"/>
              </a:rPr>
              <a:t>Splitting</a:t>
            </a:r>
          </a:p>
          <a:p>
            <a:pPr marL="457200" indent="-457200" eaLnBrk="1" hangingPunct="1">
              <a:buFont typeface="+mj-lt"/>
              <a:buAutoNum type="alphaUcPeriod"/>
              <a:defRPr/>
            </a:pPr>
            <a:r>
              <a:rPr lang="en-US" altLang="en-US" sz="2400" dirty="0">
                <a:ea typeface="ヒラギノ角ゴ Pro W3" panose="020B0300000000000000" pitchFamily="34" charset="-128"/>
              </a:rPr>
              <a:t>Inflexible standards</a:t>
            </a:r>
          </a:p>
          <a:p>
            <a:pPr marL="457200" indent="-457200" eaLnBrk="1" hangingPunct="1">
              <a:buFont typeface="+mj-lt"/>
              <a:buAutoNum type="alphaUcPeriod"/>
              <a:defRPr/>
            </a:pPr>
            <a:r>
              <a:rPr lang="en-US" altLang="en-US" sz="2400" dirty="0">
                <a:ea typeface="ヒラギノ角ゴ Pro W3" panose="020B0300000000000000" pitchFamily="34" charset="-128"/>
              </a:rPr>
              <a:t>Lack of empathy</a:t>
            </a:r>
          </a:p>
          <a:p>
            <a:pPr marL="457200" indent="-457200" eaLnBrk="1" hangingPunct="1">
              <a:buFont typeface="+mj-lt"/>
              <a:buAutoNum type="alphaUcPeriod"/>
              <a:defRPr/>
            </a:pPr>
            <a:r>
              <a:rPr lang="en-US" altLang="en-US" sz="2400" dirty="0">
                <a:ea typeface="ヒラギノ角ゴ Pro W3" panose="020B0300000000000000" pitchFamily="34" charset="-128"/>
              </a:rPr>
              <a:t>Absence of remorse</a:t>
            </a:r>
          </a:p>
          <a:p>
            <a:pPr marL="457200" indent="-457200" eaLnBrk="1" hangingPunct="1">
              <a:buFont typeface="+mj-lt"/>
              <a:buAutoNum type="alphaUcPeriod"/>
              <a:defRPr/>
            </a:pPr>
            <a:r>
              <a:rPr lang="en-US" altLang="en-US" sz="2400" dirty="0">
                <a:ea typeface="ヒラギノ角ゴ Pro W3" panose="020B0300000000000000" pitchFamily="34" charset="-128"/>
              </a:rPr>
              <a:t>A and B</a:t>
            </a:r>
          </a:p>
          <a:p>
            <a:pPr marL="457200" indent="-457200" eaLnBrk="1" hangingPunct="1">
              <a:buFont typeface="+mj-lt"/>
              <a:buAutoNum type="alphaUcPeriod"/>
              <a:defRPr/>
            </a:pPr>
            <a:endParaRPr lang="en-US" altLang="en-US" dirty="0">
              <a:ea typeface="ヒラギノ角ゴ Pro W3" panose="020B0300000000000000" pitchFamily="34" charset="-12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2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747530" name="Rectangle 74752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0515" y="643461"/>
            <a:ext cx="5740884"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089" name="Title 4">
            <a:extLst>
              <a:ext uri="{FF2B5EF4-FFF2-40B4-BE49-F238E27FC236}">
                <a16:creationId xmlns:a16="http://schemas.microsoft.com/office/drawing/2014/main" id="{85D6671D-71EA-6994-71F0-D62DF6EE1B7B}"/>
              </a:ext>
            </a:extLst>
          </p:cNvPr>
          <p:cNvSpPr>
            <a:spLocks noGrp="1"/>
          </p:cNvSpPr>
          <p:nvPr>
            <p:ph type="title"/>
          </p:nvPr>
        </p:nvSpPr>
        <p:spPr>
          <a:xfrm>
            <a:off x="3164852" y="4735775"/>
            <a:ext cx="5255248" cy="1245732"/>
          </a:xfrm>
        </p:spPr>
        <p:txBody>
          <a:bodyPr anchor="t">
            <a:normAutofit/>
          </a:bodyPr>
          <a:lstStyle/>
          <a:p>
            <a:r>
              <a:rPr lang="en-US" altLang="en-US" dirty="0">
                <a:solidFill>
                  <a:srgbClr val="FFFFFF"/>
                </a:solidFill>
                <a:cs typeface="Tunga" panose="020B0502040204020203" pitchFamily="34" charset="0"/>
              </a:rPr>
              <a:t>Interventions</a:t>
            </a:r>
          </a:p>
        </p:txBody>
      </p:sp>
      <p:sp>
        <p:nvSpPr>
          <p:cNvPr id="747532" name="Freeform 18">
            <a:extLst>
              <a:ext uri="{FF2B5EF4-FFF2-40B4-BE49-F238E27FC236}">
                <a16:creationId xmlns:a16="http://schemas.microsoft.com/office/drawing/2014/main" id="{A24A153C-9BEC-46E7-9AA4-DFC65A2B1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3434" y="2290355"/>
            <a:ext cx="5571069" cy="2277283"/>
          </a:xfrm>
          <a:custGeom>
            <a:avLst/>
            <a:gdLst>
              <a:gd name="connsiteX0" fmla="*/ 5215514 w 5851096"/>
              <a:gd name="connsiteY0" fmla="*/ 659222 h 3089525"/>
              <a:gd name="connsiteX1" fmla="*/ 5783878 w 5851096"/>
              <a:gd name="connsiteY1" fmla="*/ 1223782 h 3089525"/>
              <a:gd name="connsiteX2" fmla="*/ 5215514 w 5851096"/>
              <a:gd name="connsiteY2" fmla="*/ 659222 h 3089525"/>
              <a:gd name="connsiteX3" fmla="*/ 5215514 w 5851096"/>
              <a:gd name="connsiteY3" fmla="*/ 2417442 h 3089525"/>
              <a:gd name="connsiteX4" fmla="*/ 5783878 w 5851096"/>
              <a:gd name="connsiteY4" fmla="*/ 2982001 h 3089525"/>
              <a:gd name="connsiteX5" fmla="*/ 5215514 w 5851096"/>
              <a:gd name="connsiteY5" fmla="*/ 2417442 h 3089525"/>
              <a:gd name="connsiteX6" fmla="*/ 5215512 w 5851096"/>
              <a:gd name="connsiteY6" fmla="*/ 2107862 h 3089525"/>
              <a:gd name="connsiteX7" fmla="*/ 5783876 w 5851096"/>
              <a:gd name="connsiteY7" fmla="*/ 1547735 h 3089525"/>
              <a:gd name="connsiteX8" fmla="*/ 5215512 w 5851096"/>
              <a:gd name="connsiteY8" fmla="*/ 2107862 h 3089525"/>
              <a:gd name="connsiteX9" fmla="*/ 5065535 w 5851096"/>
              <a:gd name="connsiteY9" fmla="*/ 521483 h 3089525"/>
              <a:gd name="connsiteX10" fmla="*/ 5066157 w 5851096"/>
              <a:gd name="connsiteY10" fmla="*/ 509629 h 3089525"/>
              <a:gd name="connsiteX11" fmla="*/ 5066678 w 5851096"/>
              <a:gd name="connsiteY11" fmla="*/ 509663 h 3089525"/>
              <a:gd name="connsiteX12" fmla="*/ 5066705 w 5851096"/>
              <a:gd name="connsiteY12" fmla="*/ 509151 h 3089525"/>
              <a:gd name="connsiteX13" fmla="*/ 5084580 w 5851096"/>
              <a:gd name="connsiteY13" fmla="*/ 510833 h 3089525"/>
              <a:gd name="connsiteX14" fmla="*/ 5184444 w 5851096"/>
              <a:gd name="connsiteY14" fmla="*/ 520226 h 3089525"/>
              <a:gd name="connsiteX15" fmla="*/ 5201405 w 5851096"/>
              <a:gd name="connsiteY15" fmla="*/ 521820 h 3089525"/>
              <a:gd name="connsiteX16" fmla="*/ 5201527 w 5851096"/>
              <a:gd name="connsiteY16" fmla="*/ 523010 h 3089525"/>
              <a:gd name="connsiteX17" fmla="*/ 5841311 w 5851096"/>
              <a:gd name="connsiteY17" fmla="*/ 983324 h 3089525"/>
              <a:gd name="connsiteX18" fmla="*/ 5851096 w 5851096"/>
              <a:gd name="connsiteY18" fmla="*/ 1006985 h 3089525"/>
              <a:gd name="connsiteX19" fmla="*/ 5851096 w 5851096"/>
              <a:gd name="connsiteY19" fmla="*/ 1366179 h 3089525"/>
              <a:gd name="connsiteX20" fmla="*/ 5814952 w 5851096"/>
              <a:gd name="connsiteY20" fmla="*/ 1362779 h 3089525"/>
              <a:gd name="connsiteX21" fmla="*/ 5797987 w 5851096"/>
              <a:gd name="connsiteY21" fmla="*/ 1361184 h 3089525"/>
              <a:gd name="connsiteX22" fmla="*/ 5797866 w 5851096"/>
              <a:gd name="connsiteY22" fmla="*/ 1359994 h 3089525"/>
              <a:gd name="connsiteX23" fmla="*/ 5075873 w 5851096"/>
              <a:gd name="connsiteY23" fmla="*/ 641878 h 3089525"/>
              <a:gd name="connsiteX24" fmla="*/ 5075344 w 5851096"/>
              <a:gd name="connsiteY24" fmla="*/ 641812 h 3089525"/>
              <a:gd name="connsiteX25" fmla="*/ 5074781 w 5851096"/>
              <a:gd name="connsiteY25" fmla="*/ 634895 h 3089525"/>
              <a:gd name="connsiteX26" fmla="*/ 5066970 w 5851096"/>
              <a:gd name="connsiteY26" fmla="*/ 539073 h 3089525"/>
              <a:gd name="connsiteX27" fmla="*/ 5065535 w 5851096"/>
              <a:gd name="connsiteY27" fmla="*/ 521483 h 3089525"/>
              <a:gd name="connsiteX28" fmla="*/ 5065535 w 5851096"/>
              <a:gd name="connsiteY28" fmla="*/ 2279702 h 3089525"/>
              <a:gd name="connsiteX29" fmla="*/ 5066157 w 5851096"/>
              <a:gd name="connsiteY29" fmla="*/ 2267848 h 3089525"/>
              <a:gd name="connsiteX30" fmla="*/ 5066678 w 5851096"/>
              <a:gd name="connsiteY30" fmla="*/ 2267882 h 3089525"/>
              <a:gd name="connsiteX31" fmla="*/ 5066705 w 5851096"/>
              <a:gd name="connsiteY31" fmla="*/ 2267371 h 3089525"/>
              <a:gd name="connsiteX32" fmla="*/ 5084580 w 5851096"/>
              <a:gd name="connsiteY32" fmla="*/ 2269052 h 3089525"/>
              <a:gd name="connsiteX33" fmla="*/ 5184444 w 5851096"/>
              <a:gd name="connsiteY33" fmla="*/ 2278445 h 3089525"/>
              <a:gd name="connsiteX34" fmla="*/ 5201405 w 5851096"/>
              <a:gd name="connsiteY34" fmla="*/ 2280040 h 3089525"/>
              <a:gd name="connsiteX35" fmla="*/ 5201527 w 5851096"/>
              <a:gd name="connsiteY35" fmla="*/ 2281230 h 3089525"/>
              <a:gd name="connsiteX36" fmla="*/ 5841311 w 5851096"/>
              <a:gd name="connsiteY36" fmla="*/ 2741544 h 3089525"/>
              <a:gd name="connsiteX37" fmla="*/ 5851096 w 5851096"/>
              <a:gd name="connsiteY37" fmla="*/ 2765204 h 3089525"/>
              <a:gd name="connsiteX38" fmla="*/ 5851096 w 5851096"/>
              <a:gd name="connsiteY38" fmla="*/ 3089525 h 3089525"/>
              <a:gd name="connsiteX39" fmla="*/ 5680952 w 5851096"/>
              <a:gd name="connsiteY39" fmla="*/ 3089525 h 3089525"/>
              <a:gd name="connsiteX40" fmla="*/ 5661219 w 5851096"/>
              <a:gd name="connsiteY40" fmla="*/ 3084683 h 3089525"/>
              <a:gd name="connsiteX41" fmla="*/ 5075873 w 5851096"/>
              <a:gd name="connsiteY41" fmla="*/ 2400097 h 3089525"/>
              <a:gd name="connsiteX42" fmla="*/ 5075344 w 5851096"/>
              <a:gd name="connsiteY42" fmla="*/ 2400032 h 3089525"/>
              <a:gd name="connsiteX43" fmla="*/ 5074781 w 5851096"/>
              <a:gd name="connsiteY43" fmla="*/ 2393114 h 3089525"/>
              <a:gd name="connsiteX44" fmla="*/ 5066970 w 5851096"/>
              <a:gd name="connsiteY44" fmla="*/ 2297292 h 3089525"/>
              <a:gd name="connsiteX45" fmla="*/ 5065535 w 5851096"/>
              <a:gd name="connsiteY45" fmla="*/ 2279702 h 3089525"/>
              <a:gd name="connsiteX46" fmla="*/ 5065533 w 5851096"/>
              <a:gd name="connsiteY46" fmla="*/ 486299 h 3089525"/>
              <a:gd name="connsiteX47" fmla="*/ 5066968 w 5851096"/>
              <a:gd name="connsiteY47" fmla="*/ 468842 h 3089525"/>
              <a:gd name="connsiteX48" fmla="*/ 5074776 w 5851096"/>
              <a:gd name="connsiteY48" fmla="*/ 373792 h 3089525"/>
              <a:gd name="connsiteX49" fmla="*/ 5075341 w 5851096"/>
              <a:gd name="connsiteY49" fmla="*/ 366915 h 3089525"/>
              <a:gd name="connsiteX50" fmla="*/ 5075869 w 5851096"/>
              <a:gd name="connsiteY50" fmla="*/ 366850 h 3089525"/>
              <a:gd name="connsiteX51" fmla="*/ 5163966 w 5851096"/>
              <a:gd name="connsiteY51" fmla="*/ 100280 h 3089525"/>
              <a:gd name="connsiteX52" fmla="*/ 5229488 w 5851096"/>
              <a:gd name="connsiteY52" fmla="*/ 0 h 3089525"/>
              <a:gd name="connsiteX53" fmla="*/ 5405629 w 5851096"/>
              <a:gd name="connsiteY53" fmla="*/ 0 h 3089525"/>
              <a:gd name="connsiteX54" fmla="*/ 5334254 w 5851096"/>
              <a:gd name="connsiteY54" fmla="*/ 79433 h 3089525"/>
              <a:gd name="connsiteX55" fmla="*/ 5215512 w 5851096"/>
              <a:gd name="connsiteY55" fmla="*/ 349642 h 3089525"/>
              <a:gd name="connsiteX56" fmla="*/ 5674730 w 5851096"/>
              <a:gd name="connsiteY56" fmla="*/ 45955 h 3089525"/>
              <a:gd name="connsiteX57" fmla="*/ 5697983 w 5851096"/>
              <a:gd name="connsiteY57" fmla="*/ 0 h 3089525"/>
              <a:gd name="connsiteX58" fmla="*/ 5851096 w 5851096"/>
              <a:gd name="connsiteY58" fmla="*/ 0 h 3089525"/>
              <a:gd name="connsiteX59" fmla="*/ 5851096 w 5851096"/>
              <a:gd name="connsiteY59" fmla="*/ 4349 h 3089525"/>
              <a:gd name="connsiteX60" fmla="*/ 5799246 w 5851096"/>
              <a:gd name="connsiteY60" fmla="*/ 99096 h 3089525"/>
              <a:gd name="connsiteX61" fmla="*/ 5201524 w 5851096"/>
              <a:gd name="connsiteY61" fmla="*/ 484784 h 3089525"/>
              <a:gd name="connsiteX62" fmla="*/ 5201403 w 5851096"/>
              <a:gd name="connsiteY62" fmla="*/ 485964 h 3089525"/>
              <a:gd name="connsiteX63" fmla="*/ 5184438 w 5851096"/>
              <a:gd name="connsiteY63" fmla="*/ 487548 h 3089525"/>
              <a:gd name="connsiteX64" fmla="*/ 5084610 w 5851096"/>
              <a:gd name="connsiteY64" fmla="*/ 496864 h 3089525"/>
              <a:gd name="connsiteX65" fmla="*/ 5066703 w 5851096"/>
              <a:gd name="connsiteY65" fmla="*/ 498535 h 3089525"/>
              <a:gd name="connsiteX66" fmla="*/ 5066676 w 5851096"/>
              <a:gd name="connsiteY66" fmla="*/ 498027 h 3089525"/>
              <a:gd name="connsiteX67" fmla="*/ 5066154 w 5851096"/>
              <a:gd name="connsiteY67" fmla="*/ 498061 h 3089525"/>
              <a:gd name="connsiteX68" fmla="*/ 5065533 w 5851096"/>
              <a:gd name="connsiteY68" fmla="*/ 486299 h 3089525"/>
              <a:gd name="connsiteX69" fmla="*/ 5065533 w 5851096"/>
              <a:gd name="connsiteY69" fmla="*/ 2244520 h 3089525"/>
              <a:gd name="connsiteX70" fmla="*/ 5066968 w 5851096"/>
              <a:gd name="connsiteY70" fmla="*/ 2227062 h 3089525"/>
              <a:gd name="connsiteX71" fmla="*/ 5074776 w 5851096"/>
              <a:gd name="connsiteY71" fmla="*/ 2132012 h 3089525"/>
              <a:gd name="connsiteX72" fmla="*/ 5075341 w 5851096"/>
              <a:gd name="connsiteY72" fmla="*/ 2125135 h 3089525"/>
              <a:gd name="connsiteX73" fmla="*/ 5075869 w 5851096"/>
              <a:gd name="connsiteY73" fmla="*/ 2125070 h 3089525"/>
              <a:gd name="connsiteX74" fmla="*/ 5797863 w 5851096"/>
              <a:gd name="connsiteY74" fmla="*/ 1412593 h 3089525"/>
              <a:gd name="connsiteX75" fmla="*/ 5797985 w 5851096"/>
              <a:gd name="connsiteY75" fmla="*/ 1411413 h 3089525"/>
              <a:gd name="connsiteX76" fmla="*/ 5814946 w 5851096"/>
              <a:gd name="connsiteY76" fmla="*/ 1409830 h 3089525"/>
              <a:gd name="connsiteX77" fmla="*/ 5851096 w 5851096"/>
              <a:gd name="connsiteY77" fmla="*/ 1406457 h 3089525"/>
              <a:gd name="connsiteX78" fmla="*/ 5851096 w 5851096"/>
              <a:gd name="connsiteY78" fmla="*/ 1762823 h 3089525"/>
              <a:gd name="connsiteX79" fmla="*/ 5841309 w 5851096"/>
              <a:gd name="connsiteY79" fmla="*/ 1786304 h 3089525"/>
              <a:gd name="connsiteX80" fmla="*/ 5201524 w 5851096"/>
              <a:gd name="connsiteY80" fmla="*/ 2243004 h 3089525"/>
              <a:gd name="connsiteX81" fmla="*/ 5201403 w 5851096"/>
              <a:gd name="connsiteY81" fmla="*/ 2244184 h 3089525"/>
              <a:gd name="connsiteX82" fmla="*/ 5184438 w 5851096"/>
              <a:gd name="connsiteY82" fmla="*/ 2245767 h 3089525"/>
              <a:gd name="connsiteX83" fmla="*/ 5084610 w 5851096"/>
              <a:gd name="connsiteY83" fmla="*/ 2255084 h 3089525"/>
              <a:gd name="connsiteX84" fmla="*/ 5066703 w 5851096"/>
              <a:gd name="connsiteY84" fmla="*/ 2256755 h 3089525"/>
              <a:gd name="connsiteX85" fmla="*/ 5066676 w 5851096"/>
              <a:gd name="connsiteY85" fmla="*/ 2256246 h 3089525"/>
              <a:gd name="connsiteX86" fmla="*/ 5066154 w 5851096"/>
              <a:gd name="connsiteY86" fmla="*/ 2256280 h 3089525"/>
              <a:gd name="connsiteX87" fmla="*/ 5065533 w 5851096"/>
              <a:gd name="connsiteY87" fmla="*/ 2244520 h 3089525"/>
              <a:gd name="connsiteX88" fmla="*/ 4325732 w 5851096"/>
              <a:gd name="connsiteY88" fmla="*/ 1223782 h 3089525"/>
              <a:gd name="connsiteX89" fmla="*/ 4894096 w 5851096"/>
              <a:gd name="connsiteY89" fmla="*/ 659222 h 3089525"/>
              <a:gd name="connsiteX90" fmla="*/ 4325732 w 5851096"/>
              <a:gd name="connsiteY90" fmla="*/ 1223782 h 3089525"/>
              <a:gd name="connsiteX91" fmla="*/ 4325732 w 5851096"/>
              <a:gd name="connsiteY91" fmla="*/ 1547735 h 3089525"/>
              <a:gd name="connsiteX92" fmla="*/ 4894096 w 5851096"/>
              <a:gd name="connsiteY92" fmla="*/ 2107862 h 3089525"/>
              <a:gd name="connsiteX93" fmla="*/ 4325732 w 5851096"/>
              <a:gd name="connsiteY93" fmla="*/ 1547735 h 3089525"/>
              <a:gd name="connsiteX94" fmla="*/ 4325732 w 5851096"/>
              <a:gd name="connsiteY94" fmla="*/ 2982001 h 3089525"/>
              <a:gd name="connsiteX95" fmla="*/ 4894096 w 5851096"/>
              <a:gd name="connsiteY95" fmla="*/ 2417442 h 3089525"/>
              <a:gd name="connsiteX96" fmla="*/ 4325732 w 5851096"/>
              <a:gd name="connsiteY96" fmla="*/ 2982001 h 3089525"/>
              <a:gd name="connsiteX97" fmla="*/ 4256134 w 5851096"/>
              <a:gd name="connsiteY97" fmla="*/ 0 h 3089525"/>
              <a:gd name="connsiteX98" fmla="*/ 4411625 w 5851096"/>
              <a:gd name="connsiteY98" fmla="*/ 0 h 3089525"/>
              <a:gd name="connsiteX99" fmla="*/ 4434878 w 5851096"/>
              <a:gd name="connsiteY99" fmla="*/ 45955 h 3089525"/>
              <a:gd name="connsiteX100" fmla="*/ 4894096 w 5851096"/>
              <a:gd name="connsiteY100" fmla="*/ 349642 h 3089525"/>
              <a:gd name="connsiteX101" fmla="*/ 4775353 w 5851096"/>
              <a:gd name="connsiteY101" fmla="*/ 79433 h 3089525"/>
              <a:gd name="connsiteX102" fmla="*/ 4703980 w 5851096"/>
              <a:gd name="connsiteY102" fmla="*/ 0 h 3089525"/>
              <a:gd name="connsiteX103" fmla="*/ 4880119 w 5851096"/>
              <a:gd name="connsiteY103" fmla="*/ 0 h 3089525"/>
              <a:gd name="connsiteX104" fmla="*/ 4945641 w 5851096"/>
              <a:gd name="connsiteY104" fmla="*/ 100280 h 3089525"/>
              <a:gd name="connsiteX105" fmla="*/ 5033738 w 5851096"/>
              <a:gd name="connsiteY105" fmla="*/ 366850 h 3089525"/>
              <a:gd name="connsiteX106" fmla="*/ 5034267 w 5851096"/>
              <a:gd name="connsiteY106" fmla="*/ 366915 h 3089525"/>
              <a:gd name="connsiteX107" fmla="*/ 5034832 w 5851096"/>
              <a:gd name="connsiteY107" fmla="*/ 373792 h 3089525"/>
              <a:gd name="connsiteX108" fmla="*/ 5042640 w 5851096"/>
              <a:gd name="connsiteY108" fmla="*/ 468842 h 3089525"/>
              <a:gd name="connsiteX109" fmla="*/ 5044074 w 5851096"/>
              <a:gd name="connsiteY109" fmla="*/ 486299 h 3089525"/>
              <a:gd name="connsiteX110" fmla="*/ 5043454 w 5851096"/>
              <a:gd name="connsiteY110" fmla="*/ 498061 h 3089525"/>
              <a:gd name="connsiteX111" fmla="*/ 5042932 w 5851096"/>
              <a:gd name="connsiteY111" fmla="*/ 498027 h 3089525"/>
              <a:gd name="connsiteX112" fmla="*/ 5042905 w 5851096"/>
              <a:gd name="connsiteY112" fmla="*/ 498535 h 3089525"/>
              <a:gd name="connsiteX113" fmla="*/ 5024997 w 5851096"/>
              <a:gd name="connsiteY113" fmla="*/ 496864 h 3089525"/>
              <a:gd name="connsiteX114" fmla="*/ 4925170 w 5851096"/>
              <a:gd name="connsiteY114" fmla="*/ 487548 h 3089525"/>
              <a:gd name="connsiteX115" fmla="*/ 4908205 w 5851096"/>
              <a:gd name="connsiteY115" fmla="*/ 485964 h 3089525"/>
              <a:gd name="connsiteX116" fmla="*/ 4908084 w 5851096"/>
              <a:gd name="connsiteY116" fmla="*/ 484784 h 3089525"/>
              <a:gd name="connsiteX117" fmla="*/ 4310363 w 5851096"/>
              <a:gd name="connsiteY117" fmla="*/ 99096 h 3089525"/>
              <a:gd name="connsiteX118" fmla="*/ 4178216 w 5851096"/>
              <a:gd name="connsiteY118" fmla="*/ 3089525 h 3089525"/>
              <a:gd name="connsiteX119" fmla="*/ 4184996 w 5851096"/>
              <a:gd name="connsiteY119" fmla="*/ 3006343 h 3089525"/>
              <a:gd name="connsiteX120" fmla="*/ 4185561 w 5851096"/>
              <a:gd name="connsiteY120" fmla="*/ 2999411 h 3089525"/>
              <a:gd name="connsiteX121" fmla="*/ 4186090 w 5851096"/>
              <a:gd name="connsiteY121" fmla="*/ 2999346 h 3089525"/>
              <a:gd name="connsiteX122" fmla="*/ 4908083 w 5851096"/>
              <a:gd name="connsiteY122" fmla="*/ 2281230 h 3089525"/>
              <a:gd name="connsiteX123" fmla="*/ 4908205 w 5851096"/>
              <a:gd name="connsiteY123" fmla="*/ 2280040 h 3089525"/>
              <a:gd name="connsiteX124" fmla="*/ 4925166 w 5851096"/>
              <a:gd name="connsiteY124" fmla="*/ 2278445 h 3089525"/>
              <a:gd name="connsiteX125" fmla="*/ 5025030 w 5851096"/>
              <a:gd name="connsiteY125" fmla="*/ 2269052 h 3089525"/>
              <a:gd name="connsiteX126" fmla="*/ 5042905 w 5851096"/>
              <a:gd name="connsiteY126" fmla="*/ 2267371 h 3089525"/>
              <a:gd name="connsiteX127" fmla="*/ 5042932 w 5851096"/>
              <a:gd name="connsiteY127" fmla="*/ 2267882 h 3089525"/>
              <a:gd name="connsiteX128" fmla="*/ 5043453 w 5851096"/>
              <a:gd name="connsiteY128" fmla="*/ 2267848 h 3089525"/>
              <a:gd name="connsiteX129" fmla="*/ 5044074 w 5851096"/>
              <a:gd name="connsiteY129" fmla="*/ 2279702 h 3089525"/>
              <a:gd name="connsiteX130" fmla="*/ 5042640 w 5851096"/>
              <a:gd name="connsiteY130" fmla="*/ 2297292 h 3089525"/>
              <a:gd name="connsiteX131" fmla="*/ 5034829 w 5851096"/>
              <a:gd name="connsiteY131" fmla="*/ 2393114 h 3089525"/>
              <a:gd name="connsiteX132" fmla="*/ 5034266 w 5851096"/>
              <a:gd name="connsiteY132" fmla="*/ 2400032 h 3089525"/>
              <a:gd name="connsiteX133" fmla="*/ 5033737 w 5851096"/>
              <a:gd name="connsiteY133" fmla="*/ 2400097 h 3089525"/>
              <a:gd name="connsiteX134" fmla="*/ 4448391 w 5851096"/>
              <a:gd name="connsiteY134" fmla="*/ 3084683 h 3089525"/>
              <a:gd name="connsiteX135" fmla="*/ 4428658 w 5851096"/>
              <a:gd name="connsiteY135" fmla="*/ 3089525 h 3089525"/>
              <a:gd name="connsiteX136" fmla="*/ 4175753 w 5851096"/>
              <a:gd name="connsiteY136" fmla="*/ 1361522 h 3089525"/>
              <a:gd name="connsiteX137" fmla="*/ 4177187 w 5851096"/>
              <a:gd name="connsiteY137" fmla="*/ 1343926 h 3089525"/>
              <a:gd name="connsiteX138" fmla="*/ 4184996 w 5851096"/>
              <a:gd name="connsiteY138" fmla="*/ 1248124 h 3089525"/>
              <a:gd name="connsiteX139" fmla="*/ 4185561 w 5851096"/>
              <a:gd name="connsiteY139" fmla="*/ 1241192 h 3089525"/>
              <a:gd name="connsiteX140" fmla="*/ 4186090 w 5851096"/>
              <a:gd name="connsiteY140" fmla="*/ 1241127 h 3089525"/>
              <a:gd name="connsiteX141" fmla="*/ 4908083 w 5851096"/>
              <a:gd name="connsiteY141" fmla="*/ 523010 h 3089525"/>
              <a:gd name="connsiteX142" fmla="*/ 4908205 w 5851096"/>
              <a:gd name="connsiteY142" fmla="*/ 521820 h 3089525"/>
              <a:gd name="connsiteX143" fmla="*/ 4925166 w 5851096"/>
              <a:gd name="connsiteY143" fmla="*/ 520226 h 3089525"/>
              <a:gd name="connsiteX144" fmla="*/ 5025030 w 5851096"/>
              <a:gd name="connsiteY144" fmla="*/ 510833 h 3089525"/>
              <a:gd name="connsiteX145" fmla="*/ 5042905 w 5851096"/>
              <a:gd name="connsiteY145" fmla="*/ 509151 h 3089525"/>
              <a:gd name="connsiteX146" fmla="*/ 5042932 w 5851096"/>
              <a:gd name="connsiteY146" fmla="*/ 509663 h 3089525"/>
              <a:gd name="connsiteX147" fmla="*/ 5043453 w 5851096"/>
              <a:gd name="connsiteY147" fmla="*/ 509629 h 3089525"/>
              <a:gd name="connsiteX148" fmla="*/ 5044074 w 5851096"/>
              <a:gd name="connsiteY148" fmla="*/ 521483 h 3089525"/>
              <a:gd name="connsiteX149" fmla="*/ 5042640 w 5851096"/>
              <a:gd name="connsiteY149" fmla="*/ 539073 h 3089525"/>
              <a:gd name="connsiteX150" fmla="*/ 5034829 w 5851096"/>
              <a:gd name="connsiteY150" fmla="*/ 634895 h 3089525"/>
              <a:gd name="connsiteX151" fmla="*/ 5034266 w 5851096"/>
              <a:gd name="connsiteY151" fmla="*/ 641812 h 3089525"/>
              <a:gd name="connsiteX152" fmla="*/ 5033737 w 5851096"/>
              <a:gd name="connsiteY152" fmla="*/ 641878 h 3089525"/>
              <a:gd name="connsiteX153" fmla="*/ 4311744 w 5851096"/>
              <a:gd name="connsiteY153" fmla="*/ 1359994 h 3089525"/>
              <a:gd name="connsiteX154" fmla="*/ 4311623 w 5851096"/>
              <a:gd name="connsiteY154" fmla="*/ 1361184 h 3089525"/>
              <a:gd name="connsiteX155" fmla="*/ 4294658 w 5851096"/>
              <a:gd name="connsiteY155" fmla="*/ 1362780 h 3089525"/>
              <a:gd name="connsiteX156" fmla="*/ 4194831 w 5851096"/>
              <a:gd name="connsiteY156" fmla="*/ 1372169 h 3089525"/>
              <a:gd name="connsiteX157" fmla="*/ 4176923 w 5851096"/>
              <a:gd name="connsiteY157" fmla="*/ 1373854 h 3089525"/>
              <a:gd name="connsiteX158" fmla="*/ 4176896 w 5851096"/>
              <a:gd name="connsiteY158" fmla="*/ 1373341 h 3089525"/>
              <a:gd name="connsiteX159" fmla="*/ 4176374 w 5851096"/>
              <a:gd name="connsiteY159" fmla="*/ 1373376 h 3089525"/>
              <a:gd name="connsiteX160" fmla="*/ 4175753 w 5851096"/>
              <a:gd name="connsiteY160" fmla="*/ 1361522 h 3089525"/>
              <a:gd name="connsiteX161" fmla="*/ 4175753 w 5851096"/>
              <a:gd name="connsiteY161" fmla="*/ 1411078 h 3089525"/>
              <a:gd name="connsiteX162" fmla="*/ 4176375 w 5851096"/>
              <a:gd name="connsiteY162" fmla="*/ 1399317 h 3089525"/>
              <a:gd name="connsiteX163" fmla="*/ 4176896 w 5851096"/>
              <a:gd name="connsiteY163" fmla="*/ 1399351 h 3089525"/>
              <a:gd name="connsiteX164" fmla="*/ 4176923 w 5851096"/>
              <a:gd name="connsiteY164" fmla="*/ 1398843 h 3089525"/>
              <a:gd name="connsiteX165" fmla="*/ 4194799 w 5851096"/>
              <a:gd name="connsiteY165" fmla="*/ 1400511 h 3089525"/>
              <a:gd name="connsiteX166" fmla="*/ 4294662 w 5851096"/>
              <a:gd name="connsiteY166" fmla="*/ 1409831 h 3089525"/>
              <a:gd name="connsiteX167" fmla="*/ 4311623 w 5851096"/>
              <a:gd name="connsiteY167" fmla="*/ 1411413 h 3089525"/>
              <a:gd name="connsiteX168" fmla="*/ 4311745 w 5851096"/>
              <a:gd name="connsiteY168" fmla="*/ 1412593 h 3089525"/>
              <a:gd name="connsiteX169" fmla="*/ 5033738 w 5851096"/>
              <a:gd name="connsiteY169" fmla="*/ 2125070 h 3089525"/>
              <a:gd name="connsiteX170" fmla="*/ 5034267 w 5851096"/>
              <a:gd name="connsiteY170" fmla="*/ 2125135 h 3089525"/>
              <a:gd name="connsiteX171" fmla="*/ 5034832 w 5851096"/>
              <a:gd name="connsiteY171" fmla="*/ 2132012 h 3089525"/>
              <a:gd name="connsiteX172" fmla="*/ 5042640 w 5851096"/>
              <a:gd name="connsiteY172" fmla="*/ 2227062 h 3089525"/>
              <a:gd name="connsiteX173" fmla="*/ 5044074 w 5851096"/>
              <a:gd name="connsiteY173" fmla="*/ 2244520 h 3089525"/>
              <a:gd name="connsiteX174" fmla="*/ 5043454 w 5851096"/>
              <a:gd name="connsiteY174" fmla="*/ 2256280 h 3089525"/>
              <a:gd name="connsiteX175" fmla="*/ 5042932 w 5851096"/>
              <a:gd name="connsiteY175" fmla="*/ 2256246 h 3089525"/>
              <a:gd name="connsiteX176" fmla="*/ 5042905 w 5851096"/>
              <a:gd name="connsiteY176" fmla="*/ 2256755 h 3089525"/>
              <a:gd name="connsiteX177" fmla="*/ 5024997 w 5851096"/>
              <a:gd name="connsiteY177" fmla="*/ 2255084 h 3089525"/>
              <a:gd name="connsiteX178" fmla="*/ 4925170 w 5851096"/>
              <a:gd name="connsiteY178" fmla="*/ 2245767 h 3089525"/>
              <a:gd name="connsiteX179" fmla="*/ 4908205 w 5851096"/>
              <a:gd name="connsiteY179" fmla="*/ 2244184 h 3089525"/>
              <a:gd name="connsiteX180" fmla="*/ 4908084 w 5851096"/>
              <a:gd name="connsiteY180" fmla="*/ 2243004 h 3089525"/>
              <a:gd name="connsiteX181" fmla="*/ 4186091 w 5851096"/>
              <a:gd name="connsiteY181" fmla="*/ 1530527 h 3089525"/>
              <a:gd name="connsiteX182" fmla="*/ 4185562 w 5851096"/>
              <a:gd name="connsiteY182" fmla="*/ 1530463 h 3089525"/>
              <a:gd name="connsiteX183" fmla="*/ 4184999 w 5851096"/>
              <a:gd name="connsiteY183" fmla="*/ 1523599 h 3089525"/>
              <a:gd name="connsiteX184" fmla="*/ 4177187 w 5851096"/>
              <a:gd name="connsiteY184" fmla="*/ 1428529 h 3089525"/>
              <a:gd name="connsiteX185" fmla="*/ 4175753 w 5851096"/>
              <a:gd name="connsiteY185" fmla="*/ 1411078 h 3089525"/>
              <a:gd name="connsiteX186" fmla="*/ 3445328 w 5851096"/>
              <a:gd name="connsiteY186" fmla="*/ 659222 h 3089525"/>
              <a:gd name="connsiteX187" fmla="*/ 4013692 w 5851096"/>
              <a:gd name="connsiteY187" fmla="*/ 1223782 h 3089525"/>
              <a:gd name="connsiteX188" fmla="*/ 3445328 w 5851096"/>
              <a:gd name="connsiteY188" fmla="*/ 659222 h 3089525"/>
              <a:gd name="connsiteX189" fmla="*/ 3445328 w 5851096"/>
              <a:gd name="connsiteY189" fmla="*/ 2417442 h 3089525"/>
              <a:gd name="connsiteX190" fmla="*/ 4013692 w 5851096"/>
              <a:gd name="connsiteY190" fmla="*/ 2982001 h 3089525"/>
              <a:gd name="connsiteX191" fmla="*/ 3445328 w 5851096"/>
              <a:gd name="connsiteY191" fmla="*/ 2417442 h 3089525"/>
              <a:gd name="connsiteX192" fmla="*/ 3445326 w 5851096"/>
              <a:gd name="connsiteY192" fmla="*/ 2107862 h 3089525"/>
              <a:gd name="connsiteX193" fmla="*/ 4013690 w 5851096"/>
              <a:gd name="connsiteY193" fmla="*/ 1547735 h 3089525"/>
              <a:gd name="connsiteX194" fmla="*/ 3445326 w 5851096"/>
              <a:gd name="connsiteY194" fmla="*/ 2107862 h 3089525"/>
              <a:gd name="connsiteX195" fmla="*/ 3295350 w 5851096"/>
              <a:gd name="connsiteY195" fmla="*/ 521483 h 3089525"/>
              <a:gd name="connsiteX196" fmla="*/ 3295971 w 5851096"/>
              <a:gd name="connsiteY196" fmla="*/ 509629 h 3089525"/>
              <a:gd name="connsiteX197" fmla="*/ 3296492 w 5851096"/>
              <a:gd name="connsiteY197" fmla="*/ 509663 h 3089525"/>
              <a:gd name="connsiteX198" fmla="*/ 3296519 w 5851096"/>
              <a:gd name="connsiteY198" fmla="*/ 509151 h 3089525"/>
              <a:gd name="connsiteX199" fmla="*/ 3314395 w 5851096"/>
              <a:gd name="connsiteY199" fmla="*/ 510833 h 3089525"/>
              <a:gd name="connsiteX200" fmla="*/ 3414258 w 5851096"/>
              <a:gd name="connsiteY200" fmla="*/ 520226 h 3089525"/>
              <a:gd name="connsiteX201" fmla="*/ 3431219 w 5851096"/>
              <a:gd name="connsiteY201" fmla="*/ 521820 h 3089525"/>
              <a:gd name="connsiteX202" fmla="*/ 3431341 w 5851096"/>
              <a:gd name="connsiteY202" fmla="*/ 523010 h 3089525"/>
              <a:gd name="connsiteX203" fmla="*/ 4153335 w 5851096"/>
              <a:gd name="connsiteY203" fmla="*/ 1241127 h 3089525"/>
              <a:gd name="connsiteX204" fmla="*/ 4153863 w 5851096"/>
              <a:gd name="connsiteY204" fmla="*/ 1241192 h 3089525"/>
              <a:gd name="connsiteX205" fmla="*/ 4154429 w 5851096"/>
              <a:gd name="connsiteY205" fmla="*/ 1248124 h 3089525"/>
              <a:gd name="connsiteX206" fmla="*/ 4162237 w 5851096"/>
              <a:gd name="connsiteY206" fmla="*/ 1343926 h 3089525"/>
              <a:gd name="connsiteX207" fmla="*/ 4163671 w 5851096"/>
              <a:gd name="connsiteY207" fmla="*/ 1361522 h 3089525"/>
              <a:gd name="connsiteX208" fmla="*/ 4163050 w 5851096"/>
              <a:gd name="connsiteY208" fmla="*/ 1373376 h 3089525"/>
              <a:gd name="connsiteX209" fmla="*/ 4162528 w 5851096"/>
              <a:gd name="connsiteY209" fmla="*/ 1373341 h 3089525"/>
              <a:gd name="connsiteX210" fmla="*/ 4162501 w 5851096"/>
              <a:gd name="connsiteY210" fmla="*/ 1373854 h 3089525"/>
              <a:gd name="connsiteX211" fmla="*/ 4144594 w 5851096"/>
              <a:gd name="connsiteY211" fmla="*/ 1372169 h 3089525"/>
              <a:gd name="connsiteX212" fmla="*/ 4044766 w 5851096"/>
              <a:gd name="connsiteY212" fmla="*/ 1362780 h 3089525"/>
              <a:gd name="connsiteX213" fmla="*/ 4027802 w 5851096"/>
              <a:gd name="connsiteY213" fmla="*/ 1361184 h 3089525"/>
              <a:gd name="connsiteX214" fmla="*/ 4027681 w 5851096"/>
              <a:gd name="connsiteY214" fmla="*/ 1359994 h 3089525"/>
              <a:gd name="connsiteX215" fmla="*/ 3305687 w 5851096"/>
              <a:gd name="connsiteY215" fmla="*/ 641878 h 3089525"/>
              <a:gd name="connsiteX216" fmla="*/ 3305158 w 5851096"/>
              <a:gd name="connsiteY216" fmla="*/ 641812 h 3089525"/>
              <a:gd name="connsiteX217" fmla="*/ 3304595 w 5851096"/>
              <a:gd name="connsiteY217" fmla="*/ 634895 h 3089525"/>
              <a:gd name="connsiteX218" fmla="*/ 3296784 w 5851096"/>
              <a:gd name="connsiteY218" fmla="*/ 539073 h 3089525"/>
              <a:gd name="connsiteX219" fmla="*/ 3295350 w 5851096"/>
              <a:gd name="connsiteY219" fmla="*/ 521483 h 3089525"/>
              <a:gd name="connsiteX220" fmla="*/ 3295350 w 5851096"/>
              <a:gd name="connsiteY220" fmla="*/ 2279702 h 3089525"/>
              <a:gd name="connsiteX221" fmla="*/ 3295971 w 5851096"/>
              <a:gd name="connsiteY221" fmla="*/ 2267848 h 3089525"/>
              <a:gd name="connsiteX222" fmla="*/ 3296492 w 5851096"/>
              <a:gd name="connsiteY222" fmla="*/ 2267882 h 3089525"/>
              <a:gd name="connsiteX223" fmla="*/ 3296519 w 5851096"/>
              <a:gd name="connsiteY223" fmla="*/ 2267371 h 3089525"/>
              <a:gd name="connsiteX224" fmla="*/ 3314395 w 5851096"/>
              <a:gd name="connsiteY224" fmla="*/ 2269052 h 3089525"/>
              <a:gd name="connsiteX225" fmla="*/ 3414258 w 5851096"/>
              <a:gd name="connsiteY225" fmla="*/ 2278445 h 3089525"/>
              <a:gd name="connsiteX226" fmla="*/ 3431219 w 5851096"/>
              <a:gd name="connsiteY226" fmla="*/ 2280040 h 3089525"/>
              <a:gd name="connsiteX227" fmla="*/ 3431341 w 5851096"/>
              <a:gd name="connsiteY227" fmla="*/ 2281230 h 3089525"/>
              <a:gd name="connsiteX228" fmla="*/ 4153335 w 5851096"/>
              <a:gd name="connsiteY228" fmla="*/ 2999346 h 3089525"/>
              <a:gd name="connsiteX229" fmla="*/ 4153863 w 5851096"/>
              <a:gd name="connsiteY229" fmla="*/ 2999411 h 3089525"/>
              <a:gd name="connsiteX230" fmla="*/ 4154429 w 5851096"/>
              <a:gd name="connsiteY230" fmla="*/ 3006343 h 3089525"/>
              <a:gd name="connsiteX231" fmla="*/ 4161209 w 5851096"/>
              <a:gd name="connsiteY231" fmla="*/ 3089525 h 3089525"/>
              <a:gd name="connsiteX232" fmla="*/ 3910768 w 5851096"/>
              <a:gd name="connsiteY232" fmla="*/ 3089525 h 3089525"/>
              <a:gd name="connsiteX233" fmla="*/ 3891034 w 5851096"/>
              <a:gd name="connsiteY233" fmla="*/ 3084683 h 3089525"/>
              <a:gd name="connsiteX234" fmla="*/ 3305687 w 5851096"/>
              <a:gd name="connsiteY234" fmla="*/ 2400097 h 3089525"/>
              <a:gd name="connsiteX235" fmla="*/ 3305158 w 5851096"/>
              <a:gd name="connsiteY235" fmla="*/ 2400032 h 3089525"/>
              <a:gd name="connsiteX236" fmla="*/ 3304595 w 5851096"/>
              <a:gd name="connsiteY236" fmla="*/ 2393114 h 3089525"/>
              <a:gd name="connsiteX237" fmla="*/ 3296784 w 5851096"/>
              <a:gd name="connsiteY237" fmla="*/ 2297292 h 3089525"/>
              <a:gd name="connsiteX238" fmla="*/ 3295350 w 5851096"/>
              <a:gd name="connsiteY238" fmla="*/ 2279702 h 3089525"/>
              <a:gd name="connsiteX239" fmla="*/ 3295347 w 5851096"/>
              <a:gd name="connsiteY239" fmla="*/ 486299 h 3089525"/>
              <a:gd name="connsiteX240" fmla="*/ 3296782 w 5851096"/>
              <a:gd name="connsiteY240" fmla="*/ 468842 h 3089525"/>
              <a:gd name="connsiteX241" fmla="*/ 3304590 w 5851096"/>
              <a:gd name="connsiteY241" fmla="*/ 373792 h 3089525"/>
              <a:gd name="connsiteX242" fmla="*/ 3305155 w 5851096"/>
              <a:gd name="connsiteY242" fmla="*/ 366915 h 3089525"/>
              <a:gd name="connsiteX243" fmla="*/ 3305684 w 5851096"/>
              <a:gd name="connsiteY243" fmla="*/ 366850 h 3089525"/>
              <a:gd name="connsiteX244" fmla="*/ 3393781 w 5851096"/>
              <a:gd name="connsiteY244" fmla="*/ 100280 h 3089525"/>
              <a:gd name="connsiteX245" fmla="*/ 3459303 w 5851096"/>
              <a:gd name="connsiteY245" fmla="*/ 0 h 3089525"/>
              <a:gd name="connsiteX246" fmla="*/ 3635443 w 5851096"/>
              <a:gd name="connsiteY246" fmla="*/ 0 h 3089525"/>
              <a:gd name="connsiteX247" fmla="*/ 3564068 w 5851096"/>
              <a:gd name="connsiteY247" fmla="*/ 79433 h 3089525"/>
              <a:gd name="connsiteX248" fmla="*/ 3445326 w 5851096"/>
              <a:gd name="connsiteY248" fmla="*/ 349642 h 3089525"/>
              <a:gd name="connsiteX249" fmla="*/ 3904544 w 5851096"/>
              <a:gd name="connsiteY249" fmla="*/ 45955 h 3089525"/>
              <a:gd name="connsiteX250" fmla="*/ 3927798 w 5851096"/>
              <a:gd name="connsiteY250" fmla="*/ 0 h 3089525"/>
              <a:gd name="connsiteX251" fmla="*/ 4083290 w 5851096"/>
              <a:gd name="connsiteY251" fmla="*/ 0 h 3089525"/>
              <a:gd name="connsiteX252" fmla="*/ 4029061 w 5851096"/>
              <a:gd name="connsiteY252" fmla="*/ 99096 h 3089525"/>
              <a:gd name="connsiteX253" fmla="*/ 3431338 w 5851096"/>
              <a:gd name="connsiteY253" fmla="*/ 484784 h 3089525"/>
              <a:gd name="connsiteX254" fmla="*/ 3431217 w 5851096"/>
              <a:gd name="connsiteY254" fmla="*/ 485964 h 3089525"/>
              <a:gd name="connsiteX255" fmla="*/ 3414252 w 5851096"/>
              <a:gd name="connsiteY255" fmla="*/ 487548 h 3089525"/>
              <a:gd name="connsiteX256" fmla="*/ 3314425 w 5851096"/>
              <a:gd name="connsiteY256" fmla="*/ 496864 h 3089525"/>
              <a:gd name="connsiteX257" fmla="*/ 3296517 w 5851096"/>
              <a:gd name="connsiteY257" fmla="*/ 498535 h 3089525"/>
              <a:gd name="connsiteX258" fmla="*/ 3296490 w 5851096"/>
              <a:gd name="connsiteY258" fmla="*/ 498027 h 3089525"/>
              <a:gd name="connsiteX259" fmla="*/ 3295968 w 5851096"/>
              <a:gd name="connsiteY259" fmla="*/ 498061 h 3089525"/>
              <a:gd name="connsiteX260" fmla="*/ 3295347 w 5851096"/>
              <a:gd name="connsiteY260" fmla="*/ 486299 h 3089525"/>
              <a:gd name="connsiteX261" fmla="*/ 3295347 w 5851096"/>
              <a:gd name="connsiteY261" fmla="*/ 2244520 h 3089525"/>
              <a:gd name="connsiteX262" fmla="*/ 3296782 w 5851096"/>
              <a:gd name="connsiteY262" fmla="*/ 2227062 h 3089525"/>
              <a:gd name="connsiteX263" fmla="*/ 3304590 w 5851096"/>
              <a:gd name="connsiteY263" fmla="*/ 2132012 h 3089525"/>
              <a:gd name="connsiteX264" fmla="*/ 3305155 w 5851096"/>
              <a:gd name="connsiteY264" fmla="*/ 2125135 h 3089525"/>
              <a:gd name="connsiteX265" fmla="*/ 3305684 w 5851096"/>
              <a:gd name="connsiteY265" fmla="*/ 2125070 h 3089525"/>
              <a:gd name="connsiteX266" fmla="*/ 4027678 w 5851096"/>
              <a:gd name="connsiteY266" fmla="*/ 1412593 h 3089525"/>
              <a:gd name="connsiteX267" fmla="*/ 4027800 w 5851096"/>
              <a:gd name="connsiteY267" fmla="*/ 1411413 h 3089525"/>
              <a:gd name="connsiteX268" fmla="*/ 4044760 w 5851096"/>
              <a:gd name="connsiteY268" fmla="*/ 1409831 h 3089525"/>
              <a:gd name="connsiteX269" fmla="*/ 4144624 w 5851096"/>
              <a:gd name="connsiteY269" fmla="*/ 1400511 h 3089525"/>
              <a:gd name="connsiteX270" fmla="*/ 4162499 w 5851096"/>
              <a:gd name="connsiteY270" fmla="*/ 1398843 h 3089525"/>
              <a:gd name="connsiteX271" fmla="*/ 4162526 w 5851096"/>
              <a:gd name="connsiteY271" fmla="*/ 1399351 h 3089525"/>
              <a:gd name="connsiteX272" fmla="*/ 4163047 w 5851096"/>
              <a:gd name="connsiteY272" fmla="*/ 1399317 h 3089525"/>
              <a:gd name="connsiteX273" fmla="*/ 4163669 w 5851096"/>
              <a:gd name="connsiteY273" fmla="*/ 1411078 h 3089525"/>
              <a:gd name="connsiteX274" fmla="*/ 4162235 w 5851096"/>
              <a:gd name="connsiteY274" fmla="*/ 1428529 h 3089525"/>
              <a:gd name="connsiteX275" fmla="*/ 4154424 w 5851096"/>
              <a:gd name="connsiteY275" fmla="*/ 1523599 h 3089525"/>
              <a:gd name="connsiteX276" fmla="*/ 4153860 w 5851096"/>
              <a:gd name="connsiteY276" fmla="*/ 1530463 h 3089525"/>
              <a:gd name="connsiteX277" fmla="*/ 4153332 w 5851096"/>
              <a:gd name="connsiteY277" fmla="*/ 1530527 h 3089525"/>
              <a:gd name="connsiteX278" fmla="*/ 3431338 w 5851096"/>
              <a:gd name="connsiteY278" fmla="*/ 2243004 h 3089525"/>
              <a:gd name="connsiteX279" fmla="*/ 3431217 w 5851096"/>
              <a:gd name="connsiteY279" fmla="*/ 2244184 h 3089525"/>
              <a:gd name="connsiteX280" fmla="*/ 3414252 w 5851096"/>
              <a:gd name="connsiteY280" fmla="*/ 2245767 h 3089525"/>
              <a:gd name="connsiteX281" fmla="*/ 3314425 w 5851096"/>
              <a:gd name="connsiteY281" fmla="*/ 2255084 h 3089525"/>
              <a:gd name="connsiteX282" fmla="*/ 3296517 w 5851096"/>
              <a:gd name="connsiteY282" fmla="*/ 2256755 h 3089525"/>
              <a:gd name="connsiteX283" fmla="*/ 3296490 w 5851096"/>
              <a:gd name="connsiteY283" fmla="*/ 2256246 h 3089525"/>
              <a:gd name="connsiteX284" fmla="*/ 3295968 w 5851096"/>
              <a:gd name="connsiteY284" fmla="*/ 2256280 h 3089525"/>
              <a:gd name="connsiteX285" fmla="*/ 3295347 w 5851096"/>
              <a:gd name="connsiteY285" fmla="*/ 2244520 h 3089525"/>
              <a:gd name="connsiteX286" fmla="*/ 2555546 w 5851096"/>
              <a:gd name="connsiteY286" fmla="*/ 1223782 h 3089525"/>
              <a:gd name="connsiteX287" fmla="*/ 3123910 w 5851096"/>
              <a:gd name="connsiteY287" fmla="*/ 659222 h 3089525"/>
              <a:gd name="connsiteX288" fmla="*/ 2555546 w 5851096"/>
              <a:gd name="connsiteY288" fmla="*/ 1223782 h 3089525"/>
              <a:gd name="connsiteX289" fmla="*/ 2555546 w 5851096"/>
              <a:gd name="connsiteY289" fmla="*/ 1547735 h 3089525"/>
              <a:gd name="connsiteX290" fmla="*/ 3123910 w 5851096"/>
              <a:gd name="connsiteY290" fmla="*/ 2107862 h 3089525"/>
              <a:gd name="connsiteX291" fmla="*/ 2555546 w 5851096"/>
              <a:gd name="connsiteY291" fmla="*/ 1547735 h 3089525"/>
              <a:gd name="connsiteX292" fmla="*/ 2555546 w 5851096"/>
              <a:gd name="connsiteY292" fmla="*/ 2982001 h 3089525"/>
              <a:gd name="connsiteX293" fmla="*/ 3123910 w 5851096"/>
              <a:gd name="connsiteY293" fmla="*/ 2417442 h 3089525"/>
              <a:gd name="connsiteX294" fmla="*/ 2555546 w 5851096"/>
              <a:gd name="connsiteY294" fmla="*/ 2982001 h 3089525"/>
              <a:gd name="connsiteX295" fmla="*/ 2485948 w 5851096"/>
              <a:gd name="connsiteY295" fmla="*/ 0 h 3089525"/>
              <a:gd name="connsiteX296" fmla="*/ 2641440 w 5851096"/>
              <a:gd name="connsiteY296" fmla="*/ 0 h 3089525"/>
              <a:gd name="connsiteX297" fmla="*/ 2664693 w 5851096"/>
              <a:gd name="connsiteY297" fmla="*/ 45955 h 3089525"/>
              <a:gd name="connsiteX298" fmla="*/ 3123910 w 5851096"/>
              <a:gd name="connsiteY298" fmla="*/ 349642 h 3089525"/>
              <a:gd name="connsiteX299" fmla="*/ 3005167 w 5851096"/>
              <a:gd name="connsiteY299" fmla="*/ 79433 h 3089525"/>
              <a:gd name="connsiteX300" fmla="*/ 2933794 w 5851096"/>
              <a:gd name="connsiteY300" fmla="*/ 0 h 3089525"/>
              <a:gd name="connsiteX301" fmla="*/ 3109934 w 5851096"/>
              <a:gd name="connsiteY301" fmla="*/ 0 h 3089525"/>
              <a:gd name="connsiteX302" fmla="*/ 3175456 w 5851096"/>
              <a:gd name="connsiteY302" fmla="*/ 100280 h 3089525"/>
              <a:gd name="connsiteX303" fmla="*/ 3263553 w 5851096"/>
              <a:gd name="connsiteY303" fmla="*/ 366850 h 3089525"/>
              <a:gd name="connsiteX304" fmla="*/ 3264081 w 5851096"/>
              <a:gd name="connsiteY304" fmla="*/ 366915 h 3089525"/>
              <a:gd name="connsiteX305" fmla="*/ 3264647 w 5851096"/>
              <a:gd name="connsiteY305" fmla="*/ 373792 h 3089525"/>
              <a:gd name="connsiteX306" fmla="*/ 3272455 w 5851096"/>
              <a:gd name="connsiteY306" fmla="*/ 468842 h 3089525"/>
              <a:gd name="connsiteX307" fmla="*/ 3273888 w 5851096"/>
              <a:gd name="connsiteY307" fmla="*/ 486299 h 3089525"/>
              <a:gd name="connsiteX308" fmla="*/ 3273268 w 5851096"/>
              <a:gd name="connsiteY308" fmla="*/ 498061 h 3089525"/>
              <a:gd name="connsiteX309" fmla="*/ 3272746 w 5851096"/>
              <a:gd name="connsiteY309" fmla="*/ 498027 h 3089525"/>
              <a:gd name="connsiteX310" fmla="*/ 3272719 w 5851096"/>
              <a:gd name="connsiteY310" fmla="*/ 498535 h 3089525"/>
              <a:gd name="connsiteX311" fmla="*/ 3254811 w 5851096"/>
              <a:gd name="connsiteY311" fmla="*/ 496864 h 3089525"/>
              <a:gd name="connsiteX312" fmla="*/ 3154984 w 5851096"/>
              <a:gd name="connsiteY312" fmla="*/ 487548 h 3089525"/>
              <a:gd name="connsiteX313" fmla="*/ 3138020 w 5851096"/>
              <a:gd name="connsiteY313" fmla="*/ 485964 h 3089525"/>
              <a:gd name="connsiteX314" fmla="*/ 3137899 w 5851096"/>
              <a:gd name="connsiteY314" fmla="*/ 484784 h 3089525"/>
              <a:gd name="connsiteX315" fmla="*/ 2540177 w 5851096"/>
              <a:gd name="connsiteY315" fmla="*/ 99096 h 3089525"/>
              <a:gd name="connsiteX316" fmla="*/ 2408030 w 5851096"/>
              <a:gd name="connsiteY316" fmla="*/ 3089525 h 3089525"/>
              <a:gd name="connsiteX317" fmla="*/ 2414810 w 5851096"/>
              <a:gd name="connsiteY317" fmla="*/ 3006343 h 3089525"/>
              <a:gd name="connsiteX318" fmla="*/ 2415375 w 5851096"/>
              <a:gd name="connsiteY318" fmla="*/ 2999411 h 3089525"/>
              <a:gd name="connsiteX319" fmla="*/ 2415904 w 5851096"/>
              <a:gd name="connsiteY319" fmla="*/ 2999346 h 3089525"/>
              <a:gd name="connsiteX320" fmla="*/ 3137898 w 5851096"/>
              <a:gd name="connsiteY320" fmla="*/ 2281230 h 3089525"/>
              <a:gd name="connsiteX321" fmla="*/ 3138020 w 5851096"/>
              <a:gd name="connsiteY321" fmla="*/ 2280040 h 3089525"/>
              <a:gd name="connsiteX322" fmla="*/ 3154980 w 5851096"/>
              <a:gd name="connsiteY322" fmla="*/ 2278445 h 3089525"/>
              <a:gd name="connsiteX323" fmla="*/ 3254844 w 5851096"/>
              <a:gd name="connsiteY323" fmla="*/ 2269052 h 3089525"/>
              <a:gd name="connsiteX324" fmla="*/ 3272719 w 5851096"/>
              <a:gd name="connsiteY324" fmla="*/ 2267371 h 3089525"/>
              <a:gd name="connsiteX325" fmla="*/ 3272746 w 5851096"/>
              <a:gd name="connsiteY325" fmla="*/ 2267882 h 3089525"/>
              <a:gd name="connsiteX326" fmla="*/ 3273267 w 5851096"/>
              <a:gd name="connsiteY326" fmla="*/ 2267848 h 3089525"/>
              <a:gd name="connsiteX327" fmla="*/ 3273888 w 5851096"/>
              <a:gd name="connsiteY327" fmla="*/ 2279702 h 3089525"/>
              <a:gd name="connsiteX328" fmla="*/ 3272455 w 5851096"/>
              <a:gd name="connsiteY328" fmla="*/ 2297292 h 3089525"/>
              <a:gd name="connsiteX329" fmla="*/ 3264644 w 5851096"/>
              <a:gd name="connsiteY329" fmla="*/ 2393114 h 3089525"/>
              <a:gd name="connsiteX330" fmla="*/ 3264080 w 5851096"/>
              <a:gd name="connsiteY330" fmla="*/ 2400032 h 3089525"/>
              <a:gd name="connsiteX331" fmla="*/ 3263552 w 5851096"/>
              <a:gd name="connsiteY331" fmla="*/ 2400097 h 3089525"/>
              <a:gd name="connsiteX332" fmla="*/ 2678205 w 5851096"/>
              <a:gd name="connsiteY332" fmla="*/ 3084683 h 3089525"/>
              <a:gd name="connsiteX333" fmla="*/ 2658472 w 5851096"/>
              <a:gd name="connsiteY333" fmla="*/ 3089525 h 3089525"/>
              <a:gd name="connsiteX334" fmla="*/ 2405567 w 5851096"/>
              <a:gd name="connsiteY334" fmla="*/ 1361522 h 3089525"/>
              <a:gd name="connsiteX335" fmla="*/ 2407002 w 5851096"/>
              <a:gd name="connsiteY335" fmla="*/ 1343926 h 3089525"/>
              <a:gd name="connsiteX336" fmla="*/ 2414810 w 5851096"/>
              <a:gd name="connsiteY336" fmla="*/ 1248124 h 3089525"/>
              <a:gd name="connsiteX337" fmla="*/ 2415375 w 5851096"/>
              <a:gd name="connsiteY337" fmla="*/ 1241192 h 3089525"/>
              <a:gd name="connsiteX338" fmla="*/ 2415904 w 5851096"/>
              <a:gd name="connsiteY338" fmla="*/ 1241127 h 3089525"/>
              <a:gd name="connsiteX339" fmla="*/ 3137898 w 5851096"/>
              <a:gd name="connsiteY339" fmla="*/ 523010 h 3089525"/>
              <a:gd name="connsiteX340" fmla="*/ 3138020 w 5851096"/>
              <a:gd name="connsiteY340" fmla="*/ 521820 h 3089525"/>
              <a:gd name="connsiteX341" fmla="*/ 3154980 w 5851096"/>
              <a:gd name="connsiteY341" fmla="*/ 520226 h 3089525"/>
              <a:gd name="connsiteX342" fmla="*/ 3254844 w 5851096"/>
              <a:gd name="connsiteY342" fmla="*/ 510833 h 3089525"/>
              <a:gd name="connsiteX343" fmla="*/ 3272719 w 5851096"/>
              <a:gd name="connsiteY343" fmla="*/ 509151 h 3089525"/>
              <a:gd name="connsiteX344" fmla="*/ 3272746 w 5851096"/>
              <a:gd name="connsiteY344" fmla="*/ 509663 h 3089525"/>
              <a:gd name="connsiteX345" fmla="*/ 3273267 w 5851096"/>
              <a:gd name="connsiteY345" fmla="*/ 509629 h 3089525"/>
              <a:gd name="connsiteX346" fmla="*/ 3273888 w 5851096"/>
              <a:gd name="connsiteY346" fmla="*/ 521483 h 3089525"/>
              <a:gd name="connsiteX347" fmla="*/ 3272455 w 5851096"/>
              <a:gd name="connsiteY347" fmla="*/ 539073 h 3089525"/>
              <a:gd name="connsiteX348" fmla="*/ 3264644 w 5851096"/>
              <a:gd name="connsiteY348" fmla="*/ 634895 h 3089525"/>
              <a:gd name="connsiteX349" fmla="*/ 3264080 w 5851096"/>
              <a:gd name="connsiteY349" fmla="*/ 641812 h 3089525"/>
              <a:gd name="connsiteX350" fmla="*/ 3263552 w 5851096"/>
              <a:gd name="connsiteY350" fmla="*/ 641878 h 3089525"/>
              <a:gd name="connsiteX351" fmla="*/ 2541558 w 5851096"/>
              <a:gd name="connsiteY351" fmla="*/ 1359994 h 3089525"/>
              <a:gd name="connsiteX352" fmla="*/ 2541437 w 5851096"/>
              <a:gd name="connsiteY352" fmla="*/ 1361184 h 3089525"/>
              <a:gd name="connsiteX353" fmla="*/ 2524472 w 5851096"/>
              <a:gd name="connsiteY353" fmla="*/ 1362780 h 3089525"/>
              <a:gd name="connsiteX354" fmla="*/ 2424645 w 5851096"/>
              <a:gd name="connsiteY354" fmla="*/ 1372169 h 3089525"/>
              <a:gd name="connsiteX355" fmla="*/ 2406737 w 5851096"/>
              <a:gd name="connsiteY355" fmla="*/ 1373854 h 3089525"/>
              <a:gd name="connsiteX356" fmla="*/ 2406710 w 5851096"/>
              <a:gd name="connsiteY356" fmla="*/ 1373341 h 3089525"/>
              <a:gd name="connsiteX357" fmla="*/ 2406188 w 5851096"/>
              <a:gd name="connsiteY357" fmla="*/ 1373376 h 3089525"/>
              <a:gd name="connsiteX358" fmla="*/ 2405567 w 5851096"/>
              <a:gd name="connsiteY358" fmla="*/ 1361522 h 3089525"/>
              <a:gd name="connsiteX359" fmla="*/ 2405567 w 5851096"/>
              <a:gd name="connsiteY359" fmla="*/ 1411078 h 3089525"/>
              <a:gd name="connsiteX360" fmla="*/ 2406189 w 5851096"/>
              <a:gd name="connsiteY360" fmla="*/ 1399317 h 3089525"/>
              <a:gd name="connsiteX361" fmla="*/ 2406710 w 5851096"/>
              <a:gd name="connsiteY361" fmla="*/ 1399351 h 3089525"/>
              <a:gd name="connsiteX362" fmla="*/ 2406737 w 5851096"/>
              <a:gd name="connsiteY362" fmla="*/ 1398843 h 3089525"/>
              <a:gd name="connsiteX363" fmla="*/ 2424613 w 5851096"/>
              <a:gd name="connsiteY363" fmla="*/ 1400511 h 3089525"/>
              <a:gd name="connsiteX364" fmla="*/ 2524476 w 5851096"/>
              <a:gd name="connsiteY364" fmla="*/ 1409831 h 3089525"/>
              <a:gd name="connsiteX365" fmla="*/ 2541437 w 5851096"/>
              <a:gd name="connsiteY365" fmla="*/ 1411413 h 3089525"/>
              <a:gd name="connsiteX366" fmla="*/ 2541559 w 5851096"/>
              <a:gd name="connsiteY366" fmla="*/ 1412593 h 3089525"/>
              <a:gd name="connsiteX367" fmla="*/ 3263553 w 5851096"/>
              <a:gd name="connsiteY367" fmla="*/ 2125070 h 3089525"/>
              <a:gd name="connsiteX368" fmla="*/ 3264081 w 5851096"/>
              <a:gd name="connsiteY368" fmla="*/ 2125135 h 3089525"/>
              <a:gd name="connsiteX369" fmla="*/ 3264647 w 5851096"/>
              <a:gd name="connsiteY369" fmla="*/ 2132012 h 3089525"/>
              <a:gd name="connsiteX370" fmla="*/ 3272455 w 5851096"/>
              <a:gd name="connsiteY370" fmla="*/ 2227062 h 3089525"/>
              <a:gd name="connsiteX371" fmla="*/ 3273888 w 5851096"/>
              <a:gd name="connsiteY371" fmla="*/ 2244520 h 3089525"/>
              <a:gd name="connsiteX372" fmla="*/ 3273268 w 5851096"/>
              <a:gd name="connsiteY372" fmla="*/ 2256280 h 3089525"/>
              <a:gd name="connsiteX373" fmla="*/ 3272746 w 5851096"/>
              <a:gd name="connsiteY373" fmla="*/ 2256246 h 3089525"/>
              <a:gd name="connsiteX374" fmla="*/ 3272719 w 5851096"/>
              <a:gd name="connsiteY374" fmla="*/ 2256755 h 3089525"/>
              <a:gd name="connsiteX375" fmla="*/ 3254811 w 5851096"/>
              <a:gd name="connsiteY375" fmla="*/ 2255084 h 3089525"/>
              <a:gd name="connsiteX376" fmla="*/ 3154984 w 5851096"/>
              <a:gd name="connsiteY376" fmla="*/ 2245767 h 3089525"/>
              <a:gd name="connsiteX377" fmla="*/ 3138020 w 5851096"/>
              <a:gd name="connsiteY377" fmla="*/ 2244184 h 3089525"/>
              <a:gd name="connsiteX378" fmla="*/ 3137899 w 5851096"/>
              <a:gd name="connsiteY378" fmla="*/ 2243004 h 3089525"/>
              <a:gd name="connsiteX379" fmla="*/ 2415905 w 5851096"/>
              <a:gd name="connsiteY379" fmla="*/ 1530527 h 3089525"/>
              <a:gd name="connsiteX380" fmla="*/ 2415376 w 5851096"/>
              <a:gd name="connsiteY380" fmla="*/ 1530463 h 3089525"/>
              <a:gd name="connsiteX381" fmla="*/ 2414813 w 5851096"/>
              <a:gd name="connsiteY381" fmla="*/ 1523599 h 3089525"/>
              <a:gd name="connsiteX382" fmla="*/ 2407002 w 5851096"/>
              <a:gd name="connsiteY382" fmla="*/ 1428529 h 3089525"/>
              <a:gd name="connsiteX383" fmla="*/ 2405567 w 5851096"/>
              <a:gd name="connsiteY383" fmla="*/ 1411078 h 3089525"/>
              <a:gd name="connsiteX384" fmla="*/ 1675142 w 5851096"/>
              <a:gd name="connsiteY384" fmla="*/ 659222 h 3089525"/>
              <a:gd name="connsiteX385" fmla="*/ 2243506 w 5851096"/>
              <a:gd name="connsiteY385" fmla="*/ 1223782 h 3089525"/>
              <a:gd name="connsiteX386" fmla="*/ 1675142 w 5851096"/>
              <a:gd name="connsiteY386" fmla="*/ 659222 h 3089525"/>
              <a:gd name="connsiteX387" fmla="*/ 1675142 w 5851096"/>
              <a:gd name="connsiteY387" fmla="*/ 2417442 h 3089525"/>
              <a:gd name="connsiteX388" fmla="*/ 2243506 w 5851096"/>
              <a:gd name="connsiteY388" fmla="*/ 2982001 h 3089525"/>
              <a:gd name="connsiteX389" fmla="*/ 1675142 w 5851096"/>
              <a:gd name="connsiteY389" fmla="*/ 2417442 h 3089525"/>
              <a:gd name="connsiteX390" fmla="*/ 1675140 w 5851096"/>
              <a:gd name="connsiteY390" fmla="*/ 2107862 h 3089525"/>
              <a:gd name="connsiteX391" fmla="*/ 2243504 w 5851096"/>
              <a:gd name="connsiteY391" fmla="*/ 1547735 h 3089525"/>
              <a:gd name="connsiteX392" fmla="*/ 1675140 w 5851096"/>
              <a:gd name="connsiteY392" fmla="*/ 2107862 h 3089525"/>
              <a:gd name="connsiteX393" fmla="*/ 1525164 w 5851096"/>
              <a:gd name="connsiteY393" fmla="*/ 521483 h 3089525"/>
              <a:gd name="connsiteX394" fmla="*/ 1525785 w 5851096"/>
              <a:gd name="connsiteY394" fmla="*/ 509629 h 3089525"/>
              <a:gd name="connsiteX395" fmla="*/ 1526306 w 5851096"/>
              <a:gd name="connsiteY395" fmla="*/ 509663 h 3089525"/>
              <a:gd name="connsiteX396" fmla="*/ 1526333 w 5851096"/>
              <a:gd name="connsiteY396" fmla="*/ 509151 h 3089525"/>
              <a:gd name="connsiteX397" fmla="*/ 1544208 w 5851096"/>
              <a:gd name="connsiteY397" fmla="*/ 510833 h 3089525"/>
              <a:gd name="connsiteX398" fmla="*/ 1644072 w 5851096"/>
              <a:gd name="connsiteY398" fmla="*/ 520226 h 3089525"/>
              <a:gd name="connsiteX399" fmla="*/ 1661032 w 5851096"/>
              <a:gd name="connsiteY399" fmla="*/ 521820 h 3089525"/>
              <a:gd name="connsiteX400" fmla="*/ 1661154 w 5851096"/>
              <a:gd name="connsiteY400" fmla="*/ 523010 h 3089525"/>
              <a:gd name="connsiteX401" fmla="*/ 2383148 w 5851096"/>
              <a:gd name="connsiteY401" fmla="*/ 1241127 h 3089525"/>
              <a:gd name="connsiteX402" fmla="*/ 2383678 w 5851096"/>
              <a:gd name="connsiteY402" fmla="*/ 1241192 h 3089525"/>
              <a:gd name="connsiteX403" fmla="*/ 2384242 w 5851096"/>
              <a:gd name="connsiteY403" fmla="*/ 1248124 h 3089525"/>
              <a:gd name="connsiteX404" fmla="*/ 2392051 w 5851096"/>
              <a:gd name="connsiteY404" fmla="*/ 1343926 h 3089525"/>
              <a:gd name="connsiteX405" fmla="*/ 2393485 w 5851096"/>
              <a:gd name="connsiteY405" fmla="*/ 1361522 h 3089525"/>
              <a:gd name="connsiteX406" fmla="*/ 2392864 w 5851096"/>
              <a:gd name="connsiteY406" fmla="*/ 1373376 h 3089525"/>
              <a:gd name="connsiteX407" fmla="*/ 2392342 w 5851096"/>
              <a:gd name="connsiteY407" fmla="*/ 1373341 h 3089525"/>
              <a:gd name="connsiteX408" fmla="*/ 2392315 w 5851096"/>
              <a:gd name="connsiteY408" fmla="*/ 1373854 h 3089525"/>
              <a:gd name="connsiteX409" fmla="*/ 2374407 w 5851096"/>
              <a:gd name="connsiteY409" fmla="*/ 1372169 h 3089525"/>
              <a:gd name="connsiteX410" fmla="*/ 2274580 w 5851096"/>
              <a:gd name="connsiteY410" fmla="*/ 1362780 h 3089525"/>
              <a:gd name="connsiteX411" fmla="*/ 2257615 w 5851096"/>
              <a:gd name="connsiteY411" fmla="*/ 1361184 h 3089525"/>
              <a:gd name="connsiteX412" fmla="*/ 2257494 w 5851096"/>
              <a:gd name="connsiteY412" fmla="*/ 1359994 h 3089525"/>
              <a:gd name="connsiteX413" fmla="*/ 1535500 w 5851096"/>
              <a:gd name="connsiteY413" fmla="*/ 641878 h 3089525"/>
              <a:gd name="connsiteX414" fmla="*/ 1534972 w 5851096"/>
              <a:gd name="connsiteY414" fmla="*/ 641812 h 3089525"/>
              <a:gd name="connsiteX415" fmla="*/ 1534408 w 5851096"/>
              <a:gd name="connsiteY415" fmla="*/ 634895 h 3089525"/>
              <a:gd name="connsiteX416" fmla="*/ 1526597 w 5851096"/>
              <a:gd name="connsiteY416" fmla="*/ 539073 h 3089525"/>
              <a:gd name="connsiteX417" fmla="*/ 1525164 w 5851096"/>
              <a:gd name="connsiteY417" fmla="*/ 521483 h 3089525"/>
              <a:gd name="connsiteX418" fmla="*/ 1525164 w 5851096"/>
              <a:gd name="connsiteY418" fmla="*/ 2279702 h 3089525"/>
              <a:gd name="connsiteX419" fmla="*/ 1525785 w 5851096"/>
              <a:gd name="connsiteY419" fmla="*/ 2267848 h 3089525"/>
              <a:gd name="connsiteX420" fmla="*/ 1526306 w 5851096"/>
              <a:gd name="connsiteY420" fmla="*/ 2267882 h 3089525"/>
              <a:gd name="connsiteX421" fmla="*/ 1526333 w 5851096"/>
              <a:gd name="connsiteY421" fmla="*/ 2267371 h 3089525"/>
              <a:gd name="connsiteX422" fmla="*/ 1544208 w 5851096"/>
              <a:gd name="connsiteY422" fmla="*/ 2269052 h 3089525"/>
              <a:gd name="connsiteX423" fmla="*/ 1644072 w 5851096"/>
              <a:gd name="connsiteY423" fmla="*/ 2278445 h 3089525"/>
              <a:gd name="connsiteX424" fmla="*/ 1661032 w 5851096"/>
              <a:gd name="connsiteY424" fmla="*/ 2280040 h 3089525"/>
              <a:gd name="connsiteX425" fmla="*/ 1661154 w 5851096"/>
              <a:gd name="connsiteY425" fmla="*/ 2281230 h 3089525"/>
              <a:gd name="connsiteX426" fmla="*/ 2383148 w 5851096"/>
              <a:gd name="connsiteY426" fmla="*/ 2999346 h 3089525"/>
              <a:gd name="connsiteX427" fmla="*/ 2383678 w 5851096"/>
              <a:gd name="connsiteY427" fmla="*/ 2999411 h 3089525"/>
              <a:gd name="connsiteX428" fmla="*/ 2384242 w 5851096"/>
              <a:gd name="connsiteY428" fmla="*/ 3006343 h 3089525"/>
              <a:gd name="connsiteX429" fmla="*/ 2391022 w 5851096"/>
              <a:gd name="connsiteY429" fmla="*/ 3089525 h 3089525"/>
              <a:gd name="connsiteX430" fmla="*/ 2140581 w 5851096"/>
              <a:gd name="connsiteY430" fmla="*/ 3089525 h 3089525"/>
              <a:gd name="connsiteX431" fmla="*/ 2120847 w 5851096"/>
              <a:gd name="connsiteY431" fmla="*/ 3084683 h 3089525"/>
              <a:gd name="connsiteX432" fmla="*/ 1535500 w 5851096"/>
              <a:gd name="connsiteY432" fmla="*/ 2400097 h 3089525"/>
              <a:gd name="connsiteX433" fmla="*/ 1534972 w 5851096"/>
              <a:gd name="connsiteY433" fmla="*/ 2400032 h 3089525"/>
              <a:gd name="connsiteX434" fmla="*/ 1534408 w 5851096"/>
              <a:gd name="connsiteY434" fmla="*/ 2393114 h 3089525"/>
              <a:gd name="connsiteX435" fmla="*/ 1526597 w 5851096"/>
              <a:gd name="connsiteY435" fmla="*/ 2297292 h 3089525"/>
              <a:gd name="connsiteX436" fmla="*/ 1525164 w 5851096"/>
              <a:gd name="connsiteY436" fmla="*/ 2279702 h 3089525"/>
              <a:gd name="connsiteX437" fmla="*/ 1525162 w 5851096"/>
              <a:gd name="connsiteY437" fmla="*/ 486299 h 3089525"/>
              <a:gd name="connsiteX438" fmla="*/ 1526595 w 5851096"/>
              <a:gd name="connsiteY438" fmla="*/ 468842 h 3089525"/>
              <a:gd name="connsiteX439" fmla="*/ 1534403 w 5851096"/>
              <a:gd name="connsiteY439" fmla="*/ 373792 h 3089525"/>
              <a:gd name="connsiteX440" fmla="*/ 1534969 w 5851096"/>
              <a:gd name="connsiteY440" fmla="*/ 366915 h 3089525"/>
              <a:gd name="connsiteX441" fmla="*/ 1535497 w 5851096"/>
              <a:gd name="connsiteY441" fmla="*/ 366850 h 3089525"/>
              <a:gd name="connsiteX442" fmla="*/ 1623594 w 5851096"/>
              <a:gd name="connsiteY442" fmla="*/ 100280 h 3089525"/>
              <a:gd name="connsiteX443" fmla="*/ 1689117 w 5851096"/>
              <a:gd name="connsiteY443" fmla="*/ 0 h 3089525"/>
              <a:gd name="connsiteX444" fmla="*/ 1865257 w 5851096"/>
              <a:gd name="connsiteY444" fmla="*/ 0 h 3089525"/>
              <a:gd name="connsiteX445" fmla="*/ 1793882 w 5851096"/>
              <a:gd name="connsiteY445" fmla="*/ 79433 h 3089525"/>
              <a:gd name="connsiteX446" fmla="*/ 1675140 w 5851096"/>
              <a:gd name="connsiteY446" fmla="*/ 349642 h 3089525"/>
              <a:gd name="connsiteX447" fmla="*/ 2134358 w 5851096"/>
              <a:gd name="connsiteY447" fmla="*/ 45955 h 3089525"/>
              <a:gd name="connsiteX448" fmla="*/ 2157611 w 5851096"/>
              <a:gd name="connsiteY448" fmla="*/ 0 h 3089525"/>
              <a:gd name="connsiteX449" fmla="*/ 2313103 w 5851096"/>
              <a:gd name="connsiteY449" fmla="*/ 0 h 3089525"/>
              <a:gd name="connsiteX450" fmla="*/ 2258874 w 5851096"/>
              <a:gd name="connsiteY450" fmla="*/ 99096 h 3089525"/>
              <a:gd name="connsiteX451" fmla="*/ 1661151 w 5851096"/>
              <a:gd name="connsiteY451" fmla="*/ 484784 h 3089525"/>
              <a:gd name="connsiteX452" fmla="*/ 1661030 w 5851096"/>
              <a:gd name="connsiteY452" fmla="*/ 485964 h 3089525"/>
              <a:gd name="connsiteX453" fmla="*/ 1644066 w 5851096"/>
              <a:gd name="connsiteY453" fmla="*/ 487548 h 3089525"/>
              <a:gd name="connsiteX454" fmla="*/ 1544239 w 5851096"/>
              <a:gd name="connsiteY454" fmla="*/ 496864 h 3089525"/>
              <a:gd name="connsiteX455" fmla="*/ 1526331 w 5851096"/>
              <a:gd name="connsiteY455" fmla="*/ 498535 h 3089525"/>
              <a:gd name="connsiteX456" fmla="*/ 1526304 w 5851096"/>
              <a:gd name="connsiteY456" fmla="*/ 498027 h 3089525"/>
              <a:gd name="connsiteX457" fmla="*/ 1525782 w 5851096"/>
              <a:gd name="connsiteY457" fmla="*/ 498061 h 3089525"/>
              <a:gd name="connsiteX458" fmla="*/ 1525162 w 5851096"/>
              <a:gd name="connsiteY458" fmla="*/ 486299 h 3089525"/>
              <a:gd name="connsiteX459" fmla="*/ 1525161 w 5851096"/>
              <a:gd name="connsiteY459" fmla="*/ 2244520 h 3089525"/>
              <a:gd name="connsiteX460" fmla="*/ 1526595 w 5851096"/>
              <a:gd name="connsiteY460" fmla="*/ 2227062 h 3089525"/>
              <a:gd name="connsiteX461" fmla="*/ 1534403 w 5851096"/>
              <a:gd name="connsiteY461" fmla="*/ 2132012 h 3089525"/>
              <a:gd name="connsiteX462" fmla="*/ 1534969 w 5851096"/>
              <a:gd name="connsiteY462" fmla="*/ 2125135 h 3089525"/>
              <a:gd name="connsiteX463" fmla="*/ 1535497 w 5851096"/>
              <a:gd name="connsiteY463" fmla="*/ 2125070 h 3089525"/>
              <a:gd name="connsiteX464" fmla="*/ 2257491 w 5851096"/>
              <a:gd name="connsiteY464" fmla="*/ 1412593 h 3089525"/>
              <a:gd name="connsiteX465" fmla="*/ 2257613 w 5851096"/>
              <a:gd name="connsiteY465" fmla="*/ 1411413 h 3089525"/>
              <a:gd name="connsiteX466" fmla="*/ 2274574 w 5851096"/>
              <a:gd name="connsiteY466" fmla="*/ 1409831 h 3089525"/>
              <a:gd name="connsiteX467" fmla="*/ 2374437 w 5851096"/>
              <a:gd name="connsiteY467" fmla="*/ 1400511 h 3089525"/>
              <a:gd name="connsiteX468" fmla="*/ 2392313 w 5851096"/>
              <a:gd name="connsiteY468" fmla="*/ 1398843 h 3089525"/>
              <a:gd name="connsiteX469" fmla="*/ 2392341 w 5851096"/>
              <a:gd name="connsiteY469" fmla="*/ 1399351 h 3089525"/>
              <a:gd name="connsiteX470" fmla="*/ 2392861 w 5851096"/>
              <a:gd name="connsiteY470" fmla="*/ 1399317 h 3089525"/>
              <a:gd name="connsiteX471" fmla="*/ 2393483 w 5851096"/>
              <a:gd name="connsiteY471" fmla="*/ 1411078 h 3089525"/>
              <a:gd name="connsiteX472" fmla="*/ 2392048 w 5851096"/>
              <a:gd name="connsiteY472" fmla="*/ 1428529 h 3089525"/>
              <a:gd name="connsiteX473" fmla="*/ 2384237 w 5851096"/>
              <a:gd name="connsiteY473" fmla="*/ 1523599 h 3089525"/>
              <a:gd name="connsiteX474" fmla="*/ 2383674 w 5851096"/>
              <a:gd name="connsiteY474" fmla="*/ 1530463 h 3089525"/>
              <a:gd name="connsiteX475" fmla="*/ 2383145 w 5851096"/>
              <a:gd name="connsiteY475" fmla="*/ 1530527 h 3089525"/>
              <a:gd name="connsiteX476" fmla="*/ 1661151 w 5851096"/>
              <a:gd name="connsiteY476" fmla="*/ 2243004 h 3089525"/>
              <a:gd name="connsiteX477" fmla="*/ 1661030 w 5851096"/>
              <a:gd name="connsiteY477" fmla="*/ 2244184 h 3089525"/>
              <a:gd name="connsiteX478" fmla="*/ 1644066 w 5851096"/>
              <a:gd name="connsiteY478" fmla="*/ 2245767 h 3089525"/>
              <a:gd name="connsiteX479" fmla="*/ 1544238 w 5851096"/>
              <a:gd name="connsiteY479" fmla="*/ 2255084 h 3089525"/>
              <a:gd name="connsiteX480" fmla="*/ 1526331 w 5851096"/>
              <a:gd name="connsiteY480" fmla="*/ 2256755 h 3089525"/>
              <a:gd name="connsiteX481" fmla="*/ 1526304 w 5851096"/>
              <a:gd name="connsiteY481" fmla="*/ 2256246 h 3089525"/>
              <a:gd name="connsiteX482" fmla="*/ 1525782 w 5851096"/>
              <a:gd name="connsiteY482" fmla="*/ 2256280 h 3089525"/>
              <a:gd name="connsiteX483" fmla="*/ 1525161 w 5851096"/>
              <a:gd name="connsiteY483" fmla="*/ 2244520 h 3089525"/>
              <a:gd name="connsiteX484" fmla="*/ 785360 w 5851096"/>
              <a:gd name="connsiteY484" fmla="*/ 1223782 h 3089525"/>
              <a:gd name="connsiteX485" fmla="*/ 1353724 w 5851096"/>
              <a:gd name="connsiteY485" fmla="*/ 659222 h 3089525"/>
              <a:gd name="connsiteX486" fmla="*/ 785360 w 5851096"/>
              <a:gd name="connsiteY486" fmla="*/ 1223782 h 3089525"/>
              <a:gd name="connsiteX487" fmla="*/ 785360 w 5851096"/>
              <a:gd name="connsiteY487" fmla="*/ 1547735 h 3089525"/>
              <a:gd name="connsiteX488" fmla="*/ 1353724 w 5851096"/>
              <a:gd name="connsiteY488" fmla="*/ 2107862 h 3089525"/>
              <a:gd name="connsiteX489" fmla="*/ 785360 w 5851096"/>
              <a:gd name="connsiteY489" fmla="*/ 1547735 h 3089525"/>
              <a:gd name="connsiteX490" fmla="*/ 785360 w 5851096"/>
              <a:gd name="connsiteY490" fmla="*/ 2982001 h 3089525"/>
              <a:gd name="connsiteX491" fmla="*/ 1353724 w 5851096"/>
              <a:gd name="connsiteY491" fmla="*/ 2417442 h 3089525"/>
              <a:gd name="connsiteX492" fmla="*/ 785360 w 5851096"/>
              <a:gd name="connsiteY492" fmla="*/ 2982001 h 3089525"/>
              <a:gd name="connsiteX493" fmla="*/ 715762 w 5851096"/>
              <a:gd name="connsiteY493" fmla="*/ 0 h 3089525"/>
              <a:gd name="connsiteX494" fmla="*/ 871255 w 5851096"/>
              <a:gd name="connsiteY494" fmla="*/ 0 h 3089525"/>
              <a:gd name="connsiteX495" fmla="*/ 894508 w 5851096"/>
              <a:gd name="connsiteY495" fmla="*/ 45955 h 3089525"/>
              <a:gd name="connsiteX496" fmla="*/ 1353724 w 5851096"/>
              <a:gd name="connsiteY496" fmla="*/ 349642 h 3089525"/>
              <a:gd name="connsiteX497" fmla="*/ 1234983 w 5851096"/>
              <a:gd name="connsiteY497" fmla="*/ 79433 h 3089525"/>
              <a:gd name="connsiteX498" fmla="*/ 1163608 w 5851096"/>
              <a:gd name="connsiteY498" fmla="*/ 0 h 3089525"/>
              <a:gd name="connsiteX499" fmla="*/ 1339748 w 5851096"/>
              <a:gd name="connsiteY499" fmla="*/ 0 h 3089525"/>
              <a:gd name="connsiteX500" fmla="*/ 1405271 w 5851096"/>
              <a:gd name="connsiteY500" fmla="*/ 100280 h 3089525"/>
              <a:gd name="connsiteX501" fmla="*/ 1493366 w 5851096"/>
              <a:gd name="connsiteY501" fmla="*/ 366850 h 3089525"/>
              <a:gd name="connsiteX502" fmla="*/ 1493895 w 5851096"/>
              <a:gd name="connsiteY502" fmla="*/ 366914 h 3089525"/>
              <a:gd name="connsiteX503" fmla="*/ 1494460 w 5851096"/>
              <a:gd name="connsiteY503" fmla="*/ 373792 h 3089525"/>
              <a:gd name="connsiteX504" fmla="*/ 1502268 w 5851096"/>
              <a:gd name="connsiteY504" fmla="*/ 468842 h 3089525"/>
              <a:gd name="connsiteX505" fmla="*/ 1503703 w 5851096"/>
              <a:gd name="connsiteY505" fmla="*/ 486299 h 3089525"/>
              <a:gd name="connsiteX506" fmla="*/ 1503082 w 5851096"/>
              <a:gd name="connsiteY506" fmla="*/ 498061 h 3089525"/>
              <a:gd name="connsiteX507" fmla="*/ 1502560 w 5851096"/>
              <a:gd name="connsiteY507" fmla="*/ 498027 h 3089525"/>
              <a:gd name="connsiteX508" fmla="*/ 1502533 w 5851096"/>
              <a:gd name="connsiteY508" fmla="*/ 498535 h 3089525"/>
              <a:gd name="connsiteX509" fmla="*/ 1484625 w 5851096"/>
              <a:gd name="connsiteY509" fmla="*/ 496864 h 3089525"/>
              <a:gd name="connsiteX510" fmla="*/ 1384798 w 5851096"/>
              <a:gd name="connsiteY510" fmla="*/ 487548 h 3089525"/>
              <a:gd name="connsiteX511" fmla="*/ 1367833 w 5851096"/>
              <a:gd name="connsiteY511" fmla="*/ 485964 h 3089525"/>
              <a:gd name="connsiteX512" fmla="*/ 1367712 w 5851096"/>
              <a:gd name="connsiteY512" fmla="*/ 484784 h 3089525"/>
              <a:gd name="connsiteX513" fmla="*/ 769992 w 5851096"/>
              <a:gd name="connsiteY513" fmla="*/ 99096 h 3089525"/>
              <a:gd name="connsiteX514" fmla="*/ 637843 w 5851096"/>
              <a:gd name="connsiteY514" fmla="*/ 3089525 h 3089525"/>
              <a:gd name="connsiteX515" fmla="*/ 644623 w 5851096"/>
              <a:gd name="connsiteY515" fmla="*/ 3006343 h 3089525"/>
              <a:gd name="connsiteX516" fmla="*/ 645189 w 5851096"/>
              <a:gd name="connsiteY516" fmla="*/ 2999411 h 3089525"/>
              <a:gd name="connsiteX517" fmla="*/ 645717 w 5851096"/>
              <a:gd name="connsiteY517" fmla="*/ 2999346 h 3089525"/>
              <a:gd name="connsiteX518" fmla="*/ 1367711 w 5851096"/>
              <a:gd name="connsiteY518" fmla="*/ 2281230 h 3089525"/>
              <a:gd name="connsiteX519" fmla="*/ 1367833 w 5851096"/>
              <a:gd name="connsiteY519" fmla="*/ 2280040 h 3089525"/>
              <a:gd name="connsiteX520" fmla="*/ 1384794 w 5851096"/>
              <a:gd name="connsiteY520" fmla="*/ 2278445 h 3089525"/>
              <a:gd name="connsiteX521" fmla="*/ 1484657 w 5851096"/>
              <a:gd name="connsiteY521" fmla="*/ 2269052 h 3089525"/>
              <a:gd name="connsiteX522" fmla="*/ 1502533 w 5851096"/>
              <a:gd name="connsiteY522" fmla="*/ 2267371 h 3089525"/>
              <a:gd name="connsiteX523" fmla="*/ 1502560 w 5851096"/>
              <a:gd name="connsiteY523" fmla="*/ 2267882 h 3089525"/>
              <a:gd name="connsiteX524" fmla="*/ 1503081 w 5851096"/>
              <a:gd name="connsiteY524" fmla="*/ 2267848 h 3089525"/>
              <a:gd name="connsiteX525" fmla="*/ 1503703 w 5851096"/>
              <a:gd name="connsiteY525" fmla="*/ 2279702 h 3089525"/>
              <a:gd name="connsiteX526" fmla="*/ 1502268 w 5851096"/>
              <a:gd name="connsiteY526" fmla="*/ 2297292 h 3089525"/>
              <a:gd name="connsiteX527" fmla="*/ 1494457 w 5851096"/>
              <a:gd name="connsiteY527" fmla="*/ 2393114 h 3089525"/>
              <a:gd name="connsiteX528" fmla="*/ 1493894 w 5851096"/>
              <a:gd name="connsiteY528" fmla="*/ 2400032 h 3089525"/>
              <a:gd name="connsiteX529" fmla="*/ 1493365 w 5851096"/>
              <a:gd name="connsiteY529" fmla="*/ 2400097 h 3089525"/>
              <a:gd name="connsiteX530" fmla="*/ 908018 w 5851096"/>
              <a:gd name="connsiteY530" fmla="*/ 3084683 h 3089525"/>
              <a:gd name="connsiteX531" fmla="*/ 888285 w 5851096"/>
              <a:gd name="connsiteY531" fmla="*/ 3089525 h 3089525"/>
              <a:gd name="connsiteX532" fmla="*/ 635382 w 5851096"/>
              <a:gd name="connsiteY532" fmla="*/ 1361522 h 3089525"/>
              <a:gd name="connsiteX533" fmla="*/ 636815 w 5851096"/>
              <a:gd name="connsiteY533" fmla="*/ 1343926 h 3089525"/>
              <a:gd name="connsiteX534" fmla="*/ 644623 w 5851096"/>
              <a:gd name="connsiteY534" fmla="*/ 1248124 h 3089525"/>
              <a:gd name="connsiteX535" fmla="*/ 645189 w 5851096"/>
              <a:gd name="connsiteY535" fmla="*/ 1241192 h 3089525"/>
              <a:gd name="connsiteX536" fmla="*/ 645717 w 5851096"/>
              <a:gd name="connsiteY536" fmla="*/ 1241127 h 3089525"/>
              <a:gd name="connsiteX537" fmla="*/ 1367711 w 5851096"/>
              <a:gd name="connsiteY537" fmla="*/ 523010 h 3089525"/>
              <a:gd name="connsiteX538" fmla="*/ 1367833 w 5851096"/>
              <a:gd name="connsiteY538" fmla="*/ 521820 h 3089525"/>
              <a:gd name="connsiteX539" fmla="*/ 1384794 w 5851096"/>
              <a:gd name="connsiteY539" fmla="*/ 520226 h 3089525"/>
              <a:gd name="connsiteX540" fmla="*/ 1484657 w 5851096"/>
              <a:gd name="connsiteY540" fmla="*/ 510833 h 3089525"/>
              <a:gd name="connsiteX541" fmla="*/ 1502533 w 5851096"/>
              <a:gd name="connsiteY541" fmla="*/ 509151 h 3089525"/>
              <a:gd name="connsiteX542" fmla="*/ 1502560 w 5851096"/>
              <a:gd name="connsiteY542" fmla="*/ 509663 h 3089525"/>
              <a:gd name="connsiteX543" fmla="*/ 1503081 w 5851096"/>
              <a:gd name="connsiteY543" fmla="*/ 509629 h 3089525"/>
              <a:gd name="connsiteX544" fmla="*/ 1503703 w 5851096"/>
              <a:gd name="connsiteY544" fmla="*/ 521483 h 3089525"/>
              <a:gd name="connsiteX545" fmla="*/ 1502268 w 5851096"/>
              <a:gd name="connsiteY545" fmla="*/ 539073 h 3089525"/>
              <a:gd name="connsiteX546" fmla="*/ 1494457 w 5851096"/>
              <a:gd name="connsiteY546" fmla="*/ 634895 h 3089525"/>
              <a:gd name="connsiteX547" fmla="*/ 1493894 w 5851096"/>
              <a:gd name="connsiteY547" fmla="*/ 641812 h 3089525"/>
              <a:gd name="connsiteX548" fmla="*/ 1493365 w 5851096"/>
              <a:gd name="connsiteY548" fmla="*/ 641878 h 3089525"/>
              <a:gd name="connsiteX549" fmla="*/ 771371 w 5851096"/>
              <a:gd name="connsiteY549" fmla="*/ 1359994 h 3089525"/>
              <a:gd name="connsiteX550" fmla="*/ 771250 w 5851096"/>
              <a:gd name="connsiteY550" fmla="*/ 1361184 h 3089525"/>
              <a:gd name="connsiteX551" fmla="*/ 754286 w 5851096"/>
              <a:gd name="connsiteY551" fmla="*/ 1362780 h 3089525"/>
              <a:gd name="connsiteX552" fmla="*/ 654458 w 5851096"/>
              <a:gd name="connsiteY552" fmla="*/ 1372169 h 3089525"/>
              <a:gd name="connsiteX553" fmla="*/ 636551 w 5851096"/>
              <a:gd name="connsiteY553" fmla="*/ 1373854 h 3089525"/>
              <a:gd name="connsiteX554" fmla="*/ 636524 w 5851096"/>
              <a:gd name="connsiteY554" fmla="*/ 1373341 h 3089525"/>
              <a:gd name="connsiteX555" fmla="*/ 636002 w 5851096"/>
              <a:gd name="connsiteY555" fmla="*/ 1373376 h 3089525"/>
              <a:gd name="connsiteX556" fmla="*/ 635382 w 5851096"/>
              <a:gd name="connsiteY556" fmla="*/ 1361522 h 3089525"/>
              <a:gd name="connsiteX557" fmla="*/ 635382 w 5851096"/>
              <a:gd name="connsiteY557" fmla="*/ 1411078 h 3089525"/>
              <a:gd name="connsiteX558" fmla="*/ 636003 w 5851096"/>
              <a:gd name="connsiteY558" fmla="*/ 1399317 h 3089525"/>
              <a:gd name="connsiteX559" fmla="*/ 636524 w 5851096"/>
              <a:gd name="connsiteY559" fmla="*/ 1399351 h 3089525"/>
              <a:gd name="connsiteX560" fmla="*/ 636551 w 5851096"/>
              <a:gd name="connsiteY560" fmla="*/ 1398843 h 3089525"/>
              <a:gd name="connsiteX561" fmla="*/ 654426 w 5851096"/>
              <a:gd name="connsiteY561" fmla="*/ 1400511 h 3089525"/>
              <a:gd name="connsiteX562" fmla="*/ 754290 w 5851096"/>
              <a:gd name="connsiteY562" fmla="*/ 1409831 h 3089525"/>
              <a:gd name="connsiteX563" fmla="*/ 771250 w 5851096"/>
              <a:gd name="connsiteY563" fmla="*/ 1411413 h 3089525"/>
              <a:gd name="connsiteX564" fmla="*/ 771372 w 5851096"/>
              <a:gd name="connsiteY564" fmla="*/ 1412593 h 3089525"/>
              <a:gd name="connsiteX565" fmla="*/ 1493366 w 5851096"/>
              <a:gd name="connsiteY565" fmla="*/ 2125070 h 3089525"/>
              <a:gd name="connsiteX566" fmla="*/ 1493895 w 5851096"/>
              <a:gd name="connsiteY566" fmla="*/ 2125135 h 3089525"/>
              <a:gd name="connsiteX567" fmla="*/ 1494460 w 5851096"/>
              <a:gd name="connsiteY567" fmla="*/ 2132012 h 3089525"/>
              <a:gd name="connsiteX568" fmla="*/ 1502268 w 5851096"/>
              <a:gd name="connsiteY568" fmla="*/ 2227062 h 3089525"/>
              <a:gd name="connsiteX569" fmla="*/ 1503703 w 5851096"/>
              <a:gd name="connsiteY569" fmla="*/ 2244520 h 3089525"/>
              <a:gd name="connsiteX570" fmla="*/ 1503082 w 5851096"/>
              <a:gd name="connsiteY570" fmla="*/ 2256280 h 3089525"/>
              <a:gd name="connsiteX571" fmla="*/ 1502560 w 5851096"/>
              <a:gd name="connsiteY571" fmla="*/ 2256246 h 3089525"/>
              <a:gd name="connsiteX572" fmla="*/ 1502533 w 5851096"/>
              <a:gd name="connsiteY572" fmla="*/ 2256755 h 3089525"/>
              <a:gd name="connsiteX573" fmla="*/ 1484625 w 5851096"/>
              <a:gd name="connsiteY573" fmla="*/ 2255084 h 3089525"/>
              <a:gd name="connsiteX574" fmla="*/ 1384798 w 5851096"/>
              <a:gd name="connsiteY574" fmla="*/ 2245767 h 3089525"/>
              <a:gd name="connsiteX575" fmla="*/ 1367833 w 5851096"/>
              <a:gd name="connsiteY575" fmla="*/ 2244184 h 3089525"/>
              <a:gd name="connsiteX576" fmla="*/ 1367712 w 5851096"/>
              <a:gd name="connsiteY576" fmla="*/ 2243004 h 3089525"/>
              <a:gd name="connsiteX577" fmla="*/ 645718 w 5851096"/>
              <a:gd name="connsiteY577" fmla="*/ 1530527 h 3089525"/>
              <a:gd name="connsiteX578" fmla="*/ 645190 w 5851096"/>
              <a:gd name="connsiteY578" fmla="*/ 1530463 h 3089525"/>
              <a:gd name="connsiteX579" fmla="*/ 644626 w 5851096"/>
              <a:gd name="connsiteY579" fmla="*/ 1523599 h 3089525"/>
              <a:gd name="connsiteX580" fmla="*/ 636815 w 5851096"/>
              <a:gd name="connsiteY580" fmla="*/ 1428529 h 3089525"/>
              <a:gd name="connsiteX581" fmla="*/ 635382 w 5851096"/>
              <a:gd name="connsiteY581" fmla="*/ 1411078 h 3089525"/>
              <a:gd name="connsiteX582" fmla="*/ 0 w 5851096"/>
              <a:gd name="connsiteY582" fmla="*/ 120584 h 3089525"/>
              <a:gd name="connsiteX583" fmla="*/ 0 w 5851096"/>
              <a:gd name="connsiteY583" fmla="*/ 0 h 3089525"/>
              <a:gd name="connsiteX584" fmla="*/ 95071 w 5851096"/>
              <a:gd name="connsiteY584" fmla="*/ 0 h 3089525"/>
              <a:gd name="connsiteX585" fmla="*/ 23697 w 5851096"/>
              <a:gd name="connsiteY585" fmla="*/ 79433 h 3089525"/>
              <a:gd name="connsiteX586" fmla="*/ 0 w 5851096"/>
              <a:gd name="connsiteY586" fmla="*/ 459154 h 3089525"/>
              <a:gd name="connsiteX587" fmla="*/ 0 w 5851096"/>
              <a:gd name="connsiteY587" fmla="*/ 322913 h 3089525"/>
              <a:gd name="connsiteX588" fmla="*/ 85961 w 5851096"/>
              <a:gd name="connsiteY588" fmla="*/ 286715 h 3089525"/>
              <a:gd name="connsiteX589" fmla="*/ 364172 w 5851096"/>
              <a:gd name="connsiteY589" fmla="*/ 45955 h 3089525"/>
              <a:gd name="connsiteX590" fmla="*/ 387426 w 5851096"/>
              <a:gd name="connsiteY590" fmla="*/ 0 h 3089525"/>
              <a:gd name="connsiteX591" fmla="*/ 542918 w 5851096"/>
              <a:gd name="connsiteY591" fmla="*/ 0 h 3089525"/>
              <a:gd name="connsiteX592" fmla="*/ 488688 w 5851096"/>
              <a:gd name="connsiteY592" fmla="*/ 99096 h 3089525"/>
              <a:gd name="connsiteX593" fmla="*/ 13938 w 5851096"/>
              <a:gd name="connsiteY593" fmla="*/ 455878 h 3089525"/>
              <a:gd name="connsiteX594" fmla="*/ 0 w 5851096"/>
              <a:gd name="connsiteY594" fmla="*/ 1108862 h 3089525"/>
              <a:gd name="connsiteX595" fmla="*/ 0 w 5851096"/>
              <a:gd name="connsiteY595" fmla="*/ 893255 h 3089525"/>
              <a:gd name="connsiteX596" fmla="*/ 33376 w 5851096"/>
              <a:gd name="connsiteY596" fmla="*/ 945052 h 3089525"/>
              <a:gd name="connsiteX597" fmla="*/ 473320 w 5851096"/>
              <a:gd name="connsiteY597" fmla="*/ 1223782 h 3089525"/>
              <a:gd name="connsiteX598" fmla="*/ 9746 w 5851096"/>
              <a:gd name="connsiteY598" fmla="*/ 689563 h 3089525"/>
              <a:gd name="connsiteX599" fmla="*/ 0 w 5851096"/>
              <a:gd name="connsiteY599" fmla="*/ 686740 h 3089525"/>
              <a:gd name="connsiteX600" fmla="*/ 0 w 5851096"/>
              <a:gd name="connsiteY600" fmla="*/ 549764 h 3089525"/>
              <a:gd name="connsiteX601" fmla="*/ 27617 w 5851096"/>
              <a:gd name="connsiteY601" fmla="*/ 556541 h 3089525"/>
              <a:gd name="connsiteX602" fmla="*/ 612962 w 5851096"/>
              <a:gd name="connsiteY602" fmla="*/ 1241127 h 3089525"/>
              <a:gd name="connsiteX603" fmla="*/ 613492 w 5851096"/>
              <a:gd name="connsiteY603" fmla="*/ 1241192 h 3089525"/>
              <a:gd name="connsiteX604" fmla="*/ 614057 w 5851096"/>
              <a:gd name="connsiteY604" fmla="*/ 1248124 h 3089525"/>
              <a:gd name="connsiteX605" fmla="*/ 621865 w 5851096"/>
              <a:gd name="connsiteY605" fmla="*/ 1343926 h 3089525"/>
              <a:gd name="connsiteX606" fmla="*/ 623299 w 5851096"/>
              <a:gd name="connsiteY606" fmla="*/ 1361522 h 3089525"/>
              <a:gd name="connsiteX607" fmla="*/ 622679 w 5851096"/>
              <a:gd name="connsiteY607" fmla="*/ 1373376 h 3089525"/>
              <a:gd name="connsiteX608" fmla="*/ 622157 w 5851096"/>
              <a:gd name="connsiteY608" fmla="*/ 1373341 h 3089525"/>
              <a:gd name="connsiteX609" fmla="*/ 622129 w 5851096"/>
              <a:gd name="connsiteY609" fmla="*/ 1373854 h 3089525"/>
              <a:gd name="connsiteX610" fmla="*/ 604221 w 5851096"/>
              <a:gd name="connsiteY610" fmla="*/ 1372169 h 3089525"/>
              <a:gd name="connsiteX611" fmla="*/ 504394 w 5851096"/>
              <a:gd name="connsiteY611" fmla="*/ 1362780 h 3089525"/>
              <a:gd name="connsiteX612" fmla="*/ 487429 w 5851096"/>
              <a:gd name="connsiteY612" fmla="*/ 1361184 h 3089525"/>
              <a:gd name="connsiteX613" fmla="*/ 487308 w 5851096"/>
              <a:gd name="connsiteY613" fmla="*/ 1359994 h 3089525"/>
              <a:gd name="connsiteX614" fmla="*/ 5260 w 5851096"/>
              <a:gd name="connsiteY614" fmla="*/ 1114967 h 3089525"/>
              <a:gd name="connsiteX615" fmla="*/ 0 w 5851096"/>
              <a:gd name="connsiteY615" fmla="*/ 2216459 h 3089525"/>
              <a:gd name="connsiteX616" fmla="*/ 0 w 5851096"/>
              <a:gd name="connsiteY616" fmla="*/ 2080559 h 3089525"/>
              <a:gd name="connsiteX617" fmla="*/ 9744 w 5851096"/>
              <a:gd name="connsiteY617" fmla="*/ 2077760 h 3089525"/>
              <a:gd name="connsiteX618" fmla="*/ 473318 w 5851096"/>
              <a:gd name="connsiteY618" fmla="*/ 1547735 h 3089525"/>
              <a:gd name="connsiteX619" fmla="*/ 33374 w 5851096"/>
              <a:gd name="connsiteY619" fmla="*/ 1824276 h 3089525"/>
              <a:gd name="connsiteX620" fmla="*/ 0 w 5851096"/>
              <a:gd name="connsiteY620" fmla="*/ 1875663 h 3089525"/>
              <a:gd name="connsiteX621" fmla="*/ 0 w 5851096"/>
              <a:gd name="connsiteY621" fmla="*/ 1661750 h 3089525"/>
              <a:gd name="connsiteX622" fmla="*/ 5257 w 5851096"/>
              <a:gd name="connsiteY622" fmla="*/ 1655695 h 3089525"/>
              <a:gd name="connsiteX623" fmla="*/ 487305 w 5851096"/>
              <a:gd name="connsiteY623" fmla="*/ 1412593 h 3089525"/>
              <a:gd name="connsiteX624" fmla="*/ 487427 w 5851096"/>
              <a:gd name="connsiteY624" fmla="*/ 1411413 h 3089525"/>
              <a:gd name="connsiteX625" fmla="*/ 504388 w 5851096"/>
              <a:gd name="connsiteY625" fmla="*/ 1409831 h 3089525"/>
              <a:gd name="connsiteX626" fmla="*/ 604251 w 5851096"/>
              <a:gd name="connsiteY626" fmla="*/ 1400511 h 3089525"/>
              <a:gd name="connsiteX627" fmla="*/ 622127 w 5851096"/>
              <a:gd name="connsiteY627" fmla="*/ 1398843 h 3089525"/>
              <a:gd name="connsiteX628" fmla="*/ 622154 w 5851096"/>
              <a:gd name="connsiteY628" fmla="*/ 1399351 h 3089525"/>
              <a:gd name="connsiteX629" fmla="*/ 622675 w 5851096"/>
              <a:gd name="connsiteY629" fmla="*/ 1399317 h 3089525"/>
              <a:gd name="connsiteX630" fmla="*/ 623297 w 5851096"/>
              <a:gd name="connsiteY630" fmla="*/ 1411078 h 3089525"/>
              <a:gd name="connsiteX631" fmla="*/ 621863 w 5851096"/>
              <a:gd name="connsiteY631" fmla="*/ 1428529 h 3089525"/>
              <a:gd name="connsiteX632" fmla="*/ 614051 w 5851096"/>
              <a:gd name="connsiteY632" fmla="*/ 1523599 h 3089525"/>
              <a:gd name="connsiteX633" fmla="*/ 613488 w 5851096"/>
              <a:gd name="connsiteY633" fmla="*/ 1530463 h 3089525"/>
              <a:gd name="connsiteX634" fmla="*/ 612959 w 5851096"/>
              <a:gd name="connsiteY634" fmla="*/ 1530527 h 3089525"/>
              <a:gd name="connsiteX635" fmla="*/ 27613 w 5851096"/>
              <a:gd name="connsiteY635" fmla="*/ 2209736 h 3089525"/>
              <a:gd name="connsiteX636" fmla="*/ 0 w 5851096"/>
              <a:gd name="connsiteY636" fmla="*/ 2867081 h 3089525"/>
              <a:gd name="connsiteX637" fmla="*/ 0 w 5851096"/>
              <a:gd name="connsiteY637" fmla="*/ 2651475 h 3089525"/>
              <a:gd name="connsiteX638" fmla="*/ 33376 w 5851096"/>
              <a:gd name="connsiteY638" fmla="*/ 2703272 h 3089525"/>
              <a:gd name="connsiteX639" fmla="*/ 473320 w 5851096"/>
              <a:gd name="connsiteY639" fmla="*/ 2982001 h 3089525"/>
              <a:gd name="connsiteX640" fmla="*/ 9746 w 5851096"/>
              <a:gd name="connsiteY640" fmla="*/ 2447782 h 3089525"/>
              <a:gd name="connsiteX641" fmla="*/ 0 w 5851096"/>
              <a:gd name="connsiteY641" fmla="*/ 2444960 h 3089525"/>
              <a:gd name="connsiteX642" fmla="*/ 0 w 5851096"/>
              <a:gd name="connsiteY642" fmla="*/ 2307984 h 3089525"/>
              <a:gd name="connsiteX643" fmla="*/ 27617 w 5851096"/>
              <a:gd name="connsiteY643" fmla="*/ 2314760 h 3089525"/>
              <a:gd name="connsiteX644" fmla="*/ 612962 w 5851096"/>
              <a:gd name="connsiteY644" fmla="*/ 2999346 h 3089525"/>
              <a:gd name="connsiteX645" fmla="*/ 613492 w 5851096"/>
              <a:gd name="connsiteY645" fmla="*/ 2999411 h 3089525"/>
              <a:gd name="connsiteX646" fmla="*/ 614056 w 5851096"/>
              <a:gd name="connsiteY646" fmla="*/ 3006343 h 3089525"/>
              <a:gd name="connsiteX647" fmla="*/ 620836 w 5851096"/>
              <a:gd name="connsiteY647" fmla="*/ 3089525 h 3089525"/>
              <a:gd name="connsiteX648" fmla="*/ 370396 w 5851096"/>
              <a:gd name="connsiteY648" fmla="*/ 3089525 h 3089525"/>
              <a:gd name="connsiteX649" fmla="*/ 350661 w 5851096"/>
              <a:gd name="connsiteY649" fmla="*/ 3084682 h 3089525"/>
              <a:gd name="connsiteX650" fmla="*/ 5260 w 5851096"/>
              <a:gd name="connsiteY650" fmla="*/ 2873187 h 3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Lst>
            <a:rect l="l" t="t" r="r" b="b"/>
            <a:pathLst>
              <a:path w="5851096" h="3089525">
                <a:moveTo>
                  <a:pt x="5215514" y="659222"/>
                </a:moveTo>
                <a:cubicBezTo>
                  <a:pt x="5271247" y="939930"/>
                  <a:pt x="5495997" y="1162499"/>
                  <a:pt x="5783878" y="1223782"/>
                </a:cubicBezTo>
                <a:cubicBezTo>
                  <a:pt x="5728146" y="943074"/>
                  <a:pt x="5503395" y="720505"/>
                  <a:pt x="5215514" y="659222"/>
                </a:cubicBezTo>
                <a:close/>
                <a:moveTo>
                  <a:pt x="5215514" y="2417442"/>
                </a:moveTo>
                <a:cubicBezTo>
                  <a:pt x="5271247" y="2698150"/>
                  <a:pt x="5495997" y="2920718"/>
                  <a:pt x="5783878" y="2982001"/>
                </a:cubicBezTo>
                <a:cubicBezTo>
                  <a:pt x="5728146" y="2701294"/>
                  <a:pt x="5503395" y="2478725"/>
                  <a:pt x="5215514" y="2417442"/>
                </a:cubicBezTo>
                <a:close/>
                <a:moveTo>
                  <a:pt x="5215512" y="2107862"/>
                </a:moveTo>
                <a:cubicBezTo>
                  <a:pt x="5503392" y="2047060"/>
                  <a:pt x="5728143" y="1826239"/>
                  <a:pt x="5783876" y="1547735"/>
                </a:cubicBezTo>
                <a:cubicBezTo>
                  <a:pt x="5495995" y="1608537"/>
                  <a:pt x="5271244" y="1829358"/>
                  <a:pt x="5215512" y="2107862"/>
                </a:cubicBezTo>
                <a:close/>
                <a:moveTo>
                  <a:pt x="5065535" y="521483"/>
                </a:moveTo>
                <a:lnTo>
                  <a:pt x="5066157" y="509629"/>
                </a:lnTo>
                <a:lnTo>
                  <a:pt x="5066678" y="509663"/>
                </a:lnTo>
                <a:lnTo>
                  <a:pt x="5066705" y="509151"/>
                </a:lnTo>
                <a:lnTo>
                  <a:pt x="5084580" y="510833"/>
                </a:lnTo>
                <a:cubicBezTo>
                  <a:pt x="5118460" y="511379"/>
                  <a:pt x="5151823" y="514468"/>
                  <a:pt x="5184444" y="520226"/>
                </a:cubicBezTo>
                <a:cubicBezTo>
                  <a:pt x="5190277" y="519792"/>
                  <a:pt x="5195851" y="520774"/>
                  <a:pt x="5201405" y="521820"/>
                </a:cubicBezTo>
                <a:lnTo>
                  <a:pt x="5201527" y="523010"/>
                </a:lnTo>
                <a:cubicBezTo>
                  <a:pt x="5483077" y="569171"/>
                  <a:pt x="5718838" y="744362"/>
                  <a:pt x="5841311" y="983324"/>
                </a:cubicBezTo>
                <a:lnTo>
                  <a:pt x="5851096" y="1006985"/>
                </a:lnTo>
                <a:lnTo>
                  <a:pt x="5851096" y="1366179"/>
                </a:lnTo>
                <a:lnTo>
                  <a:pt x="5814952" y="1362779"/>
                </a:lnTo>
                <a:cubicBezTo>
                  <a:pt x="5809118" y="1363214"/>
                  <a:pt x="5803543" y="1362231"/>
                  <a:pt x="5797987" y="1361184"/>
                </a:cubicBezTo>
                <a:lnTo>
                  <a:pt x="5797866" y="1359994"/>
                </a:lnTo>
                <a:cubicBezTo>
                  <a:pt x="5422466" y="1298446"/>
                  <a:pt x="5128467" y="1007510"/>
                  <a:pt x="5075873" y="641878"/>
                </a:cubicBezTo>
                <a:cubicBezTo>
                  <a:pt x="5075697" y="641823"/>
                  <a:pt x="5075522" y="641817"/>
                  <a:pt x="5075344" y="641812"/>
                </a:cubicBezTo>
                <a:lnTo>
                  <a:pt x="5074781" y="634895"/>
                </a:lnTo>
                <a:cubicBezTo>
                  <a:pt x="5069489" y="603550"/>
                  <a:pt x="5066925" y="571542"/>
                  <a:pt x="5066970" y="539073"/>
                </a:cubicBezTo>
                <a:cubicBezTo>
                  <a:pt x="5065597" y="533241"/>
                  <a:pt x="5065535" y="527369"/>
                  <a:pt x="5065535" y="521483"/>
                </a:cubicBezTo>
                <a:close/>
                <a:moveTo>
                  <a:pt x="5065535" y="2279702"/>
                </a:moveTo>
                <a:lnTo>
                  <a:pt x="5066157" y="2267848"/>
                </a:lnTo>
                <a:lnTo>
                  <a:pt x="5066678" y="2267882"/>
                </a:lnTo>
                <a:lnTo>
                  <a:pt x="5066705" y="2267371"/>
                </a:lnTo>
                <a:lnTo>
                  <a:pt x="5084580" y="2269052"/>
                </a:lnTo>
                <a:cubicBezTo>
                  <a:pt x="5118460" y="2269598"/>
                  <a:pt x="5151823" y="2272687"/>
                  <a:pt x="5184444" y="2278445"/>
                </a:cubicBezTo>
                <a:cubicBezTo>
                  <a:pt x="5190277" y="2278011"/>
                  <a:pt x="5195851" y="2278993"/>
                  <a:pt x="5201405" y="2280040"/>
                </a:cubicBezTo>
                <a:lnTo>
                  <a:pt x="5201527" y="2281230"/>
                </a:lnTo>
                <a:cubicBezTo>
                  <a:pt x="5483077" y="2327390"/>
                  <a:pt x="5718838" y="2502582"/>
                  <a:pt x="5841311" y="2741544"/>
                </a:cubicBezTo>
                <a:lnTo>
                  <a:pt x="5851096" y="2765204"/>
                </a:lnTo>
                <a:lnTo>
                  <a:pt x="5851096" y="3089525"/>
                </a:lnTo>
                <a:lnTo>
                  <a:pt x="5680952" y="3089525"/>
                </a:lnTo>
                <a:lnTo>
                  <a:pt x="5661219" y="3084683"/>
                </a:lnTo>
                <a:cubicBezTo>
                  <a:pt x="5352738" y="2982764"/>
                  <a:pt x="5121893" y="2720025"/>
                  <a:pt x="5075873" y="2400097"/>
                </a:cubicBezTo>
                <a:cubicBezTo>
                  <a:pt x="5075697" y="2400042"/>
                  <a:pt x="5075522" y="2400037"/>
                  <a:pt x="5075344" y="2400032"/>
                </a:cubicBezTo>
                <a:lnTo>
                  <a:pt x="5074781" y="2393114"/>
                </a:lnTo>
                <a:cubicBezTo>
                  <a:pt x="5069489" y="2361770"/>
                  <a:pt x="5066925" y="2329761"/>
                  <a:pt x="5066970" y="2297292"/>
                </a:cubicBezTo>
                <a:cubicBezTo>
                  <a:pt x="5065597" y="2291461"/>
                  <a:pt x="5065535" y="2285589"/>
                  <a:pt x="5065535" y="2279702"/>
                </a:cubicBezTo>
                <a:close/>
                <a:moveTo>
                  <a:pt x="5065533" y="486299"/>
                </a:moveTo>
                <a:cubicBezTo>
                  <a:pt x="5065533" y="480458"/>
                  <a:pt x="5065595" y="474631"/>
                  <a:pt x="5066968" y="468842"/>
                </a:cubicBezTo>
                <a:cubicBezTo>
                  <a:pt x="5066923" y="436636"/>
                  <a:pt x="5069486" y="404884"/>
                  <a:pt x="5074776" y="373792"/>
                </a:cubicBezTo>
                <a:lnTo>
                  <a:pt x="5075341" y="366915"/>
                </a:lnTo>
                <a:cubicBezTo>
                  <a:pt x="5075518" y="366910"/>
                  <a:pt x="5075694" y="366905"/>
                  <a:pt x="5075869" y="366850"/>
                </a:cubicBezTo>
                <a:cubicBezTo>
                  <a:pt x="5089628" y="271960"/>
                  <a:pt x="5119903" y="182140"/>
                  <a:pt x="5163966" y="100280"/>
                </a:cubicBezTo>
                <a:lnTo>
                  <a:pt x="5229488" y="0"/>
                </a:lnTo>
                <a:lnTo>
                  <a:pt x="5405629" y="0"/>
                </a:lnTo>
                <a:lnTo>
                  <a:pt x="5334254" y="79433"/>
                </a:lnTo>
                <a:cubicBezTo>
                  <a:pt x="5276439" y="159050"/>
                  <a:pt x="5235311" y="250706"/>
                  <a:pt x="5215512" y="349642"/>
                </a:cubicBezTo>
                <a:cubicBezTo>
                  <a:pt x="5406992" y="309201"/>
                  <a:pt x="5570544" y="197965"/>
                  <a:pt x="5674730" y="45955"/>
                </a:cubicBezTo>
                <a:lnTo>
                  <a:pt x="5697983" y="0"/>
                </a:lnTo>
                <a:lnTo>
                  <a:pt x="5851096" y="0"/>
                </a:lnTo>
                <a:lnTo>
                  <a:pt x="5851096" y="4349"/>
                </a:lnTo>
                <a:lnTo>
                  <a:pt x="5799246" y="99096"/>
                </a:lnTo>
                <a:cubicBezTo>
                  <a:pt x="5669765" y="299632"/>
                  <a:pt x="5454064" y="443705"/>
                  <a:pt x="5201524" y="484784"/>
                </a:cubicBezTo>
                <a:lnTo>
                  <a:pt x="5201403" y="485964"/>
                </a:lnTo>
                <a:cubicBezTo>
                  <a:pt x="5195847" y="487004"/>
                  <a:pt x="5190272" y="487979"/>
                  <a:pt x="5184438" y="487548"/>
                </a:cubicBezTo>
                <a:cubicBezTo>
                  <a:pt x="5151829" y="493257"/>
                  <a:pt x="5118478" y="496322"/>
                  <a:pt x="5084610" y="496864"/>
                </a:cubicBezTo>
                <a:lnTo>
                  <a:pt x="5066703" y="498535"/>
                </a:lnTo>
                <a:lnTo>
                  <a:pt x="5066676" y="498027"/>
                </a:lnTo>
                <a:lnTo>
                  <a:pt x="5066154" y="498061"/>
                </a:lnTo>
                <a:cubicBezTo>
                  <a:pt x="5065562" y="494151"/>
                  <a:pt x="5065533" y="490228"/>
                  <a:pt x="5065533" y="486299"/>
                </a:cubicBezTo>
                <a:close/>
                <a:moveTo>
                  <a:pt x="5065533" y="2244520"/>
                </a:moveTo>
                <a:cubicBezTo>
                  <a:pt x="5065533" y="2238678"/>
                  <a:pt x="5065595" y="2232850"/>
                  <a:pt x="5066968" y="2227062"/>
                </a:cubicBezTo>
                <a:cubicBezTo>
                  <a:pt x="5066923" y="2194855"/>
                  <a:pt x="5069486" y="2163105"/>
                  <a:pt x="5074776" y="2132012"/>
                </a:cubicBezTo>
                <a:lnTo>
                  <a:pt x="5075341" y="2125135"/>
                </a:lnTo>
                <a:cubicBezTo>
                  <a:pt x="5075518" y="2125130"/>
                  <a:pt x="5075694" y="2125125"/>
                  <a:pt x="5075869" y="2125070"/>
                </a:cubicBezTo>
                <a:cubicBezTo>
                  <a:pt x="5128465" y="1762307"/>
                  <a:pt x="5422464" y="1473657"/>
                  <a:pt x="5797863" y="1412593"/>
                </a:cubicBezTo>
                <a:lnTo>
                  <a:pt x="5797985" y="1411413"/>
                </a:lnTo>
                <a:cubicBezTo>
                  <a:pt x="5803539" y="1410374"/>
                  <a:pt x="5809112" y="1409399"/>
                  <a:pt x="5814946" y="1409830"/>
                </a:cubicBezTo>
                <a:lnTo>
                  <a:pt x="5851096" y="1406457"/>
                </a:lnTo>
                <a:lnTo>
                  <a:pt x="5851096" y="1762823"/>
                </a:lnTo>
                <a:lnTo>
                  <a:pt x="5841309" y="1786304"/>
                </a:lnTo>
                <a:cubicBezTo>
                  <a:pt x="5718836" y="2023390"/>
                  <a:pt x="5483074" y="2197206"/>
                  <a:pt x="5201524" y="2243004"/>
                </a:cubicBezTo>
                <a:lnTo>
                  <a:pt x="5201403" y="2244184"/>
                </a:lnTo>
                <a:cubicBezTo>
                  <a:pt x="5195847" y="2245223"/>
                  <a:pt x="5190272" y="2246198"/>
                  <a:pt x="5184438" y="2245767"/>
                </a:cubicBezTo>
                <a:cubicBezTo>
                  <a:pt x="5151829" y="2251477"/>
                  <a:pt x="5118478" y="2254542"/>
                  <a:pt x="5084610" y="2255084"/>
                </a:cubicBezTo>
                <a:lnTo>
                  <a:pt x="5066703" y="2256755"/>
                </a:lnTo>
                <a:lnTo>
                  <a:pt x="5066676" y="2256246"/>
                </a:lnTo>
                <a:lnTo>
                  <a:pt x="5066154" y="2256280"/>
                </a:lnTo>
                <a:cubicBezTo>
                  <a:pt x="5065562" y="2252372"/>
                  <a:pt x="5065533" y="2248449"/>
                  <a:pt x="5065533" y="2244520"/>
                </a:cubicBezTo>
                <a:close/>
                <a:moveTo>
                  <a:pt x="4325732" y="1223782"/>
                </a:moveTo>
                <a:cubicBezTo>
                  <a:pt x="4613612" y="1162499"/>
                  <a:pt x="4838363" y="939930"/>
                  <a:pt x="4894096" y="659222"/>
                </a:cubicBezTo>
                <a:cubicBezTo>
                  <a:pt x="4606215" y="720505"/>
                  <a:pt x="4381464" y="943074"/>
                  <a:pt x="4325732" y="1223782"/>
                </a:cubicBezTo>
                <a:close/>
                <a:moveTo>
                  <a:pt x="4325732" y="1547735"/>
                </a:moveTo>
                <a:cubicBezTo>
                  <a:pt x="4381465" y="1826239"/>
                  <a:pt x="4606215" y="2047060"/>
                  <a:pt x="4894096" y="2107862"/>
                </a:cubicBezTo>
                <a:cubicBezTo>
                  <a:pt x="4838364" y="1829358"/>
                  <a:pt x="4613612" y="1608537"/>
                  <a:pt x="4325732" y="1547735"/>
                </a:cubicBezTo>
                <a:close/>
                <a:moveTo>
                  <a:pt x="4325732" y="2982001"/>
                </a:moveTo>
                <a:cubicBezTo>
                  <a:pt x="4613612" y="2920718"/>
                  <a:pt x="4838363" y="2698150"/>
                  <a:pt x="4894096" y="2417442"/>
                </a:cubicBezTo>
                <a:cubicBezTo>
                  <a:pt x="4606215" y="2478725"/>
                  <a:pt x="4381464" y="2701294"/>
                  <a:pt x="4325732" y="2982001"/>
                </a:cubicBezTo>
                <a:close/>
                <a:moveTo>
                  <a:pt x="4256134" y="0"/>
                </a:moveTo>
                <a:lnTo>
                  <a:pt x="4411625" y="0"/>
                </a:lnTo>
                <a:lnTo>
                  <a:pt x="4434878" y="45955"/>
                </a:lnTo>
                <a:cubicBezTo>
                  <a:pt x="4539065" y="197965"/>
                  <a:pt x="4702616" y="309201"/>
                  <a:pt x="4894096" y="349642"/>
                </a:cubicBezTo>
                <a:cubicBezTo>
                  <a:pt x="4874298" y="250706"/>
                  <a:pt x="4833170" y="159050"/>
                  <a:pt x="4775353" y="79433"/>
                </a:cubicBezTo>
                <a:lnTo>
                  <a:pt x="4703980" y="0"/>
                </a:lnTo>
                <a:lnTo>
                  <a:pt x="4880119" y="0"/>
                </a:lnTo>
                <a:lnTo>
                  <a:pt x="4945641" y="100280"/>
                </a:lnTo>
                <a:cubicBezTo>
                  <a:pt x="4989705" y="182140"/>
                  <a:pt x="5019980" y="271960"/>
                  <a:pt x="5033738" y="366850"/>
                </a:cubicBezTo>
                <a:cubicBezTo>
                  <a:pt x="5033914" y="366905"/>
                  <a:pt x="5034090" y="366910"/>
                  <a:pt x="5034267" y="366915"/>
                </a:cubicBezTo>
                <a:lnTo>
                  <a:pt x="5034832" y="373792"/>
                </a:lnTo>
                <a:cubicBezTo>
                  <a:pt x="5040122" y="404884"/>
                  <a:pt x="5042685" y="436636"/>
                  <a:pt x="5042640" y="468842"/>
                </a:cubicBezTo>
                <a:cubicBezTo>
                  <a:pt x="5044013" y="474631"/>
                  <a:pt x="5044074" y="480458"/>
                  <a:pt x="5044074" y="486299"/>
                </a:cubicBezTo>
                <a:cubicBezTo>
                  <a:pt x="5044074" y="490228"/>
                  <a:pt x="5044046" y="494151"/>
                  <a:pt x="5043454" y="498061"/>
                </a:cubicBezTo>
                <a:lnTo>
                  <a:pt x="5042932" y="498027"/>
                </a:lnTo>
                <a:lnTo>
                  <a:pt x="5042905" y="498535"/>
                </a:lnTo>
                <a:lnTo>
                  <a:pt x="5024997" y="496864"/>
                </a:lnTo>
                <a:cubicBezTo>
                  <a:pt x="4991129" y="496322"/>
                  <a:pt x="4957779" y="493257"/>
                  <a:pt x="4925170" y="487548"/>
                </a:cubicBezTo>
                <a:cubicBezTo>
                  <a:pt x="4919336" y="487979"/>
                  <a:pt x="4913761" y="487004"/>
                  <a:pt x="4908205" y="485964"/>
                </a:cubicBezTo>
                <a:lnTo>
                  <a:pt x="4908084" y="484784"/>
                </a:lnTo>
                <a:cubicBezTo>
                  <a:pt x="4655545" y="443705"/>
                  <a:pt x="4439844" y="299632"/>
                  <a:pt x="4310363" y="99096"/>
                </a:cubicBezTo>
                <a:close/>
                <a:moveTo>
                  <a:pt x="4178216" y="3089525"/>
                </a:moveTo>
                <a:lnTo>
                  <a:pt x="4184996" y="3006343"/>
                </a:lnTo>
                <a:lnTo>
                  <a:pt x="4185561" y="2999411"/>
                </a:lnTo>
                <a:cubicBezTo>
                  <a:pt x="4185737" y="2999406"/>
                  <a:pt x="4185914" y="2999401"/>
                  <a:pt x="4186090" y="2999346"/>
                </a:cubicBezTo>
                <a:cubicBezTo>
                  <a:pt x="4238685" y="2633713"/>
                  <a:pt x="4532684" y="2342777"/>
                  <a:pt x="4908083" y="2281230"/>
                </a:cubicBezTo>
                <a:lnTo>
                  <a:pt x="4908205" y="2280040"/>
                </a:lnTo>
                <a:cubicBezTo>
                  <a:pt x="4913759" y="2278993"/>
                  <a:pt x="4919332" y="2278011"/>
                  <a:pt x="4925166" y="2278445"/>
                </a:cubicBezTo>
                <a:cubicBezTo>
                  <a:pt x="4957787" y="2272687"/>
                  <a:pt x="4991150" y="2269598"/>
                  <a:pt x="5025030" y="2269052"/>
                </a:cubicBezTo>
                <a:lnTo>
                  <a:pt x="5042905" y="2267371"/>
                </a:lnTo>
                <a:lnTo>
                  <a:pt x="5042932" y="2267882"/>
                </a:lnTo>
                <a:lnTo>
                  <a:pt x="5043453" y="2267848"/>
                </a:lnTo>
                <a:lnTo>
                  <a:pt x="5044074" y="2279702"/>
                </a:lnTo>
                <a:cubicBezTo>
                  <a:pt x="5044074" y="2285589"/>
                  <a:pt x="5044013" y="2291461"/>
                  <a:pt x="5042640" y="2297292"/>
                </a:cubicBezTo>
                <a:cubicBezTo>
                  <a:pt x="5042685" y="2329761"/>
                  <a:pt x="5040121" y="2361770"/>
                  <a:pt x="5034829" y="2393114"/>
                </a:cubicBezTo>
                <a:lnTo>
                  <a:pt x="5034266" y="2400032"/>
                </a:lnTo>
                <a:cubicBezTo>
                  <a:pt x="5034088" y="2400037"/>
                  <a:pt x="5033912" y="2400042"/>
                  <a:pt x="5033737" y="2400097"/>
                </a:cubicBezTo>
                <a:cubicBezTo>
                  <a:pt x="4987717" y="2720025"/>
                  <a:pt x="4756872" y="2982764"/>
                  <a:pt x="4448391" y="3084683"/>
                </a:cubicBezTo>
                <a:lnTo>
                  <a:pt x="4428658" y="3089525"/>
                </a:lnTo>
                <a:close/>
                <a:moveTo>
                  <a:pt x="4175753" y="1361522"/>
                </a:moveTo>
                <a:cubicBezTo>
                  <a:pt x="4175753" y="1355634"/>
                  <a:pt x="4175815" y="1349760"/>
                  <a:pt x="4177187" y="1343926"/>
                </a:cubicBezTo>
                <a:cubicBezTo>
                  <a:pt x="4177144" y="1311465"/>
                  <a:pt x="4179705" y="1279462"/>
                  <a:pt x="4184996" y="1248124"/>
                </a:cubicBezTo>
                <a:lnTo>
                  <a:pt x="4185561" y="1241192"/>
                </a:lnTo>
                <a:cubicBezTo>
                  <a:pt x="4185737" y="1241187"/>
                  <a:pt x="4185914" y="1241182"/>
                  <a:pt x="4186090" y="1241127"/>
                </a:cubicBezTo>
                <a:cubicBezTo>
                  <a:pt x="4238685" y="875493"/>
                  <a:pt x="4532684" y="584557"/>
                  <a:pt x="4908083" y="523010"/>
                </a:cubicBezTo>
                <a:lnTo>
                  <a:pt x="4908205" y="521820"/>
                </a:lnTo>
                <a:cubicBezTo>
                  <a:pt x="4913759" y="520774"/>
                  <a:pt x="4919332" y="519792"/>
                  <a:pt x="4925166" y="520226"/>
                </a:cubicBezTo>
                <a:cubicBezTo>
                  <a:pt x="4957787" y="514468"/>
                  <a:pt x="4991150" y="511379"/>
                  <a:pt x="5025030" y="510833"/>
                </a:cubicBezTo>
                <a:lnTo>
                  <a:pt x="5042905" y="509151"/>
                </a:lnTo>
                <a:lnTo>
                  <a:pt x="5042932" y="509663"/>
                </a:lnTo>
                <a:lnTo>
                  <a:pt x="5043453" y="509629"/>
                </a:lnTo>
                <a:lnTo>
                  <a:pt x="5044074" y="521483"/>
                </a:lnTo>
                <a:cubicBezTo>
                  <a:pt x="5044074" y="527369"/>
                  <a:pt x="5044013" y="533241"/>
                  <a:pt x="5042640" y="539073"/>
                </a:cubicBezTo>
                <a:cubicBezTo>
                  <a:pt x="5042685" y="571542"/>
                  <a:pt x="5040121" y="603550"/>
                  <a:pt x="5034829" y="634895"/>
                </a:cubicBezTo>
                <a:lnTo>
                  <a:pt x="5034266" y="641812"/>
                </a:lnTo>
                <a:cubicBezTo>
                  <a:pt x="5034088" y="641817"/>
                  <a:pt x="5033912" y="641823"/>
                  <a:pt x="5033737" y="641878"/>
                </a:cubicBezTo>
                <a:cubicBezTo>
                  <a:pt x="4981143" y="1007510"/>
                  <a:pt x="4687144" y="1298446"/>
                  <a:pt x="4311744" y="1359994"/>
                </a:cubicBezTo>
                <a:lnTo>
                  <a:pt x="4311623" y="1361184"/>
                </a:lnTo>
                <a:cubicBezTo>
                  <a:pt x="4306067" y="1362231"/>
                  <a:pt x="4300492" y="1363214"/>
                  <a:pt x="4294658" y="1362780"/>
                </a:cubicBezTo>
                <a:cubicBezTo>
                  <a:pt x="4262048" y="1368535"/>
                  <a:pt x="4228698" y="1371623"/>
                  <a:pt x="4194831" y="1372169"/>
                </a:cubicBezTo>
                <a:lnTo>
                  <a:pt x="4176923" y="1373854"/>
                </a:lnTo>
                <a:lnTo>
                  <a:pt x="4176896" y="1373341"/>
                </a:lnTo>
                <a:lnTo>
                  <a:pt x="4176374" y="1373376"/>
                </a:lnTo>
                <a:cubicBezTo>
                  <a:pt x="4175781" y="1369436"/>
                  <a:pt x="4175753" y="1365482"/>
                  <a:pt x="4175753" y="1361522"/>
                </a:cubicBezTo>
                <a:close/>
                <a:moveTo>
                  <a:pt x="4175753" y="1411078"/>
                </a:moveTo>
                <a:lnTo>
                  <a:pt x="4176375" y="1399317"/>
                </a:lnTo>
                <a:lnTo>
                  <a:pt x="4176896" y="1399351"/>
                </a:lnTo>
                <a:lnTo>
                  <a:pt x="4176923" y="1398843"/>
                </a:lnTo>
                <a:lnTo>
                  <a:pt x="4194799" y="1400511"/>
                </a:lnTo>
                <a:cubicBezTo>
                  <a:pt x="4228677" y="1401053"/>
                  <a:pt x="4262041" y="1404118"/>
                  <a:pt x="4294662" y="1409831"/>
                </a:cubicBezTo>
                <a:cubicBezTo>
                  <a:pt x="4300495" y="1409399"/>
                  <a:pt x="4306069" y="1410375"/>
                  <a:pt x="4311623" y="1411413"/>
                </a:cubicBezTo>
                <a:lnTo>
                  <a:pt x="4311745" y="1412593"/>
                </a:lnTo>
                <a:cubicBezTo>
                  <a:pt x="4687144" y="1473657"/>
                  <a:pt x="4981143" y="1762307"/>
                  <a:pt x="5033738" y="2125070"/>
                </a:cubicBezTo>
                <a:cubicBezTo>
                  <a:pt x="5033914" y="2125125"/>
                  <a:pt x="5034090" y="2125130"/>
                  <a:pt x="5034267" y="2125135"/>
                </a:cubicBezTo>
                <a:lnTo>
                  <a:pt x="5034832" y="2132012"/>
                </a:lnTo>
                <a:cubicBezTo>
                  <a:pt x="5040122" y="2163105"/>
                  <a:pt x="5042685" y="2194855"/>
                  <a:pt x="5042640" y="2227062"/>
                </a:cubicBezTo>
                <a:cubicBezTo>
                  <a:pt x="5044013" y="2232850"/>
                  <a:pt x="5044074" y="2238678"/>
                  <a:pt x="5044074" y="2244520"/>
                </a:cubicBezTo>
                <a:cubicBezTo>
                  <a:pt x="5044074" y="2248449"/>
                  <a:pt x="5044046" y="2252372"/>
                  <a:pt x="5043454" y="2256280"/>
                </a:cubicBezTo>
                <a:lnTo>
                  <a:pt x="5042932" y="2256246"/>
                </a:lnTo>
                <a:lnTo>
                  <a:pt x="5042905" y="2256755"/>
                </a:lnTo>
                <a:lnTo>
                  <a:pt x="5024997" y="2255084"/>
                </a:lnTo>
                <a:cubicBezTo>
                  <a:pt x="4991129" y="2254542"/>
                  <a:pt x="4957779" y="2251477"/>
                  <a:pt x="4925170" y="2245767"/>
                </a:cubicBezTo>
                <a:cubicBezTo>
                  <a:pt x="4919336" y="2246198"/>
                  <a:pt x="4913761" y="2245223"/>
                  <a:pt x="4908205" y="2244184"/>
                </a:cubicBezTo>
                <a:lnTo>
                  <a:pt x="4908084" y="2243004"/>
                </a:lnTo>
                <a:cubicBezTo>
                  <a:pt x="4532684" y="2181939"/>
                  <a:pt x="4238685" y="1893288"/>
                  <a:pt x="4186091" y="1530527"/>
                </a:cubicBezTo>
                <a:cubicBezTo>
                  <a:pt x="4185915" y="1530472"/>
                  <a:pt x="4185739" y="1530468"/>
                  <a:pt x="4185562" y="1530463"/>
                </a:cubicBezTo>
                <a:lnTo>
                  <a:pt x="4184999" y="1523599"/>
                </a:lnTo>
                <a:cubicBezTo>
                  <a:pt x="4179707" y="1492501"/>
                  <a:pt x="4177144" y="1460743"/>
                  <a:pt x="4177187" y="1428529"/>
                </a:cubicBezTo>
                <a:cubicBezTo>
                  <a:pt x="4175815" y="1422743"/>
                  <a:pt x="4175753" y="1416918"/>
                  <a:pt x="4175753" y="1411078"/>
                </a:cubicBezTo>
                <a:close/>
                <a:moveTo>
                  <a:pt x="3445328" y="659222"/>
                </a:moveTo>
                <a:cubicBezTo>
                  <a:pt x="3501061" y="939930"/>
                  <a:pt x="3725812" y="1162499"/>
                  <a:pt x="4013692" y="1223782"/>
                </a:cubicBezTo>
                <a:cubicBezTo>
                  <a:pt x="3957960" y="943074"/>
                  <a:pt x="3733209" y="720505"/>
                  <a:pt x="3445328" y="659222"/>
                </a:cubicBezTo>
                <a:close/>
                <a:moveTo>
                  <a:pt x="3445328" y="2417442"/>
                </a:moveTo>
                <a:cubicBezTo>
                  <a:pt x="3501061" y="2698150"/>
                  <a:pt x="3725812" y="2920718"/>
                  <a:pt x="4013692" y="2982001"/>
                </a:cubicBezTo>
                <a:cubicBezTo>
                  <a:pt x="3957960" y="2701294"/>
                  <a:pt x="3733209" y="2478725"/>
                  <a:pt x="3445328" y="2417442"/>
                </a:cubicBezTo>
                <a:close/>
                <a:moveTo>
                  <a:pt x="3445326" y="2107862"/>
                </a:moveTo>
                <a:cubicBezTo>
                  <a:pt x="3733207" y="2047060"/>
                  <a:pt x="3957957" y="1826239"/>
                  <a:pt x="4013690" y="1547735"/>
                </a:cubicBezTo>
                <a:cubicBezTo>
                  <a:pt x="3725809" y="1608537"/>
                  <a:pt x="3501058" y="1829358"/>
                  <a:pt x="3445326" y="2107862"/>
                </a:cubicBezTo>
                <a:close/>
                <a:moveTo>
                  <a:pt x="3295350" y="521483"/>
                </a:moveTo>
                <a:lnTo>
                  <a:pt x="3295971" y="509629"/>
                </a:lnTo>
                <a:lnTo>
                  <a:pt x="3296492" y="509663"/>
                </a:lnTo>
                <a:lnTo>
                  <a:pt x="3296519" y="509151"/>
                </a:lnTo>
                <a:lnTo>
                  <a:pt x="3314395" y="510833"/>
                </a:lnTo>
                <a:cubicBezTo>
                  <a:pt x="3348274" y="511379"/>
                  <a:pt x="3381637" y="514468"/>
                  <a:pt x="3414258" y="520226"/>
                </a:cubicBezTo>
                <a:cubicBezTo>
                  <a:pt x="3420092" y="519792"/>
                  <a:pt x="3425665" y="520774"/>
                  <a:pt x="3431219" y="521820"/>
                </a:cubicBezTo>
                <a:lnTo>
                  <a:pt x="3431341" y="523010"/>
                </a:lnTo>
                <a:cubicBezTo>
                  <a:pt x="3806740" y="584557"/>
                  <a:pt x="4100739" y="875493"/>
                  <a:pt x="4153335" y="1241127"/>
                </a:cubicBezTo>
                <a:cubicBezTo>
                  <a:pt x="4153510" y="1241182"/>
                  <a:pt x="4153688" y="1241187"/>
                  <a:pt x="4153863" y="1241192"/>
                </a:cubicBezTo>
                <a:lnTo>
                  <a:pt x="4154429" y="1248124"/>
                </a:lnTo>
                <a:cubicBezTo>
                  <a:pt x="4159718" y="1279462"/>
                  <a:pt x="4162281" y="1311465"/>
                  <a:pt x="4162237" y="1343926"/>
                </a:cubicBezTo>
                <a:cubicBezTo>
                  <a:pt x="4163610" y="1349760"/>
                  <a:pt x="4163671" y="1355634"/>
                  <a:pt x="4163671" y="1361522"/>
                </a:cubicBezTo>
                <a:cubicBezTo>
                  <a:pt x="4163671" y="1365482"/>
                  <a:pt x="4163642" y="1369436"/>
                  <a:pt x="4163050" y="1373376"/>
                </a:cubicBezTo>
                <a:lnTo>
                  <a:pt x="4162528" y="1373341"/>
                </a:lnTo>
                <a:lnTo>
                  <a:pt x="4162501" y="1373854"/>
                </a:lnTo>
                <a:lnTo>
                  <a:pt x="4144594" y="1372169"/>
                </a:lnTo>
                <a:cubicBezTo>
                  <a:pt x="4110727" y="1371623"/>
                  <a:pt x="4077375" y="1368535"/>
                  <a:pt x="4044766" y="1362780"/>
                </a:cubicBezTo>
                <a:cubicBezTo>
                  <a:pt x="4038932" y="1363214"/>
                  <a:pt x="4033357" y="1362231"/>
                  <a:pt x="4027802" y="1361184"/>
                </a:cubicBezTo>
                <a:lnTo>
                  <a:pt x="4027681" y="1359994"/>
                </a:lnTo>
                <a:cubicBezTo>
                  <a:pt x="3652280" y="1298446"/>
                  <a:pt x="3358281" y="1007510"/>
                  <a:pt x="3305687" y="641878"/>
                </a:cubicBezTo>
                <a:cubicBezTo>
                  <a:pt x="3305511" y="641823"/>
                  <a:pt x="3305336" y="641818"/>
                  <a:pt x="3305158" y="641812"/>
                </a:cubicBezTo>
                <a:lnTo>
                  <a:pt x="3304595" y="634895"/>
                </a:lnTo>
                <a:cubicBezTo>
                  <a:pt x="3299303" y="603550"/>
                  <a:pt x="3296740" y="571542"/>
                  <a:pt x="3296784" y="539073"/>
                </a:cubicBezTo>
                <a:cubicBezTo>
                  <a:pt x="3295411" y="533241"/>
                  <a:pt x="3295350" y="527369"/>
                  <a:pt x="3295350" y="521483"/>
                </a:cubicBezTo>
                <a:close/>
                <a:moveTo>
                  <a:pt x="3295350" y="2279702"/>
                </a:moveTo>
                <a:lnTo>
                  <a:pt x="3295971" y="2267848"/>
                </a:lnTo>
                <a:lnTo>
                  <a:pt x="3296492" y="2267882"/>
                </a:lnTo>
                <a:lnTo>
                  <a:pt x="3296519" y="2267371"/>
                </a:lnTo>
                <a:lnTo>
                  <a:pt x="3314395" y="2269052"/>
                </a:lnTo>
                <a:cubicBezTo>
                  <a:pt x="3348274" y="2269598"/>
                  <a:pt x="3381637" y="2272687"/>
                  <a:pt x="3414258" y="2278445"/>
                </a:cubicBezTo>
                <a:cubicBezTo>
                  <a:pt x="3420092" y="2278011"/>
                  <a:pt x="3425665" y="2278993"/>
                  <a:pt x="3431219" y="2280040"/>
                </a:cubicBezTo>
                <a:lnTo>
                  <a:pt x="3431341" y="2281230"/>
                </a:lnTo>
                <a:cubicBezTo>
                  <a:pt x="3806740" y="2342777"/>
                  <a:pt x="4100739" y="2633713"/>
                  <a:pt x="4153335" y="2999346"/>
                </a:cubicBezTo>
                <a:cubicBezTo>
                  <a:pt x="4153510" y="2999401"/>
                  <a:pt x="4153688" y="2999406"/>
                  <a:pt x="4153863" y="2999411"/>
                </a:cubicBezTo>
                <a:lnTo>
                  <a:pt x="4154429" y="3006343"/>
                </a:lnTo>
                <a:lnTo>
                  <a:pt x="4161209" y="3089525"/>
                </a:lnTo>
                <a:lnTo>
                  <a:pt x="3910768" y="3089525"/>
                </a:lnTo>
                <a:lnTo>
                  <a:pt x="3891034" y="3084683"/>
                </a:lnTo>
                <a:cubicBezTo>
                  <a:pt x="3582552" y="2982764"/>
                  <a:pt x="3351706" y="2720025"/>
                  <a:pt x="3305687" y="2400097"/>
                </a:cubicBezTo>
                <a:cubicBezTo>
                  <a:pt x="3305511" y="2400042"/>
                  <a:pt x="3305336" y="2400037"/>
                  <a:pt x="3305158" y="2400032"/>
                </a:cubicBezTo>
                <a:lnTo>
                  <a:pt x="3304595" y="2393114"/>
                </a:lnTo>
                <a:cubicBezTo>
                  <a:pt x="3299303" y="2361770"/>
                  <a:pt x="3296740" y="2329761"/>
                  <a:pt x="3296784" y="2297292"/>
                </a:cubicBezTo>
                <a:cubicBezTo>
                  <a:pt x="3295411" y="2291461"/>
                  <a:pt x="3295350" y="2285589"/>
                  <a:pt x="3295350" y="2279702"/>
                </a:cubicBezTo>
                <a:close/>
                <a:moveTo>
                  <a:pt x="3295347" y="486299"/>
                </a:moveTo>
                <a:cubicBezTo>
                  <a:pt x="3295347" y="480458"/>
                  <a:pt x="3295409" y="474631"/>
                  <a:pt x="3296782" y="468842"/>
                </a:cubicBezTo>
                <a:cubicBezTo>
                  <a:pt x="3296738" y="436636"/>
                  <a:pt x="3299300" y="404884"/>
                  <a:pt x="3304590" y="373792"/>
                </a:cubicBezTo>
                <a:lnTo>
                  <a:pt x="3305155" y="366915"/>
                </a:lnTo>
                <a:cubicBezTo>
                  <a:pt x="3305332" y="366910"/>
                  <a:pt x="3305508" y="366905"/>
                  <a:pt x="3305684" y="366850"/>
                </a:cubicBezTo>
                <a:cubicBezTo>
                  <a:pt x="3319442" y="271960"/>
                  <a:pt x="3349717" y="182140"/>
                  <a:pt x="3393781" y="100280"/>
                </a:cubicBezTo>
                <a:lnTo>
                  <a:pt x="3459303" y="0"/>
                </a:lnTo>
                <a:lnTo>
                  <a:pt x="3635443" y="0"/>
                </a:lnTo>
                <a:lnTo>
                  <a:pt x="3564068" y="79433"/>
                </a:lnTo>
                <a:cubicBezTo>
                  <a:pt x="3506253" y="159050"/>
                  <a:pt x="3465125" y="250706"/>
                  <a:pt x="3445326" y="349642"/>
                </a:cubicBezTo>
                <a:cubicBezTo>
                  <a:pt x="3636807" y="309201"/>
                  <a:pt x="3800358" y="197965"/>
                  <a:pt x="3904544" y="45955"/>
                </a:cubicBezTo>
                <a:lnTo>
                  <a:pt x="3927798" y="0"/>
                </a:lnTo>
                <a:lnTo>
                  <a:pt x="4083290" y="0"/>
                </a:lnTo>
                <a:lnTo>
                  <a:pt x="4029061" y="99096"/>
                </a:lnTo>
                <a:cubicBezTo>
                  <a:pt x="3899579" y="299632"/>
                  <a:pt x="3683877" y="443705"/>
                  <a:pt x="3431338" y="484784"/>
                </a:cubicBezTo>
                <a:lnTo>
                  <a:pt x="3431217" y="485964"/>
                </a:lnTo>
                <a:cubicBezTo>
                  <a:pt x="3425661" y="487004"/>
                  <a:pt x="3420086" y="487979"/>
                  <a:pt x="3414252" y="487548"/>
                </a:cubicBezTo>
                <a:cubicBezTo>
                  <a:pt x="3381643" y="493257"/>
                  <a:pt x="3348292" y="496322"/>
                  <a:pt x="3314425" y="496864"/>
                </a:cubicBezTo>
                <a:lnTo>
                  <a:pt x="3296517" y="498535"/>
                </a:lnTo>
                <a:lnTo>
                  <a:pt x="3296490" y="498027"/>
                </a:lnTo>
                <a:lnTo>
                  <a:pt x="3295968" y="498061"/>
                </a:lnTo>
                <a:cubicBezTo>
                  <a:pt x="3295376" y="494151"/>
                  <a:pt x="3295347" y="490228"/>
                  <a:pt x="3295347" y="486299"/>
                </a:cubicBezTo>
                <a:close/>
                <a:moveTo>
                  <a:pt x="3295347" y="2244520"/>
                </a:moveTo>
                <a:cubicBezTo>
                  <a:pt x="3295347" y="2238678"/>
                  <a:pt x="3295409" y="2232850"/>
                  <a:pt x="3296782" y="2227062"/>
                </a:cubicBezTo>
                <a:cubicBezTo>
                  <a:pt x="3296738" y="2194855"/>
                  <a:pt x="3299300" y="2163105"/>
                  <a:pt x="3304590" y="2132012"/>
                </a:cubicBezTo>
                <a:lnTo>
                  <a:pt x="3305155" y="2125135"/>
                </a:lnTo>
                <a:cubicBezTo>
                  <a:pt x="3305332" y="2125130"/>
                  <a:pt x="3305508" y="2125125"/>
                  <a:pt x="3305684" y="2125070"/>
                </a:cubicBezTo>
                <a:cubicBezTo>
                  <a:pt x="3358279" y="1762307"/>
                  <a:pt x="3652278" y="1473657"/>
                  <a:pt x="4027678" y="1412593"/>
                </a:cubicBezTo>
                <a:lnTo>
                  <a:pt x="4027800" y="1411413"/>
                </a:lnTo>
                <a:cubicBezTo>
                  <a:pt x="4033353" y="1410375"/>
                  <a:pt x="4038927" y="1409399"/>
                  <a:pt x="4044760" y="1409831"/>
                </a:cubicBezTo>
                <a:cubicBezTo>
                  <a:pt x="4077382" y="1404118"/>
                  <a:pt x="4110744" y="1401053"/>
                  <a:pt x="4144624" y="1400511"/>
                </a:cubicBezTo>
                <a:lnTo>
                  <a:pt x="4162499" y="1398843"/>
                </a:lnTo>
                <a:lnTo>
                  <a:pt x="4162526" y="1399351"/>
                </a:lnTo>
                <a:lnTo>
                  <a:pt x="4163047" y="1399317"/>
                </a:lnTo>
                <a:lnTo>
                  <a:pt x="4163669" y="1411078"/>
                </a:lnTo>
                <a:cubicBezTo>
                  <a:pt x="4163669" y="1416918"/>
                  <a:pt x="4163608" y="1422743"/>
                  <a:pt x="4162235" y="1428529"/>
                </a:cubicBezTo>
                <a:cubicBezTo>
                  <a:pt x="4162279" y="1460743"/>
                  <a:pt x="4159715" y="1492501"/>
                  <a:pt x="4154424" y="1523599"/>
                </a:cubicBezTo>
                <a:lnTo>
                  <a:pt x="4153860" y="1530463"/>
                </a:lnTo>
                <a:cubicBezTo>
                  <a:pt x="4153683" y="1530468"/>
                  <a:pt x="4153507" y="1530472"/>
                  <a:pt x="4153332" y="1530527"/>
                </a:cubicBezTo>
                <a:cubicBezTo>
                  <a:pt x="4100737" y="1893288"/>
                  <a:pt x="3806738" y="2181939"/>
                  <a:pt x="3431338" y="2243004"/>
                </a:cubicBezTo>
                <a:lnTo>
                  <a:pt x="3431217" y="2244184"/>
                </a:lnTo>
                <a:cubicBezTo>
                  <a:pt x="3425661" y="2245223"/>
                  <a:pt x="3420086" y="2246198"/>
                  <a:pt x="3414252" y="2245767"/>
                </a:cubicBezTo>
                <a:cubicBezTo>
                  <a:pt x="3381643" y="2251477"/>
                  <a:pt x="3348292" y="2254542"/>
                  <a:pt x="3314425" y="2255084"/>
                </a:cubicBezTo>
                <a:lnTo>
                  <a:pt x="3296517" y="2256755"/>
                </a:lnTo>
                <a:lnTo>
                  <a:pt x="3296490" y="2256246"/>
                </a:lnTo>
                <a:lnTo>
                  <a:pt x="3295968" y="2256280"/>
                </a:lnTo>
                <a:cubicBezTo>
                  <a:pt x="3295376" y="2252372"/>
                  <a:pt x="3295347" y="2248449"/>
                  <a:pt x="3295347" y="2244520"/>
                </a:cubicBezTo>
                <a:close/>
                <a:moveTo>
                  <a:pt x="2555546" y="1223782"/>
                </a:moveTo>
                <a:cubicBezTo>
                  <a:pt x="2843426" y="1162499"/>
                  <a:pt x="3068177" y="939930"/>
                  <a:pt x="3123910" y="659222"/>
                </a:cubicBezTo>
                <a:cubicBezTo>
                  <a:pt x="2836029" y="720505"/>
                  <a:pt x="2611278" y="943074"/>
                  <a:pt x="2555546" y="1223782"/>
                </a:cubicBezTo>
                <a:close/>
                <a:moveTo>
                  <a:pt x="2555546" y="1547735"/>
                </a:moveTo>
                <a:cubicBezTo>
                  <a:pt x="2611279" y="1826239"/>
                  <a:pt x="2836029" y="2047060"/>
                  <a:pt x="3123910" y="2107862"/>
                </a:cubicBezTo>
                <a:cubicBezTo>
                  <a:pt x="3068178" y="1829358"/>
                  <a:pt x="2843426" y="1608537"/>
                  <a:pt x="2555546" y="1547735"/>
                </a:cubicBezTo>
                <a:close/>
                <a:moveTo>
                  <a:pt x="2555546" y="2982001"/>
                </a:moveTo>
                <a:cubicBezTo>
                  <a:pt x="2843426" y="2920718"/>
                  <a:pt x="3068177" y="2698150"/>
                  <a:pt x="3123910" y="2417442"/>
                </a:cubicBezTo>
                <a:cubicBezTo>
                  <a:pt x="2836029" y="2478725"/>
                  <a:pt x="2611278" y="2701294"/>
                  <a:pt x="2555546" y="2982001"/>
                </a:cubicBezTo>
                <a:close/>
                <a:moveTo>
                  <a:pt x="2485948" y="0"/>
                </a:moveTo>
                <a:lnTo>
                  <a:pt x="2641440" y="0"/>
                </a:lnTo>
                <a:lnTo>
                  <a:pt x="2664693" y="45955"/>
                </a:lnTo>
                <a:cubicBezTo>
                  <a:pt x="2768879" y="197965"/>
                  <a:pt x="2932430" y="309201"/>
                  <a:pt x="3123910" y="349642"/>
                </a:cubicBezTo>
                <a:cubicBezTo>
                  <a:pt x="3104112" y="250706"/>
                  <a:pt x="3062984" y="159050"/>
                  <a:pt x="3005167" y="79433"/>
                </a:cubicBezTo>
                <a:lnTo>
                  <a:pt x="2933794" y="0"/>
                </a:lnTo>
                <a:lnTo>
                  <a:pt x="3109934" y="0"/>
                </a:lnTo>
                <a:lnTo>
                  <a:pt x="3175456" y="100280"/>
                </a:lnTo>
                <a:cubicBezTo>
                  <a:pt x="3219520" y="182140"/>
                  <a:pt x="3249795" y="271960"/>
                  <a:pt x="3263553" y="366850"/>
                </a:cubicBezTo>
                <a:cubicBezTo>
                  <a:pt x="3263728" y="366905"/>
                  <a:pt x="3263905" y="366910"/>
                  <a:pt x="3264081" y="366915"/>
                </a:cubicBezTo>
                <a:lnTo>
                  <a:pt x="3264647" y="373792"/>
                </a:lnTo>
                <a:cubicBezTo>
                  <a:pt x="3269936" y="404884"/>
                  <a:pt x="3272499" y="436636"/>
                  <a:pt x="3272455" y="468842"/>
                </a:cubicBezTo>
                <a:cubicBezTo>
                  <a:pt x="3273828" y="474631"/>
                  <a:pt x="3273888" y="480458"/>
                  <a:pt x="3273888" y="486299"/>
                </a:cubicBezTo>
                <a:cubicBezTo>
                  <a:pt x="3273888" y="490228"/>
                  <a:pt x="3273860" y="494151"/>
                  <a:pt x="3273268" y="498061"/>
                </a:cubicBezTo>
                <a:lnTo>
                  <a:pt x="3272746" y="498027"/>
                </a:lnTo>
                <a:lnTo>
                  <a:pt x="3272719" y="498535"/>
                </a:lnTo>
                <a:lnTo>
                  <a:pt x="3254811" y="496864"/>
                </a:lnTo>
                <a:cubicBezTo>
                  <a:pt x="3220945" y="496322"/>
                  <a:pt x="3187593" y="493257"/>
                  <a:pt x="3154984" y="487548"/>
                </a:cubicBezTo>
                <a:cubicBezTo>
                  <a:pt x="3149150" y="487979"/>
                  <a:pt x="3143575" y="487004"/>
                  <a:pt x="3138020" y="485964"/>
                </a:cubicBezTo>
                <a:lnTo>
                  <a:pt x="3137899" y="484784"/>
                </a:lnTo>
                <a:cubicBezTo>
                  <a:pt x="2885360" y="443705"/>
                  <a:pt x="2669659" y="299632"/>
                  <a:pt x="2540177" y="99096"/>
                </a:cubicBezTo>
                <a:close/>
                <a:moveTo>
                  <a:pt x="2408030" y="3089525"/>
                </a:moveTo>
                <a:lnTo>
                  <a:pt x="2414810" y="3006343"/>
                </a:lnTo>
                <a:lnTo>
                  <a:pt x="2415375" y="2999411"/>
                </a:lnTo>
                <a:cubicBezTo>
                  <a:pt x="2415552" y="2999406"/>
                  <a:pt x="2415728" y="2999401"/>
                  <a:pt x="2415904" y="2999346"/>
                </a:cubicBezTo>
                <a:cubicBezTo>
                  <a:pt x="2468499" y="2633713"/>
                  <a:pt x="2762498" y="2342777"/>
                  <a:pt x="3137898" y="2281230"/>
                </a:cubicBezTo>
                <a:lnTo>
                  <a:pt x="3138020" y="2280040"/>
                </a:lnTo>
                <a:cubicBezTo>
                  <a:pt x="3143573" y="2278993"/>
                  <a:pt x="3149146" y="2278011"/>
                  <a:pt x="3154980" y="2278445"/>
                </a:cubicBezTo>
                <a:cubicBezTo>
                  <a:pt x="3187602" y="2272687"/>
                  <a:pt x="3220964" y="2269598"/>
                  <a:pt x="3254844" y="2269052"/>
                </a:cubicBezTo>
                <a:lnTo>
                  <a:pt x="3272719" y="2267371"/>
                </a:lnTo>
                <a:lnTo>
                  <a:pt x="3272746" y="2267882"/>
                </a:lnTo>
                <a:lnTo>
                  <a:pt x="3273267" y="2267848"/>
                </a:lnTo>
                <a:lnTo>
                  <a:pt x="3273888" y="2279702"/>
                </a:lnTo>
                <a:cubicBezTo>
                  <a:pt x="3273888" y="2285589"/>
                  <a:pt x="3273828" y="2291461"/>
                  <a:pt x="3272455" y="2297292"/>
                </a:cubicBezTo>
                <a:cubicBezTo>
                  <a:pt x="3272499" y="2329761"/>
                  <a:pt x="3269935" y="2361770"/>
                  <a:pt x="3264644" y="2393114"/>
                </a:cubicBezTo>
                <a:lnTo>
                  <a:pt x="3264080" y="2400032"/>
                </a:lnTo>
                <a:cubicBezTo>
                  <a:pt x="3263903" y="2400037"/>
                  <a:pt x="3263726" y="2400042"/>
                  <a:pt x="3263552" y="2400097"/>
                </a:cubicBezTo>
                <a:cubicBezTo>
                  <a:pt x="3217532" y="2720025"/>
                  <a:pt x="2986686" y="2982764"/>
                  <a:pt x="2678205" y="3084683"/>
                </a:cubicBezTo>
                <a:lnTo>
                  <a:pt x="2658472" y="3089525"/>
                </a:lnTo>
                <a:close/>
                <a:moveTo>
                  <a:pt x="2405567" y="1361522"/>
                </a:moveTo>
                <a:cubicBezTo>
                  <a:pt x="2405567" y="1355634"/>
                  <a:pt x="2405629" y="1349760"/>
                  <a:pt x="2407002" y="1343926"/>
                </a:cubicBezTo>
                <a:cubicBezTo>
                  <a:pt x="2406958" y="1311465"/>
                  <a:pt x="2409520" y="1279462"/>
                  <a:pt x="2414810" y="1248124"/>
                </a:cubicBezTo>
                <a:lnTo>
                  <a:pt x="2415375" y="1241192"/>
                </a:lnTo>
                <a:cubicBezTo>
                  <a:pt x="2415552" y="1241187"/>
                  <a:pt x="2415728" y="1241182"/>
                  <a:pt x="2415904" y="1241127"/>
                </a:cubicBezTo>
                <a:cubicBezTo>
                  <a:pt x="2468499" y="875493"/>
                  <a:pt x="2762498" y="584557"/>
                  <a:pt x="3137898" y="523010"/>
                </a:cubicBezTo>
                <a:lnTo>
                  <a:pt x="3138020" y="521820"/>
                </a:lnTo>
                <a:cubicBezTo>
                  <a:pt x="3143573" y="520774"/>
                  <a:pt x="3149146" y="519792"/>
                  <a:pt x="3154980" y="520226"/>
                </a:cubicBezTo>
                <a:cubicBezTo>
                  <a:pt x="3187602" y="514468"/>
                  <a:pt x="3220964" y="511379"/>
                  <a:pt x="3254844" y="510833"/>
                </a:cubicBezTo>
                <a:lnTo>
                  <a:pt x="3272719" y="509151"/>
                </a:lnTo>
                <a:lnTo>
                  <a:pt x="3272746" y="509663"/>
                </a:lnTo>
                <a:lnTo>
                  <a:pt x="3273267" y="509629"/>
                </a:lnTo>
                <a:lnTo>
                  <a:pt x="3273888" y="521483"/>
                </a:lnTo>
                <a:cubicBezTo>
                  <a:pt x="3273888" y="527369"/>
                  <a:pt x="3273828" y="533241"/>
                  <a:pt x="3272455" y="539073"/>
                </a:cubicBezTo>
                <a:cubicBezTo>
                  <a:pt x="3272499" y="571542"/>
                  <a:pt x="3269935" y="603550"/>
                  <a:pt x="3264644" y="634895"/>
                </a:cubicBezTo>
                <a:lnTo>
                  <a:pt x="3264080" y="641812"/>
                </a:lnTo>
                <a:cubicBezTo>
                  <a:pt x="3263903" y="641818"/>
                  <a:pt x="3263726" y="641823"/>
                  <a:pt x="3263552" y="641878"/>
                </a:cubicBezTo>
                <a:cubicBezTo>
                  <a:pt x="3210957" y="1007510"/>
                  <a:pt x="2916958" y="1298446"/>
                  <a:pt x="2541558" y="1359994"/>
                </a:cubicBezTo>
                <a:lnTo>
                  <a:pt x="2541437" y="1361184"/>
                </a:lnTo>
                <a:cubicBezTo>
                  <a:pt x="2535881" y="1362231"/>
                  <a:pt x="2530306" y="1363214"/>
                  <a:pt x="2524472" y="1362780"/>
                </a:cubicBezTo>
                <a:cubicBezTo>
                  <a:pt x="2491863" y="1368535"/>
                  <a:pt x="2458513" y="1371623"/>
                  <a:pt x="2424645" y="1372169"/>
                </a:cubicBezTo>
                <a:lnTo>
                  <a:pt x="2406737" y="1373854"/>
                </a:lnTo>
                <a:lnTo>
                  <a:pt x="2406710" y="1373341"/>
                </a:lnTo>
                <a:lnTo>
                  <a:pt x="2406188" y="1373376"/>
                </a:lnTo>
                <a:cubicBezTo>
                  <a:pt x="2405596" y="1369436"/>
                  <a:pt x="2405567" y="1365482"/>
                  <a:pt x="2405567" y="1361522"/>
                </a:cubicBezTo>
                <a:close/>
                <a:moveTo>
                  <a:pt x="2405567" y="1411078"/>
                </a:moveTo>
                <a:lnTo>
                  <a:pt x="2406189" y="1399317"/>
                </a:lnTo>
                <a:lnTo>
                  <a:pt x="2406710" y="1399351"/>
                </a:lnTo>
                <a:lnTo>
                  <a:pt x="2406737" y="1398843"/>
                </a:lnTo>
                <a:lnTo>
                  <a:pt x="2424613" y="1400511"/>
                </a:lnTo>
                <a:cubicBezTo>
                  <a:pt x="2458492" y="1401053"/>
                  <a:pt x="2491855" y="1404118"/>
                  <a:pt x="2524476" y="1409831"/>
                </a:cubicBezTo>
                <a:cubicBezTo>
                  <a:pt x="2530309" y="1409399"/>
                  <a:pt x="2535883" y="1410375"/>
                  <a:pt x="2541437" y="1411413"/>
                </a:cubicBezTo>
                <a:lnTo>
                  <a:pt x="2541559" y="1412593"/>
                </a:lnTo>
                <a:cubicBezTo>
                  <a:pt x="2916958" y="1473657"/>
                  <a:pt x="3210957" y="1762307"/>
                  <a:pt x="3263553" y="2125070"/>
                </a:cubicBezTo>
                <a:cubicBezTo>
                  <a:pt x="3263728" y="2125125"/>
                  <a:pt x="3263905" y="2125130"/>
                  <a:pt x="3264081" y="2125135"/>
                </a:cubicBezTo>
                <a:lnTo>
                  <a:pt x="3264647" y="2132012"/>
                </a:lnTo>
                <a:cubicBezTo>
                  <a:pt x="3269936" y="2163105"/>
                  <a:pt x="3272499" y="2194855"/>
                  <a:pt x="3272455" y="2227062"/>
                </a:cubicBezTo>
                <a:cubicBezTo>
                  <a:pt x="3273828" y="2232850"/>
                  <a:pt x="3273888" y="2238678"/>
                  <a:pt x="3273888" y="2244520"/>
                </a:cubicBezTo>
                <a:cubicBezTo>
                  <a:pt x="3273888" y="2248449"/>
                  <a:pt x="3273860" y="2252372"/>
                  <a:pt x="3273268" y="2256280"/>
                </a:cubicBezTo>
                <a:lnTo>
                  <a:pt x="3272746" y="2256246"/>
                </a:lnTo>
                <a:lnTo>
                  <a:pt x="3272719" y="2256755"/>
                </a:lnTo>
                <a:lnTo>
                  <a:pt x="3254811" y="2255084"/>
                </a:lnTo>
                <a:cubicBezTo>
                  <a:pt x="3220945" y="2254542"/>
                  <a:pt x="3187593" y="2251477"/>
                  <a:pt x="3154984" y="2245767"/>
                </a:cubicBezTo>
                <a:cubicBezTo>
                  <a:pt x="3149150" y="2246198"/>
                  <a:pt x="3143575" y="2245223"/>
                  <a:pt x="3138020" y="2244184"/>
                </a:cubicBezTo>
                <a:lnTo>
                  <a:pt x="3137899" y="2243004"/>
                </a:lnTo>
                <a:cubicBezTo>
                  <a:pt x="2762498" y="2181939"/>
                  <a:pt x="2468499" y="1893288"/>
                  <a:pt x="2415905" y="1530527"/>
                </a:cubicBezTo>
                <a:cubicBezTo>
                  <a:pt x="2415730" y="1530472"/>
                  <a:pt x="2415554" y="1530468"/>
                  <a:pt x="2415376" y="1530463"/>
                </a:cubicBezTo>
                <a:lnTo>
                  <a:pt x="2414813" y="1523599"/>
                </a:lnTo>
                <a:cubicBezTo>
                  <a:pt x="2409521" y="1492501"/>
                  <a:pt x="2406958" y="1460743"/>
                  <a:pt x="2407002" y="1428529"/>
                </a:cubicBezTo>
                <a:cubicBezTo>
                  <a:pt x="2405629" y="1422743"/>
                  <a:pt x="2405567" y="1416918"/>
                  <a:pt x="2405567" y="1411078"/>
                </a:cubicBezTo>
                <a:close/>
                <a:moveTo>
                  <a:pt x="1675142" y="659222"/>
                </a:moveTo>
                <a:cubicBezTo>
                  <a:pt x="1730875" y="939930"/>
                  <a:pt x="1955626" y="1162499"/>
                  <a:pt x="2243506" y="1223782"/>
                </a:cubicBezTo>
                <a:cubicBezTo>
                  <a:pt x="2187774" y="943074"/>
                  <a:pt x="1963023" y="720505"/>
                  <a:pt x="1675142" y="659222"/>
                </a:cubicBezTo>
                <a:close/>
                <a:moveTo>
                  <a:pt x="1675142" y="2417442"/>
                </a:moveTo>
                <a:cubicBezTo>
                  <a:pt x="1730875" y="2698150"/>
                  <a:pt x="1955626" y="2920718"/>
                  <a:pt x="2243506" y="2982001"/>
                </a:cubicBezTo>
                <a:cubicBezTo>
                  <a:pt x="2187774" y="2701294"/>
                  <a:pt x="1963023" y="2478725"/>
                  <a:pt x="1675142" y="2417442"/>
                </a:cubicBezTo>
                <a:close/>
                <a:moveTo>
                  <a:pt x="1675140" y="2107862"/>
                </a:moveTo>
                <a:cubicBezTo>
                  <a:pt x="1963020" y="2047060"/>
                  <a:pt x="2187772" y="1826239"/>
                  <a:pt x="2243504" y="1547735"/>
                </a:cubicBezTo>
                <a:cubicBezTo>
                  <a:pt x="1955623" y="1608537"/>
                  <a:pt x="1730872" y="1829358"/>
                  <a:pt x="1675140" y="2107862"/>
                </a:cubicBezTo>
                <a:close/>
                <a:moveTo>
                  <a:pt x="1525164" y="521483"/>
                </a:moveTo>
                <a:lnTo>
                  <a:pt x="1525785" y="509629"/>
                </a:lnTo>
                <a:lnTo>
                  <a:pt x="1526306" y="509663"/>
                </a:lnTo>
                <a:lnTo>
                  <a:pt x="1526333" y="509151"/>
                </a:lnTo>
                <a:lnTo>
                  <a:pt x="1544208" y="510833"/>
                </a:lnTo>
                <a:cubicBezTo>
                  <a:pt x="1578088" y="511379"/>
                  <a:pt x="1611450" y="514468"/>
                  <a:pt x="1644072" y="520226"/>
                </a:cubicBezTo>
                <a:cubicBezTo>
                  <a:pt x="1649905" y="519792"/>
                  <a:pt x="1655479" y="520774"/>
                  <a:pt x="1661032" y="521820"/>
                </a:cubicBezTo>
                <a:lnTo>
                  <a:pt x="1661154" y="523010"/>
                </a:lnTo>
                <a:cubicBezTo>
                  <a:pt x="2036554" y="584557"/>
                  <a:pt x="2330554" y="875493"/>
                  <a:pt x="2383148" y="1241127"/>
                </a:cubicBezTo>
                <a:cubicBezTo>
                  <a:pt x="2383324" y="1241182"/>
                  <a:pt x="2383501" y="1241187"/>
                  <a:pt x="2383678" y="1241192"/>
                </a:cubicBezTo>
                <a:lnTo>
                  <a:pt x="2384242" y="1248124"/>
                </a:lnTo>
                <a:cubicBezTo>
                  <a:pt x="2389533" y="1279462"/>
                  <a:pt x="2392095" y="1311465"/>
                  <a:pt x="2392051" y="1343926"/>
                </a:cubicBezTo>
                <a:cubicBezTo>
                  <a:pt x="2393423" y="1349760"/>
                  <a:pt x="2393485" y="1355634"/>
                  <a:pt x="2393485" y="1361522"/>
                </a:cubicBezTo>
                <a:cubicBezTo>
                  <a:pt x="2393485" y="1365482"/>
                  <a:pt x="2393457" y="1369436"/>
                  <a:pt x="2392864" y="1373376"/>
                </a:cubicBezTo>
                <a:lnTo>
                  <a:pt x="2392342" y="1373341"/>
                </a:lnTo>
                <a:lnTo>
                  <a:pt x="2392315" y="1373854"/>
                </a:lnTo>
                <a:lnTo>
                  <a:pt x="2374407" y="1372169"/>
                </a:lnTo>
                <a:cubicBezTo>
                  <a:pt x="2340540" y="1371623"/>
                  <a:pt x="2307190" y="1368535"/>
                  <a:pt x="2274580" y="1362780"/>
                </a:cubicBezTo>
                <a:cubicBezTo>
                  <a:pt x="2268746" y="1363214"/>
                  <a:pt x="2263171" y="1362231"/>
                  <a:pt x="2257615" y="1361184"/>
                </a:cubicBezTo>
                <a:lnTo>
                  <a:pt x="2257494" y="1359994"/>
                </a:lnTo>
                <a:cubicBezTo>
                  <a:pt x="1882094" y="1298446"/>
                  <a:pt x="1588095" y="1007510"/>
                  <a:pt x="1535500" y="641878"/>
                </a:cubicBezTo>
                <a:cubicBezTo>
                  <a:pt x="1535326" y="641823"/>
                  <a:pt x="1535149" y="641818"/>
                  <a:pt x="1534972" y="641812"/>
                </a:cubicBezTo>
                <a:lnTo>
                  <a:pt x="1534408" y="634895"/>
                </a:lnTo>
                <a:cubicBezTo>
                  <a:pt x="1529117" y="603550"/>
                  <a:pt x="1526553" y="571542"/>
                  <a:pt x="1526597" y="539073"/>
                </a:cubicBezTo>
                <a:cubicBezTo>
                  <a:pt x="1525224" y="533241"/>
                  <a:pt x="1525164" y="527369"/>
                  <a:pt x="1525164" y="521483"/>
                </a:cubicBezTo>
                <a:close/>
                <a:moveTo>
                  <a:pt x="1525164" y="2279702"/>
                </a:moveTo>
                <a:lnTo>
                  <a:pt x="1525785" y="2267848"/>
                </a:lnTo>
                <a:lnTo>
                  <a:pt x="1526306" y="2267882"/>
                </a:lnTo>
                <a:lnTo>
                  <a:pt x="1526333" y="2267371"/>
                </a:lnTo>
                <a:lnTo>
                  <a:pt x="1544208" y="2269052"/>
                </a:lnTo>
                <a:cubicBezTo>
                  <a:pt x="1578088" y="2269598"/>
                  <a:pt x="1611450" y="2272687"/>
                  <a:pt x="1644072" y="2278445"/>
                </a:cubicBezTo>
                <a:cubicBezTo>
                  <a:pt x="1649905" y="2278011"/>
                  <a:pt x="1655479" y="2278993"/>
                  <a:pt x="1661032" y="2280040"/>
                </a:cubicBezTo>
                <a:lnTo>
                  <a:pt x="1661154" y="2281230"/>
                </a:lnTo>
                <a:cubicBezTo>
                  <a:pt x="2036554" y="2342777"/>
                  <a:pt x="2330554" y="2633713"/>
                  <a:pt x="2383148" y="2999346"/>
                </a:cubicBezTo>
                <a:cubicBezTo>
                  <a:pt x="2383324" y="2999401"/>
                  <a:pt x="2383501" y="2999406"/>
                  <a:pt x="2383678" y="2999411"/>
                </a:cubicBezTo>
                <a:lnTo>
                  <a:pt x="2384242" y="3006343"/>
                </a:lnTo>
                <a:lnTo>
                  <a:pt x="2391022" y="3089525"/>
                </a:lnTo>
                <a:lnTo>
                  <a:pt x="2140581" y="3089525"/>
                </a:lnTo>
                <a:lnTo>
                  <a:pt x="2120847" y="3084683"/>
                </a:lnTo>
                <a:cubicBezTo>
                  <a:pt x="1812366" y="2982764"/>
                  <a:pt x="1581520" y="2720025"/>
                  <a:pt x="1535500" y="2400097"/>
                </a:cubicBezTo>
                <a:cubicBezTo>
                  <a:pt x="1535326" y="2400042"/>
                  <a:pt x="1535149" y="2400037"/>
                  <a:pt x="1534972" y="2400032"/>
                </a:cubicBezTo>
                <a:lnTo>
                  <a:pt x="1534408" y="2393114"/>
                </a:lnTo>
                <a:cubicBezTo>
                  <a:pt x="1529117" y="2361770"/>
                  <a:pt x="1526553" y="2329761"/>
                  <a:pt x="1526597" y="2297292"/>
                </a:cubicBezTo>
                <a:cubicBezTo>
                  <a:pt x="1525224" y="2291461"/>
                  <a:pt x="1525164" y="2285589"/>
                  <a:pt x="1525164" y="2279702"/>
                </a:cubicBezTo>
                <a:close/>
                <a:moveTo>
                  <a:pt x="1525162" y="486299"/>
                </a:moveTo>
                <a:cubicBezTo>
                  <a:pt x="1525162" y="480458"/>
                  <a:pt x="1525222" y="474631"/>
                  <a:pt x="1526595" y="468842"/>
                </a:cubicBezTo>
                <a:cubicBezTo>
                  <a:pt x="1526551" y="436636"/>
                  <a:pt x="1529114" y="404884"/>
                  <a:pt x="1534403" y="373792"/>
                </a:cubicBezTo>
                <a:lnTo>
                  <a:pt x="1534969" y="366915"/>
                </a:lnTo>
                <a:cubicBezTo>
                  <a:pt x="1535145" y="366910"/>
                  <a:pt x="1535323" y="366905"/>
                  <a:pt x="1535497" y="366850"/>
                </a:cubicBezTo>
                <a:cubicBezTo>
                  <a:pt x="1549256" y="271960"/>
                  <a:pt x="1579531" y="182140"/>
                  <a:pt x="1623594" y="100280"/>
                </a:cubicBezTo>
                <a:lnTo>
                  <a:pt x="1689117" y="0"/>
                </a:lnTo>
                <a:lnTo>
                  <a:pt x="1865257" y="0"/>
                </a:lnTo>
                <a:lnTo>
                  <a:pt x="1793882" y="79433"/>
                </a:lnTo>
                <a:cubicBezTo>
                  <a:pt x="1736067" y="159050"/>
                  <a:pt x="1694939" y="250706"/>
                  <a:pt x="1675140" y="349642"/>
                </a:cubicBezTo>
                <a:cubicBezTo>
                  <a:pt x="1866621" y="309201"/>
                  <a:pt x="2030172" y="197965"/>
                  <a:pt x="2134358" y="45955"/>
                </a:cubicBezTo>
                <a:lnTo>
                  <a:pt x="2157611" y="0"/>
                </a:lnTo>
                <a:lnTo>
                  <a:pt x="2313103" y="0"/>
                </a:lnTo>
                <a:lnTo>
                  <a:pt x="2258874" y="99096"/>
                </a:lnTo>
                <a:cubicBezTo>
                  <a:pt x="2129392" y="299632"/>
                  <a:pt x="1913691" y="443705"/>
                  <a:pt x="1661151" y="484784"/>
                </a:cubicBezTo>
                <a:lnTo>
                  <a:pt x="1661030" y="485964"/>
                </a:lnTo>
                <a:cubicBezTo>
                  <a:pt x="1655475" y="487004"/>
                  <a:pt x="1649900" y="487979"/>
                  <a:pt x="1644066" y="487548"/>
                </a:cubicBezTo>
                <a:cubicBezTo>
                  <a:pt x="1611457" y="493257"/>
                  <a:pt x="1578105" y="496322"/>
                  <a:pt x="1544239" y="496864"/>
                </a:cubicBezTo>
                <a:lnTo>
                  <a:pt x="1526331" y="498535"/>
                </a:lnTo>
                <a:lnTo>
                  <a:pt x="1526304" y="498027"/>
                </a:lnTo>
                <a:lnTo>
                  <a:pt x="1525782" y="498061"/>
                </a:lnTo>
                <a:cubicBezTo>
                  <a:pt x="1525190" y="494151"/>
                  <a:pt x="1525162" y="490228"/>
                  <a:pt x="1525162" y="486299"/>
                </a:cubicBezTo>
                <a:close/>
                <a:moveTo>
                  <a:pt x="1525161" y="2244520"/>
                </a:moveTo>
                <a:cubicBezTo>
                  <a:pt x="1525161" y="2238678"/>
                  <a:pt x="1525222" y="2232850"/>
                  <a:pt x="1526595" y="2227062"/>
                </a:cubicBezTo>
                <a:cubicBezTo>
                  <a:pt x="1526551" y="2194855"/>
                  <a:pt x="1529114" y="2163105"/>
                  <a:pt x="1534403" y="2132012"/>
                </a:cubicBezTo>
                <a:lnTo>
                  <a:pt x="1534969" y="2125135"/>
                </a:lnTo>
                <a:cubicBezTo>
                  <a:pt x="1535145" y="2125130"/>
                  <a:pt x="1535322" y="2125125"/>
                  <a:pt x="1535497" y="2125070"/>
                </a:cubicBezTo>
                <a:cubicBezTo>
                  <a:pt x="1588092" y="1762307"/>
                  <a:pt x="1882092" y="1473657"/>
                  <a:pt x="2257491" y="1412593"/>
                </a:cubicBezTo>
                <a:lnTo>
                  <a:pt x="2257613" y="1411413"/>
                </a:lnTo>
                <a:cubicBezTo>
                  <a:pt x="2263167" y="1410375"/>
                  <a:pt x="2268741" y="1409399"/>
                  <a:pt x="2274574" y="1409831"/>
                </a:cubicBezTo>
                <a:cubicBezTo>
                  <a:pt x="2307195" y="1404118"/>
                  <a:pt x="2340559" y="1401053"/>
                  <a:pt x="2374437" y="1400511"/>
                </a:cubicBezTo>
                <a:lnTo>
                  <a:pt x="2392313" y="1398843"/>
                </a:lnTo>
                <a:lnTo>
                  <a:pt x="2392341" y="1399351"/>
                </a:lnTo>
                <a:lnTo>
                  <a:pt x="2392861" y="1399317"/>
                </a:lnTo>
                <a:lnTo>
                  <a:pt x="2393483" y="1411078"/>
                </a:lnTo>
                <a:cubicBezTo>
                  <a:pt x="2393483" y="1416918"/>
                  <a:pt x="2393421" y="1422743"/>
                  <a:pt x="2392048" y="1428529"/>
                </a:cubicBezTo>
                <a:cubicBezTo>
                  <a:pt x="2392092" y="1460743"/>
                  <a:pt x="2389530" y="1492501"/>
                  <a:pt x="2384237" y="1523599"/>
                </a:cubicBezTo>
                <a:lnTo>
                  <a:pt x="2383674" y="1530463"/>
                </a:lnTo>
                <a:cubicBezTo>
                  <a:pt x="2383497" y="1530468"/>
                  <a:pt x="2383321" y="1530472"/>
                  <a:pt x="2383145" y="1530527"/>
                </a:cubicBezTo>
                <a:cubicBezTo>
                  <a:pt x="2330551" y="1893288"/>
                  <a:pt x="2036552" y="2181939"/>
                  <a:pt x="1661151" y="2243004"/>
                </a:cubicBezTo>
                <a:lnTo>
                  <a:pt x="1661030" y="2244184"/>
                </a:lnTo>
                <a:cubicBezTo>
                  <a:pt x="1655475" y="2245223"/>
                  <a:pt x="1649900" y="2246198"/>
                  <a:pt x="1644066" y="2245767"/>
                </a:cubicBezTo>
                <a:cubicBezTo>
                  <a:pt x="1611457" y="2251477"/>
                  <a:pt x="1578105" y="2254542"/>
                  <a:pt x="1544238" y="2255084"/>
                </a:cubicBezTo>
                <a:lnTo>
                  <a:pt x="1526331" y="2256755"/>
                </a:lnTo>
                <a:lnTo>
                  <a:pt x="1526304" y="2256246"/>
                </a:lnTo>
                <a:lnTo>
                  <a:pt x="1525782" y="2256280"/>
                </a:lnTo>
                <a:cubicBezTo>
                  <a:pt x="1525190" y="2252372"/>
                  <a:pt x="1525161" y="2248449"/>
                  <a:pt x="1525161" y="2244520"/>
                </a:cubicBezTo>
                <a:close/>
                <a:moveTo>
                  <a:pt x="785360" y="1223782"/>
                </a:moveTo>
                <a:cubicBezTo>
                  <a:pt x="1073241" y="1162499"/>
                  <a:pt x="1297991" y="939930"/>
                  <a:pt x="1353724" y="659222"/>
                </a:cubicBezTo>
                <a:cubicBezTo>
                  <a:pt x="1065844" y="720505"/>
                  <a:pt x="841092" y="943074"/>
                  <a:pt x="785360" y="1223782"/>
                </a:cubicBezTo>
                <a:close/>
                <a:moveTo>
                  <a:pt x="785360" y="1547735"/>
                </a:moveTo>
                <a:cubicBezTo>
                  <a:pt x="841093" y="1826239"/>
                  <a:pt x="1065843" y="2047060"/>
                  <a:pt x="1353724" y="2107862"/>
                </a:cubicBezTo>
                <a:cubicBezTo>
                  <a:pt x="1297992" y="1829358"/>
                  <a:pt x="1073241" y="1608537"/>
                  <a:pt x="785360" y="1547735"/>
                </a:cubicBezTo>
                <a:close/>
                <a:moveTo>
                  <a:pt x="785360" y="2982001"/>
                </a:moveTo>
                <a:cubicBezTo>
                  <a:pt x="1073241" y="2920718"/>
                  <a:pt x="1297991" y="2698150"/>
                  <a:pt x="1353724" y="2417442"/>
                </a:cubicBezTo>
                <a:cubicBezTo>
                  <a:pt x="1065843" y="2478725"/>
                  <a:pt x="841092" y="2701294"/>
                  <a:pt x="785360" y="2982001"/>
                </a:cubicBezTo>
                <a:close/>
                <a:moveTo>
                  <a:pt x="715762" y="0"/>
                </a:moveTo>
                <a:lnTo>
                  <a:pt x="871255" y="0"/>
                </a:lnTo>
                <a:lnTo>
                  <a:pt x="894508" y="45955"/>
                </a:lnTo>
                <a:cubicBezTo>
                  <a:pt x="998693" y="197966"/>
                  <a:pt x="1162244" y="309201"/>
                  <a:pt x="1353724" y="349642"/>
                </a:cubicBezTo>
                <a:cubicBezTo>
                  <a:pt x="1333926" y="250706"/>
                  <a:pt x="1292798" y="159050"/>
                  <a:pt x="1234983" y="79433"/>
                </a:cubicBezTo>
                <a:lnTo>
                  <a:pt x="1163608" y="0"/>
                </a:lnTo>
                <a:lnTo>
                  <a:pt x="1339748" y="0"/>
                </a:lnTo>
                <a:lnTo>
                  <a:pt x="1405271" y="100280"/>
                </a:lnTo>
                <a:cubicBezTo>
                  <a:pt x="1449334" y="182140"/>
                  <a:pt x="1479609" y="271960"/>
                  <a:pt x="1493366" y="366850"/>
                </a:cubicBezTo>
                <a:cubicBezTo>
                  <a:pt x="1493542" y="366905"/>
                  <a:pt x="1493719" y="366910"/>
                  <a:pt x="1493895" y="366914"/>
                </a:cubicBezTo>
                <a:lnTo>
                  <a:pt x="1494460" y="373792"/>
                </a:lnTo>
                <a:cubicBezTo>
                  <a:pt x="1499750" y="404884"/>
                  <a:pt x="1502312" y="436636"/>
                  <a:pt x="1502268" y="468842"/>
                </a:cubicBezTo>
                <a:cubicBezTo>
                  <a:pt x="1503641" y="474631"/>
                  <a:pt x="1503703" y="480458"/>
                  <a:pt x="1503703" y="486299"/>
                </a:cubicBezTo>
                <a:cubicBezTo>
                  <a:pt x="1503703" y="490229"/>
                  <a:pt x="1503674" y="494151"/>
                  <a:pt x="1503082" y="498061"/>
                </a:cubicBezTo>
                <a:lnTo>
                  <a:pt x="1502560" y="498027"/>
                </a:lnTo>
                <a:lnTo>
                  <a:pt x="1502533" y="498535"/>
                </a:lnTo>
                <a:lnTo>
                  <a:pt x="1484625" y="496864"/>
                </a:lnTo>
                <a:cubicBezTo>
                  <a:pt x="1450758" y="496322"/>
                  <a:pt x="1417408" y="493257"/>
                  <a:pt x="1384798" y="487548"/>
                </a:cubicBezTo>
                <a:cubicBezTo>
                  <a:pt x="1378964" y="487979"/>
                  <a:pt x="1373389" y="487004"/>
                  <a:pt x="1367833" y="485964"/>
                </a:cubicBezTo>
                <a:lnTo>
                  <a:pt x="1367712" y="484784"/>
                </a:lnTo>
                <a:cubicBezTo>
                  <a:pt x="1115174" y="443705"/>
                  <a:pt x="899474" y="299632"/>
                  <a:pt x="769992" y="99096"/>
                </a:cubicBezTo>
                <a:close/>
                <a:moveTo>
                  <a:pt x="637843" y="3089525"/>
                </a:moveTo>
                <a:lnTo>
                  <a:pt x="644623" y="3006343"/>
                </a:lnTo>
                <a:lnTo>
                  <a:pt x="645189" y="2999411"/>
                </a:lnTo>
                <a:cubicBezTo>
                  <a:pt x="645364" y="2999406"/>
                  <a:pt x="645542" y="2999401"/>
                  <a:pt x="645717" y="2999346"/>
                </a:cubicBezTo>
                <a:cubicBezTo>
                  <a:pt x="698313" y="2633713"/>
                  <a:pt x="992312" y="2342777"/>
                  <a:pt x="1367711" y="2281230"/>
                </a:cubicBezTo>
                <a:lnTo>
                  <a:pt x="1367833" y="2280040"/>
                </a:lnTo>
                <a:cubicBezTo>
                  <a:pt x="1373387" y="2278993"/>
                  <a:pt x="1378961" y="2278011"/>
                  <a:pt x="1384794" y="2278445"/>
                </a:cubicBezTo>
                <a:cubicBezTo>
                  <a:pt x="1417415" y="2272687"/>
                  <a:pt x="1450779" y="2269598"/>
                  <a:pt x="1484657" y="2269052"/>
                </a:cubicBezTo>
                <a:lnTo>
                  <a:pt x="1502533" y="2267371"/>
                </a:lnTo>
                <a:lnTo>
                  <a:pt x="1502560" y="2267882"/>
                </a:lnTo>
                <a:lnTo>
                  <a:pt x="1503081" y="2267848"/>
                </a:lnTo>
                <a:lnTo>
                  <a:pt x="1503703" y="2279702"/>
                </a:lnTo>
                <a:cubicBezTo>
                  <a:pt x="1503703" y="2285589"/>
                  <a:pt x="1503641" y="2291461"/>
                  <a:pt x="1502268" y="2297292"/>
                </a:cubicBezTo>
                <a:cubicBezTo>
                  <a:pt x="1502312" y="2329761"/>
                  <a:pt x="1499749" y="2361770"/>
                  <a:pt x="1494457" y="2393114"/>
                </a:cubicBezTo>
                <a:lnTo>
                  <a:pt x="1493894" y="2400032"/>
                </a:lnTo>
                <a:cubicBezTo>
                  <a:pt x="1493716" y="2400037"/>
                  <a:pt x="1493541" y="2400042"/>
                  <a:pt x="1493365" y="2400097"/>
                </a:cubicBezTo>
                <a:cubicBezTo>
                  <a:pt x="1447346" y="2720025"/>
                  <a:pt x="1216500" y="2982764"/>
                  <a:pt x="908018" y="3084683"/>
                </a:cubicBezTo>
                <a:lnTo>
                  <a:pt x="888285" y="3089525"/>
                </a:lnTo>
                <a:close/>
                <a:moveTo>
                  <a:pt x="635382" y="1361522"/>
                </a:moveTo>
                <a:cubicBezTo>
                  <a:pt x="635382" y="1355634"/>
                  <a:pt x="635442" y="1349760"/>
                  <a:pt x="636815" y="1343926"/>
                </a:cubicBezTo>
                <a:cubicBezTo>
                  <a:pt x="636771" y="1311465"/>
                  <a:pt x="639334" y="1279462"/>
                  <a:pt x="644623" y="1248124"/>
                </a:cubicBezTo>
                <a:lnTo>
                  <a:pt x="645189" y="1241192"/>
                </a:lnTo>
                <a:cubicBezTo>
                  <a:pt x="645365" y="1241187"/>
                  <a:pt x="645543" y="1241182"/>
                  <a:pt x="645717" y="1241127"/>
                </a:cubicBezTo>
                <a:cubicBezTo>
                  <a:pt x="698313" y="875493"/>
                  <a:pt x="992312" y="584557"/>
                  <a:pt x="1367711" y="523010"/>
                </a:cubicBezTo>
                <a:lnTo>
                  <a:pt x="1367833" y="521820"/>
                </a:lnTo>
                <a:cubicBezTo>
                  <a:pt x="1373387" y="520774"/>
                  <a:pt x="1378961" y="519792"/>
                  <a:pt x="1384794" y="520226"/>
                </a:cubicBezTo>
                <a:cubicBezTo>
                  <a:pt x="1417415" y="514468"/>
                  <a:pt x="1450779" y="511379"/>
                  <a:pt x="1484657" y="510833"/>
                </a:cubicBezTo>
                <a:lnTo>
                  <a:pt x="1502533" y="509151"/>
                </a:lnTo>
                <a:lnTo>
                  <a:pt x="1502560" y="509663"/>
                </a:lnTo>
                <a:lnTo>
                  <a:pt x="1503081" y="509629"/>
                </a:lnTo>
                <a:lnTo>
                  <a:pt x="1503703" y="521483"/>
                </a:lnTo>
                <a:cubicBezTo>
                  <a:pt x="1503703" y="527369"/>
                  <a:pt x="1503641" y="533241"/>
                  <a:pt x="1502268" y="539073"/>
                </a:cubicBezTo>
                <a:cubicBezTo>
                  <a:pt x="1502312" y="571542"/>
                  <a:pt x="1499749" y="603550"/>
                  <a:pt x="1494457" y="634895"/>
                </a:cubicBezTo>
                <a:lnTo>
                  <a:pt x="1493894" y="641812"/>
                </a:lnTo>
                <a:cubicBezTo>
                  <a:pt x="1493716" y="641818"/>
                  <a:pt x="1493541" y="641823"/>
                  <a:pt x="1493365" y="641878"/>
                </a:cubicBezTo>
                <a:cubicBezTo>
                  <a:pt x="1440771" y="1007510"/>
                  <a:pt x="1146772" y="1298446"/>
                  <a:pt x="771371" y="1359994"/>
                </a:cubicBezTo>
                <a:lnTo>
                  <a:pt x="771250" y="1361184"/>
                </a:lnTo>
                <a:cubicBezTo>
                  <a:pt x="765695" y="1362231"/>
                  <a:pt x="760120" y="1363214"/>
                  <a:pt x="754286" y="1362780"/>
                </a:cubicBezTo>
                <a:cubicBezTo>
                  <a:pt x="721677" y="1368535"/>
                  <a:pt x="688326" y="1371623"/>
                  <a:pt x="654458" y="1372169"/>
                </a:cubicBezTo>
                <a:lnTo>
                  <a:pt x="636551" y="1373854"/>
                </a:lnTo>
                <a:lnTo>
                  <a:pt x="636524" y="1373341"/>
                </a:lnTo>
                <a:lnTo>
                  <a:pt x="636002" y="1373376"/>
                </a:lnTo>
                <a:cubicBezTo>
                  <a:pt x="635410" y="1369436"/>
                  <a:pt x="635382" y="1365482"/>
                  <a:pt x="635382" y="1361522"/>
                </a:cubicBezTo>
                <a:close/>
                <a:moveTo>
                  <a:pt x="635382" y="1411078"/>
                </a:moveTo>
                <a:lnTo>
                  <a:pt x="636003" y="1399317"/>
                </a:lnTo>
                <a:lnTo>
                  <a:pt x="636524" y="1399351"/>
                </a:lnTo>
                <a:lnTo>
                  <a:pt x="636551" y="1398843"/>
                </a:lnTo>
                <a:lnTo>
                  <a:pt x="654426" y="1400511"/>
                </a:lnTo>
                <a:cubicBezTo>
                  <a:pt x="688306" y="1401053"/>
                  <a:pt x="721668" y="1404118"/>
                  <a:pt x="754290" y="1409831"/>
                </a:cubicBezTo>
                <a:cubicBezTo>
                  <a:pt x="760124" y="1409399"/>
                  <a:pt x="765697" y="1410375"/>
                  <a:pt x="771250" y="1411413"/>
                </a:cubicBezTo>
                <a:lnTo>
                  <a:pt x="771372" y="1412593"/>
                </a:lnTo>
                <a:cubicBezTo>
                  <a:pt x="1146772" y="1473657"/>
                  <a:pt x="1440771" y="1762307"/>
                  <a:pt x="1493366" y="2125070"/>
                </a:cubicBezTo>
                <a:cubicBezTo>
                  <a:pt x="1493542" y="2125125"/>
                  <a:pt x="1493718" y="2125130"/>
                  <a:pt x="1493895" y="2125135"/>
                </a:cubicBezTo>
                <a:lnTo>
                  <a:pt x="1494460" y="2132012"/>
                </a:lnTo>
                <a:cubicBezTo>
                  <a:pt x="1499750" y="2163105"/>
                  <a:pt x="1502312" y="2194855"/>
                  <a:pt x="1502268" y="2227062"/>
                </a:cubicBezTo>
                <a:cubicBezTo>
                  <a:pt x="1503641" y="2232850"/>
                  <a:pt x="1503703" y="2238678"/>
                  <a:pt x="1503703" y="2244520"/>
                </a:cubicBezTo>
                <a:cubicBezTo>
                  <a:pt x="1503703" y="2248449"/>
                  <a:pt x="1503674" y="2252372"/>
                  <a:pt x="1503082" y="2256280"/>
                </a:cubicBezTo>
                <a:lnTo>
                  <a:pt x="1502560" y="2256246"/>
                </a:lnTo>
                <a:lnTo>
                  <a:pt x="1502533" y="2256755"/>
                </a:lnTo>
                <a:lnTo>
                  <a:pt x="1484625" y="2255084"/>
                </a:lnTo>
                <a:cubicBezTo>
                  <a:pt x="1450758" y="2254542"/>
                  <a:pt x="1417407" y="2251477"/>
                  <a:pt x="1384798" y="2245767"/>
                </a:cubicBezTo>
                <a:cubicBezTo>
                  <a:pt x="1378964" y="2246198"/>
                  <a:pt x="1373389" y="2245223"/>
                  <a:pt x="1367833" y="2244184"/>
                </a:cubicBezTo>
                <a:lnTo>
                  <a:pt x="1367712" y="2243004"/>
                </a:lnTo>
                <a:cubicBezTo>
                  <a:pt x="992312" y="2181939"/>
                  <a:pt x="698313" y="1893288"/>
                  <a:pt x="645718" y="1530527"/>
                </a:cubicBezTo>
                <a:cubicBezTo>
                  <a:pt x="645544" y="1530472"/>
                  <a:pt x="645367" y="1530468"/>
                  <a:pt x="645190" y="1530463"/>
                </a:cubicBezTo>
                <a:lnTo>
                  <a:pt x="644626" y="1523599"/>
                </a:lnTo>
                <a:cubicBezTo>
                  <a:pt x="639335" y="1492501"/>
                  <a:pt x="636771" y="1460743"/>
                  <a:pt x="636815" y="1428529"/>
                </a:cubicBezTo>
                <a:cubicBezTo>
                  <a:pt x="635442" y="1422743"/>
                  <a:pt x="635382" y="1416918"/>
                  <a:pt x="635382" y="1411078"/>
                </a:cubicBezTo>
                <a:close/>
                <a:moveTo>
                  <a:pt x="0" y="120584"/>
                </a:moveTo>
                <a:lnTo>
                  <a:pt x="0" y="0"/>
                </a:lnTo>
                <a:lnTo>
                  <a:pt x="95071" y="0"/>
                </a:lnTo>
                <a:lnTo>
                  <a:pt x="23697" y="79433"/>
                </a:lnTo>
                <a:close/>
                <a:moveTo>
                  <a:pt x="0" y="459154"/>
                </a:moveTo>
                <a:lnTo>
                  <a:pt x="0" y="322913"/>
                </a:lnTo>
                <a:lnTo>
                  <a:pt x="85961" y="286715"/>
                </a:lnTo>
                <a:cubicBezTo>
                  <a:pt x="198873" y="230513"/>
                  <a:pt x="294715" y="147295"/>
                  <a:pt x="364172" y="45955"/>
                </a:cubicBezTo>
                <a:lnTo>
                  <a:pt x="387426" y="0"/>
                </a:lnTo>
                <a:lnTo>
                  <a:pt x="542918" y="0"/>
                </a:lnTo>
                <a:lnTo>
                  <a:pt x="488688" y="99096"/>
                </a:lnTo>
                <a:cubicBezTo>
                  <a:pt x="380786" y="266209"/>
                  <a:pt x="213011" y="394112"/>
                  <a:pt x="13938" y="455878"/>
                </a:cubicBezTo>
                <a:close/>
                <a:moveTo>
                  <a:pt x="0" y="1108862"/>
                </a:moveTo>
                <a:lnTo>
                  <a:pt x="0" y="893255"/>
                </a:lnTo>
                <a:lnTo>
                  <a:pt x="33376" y="945052"/>
                </a:lnTo>
                <a:cubicBezTo>
                  <a:pt x="138130" y="1084176"/>
                  <a:pt x="293395" y="1185481"/>
                  <a:pt x="473320" y="1223782"/>
                </a:cubicBezTo>
                <a:cubicBezTo>
                  <a:pt x="424556" y="978162"/>
                  <a:pt x="246384" y="777056"/>
                  <a:pt x="9746" y="689563"/>
                </a:cubicBezTo>
                <a:lnTo>
                  <a:pt x="0" y="686740"/>
                </a:lnTo>
                <a:lnTo>
                  <a:pt x="0" y="549764"/>
                </a:lnTo>
                <a:lnTo>
                  <a:pt x="27617" y="556541"/>
                </a:lnTo>
                <a:cubicBezTo>
                  <a:pt x="336096" y="658459"/>
                  <a:pt x="566943" y="921197"/>
                  <a:pt x="612962" y="1241127"/>
                </a:cubicBezTo>
                <a:cubicBezTo>
                  <a:pt x="613138" y="1241182"/>
                  <a:pt x="613315" y="1241187"/>
                  <a:pt x="613492" y="1241192"/>
                </a:cubicBezTo>
                <a:lnTo>
                  <a:pt x="614057" y="1248124"/>
                </a:lnTo>
                <a:cubicBezTo>
                  <a:pt x="619347" y="1279462"/>
                  <a:pt x="621909" y="1311465"/>
                  <a:pt x="621865" y="1343926"/>
                </a:cubicBezTo>
                <a:cubicBezTo>
                  <a:pt x="623237" y="1349760"/>
                  <a:pt x="623299" y="1355634"/>
                  <a:pt x="623299" y="1361522"/>
                </a:cubicBezTo>
                <a:cubicBezTo>
                  <a:pt x="623299" y="1365482"/>
                  <a:pt x="623271" y="1369436"/>
                  <a:pt x="622679" y="1373376"/>
                </a:cubicBezTo>
                <a:lnTo>
                  <a:pt x="622157" y="1373341"/>
                </a:lnTo>
                <a:lnTo>
                  <a:pt x="622129" y="1373854"/>
                </a:lnTo>
                <a:lnTo>
                  <a:pt x="604221" y="1372169"/>
                </a:lnTo>
                <a:cubicBezTo>
                  <a:pt x="570354" y="1371623"/>
                  <a:pt x="537004" y="1368535"/>
                  <a:pt x="504394" y="1362780"/>
                </a:cubicBezTo>
                <a:cubicBezTo>
                  <a:pt x="498560" y="1363214"/>
                  <a:pt x="492985" y="1362231"/>
                  <a:pt x="487429" y="1361184"/>
                </a:cubicBezTo>
                <a:lnTo>
                  <a:pt x="487308" y="1359994"/>
                </a:lnTo>
                <a:cubicBezTo>
                  <a:pt x="299609" y="1329221"/>
                  <a:pt x="132258" y="1241100"/>
                  <a:pt x="5260" y="1114967"/>
                </a:cubicBezTo>
                <a:close/>
                <a:moveTo>
                  <a:pt x="0" y="2216459"/>
                </a:moveTo>
                <a:lnTo>
                  <a:pt x="0" y="2080559"/>
                </a:lnTo>
                <a:lnTo>
                  <a:pt x="9744" y="2077760"/>
                </a:lnTo>
                <a:cubicBezTo>
                  <a:pt x="246382" y="1990953"/>
                  <a:pt x="424553" y="1791426"/>
                  <a:pt x="473318" y="1547735"/>
                </a:cubicBezTo>
                <a:cubicBezTo>
                  <a:pt x="293393" y="1585736"/>
                  <a:pt x="138127" y="1686244"/>
                  <a:pt x="33374" y="1824276"/>
                </a:cubicBezTo>
                <a:lnTo>
                  <a:pt x="0" y="1875663"/>
                </a:lnTo>
                <a:lnTo>
                  <a:pt x="0" y="1661750"/>
                </a:lnTo>
                <a:lnTo>
                  <a:pt x="5257" y="1655695"/>
                </a:lnTo>
                <a:cubicBezTo>
                  <a:pt x="132256" y="1530554"/>
                  <a:pt x="299606" y="1443125"/>
                  <a:pt x="487305" y="1412593"/>
                </a:cubicBezTo>
                <a:lnTo>
                  <a:pt x="487427" y="1411413"/>
                </a:lnTo>
                <a:cubicBezTo>
                  <a:pt x="492981" y="1410375"/>
                  <a:pt x="498555" y="1409399"/>
                  <a:pt x="504388" y="1409831"/>
                </a:cubicBezTo>
                <a:cubicBezTo>
                  <a:pt x="537009" y="1404118"/>
                  <a:pt x="570373" y="1401053"/>
                  <a:pt x="604251" y="1400511"/>
                </a:cubicBezTo>
                <a:lnTo>
                  <a:pt x="622127" y="1398843"/>
                </a:lnTo>
                <a:lnTo>
                  <a:pt x="622154" y="1399351"/>
                </a:lnTo>
                <a:lnTo>
                  <a:pt x="622675" y="1399317"/>
                </a:lnTo>
                <a:lnTo>
                  <a:pt x="623297" y="1411078"/>
                </a:lnTo>
                <a:cubicBezTo>
                  <a:pt x="623297" y="1416918"/>
                  <a:pt x="623235" y="1422743"/>
                  <a:pt x="621863" y="1428529"/>
                </a:cubicBezTo>
                <a:cubicBezTo>
                  <a:pt x="621907" y="1460743"/>
                  <a:pt x="619344" y="1492501"/>
                  <a:pt x="614051" y="1523599"/>
                </a:cubicBezTo>
                <a:lnTo>
                  <a:pt x="613488" y="1530463"/>
                </a:lnTo>
                <a:cubicBezTo>
                  <a:pt x="613311" y="1530468"/>
                  <a:pt x="613135" y="1530472"/>
                  <a:pt x="612959" y="1530527"/>
                </a:cubicBezTo>
                <a:cubicBezTo>
                  <a:pt x="566940" y="1847943"/>
                  <a:pt x="336094" y="2108619"/>
                  <a:pt x="27613" y="2209736"/>
                </a:cubicBezTo>
                <a:close/>
                <a:moveTo>
                  <a:pt x="0" y="2867081"/>
                </a:moveTo>
                <a:lnTo>
                  <a:pt x="0" y="2651475"/>
                </a:lnTo>
                <a:lnTo>
                  <a:pt x="33376" y="2703272"/>
                </a:lnTo>
                <a:cubicBezTo>
                  <a:pt x="138130" y="2842396"/>
                  <a:pt x="293395" y="2943700"/>
                  <a:pt x="473320" y="2982001"/>
                </a:cubicBezTo>
                <a:cubicBezTo>
                  <a:pt x="424556" y="2736382"/>
                  <a:pt x="246384" y="2535275"/>
                  <a:pt x="9746" y="2447782"/>
                </a:cubicBezTo>
                <a:lnTo>
                  <a:pt x="0" y="2444960"/>
                </a:lnTo>
                <a:lnTo>
                  <a:pt x="0" y="2307984"/>
                </a:lnTo>
                <a:lnTo>
                  <a:pt x="27617" y="2314760"/>
                </a:lnTo>
                <a:cubicBezTo>
                  <a:pt x="336096" y="2416678"/>
                  <a:pt x="566943" y="2679417"/>
                  <a:pt x="612962" y="2999346"/>
                </a:cubicBezTo>
                <a:cubicBezTo>
                  <a:pt x="613138" y="2999401"/>
                  <a:pt x="613315" y="2999406"/>
                  <a:pt x="613492" y="2999411"/>
                </a:cubicBezTo>
                <a:lnTo>
                  <a:pt x="614056" y="3006343"/>
                </a:lnTo>
                <a:lnTo>
                  <a:pt x="620836" y="3089525"/>
                </a:lnTo>
                <a:lnTo>
                  <a:pt x="370396" y="3089525"/>
                </a:lnTo>
                <a:lnTo>
                  <a:pt x="350661" y="3084682"/>
                </a:lnTo>
                <a:cubicBezTo>
                  <a:pt x="218455" y="3041003"/>
                  <a:pt x="100509" y="2967785"/>
                  <a:pt x="5260" y="2873187"/>
                </a:cubicBezTo>
                <a:close/>
              </a:path>
            </a:pathLst>
          </a:cu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747523" name="Rectangle 3">
            <a:extLst>
              <a:ext uri="{FF2B5EF4-FFF2-40B4-BE49-F238E27FC236}">
                <a16:creationId xmlns:a16="http://schemas.microsoft.com/office/drawing/2014/main" id="{694DC3ED-2ECE-ED43-8E98-63CA74D4909C}"/>
              </a:ext>
            </a:extLst>
          </p:cNvPr>
          <p:cNvSpPr>
            <a:spLocks noGrp="1" noChangeArrowheads="1"/>
          </p:cNvSpPr>
          <p:nvPr>
            <p:ph sz="quarter" idx="13"/>
          </p:nvPr>
        </p:nvSpPr>
        <p:spPr>
          <a:xfrm>
            <a:off x="3164851" y="965864"/>
            <a:ext cx="5255249" cy="3450370"/>
          </a:xfrm>
        </p:spPr>
        <p:txBody>
          <a:bodyPr anchor="b">
            <a:noAutofit/>
          </a:bodyPr>
          <a:lstStyle/>
          <a:p>
            <a:pPr marL="365760" indent="-283464" eaLnBrk="1" fontAlgn="auto" hangingPunct="1">
              <a:spcAft>
                <a:spcPts val="0"/>
              </a:spcAft>
              <a:buClr>
                <a:schemeClr val="accent2">
                  <a:lumMod val="50000"/>
                </a:schemeClr>
              </a:buClr>
              <a:buFontTx/>
              <a:buNone/>
              <a:defRPr/>
            </a:pPr>
            <a:r>
              <a:rPr lang="en-US" sz="1800" dirty="0">
                <a:solidFill>
                  <a:srgbClr val="FFFFFF"/>
                </a:solidFill>
              </a:rPr>
              <a:t>Basic Level Interventions</a:t>
            </a:r>
          </a:p>
          <a:p>
            <a:pPr marL="365760" indent="-283464" eaLnBrk="1" fontAlgn="auto" hangingPunct="1">
              <a:spcAft>
                <a:spcPts val="0"/>
              </a:spcAft>
              <a:buClr>
                <a:schemeClr val="accent2">
                  <a:lumMod val="50000"/>
                </a:schemeClr>
              </a:buClr>
              <a:buFont typeface="Wingdings 2"/>
              <a:buChar char=""/>
              <a:defRPr/>
            </a:pPr>
            <a:r>
              <a:rPr lang="en-US" sz="1800" dirty="0">
                <a:solidFill>
                  <a:srgbClr val="FFFFFF"/>
                </a:solidFill>
              </a:rPr>
              <a:t>Milieu therapy</a:t>
            </a:r>
          </a:p>
          <a:p>
            <a:pPr marL="365760" indent="-283464" eaLnBrk="1" fontAlgn="auto" hangingPunct="1">
              <a:spcAft>
                <a:spcPts val="0"/>
              </a:spcAft>
              <a:buClr>
                <a:schemeClr val="accent2">
                  <a:lumMod val="50000"/>
                </a:schemeClr>
              </a:buClr>
              <a:buFont typeface="Wingdings 2"/>
              <a:buChar char=""/>
              <a:defRPr/>
            </a:pPr>
            <a:r>
              <a:rPr lang="en-US" sz="1800" dirty="0">
                <a:solidFill>
                  <a:srgbClr val="FFFFFF"/>
                </a:solidFill>
              </a:rPr>
              <a:t>Psychobiological interventions</a:t>
            </a:r>
          </a:p>
          <a:p>
            <a:pPr marL="640080" lvl="1" indent="-237744" eaLnBrk="1" fontAlgn="auto" hangingPunct="1">
              <a:spcAft>
                <a:spcPts val="0"/>
              </a:spcAft>
              <a:buClr>
                <a:schemeClr val="accent2">
                  <a:lumMod val="50000"/>
                </a:schemeClr>
              </a:buClr>
              <a:buFont typeface="Verdana"/>
              <a:buChar char="◦"/>
              <a:defRPr/>
            </a:pPr>
            <a:r>
              <a:rPr lang="en-US" sz="1800" dirty="0">
                <a:solidFill>
                  <a:srgbClr val="FFFFFF"/>
                </a:solidFill>
              </a:rPr>
              <a:t>May include any class of psychotropic medication</a:t>
            </a:r>
          </a:p>
          <a:p>
            <a:pPr marL="365760" indent="-283464" eaLnBrk="1" fontAlgn="auto" hangingPunct="1">
              <a:spcAft>
                <a:spcPts val="0"/>
              </a:spcAft>
              <a:buClr>
                <a:schemeClr val="accent2">
                  <a:lumMod val="50000"/>
                </a:schemeClr>
              </a:buClr>
              <a:buFont typeface="Wingdings 2"/>
              <a:buChar char=""/>
              <a:defRPr/>
            </a:pPr>
            <a:r>
              <a:rPr lang="en-US" sz="1800" dirty="0">
                <a:solidFill>
                  <a:srgbClr val="FFFFFF"/>
                </a:solidFill>
              </a:rPr>
              <a:t>Case management</a:t>
            </a:r>
            <a:br>
              <a:rPr lang="en-US" sz="1800" dirty="0">
                <a:solidFill>
                  <a:srgbClr val="FFFFFF"/>
                </a:solidFill>
              </a:rPr>
            </a:br>
            <a:endParaRPr lang="en-US" sz="1800" dirty="0">
              <a:solidFill>
                <a:srgbClr val="FFFFFF"/>
              </a:solidFill>
            </a:endParaRPr>
          </a:p>
          <a:p>
            <a:pPr marL="365760" indent="-283464" eaLnBrk="1" fontAlgn="auto" hangingPunct="1">
              <a:spcAft>
                <a:spcPts val="0"/>
              </a:spcAft>
              <a:buClr>
                <a:schemeClr val="accent2">
                  <a:lumMod val="50000"/>
                </a:schemeClr>
              </a:buClr>
              <a:buFontTx/>
              <a:buNone/>
              <a:defRPr/>
            </a:pPr>
            <a:r>
              <a:rPr lang="en-US" sz="1800" dirty="0">
                <a:solidFill>
                  <a:srgbClr val="FFFFFF"/>
                </a:solidFill>
              </a:rPr>
              <a:t>Advanced Practice Interventions</a:t>
            </a:r>
          </a:p>
          <a:p>
            <a:pPr marL="365760" indent="-283464" eaLnBrk="1" fontAlgn="auto" hangingPunct="1">
              <a:spcAft>
                <a:spcPts val="0"/>
              </a:spcAft>
              <a:buClr>
                <a:schemeClr val="accent2">
                  <a:lumMod val="50000"/>
                </a:schemeClr>
              </a:buClr>
              <a:buFont typeface="Wingdings 2"/>
              <a:buChar char=""/>
              <a:defRPr/>
            </a:pPr>
            <a:r>
              <a:rPr lang="en-US" sz="1800" dirty="0">
                <a:solidFill>
                  <a:srgbClr val="FFFFFF"/>
                </a:solidFill>
              </a:rPr>
              <a:t>Dialectical behavioral therapy (DBT)</a:t>
            </a:r>
          </a:p>
          <a:p>
            <a:pPr marL="365760" indent="-283464" eaLnBrk="1" fontAlgn="auto" hangingPunct="1">
              <a:spcAft>
                <a:spcPts val="0"/>
              </a:spcAft>
              <a:buClr>
                <a:schemeClr val="accent2">
                  <a:lumMod val="50000"/>
                </a:schemeClr>
              </a:buClr>
              <a:buFont typeface="Wingdings 2"/>
              <a:buChar char=""/>
              <a:defRPr/>
            </a:pPr>
            <a:r>
              <a:rPr lang="en-US" sz="1800" dirty="0">
                <a:solidFill>
                  <a:srgbClr val="FFFFFF"/>
                </a:solidFill>
              </a:rPr>
              <a:t>Cognitive Behavioral Therapy (CBT)</a:t>
            </a:r>
          </a:p>
          <a:p>
            <a:pPr marL="365760" indent="-283464" eaLnBrk="1" fontAlgn="auto" hangingPunct="1">
              <a:spcAft>
                <a:spcPts val="0"/>
              </a:spcAft>
              <a:buClr>
                <a:schemeClr val="accent2">
                  <a:lumMod val="50000"/>
                </a:schemeClr>
              </a:buClr>
              <a:buFont typeface="Wingdings 2"/>
              <a:buChar char=""/>
              <a:defRPr/>
            </a:pPr>
            <a:r>
              <a:rPr lang="en-US" sz="1800" dirty="0">
                <a:solidFill>
                  <a:srgbClr val="FFFFFF"/>
                </a:solidFill>
              </a:rPr>
              <a:t>Group therapy</a:t>
            </a:r>
          </a:p>
        </p:txBody>
      </p:sp>
      <p:cxnSp>
        <p:nvCxnSpPr>
          <p:cNvPr id="747534" name="Straight Connector 747533">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43237" y="4576004"/>
            <a:ext cx="3429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9091" name="Slide Number Placeholder 3">
            <a:extLst>
              <a:ext uri="{FF2B5EF4-FFF2-40B4-BE49-F238E27FC236}">
                <a16:creationId xmlns:a16="http://schemas.microsoft.com/office/drawing/2014/main" id="{895D5866-D854-0EFF-6538-307FEAE7707D}"/>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Aft>
                <a:spcPts val="600"/>
              </a:spcAft>
            </a:pPr>
            <a:fld id="{92C0E59B-84EF-2E4F-8972-F55B60EC9C99}" type="slidenum">
              <a:rPr lang="en-GB" altLang="en-US"/>
              <a:pPr>
                <a:spcAft>
                  <a:spcPts val="600"/>
                </a:spcAft>
              </a:pPr>
              <a:t>37</a:t>
            </a:fld>
            <a:endParaRPr lang="en-GB" altLang="en-US" dirty="0"/>
          </a:p>
        </p:txBody>
      </p:sp>
    </p:spTree>
  </p:cSld>
  <p:clrMapOvr>
    <a:overrideClrMapping bg1="dk1" tx1="lt1" bg2="dk2" tx2="lt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663" name="Rectangle 70662">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665" name="Rectangle 70664">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658" name="Title 5">
            <a:extLst>
              <a:ext uri="{FF2B5EF4-FFF2-40B4-BE49-F238E27FC236}">
                <a16:creationId xmlns:a16="http://schemas.microsoft.com/office/drawing/2014/main" id="{9C9B1528-1B83-4215-A9E7-EE6BFA152A8A}"/>
              </a:ext>
            </a:extLst>
          </p:cNvPr>
          <p:cNvSpPr>
            <a:spLocks noGrp="1"/>
          </p:cNvSpPr>
          <p:nvPr>
            <p:ph type="title"/>
          </p:nvPr>
        </p:nvSpPr>
        <p:spPr>
          <a:xfrm>
            <a:off x="723591" y="804333"/>
            <a:ext cx="2543925" cy="5249334"/>
          </a:xfrm>
        </p:spPr>
        <p:txBody>
          <a:bodyPr>
            <a:normAutofit/>
          </a:bodyPr>
          <a:lstStyle/>
          <a:p>
            <a:pPr algn="r" eaLnBrk="1" hangingPunct="1"/>
            <a:r>
              <a:rPr lang="en-US" altLang="en-US" dirty="0">
                <a:solidFill>
                  <a:srgbClr val="FFFFFF"/>
                </a:solidFill>
                <a:ea typeface="ヒラギノ角ゴ Pro W3" pitchFamily="1" charset="-128"/>
              </a:rPr>
              <a:t>Audience Response Question</a:t>
            </a:r>
          </a:p>
        </p:txBody>
      </p:sp>
      <p:sp>
        <p:nvSpPr>
          <p:cNvPr id="3" name="Content Placeholder 2">
            <a:extLst>
              <a:ext uri="{FF2B5EF4-FFF2-40B4-BE49-F238E27FC236}">
                <a16:creationId xmlns:a16="http://schemas.microsoft.com/office/drawing/2014/main" id="{A731DD85-EAE3-46BC-B866-9E4BE0665266}"/>
              </a:ext>
            </a:extLst>
          </p:cNvPr>
          <p:cNvSpPr>
            <a:spLocks noGrp="1"/>
          </p:cNvSpPr>
          <p:nvPr>
            <p:ph idx="1"/>
          </p:nvPr>
        </p:nvSpPr>
        <p:spPr>
          <a:xfrm>
            <a:off x="3713286" y="804333"/>
            <a:ext cx="4729502" cy="5249334"/>
          </a:xfrm>
        </p:spPr>
        <p:txBody>
          <a:bodyPr rtlCol="0" anchor="ctr">
            <a:normAutofit/>
          </a:bodyPr>
          <a:lstStyle/>
          <a:p>
            <a:pPr marL="0" indent="0" eaLnBrk="1" fontAlgn="auto" hangingPunct="1">
              <a:spcAft>
                <a:spcPts val="0"/>
              </a:spcAft>
              <a:buFont typeface="Wingdings 2" panose="05020102010507070707" pitchFamily="18" charset="2"/>
              <a:buNone/>
              <a:defRPr/>
            </a:pPr>
            <a:r>
              <a:rPr lang="en-US" dirty="0"/>
              <a:t>Which behavior indicates that Sydney, our patient diagnosed with borderline personality disorder, is improving?</a:t>
            </a:r>
            <a:br>
              <a:rPr lang="en-US" dirty="0"/>
            </a:br>
            <a:endParaRPr lang="en-US" dirty="0"/>
          </a:p>
          <a:p>
            <a:pPr marL="514350" indent="-514350" eaLnBrk="1" fontAlgn="auto" hangingPunct="1">
              <a:spcAft>
                <a:spcPts val="0"/>
              </a:spcAft>
              <a:buSzPct val="100000"/>
              <a:buFont typeface="+mj-lt"/>
              <a:buAutoNum type="alphaUcPeriod"/>
              <a:defRPr/>
            </a:pPr>
            <a:r>
              <a:rPr lang="en-US" dirty="0"/>
              <a:t>She cries when her roommate refuses to go to the dining room with her.</a:t>
            </a:r>
          </a:p>
          <a:p>
            <a:pPr marL="514350" indent="-514350" eaLnBrk="1" fontAlgn="auto" hangingPunct="1">
              <a:spcAft>
                <a:spcPts val="0"/>
              </a:spcAft>
              <a:buSzPct val="100000"/>
              <a:buFont typeface="+mj-lt"/>
              <a:buAutoNum type="alphaUcPeriod"/>
              <a:defRPr/>
            </a:pPr>
            <a:r>
              <a:rPr lang="en-US" dirty="0"/>
              <a:t>She yells at the group facilitator when he points out that she is monopolizing the group.</a:t>
            </a:r>
          </a:p>
          <a:p>
            <a:pPr marL="514350" indent="-514350" eaLnBrk="1" fontAlgn="auto" hangingPunct="1">
              <a:spcAft>
                <a:spcPts val="0"/>
              </a:spcAft>
              <a:buSzPct val="100000"/>
              <a:buFont typeface="+mj-lt"/>
              <a:buAutoNum type="alphaUcPeriod"/>
              <a:defRPr/>
            </a:pPr>
            <a:r>
              <a:rPr lang="en-US" dirty="0"/>
              <a:t>She informs a staff member that she is having thoughts of harming herself.</a:t>
            </a:r>
          </a:p>
          <a:p>
            <a:pPr marL="514350" indent="-514350" eaLnBrk="1" fontAlgn="auto" hangingPunct="1">
              <a:spcAft>
                <a:spcPts val="0"/>
              </a:spcAft>
              <a:buSzPct val="100000"/>
              <a:buFont typeface="+mj-lt"/>
              <a:buAutoNum type="alphaUcPeriod"/>
              <a:defRPr/>
            </a:pPr>
            <a:r>
              <a:rPr lang="en-US" dirty="0">
                <a:latin typeface="Arial" charset="0"/>
                <a:cs typeface="Arial" charset="0"/>
              </a:rPr>
              <a:t>She tells the evening staff that the day staff excused her from group to smoke when she got upset.</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952" name="Rectangle 82951">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954" name="Rectangle 82953">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946" name="Title 2">
            <a:extLst>
              <a:ext uri="{FF2B5EF4-FFF2-40B4-BE49-F238E27FC236}">
                <a16:creationId xmlns:a16="http://schemas.microsoft.com/office/drawing/2014/main" id="{80981E7C-924E-4F91-8AAA-70D50459B6C6}"/>
              </a:ext>
            </a:extLst>
          </p:cNvPr>
          <p:cNvSpPr>
            <a:spLocks noGrp="1"/>
          </p:cNvSpPr>
          <p:nvPr>
            <p:ph type="title"/>
          </p:nvPr>
        </p:nvSpPr>
        <p:spPr>
          <a:xfrm>
            <a:off x="723591" y="804333"/>
            <a:ext cx="2543925" cy="5249334"/>
          </a:xfrm>
        </p:spPr>
        <p:txBody>
          <a:bodyPr>
            <a:normAutofit/>
          </a:bodyPr>
          <a:lstStyle/>
          <a:p>
            <a:pPr algn="r" eaLnBrk="1" hangingPunct="1"/>
            <a:r>
              <a:rPr lang="en-US" altLang="en-US" dirty="0">
                <a:solidFill>
                  <a:srgbClr val="FFFFFF"/>
                </a:solidFill>
                <a:ea typeface="ヒラギノ角ゴ Pro W3" pitchFamily="1" charset="-128"/>
              </a:rPr>
              <a:t>Audience Response Questions</a:t>
            </a:r>
          </a:p>
        </p:txBody>
      </p:sp>
      <p:sp>
        <p:nvSpPr>
          <p:cNvPr id="82947" name="Content Placeholder 1">
            <a:extLst>
              <a:ext uri="{FF2B5EF4-FFF2-40B4-BE49-F238E27FC236}">
                <a16:creationId xmlns:a16="http://schemas.microsoft.com/office/drawing/2014/main" id="{8F3B6AC8-4027-4E2E-BFBF-B2EF9D2246F9}"/>
              </a:ext>
            </a:extLst>
          </p:cNvPr>
          <p:cNvSpPr>
            <a:spLocks noGrp="1"/>
          </p:cNvSpPr>
          <p:nvPr>
            <p:ph idx="1"/>
          </p:nvPr>
        </p:nvSpPr>
        <p:spPr>
          <a:xfrm>
            <a:off x="3713286" y="804333"/>
            <a:ext cx="4729502" cy="5249334"/>
          </a:xfrm>
        </p:spPr>
        <p:txBody>
          <a:bodyPr anchor="ctr">
            <a:normAutofit/>
          </a:bodyPr>
          <a:lstStyle/>
          <a:p>
            <a:pPr marL="0" indent="0" eaLnBrk="1" hangingPunct="1">
              <a:buSzPct val="100000"/>
              <a:buFont typeface="Wingdings 2" panose="05020102010507070707" pitchFamily="18" charset="2"/>
              <a:buNone/>
            </a:pPr>
            <a:r>
              <a:rPr lang="en-US" altLang="en-US" sz="2400" dirty="0">
                <a:ea typeface="ヒラギノ角ゴ Pro W3" pitchFamily="1" charset="-128"/>
              </a:rPr>
              <a:t>Perfectionism is a trait likely to be evident in a person with which personality disorder?</a:t>
            </a:r>
          </a:p>
          <a:p>
            <a:pPr marL="0" indent="0" eaLnBrk="1" hangingPunct="1">
              <a:buSzPct val="100000"/>
              <a:buFont typeface="Wingdings 2" panose="05020102010507070707" pitchFamily="18" charset="2"/>
              <a:buNone/>
            </a:pPr>
            <a:endParaRPr lang="en-US" altLang="en-US" sz="2400" dirty="0">
              <a:ea typeface="ヒラギノ角ゴ Pro W3" pitchFamily="1" charset="-128"/>
            </a:endParaRPr>
          </a:p>
          <a:p>
            <a:pPr marL="514350" lvl="1" indent="-514350" eaLnBrk="1" hangingPunct="1">
              <a:buSzPct val="100000"/>
              <a:buFont typeface="Calibri" panose="020F0502020204030204" pitchFamily="34" charset="0"/>
              <a:buAutoNum type="alphaUcPeriod"/>
            </a:pPr>
            <a:r>
              <a:rPr lang="en-US" altLang="en-US" sz="2400" dirty="0"/>
              <a:t>Obsessive-compulsive</a:t>
            </a:r>
          </a:p>
          <a:p>
            <a:pPr marL="514350" lvl="1" indent="-514350" eaLnBrk="1" hangingPunct="1">
              <a:buSzPct val="100000"/>
              <a:buFont typeface="Calibri" panose="020F0502020204030204" pitchFamily="34" charset="0"/>
              <a:buAutoNum type="alphaUcPeriod"/>
            </a:pPr>
            <a:r>
              <a:rPr lang="en-US" altLang="en-US" sz="2400" dirty="0"/>
              <a:t>Narcissistic </a:t>
            </a:r>
          </a:p>
          <a:p>
            <a:pPr marL="514350" lvl="1" indent="-514350" eaLnBrk="1" hangingPunct="1">
              <a:buSzPct val="100000"/>
              <a:buFont typeface="Calibri" panose="020F0502020204030204" pitchFamily="34" charset="0"/>
              <a:buAutoNum type="alphaUcPeriod"/>
            </a:pPr>
            <a:r>
              <a:rPr lang="en-US" altLang="en-US" sz="2400" dirty="0"/>
              <a:t>Antisocial</a:t>
            </a:r>
          </a:p>
          <a:p>
            <a:pPr marL="514350" lvl="1" indent="-514350" eaLnBrk="1" hangingPunct="1">
              <a:buSzPct val="100000"/>
              <a:buFont typeface="Calibri" panose="020F0502020204030204" pitchFamily="34" charset="0"/>
              <a:buAutoNum type="alphaUcPeriod"/>
            </a:pPr>
            <a:r>
              <a:rPr lang="en-US" altLang="en-US" sz="2400" dirty="0"/>
              <a:t>Avoidant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5922" name="Rectangle 2">
            <a:extLst>
              <a:ext uri="{FF2B5EF4-FFF2-40B4-BE49-F238E27FC236}">
                <a16:creationId xmlns:a16="http://schemas.microsoft.com/office/drawing/2014/main" id="{9C31F4E7-59CE-EB48-9365-18ECBCEC840F}"/>
              </a:ext>
            </a:extLst>
          </p:cNvPr>
          <p:cNvSpPr>
            <a:spLocks noGrp="1" noChangeArrowheads="1"/>
          </p:cNvSpPr>
          <p:nvPr>
            <p:ph type="title"/>
          </p:nvPr>
        </p:nvSpPr>
        <p:spPr>
          <a:xfrm>
            <a:off x="768096" y="585216"/>
            <a:ext cx="7290054" cy="1499616"/>
          </a:xfrm>
        </p:spPr>
        <p:txBody>
          <a:bodyPr>
            <a:normAutofit/>
          </a:bodyPr>
          <a:lstStyle/>
          <a:p>
            <a:pPr eaLnBrk="1" fontAlgn="auto" hangingPunct="1">
              <a:spcAft>
                <a:spcPts val="0"/>
              </a:spcAft>
              <a:defRPr/>
            </a:pPr>
            <a:r>
              <a:rPr lang="en-US" dirty="0"/>
              <a:t>Common Characteristics of Personality Disorders (PDs)</a:t>
            </a:r>
          </a:p>
        </p:txBody>
      </p:sp>
      <p:sp>
        <p:nvSpPr>
          <p:cNvPr id="32771" name="Slide Number Placeholder 4">
            <a:extLst>
              <a:ext uri="{FF2B5EF4-FFF2-40B4-BE49-F238E27FC236}">
                <a16:creationId xmlns:a16="http://schemas.microsoft.com/office/drawing/2014/main" id="{F28E6795-3F3D-28D0-5D48-531AC024FC33}"/>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Aft>
                <a:spcPts val="600"/>
              </a:spcAft>
            </a:pPr>
            <a:fld id="{56237EF0-8599-DA4D-801A-F2D19C62CF80}" type="slidenum">
              <a:rPr lang="en-GB" altLang="en-US"/>
              <a:pPr>
                <a:spcAft>
                  <a:spcPts val="600"/>
                </a:spcAft>
              </a:pPr>
              <a:t>4</a:t>
            </a:fld>
            <a:endParaRPr lang="en-GB" altLang="en-US" dirty="0"/>
          </a:p>
        </p:txBody>
      </p:sp>
      <p:graphicFrame>
        <p:nvGraphicFramePr>
          <p:cNvPr id="465924" name="Rectangle 3">
            <a:extLst>
              <a:ext uri="{FF2B5EF4-FFF2-40B4-BE49-F238E27FC236}">
                <a16:creationId xmlns:a16="http://schemas.microsoft.com/office/drawing/2014/main" id="{8D935006-506F-589E-3A8D-44DCDB102AC5}"/>
              </a:ext>
            </a:extLst>
          </p:cNvPr>
          <p:cNvGraphicFramePr>
            <a:graphicFrameLocks noGrp="1"/>
          </p:cNvGraphicFramePr>
          <p:nvPr>
            <p:ph sz="quarter" idx="13"/>
            <p:extLst>
              <p:ext uri="{D42A27DB-BD31-4B8C-83A1-F6EECF244321}">
                <p14:modId xmlns:p14="http://schemas.microsoft.com/office/powerpoint/2010/main" val="465252217"/>
              </p:ext>
            </p:extLst>
          </p:nvPr>
        </p:nvGraphicFramePr>
        <p:xfrm>
          <a:off x="768096" y="2084832"/>
          <a:ext cx="7607808" cy="42238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5000" name="Rectangle 84999">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002" name="Rectangle 85001">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994" name="Title 2">
            <a:extLst>
              <a:ext uri="{FF2B5EF4-FFF2-40B4-BE49-F238E27FC236}">
                <a16:creationId xmlns:a16="http://schemas.microsoft.com/office/drawing/2014/main" id="{DEB669B5-B175-4EBD-BAE8-8B67E4C3AB8C}"/>
              </a:ext>
            </a:extLst>
          </p:cNvPr>
          <p:cNvSpPr>
            <a:spLocks noGrp="1"/>
          </p:cNvSpPr>
          <p:nvPr>
            <p:ph type="title"/>
          </p:nvPr>
        </p:nvSpPr>
        <p:spPr>
          <a:xfrm>
            <a:off x="723591" y="804333"/>
            <a:ext cx="2543925" cy="5249334"/>
          </a:xfrm>
        </p:spPr>
        <p:txBody>
          <a:bodyPr>
            <a:normAutofit/>
          </a:bodyPr>
          <a:lstStyle/>
          <a:p>
            <a:pPr algn="r" eaLnBrk="1" hangingPunct="1"/>
            <a:r>
              <a:rPr lang="en-US" altLang="en-US" dirty="0">
                <a:solidFill>
                  <a:srgbClr val="FFFFFF"/>
                </a:solidFill>
                <a:ea typeface="ヒラギノ角ゴ Pro W3" pitchFamily="1" charset="-128"/>
              </a:rPr>
              <a:t>Audience Response Questions</a:t>
            </a:r>
          </a:p>
        </p:txBody>
      </p:sp>
      <p:sp>
        <p:nvSpPr>
          <p:cNvPr id="84995" name="Content Placeholder 1">
            <a:extLst>
              <a:ext uri="{FF2B5EF4-FFF2-40B4-BE49-F238E27FC236}">
                <a16:creationId xmlns:a16="http://schemas.microsoft.com/office/drawing/2014/main" id="{2AEA23E8-A762-472C-BF24-DC947788FDA1}"/>
              </a:ext>
            </a:extLst>
          </p:cNvPr>
          <p:cNvSpPr>
            <a:spLocks noGrp="1"/>
          </p:cNvSpPr>
          <p:nvPr>
            <p:ph idx="1"/>
          </p:nvPr>
        </p:nvSpPr>
        <p:spPr>
          <a:xfrm>
            <a:off x="3713286" y="804333"/>
            <a:ext cx="4729502" cy="5249334"/>
          </a:xfrm>
        </p:spPr>
        <p:txBody>
          <a:bodyPr anchor="ctr">
            <a:normAutofit/>
          </a:bodyPr>
          <a:lstStyle/>
          <a:p>
            <a:pPr marL="0" indent="0" eaLnBrk="1" hangingPunct="1">
              <a:buSzPct val="100000"/>
              <a:buFont typeface="Wingdings 2" panose="05020102010507070707" pitchFamily="18" charset="2"/>
              <a:buNone/>
            </a:pPr>
            <a:r>
              <a:rPr lang="en-US" altLang="en-US" sz="2800" dirty="0">
                <a:ea typeface="ヒラギノ角ゴ Pro W3" pitchFamily="1" charset="-128"/>
              </a:rPr>
              <a:t>Antisocial, obsessive-compulsive, and schizotypal personality disorders occur most frequently in</a:t>
            </a:r>
          </a:p>
          <a:p>
            <a:pPr marL="0" indent="0" eaLnBrk="1" hangingPunct="1">
              <a:buSzPct val="100000"/>
              <a:buFont typeface="Wingdings 2" panose="05020102010507070707" pitchFamily="18" charset="2"/>
              <a:buNone/>
            </a:pPr>
            <a:endParaRPr lang="en-US" altLang="en-US" sz="2800" dirty="0">
              <a:ea typeface="ヒラギノ角ゴ Pro W3" pitchFamily="1" charset="-128"/>
            </a:endParaRPr>
          </a:p>
          <a:p>
            <a:pPr marL="576263" lvl="1" indent="-576263" eaLnBrk="1" hangingPunct="1">
              <a:buSzPct val="100000"/>
              <a:buFont typeface="Calibri" panose="020F0502020204030204" pitchFamily="34" charset="0"/>
              <a:buAutoNum type="alphaUcPeriod"/>
            </a:pPr>
            <a:r>
              <a:rPr lang="en-US" altLang="en-US" sz="2800" dirty="0"/>
              <a:t>adolescents</a:t>
            </a:r>
          </a:p>
          <a:p>
            <a:pPr marL="576263" lvl="1" indent="-576263" eaLnBrk="1" hangingPunct="1">
              <a:buSzPct val="100000"/>
              <a:buFont typeface="Calibri" panose="020F0502020204030204" pitchFamily="34" charset="0"/>
              <a:buAutoNum type="alphaUcPeriod"/>
            </a:pPr>
            <a:r>
              <a:rPr lang="en-US" altLang="en-US" sz="2800" dirty="0"/>
              <a:t>children</a:t>
            </a:r>
          </a:p>
          <a:p>
            <a:pPr marL="576263" lvl="1" indent="-576263" eaLnBrk="1" hangingPunct="1">
              <a:buSzPct val="100000"/>
              <a:buFont typeface="Calibri" panose="020F0502020204030204" pitchFamily="34" charset="0"/>
              <a:buAutoNum type="alphaUcPeriod"/>
            </a:pPr>
            <a:r>
              <a:rPr lang="en-US" altLang="en-US" sz="2800" dirty="0"/>
              <a:t>women</a:t>
            </a:r>
          </a:p>
          <a:p>
            <a:pPr marL="576263" lvl="1" indent="-576263" eaLnBrk="1" hangingPunct="1">
              <a:buSzPct val="100000"/>
              <a:buFont typeface="Calibri" panose="020F0502020204030204" pitchFamily="34" charset="0"/>
              <a:buAutoNum type="alphaUcPeriod"/>
            </a:pPr>
            <a:r>
              <a:rPr lang="en-US" altLang="en-US" sz="2800" dirty="0"/>
              <a:t>men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7" name="Rectangle 2">
            <a:extLst>
              <a:ext uri="{FF2B5EF4-FFF2-40B4-BE49-F238E27FC236}">
                <a16:creationId xmlns:a16="http://schemas.microsoft.com/office/drawing/2014/main" id="{D21B5EAA-3EB5-0B6E-9044-AB2254BDAD3B}"/>
              </a:ext>
            </a:extLst>
          </p:cNvPr>
          <p:cNvSpPr>
            <a:spLocks noGrp="1"/>
          </p:cNvSpPr>
          <p:nvPr>
            <p:ph type="title"/>
          </p:nvPr>
        </p:nvSpPr>
        <p:spPr>
          <a:xfrm>
            <a:off x="768096" y="585216"/>
            <a:ext cx="7290054" cy="1499616"/>
          </a:xfrm>
        </p:spPr>
        <p:txBody>
          <a:bodyPr>
            <a:normAutofit/>
          </a:bodyPr>
          <a:lstStyle/>
          <a:p>
            <a:pPr eaLnBrk="1" hangingPunct="1"/>
            <a:r>
              <a:rPr lang="en-US" altLang="en-US" dirty="0">
                <a:cs typeface="Tunga" panose="020B0502040204020203" pitchFamily="34" charset="0"/>
              </a:rPr>
              <a:t>Epidemiology and Comorbidity</a:t>
            </a:r>
          </a:p>
        </p:txBody>
      </p:sp>
      <p:sp>
        <p:nvSpPr>
          <p:cNvPr id="34819" name="Rectangle 9">
            <a:extLst>
              <a:ext uri="{FF2B5EF4-FFF2-40B4-BE49-F238E27FC236}">
                <a16:creationId xmlns:a16="http://schemas.microsoft.com/office/drawing/2014/main" id="{6DF3EEB5-132B-9328-CCC0-7103194A35F5}"/>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Aft>
                <a:spcPts val="600"/>
              </a:spcAft>
            </a:pPr>
            <a:fld id="{E6F58E62-DDE3-174F-8B02-C8DC6F3CA9D9}" type="slidenum">
              <a:rPr lang="en-GB" altLang="en-US"/>
              <a:pPr>
                <a:spcAft>
                  <a:spcPts val="600"/>
                </a:spcAft>
              </a:pPr>
              <a:t>5</a:t>
            </a:fld>
            <a:endParaRPr lang="en-GB" altLang="en-US" dirty="0"/>
          </a:p>
        </p:txBody>
      </p:sp>
      <p:graphicFrame>
        <p:nvGraphicFramePr>
          <p:cNvPr id="471045" name="Rectangle 3">
            <a:extLst>
              <a:ext uri="{FF2B5EF4-FFF2-40B4-BE49-F238E27FC236}">
                <a16:creationId xmlns:a16="http://schemas.microsoft.com/office/drawing/2014/main" id="{108AEE64-34AB-2156-4E92-7276BA388751}"/>
              </a:ext>
            </a:extLst>
          </p:cNvPr>
          <p:cNvGraphicFramePr>
            <a:graphicFrameLocks noGrp="1"/>
          </p:cNvGraphicFramePr>
          <p:nvPr>
            <p:ph sz="quarter" idx="13"/>
            <p:extLst>
              <p:ext uri="{D42A27DB-BD31-4B8C-83A1-F6EECF244321}">
                <p14:modId xmlns:p14="http://schemas.microsoft.com/office/powerpoint/2010/main" val="39199586"/>
              </p:ext>
            </p:extLst>
          </p:nvPr>
        </p:nvGraphicFramePr>
        <p:xfrm>
          <a:off x="768096" y="1698172"/>
          <a:ext cx="7290054" cy="46105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3D7D1EAD-08DD-8A03-1D7A-379870DAAA67}"/>
              </a:ext>
            </a:extLst>
          </p:cNvPr>
          <p:cNvSpPr>
            <a:spLocks noGrp="1"/>
          </p:cNvSpPr>
          <p:nvPr>
            <p:ph type="title"/>
          </p:nvPr>
        </p:nvSpPr>
        <p:spPr>
          <a:xfrm>
            <a:off x="768096" y="585216"/>
            <a:ext cx="4550113" cy="877824"/>
          </a:xfrm>
        </p:spPr>
        <p:txBody>
          <a:bodyPr>
            <a:normAutofit/>
          </a:bodyPr>
          <a:lstStyle/>
          <a:p>
            <a:pPr eaLnBrk="1" hangingPunct="1"/>
            <a:r>
              <a:rPr lang="en-US" altLang="en-US" dirty="0">
                <a:cs typeface="Tunga" panose="020B0502040204020203" pitchFamily="34" charset="0"/>
              </a:rPr>
              <a:t>Etiology</a:t>
            </a:r>
          </a:p>
        </p:txBody>
      </p:sp>
      <p:sp>
        <p:nvSpPr>
          <p:cNvPr id="477187" name="Rectangle 3">
            <a:extLst>
              <a:ext uri="{FF2B5EF4-FFF2-40B4-BE49-F238E27FC236}">
                <a16:creationId xmlns:a16="http://schemas.microsoft.com/office/drawing/2014/main" id="{4372E67B-4E12-0342-B5E5-9BF875012F57}"/>
              </a:ext>
            </a:extLst>
          </p:cNvPr>
          <p:cNvSpPr>
            <a:spLocks noGrp="1" noChangeArrowheads="1"/>
          </p:cNvSpPr>
          <p:nvPr>
            <p:ph sz="quarter" idx="13"/>
          </p:nvPr>
        </p:nvSpPr>
        <p:spPr>
          <a:xfrm>
            <a:off x="768096" y="1698171"/>
            <a:ext cx="4550113" cy="4611189"/>
          </a:xfrm>
        </p:spPr>
        <p:txBody>
          <a:bodyPr numCol="1" anchorCtr="0" compatLnSpc="1">
            <a:prstTxWarp prst="textNoShape">
              <a:avLst/>
            </a:prstTxWarp>
            <a:normAutofit/>
          </a:bodyPr>
          <a:lstStyle/>
          <a:p>
            <a:pPr eaLnBrk="1" hangingPunct="1">
              <a:defRPr/>
            </a:pPr>
            <a:r>
              <a:rPr lang="en-US" altLang="en-US" sz="2800" b="1" dirty="0"/>
              <a:t>Biological factors</a:t>
            </a:r>
          </a:p>
          <a:p>
            <a:pPr lvl="1" eaLnBrk="1" hangingPunct="1">
              <a:defRPr/>
            </a:pPr>
            <a:r>
              <a:rPr lang="en-US" altLang="en-US" sz="2800" dirty="0"/>
              <a:t>Genetic</a:t>
            </a:r>
          </a:p>
          <a:p>
            <a:pPr lvl="1" eaLnBrk="1" hangingPunct="1">
              <a:defRPr/>
            </a:pPr>
            <a:r>
              <a:rPr lang="en-US" altLang="en-US" sz="2800" dirty="0"/>
              <a:t>Neurobiological </a:t>
            </a:r>
          </a:p>
          <a:p>
            <a:pPr eaLnBrk="1" hangingPunct="1">
              <a:defRPr/>
            </a:pPr>
            <a:r>
              <a:rPr lang="en-US" altLang="en-US" sz="2800" b="1" dirty="0"/>
              <a:t>Diathesis-stress model</a:t>
            </a:r>
          </a:p>
          <a:p>
            <a:pPr lvl="1" eaLnBrk="1" hangingPunct="1">
              <a:defRPr/>
            </a:pPr>
            <a:r>
              <a:rPr lang="en-US" altLang="en-US" sz="2800" dirty="0"/>
              <a:t>Genetic and biologic vulnerability  (traits &amp; temperament)</a:t>
            </a:r>
          </a:p>
          <a:p>
            <a:pPr lvl="1" eaLnBrk="1" hangingPunct="1">
              <a:defRPr/>
            </a:pPr>
            <a:r>
              <a:rPr lang="en-US" altLang="en-US" sz="2800" dirty="0"/>
              <a:t>Stress – physical, social, psychological , environmental</a:t>
            </a:r>
          </a:p>
          <a:p>
            <a:pPr lvl="1" eaLnBrk="1" hangingPunct="1">
              <a:defRPr/>
            </a:pPr>
            <a:endParaRPr lang="en-US" altLang="en-US" dirty="0"/>
          </a:p>
          <a:p>
            <a:pPr lvl="1" eaLnBrk="1" hangingPunct="1">
              <a:defRPr/>
            </a:pPr>
            <a:endParaRPr lang="en-US" altLang="en-US" dirty="0"/>
          </a:p>
          <a:p>
            <a:pPr marL="742950" lvl="2" indent="-342900" eaLnBrk="1" hangingPunct="1">
              <a:defRPr/>
            </a:pPr>
            <a:endParaRPr lang="en-US" altLang="en-US" dirty="0"/>
          </a:p>
          <a:p>
            <a:pPr eaLnBrk="1" hangingPunct="1">
              <a:defRPr/>
            </a:pPr>
            <a:endParaRPr lang="en-US" altLang="en-US" dirty="0"/>
          </a:p>
          <a:p>
            <a:pPr eaLnBrk="1" hangingPunct="1">
              <a:buFontTx/>
              <a:buNone/>
              <a:defRPr/>
            </a:pPr>
            <a:endParaRPr lang="en-US" altLang="en-US" dirty="0"/>
          </a:p>
        </p:txBody>
      </p:sp>
      <p:pic>
        <p:nvPicPr>
          <p:cNvPr id="477189" name="Picture 477188" descr="Floating chemistry structure">
            <a:extLst>
              <a:ext uri="{FF2B5EF4-FFF2-40B4-BE49-F238E27FC236}">
                <a16:creationId xmlns:a16="http://schemas.microsoft.com/office/drawing/2014/main" id="{8C48C495-BA52-B233-1E96-A673A92EBFF8}"/>
              </a:ext>
            </a:extLst>
          </p:cNvPr>
          <p:cNvPicPr>
            <a:picLocks noChangeAspect="1"/>
          </p:cNvPicPr>
          <p:nvPr/>
        </p:nvPicPr>
        <p:blipFill rotWithShape="1">
          <a:blip r:embed="rId3"/>
          <a:srcRect l="32785" r="32331" b="-366"/>
          <a:stretch/>
        </p:blipFill>
        <p:spPr>
          <a:xfrm>
            <a:off x="5664199" y="10"/>
            <a:ext cx="3479800" cy="6857990"/>
          </a:xfrm>
          <a:prstGeom prst="rect">
            <a:avLst/>
          </a:prstGeom>
        </p:spPr>
      </p:pic>
      <p:sp>
        <p:nvSpPr>
          <p:cNvPr id="36867" name="Rectangle 9">
            <a:extLst>
              <a:ext uri="{FF2B5EF4-FFF2-40B4-BE49-F238E27FC236}">
                <a16:creationId xmlns:a16="http://schemas.microsoft.com/office/drawing/2014/main" id="{4EB0C6FB-90D6-CDF6-BFA3-31E77A52F1F1}"/>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Aft>
                <a:spcPts val="600"/>
              </a:spcAft>
            </a:pPr>
            <a:fld id="{06801AED-7CFA-DE4E-8338-22442F21A2A7}" type="slidenum">
              <a:rPr lang="en-GB" altLang="en-US">
                <a:solidFill>
                  <a:srgbClr val="FFFFFF"/>
                </a:solidFill>
              </a:rPr>
              <a:pPr>
                <a:spcAft>
                  <a:spcPts val="600"/>
                </a:spcAft>
              </a:pPr>
              <a:t>6</a:t>
            </a:fld>
            <a:endParaRPr lang="en-GB" altLang="en-US" dirty="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4376" name="Straight Connector 14375">
            <a:extLst>
              <a:ext uri="{FF2B5EF4-FFF2-40B4-BE49-F238E27FC236}">
                <a16:creationId xmlns:a16="http://schemas.microsoft.com/office/drawing/2014/main" id="{22953FD7-F17A-4D8D-8237-93E8D56716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14378" name="Rectangle 14377">
            <a:extLst>
              <a:ext uri="{FF2B5EF4-FFF2-40B4-BE49-F238E27FC236}">
                <a16:creationId xmlns:a16="http://schemas.microsoft.com/office/drawing/2014/main" id="{883F9AA6-0DA9-4F38-AA8A-C355838EB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38" name="Title 2">
            <a:extLst>
              <a:ext uri="{FF2B5EF4-FFF2-40B4-BE49-F238E27FC236}">
                <a16:creationId xmlns:a16="http://schemas.microsoft.com/office/drawing/2014/main" id="{F9FC6F08-C876-42DF-A3BD-2C3D4AA1F16D}"/>
              </a:ext>
            </a:extLst>
          </p:cNvPr>
          <p:cNvSpPr>
            <a:spLocks noGrp="1"/>
          </p:cNvSpPr>
          <p:nvPr>
            <p:ph type="title"/>
          </p:nvPr>
        </p:nvSpPr>
        <p:spPr>
          <a:xfrm>
            <a:off x="768096" y="5538169"/>
            <a:ext cx="7290054" cy="914400"/>
          </a:xfrm>
        </p:spPr>
        <p:txBody>
          <a:bodyPr vert="horz" lIns="91440" tIns="45720" rIns="91440" bIns="45720" rtlCol="0" anchor="ctr">
            <a:normAutofit/>
          </a:bodyPr>
          <a:lstStyle/>
          <a:p>
            <a:pPr algn="ctr"/>
            <a:r>
              <a:rPr lang="en-US" altLang="en-US" sz="5000" kern="1200" cap="all" spc="100" baseline="0" dirty="0">
                <a:solidFill>
                  <a:schemeClr val="tx1">
                    <a:lumMod val="95000"/>
                    <a:lumOff val="5000"/>
                  </a:schemeClr>
                </a:solidFill>
                <a:latin typeface="+mj-lt"/>
                <a:ea typeface="+mj-ea"/>
                <a:cs typeface="+mj-cs"/>
              </a:rPr>
              <a:t>Personality Disorders</a:t>
            </a:r>
          </a:p>
        </p:txBody>
      </p:sp>
      <p:cxnSp>
        <p:nvCxnSpPr>
          <p:cNvPr id="14380" name="Straight Connector 14379">
            <a:extLst>
              <a:ext uri="{FF2B5EF4-FFF2-40B4-BE49-F238E27FC236}">
                <a16:creationId xmlns:a16="http://schemas.microsoft.com/office/drawing/2014/main" id="{5C45FA27-EB18-4E04-8C96-68F7A0BC1DD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5262137"/>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14349" name="Content Placeholder 1">
            <a:extLst>
              <a:ext uri="{FF2B5EF4-FFF2-40B4-BE49-F238E27FC236}">
                <a16:creationId xmlns:a16="http://schemas.microsoft.com/office/drawing/2014/main" id="{4C8EC60E-D930-50BC-A9C0-7CF74FD42E93}"/>
              </a:ext>
            </a:extLst>
          </p:cNvPr>
          <p:cNvGraphicFramePr>
            <a:graphicFrameLocks noGrp="1"/>
          </p:cNvGraphicFramePr>
          <p:nvPr>
            <p:ph sz="half" idx="1"/>
            <p:extLst>
              <p:ext uri="{D42A27DB-BD31-4B8C-83A1-F6EECF244321}">
                <p14:modId xmlns:p14="http://schemas.microsoft.com/office/powerpoint/2010/main" val="2774311988"/>
              </p:ext>
            </p:extLst>
          </p:nvPr>
        </p:nvGraphicFramePr>
        <p:xfrm>
          <a:off x="571501" y="405430"/>
          <a:ext cx="7804398" cy="48567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3821" name="Rectangle 503815">
            <a:extLst>
              <a:ext uri="{FF2B5EF4-FFF2-40B4-BE49-F238E27FC236}">
                <a16:creationId xmlns:a16="http://schemas.microsoft.com/office/drawing/2014/main" id="{70D4A79B-06B2-4FE7-9CF6-54D940A8FE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3822" name="Rectangle 503817">
            <a:extLst>
              <a:ext uri="{FF2B5EF4-FFF2-40B4-BE49-F238E27FC236}">
                <a16:creationId xmlns:a16="http://schemas.microsoft.com/office/drawing/2014/main" id="{4BBFA14D-8E4F-42D4-B5A0-9588A6A454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8" y="321731"/>
            <a:ext cx="8663391" cy="62145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057" name="Rectangle 2">
            <a:extLst>
              <a:ext uri="{FF2B5EF4-FFF2-40B4-BE49-F238E27FC236}">
                <a16:creationId xmlns:a16="http://schemas.microsoft.com/office/drawing/2014/main" id="{E36AB0B1-5E0C-80D1-9973-DDFF3F1B3254}"/>
              </a:ext>
            </a:extLst>
          </p:cNvPr>
          <p:cNvSpPr>
            <a:spLocks noGrp="1"/>
          </p:cNvSpPr>
          <p:nvPr>
            <p:ph type="title"/>
          </p:nvPr>
        </p:nvSpPr>
        <p:spPr>
          <a:xfrm>
            <a:off x="768096" y="585216"/>
            <a:ext cx="7747254" cy="1499616"/>
          </a:xfrm>
        </p:spPr>
        <p:txBody>
          <a:bodyPr>
            <a:normAutofit/>
          </a:bodyPr>
          <a:lstStyle/>
          <a:p>
            <a:pPr eaLnBrk="1" hangingPunct="1"/>
            <a:r>
              <a:rPr lang="en-US" altLang="en-US" dirty="0">
                <a:solidFill>
                  <a:srgbClr val="FFFFFF"/>
                </a:solidFill>
                <a:cs typeface="Tunga" panose="020B0502040204020203" pitchFamily="34" charset="0"/>
              </a:rPr>
              <a:t>Assessment of PDs</a:t>
            </a:r>
          </a:p>
        </p:txBody>
      </p:sp>
      <p:cxnSp>
        <p:nvCxnSpPr>
          <p:cNvPr id="503820" name="Straight Connector 503819">
            <a:extLst>
              <a:ext uri="{FF2B5EF4-FFF2-40B4-BE49-F238E27FC236}">
                <a16:creationId xmlns:a16="http://schemas.microsoft.com/office/drawing/2014/main" id="{610B2B88-1A1B-486B-9366-918FE2E71D4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503811" name="Rectangle 3">
            <a:extLst>
              <a:ext uri="{FF2B5EF4-FFF2-40B4-BE49-F238E27FC236}">
                <a16:creationId xmlns:a16="http://schemas.microsoft.com/office/drawing/2014/main" id="{27B98531-9061-4145-9BCA-D88C3B92DB72}"/>
              </a:ext>
            </a:extLst>
          </p:cNvPr>
          <p:cNvSpPr>
            <a:spLocks noGrp="1" noChangeArrowheads="1"/>
          </p:cNvSpPr>
          <p:nvPr>
            <p:ph sz="quarter" idx="13"/>
          </p:nvPr>
        </p:nvSpPr>
        <p:spPr>
          <a:xfrm>
            <a:off x="768096" y="2286000"/>
            <a:ext cx="7747254" cy="3862971"/>
          </a:xfrm>
        </p:spPr>
        <p:txBody>
          <a:bodyPr>
            <a:normAutofit/>
          </a:bodyPr>
          <a:lstStyle/>
          <a:p>
            <a:pPr eaLnBrk="1" hangingPunct="1">
              <a:buClr>
                <a:schemeClr val="accent2">
                  <a:lumMod val="50000"/>
                </a:schemeClr>
              </a:buClr>
              <a:defRPr/>
            </a:pPr>
            <a:r>
              <a:rPr lang="en-US" sz="2800" dirty="0">
                <a:solidFill>
                  <a:srgbClr val="FFFFFF"/>
                </a:solidFill>
              </a:rPr>
              <a:t>Minnesota Multiphasic Personality Inventory (MMPI) to evaluate personality</a:t>
            </a:r>
          </a:p>
          <a:p>
            <a:pPr eaLnBrk="1" hangingPunct="1">
              <a:buClr>
                <a:schemeClr val="accent2">
                  <a:lumMod val="50000"/>
                </a:schemeClr>
              </a:buClr>
              <a:defRPr/>
            </a:pPr>
            <a:r>
              <a:rPr lang="en-US" sz="2800" dirty="0">
                <a:solidFill>
                  <a:srgbClr val="FFFFFF"/>
                </a:solidFill>
              </a:rPr>
              <a:t>Patient history</a:t>
            </a:r>
          </a:p>
          <a:p>
            <a:pPr lvl="1" eaLnBrk="1" hangingPunct="1">
              <a:buClr>
                <a:schemeClr val="accent2">
                  <a:lumMod val="50000"/>
                </a:schemeClr>
              </a:buClr>
              <a:defRPr/>
            </a:pPr>
            <a:r>
              <a:rPr lang="en-US" sz="2800" dirty="0">
                <a:solidFill>
                  <a:srgbClr val="FFFFFF"/>
                </a:solidFill>
              </a:rPr>
              <a:t>Medical history</a:t>
            </a:r>
          </a:p>
          <a:p>
            <a:pPr lvl="1" eaLnBrk="1" hangingPunct="1">
              <a:buClr>
                <a:schemeClr val="accent2">
                  <a:lumMod val="50000"/>
                </a:schemeClr>
              </a:buClr>
              <a:defRPr/>
            </a:pPr>
            <a:r>
              <a:rPr lang="en-US" sz="2800" dirty="0">
                <a:solidFill>
                  <a:srgbClr val="FFFFFF"/>
                </a:solidFill>
              </a:rPr>
              <a:t>Past physical, sexual, or emotional abuse</a:t>
            </a:r>
          </a:p>
          <a:p>
            <a:pPr lvl="1" eaLnBrk="1" hangingPunct="1">
              <a:buClr>
                <a:schemeClr val="accent2">
                  <a:lumMod val="50000"/>
                </a:schemeClr>
              </a:buClr>
              <a:defRPr/>
            </a:pPr>
            <a:r>
              <a:rPr lang="en-US" sz="2800" dirty="0">
                <a:solidFill>
                  <a:srgbClr val="FFFFFF"/>
                </a:solidFill>
              </a:rPr>
              <a:t>Risk of self- or other-directed harm</a:t>
            </a:r>
          </a:p>
        </p:txBody>
      </p:sp>
      <p:sp>
        <p:nvSpPr>
          <p:cNvPr id="45059" name="Rectangle 9">
            <a:extLst>
              <a:ext uri="{FF2B5EF4-FFF2-40B4-BE49-F238E27FC236}">
                <a16:creationId xmlns:a16="http://schemas.microsoft.com/office/drawing/2014/main" id="{49DD1F3E-F5C4-2430-D9C7-9206ED467593}"/>
              </a:ext>
            </a:extLst>
          </p:cNvPr>
          <p:cNvSpPr>
            <a:spLocks noGrp="1" noChangeArrowheads="1"/>
          </p:cNvSpPr>
          <p:nvPr>
            <p:ph type="sldNum" sz="quarter" idx="16"/>
          </p:nvPr>
        </p:nvSpPr>
        <p:spPr bwMode="auto">
          <a:xfrm>
            <a:off x="8127999" y="6536693"/>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Aft>
                <a:spcPts val="600"/>
              </a:spcAft>
            </a:pPr>
            <a:fld id="{63B7F2DA-FD27-454E-BEC5-2396E70F1B8C}" type="slidenum">
              <a:rPr lang="en-GB" altLang="en-US">
                <a:solidFill>
                  <a:schemeClr val="bg1">
                    <a:lumMod val="95000"/>
                    <a:lumOff val="5000"/>
                  </a:schemeClr>
                </a:solidFill>
              </a:rPr>
              <a:pPr>
                <a:spcAft>
                  <a:spcPts val="600"/>
                </a:spcAft>
              </a:pPr>
              <a:t>8</a:t>
            </a:fld>
            <a:endParaRPr lang="en-GB" altLang="en-US" dirty="0">
              <a:solidFill>
                <a:schemeClr val="bg1">
                  <a:lumMod val="95000"/>
                  <a:lumOff val="5000"/>
                </a:schemeClr>
              </a:solidFill>
            </a:endParaRPr>
          </a:p>
        </p:txBody>
      </p:sp>
    </p:spTree>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37E08-9648-A54A-ADBD-F698086AC193}"/>
              </a:ext>
            </a:extLst>
          </p:cNvPr>
          <p:cNvSpPr>
            <a:spLocks noGrp="1"/>
          </p:cNvSpPr>
          <p:nvPr>
            <p:ph type="title"/>
          </p:nvPr>
        </p:nvSpPr>
        <p:spPr>
          <a:xfrm>
            <a:off x="768096" y="585216"/>
            <a:ext cx="7290054" cy="1499616"/>
          </a:xfrm>
        </p:spPr>
        <p:txBody>
          <a:bodyPr>
            <a:normAutofit/>
          </a:bodyPr>
          <a:lstStyle/>
          <a:p>
            <a:pPr>
              <a:defRPr/>
            </a:pPr>
            <a:r>
              <a:rPr lang="en-US" dirty="0"/>
              <a:t>Potential Nursing Diagnoses</a:t>
            </a:r>
            <a:br>
              <a:rPr lang="en-US" dirty="0"/>
            </a:br>
            <a:endParaRPr lang="en-US" dirty="0"/>
          </a:p>
        </p:txBody>
      </p:sp>
      <p:sp>
        <p:nvSpPr>
          <p:cNvPr id="47107" name="Rectangle 9">
            <a:extLst>
              <a:ext uri="{FF2B5EF4-FFF2-40B4-BE49-F238E27FC236}">
                <a16:creationId xmlns:a16="http://schemas.microsoft.com/office/drawing/2014/main" id="{3725CDD9-C155-CF17-5E87-A210FDFF7EE5}"/>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Aft>
                <a:spcPts val="600"/>
              </a:spcAft>
            </a:pPr>
            <a:fld id="{A12AB84D-F47F-7740-A181-8CB05CD513D1}" type="slidenum">
              <a:rPr lang="en-GB" altLang="en-US"/>
              <a:pPr>
                <a:spcAft>
                  <a:spcPts val="600"/>
                </a:spcAft>
              </a:pPr>
              <a:t>9</a:t>
            </a:fld>
            <a:endParaRPr lang="en-GB" altLang="en-US" dirty="0"/>
          </a:p>
        </p:txBody>
      </p:sp>
      <p:graphicFrame>
        <p:nvGraphicFramePr>
          <p:cNvPr id="47109" name="Content Placeholder 2">
            <a:extLst>
              <a:ext uri="{FF2B5EF4-FFF2-40B4-BE49-F238E27FC236}">
                <a16:creationId xmlns:a16="http://schemas.microsoft.com/office/drawing/2014/main" id="{466A32A4-8F17-E488-CB3C-E82AA86FFC5B}"/>
              </a:ext>
            </a:extLst>
          </p:cNvPr>
          <p:cNvGraphicFramePr>
            <a:graphicFrameLocks noGrp="1"/>
          </p:cNvGraphicFramePr>
          <p:nvPr>
            <p:ph sz="quarter" idx="13"/>
            <p:extLst>
              <p:ext uri="{D42A27DB-BD31-4B8C-83A1-F6EECF244321}">
                <p14:modId xmlns:p14="http://schemas.microsoft.com/office/powerpoint/2010/main" val="3583970271"/>
              </p:ext>
            </p:extLst>
          </p:nvPr>
        </p:nvGraphicFramePr>
        <p:xfrm>
          <a:off x="768096" y="1463040"/>
          <a:ext cx="7607808" cy="5007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8426</TotalTime>
  <Words>2487</Words>
  <Application>Microsoft Macintosh PowerPoint</Application>
  <PresentationFormat>On-screen Show (4:3)</PresentationFormat>
  <Paragraphs>399</Paragraphs>
  <Slides>40</Slides>
  <Notes>40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40</vt:i4>
      </vt:variant>
    </vt:vector>
  </HeadingPairs>
  <TitlesOfParts>
    <vt:vector size="50" baseType="lpstr">
      <vt:lpstr>Arial</vt:lpstr>
      <vt:lpstr>Calibri</vt:lpstr>
      <vt:lpstr>Tw Cen MT</vt:lpstr>
      <vt:lpstr>Tw Cen MT Condensed</vt:lpstr>
      <vt:lpstr>Verdana</vt:lpstr>
      <vt:lpstr>Wingdings</vt:lpstr>
      <vt:lpstr>Wingdings 2</vt:lpstr>
      <vt:lpstr>Wingdings 3</vt:lpstr>
      <vt:lpstr>Office Theme</vt:lpstr>
      <vt:lpstr>Integral</vt:lpstr>
      <vt:lpstr>Personality Disorders </vt:lpstr>
      <vt:lpstr>Personality</vt:lpstr>
      <vt:lpstr>Traits of a Healthy Personality</vt:lpstr>
      <vt:lpstr>Common Characteristics of Personality Disorders (PDs)</vt:lpstr>
      <vt:lpstr>Epidemiology and Comorbidity</vt:lpstr>
      <vt:lpstr>Etiology</vt:lpstr>
      <vt:lpstr>Personality Disorders</vt:lpstr>
      <vt:lpstr>Assessment of PDs</vt:lpstr>
      <vt:lpstr>Potential Nursing Diagnoses </vt:lpstr>
      <vt:lpstr>Cluster A: Odd or Eccentric Paranoid Personality Disorder </vt:lpstr>
      <vt:lpstr>Cluster A:  Odd or Eccentric Schizoid PD</vt:lpstr>
      <vt:lpstr>Cluster A: Odd or Eccentric Schizotypal </vt:lpstr>
      <vt:lpstr>Interventions:  Cluster A</vt:lpstr>
      <vt:lpstr>Cluster B: Dramatic, Emotional, Erratic Antisocial PD</vt:lpstr>
      <vt:lpstr>Cluster B: Dramatic, Emotional, Erratic  Borderline PD</vt:lpstr>
      <vt:lpstr>Case Study</vt:lpstr>
      <vt:lpstr>Case Study</vt:lpstr>
      <vt:lpstr>Cluster B: Dramatic, Emotional, Erratic Narcissistic PD</vt:lpstr>
      <vt:lpstr>Cluster B: Dramatic, Emotional, Erratic   Histrionic PD</vt:lpstr>
      <vt:lpstr>Cluster B:  Interventions</vt:lpstr>
      <vt:lpstr>Cluster B:  Interventions</vt:lpstr>
      <vt:lpstr>Cluster B:  Interventions</vt:lpstr>
      <vt:lpstr>Case Study</vt:lpstr>
      <vt:lpstr>Cluster C:  Anxious or Fearful Avoidant PD</vt:lpstr>
      <vt:lpstr>Cluster C:  Anxious or Fearful Dependent PD</vt:lpstr>
      <vt:lpstr>Cluster C: Anxious or Fearful Obsessive-Compulsive PD</vt:lpstr>
      <vt:lpstr>Cluster C: Interventions</vt:lpstr>
      <vt:lpstr>Cluster C:  Interventions</vt:lpstr>
      <vt:lpstr>Discussion</vt:lpstr>
      <vt:lpstr>Interventions:  Limit Setting</vt:lpstr>
      <vt:lpstr>Interventions:  Impulsive Behavior</vt:lpstr>
      <vt:lpstr>Interventions:  Aggressive Behavior</vt:lpstr>
      <vt:lpstr>Interventions:  Manipulative Behavior</vt:lpstr>
      <vt:lpstr>Case Study</vt:lpstr>
      <vt:lpstr>Case Study</vt:lpstr>
      <vt:lpstr>Audience Response Question</vt:lpstr>
      <vt:lpstr>Interventions</vt:lpstr>
      <vt:lpstr>Audience Response Question</vt:lpstr>
      <vt:lpstr>Audience Response Questions</vt:lpstr>
      <vt:lpstr>Audience Response Questions</vt:lpstr>
    </vt:vector>
  </TitlesOfParts>
  <Manager>Cindy Thoms</Manager>
  <Company>Elsevier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019</dc:title>
  <dc:subject>Personality Disorders</dc:subject>
  <dc:creator>Varcarolis</dc:creator>
  <dc:description>Foundations of Psychiatric Mental Health Nursing, 6/e</dc:description>
  <cp:lastModifiedBy>Microsoft Office User</cp:lastModifiedBy>
  <cp:revision>276</cp:revision>
  <dcterms:created xsi:type="dcterms:W3CDTF">2005-06-02T05:15:00Z</dcterms:created>
  <dcterms:modified xsi:type="dcterms:W3CDTF">2022-09-06T21:06:30Z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49ac42a-3eb4-4074-b885-aea26bd6241e_Enabled">
    <vt:lpwstr>true</vt:lpwstr>
  </property>
  <property fmtid="{D5CDD505-2E9C-101B-9397-08002B2CF9AE}" pid="3" name="MSIP_Label_549ac42a-3eb4-4074-b885-aea26bd6241e_SetDate">
    <vt:lpwstr>2021-04-07T17:43:59Z</vt:lpwstr>
  </property>
  <property fmtid="{D5CDD505-2E9C-101B-9397-08002B2CF9AE}" pid="4" name="MSIP_Label_549ac42a-3eb4-4074-b885-aea26bd6241e_Method">
    <vt:lpwstr>Standard</vt:lpwstr>
  </property>
  <property fmtid="{D5CDD505-2E9C-101B-9397-08002B2CF9AE}" pid="5" name="MSIP_Label_549ac42a-3eb4-4074-b885-aea26bd6241e_Name">
    <vt:lpwstr>General Business</vt:lpwstr>
  </property>
  <property fmtid="{D5CDD505-2E9C-101B-9397-08002B2CF9AE}" pid="6" name="MSIP_Label_549ac42a-3eb4-4074-b885-aea26bd6241e_SiteId">
    <vt:lpwstr>9274ee3f-9425-4109-a27f-9fb15c10675d</vt:lpwstr>
  </property>
  <property fmtid="{D5CDD505-2E9C-101B-9397-08002B2CF9AE}" pid="7" name="MSIP_Label_549ac42a-3eb4-4074-b885-aea26bd6241e_ActionId">
    <vt:lpwstr>5f619469-1949-47e2-ab71-aeedf32c3f2c</vt:lpwstr>
  </property>
  <property fmtid="{D5CDD505-2E9C-101B-9397-08002B2CF9AE}" pid="8" name="MSIP_Label_549ac42a-3eb4-4074-b885-aea26bd6241e_ContentBits">
    <vt:lpwstr>0</vt:lpwstr>
  </property>
</Properties>
</file>