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97" r:id="rId2"/>
  </p:sldMasterIdLst>
  <p:notesMasterIdLst>
    <p:notesMasterId r:id="rId33"/>
  </p:notesMasterIdLst>
  <p:handoutMasterIdLst>
    <p:handoutMasterId r:id="rId34"/>
  </p:handoutMasterIdLst>
  <p:sldIdLst>
    <p:sldId id="575" r:id="rId3"/>
    <p:sldId id="579" r:id="rId4"/>
    <p:sldId id="599" r:id="rId5"/>
    <p:sldId id="593" r:id="rId6"/>
    <p:sldId id="852" r:id="rId7"/>
    <p:sldId id="833" r:id="rId8"/>
    <p:sldId id="850" r:id="rId9"/>
    <p:sldId id="851" r:id="rId10"/>
    <p:sldId id="862" r:id="rId11"/>
    <p:sldId id="863" r:id="rId12"/>
    <p:sldId id="854" r:id="rId13"/>
    <p:sldId id="855" r:id="rId14"/>
    <p:sldId id="856" r:id="rId15"/>
    <p:sldId id="840" r:id="rId16"/>
    <p:sldId id="853" r:id="rId17"/>
    <p:sldId id="844" r:id="rId18"/>
    <p:sldId id="670" r:id="rId19"/>
    <p:sldId id="843" r:id="rId20"/>
    <p:sldId id="858" r:id="rId21"/>
    <p:sldId id="859" r:id="rId22"/>
    <p:sldId id="864" r:id="rId23"/>
    <p:sldId id="860" r:id="rId24"/>
    <p:sldId id="845" r:id="rId25"/>
    <p:sldId id="865" r:id="rId26"/>
    <p:sldId id="698" r:id="rId27"/>
    <p:sldId id="838" r:id="rId28"/>
    <p:sldId id="861" r:id="rId29"/>
    <p:sldId id="846" r:id="rId30"/>
    <p:sldId id="847" r:id="rId31"/>
    <p:sldId id="848"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3946" autoAdjust="0"/>
  </p:normalViewPr>
  <p:slideViewPr>
    <p:cSldViewPr snapToGrid="0">
      <p:cViewPr varScale="1">
        <p:scale>
          <a:sx n="88" d="100"/>
          <a:sy n="88" d="100"/>
        </p:scale>
        <p:origin x="1760" y="184"/>
      </p:cViewPr>
      <p:guideLst>
        <p:guide orient="horz" pos="2160"/>
        <p:guide pos="2880"/>
      </p:guideLst>
    </p:cSldViewPr>
  </p:slideViewPr>
  <p:outlineViewPr>
    <p:cViewPr>
      <p:scale>
        <a:sx n="33" d="100"/>
        <a:sy n="33" d="100"/>
      </p:scale>
      <p:origin x="0" y="407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4240" y="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diagrams/_rels/data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ata9.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6" Type="http://schemas.openxmlformats.org/officeDocument/2006/relationships/image" Target="../media/image19.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6" Type="http://schemas.openxmlformats.org/officeDocument/2006/relationships/image" Target="../media/image19.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B9763A-13AA-48F7-B695-7281D6347BAC}"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en-US"/>
        </a:p>
      </dgm:t>
    </dgm:pt>
    <dgm:pt modelId="{9B48FE9B-0E55-4F34-96AD-936F8F7D494E}">
      <dgm:prSet/>
      <dgm:spPr/>
      <dgm:t>
        <a:bodyPr/>
        <a:lstStyle/>
        <a:p>
          <a:r>
            <a:rPr lang="en-US"/>
            <a:t>Anger</a:t>
          </a:r>
        </a:p>
      </dgm:t>
    </dgm:pt>
    <dgm:pt modelId="{0FC78468-08CB-4A92-B62B-73ED8A4D38DE}" type="parTrans" cxnId="{40C858EF-0DEB-47FF-8127-8BF5BA30FE50}">
      <dgm:prSet/>
      <dgm:spPr/>
      <dgm:t>
        <a:bodyPr/>
        <a:lstStyle/>
        <a:p>
          <a:endParaRPr lang="en-US"/>
        </a:p>
      </dgm:t>
    </dgm:pt>
    <dgm:pt modelId="{8028442F-289D-4E5F-8DC3-7F0E27DA693D}" type="sibTrans" cxnId="{40C858EF-0DEB-47FF-8127-8BF5BA30FE50}">
      <dgm:prSet/>
      <dgm:spPr/>
      <dgm:t>
        <a:bodyPr/>
        <a:lstStyle/>
        <a:p>
          <a:endParaRPr lang="en-US"/>
        </a:p>
      </dgm:t>
    </dgm:pt>
    <dgm:pt modelId="{9C10C320-4587-4B17-9149-BD3BFB3D6682}">
      <dgm:prSet/>
      <dgm:spPr/>
      <dgm:t>
        <a:bodyPr/>
        <a:lstStyle/>
        <a:p>
          <a:r>
            <a:rPr lang="en-US"/>
            <a:t>An emotional response to frustration of desires, threat to one</a:t>
          </a:r>
          <a:r>
            <a:rPr lang="ja-JP"/>
            <a:t>’</a:t>
          </a:r>
          <a:r>
            <a:rPr lang="en-US"/>
            <a:t>s emotional or physical needs, or a challenge</a:t>
          </a:r>
        </a:p>
      </dgm:t>
    </dgm:pt>
    <dgm:pt modelId="{AD54A727-6FD2-44C1-B41A-8DC3F463B878}" type="parTrans" cxnId="{74A65151-B7AB-4532-BFFE-7DF80DA9D716}">
      <dgm:prSet/>
      <dgm:spPr/>
      <dgm:t>
        <a:bodyPr/>
        <a:lstStyle/>
        <a:p>
          <a:endParaRPr lang="en-US"/>
        </a:p>
      </dgm:t>
    </dgm:pt>
    <dgm:pt modelId="{EA2ABF70-4585-4AA1-A9FE-C83BA95CD778}" type="sibTrans" cxnId="{74A65151-B7AB-4532-BFFE-7DF80DA9D716}">
      <dgm:prSet/>
      <dgm:spPr/>
      <dgm:t>
        <a:bodyPr/>
        <a:lstStyle/>
        <a:p>
          <a:endParaRPr lang="en-US"/>
        </a:p>
      </dgm:t>
    </dgm:pt>
    <dgm:pt modelId="{DAEE143D-3702-4549-B9A7-F6A9B84DE87A}">
      <dgm:prSet/>
      <dgm:spPr/>
      <dgm:t>
        <a:bodyPr/>
        <a:lstStyle/>
        <a:p>
          <a:r>
            <a:rPr lang="en-US"/>
            <a:t>Aggression</a:t>
          </a:r>
        </a:p>
      </dgm:t>
    </dgm:pt>
    <dgm:pt modelId="{9C5364DB-DA6C-4DEA-92AD-8ECC20380A7B}" type="parTrans" cxnId="{CCCD3694-45A6-4B46-8BBA-E51F21B90E5F}">
      <dgm:prSet/>
      <dgm:spPr/>
      <dgm:t>
        <a:bodyPr/>
        <a:lstStyle/>
        <a:p>
          <a:endParaRPr lang="en-US"/>
        </a:p>
      </dgm:t>
    </dgm:pt>
    <dgm:pt modelId="{B82DF371-365F-4744-A41E-7505F15CAD0E}" type="sibTrans" cxnId="{CCCD3694-45A6-4B46-8BBA-E51F21B90E5F}">
      <dgm:prSet/>
      <dgm:spPr/>
      <dgm:t>
        <a:bodyPr/>
        <a:lstStyle/>
        <a:p>
          <a:endParaRPr lang="en-US"/>
        </a:p>
      </dgm:t>
    </dgm:pt>
    <dgm:pt modelId="{2DB08930-EB5B-417B-A672-3B08B596FE4F}">
      <dgm:prSet/>
      <dgm:spPr/>
      <dgm:t>
        <a:bodyPr/>
        <a:lstStyle/>
        <a:p>
          <a:r>
            <a:rPr lang="en-US"/>
            <a:t>Action or behavior that results in verbal or physical attack </a:t>
          </a:r>
        </a:p>
      </dgm:t>
    </dgm:pt>
    <dgm:pt modelId="{8DC341C0-61DE-498C-BD15-5C1A255A035F}" type="parTrans" cxnId="{FBD0B50F-237E-40A1-9090-ECD6FD1537A9}">
      <dgm:prSet/>
      <dgm:spPr/>
      <dgm:t>
        <a:bodyPr/>
        <a:lstStyle/>
        <a:p>
          <a:endParaRPr lang="en-US"/>
        </a:p>
      </dgm:t>
    </dgm:pt>
    <dgm:pt modelId="{A7AD3C3A-20A4-47FA-AE44-3E8C69480263}" type="sibTrans" cxnId="{FBD0B50F-237E-40A1-9090-ECD6FD1537A9}">
      <dgm:prSet/>
      <dgm:spPr/>
      <dgm:t>
        <a:bodyPr/>
        <a:lstStyle/>
        <a:p>
          <a:endParaRPr lang="en-US"/>
        </a:p>
      </dgm:t>
    </dgm:pt>
    <dgm:pt modelId="{DFA60DAC-ACC3-43F0-97D1-B4148A11295C}">
      <dgm:prSet/>
      <dgm:spPr/>
      <dgm:t>
        <a:bodyPr/>
        <a:lstStyle/>
        <a:p>
          <a:r>
            <a:rPr lang="en-US"/>
            <a:t>Violence	</a:t>
          </a:r>
        </a:p>
      </dgm:t>
    </dgm:pt>
    <dgm:pt modelId="{C4CCEC53-771B-48B7-95AA-221D07EC502C}" type="parTrans" cxnId="{D9B88BA5-E1E2-4636-A2DC-0D0DFB31BD65}">
      <dgm:prSet/>
      <dgm:spPr/>
      <dgm:t>
        <a:bodyPr/>
        <a:lstStyle/>
        <a:p>
          <a:endParaRPr lang="en-US"/>
        </a:p>
      </dgm:t>
    </dgm:pt>
    <dgm:pt modelId="{90A14558-8F3E-49ED-B909-994C177B076A}" type="sibTrans" cxnId="{D9B88BA5-E1E2-4636-A2DC-0D0DFB31BD65}">
      <dgm:prSet/>
      <dgm:spPr/>
      <dgm:t>
        <a:bodyPr/>
        <a:lstStyle/>
        <a:p>
          <a:endParaRPr lang="en-US"/>
        </a:p>
      </dgm:t>
    </dgm:pt>
    <dgm:pt modelId="{60EAD17A-2128-41C3-9E1F-599D781332C2}">
      <dgm:prSet/>
      <dgm:spPr/>
      <dgm:t>
        <a:bodyPr/>
        <a:lstStyle/>
        <a:p>
          <a:r>
            <a:rPr lang="en-US"/>
            <a:t>An objectionable act that involves intentional use of force that results in, or has potential to result in injury to another person </a:t>
          </a:r>
        </a:p>
      </dgm:t>
    </dgm:pt>
    <dgm:pt modelId="{18742AA6-D4F2-4F24-9316-3A1BBD838E79}" type="parTrans" cxnId="{0FF7E0FA-8A0C-45EB-A304-1DB2E9CB239F}">
      <dgm:prSet/>
      <dgm:spPr/>
      <dgm:t>
        <a:bodyPr/>
        <a:lstStyle/>
        <a:p>
          <a:endParaRPr lang="en-US"/>
        </a:p>
      </dgm:t>
    </dgm:pt>
    <dgm:pt modelId="{3B23C0A1-286A-46F2-A1B5-0618EA7FA1E5}" type="sibTrans" cxnId="{0FF7E0FA-8A0C-45EB-A304-1DB2E9CB239F}">
      <dgm:prSet/>
      <dgm:spPr/>
      <dgm:t>
        <a:bodyPr/>
        <a:lstStyle/>
        <a:p>
          <a:endParaRPr lang="en-US"/>
        </a:p>
      </dgm:t>
    </dgm:pt>
    <dgm:pt modelId="{E876632D-FE44-1746-975D-BA352B7B1132}" type="pres">
      <dgm:prSet presAssocID="{F8B9763A-13AA-48F7-B695-7281D6347BAC}" presName="Name0" presStyleCnt="0">
        <dgm:presLayoutVars>
          <dgm:dir/>
          <dgm:animLvl val="lvl"/>
          <dgm:resizeHandles val="exact"/>
        </dgm:presLayoutVars>
      </dgm:prSet>
      <dgm:spPr/>
    </dgm:pt>
    <dgm:pt modelId="{C2B25BF4-C0C0-7741-B92C-0F56C296DF80}" type="pres">
      <dgm:prSet presAssocID="{9B48FE9B-0E55-4F34-96AD-936F8F7D494E}" presName="composite" presStyleCnt="0"/>
      <dgm:spPr/>
    </dgm:pt>
    <dgm:pt modelId="{AEBC7962-A1F9-4E43-B7EB-83D6FC8FF5E2}" type="pres">
      <dgm:prSet presAssocID="{9B48FE9B-0E55-4F34-96AD-936F8F7D494E}" presName="parTx" presStyleLbl="alignNode1" presStyleIdx="0" presStyleCnt="3">
        <dgm:presLayoutVars>
          <dgm:chMax val="0"/>
          <dgm:chPref val="0"/>
          <dgm:bulletEnabled val="1"/>
        </dgm:presLayoutVars>
      </dgm:prSet>
      <dgm:spPr/>
    </dgm:pt>
    <dgm:pt modelId="{34C1A49E-89DA-B546-947A-B2073C68469C}" type="pres">
      <dgm:prSet presAssocID="{9B48FE9B-0E55-4F34-96AD-936F8F7D494E}" presName="desTx" presStyleLbl="alignAccFollowNode1" presStyleIdx="0" presStyleCnt="3">
        <dgm:presLayoutVars>
          <dgm:bulletEnabled val="1"/>
        </dgm:presLayoutVars>
      </dgm:prSet>
      <dgm:spPr/>
    </dgm:pt>
    <dgm:pt modelId="{F4D7941E-43A2-F24F-B009-12375A484E3A}" type="pres">
      <dgm:prSet presAssocID="{8028442F-289D-4E5F-8DC3-7F0E27DA693D}" presName="space" presStyleCnt="0"/>
      <dgm:spPr/>
    </dgm:pt>
    <dgm:pt modelId="{B1FC9D78-9DF9-0B43-8B57-F7D59AF407BC}" type="pres">
      <dgm:prSet presAssocID="{DAEE143D-3702-4549-B9A7-F6A9B84DE87A}" presName="composite" presStyleCnt="0"/>
      <dgm:spPr/>
    </dgm:pt>
    <dgm:pt modelId="{9E91DFCE-E442-C541-9F9E-820C701CFE1E}" type="pres">
      <dgm:prSet presAssocID="{DAEE143D-3702-4549-B9A7-F6A9B84DE87A}" presName="parTx" presStyleLbl="alignNode1" presStyleIdx="1" presStyleCnt="3">
        <dgm:presLayoutVars>
          <dgm:chMax val="0"/>
          <dgm:chPref val="0"/>
          <dgm:bulletEnabled val="1"/>
        </dgm:presLayoutVars>
      </dgm:prSet>
      <dgm:spPr/>
    </dgm:pt>
    <dgm:pt modelId="{DE578914-D067-FD48-9761-914BAF719B79}" type="pres">
      <dgm:prSet presAssocID="{DAEE143D-3702-4549-B9A7-F6A9B84DE87A}" presName="desTx" presStyleLbl="alignAccFollowNode1" presStyleIdx="1" presStyleCnt="3">
        <dgm:presLayoutVars>
          <dgm:bulletEnabled val="1"/>
        </dgm:presLayoutVars>
      </dgm:prSet>
      <dgm:spPr/>
    </dgm:pt>
    <dgm:pt modelId="{4C204288-10E1-0741-8F14-E2BAB5346273}" type="pres">
      <dgm:prSet presAssocID="{B82DF371-365F-4744-A41E-7505F15CAD0E}" presName="space" presStyleCnt="0"/>
      <dgm:spPr/>
    </dgm:pt>
    <dgm:pt modelId="{D81F26F4-E678-B541-8257-BAC7EFE13095}" type="pres">
      <dgm:prSet presAssocID="{DFA60DAC-ACC3-43F0-97D1-B4148A11295C}" presName="composite" presStyleCnt="0"/>
      <dgm:spPr/>
    </dgm:pt>
    <dgm:pt modelId="{407DDCE7-D9FC-7D46-88D7-9A9AC9914474}" type="pres">
      <dgm:prSet presAssocID="{DFA60DAC-ACC3-43F0-97D1-B4148A11295C}" presName="parTx" presStyleLbl="alignNode1" presStyleIdx="2" presStyleCnt="3">
        <dgm:presLayoutVars>
          <dgm:chMax val="0"/>
          <dgm:chPref val="0"/>
          <dgm:bulletEnabled val="1"/>
        </dgm:presLayoutVars>
      </dgm:prSet>
      <dgm:spPr/>
    </dgm:pt>
    <dgm:pt modelId="{5ACD94E9-FB61-1D48-A6D1-A29912D23BFF}" type="pres">
      <dgm:prSet presAssocID="{DFA60DAC-ACC3-43F0-97D1-B4148A11295C}" presName="desTx" presStyleLbl="alignAccFollowNode1" presStyleIdx="2" presStyleCnt="3">
        <dgm:presLayoutVars>
          <dgm:bulletEnabled val="1"/>
        </dgm:presLayoutVars>
      </dgm:prSet>
      <dgm:spPr/>
    </dgm:pt>
  </dgm:ptLst>
  <dgm:cxnLst>
    <dgm:cxn modelId="{4609520A-9A32-7842-9319-927FBF852561}" type="presOf" srcId="{DAEE143D-3702-4549-B9A7-F6A9B84DE87A}" destId="{9E91DFCE-E442-C541-9F9E-820C701CFE1E}" srcOrd="0" destOrd="0" presId="urn:microsoft.com/office/officeart/2005/8/layout/hList1"/>
    <dgm:cxn modelId="{FBD0B50F-237E-40A1-9090-ECD6FD1537A9}" srcId="{DAEE143D-3702-4549-B9A7-F6A9B84DE87A}" destId="{2DB08930-EB5B-417B-A672-3B08B596FE4F}" srcOrd="0" destOrd="0" parTransId="{8DC341C0-61DE-498C-BD15-5C1A255A035F}" sibTransId="{A7AD3C3A-20A4-47FA-AE44-3E8C69480263}"/>
    <dgm:cxn modelId="{10A8E924-C70A-D549-BE84-F064A146A549}" type="presOf" srcId="{60EAD17A-2128-41C3-9E1F-599D781332C2}" destId="{5ACD94E9-FB61-1D48-A6D1-A29912D23BFF}" srcOrd="0" destOrd="0" presId="urn:microsoft.com/office/officeart/2005/8/layout/hList1"/>
    <dgm:cxn modelId="{74A65151-B7AB-4532-BFFE-7DF80DA9D716}" srcId="{9B48FE9B-0E55-4F34-96AD-936F8F7D494E}" destId="{9C10C320-4587-4B17-9149-BD3BFB3D6682}" srcOrd="0" destOrd="0" parTransId="{AD54A727-6FD2-44C1-B41A-8DC3F463B878}" sibTransId="{EA2ABF70-4585-4AA1-A9FE-C83BA95CD778}"/>
    <dgm:cxn modelId="{65C88D71-0C5F-2142-A1EF-F93C93098B1A}" type="presOf" srcId="{9C10C320-4587-4B17-9149-BD3BFB3D6682}" destId="{34C1A49E-89DA-B546-947A-B2073C68469C}" srcOrd="0" destOrd="0" presId="urn:microsoft.com/office/officeart/2005/8/layout/hList1"/>
    <dgm:cxn modelId="{5D40F18A-FF0E-5C4F-A490-9B9C6E90B494}" type="presOf" srcId="{2DB08930-EB5B-417B-A672-3B08B596FE4F}" destId="{DE578914-D067-FD48-9761-914BAF719B79}" srcOrd="0" destOrd="0" presId="urn:microsoft.com/office/officeart/2005/8/layout/hList1"/>
    <dgm:cxn modelId="{CCCD3694-45A6-4B46-8BBA-E51F21B90E5F}" srcId="{F8B9763A-13AA-48F7-B695-7281D6347BAC}" destId="{DAEE143D-3702-4549-B9A7-F6A9B84DE87A}" srcOrd="1" destOrd="0" parTransId="{9C5364DB-DA6C-4DEA-92AD-8ECC20380A7B}" sibTransId="{B82DF371-365F-4744-A41E-7505F15CAD0E}"/>
    <dgm:cxn modelId="{D9B88BA5-E1E2-4636-A2DC-0D0DFB31BD65}" srcId="{F8B9763A-13AA-48F7-B695-7281D6347BAC}" destId="{DFA60DAC-ACC3-43F0-97D1-B4148A11295C}" srcOrd="2" destOrd="0" parTransId="{C4CCEC53-771B-48B7-95AA-221D07EC502C}" sibTransId="{90A14558-8F3E-49ED-B909-994C177B076A}"/>
    <dgm:cxn modelId="{E098E3B1-722A-0B4D-836F-EC71D5BDD09A}" type="presOf" srcId="{9B48FE9B-0E55-4F34-96AD-936F8F7D494E}" destId="{AEBC7962-A1F9-4E43-B7EB-83D6FC8FF5E2}" srcOrd="0" destOrd="0" presId="urn:microsoft.com/office/officeart/2005/8/layout/hList1"/>
    <dgm:cxn modelId="{8816ABB2-CCEC-C849-BF4F-D585B80AF494}" type="presOf" srcId="{F8B9763A-13AA-48F7-B695-7281D6347BAC}" destId="{E876632D-FE44-1746-975D-BA352B7B1132}" srcOrd="0" destOrd="0" presId="urn:microsoft.com/office/officeart/2005/8/layout/hList1"/>
    <dgm:cxn modelId="{BF7D3AEC-358D-104B-BF9B-C9BA302DFCF6}" type="presOf" srcId="{DFA60DAC-ACC3-43F0-97D1-B4148A11295C}" destId="{407DDCE7-D9FC-7D46-88D7-9A9AC9914474}" srcOrd="0" destOrd="0" presId="urn:microsoft.com/office/officeart/2005/8/layout/hList1"/>
    <dgm:cxn modelId="{40C858EF-0DEB-47FF-8127-8BF5BA30FE50}" srcId="{F8B9763A-13AA-48F7-B695-7281D6347BAC}" destId="{9B48FE9B-0E55-4F34-96AD-936F8F7D494E}" srcOrd="0" destOrd="0" parTransId="{0FC78468-08CB-4A92-B62B-73ED8A4D38DE}" sibTransId="{8028442F-289D-4E5F-8DC3-7F0E27DA693D}"/>
    <dgm:cxn modelId="{0FF7E0FA-8A0C-45EB-A304-1DB2E9CB239F}" srcId="{DFA60DAC-ACC3-43F0-97D1-B4148A11295C}" destId="{60EAD17A-2128-41C3-9E1F-599D781332C2}" srcOrd="0" destOrd="0" parTransId="{18742AA6-D4F2-4F24-9316-3A1BBD838E79}" sibTransId="{3B23C0A1-286A-46F2-A1B5-0618EA7FA1E5}"/>
    <dgm:cxn modelId="{89551596-C612-884D-A1F8-7FEC273FC29F}" type="presParOf" srcId="{E876632D-FE44-1746-975D-BA352B7B1132}" destId="{C2B25BF4-C0C0-7741-B92C-0F56C296DF80}" srcOrd="0" destOrd="0" presId="urn:microsoft.com/office/officeart/2005/8/layout/hList1"/>
    <dgm:cxn modelId="{DA812ADC-45B5-6F43-9692-BD3254D973FD}" type="presParOf" srcId="{C2B25BF4-C0C0-7741-B92C-0F56C296DF80}" destId="{AEBC7962-A1F9-4E43-B7EB-83D6FC8FF5E2}" srcOrd="0" destOrd="0" presId="urn:microsoft.com/office/officeart/2005/8/layout/hList1"/>
    <dgm:cxn modelId="{A3353E99-8559-E842-BC2A-89B9161C79E2}" type="presParOf" srcId="{C2B25BF4-C0C0-7741-B92C-0F56C296DF80}" destId="{34C1A49E-89DA-B546-947A-B2073C68469C}" srcOrd="1" destOrd="0" presId="urn:microsoft.com/office/officeart/2005/8/layout/hList1"/>
    <dgm:cxn modelId="{B6ACD175-7B8B-2C4E-92DF-86D1A79E6AE6}" type="presParOf" srcId="{E876632D-FE44-1746-975D-BA352B7B1132}" destId="{F4D7941E-43A2-F24F-B009-12375A484E3A}" srcOrd="1" destOrd="0" presId="urn:microsoft.com/office/officeart/2005/8/layout/hList1"/>
    <dgm:cxn modelId="{CE68BD42-1B67-D945-B8A6-5D00F5348788}" type="presParOf" srcId="{E876632D-FE44-1746-975D-BA352B7B1132}" destId="{B1FC9D78-9DF9-0B43-8B57-F7D59AF407BC}" srcOrd="2" destOrd="0" presId="urn:microsoft.com/office/officeart/2005/8/layout/hList1"/>
    <dgm:cxn modelId="{6FB56BF4-D518-0D44-9636-3ADEB57BF585}" type="presParOf" srcId="{B1FC9D78-9DF9-0B43-8B57-F7D59AF407BC}" destId="{9E91DFCE-E442-C541-9F9E-820C701CFE1E}" srcOrd="0" destOrd="0" presId="urn:microsoft.com/office/officeart/2005/8/layout/hList1"/>
    <dgm:cxn modelId="{20EC886D-853F-B646-AF23-83647501A9BD}" type="presParOf" srcId="{B1FC9D78-9DF9-0B43-8B57-F7D59AF407BC}" destId="{DE578914-D067-FD48-9761-914BAF719B79}" srcOrd="1" destOrd="0" presId="urn:microsoft.com/office/officeart/2005/8/layout/hList1"/>
    <dgm:cxn modelId="{15936C2A-8E0F-0141-AFC5-903EA5BDCE6F}" type="presParOf" srcId="{E876632D-FE44-1746-975D-BA352B7B1132}" destId="{4C204288-10E1-0741-8F14-E2BAB5346273}" srcOrd="3" destOrd="0" presId="urn:microsoft.com/office/officeart/2005/8/layout/hList1"/>
    <dgm:cxn modelId="{5D13CD62-E192-844E-95BD-D8A161214634}" type="presParOf" srcId="{E876632D-FE44-1746-975D-BA352B7B1132}" destId="{D81F26F4-E678-B541-8257-BAC7EFE13095}" srcOrd="4" destOrd="0" presId="urn:microsoft.com/office/officeart/2005/8/layout/hList1"/>
    <dgm:cxn modelId="{0673BBDC-1801-0746-8572-956ACF991FF1}" type="presParOf" srcId="{D81F26F4-E678-B541-8257-BAC7EFE13095}" destId="{407DDCE7-D9FC-7D46-88D7-9A9AC9914474}" srcOrd="0" destOrd="0" presId="urn:microsoft.com/office/officeart/2005/8/layout/hList1"/>
    <dgm:cxn modelId="{08697BC8-10F1-144E-A8D1-04631B754359}" type="presParOf" srcId="{D81F26F4-E678-B541-8257-BAC7EFE13095}" destId="{5ACD94E9-FB61-1D48-A6D1-A29912D23BF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4D9D241-7CEC-4961-8390-F4744ADF41AE}" type="doc">
      <dgm:prSet loTypeId="urn:microsoft.com/office/officeart/2016/7/layout/VerticalSolidActionList" loCatId="List" qsTypeId="urn:microsoft.com/office/officeart/2005/8/quickstyle/simple1" qsCatId="simple" csTypeId="urn:microsoft.com/office/officeart/2005/8/colors/accent1_2" csCatId="accent1" phldr="1"/>
      <dgm:spPr/>
      <dgm:t>
        <a:bodyPr/>
        <a:lstStyle/>
        <a:p>
          <a:endParaRPr lang="en-US"/>
        </a:p>
      </dgm:t>
    </dgm:pt>
    <dgm:pt modelId="{CAB473F7-53FA-4654-9FC1-5990143B2E22}">
      <dgm:prSet custT="1"/>
      <dgm:spPr/>
      <dgm:t>
        <a:bodyPr/>
        <a:lstStyle/>
        <a:p>
          <a:r>
            <a:rPr lang="en-US" sz="1600"/>
            <a:t>Maintain</a:t>
          </a:r>
        </a:p>
      </dgm:t>
    </dgm:pt>
    <dgm:pt modelId="{D4933AA3-B580-45AE-91F3-45027202C7F7}" type="parTrans" cxnId="{A4FCE039-AB35-460B-8B43-38093CA3AE04}">
      <dgm:prSet/>
      <dgm:spPr/>
      <dgm:t>
        <a:bodyPr/>
        <a:lstStyle/>
        <a:p>
          <a:endParaRPr lang="en-US"/>
        </a:p>
      </dgm:t>
    </dgm:pt>
    <dgm:pt modelId="{6A32FE40-C6A2-4F02-BAEA-34D3A06BFD5D}" type="sibTrans" cxnId="{A4FCE039-AB35-460B-8B43-38093CA3AE04}">
      <dgm:prSet/>
      <dgm:spPr/>
      <dgm:t>
        <a:bodyPr/>
        <a:lstStyle/>
        <a:p>
          <a:endParaRPr lang="en-US"/>
        </a:p>
      </dgm:t>
    </dgm:pt>
    <dgm:pt modelId="{429F814D-00CA-4DB7-88A0-B5CC0B5E88F9}">
      <dgm:prSet custT="1"/>
      <dgm:spPr/>
      <dgm:t>
        <a:bodyPr/>
        <a:lstStyle/>
        <a:p>
          <a:r>
            <a:rPr lang="en-US" sz="1600" dirty="0"/>
            <a:t>Maintain a large personal space</a:t>
          </a:r>
        </a:p>
      </dgm:t>
    </dgm:pt>
    <dgm:pt modelId="{5977A71A-6181-44F2-AE38-48B8E8610BBF}" type="parTrans" cxnId="{AD549102-7E09-49FF-B99B-FFB99F2B0A6C}">
      <dgm:prSet/>
      <dgm:spPr/>
      <dgm:t>
        <a:bodyPr/>
        <a:lstStyle/>
        <a:p>
          <a:endParaRPr lang="en-US"/>
        </a:p>
      </dgm:t>
    </dgm:pt>
    <dgm:pt modelId="{660FE4FD-00EA-4E3F-B386-4413B7974D98}" type="sibTrans" cxnId="{AD549102-7E09-49FF-B99B-FFB99F2B0A6C}">
      <dgm:prSet/>
      <dgm:spPr/>
      <dgm:t>
        <a:bodyPr/>
        <a:lstStyle/>
        <a:p>
          <a:endParaRPr lang="en-US"/>
        </a:p>
      </dgm:t>
    </dgm:pt>
    <dgm:pt modelId="{040E852E-58D4-4E45-A6F0-D207FA1D2768}">
      <dgm:prSet custT="1"/>
      <dgm:spPr/>
      <dgm:t>
        <a:bodyPr/>
        <a:lstStyle/>
        <a:p>
          <a:r>
            <a:rPr lang="en-US" sz="1600"/>
            <a:t>Avoid</a:t>
          </a:r>
        </a:p>
      </dgm:t>
    </dgm:pt>
    <dgm:pt modelId="{21CDC22D-1407-476B-8B03-019B1C482212}" type="parTrans" cxnId="{DEE476CB-53FE-4C28-92EF-F11D3F328911}">
      <dgm:prSet/>
      <dgm:spPr/>
      <dgm:t>
        <a:bodyPr/>
        <a:lstStyle/>
        <a:p>
          <a:endParaRPr lang="en-US"/>
        </a:p>
      </dgm:t>
    </dgm:pt>
    <dgm:pt modelId="{19DD3FA8-B4E5-4F89-A9A6-FA8FAF47B52F}" type="sibTrans" cxnId="{DEE476CB-53FE-4C28-92EF-F11D3F328911}">
      <dgm:prSet/>
      <dgm:spPr/>
      <dgm:t>
        <a:bodyPr/>
        <a:lstStyle/>
        <a:p>
          <a:endParaRPr lang="en-US"/>
        </a:p>
      </dgm:t>
    </dgm:pt>
    <dgm:pt modelId="{D74DC4C3-D0FB-4074-BA62-B4BF7C0031CA}">
      <dgm:prSet custT="1"/>
      <dgm:spPr/>
      <dgm:t>
        <a:bodyPr/>
        <a:lstStyle/>
        <a:p>
          <a:r>
            <a:rPr lang="en-US" sz="1600" dirty="0"/>
            <a:t>Avoid verbal struggles</a:t>
          </a:r>
        </a:p>
      </dgm:t>
    </dgm:pt>
    <dgm:pt modelId="{C633E951-2A83-474D-8B56-4ACE2D7BF830}" type="parTrans" cxnId="{C4328F7F-E542-4D39-8218-B6708C6D4256}">
      <dgm:prSet/>
      <dgm:spPr/>
      <dgm:t>
        <a:bodyPr/>
        <a:lstStyle/>
        <a:p>
          <a:endParaRPr lang="en-US"/>
        </a:p>
      </dgm:t>
    </dgm:pt>
    <dgm:pt modelId="{EF96A948-3353-4B2A-9C86-C29A7237AF9F}" type="sibTrans" cxnId="{C4328F7F-E542-4D39-8218-B6708C6D4256}">
      <dgm:prSet/>
      <dgm:spPr/>
      <dgm:t>
        <a:bodyPr/>
        <a:lstStyle/>
        <a:p>
          <a:endParaRPr lang="en-US"/>
        </a:p>
      </dgm:t>
    </dgm:pt>
    <dgm:pt modelId="{1AEDA2C6-9D3E-4EC3-929E-6B110ECBF98B}">
      <dgm:prSet custT="1"/>
      <dgm:spPr/>
      <dgm:t>
        <a:bodyPr/>
        <a:lstStyle/>
        <a:p>
          <a:r>
            <a:rPr lang="en-US" sz="1600"/>
            <a:t>Give</a:t>
          </a:r>
        </a:p>
      </dgm:t>
    </dgm:pt>
    <dgm:pt modelId="{4CD6F324-DEAA-4D90-9E9E-4D4E85E76DFB}" type="parTrans" cxnId="{25FE9159-1218-492D-B3CC-EE13F95C7930}">
      <dgm:prSet/>
      <dgm:spPr/>
      <dgm:t>
        <a:bodyPr/>
        <a:lstStyle/>
        <a:p>
          <a:endParaRPr lang="en-US"/>
        </a:p>
      </dgm:t>
    </dgm:pt>
    <dgm:pt modelId="{D92AECAE-9A44-4F0A-BC00-B72F23161EDC}" type="sibTrans" cxnId="{25FE9159-1218-492D-B3CC-EE13F95C7930}">
      <dgm:prSet/>
      <dgm:spPr/>
      <dgm:t>
        <a:bodyPr/>
        <a:lstStyle/>
        <a:p>
          <a:endParaRPr lang="en-US"/>
        </a:p>
      </dgm:t>
    </dgm:pt>
    <dgm:pt modelId="{816C05D2-89E7-49AF-B861-B1D4992B66FA}">
      <dgm:prSet custT="1"/>
      <dgm:spPr/>
      <dgm:t>
        <a:bodyPr/>
        <a:lstStyle/>
        <a:p>
          <a:r>
            <a:rPr lang="en-US" sz="1600" dirty="0"/>
            <a:t>Give a few clear options (choices)</a:t>
          </a:r>
        </a:p>
      </dgm:t>
    </dgm:pt>
    <dgm:pt modelId="{FECC09FB-6981-429E-9A80-6A84C61F3449}" type="parTrans" cxnId="{065FA4BD-04FA-45BE-8871-832FB8E1410F}">
      <dgm:prSet/>
      <dgm:spPr/>
      <dgm:t>
        <a:bodyPr/>
        <a:lstStyle/>
        <a:p>
          <a:endParaRPr lang="en-US"/>
        </a:p>
      </dgm:t>
    </dgm:pt>
    <dgm:pt modelId="{80126478-57CA-4F10-B401-75A17A658501}" type="sibTrans" cxnId="{065FA4BD-04FA-45BE-8871-832FB8E1410F}">
      <dgm:prSet/>
      <dgm:spPr/>
      <dgm:t>
        <a:bodyPr/>
        <a:lstStyle/>
        <a:p>
          <a:endParaRPr lang="en-US"/>
        </a:p>
      </dgm:t>
    </dgm:pt>
    <dgm:pt modelId="{888136C6-02CA-48D8-A6F9-DE4FB0C1176B}">
      <dgm:prSet custT="1"/>
      <dgm:spPr/>
      <dgm:t>
        <a:bodyPr/>
        <a:lstStyle/>
        <a:p>
          <a:r>
            <a:rPr lang="en-US" sz="1600"/>
            <a:t>Utilize</a:t>
          </a:r>
        </a:p>
      </dgm:t>
    </dgm:pt>
    <dgm:pt modelId="{DFFA9206-4B0F-4068-B049-F9C6C54C615C}" type="parTrans" cxnId="{1556F282-363D-4660-A006-B83909D68468}">
      <dgm:prSet/>
      <dgm:spPr/>
      <dgm:t>
        <a:bodyPr/>
        <a:lstStyle/>
        <a:p>
          <a:endParaRPr lang="en-US"/>
        </a:p>
      </dgm:t>
    </dgm:pt>
    <dgm:pt modelId="{2C21F8D7-E771-448B-94E8-F3DA220268E5}" type="sibTrans" cxnId="{1556F282-363D-4660-A006-B83909D68468}">
      <dgm:prSet/>
      <dgm:spPr/>
      <dgm:t>
        <a:bodyPr/>
        <a:lstStyle/>
        <a:p>
          <a:endParaRPr lang="en-US"/>
        </a:p>
      </dgm:t>
    </dgm:pt>
    <dgm:pt modelId="{9DA9F1F4-61D5-4BF9-AFA6-A6F13E0D62F6}">
      <dgm:prSet custT="1"/>
      <dgm:spPr/>
      <dgm:t>
        <a:bodyPr/>
        <a:lstStyle/>
        <a:p>
          <a:r>
            <a:rPr lang="en-US" sz="1600" dirty="0"/>
            <a:t>Utilize non-aggressive posture</a:t>
          </a:r>
        </a:p>
      </dgm:t>
    </dgm:pt>
    <dgm:pt modelId="{29C1C530-5D46-4610-A934-318303E96540}" type="parTrans" cxnId="{3C2EFF79-6CCE-4D0D-A86D-3C49E0BF2212}">
      <dgm:prSet/>
      <dgm:spPr/>
      <dgm:t>
        <a:bodyPr/>
        <a:lstStyle/>
        <a:p>
          <a:endParaRPr lang="en-US"/>
        </a:p>
      </dgm:t>
    </dgm:pt>
    <dgm:pt modelId="{15FFBF80-51F6-4D3F-A8C7-FED878030537}" type="sibTrans" cxnId="{3C2EFF79-6CCE-4D0D-A86D-3C49E0BF2212}">
      <dgm:prSet/>
      <dgm:spPr/>
      <dgm:t>
        <a:bodyPr/>
        <a:lstStyle/>
        <a:p>
          <a:endParaRPr lang="en-US"/>
        </a:p>
      </dgm:t>
    </dgm:pt>
    <dgm:pt modelId="{377696FC-0EBF-4171-A193-1440420FC164}">
      <dgm:prSet custT="1"/>
      <dgm:spPr/>
      <dgm:t>
        <a:bodyPr/>
        <a:lstStyle/>
        <a:p>
          <a:r>
            <a:rPr lang="en-US" sz="1600"/>
            <a:t>Use</a:t>
          </a:r>
        </a:p>
      </dgm:t>
    </dgm:pt>
    <dgm:pt modelId="{4A0B0F7A-FF20-4453-822D-CFED8CDB9938}" type="parTrans" cxnId="{37AE3535-3DF4-474E-9E3F-0EE5C0CDE0B6}">
      <dgm:prSet/>
      <dgm:spPr/>
      <dgm:t>
        <a:bodyPr/>
        <a:lstStyle/>
        <a:p>
          <a:endParaRPr lang="en-US"/>
        </a:p>
      </dgm:t>
    </dgm:pt>
    <dgm:pt modelId="{731C9309-8D28-497F-847F-89A0C89F44F0}" type="sibTrans" cxnId="{37AE3535-3DF4-474E-9E3F-0EE5C0CDE0B6}">
      <dgm:prSet/>
      <dgm:spPr/>
      <dgm:t>
        <a:bodyPr/>
        <a:lstStyle/>
        <a:p>
          <a:endParaRPr lang="en-US"/>
        </a:p>
      </dgm:t>
    </dgm:pt>
    <dgm:pt modelId="{DAFBD71A-5431-4068-8EE3-861223EC7702}">
      <dgm:prSet custT="1"/>
      <dgm:spPr/>
      <dgm:t>
        <a:bodyPr/>
        <a:lstStyle/>
        <a:p>
          <a:r>
            <a:rPr lang="en-US" sz="1600"/>
            <a:t>Use genuineness and empathy</a:t>
          </a:r>
        </a:p>
      </dgm:t>
    </dgm:pt>
    <dgm:pt modelId="{8514328C-D9DE-49D9-B3E6-9F8CFD4F60A7}" type="parTrans" cxnId="{675B224C-D169-412E-A4DE-686B0C7298F1}">
      <dgm:prSet/>
      <dgm:spPr/>
      <dgm:t>
        <a:bodyPr/>
        <a:lstStyle/>
        <a:p>
          <a:endParaRPr lang="en-US"/>
        </a:p>
      </dgm:t>
    </dgm:pt>
    <dgm:pt modelId="{FBDDDFA2-8B62-45E2-B9D3-F8B22DFCC8C1}" type="sibTrans" cxnId="{675B224C-D169-412E-A4DE-686B0C7298F1}">
      <dgm:prSet/>
      <dgm:spPr/>
      <dgm:t>
        <a:bodyPr/>
        <a:lstStyle/>
        <a:p>
          <a:endParaRPr lang="en-US"/>
        </a:p>
      </dgm:t>
    </dgm:pt>
    <dgm:pt modelId="{6F78D634-1940-4070-B7F0-9B046C057397}">
      <dgm:prSet custT="1"/>
      <dgm:spPr/>
      <dgm:t>
        <a:bodyPr/>
        <a:lstStyle/>
        <a:p>
          <a:r>
            <a:rPr lang="en-US" sz="1600"/>
            <a:t>Attempt</a:t>
          </a:r>
        </a:p>
      </dgm:t>
    </dgm:pt>
    <dgm:pt modelId="{8C95E23F-69A6-4E69-813C-B3263674AE07}" type="parTrans" cxnId="{54FA0DEF-18EA-4033-B774-143C221CE3E1}">
      <dgm:prSet/>
      <dgm:spPr/>
      <dgm:t>
        <a:bodyPr/>
        <a:lstStyle/>
        <a:p>
          <a:endParaRPr lang="en-US"/>
        </a:p>
      </dgm:t>
    </dgm:pt>
    <dgm:pt modelId="{7CB7625B-9173-4445-90A4-5C8517B85469}" type="sibTrans" cxnId="{54FA0DEF-18EA-4033-B774-143C221CE3E1}">
      <dgm:prSet/>
      <dgm:spPr/>
      <dgm:t>
        <a:bodyPr/>
        <a:lstStyle/>
        <a:p>
          <a:endParaRPr lang="en-US"/>
        </a:p>
      </dgm:t>
    </dgm:pt>
    <dgm:pt modelId="{A36A25E1-FD17-4B44-8B3A-F86235C96364}">
      <dgm:prSet custT="1"/>
      <dgm:spPr/>
      <dgm:t>
        <a:bodyPr/>
        <a:lstStyle/>
        <a:p>
          <a:r>
            <a:rPr lang="en-US" sz="1600"/>
            <a:t>Attempt to be confidently aware</a:t>
          </a:r>
        </a:p>
      </dgm:t>
    </dgm:pt>
    <dgm:pt modelId="{567ADD09-96F9-4CBB-9435-5732722E6040}" type="parTrans" cxnId="{BA341AA1-0116-4816-9A6E-9F6E0842E7D9}">
      <dgm:prSet/>
      <dgm:spPr/>
      <dgm:t>
        <a:bodyPr/>
        <a:lstStyle/>
        <a:p>
          <a:endParaRPr lang="en-US"/>
        </a:p>
      </dgm:t>
    </dgm:pt>
    <dgm:pt modelId="{8ACEE082-1E70-4C39-9781-BD7F5B6FAB89}" type="sibTrans" cxnId="{BA341AA1-0116-4816-9A6E-9F6E0842E7D9}">
      <dgm:prSet/>
      <dgm:spPr/>
      <dgm:t>
        <a:bodyPr/>
        <a:lstStyle/>
        <a:p>
          <a:endParaRPr lang="en-US"/>
        </a:p>
      </dgm:t>
    </dgm:pt>
    <dgm:pt modelId="{43E48522-76C9-461D-8C13-ED1D42C5D3FB}">
      <dgm:prSet custT="1"/>
      <dgm:spPr/>
      <dgm:t>
        <a:bodyPr/>
        <a:lstStyle/>
        <a:p>
          <a:r>
            <a:rPr lang="en-US" sz="1600"/>
            <a:t>Be</a:t>
          </a:r>
        </a:p>
      </dgm:t>
    </dgm:pt>
    <dgm:pt modelId="{4E33C04A-E20C-4B44-BCB4-83E9D8A9E63D}" type="parTrans" cxnId="{5C6CDD4E-5118-4312-973C-D284527CEFD7}">
      <dgm:prSet/>
      <dgm:spPr/>
      <dgm:t>
        <a:bodyPr/>
        <a:lstStyle/>
        <a:p>
          <a:endParaRPr lang="en-US"/>
        </a:p>
      </dgm:t>
    </dgm:pt>
    <dgm:pt modelId="{419330BD-0236-48AC-BE19-E9620F454D99}" type="sibTrans" cxnId="{5C6CDD4E-5118-4312-973C-D284527CEFD7}">
      <dgm:prSet/>
      <dgm:spPr/>
      <dgm:t>
        <a:bodyPr/>
        <a:lstStyle/>
        <a:p>
          <a:endParaRPr lang="en-US"/>
        </a:p>
      </dgm:t>
    </dgm:pt>
    <dgm:pt modelId="{50EA116F-9D6E-4A1D-BE12-41A9AA6D59C9}">
      <dgm:prSet custT="1"/>
      <dgm:spPr/>
      <dgm:t>
        <a:bodyPr/>
        <a:lstStyle/>
        <a:p>
          <a:r>
            <a:rPr lang="en-US" sz="1600" dirty="0"/>
            <a:t>Be assertive, not aggressive; state expectations for patient’s behavior</a:t>
          </a:r>
        </a:p>
      </dgm:t>
    </dgm:pt>
    <dgm:pt modelId="{FFCF1D23-E67B-4284-8FBB-E34EABF99924}" type="parTrans" cxnId="{E080696D-3007-4C0F-9C27-118AFA1F3AC8}">
      <dgm:prSet/>
      <dgm:spPr/>
      <dgm:t>
        <a:bodyPr/>
        <a:lstStyle/>
        <a:p>
          <a:endParaRPr lang="en-US"/>
        </a:p>
      </dgm:t>
    </dgm:pt>
    <dgm:pt modelId="{179A6A62-82FD-43A3-BBE0-25D2F45842D1}" type="sibTrans" cxnId="{E080696D-3007-4C0F-9C27-118AFA1F3AC8}">
      <dgm:prSet/>
      <dgm:spPr/>
      <dgm:t>
        <a:bodyPr/>
        <a:lstStyle/>
        <a:p>
          <a:endParaRPr lang="en-US"/>
        </a:p>
      </dgm:t>
    </dgm:pt>
    <dgm:pt modelId="{0F2FA4F3-F903-45F5-BA3D-A844FB75C635}">
      <dgm:prSet custT="1"/>
      <dgm:spPr/>
      <dgm:t>
        <a:bodyPr/>
        <a:lstStyle/>
        <a:p>
          <a:r>
            <a:rPr lang="en-US" sz="1600"/>
            <a:t>Assess</a:t>
          </a:r>
        </a:p>
      </dgm:t>
    </dgm:pt>
    <dgm:pt modelId="{41785C69-F6D0-4B01-919F-8332FD91A968}" type="parTrans" cxnId="{7F7FCE0F-B03E-4310-A7AE-D2E01247BF51}">
      <dgm:prSet/>
      <dgm:spPr/>
      <dgm:t>
        <a:bodyPr/>
        <a:lstStyle/>
        <a:p>
          <a:endParaRPr lang="en-US"/>
        </a:p>
      </dgm:t>
    </dgm:pt>
    <dgm:pt modelId="{799DB2AF-9350-49DD-85C4-44EFF219F4D5}" type="sibTrans" cxnId="{7F7FCE0F-B03E-4310-A7AE-D2E01247BF51}">
      <dgm:prSet/>
      <dgm:spPr/>
      <dgm:t>
        <a:bodyPr/>
        <a:lstStyle/>
        <a:p>
          <a:endParaRPr lang="en-US"/>
        </a:p>
      </dgm:t>
    </dgm:pt>
    <dgm:pt modelId="{2CCC156B-D22D-4D9A-8A81-79C3906E4D62}">
      <dgm:prSet custT="1"/>
      <dgm:spPr/>
      <dgm:t>
        <a:bodyPr/>
        <a:lstStyle/>
        <a:p>
          <a:r>
            <a:rPr lang="en-US" sz="1600" dirty="0"/>
            <a:t>Assess for personal safety</a:t>
          </a:r>
        </a:p>
      </dgm:t>
    </dgm:pt>
    <dgm:pt modelId="{1931F062-E31C-4A07-910C-B0D4EA0C7CBD}" type="parTrans" cxnId="{0BA5E70D-09E6-443A-9176-0BFAA8B4C4B8}">
      <dgm:prSet/>
      <dgm:spPr/>
      <dgm:t>
        <a:bodyPr/>
        <a:lstStyle/>
        <a:p>
          <a:endParaRPr lang="en-US"/>
        </a:p>
      </dgm:t>
    </dgm:pt>
    <dgm:pt modelId="{A1FB89AB-DBAD-4B52-9A60-3F72D095C544}" type="sibTrans" cxnId="{0BA5E70D-09E6-443A-9176-0BFAA8B4C4B8}">
      <dgm:prSet/>
      <dgm:spPr/>
      <dgm:t>
        <a:bodyPr/>
        <a:lstStyle/>
        <a:p>
          <a:endParaRPr lang="en-US"/>
        </a:p>
      </dgm:t>
    </dgm:pt>
    <dgm:pt modelId="{089409FA-3552-DF45-8B83-394F8C0047E8}" type="pres">
      <dgm:prSet presAssocID="{94D9D241-7CEC-4961-8390-F4744ADF41AE}" presName="Name0" presStyleCnt="0">
        <dgm:presLayoutVars>
          <dgm:dir/>
          <dgm:animLvl val="lvl"/>
          <dgm:resizeHandles val="exact"/>
        </dgm:presLayoutVars>
      </dgm:prSet>
      <dgm:spPr/>
    </dgm:pt>
    <dgm:pt modelId="{92B2A74F-7B96-B74A-BDC7-544372727E50}" type="pres">
      <dgm:prSet presAssocID="{CAB473F7-53FA-4654-9FC1-5990143B2E22}" presName="linNode" presStyleCnt="0"/>
      <dgm:spPr/>
    </dgm:pt>
    <dgm:pt modelId="{8E3242EC-6D9A-8846-9B6B-2019EE70D1CE}" type="pres">
      <dgm:prSet presAssocID="{CAB473F7-53FA-4654-9FC1-5990143B2E22}" presName="parentText" presStyleLbl="alignNode1" presStyleIdx="0" presStyleCnt="8">
        <dgm:presLayoutVars>
          <dgm:chMax val="1"/>
          <dgm:bulletEnabled/>
        </dgm:presLayoutVars>
      </dgm:prSet>
      <dgm:spPr/>
    </dgm:pt>
    <dgm:pt modelId="{2547446B-1F97-0E40-806B-D2F663096049}" type="pres">
      <dgm:prSet presAssocID="{CAB473F7-53FA-4654-9FC1-5990143B2E22}" presName="descendantText" presStyleLbl="alignAccFollowNode1" presStyleIdx="0" presStyleCnt="8">
        <dgm:presLayoutVars>
          <dgm:bulletEnabled/>
        </dgm:presLayoutVars>
      </dgm:prSet>
      <dgm:spPr/>
    </dgm:pt>
    <dgm:pt modelId="{2577A499-C62C-3E48-A927-703965E4BFA9}" type="pres">
      <dgm:prSet presAssocID="{6A32FE40-C6A2-4F02-BAEA-34D3A06BFD5D}" presName="sp" presStyleCnt="0"/>
      <dgm:spPr/>
    </dgm:pt>
    <dgm:pt modelId="{A5627A4C-9099-9646-B661-A36AF9A4AB34}" type="pres">
      <dgm:prSet presAssocID="{040E852E-58D4-4E45-A6F0-D207FA1D2768}" presName="linNode" presStyleCnt="0"/>
      <dgm:spPr/>
    </dgm:pt>
    <dgm:pt modelId="{554179B7-7B23-3E48-9951-DE91104E585F}" type="pres">
      <dgm:prSet presAssocID="{040E852E-58D4-4E45-A6F0-D207FA1D2768}" presName="parentText" presStyleLbl="alignNode1" presStyleIdx="1" presStyleCnt="8">
        <dgm:presLayoutVars>
          <dgm:chMax val="1"/>
          <dgm:bulletEnabled/>
        </dgm:presLayoutVars>
      </dgm:prSet>
      <dgm:spPr/>
    </dgm:pt>
    <dgm:pt modelId="{EE3F3627-600B-404E-BC6A-F8F7D9AB6D18}" type="pres">
      <dgm:prSet presAssocID="{040E852E-58D4-4E45-A6F0-D207FA1D2768}" presName="descendantText" presStyleLbl="alignAccFollowNode1" presStyleIdx="1" presStyleCnt="8">
        <dgm:presLayoutVars>
          <dgm:bulletEnabled/>
        </dgm:presLayoutVars>
      </dgm:prSet>
      <dgm:spPr/>
    </dgm:pt>
    <dgm:pt modelId="{58238447-850E-6A45-A08B-55750614ED14}" type="pres">
      <dgm:prSet presAssocID="{19DD3FA8-B4E5-4F89-A9A6-FA8FAF47B52F}" presName="sp" presStyleCnt="0"/>
      <dgm:spPr/>
    </dgm:pt>
    <dgm:pt modelId="{ACC0D7E1-3640-3841-938D-E6B3E0904BF5}" type="pres">
      <dgm:prSet presAssocID="{1AEDA2C6-9D3E-4EC3-929E-6B110ECBF98B}" presName="linNode" presStyleCnt="0"/>
      <dgm:spPr/>
    </dgm:pt>
    <dgm:pt modelId="{D74FDF9D-92FD-BA4B-9011-6FD9447C4515}" type="pres">
      <dgm:prSet presAssocID="{1AEDA2C6-9D3E-4EC3-929E-6B110ECBF98B}" presName="parentText" presStyleLbl="alignNode1" presStyleIdx="2" presStyleCnt="8">
        <dgm:presLayoutVars>
          <dgm:chMax val="1"/>
          <dgm:bulletEnabled/>
        </dgm:presLayoutVars>
      </dgm:prSet>
      <dgm:spPr/>
    </dgm:pt>
    <dgm:pt modelId="{75CC1687-68CA-DD47-9C63-D0489685F6E6}" type="pres">
      <dgm:prSet presAssocID="{1AEDA2C6-9D3E-4EC3-929E-6B110ECBF98B}" presName="descendantText" presStyleLbl="alignAccFollowNode1" presStyleIdx="2" presStyleCnt="8">
        <dgm:presLayoutVars>
          <dgm:bulletEnabled/>
        </dgm:presLayoutVars>
      </dgm:prSet>
      <dgm:spPr/>
    </dgm:pt>
    <dgm:pt modelId="{5637D0AB-FFF1-0040-86EE-439F6224EBC8}" type="pres">
      <dgm:prSet presAssocID="{D92AECAE-9A44-4F0A-BC00-B72F23161EDC}" presName="sp" presStyleCnt="0"/>
      <dgm:spPr/>
    </dgm:pt>
    <dgm:pt modelId="{57B93A23-133C-484A-B19A-D6176EDBF791}" type="pres">
      <dgm:prSet presAssocID="{888136C6-02CA-48D8-A6F9-DE4FB0C1176B}" presName="linNode" presStyleCnt="0"/>
      <dgm:spPr/>
    </dgm:pt>
    <dgm:pt modelId="{6C2F12E8-EA7A-9246-8610-8E5C065E7B3C}" type="pres">
      <dgm:prSet presAssocID="{888136C6-02CA-48D8-A6F9-DE4FB0C1176B}" presName="parentText" presStyleLbl="alignNode1" presStyleIdx="3" presStyleCnt="8">
        <dgm:presLayoutVars>
          <dgm:chMax val="1"/>
          <dgm:bulletEnabled/>
        </dgm:presLayoutVars>
      </dgm:prSet>
      <dgm:spPr/>
    </dgm:pt>
    <dgm:pt modelId="{BF6AC09A-6771-A447-A9AB-C919C1BC2F05}" type="pres">
      <dgm:prSet presAssocID="{888136C6-02CA-48D8-A6F9-DE4FB0C1176B}" presName="descendantText" presStyleLbl="alignAccFollowNode1" presStyleIdx="3" presStyleCnt="8">
        <dgm:presLayoutVars>
          <dgm:bulletEnabled/>
        </dgm:presLayoutVars>
      </dgm:prSet>
      <dgm:spPr/>
    </dgm:pt>
    <dgm:pt modelId="{B257FCCB-B0F0-A446-A39A-CBB255A00448}" type="pres">
      <dgm:prSet presAssocID="{2C21F8D7-E771-448B-94E8-F3DA220268E5}" presName="sp" presStyleCnt="0"/>
      <dgm:spPr/>
    </dgm:pt>
    <dgm:pt modelId="{6EBF7999-D4D9-8E4C-A428-527A152B7A7B}" type="pres">
      <dgm:prSet presAssocID="{377696FC-0EBF-4171-A193-1440420FC164}" presName="linNode" presStyleCnt="0"/>
      <dgm:spPr/>
    </dgm:pt>
    <dgm:pt modelId="{AEA639B0-9E84-E84C-8130-601F64AFA31F}" type="pres">
      <dgm:prSet presAssocID="{377696FC-0EBF-4171-A193-1440420FC164}" presName="parentText" presStyleLbl="alignNode1" presStyleIdx="4" presStyleCnt="8">
        <dgm:presLayoutVars>
          <dgm:chMax val="1"/>
          <dgm:bulletEnabled/>
        </dgm:presLayoutVars>
      </dgm:prSet>
      <dgm:spPr/>
    </dgm:pt>
    <dgm:pt modelId="{40E4E510-BBCB-684B-8152-23EC972584A6}" type="pres">
      <dgm:prSet presAssocID="{377696FC-0EBF-4171-A193-1440420FC164}" presName="descendantText" presStyleLbl="alignAccFollowNode1" presStyleIdx="4" presStyleCnt="8">
        <dgm:presLayoutVars>
          <dgm:bulletEnabled/>
        </dgm:presLayoutVars>
      </dgm:prSet>
      <dgm:spPr/>
    </dgm:pt>
    <dgm:pt modelId="{57A518BC-C640-9C41-A2AE-1F68605B93AF}" type="pres">
      <dgm:prSet presAssocID="{731C9309-8D28-497F-847F-89A0C89F44F0}" presName="sp" presStyleCnt="0"/>
      <dgm:spPr/>
    </dgm:pt>
    <dgm:pt modelId="{017EE7FA-1024-5143-8D18-AE3F50B3BA20}" type="pres">
      <dgm:prSet presAssocID="{6F78D634-1940-4070-B7F0-9B046C057397}" presName="linNode" presStyleCnt="0"/>
      <dgm:spPr/>
    </dgm:pt>
    <dgm:pt modelId="{84D9B7EF-E312-0043-BD00-DD418431FB2A}" type="pres">
      <dgm:prSet presAssocID="{6F78D634-1940-4070-B7F0-9B046C057397}" presName="parentText" presStyleLbl="alignNode1" presStyleIdx="5" presStyleCnt="8">
        <dgm:presLayoutVars>
          <dgm:chMax val="1"/>
          <dgm:bulletEnabled/>
        </dgm:presLayoutVars>
      </dgm:prSet>
      <dgm:spPr/>
    </dgm:pt>
    <dgm:pt modelId="{D16661DA-DC42-104D-8AD8-C5EA7AC27743}" type="pres">
      <dgm:prSet presAssocID="{6F78D634-1940-4070-B7F0-9B046C057397}" presName="descendantText" presStyleLbl="alignAccFollowNode1" presStyleIdx="5" presStyleCnt="8">
        <dgm:presLayoutVars>
          <dgm:bulletEnabled/>
        </dgm:presLayoutVars>
      </dgm:prSet>
      <dgm:spPr/>
    </dgm:pt>
    <dgm:pt modelId="{2AAFFF20-58BA-9747-A66A-6783D7940CE8}" type="pres">
      <dgm:prSet presAssocID="{7CB7625B-9173-4445-90A4-5C8517B85469}" presName="sp" presStyleCnt="0"/>
      <dgm:spPr/>
    </dgm:pt>
    <dgm:pt modelId="{B38098ED-D0C5-0849-B600-05FE989304EB}" type="pres">
      <dgm:prSet presAssocID="{43E48522-76C9-461D-8C13-ED1D42C5D3FB}" presName="linNode" presStyleCnt="0"/>
      <dgm:spPr/>
    </dgm:pt>
    <dgm:pt modelId="{383E1E66-DD90-9348-A814-5DA2F0B4C9A3}" type="pres">
      <dgm:prSet presAssocID="{43E48522-76C9-461D-8C13-ED1D42C5D3FB}" presName="parentText" presStyleLbl="alignNode1" presStyleIdx="6" presStyleCnt="8">
        <dgm:presLayoutVars>
          <dgm:chMax val="1"/>
          <dgm:bulletEnabled/>
        </dgm:presLayoutVars>
      </dgm:prSet>
      <dgm:spPr/>
    </dgm:pt>
    <dgm:pt modelId="{9FD891E0-F49A-0246-8287-CF9B0D4FAEC9}" type="pres">
      <dgm:prSet presAssocID="{43E48522-76C9-461D-8C13-ED1D42C5D3FB}" presName="descendantText" presStyleLbl="alignAccFollowNode1" presStyleIdx="6" presStyleCnt="8">
        <dgm:presLayoutVars>
          <dgm:bulletEnabled/>
        </dgm:presLayoutVars>
      </dgm:prSet>
      <dgm:spPr/>
    </dgm:pt>
    <dgm:pt modelId="{719C21FC-A977-A94A-A4E4-F60E7F4296CA}" type="pres">
      <dgm:prSet presAssocID="{419330BD-0236-48AC-BE19-E9620F454D99}" presName="sp" presStyleCnt="0"/>
      <dgm:spPr/>
    </dgm:pt>
    <dgm:pt modelId="{70235803-F641-954A-9C7B-C218885A12FE}" type="pres">
      <dgm:prSet presAssocID="{0F2FA4F3-F903-45F5-BA3D-A844FB75C635}" presName="linNode" presStyleCnt="0"/>
      <dgm:spPr/>
    </dgm:pt>
    <dgm:pt modelId="{F4B27F5F-8D01-6E46-8734-D0C30264382A}" type="pres">
      <dgm:prSet presAssocID="{0F2FA4F3-F903-45F5-BA3D-A844FB75C635}" presName="parentText" presStyleLbl="alignNode1" presStyleIdx="7" presStyleCnt="8">
        <dgm:presLayoutVars>
          <dgm:chMax val="1"/>
          <dgm:bulletEnabled/>
        </dgm:presLayoutVars>
      </dgm:prSet>
      <dgm:spPr/>
    </dgm:pt>
    <dgm:pt modelId="{5EB022E6-BBB2-F240-B165-CCF0FC3448A0}" type="pres">
      <dgm:prSet presAssocID="{0F2FA4F3-F903-45F5-BA3D-A844FB75C635}" presName="descendantText" presStyleLbl="alignAccFollowNode1" presStyleIdx="7" presStyleCnt="8">
        <dgm:presLayoutVars>
          <dgm:bulletEnabled/>
        </dgm:presLayoutVars>
      </dgm:prSet>
      <dgm:spPr/>
    </dgm:pt>
  </dgm:ptLst>
  <dgm:cxnLst>
    <dgm:cxn modelId="{AD549102-7E09-49FF-B99B-FFB99F2B0A6C}" srcId="{CAB473F7-53FA-4654-9FC1-5990143B2E22}" destId="{429F814D-00CA-4DB7-88A0-B5CC0B5E88F9}" srcOrd="0" destOrd="0" parTransId="{5977A71A-6181-44F2-AE38-48B8E8610BBF}" sibTransId="{660FE4FD-00EA-4E3F-B386-4413B7974D98}"/>
    <dgm:cxn modelId="{0BA5E70D-09E6-443A-9176-0BFAA8B4C4B8}" srcId="{0F2FA4F3-F903-45F5-BA3D-A844FB75C635}" destId="{2CCC156B-D22D-4D9A-8A81-79C3906E4D62}" srcOrd="0" destOrd="0" parTransId="{1931F062-E31C-4A07-910C-B0D4EA0C7CBD}" sibTransId="{A1FB89AB-DBAD-4B52-9A60-3F72D095C544}"/>
    <dgm:cxn modelId="{C3669C0E-8465-2448-A5AC-963358AC3688}" type="presOf" srcId="{94D9D241-7CEC-4961-8390-F4744ADF41AE}" destId="{089409FA-3552-DF45-8B83-394F8C0047E8}" srcOrd="0" destOrd="0" presId="urn:microsoft.com/office/officeart/2016/7/layout/VerticalSolidActionList"/>
    <dgm:cxn modelId="{7F7FCE0F-B03E-4310-A7AE-D2E01247BF51}" srcId="{94D9D241-7CEC-4961-8390-F4744ADF41AE}" destId="{0F2FA4F3-F903-45F5-BA3D-A844FB75C635}" srcOrd="7" destOrd="0" parTransId="{41785C69-F6D0-4B01-919F-8332FD91A968}" sibTransId="{799DB2AF-9350-49DD-85C4-44EFF219F4D5}"/>
    <dgm:cxn modelId="{37AE3535-3DF4-474E-9E3F-0EE5C0CDE0B6}" srcId="{94D9D241-7CEC-4961-8390-F4744ADF41AE}" destId="{377696FC-0EBF-4171-A193-1440420FC164}" srcOrd="4" destOrd="0" parTransId="{4A0B0F7A-FF20-4453-822D-CFED8CDB9938}" sibTransId="{731C9309-8D28-497F-847F-89A0C89F44F0}"/>
    <dgm:cxn modelId="{4EF03B38-98EB-024B-9384-AAF054BEF475}" type="presOf" srcId="{040E852E-58D4-4E45-A6F0-D207FA1D2768}" destId="{554179B7-7B23-3E48-9951-DE91104E585F}" srcOrd="0" destOrd="0" presId="urn:microsoft.com/office/officeart/2016/7/layout/VerticalSolidActionList"/>
    <dgm:cxn modelId="{A4FCE039-AB35-460B-8B43-38093CA3AE04}" srcId="{94D9D241-7CEC-4961-8390-F4744ADF41AE}" destId="{CAB473F7-53FA-4654-9FC1-5990143B2E22}" srcOrd="0" destOrd="0" parTransId="{D4933AA3-B580-45AE-91F3-45027202C7F7}" sibTransId="{6A32FE40-C6A2-4F02-BAEA-34D3A06BFD5D}"/>
    <dgm:cxn modelId="{EA0A8C3C-FAC3-3A4D-9B0D-53F17E2D4717}" type="presOf" srcId="{2CCC156B-D22D-4D9A-8A81-79C3906E4D62}" destId="{5EB022E6-BBB2-F240-B165-CCF0FC3448A0}" srcOrd="0" destOrd="0" presId="urn:microsoft.com/office/officeart/2016/7/layout/VerticalSolidActionList"/>
    <dgm:cxn modelId="{17DB4742-BB6B-8D4C-8873-F066D7B825CB}" type="presOf" srcId="{A36A25E1-FD17-4B44-8B3A-F86235C96364}" destId="{D16661DA-DC42-104D-8AD8-C5EA7AC27743}" srcOrd="0" destOrd="0" presId="urn:microsoft.com/office/officeart/2016/7/layout/VerticalSolidActionList"/>
    <dgm:cxn modelId="{675B224C-D169-412E-A4DE-686B0C7298F1}" srcId="{377696FC-0EBF-4171-A193-1440420FC164}" destId="{DAFBD71A-5431-4068-8EE3-861223EC7702}" srcOrd="0" destOrd="0" parTransId="{8514328C-D9DE-49D9-B3E6-9F8CFD4F60A7}" sibTransId="{FBDDDFA2-8B62-45E2-B9D3-F8B22DFCC8C1}"/>
    <dgm:cxn modelId="{5C6CDD4E-5118-4312-973C-D284527CEFD7}" srcId="{94D9D241-7CEC-4961-8390-F4744ADF41AE}" destId="{43E48522-76C9-461D-8C13-ED1D42C5D3FB}" srcOrd="6" destOrd="0" parTransId="{4E33C04A-E20C-4B44-BCB4-83E9D8A9E63D}" sibTransId="{419330BD-0236-48AC-BE19-E9620F454D99}"/>
    <dgm:cxn modelId="{C7BBE356-5873-814A-B610-65690DF0EDEC}" type="presOf" srcId="{6F78D634-1940-4070-B7F0-9B046C057397}" destId="{84D9B7EF-E312-0043-BD00-DD418431FB2A}" srcOrd="0" destOrd="0" presId="urn:microsoft.com/office/officeart/2016/7/layout/VerticalSolidActionList"/>
    <dgm:cxn modelId="{25FE9159-1218-492D-B3CC-EE13F95C7930}" srcId="{94D9D241-7CEC-4961-8390-F4744ADF41AE}" destId="{1AEDA2C6-9D3E-4EC3-929E-6B110ECBF98B}" srcOrd="2" destOrd="0" parTransId="{4CD6F324-DEAA-4D90-9E9E-4D4E85E76DFB}" sibTransId="{D92AECAE-9A44-4F0A-BC00-B72F23161EDC}"/>
    <dgm:cxn modelId="{A035E359-0924-7144-ADDC-5835E8343944}" type="presOf" srcId="{1AEDA2C6-9D3E-4EC3-929E-6B110ECBF98B}" destId="{D74FDF9D-92FD-BA4B-9011-6FD9447C4515}" srcOrd="0" destOrd="0" presId="urn:microsoft.com/office/officeart/2016/7/layout/VerticalSolidActionList"/>
    <dgm:cxn modelId="{C16A3E5D-0CA9-6642-AD68-B49657949112}" type="presOf" srcId="{CAB473F7-53FA-4654-9FC1-5990143B2E22}" destId="{8E3242EC-6D9A-8846-9B6B-2019EE70D1CE}" srcOrd="0" destOrd="0" presId="urn:microsoft.com/office/officeart/2016/7/layout/VerticalSolidActionList"/>
    <dgm:cxn modelId="{213E8E61-40C8-D440-B9A2-C6E94ED816AB}" type="presOf" srcId="{888136C6-02CA-48D8-A6F9-DE4FB0C1176B}" destId="{6C2F12E8-EA7A-9246-8610-8E5C065E7B3C}" srcOrd="0" destOrd="0" presId="urn:microsoft.com/office/officeart/2016/7/layout/VerticalSolidActionList"/>
    <dgm:cxn modelId="{E080696D-3007-4C0F-9C27-118AFA1F3AC8}" srcId="{43E48522-76C9-461D-8C13-ED1D42C5D3FB}" destId="{50EA116F-9D6E-4A1D-BE12-41A9AA6D59C9}" srcOrd="0" destOrd="0" parTransId="{FFCF1D23-E67B-4284-8FBB-E34EABF99924}" sibTransId="{179A6A62-82FD-43A3-BBE0-25D2F45842D1}"/>
    <dgm:cxn modelId="{7B436976-15A3-1642-B037-17923B4ACF69}" type="presOf" srcId="{50EA116F-9D6E-4A1D-BE12-41A9AA6D59C9}" destId="{9FD891E0-F49A-0246-8287-CF9B0D4FAEC9}" srcOrd="0" destOrd="0" presId="urn:microsoft.com/office/officeart/2016/7/layout/VerticalSolidActionList"/>
    <dgm:cxn modelId="{3C2EFF79-6CCE-4D0D-A86D-3C49E0BF2212}" srcId="{888136C6-02CA-48D8-A6F9-DE4FB0C1176B}" destId="{9DA9F1F4-61D5-4BF9-AFA6-A6F13E0D62F6}" srcOrd="0" destOrd="0" parTransId="{29C1C530-5D46-4610-A934-318303E96540}" sibTransId="{15FFBF80-51F6-4D3F-A8C7-FED878030537}"/>
    <dgm:cxn modelId="{26828B7A-54A9-EF49-A260-6B6ED4301B4A}" type="presOf" srcId="{DAFBD71A-5431-4068-8EE3-861223EC7702}" destId="{40E4E510-BBCB-684B-8152-23EC972584A6}" srcOrd="0" destOrd="0" presId="urn:microsoft.com/office/officeart/2016/7/layout/VerticalSolidActionList"/>
    <dgm:cxn modelId="{C4328F7F-E542-4D39-8218-B6708C6D4256}" srcId="{040E852E-58D4-4E45-A6F0-D207FA1D2768}" destId="{D74DC4C3-D0FB-4074-BA62-B4BF7C0031CA}" srcOrd="0" destOrd="0" parTransId="{C633E951-2A83-474D-8B56-4ACE2D7BF830}" sibTransId="{EF96A948-3353-4B2A-9C86-C29A7237AF9F}"/>
    <dgm:cxn modelId="{1556F282-363D-4660-A006-B83909D68468}" srcId="{94D9D241-7CEC-4961-8390-F4744ADF41AE}" destId="{888136C6-02CA-48D8-A6F9-DE4FB0C1176B}" srcOrd="3" destOrd="0" parTransId="{DFFA9206-4B0F-4068-B049-F9C6C54C615C}" sibTransId="{2C21F8D7-E771-448B-94E8-F3DA220268E5}"/>
    <dgm:cxn modelId="{BA341AA1-0116-4816-9A6E-9F6E0842E7D9}" srcId="{6F78D634-1940-4070-B7F0-9B046C057397}" destId="{A36A25E1-FD17-4B44-8B3A-F86235C96364}" srcOrd="0" destOrd="0" parTransId="{567ADD09-96F9-4CBB-9435-5732722E6040}" sibTransId="{8ACEE082-1E70-4C39-9781-BD7F5B6FAB89}"/>
    <dgm:cxn modelId="{FC2B0AA4-6FC6-AC4F-BE53-B5D6A26B290C}" type="presOf" srcId="{429F814D-00CA-4DB7-88A0-B5CC0B5E88F9}" destId="{2547446B-1F97-0E40-806B-D2F663096049}" srcOrd="0" destOrd="0" presId="urn:microsoft.com/office/officeart/2016/7/layout/VerticalSolidActionList"/>
    <dgm:cxn modelId="{065FA4BD-04FA-45BE-8871-832FB8E1410F}" srcId="{1AEDA2C6-9D3E-4EC3-929E-6B110ECBF98B}" destId="{816C05D2-89E7-49AF-B861-B1D4992B66FA}" srcOrd="0" destOrd="0" parTransId="{FECC09FB-6981-429E-9A80-6A84C61F3449}" sibTransId="{80126478-57CA-4F10-B401-75A17A658501}"/>
    <dgm:cxn modelId="{5A00C2C7-FE16-B94A-83B8-168582E7E553}" type="presOf" srcId="{0F2FA4F3-F903-45F5-BA3D-A844FB75C635}" destId="{F4B27F5F-8D01-6E46-8734-D0C30264382A}" srcOrd="0" destOrd="0" presId="urn:microsoft.com/office/officeart/2016/7/layout/VerticalSolidActionList"/>
    <dgm:cxn modelId="{DEE476CB-53FE-4C28-92EF-F11D3F328911}" srcId="{94D9D241-7CEC-4961-8390-F4744ADF41AE}" destId="{040E852E-58D4-4E45-A6F0-D207FA1D2768}" srcOrd="1" destOrd="0" parTransId="{21CDC22D-1407-476B-8B03-019B1C482212}" sibTransId="{19DD3FA8-B4E5-4F89-A9A6-FA8FAF47B52F}"/>
    <dgm:cxn modelId="{832541D0-FC85-D641-BC29-4E3C56BD56E8}" type="presOf" srcId="{377696FC-0EBF-4171-A193-1440420FC164}" destId="{AEA639B0-9E84-E84C-8130-601F64AFA31F}" srcOrd="0" destOrd="0" presId="urn:microsoft.com/office/officeart/2016/7/layout/VerticalSolidActionList"/>
    <dgm:cxn modelId="{5C17D6D0-5340-F040-8A4F-690F04DCF2DB}" type="presOf" srcId="{9DA9F1F4-61D5-4BF9-AFA6-A6F13E0D62F6}" destId="{BF6AC09A-6771-A447-A9AB-C919C1BC2F05}" srcOrd="0" destOrd="0" presId="urn:microsoft.com/office/officeart/2016/7/layout/VerticalSolidActionList"/>
    <dgm:cxn modelId="{D68FC4D5-8CEA-8148-8E33-9216F97D626B}" type="presOf" srcId="{43E48522-76C9-461D-8C13-ED1D42C5D3FB}" destId="{383E1E66-DD90-9348-A814-5DA2F0B4C9A3}" srcOrd="0" destOrd="0" presId="urn:microsoft.com/office/officeart/2016/7/layout/VerticalSolidActionList"/>
    <dgm:cxn modelId="{60B025DA-83BD-4F49-BC1B-6361735B8856}" type="presOf" srcId="{D74DC4C3-D0FB-4074-BA62-B4BF7C0031CA}" destId="{EE3F3627-600B-404E-BC6A-F8F7D9AB6D18}" srcOrd="0" destOrd="0" presId="urn:microsoft.com/office/officeart/2016/7/layout/VerticalSolidActionList"/>
    <dgm:cxn modelId="{03A910E3-A414-9D42-82DC-9D5127778807}" type="presOf" srcId="{816C05D2-89E7-49AF-B861-B1D4992B66FA}" destId="{75CC1687-68CA-DD47-9C63-D0489685F6E6}" srcOrd="0" destOrd="0" presId="urn:microsoft.com/office/officeart/2016/7/layout/VerticalSolidActionList"/>
    <dgm:cxn modelId="{54FA0DEF-18EA-4033-B774-143C221CE3E1}" srcId="{94D9D241-7CEC-4961-8390-F4744ADF41AE}" destId="{6F78D634-1940-4070-B7F0-9B046C057397}" srcOrd="5" destOrd="0" parTransId="{8C95E23F-69A6-4E69-813C-B3263674AE07}" sibTransId="{7CB7625B-9173-4445-90A4-5C8517B85469}"/>
    <dgm:cxn modelId="{EB27EC5F-2199-8B45-B885-2B80B4D831F9}" type="presParOf" srcId="{089409FA-3552-DF45-8B83-394F8C0047E8}" destId="{92B2A74F-7B96-B74A-BDC7-544372727E50}" srcOrd="0" destOrd="0" presId="urn:microsoft.com/office/officeart/2016/7/layout/VerticalSolidActionList"/>
    <dgm:cxn modelId="{C07E94DC-1778-A149-AFF5-984958CB6A36}" type="presParOf" srcId="{92B2A74F-7B96-B74A-BDC7-544372727E50}" destId="{8E3242EC-6D9A-8846-9B6B-2019EE70D1CE}" srcOrd="0" destOrd="0" presId="urn:microsoft.com/office/officeart/2016/7/layout/VerticalSolidActionList"/>
    <dgm:cxn modelId="{7122456C-1319-0645-87CC-2B5CD234811E}" type="presParOf" srcId="{92B2A74F-7B96-B74A-BDC7-544372727E50}" destId="{2547446B-1F97-0E40-806B-D2F663096049}" srcOrd="1" destOrd="0" presId="urn:microsoft.com/office/officeart/2016/7/layout/VerticalSolidActionList"/>
    <dgm:cxn modelId="{A907E880-6F73-B249-83B5-EC433417509C}" type="presParOf" srcId="{089409FA-3552-DF45-8B83-394F8C0047E8}" destId="{2577A499-C62C-3E48-A927-703965E4BFA9}" srcOrd="1" destOrd="0" presId="urn:microsoft.com/office/officeart/2016/7/layout/VerticalSolidActionList"/>
    <dgm:cxn modelId="{8135812C-F8F1-BB4F-B9FB-BDF7E0479A5D}" type="presParOf" srcId="{089409FA-3552-DF45-8B83-394F8C0047E8}" destId="{A5627A4C-9099-9646-B661-A36AF9A4AB34}" srcOrd="2" destOrd="0" presId="urn:microsoft.com/office/officeart/2016/7/layout/VerticalSolidActionList"/>
    <dgm:cxn modelId="{D280D33D-7397-0A4E-B2C4-5B5A17F2FB43}" type="presParOf" srcId="{A5627A4C-9099-9646-B661-A36AF9A4AB34}" destId="{554179B7-7B23-3E48-9951-DE91104E585F}" srcOrd="0" destOrd="0" presId="urn:microsoft.com/office/officeart/2016/7/layout/VerticalSolidActionList"/>
    <dgm:cxn modelId="{BC3624B7-8ACD-A148-8F1D-866DB58ED36C}" type="presParOf" srcId="{A5627A4C-9099-9646-B661-A36AF9A4AB34}" destId="{EE3F3627-600B-404E-BC6A-F8F7D9AB6D18}" srcOrd="1" destOrd="0" presId="urn:microsoft.com/office/officeart/2016/7/layout/VerticalSolidActionList"/>
    <dgm:cxn modelId="{ADD5826F-70C4-6B45-AF6D-090CEB06FCF7}" type="presParOf" srcId="{089409FA-3552-DF45-8B83-394F8C0047E8}" destId="{58238447-850E-6A45-A08B-55750614ED14}" srcOrd="3" destOrd="0" presId="urn:microsoft.com/office/officeart/2016/7/layout/VerticalSolidActionList"/>
    <dgm:cxn modelId="{41134C5A-90C5-D94C-9605-F73507AFE16B}" type="presParOf" srcId="{089409FA-3552-DF45-8B83-394F8C0047E8}" destId="{ACC0D7E1-3640-3841-938D-E6B3E0904BF5}" srcOrd="4" destOrd="0" presId="urn:microsoft.com/office/officeart/2016/7/layout/VerticalSolidActionList"/>
    <dgm:cxn modelId="{753F40D1-3229-C94A-B192-58FD6DA307F7}" type="presParOf" srcId="{ACC0D7E1-3640-3841-938D-E6B3E0904BF5}" destId="{D74FDF9D-92FD-BA4B-9011-6FD9447C4515}" srcOrd="0" destOrd="0" presId="urn:microsoft.com/office/officeart/2016/7/layout/VerticalSolidActionList"/>
    <dgm:cxn modelId="{140A891C-083B-0248-9A5D-3D67B8558B88}" type="presParOf" srcId="{ACC0D7E1-3640-3841-938D-E6B3E0904BF5}" destId="{75CC1687-68CA-DD47-9C63-D0489685F6E6}" srcOrd="1" destOrd="0" presId="urn:microsoft.com/office/officeart/2016/7/layout/VerticalSolidActionList"/>
    <dgm:cxn modelId="{A71912DD-90A3-0E47-B51E-393A445138EC}" type="presParOf" srcId="{089409FA-3552-DF45-8B83-394F8C0047E8}" destId="{5637D0AB-FFF1-0040-86EE-439F6224EBC8}" srcOrd="5" destOrd="0" presId="urn:microsoft.com/office/officeart/2016/7/layout/VerticalSolidActionList"/>
    <dgm:cxn modelId="{075910B7-5808-E444-86B9-3E89CA4A9C93}" type="presParOf" srcId="{089409FA-3552-DF45-8B83-394F8C0047E8}" destId="{57B93A23-133C-484A-B19A-D6176EDBF791}" srcOrd="6" destOrd="0" presId="urn:microsoft.com/office/officeart/2016/7/layout/VerticalSolidActionList"/>
    <dgm:cxn modelId="{E8FE7281-096D-7240-81EF-F6261EB22031}" type="presParOf" srcId="{57B93A23-133C-484A-B19A-D6176EDBF791}" destId="{6C2F12E8-EA7A-9246-8610-8E5C065E7B3C}" srcOrd="0" destOrd="0" presId="urn:microsoft.com/office/officeart/2016/7/layout/VerticalSolidActionList"/>
    <dgm:cxn modelId="{8AC6C25C-4A52-8540-BB6F-04BCC9BA4AC0}" type="presParOf" srcId="{57B93A23-133C-484A-B19A-D6176EDBF791}" destId="{BF6AC09A-6771-A447-A9AB-C919C1BC2F05}" srcOrd="1" destOrd="0" presId="urn:microsoft.com/office/officeart/2016/7/layout/VerticalSolidActionList"/>
    <dgm:cxn modelId="{016A398A-01F2-0B41-A9FA-6CCD2E52FC76}" type="presParOf" srcId="{089409FA-3552-DF45-8B83-394F8C0047E8}" destId="{B257FCCB-B0F0-A446-A39A-CBB255A00448}" srcOrd="7" destOrd="0" presId="urn:microsoft.com/office/officeart/2016/7/layout/VerticalSolidActionList"/>
    <dgm:cxn modelId="{089C259F-CB4C-F949-A389-01787F2000DE}" type="presParOf" srcId="{089409FA-3552-DF45-8B83-394F8C0047E8}" destId="{6EBF7999-D4D9-8E4C-A428-527A152B7A7B}" srcOrd="8" destOrd="0" presId="urn:microsoft.com/office/officeart/2016/7/layout/VerticalSolidActionList"/>
    <dgm:cxn modelId="{F128E881-F590-394B-89C7-8717F8B2157F}" type="presParOf" srcId="{6EBF7999-D4D9-8E4C-A428-527A152B7A7B}" destId="{AEA639B0-9E84-E84C-8130-601F64AFA31F}" srcOrd="0" destOrd="0" presId="urn:microsoft.com/office/officeart/2016/7/layout/VerticalSolidActionList"/>
    <dgm:cxn modelId="{CC9A756F-28AB-A74E-AB20-52ED43622A1B}" type="presParOf" srcId="{6EBF7999-D4D9-8E4C-A428-527A152B7A7B}" destId="{40E4E510-BBCB-684B-8152-23EC972584A6}" srcOrd="1" destOrd="0" presId="urn:microsoft.com/office/officeart/2016/7/layout/VerticalSolidActionList"/>
    <dgm:cxn modelId="{8121DD74-41D7-9741-82BC-E069633D7074}" type="presParOf" srcId="{089409FA-3552-DF45-8B83-394F8C0047E8}" destId="{57A518BC-C640-9C41-A2AE-1F68605B93AF}" srcOrd="9" destOrd="0" presId="urn:microsoft.com/office/officeart/2016/7/layout/VerticalSolidActionList"/>
    <dgm:cxn modelId="{C59948B3-93E8-294C-AB73-044EF52A0FB0}" type="presParOf" srcId="{089409FA-3552-DF45-8B83-394F8C0047E8}" destId="{017EE7FA-1024-5143-8D18-AE3F50B3BA20}" srcOrd="10" destOrd="0" presId="urn:microsoft.com/office/officeart/2016/7/layout/VerticalSolidActionList"/>
    <dgm:cxn modelId="{D5F89CCC-8993-ED4C-9B2B-7CA195356285}" type="presParOf" srcId="{017EE7FA-1024-5143-8D18-AE3F50B3BA20}" destId="{84D9B7EF-E312-0043-BD00-DD418431FB2A}" srcOrd="0" destOrd="0" presId="urn:microsoft.com/office/officeart/2016/7/layout/VerticalSolidActionList"/>
    <dgm:cxn modelId="{20060257-1060-3941-ACFD-E4064E5B9C44}" type="presParOf" srcId="{017EE7FA-1024-5143-8D18-AE3F50B3BA20}" destId="{D16661DA-DC42-104D-8AD8-C5EA7AC27743}" srcOrd="1" destOrd="0" presId="urn:microsoft.com/office/officeart/2016/7/layout/VerticalSolidActionList"/>
    <dgm:cxn modelId="{8D410C31-CD2A-8A42-809C-9F61B6000465}" type="presParOf" srcId="{089409FA-3552-DF45-8B83-394F8C0047E8}" destId="{2AAFFF20-58BA-9747-A66A-6783D7940CE8}" srcOrd="11" destOrd="0" presId="urn:microsoft.com/office/officeart/2016/7/layout/VerticalSolidActionList"/>
    <dgm:cxn modelId="{A866E142-DEF7-5D4F-ACAE-973B92A5FE35}" type="presParOf" srcId="{089409FA-3552-DF45-8B83-394F8C0047E8}" destId="{B38098ED-D0C5-0849-B600-05FE989304EB}" srcOrd="12" destOrd="0" presId="urn:microsoft.com/office/officeart/2016/7/layout/VerticalSolidActionList"/>
    <dgm:cxn modelId="{38267C75-D384-884A-B594-A7F41575D34A}" type="presParOf" srcId="{B38098ED-D0C5-0849-B600-05FE989304EB}" destId="{383E1E66-DD90-9348-A814-5DA2F0B4C9A3}" srcOrd="0" destOrd="0" presId="urn:microsoft.com/office/officeart/2016/7/layout/VerticalSolidActionList"/>
    <dgm:cxn modelId="{6830538B-9302-2543-A8B2-B59A62335EF1}" type="presParOf" srcId="{B38098ED-D0C5-0849-B600-05FE989304EB}" destId="{9FD891E0-F49A-0246-8287-CF9B0D4FAEC9}" srcOrd="1" destOrd="0" presId="urn:microsoft.com/office/officeart/2016/7/layout/VerticalSolidActionList"/>
    <dgm:cxn modelId="{7EF21330-0B52-EA4F-8A4B-947E57FC35D7}" type="presParOf" srcId="{089409FA-3552-DF45-8B83-394F8C0047E8}" destId="{719C21FC-A977-A94A-A4E4-F60E7F4296CA}" srcOrd="13" destOrd="0" presId="urn:microsoft.com/office/officeart/2016/7/layout/VerticalSolidActionList"/>
    <dgm:cxn modelId="{0CABD488-6012-A742-A2A9-C7C1BF798440}" type="presParOf" srcId="{089409FA-3552-DF45-8B83-394F8C0047E8}" destId="{70235803-F641-954A-9C7B-C218885A12FE}" srcOrd="14" destOrd="0" presId="urn:microsoft.com/office/officeart/2016/7/layout/VerticalSolidActionList"/>
    <dgm:cxn modelId="{39BC2299-CD03-B74D-868D-C981FAAC7BA6}" type="presParOf" srcId="{70235803-F641-954A-9C7B-C218885A12FE}" destId="{F4B27F5F-8D01-6E46-8734-D0C30264382A}" srcOrd="0" destOrd="0" presId="urn:microsoft.com/office/officeart/2016/7/layout/VerticalSolidActionList"/>
    <dgm:cxn modelId="{754CDA0C-8EA4-AA4E-810D-8BF2B6CA3F75}" type="presParOf" srcId="{70235803-F641-954A-9C7B-C218885A12FE}" destId="{5EB022E6-BBB2-F240-B165-CCF0FC3448A0}"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9D16B7-2BFF-4D89-8754-8040FC9F4840}"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64149723-1509-4BD5-A5FD-92D470241D67}">
      <dgm:prSet/>
      <dgm:spPr/>
      <dgm:t>
        <a:bodyPr/>
        <a:lstStyle/>
        <a:p>
          <a:r>
            <a:rPr lang="en-US"/>
            <a:t>Patients with healthy coping who are overwhelmed</a:t>
          </a:r>
        </a:p>
      </dgm:t>
    </dgm:pt>
    <dgm:pt modelId="{8C73EC9D-24E6-4261-B0AD-DA3523497364}" type="parTrans" cxnId="{070EA489-CE82-4E9C-B11C-D059E7B52B60}">
      <dgm:prSet/>
      <dgm:spPr/>
      <dgm:t>
        <a:bodyPr/>
        <a:lstStyle/>
        <a:p>
          <a:endParaRPr lang="en-US"/>
        </a:p>
      </dgm:t>
    </dgm:pt>
    <dgm:pt modelId="{D87CE74A-1E79-42C6-831C-F1578DF4EEE2}" type="sibTrans" cxnId="{070EA489-CE82-4E9C-B11C-D059E7B52B60}">
      <dgm:prSet/>
      <dgm:spPr/>
      <dgm:t>
        <a:bodyPr/>
        <a:lstStyle/>
        <a:p>
          <a:endParaRPr lang="en-US"/>
        </a:p>
      </dgm:t>
    </dgm:pt>
    <dgm:pt modelId="{3649D1F3-3836-4B00-81A4-9824E75DEC2F}">
      <dgm:prSet/>
      <dgm:spPr/>
      <dgm:t>
        <a:bodyPr/>
        <a:lstStyle/>
        <a:p>
          <a:r>
            <a:rPr lang="en-US"/>
            <a:t>Validation</a:t>
          </a:r>
        </a:p>
      </dgm:t>
    </dgm:pt>
    <dgm:pt modelId="{C3B84CD6-1FC7-40E9-A250-F2A116CFC3F6}" type="parTrans" cxnId="{C2234E5B-9188-4AD0-AB44-90A28A2088BB}">
      <dgm:prSet/>
      <dgm:spPr/>
      <dgm:t>
        <a:bodyPr/>
        <a:lstStyle/>
        <a:p>
          <a:endParaRPr lang="en-US"/>
        </a:p>
      </dgm:t>
    </dgm:pt>
    <dgm:pt modelId="{7C6783D7-B626-48F9-AB95-FA7A7D41A485}" type="sibTrans" cxnId="{C2234E5B-9188-4AD0-AB44-90A28A2088BB}">
      <dgm:prSet/>
      <dgm:spPr/>
      <dgm:t>
        <a:bodyPr/>
        <a:lstStyle/>
        <a:p>
          <a:endParaRPr lang="en-US"/>
        </a:p>
      </dgm:t>
    </dgm:pt>
    <dgm:pt modelId="{BDBCDCE9-4632-451D-91B5-7D299E290682}">
      <dgm:prSet/>
      <dgm:spPr/>
      <dgm:t>
        <a:bodyPr/>
        <a:lstStyle/>
        <a:p>
          <a:r>
            <a:rPr lang="en-US"/>
            <a:t>Empathy</a:t>
          </a:r>
        </a:p>
      </dgm:t>
    </dgm:pt>
    <dgm:pt modelId="{A6D08B5D-B88B-433B-A488-5CB338BC62A0}" type="parTrans" cxnId="{FF558DD0-5C92-4845-AE65-2D571C10DCB4}">
      <dgm:prSet/>
      <dgm:spPr/>
      <dgm:t>
        <a:bodyPr/>
        <a:lstStyle/>
        <a:p>
          <a:endParaRPr lang="en-US"/>
        </a:p>
      </dgm:t>
    </dgm:pt>
    <dgm:pt modelId="{96117AE5-12C3-42C4-B320-12E586490329}" type="sibTrans" cxnId="{FF558DD0-5C92-4845-AE65-2D571C10DCB4}">
      <dgm:prSet/>
      <dgm:spPr/>
      <dgm:t>
        <a:bodyPr/>
        <a:lstStyle/>
        <a:p>
          <a:endParaRPr lang="en-US"/>
        </a:p>
      </dgm:t>
    </dgm:pt>
    <dgm:pt modelId="{F1B7C538-E591-4BC8-BB70-2CAE400F4407}">
      <dgm:prSet/>
      <dgm:spPr/>
      <dgm:t>
        <a:bodyPr/>
        <a:lstStyle/>
        <a:p>
          <a:r>
            <a:rPr lang="en-US"/>
            <a:t>ID feeling</a:t>
          </a:r>
        </a:p>
      </dgm:t>
    </dgm:pt>
    <dgm:pt modelId="{4328A74B-D4A8-439B-ABD1-D0D5DD7C4FBC}" type="parTrans" cxnId="{21E6D40C-B7DF-437A-997A-C54C4424FA26}">
      <dgm:prSet/>
      <dgm:spPr/>
      <dgm:t>
        <a:bodyPr/>
        <a:lstStyle/>
        <a:p>
          <a:endParaRPr lang="en-US"/>
        </a:p>
      </dgm:t>
    </dgm:pt>
    <dgm:pt modelId="{1F2B11C8-5D4B-4A6B-9304-7BC204FEC194}" type="sibTrans" cxnId="{21E6D40C-B7DF-437A-997A-C54C4424FA26}">
      <dgm:prSet/>
      <dgm:spPr/>
      <dgm:t>
        <a:bodyPr/>
        <a:lstStyle/>
        <a:p>
          <a:endParaRPr lang="en-US"/>
        </a:p>
      </dgm:t>
    </dgm:pt>
    <dgm:pt modelId="{BCE621FF-B910-447A-80BE-AFD00C736BE0}">
      <dgm:prSet/>
      <dgm:spPr/>
      <dgm:t>
        <a:bodyPr/>
        <a:lstStyle/>
        <a:p>
          <a:r>
            <a:rPr lang="en-US"/>
            <a:t>Patients with marginal coping skills</a:t>
          </a:r>
        </a:p>
      </dgm:t>
    </dgm:pt>
    <dgm:pt modelId="{E432D7FC-B69C-4E3C-8E93-1BC9A21E2C00}" type="parTrans" cxnId="{D1B9D8F0-1436-47F8-9152-E6FE0B48B593}">
      <dgm:prSet/>
      <dgm:spPr/>
      <dgm:t>
        <a:bodyPr/>
        <a:lstStyle/>
        <a:p>
          <a:endParaRPr lang="en-US"/>
        </a:p>
      </dgm:t>
    </dgm:pt>
    <dgm:pt modelId="{FB3BEA0A-DA40-4470-B001-7814C2F34445}" type="sibTrans" cxnId="{D1B9D8F0-1436-47F8-9152-E6FE0B48B593}">
      <dgm:prSet/>
      <dgm:spPr/>
      <dgm:t>
        <a:bodyPr/>
        <a:lstStyle/>
        <a:p>
          <a:endParaRPr lang="en-US"/>
        </a:p>
      </dgm:t>
    </dgm:pt>
    <dgm:pt modelId="{75FED740-EB70-4249-8D6E-93A1E96C0479}">
      <dgm:prSet/>
      <dgm:spPr/>
      <dgm:t>
        <a:bodyPr/>
        <a:lstStyle/>
        <a:p>
          <a:r>
            <a:rPr lang="en-US"/>
            <a:t>Anger can move quickly from anxiety to aggression</a:t>
          </a:r>
        </a:p>
      </dgm:t>
    </dgm:pt>
    <dgm:pt modelId="{26E1C046-F681-40FD-BDEE-556E2151A48D}" type="parTrans" cxnId="{18989FDE-E226-4E27-A4E8-3DB39AF240B0}">
      <dgm:prSet/>
      <dgm:spPr/>
      <dgm:t>
        <a:bodyPr/>
        <a:lstStyle/>
        <a:p>
          <a:endParaRPr lang="en-US"/>
        </a:p>
      </dgm:t>
    </dgm:pt>
    <dgm:pt modelId="{80F22FB6-1848-41B8-8C5A-3C5F9F990676}" type="sibTrans" cxnId="{18989FDE-E226-4E27-A4E8-3DB39AF240B0}">
      <dgm:prSet/>
      <dgm:spPr/>
      <dgm:t>
        <a:bodyPr/>
        <a:lstStyle/>
        <a:p>
          <a:endParaRPr lang="en-US"/>
        </a:p>
      </dgm:t>
    </dgm:pt>
    <dgm:pt modelId="{BEB99367-6957-447D-BEC4-56058D5A06AF}">
      <dgm:prSet/>
      <dgm:spPr/>
      <dgm:t>
        <a:bodyPr/>
        <a:lstStyle/>
        <a:p>
          <a:r>
            <a:rPr lang="en-US"/>
            <a:t>External locus of control</a:t>
          </a:r>
        </a:p>
      </dgm:t>
    </dgm:pt>
    <dgm:pt modelId="{20F63A6E-2D4F-4D4A-8832-329B6E9DDE9F}" type="parTrans" cxnId="{9DA96732-3F21-48FD-A32F-552905204D19}">
      <dgm:prSet/>
      <dgm:spPr/>
      <dgm:t>
        <a:bodyPr/>
        <a:lstStyle/>
        <a:p>
          <a:endParaRPr lang="en-US"/>
        </a:p>
      </dgm:t>
    </dgm:pt>
    <dgm:pt modelId="{F9F020AF-BDED-47DA-9CAD-BFA386EC3A7C}" type="sibTrans" cxnId="{9DA96732-3F21-48FD-A32F-552905204D19}">
      <dgm:prSet/>
      <dgm:spPr/>
      <dgm:t>
        <a:bodyPr/>
        <a:lstStyle/>
        <a:p>
          <a:endParaRPr lang="en-US"/>
        </a:p>
      </dgm:t>
    </dgm:pt>
    <dgm:pt modelId="{BCFDCF6E-1C8B-4513-9C6B-5102B8D22707}">
      <dgm:prSet/>
      <dgm:spPr/>
      <dgm:t>
        <a:bodyPr/>
        <a:lstStyle/>
        <a:p>
          <a:r>
            <a:rPr lang="en-US"/>
            <a:t>Strategies for the persistently verbally abusive client</a:t>
          </a:r>
        </a:p>
      </dgm:t>
    </dgm:pt>
    <dgm:pt modelId="{5B2B7A68-4A0D-4185-9B5F-1FEABC440D8A}" type="parTrans" cxnId="{0A2E7303-5396-47BB-83BC-C66641C3B98D}">
      <dgm:prSet/>
      <dgm:spPr/>
      <dgm:t>
        <a:bodyPr/>
        <a:lstStyle/>
        <a:p>
          <a:endParaRPr lang="en-US"/>
        </a:p>
      </dgm:t>
    </dgm:pt>
    <dgm:pt modelId="{FBF1B672-A3CA-4467-A584-002601527811}" type="sibTrans" cxnId="{0A2E7303-5396-47BB-83BC-C66641C3B98D}">
      <dgm:prSet/>
      <dgm:spPr/>
      <dgm:t>
        <a:bodyPr/>
        <a:lstStyle/>
        <a:p>
          <a:endParaRPr lang="en-US"/>
        </a:p>
      </dgm:t>
    </dgm:pt>
    <dgm:pt modelId="{5CAE55E3-4DA1-784E-90BE-2F41DBA34023}" type="pres">
      <dgm:prSet presAssocID="{919D16B7-2BFF-4D89-8754-8040FC9F4840}" presName="linear" presStyleCnt="0">
        <dgm:presLayoutVars>
          <dgm:animLvl val="lvl"/>
          <dgm:resizeHandles val="exact"/>
        </dgm:presLayoutVars>
      </dgm:prSet>
      <dgm:spPr/>
    </dgm:pt>
    <dgm:pt modelId="{79842D9F-0BDF-404F-A567-296624FB5D5F}" type="pres">
      <dgm:prSet presAssocID="{64149723-1509-4BD5-A5FD-92D470241D67}" presName="parentText" presStyleLbl="node1" presStyleIdx="0" presStyleCnt="2">
        <dgm:presLayoutVars>
          <dgm:chMax val="0"/>
          <dgm:bulletEnabled val="1"/>
        </dgm:presLayoutVars>
      </dgm:prSet>
      <dgm:spPr/>
    </dgm:pt>
    <dgm:pt modelId="{2589BFE3-0C0E-D643-B2FB-5433316CAA5B}" type="pres">
      <dgm:prSet presAssocID="{64149723-1509-4BD5-A5FD-92D470241D67}" presName="childText" presStyleLbl="revTx" presStyleIdx="0" presStyleCnt="2">
        <dgm:presLayoutVars>
          <dgm:bulletEnabled val="1"/>
        </dgm:presLayoutVars>
      </dgm:prSet>
      <dgm:spPr/>
    </dgm:pt>
    <dgm:pt modelId="{4F088F7B-4619-054D-9B49-4AE5407C7519}" type="pres">
      <dgm:prSet presAssocID="{BCE621FF-B910-447A-80BE-AFD00C736BE0}" presName="parentText" presStyleLbl="node1" presStyleIdx="1" presStyleCnt="2">
        <dgm:presLayoutVars>
          <dgm:chMax val="0"/>
          <dgm:bulletEnabled val="1"/>
        </dgm:presLayoutVars>
      </dgm:prSet>
      <dgm:spPr/>
    </dgm:pt>
    <dgm:pt modelId="{705952D8-24BD-604D-B5B6-7070A885C490}" type="pres">
      <dgm:prSet presAssocID="{BCE621FF-B910-447A-80BE-AFD00C736BE0}" presName="childText" presStyleLbl="revTx" presStyleIdx="1" presStyleCnt="2">
        <dgm:presLayoutVars>
          <dgm:bulletEnabled val="1"/>
        </dgm:presLayoutVars>
      </dgm:prSet>
      <dgm:spPr/>
    </dgm:pt>
  </dgm:ptLst>
  <dgm:cxnLst>
    <dgm:cxn modelId="{0A2E7303-5396-47BB-83BC-C66641C3B98D}" srcId="{BCE621FF-B910-447A-80BE-AFD00C736BE0}" destId="{BCFDCF6E-1C8B-4513-9C6B-5102B8D22707}" srcOrd="2" destOrd="0" parTransId="{5B2B7A68-4A0D-4185-9B5F-1FEABC440D8A}" sibTransId="{FBF1B672-A3CA-4467-A584-002601527811}"/>
    <dgm:cxn modelId="{2D4B3C0C-2701-234F-92FD-E62343FF8399}" type="presOf" srcId="{BDBCDCE9-4632-451D-91B5-7D299E290682}" destId="{2589BFE3-0C0E-D643-B2FB-5433316CAA5B}" srcOrd="0" destOrd="1" presId="urn:microsoft.com/office/officeart/2005/8/layout/vList2"/>
    <dgm:cxn modelId="{21E6D40C-B7DF-437A-997A-C54C4424FA26}" srcId="{64149723-1509-4BD5-A5FD-92D470241D67}" destId="{F1B7C538-E591-4BC8-BB70-2CAE400F4407}" srcOrd="2" destOrd="0" parTransId="{4328A74B-D4A8-439B-ABD1-D0D5DD7C4FBC}" sibTransId="{1F2B11C8-5D4B-4A6B-9304-7BC204FEC194}"/>
    <dgm:cxn modelId="{EE67D715-C37B-3540-85B3-26320B41F1A5}" type="presOf" srcId="{919D16B7-2BFF-4D89-8754-8040FC9F4840}" destId="{5CAE55E3-4DA1-784E-90BE-2F41DBA34023}" srcOrd="0" destOrd="0" presId="urn:microsoft.com/office/officeart/2005/8/layout/vList2"/>
    <dgm:cxn modelId="{9DA96732-3F21-48FD-A32F-552905204D19}" srcId="{BCE621FF-B910-447A-80BE-AFD00C736BE0}" destId="{BEB99367-6957-447D-BEC4-56058D5A06AF}" srcOrd="1" destOrd="0" parTransId="{20F63A6E-2D4F-4D4A-8832-329B6E9DDE9F}" sibTransId="{F9F020AF-BDED-47DA-9CAD-BFA386EC3A7C}"/>
    <dgm:cxn modelId="{BDF1353A-4E91-144E-9AF5-46DBA806C3E5}" type="presOf" srcId="{BCE621FF-B910-447A-80BE-AFD00C736BE0}" destId="{4F088F7B-4619-054D-9B49-4AE5407C7519}" srcOrd="0" destOrd="0" presId="urn:microsoft.com/office/officeart/2005/8/layout/vList2"/>
    <dgm:cxn modelId="{C2234E5B-9188-4AD0-AB44-90A28A2088BB}" srcId="{64149723-1509-4BD5-A5FD-92D470241D67}" destId="{3649D1F3-3836-4B00-81A4-9824E75DEC2F}" srcOrd="0" destOrd="0" parTransId="{C3B84CD6-1FC7-40E9-A250-F2A116CFC3F6}" sibTransId="{7C6783D7-B626-48F9-AB95-FA7A7D41A485}"/>
    <dgm:cxn modelId="{30C16372-2B48-A04F-A326-AA94919CAEDF}" type="presOf" srcId="{BEB99367-6957-447D-BEC4-56058D5A06AF}" destId="{705952D8-24BD-604D-B5B6-7070A885C490}" srcOrd="0" destOrd="1" presId="urn:microsoft.com/office/officeart/2005/8/layout/vList2"/>
    <dgm:cxn modelId="{070EA489-CE82-4E9C-B11C-D059E7B52B60}" srcId="{919D16B7-2BFF-4D89-8754-8040FC9F4840}" destId="{64149723-1509-4BD5-A5FD-92D470241D67}" srcOrd="0" destOrd="0" parTransId="{8C73EC9D-24E6-4261-B0AD-DA3523497364}" sibTransId="{D87CE74A-1E79-42C6-831C-F1578DF4EEE2}"/>
    <dgm:cxn modelId="{ABE96D8C-44D6-0341-9BAF-E383A55B2D1A}" type="presOf" srcId="{F1B7C538-E591-4BC8-BB70-2CAE400F4407}" destId="{2589BFE3-0C0E-D643-B2FB-5433316CAA5B}" srcOrd="0" destOrd="2" presId="urn:microsoft.com/office/officeart/2005/8/layout/vList2"/>
    <dgm:cxn modelId="{BA1F6090-CB5E-F04C-88F0-54AEF07C9F0C}" type="presOf" srcId="{75FED740-EB70-4249-8D6E-93A1E96C0479}" destId="{705952D8-24BD-604D-B5B6-7070A885C490}" srcOrd="0" destOrd="0" presId="urn:microsoft.com/office/officeart/2005/8/layout/vList2"/>
    <dgm:cxn modelId="{F0A1F298-03BE-2846-A881-37C51B45A265}" type="presOf" srcId="{BCFDCF6E-1C8B-4513-9C6B-5102B8D22707}" destId="{705952D8-24BD-604D-B5B6-7070A885C490}" srcOrd="0" destOrd="2" presId="urn:microsoft.com/office/officeart/2005/8/layout/vList2"/>
    <dgm:cxn modelId="{28A515AF-5E4A-1D4F-B08F-FD91700985BB}" type="presOf" srcId="{3649D1F3-3836-4B00-81A4-9824E75DEC2F}" destId="{2589BFE3-0C0E-D643-B2FB-5433316CAA5B}" srcOrd="0" destOrd="0" presId="urn:microsoft.com/office/officeart/2005/8/layout/vList2"/>
    <dgm:cxn modelId="{FF558DD0-5C92-4845-AE65-2D571C10DCB4}" srcId="{64149723-1509-4BD5-A5FD-92D470241D67}" destId="{BDBCDCE9-4632-451D-91B5-7D299E290682}" srcOrd="1" destOrd="0" parTransId="{A6D08B5D-B88B-433B-A488-5CB338BC62A0}" sibTransId="{96117AE5-12C3-42C4-B320-12E586490329}"/>
    <dgm:cxn modelId="{752F24D3-E53B-3140-9E93-61A67394AB65}" type="presOf" srcId="{64149723-1509-4BD5-A5FD-92D470241D67}" destId="{79842D9F-0BDF-404F-A567-296624FB5D5F}" srcOrd="0" destOrd="0" presId="urn:microsoft.com/office/officeart/2005/8/layout/vList2"/>
    <dgm:cxn modelId="{18989FDE-E226-4E27-A4E8-3DB39AF240B0}" srcId="{BCE621FF-B910-447A-80BE-AFD00C736BE0}" destId="{75FED740-EB70-4249-8D6E-93A1E96C0479}" srcOrd="0" destOrd="0" parTransId="{26E1C046-F681-40FD-BDEE-556E2151A48D}" sibTransId="{80F22FB6-1848-41B8-8C5A-3C5F9F990676}"/>
    <dgm:cxn modelId="{D1B9D8F0-1436-47F8-9152-E6FE0B48B593}" srcId="{919D16B7-2BFF-4D89-8754-8040FC9F4840}" destId="{BCE621FF-B910-447A-80BE-AFD00C736BE0}" srcOrd="1" destOrd="0" parTransId="{E432D7FC-B69C-4E3C-8E93-1BC9A21E2C00}" sibTransId="{FB3BEA0A-DA40-4470-B001-7814C2F34445}"/>
    <dgm:cxn modelId="{3065CA53-A8DC-544F-9424-69C7B602E40A}" type="presParOf" srcId="{5CAE55E3-4DA1-784E-90BE-2F41DBA34023}" destId="{79842D9F-0BDF-404F-A567-296624FB5D5F}" srcOrd="0" destOrd="0" presId="urn:microsoft.com/office/officeart/2005/8/layout/vList2"/>
    <dgm:cxn modelId="{C795EA74-EEAB-384C-A022-9AB877B38058}" type="presParOf" srcId="{5CAE55E3-4DA1-784E-90BE-2F41DBA34023}" destId="{2589BFE3-0C0E-D643-B2FB-5433316CAA5B}" srcOrd="1" destOrd="0" presId="urn:microsoft.com/office/officeart/2005/8/layout/vList2"/>
    <dgm:cxn modelId="{CE7DAFEA-663E-E24D-9FCB-4C9D2605CF8B}" type="presParOf" srcId="{5CAE55E3-4DA1-784E-90BE-2F41DBA34023}" destId="{4F088F7B-4619-054D-9B49-4AE5407C7519}" srcOrd="2" destOrd="0" presId="urn:microsoft.com/office/officeart/2005/8/layout/vList2"/>
    <dgm:cxn modelId="{9789A82F-D642-1B4C-B9A7-9B61A37E999E}" type="presParOf" srcId="{5CAE55E3-4DA1-784E-90BE-2F41DBA34023}" destId="{705952D8-24BD-604D-B5B6-7070A885C49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6B66BE9-790F-46C0-9B19-5B775B15FAD9}"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D8558F2A-50B3-4733-B3DF-F0FA614231FE}">
      <dgm:prSet/>
      <dgm:spPr/>
      <dgm:t>
        <a:bodyPr/>
        <a:lstStyle/>
        <a:p>
          <a:r>
            <a:rPr lang="en-US" dirty="0"/>
            <a:t>Offer PRN medication to alleviate acute symptoms  (Table 27.2)</a:t>
          </a:r>
        </a:p>
      </dgm:t>
    </dgm:pt>
    <dgm:pt modelId="{36183D99-3615-4DD5-866D-85EBE17E7EE4}" type="parTrans" cxnId="{23AE38AF-F2D1-473A-9E30-1A88E13A590E}">
      <dgm:prSet/>
      <dgm:spPr/>
      <dgm:t>
        <a:bodyPr/>
        <a:lstStyle/>
        <a:p>
          <a:endParaRPr lang="en-US"/>
        </a:p>
      </dgm:t>
    </dgm:pt>
    <dgm:pt modelId="{BE63A985-5A1F-4313-BA2C-B3E3613DF7AF}" type="sibTrans" cxnId="{23AE38AF-F2D1-473A-9E30-1A88E13A590E}">
      <dgm:prSet/>
      <dgm:spPr/>
      <dgm:t>
        <a:bodyPr/>
        <a:lstStyle/>
        <a:p>
          <a:endParaRPr lang="en-US"/>
        </a:p>
      </dgm:t>
    </dgm:pt>
    <dgm:pt modelId="{AD0007C6-0446-413E-8501-E9352E01A65C}">
      <dgm:prSet/>
      <dgm:spPr/>
      <dgm:t>
        <a:bodyPr/>
        <a:lstStyle/>
        <a:p>
          <a:r>
            <a:rPr lang="en-US"/>
            <a:t>Antianxiety agents</a:t>
          </a:r>
        </a:p>
      </dgm:t>
    </dgm:pt>
    <dgm:pt modelId="{4BBF64F2-427A-4F40-B4A6-4419BE26F198}" type="parTrans" cxnId="{186C3162-BC0A-4064-81A8-13B228BD0CB3}">
      <dgm:prSet/>
      <dgm:spPr/>
      <dgm:t>
        <a:bodyPr/>
        <a:lstStyle/>
        <a:p>
          <a:endParaRPr lang="en-US"/>
        </a:p>
      </dgm:t>
    </dgm:pt>
    <dgm:pt modelId="{DABBF5EE-A00A-4FEC-90ED-062036CD8AF7}" type="sibTrans" cxnId="{186C3162-BC0A-4064-81A8-13B228BD0CB3}">
      <dgm:prSet/>
      <dgm:spPr/>
      <dgm:t>
        <a:bodyPr/>
        <a:lstStyle/>
        <a:p>
          <a:endParaRPr lang="en-US"/>
        </a:p>
      </dgm:t>
    </dgm:pt>
    <dgm:pt modelId="{E143E0C5-9A81-4E10-8B7F-F4E073F1C5D0}">
      <dgm:prSet/>
      <dgm:spPr/>
      <dgm:t>
        <a:bodyPr/>
        <a:lstStyle/>
        <a:p>
          <a:r>
            <a:rPr lang="en-US"/>
            <a:t>Antipsychotics</a:t>
          </a:r>
        </a:p>
      </dgm:t>
    </dgm:pt>
    <dgm:pt modelId="{A194EBF7-2101-4D17-B486-DE3F2E443D33}" type="parTrans" cxnId="{859365A5-FC6B-433A-94AB-A6F6CB31FC1B}">
      <dgm:prSet/>
      <dgm:spPr/>
      <dgm:t>
        <a:bodyPr/>
        <a:lstStyle/>
        <a:p>
          <a:endParaRPr lang="en-US"/>
        </a:p>
      </dgm:t>
    </dgm:pt>
    <dgm:pt modelId="{5345B0F5-BD7F-4304-8B9C-1A49807530E3}" type="sibTrans" cxnId="{859365A5-FC6B-433A-94AB-A6F6CB31FC1B}">
      <dgm:prSet/>
      <dgm:spPr/>
      <dgm:t>
        <a:bodyPr/>
        <a:lstStyle/>
        <a:p>
          <a:endParaRPr lang="en-US"/>
        </a:p>
      </dgm:t>
    </dgm:pt>
    <dgm:pt modelId="{2E2C6A16-8B59-46BD-9327-D54766D1FB05}">
      <dgm:prSet/>
      <dgm:spPr/>
      <dgm:t>
        <a:bodyPr/>
        <a:lstStyle/>
        <a:p>
          <a:r>
            <a:rPr lang="en-US" dirty="0"/>
            <a:t>Long-term management of chronic aggression (Table 27.3)</a:t>
          </a:r>
        </a:p>
      </dgm:t>
    </dgm:pt>
    <dgm:pt modelId="{11AB428F-2FDF-418A-8394-0DEC8F6069DE}" type="parTrans" cxnId="{0EBDA7B1-8B34-43D1-A386-B7A11EA9B6DC}">
      <dgm:prSet/>
      <dgm:spPr/>
      <dgm:t>
        <a:bodyPr/>
        <a:lstStyle/>
        <a:p>
          <a:endParaRPr lang="en-US"/>
        </a:p>
      </dgm:t>
    </dgm:pt>
    <dgm:pt modelId="{800557C9-4F25-49AF-A64A-9B27E027FC89}" type="sibTrans" cxnId="{0EBDA7B1-8B34-43D1-A386-B7A11EA9B6DC}">
      <dgm:prSet/>
      <dgm:spPr/>
      <dgm:t>
        <a:bodyPr/>
        <a:lstStyle/>
        <a:p>
          <a:endParaRPr lang="en-US"/>
        </a:p>
      </dgm:t>
    </dgm:pt>
    <dgm:pt modelId="{2F643C0A-7539-D644-8D84-A191517AF179}" type="pres">
      <dgm:prSet presAssocID="{86B66BE9-790F-46C0-9B19-5B775B15FAD9}" presName="diagram" presStyleCnt="0">
        <dgm:presLayoutVars>
          <dgm:dir/>
          <dgm:resizeHandles val="exact"/>
        </dgm:presLayoutVars>
      </dgm:prSet>
      <dgm:spPr/>
    </dgm:pt>
    <dgm:pt modelId="{CAD7270B-ACDF-0146-9FF2-3203B439172B}" type="pres">
      <dgm:prSet presAssocID="{D8558F2A-50B3-4733-B3DF-F0FA614231FE}" presName="node" presStyleLbl="node1" presStyleIdx="0" presStyleCnt="2">
        <dgm:presLayoutVars>
          <dgm:bulletEnabled val="1"/>
        </dgm:presLayoutVars>
      </dgm:prSet>
      <dgm:spPr/>
    </dgm:pt>
    <dgm:pt modelId="{A5802C50-475F-4240-A2D8-787C3EF366E5}" type="pres">
      <dgm:prSet presAssocID="{BE63A985-5A1F-4313-BA2C-B3E3613DF7AF}" presName="sibTrans" presStyleCnt="0"/>
      <dgm:spPr/>
    </dgm:pt>
    <dgm:pt modelId="{710C7420-29B6-E64D-846C-6E112C652C5D}" type="pres">
      <dgm:prSet presAssocID="{2E2C6A16-8B59-46BD-9327-D54766D1FB05}" presName="node" presStyleLbl="node1" presStyleIdx="1" presStyleCnt="2">
        <dgm:presLayoutVars>
          <dgm:bulletEnabled val="1"/>
        </dgm:presLayoutVars>
      </dgm:prSet>
      <dgm:spPr/>
    </dgm:pt>
  </dgm:ptLst>
  <dgm:cxnLst>
    <dgm:cxn modelId="{B5BB635C-3C33-0848-A5E8-6172483BD3D4}" type="presOf" srcId="{AD0007C6-0446-413E-8501-E9352E01A65C}" destId="{CAD7270B-ACDF-0146-9FF2-3203B439172B}" srcOrd="0" destOrd="1" presId="urn:microsoft.com/office/officeart/2005/8/layout/default"/>
    <dgm:cxn modelId="{186C3162-BC0A-4064-81A8-13B228BD0CB3}" srcId="{D8558F2A-50B3-4733-B3DF-F0FA614231FE}" destId="{AD0007C6-0446-413E-8501-E9352E01A65C}" srcOrd="0" destOrd="0" parTransId="{4BBF64F2-427A-4F40-B4A6-4419BE26F198}" sibTransId="{DABBF5EE-A00A-4FEC-90ED-062036CD8AF7}"/>
    <dgm:cxn modelId="{EB60F6A2-BF50-F749-BE59-37A639D51B8F}" type="presOf" srcId="{86B66BE9-790F-46C0-9B19-5B775B15FAD9}" destId="{2F643C0A-7539-D644-8D84-A191517AF179}" srcOrd="0" destOrd="0" presId="urn:microsoft.com/office/officeart/2005/8/layout/default"/>
    <dgm:cxn modelId="{859365A5-FC6B-433A-94AB-A6F6CB31FC1B}" srcId="{D8558F2A-50B3-4733-B3DF-F0FA614231FE}" destId="{E143E0C5-9A81-4E10-8B7F-F4E073F1C5D0}" srcOrd="1" destOrd="0" parTransId="{A194EBF7-2101-4D17-B486-DE3F2E443D33}" sibTransId="{5345B0F5-BD7F-4304-8B9C-1A49807530E3}"/>
    <dgm:cxn modelId="{23AE38AF-F2D1-473A-9E30-1A88E13A590E}" srcId="{86B66BE9-790F-46C0-9B19-5B775B15FAD9}" destId="{D8558F2A-50B3-4733-B3DF-F0FA614231FE}" srcOrd="0" destOrd="0" parTransId="{36183D99-3615-4DD5-866D-85EBE17E7EE4}" sibTransId="{BE63A985-5A1F-4313-BA2C-B3E3613DF7AF}"/>
    <dgm:cxn modelId="{0EBDA7B1-8B34-43D1-A386-B7A11EA9B6DC}" srcId="{86B66BE9-790F-46C0-9B19-5B775B15FAD9}" destId="{2E2C6A16-8B59-46BD-9327-D54766D1FB05}" srcOrd="1" destOrd="0" parTransId="{11AB428F-2FDF-418A-8394-0DEC8F6069DE}" sibTransId="{800557C9-4F25-49AF-A64A-9B27E027FC89}"/>
    <dgm:cxn modelId="{6A7C84B3-BC02-2247-BA60-E72629FBC14B}" type="presOf" srcId="{2E2C6A16-8B59-46BD-9327-D54766D1FB05}" destId="{710C7420-29B6-E64D-846C-6E112C652C5D}" srcOrd="0" destOrd="0" presId="urn:microsoft.com/office/officeart/2005/8/layout/default"/>
    <dgm:cxn modelId="{08EEADB7-7D3A-BD46-8843-ADE347035452}" type="presOf" srcId="{E143E0C5-9A81-4E10-8B7F-F4E073F1C5D0}" destId="{CAD7270B-ACDF-0146-9FF2-3203B439172B}" srcOrd="0" destOrd="2" presId="urn:microsoft.com/office/officeart/2005/8/layout/default"/>
    <dgm:cxn modelId="{E624A9BA-5E39-224C-BB35-B9C1A95970B0}" type="presOf" srcId="{D8558F2A-50B3-4733-B3DF-F0FA614231FE}" destId="{CAD7270B-ACDF-0146-9FF2-3203B439172B}" srcOrd="0" destOrd="0" presId="urn:microsoft.com/office/officeart/2005/8/layout/default"/>
    <dgm:cxn modelId="{56BE1651-1495-7A42-BB88-66CE8210AB22}" type="presParOf" srcId="{2F643C0A-7539-D644-8D84-A191517AF179}" destId="{CAD7270B-ACDF-0146-9FF2-3203B439172B}" srcOrd="0" destOrd="0" presId="urn:microsoft.com/office/officeart/2005/8/layout/default"/>
    <dgm:cxn modelId="{12C74033-4638-254B-AF6B-6DCCEECDAA39}" type="presParOf" srcId="{2F643C0A-7539-D644-8D84-A191517AF179}" destId="{A5802C50-475F-4240-A2D8-787C3EF366E5}" srcOrd="1" destOrd="0" presId="urn:microsoft.com/office/officeart/2005/8/layout/default"/>
    <dgm:cxn modelId="{569BAF48-9E7E-E946-BABE-FF0C75110269}" type="presParOf" srcId="{2F643C0A-7539-D644-8D84-A191517AF179}" destId="{710C7420-29B6-E64D-846C-6E112C652C5D}"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F9E96D0-DDEF-472B-9C50-FECA1ECC1CBE}"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D720C0C2-D376-4FA8-B9E1-BD7273815032}">
      <dgm:prSet/>
      <dgm:spPr/>
      <dgm:t>
        <a:bodyPr/>
        <a:lstStyle/>
        <a:p>
          <a:r>
            <a:rPr lang="en-US"/>
            <a:t>Seclusion</a:t>
          </a:r>
        </a:p>
      </dgm:t>
    </dgm:pt>
    <dgm:pt modelId="{5C8D817A-4D94-4FA3-B1BC-5FEAD12AAEA9}" type="parTrans" cxnId="{B25D23CC-3F98-4330-88F4-C32F1E12838E}">
      <dgm:prSet/>
      <dgm:spPr/>
      <dgm:t>
        <a:bodyPr/>
        <a:lstStyle/>
        <a:p>
          <a:endParaRPr lang="en-US"/>
        </a:p>
      </dgm:t>
    </dgm:pt>
    <dgm:pt modelId="{7278098B-6533-485C-A9A4-D8766F796F83}" type="sibTrans" cxnId="{B25D23CC-3F98-4330-88F4-C32F1E12838E}">
      <dgm:prSet/>
      <dgm:spPr/>
      <dgm:t>
        <a:bodyPr/>
        <a:lstStyle/>
        <a:p>
          <a:endParaRPr lang="en-US"/>
        </a:p>
      </dgm:t>
    </dgm:pt>
    <dgm:pt modelId="{5CB24045-964B-4B6E-B2B5-6BF4B0D3D486}">
      <dgm:prSet/>
      <dgm:spPr/>
      <dgm:t>
        <a:bodyPr/>
        <a:lstStyle/>
        <a:p>
          <a:r>
            <a:rPr lang="en-US"/>
            <a:t>Involuntary confinement of a patient alone in a room, or area from which the patient is physically prevented from leaving </a:t>
          </a:r>
        </a:p>
      </dgm:t>
    </dgm:pt>
    <dgm:pt modelId="{E5581BCE-2386-4F19-845A-AD12050503E5}" type="parTrans" cxnId="{99E43ED0-F95D-4EC6-B123-61FC9D941375}">
      <dgm:prSet/>
      <dgm:spPr/>
      <dgm:t>
        <a:bodyPr/>
        <a:lstStyle/>
        <a:p>
          <a:endParaRPr lang="en-US"/>
        </a:p>
      </dgm:t>
    </dgm:pt>
    <dgm:pt modelId="{868EEB52-DC77-481A-8B01-2E0E00DD2D02}" type="sibTrans" cxnId="{99E43ED0-F95D-4EC6-B123-61FC9D941375}">
      <dgm:prSet/>
      <dgm:spPr/>
      <dgm:t>
        <a:bodyPr/>
        <a:lstStyle/>
        <a:p>
          <a:endParaRPr lang="en-US"/>
        </a:p>
      </dgm:t>
    </dgm:pt>
    <dgm:pt modelId="{769E5922-C3AF-46FF-8718-A94B3C78F2D2}">
      <dgm:prSet/>
      <dgm:spPr/>
      <dgm:t>
        <a:bodyPr/>
        <a:lstStyle/>
        <a:p>
          <a:r>
            <a:rPr lang="en-US"/>
            <a:t>Restraints</a:t>
          </a:r>
        </a:p>
      </dgm:t>
    </dgm:pt>
    <dgm:pt modelId="{0E19468D-F0D1-4730-BBA5-573BBA3F9A45}" type="parTrans" cxnId="{E35A7700-2CE6-4C34-AEA2-2EE5F9F89670}">
      <dgm:prSet/>
      <dgm:spPr/>
      <dgm:t>
        <a:bodyPr/>
        <a:lstStyle/>
        <a:p>
          <a:endParaRPr lang="en-US"/>
        </a:p>
      </dgm:t>
    </dgm:pt>
    <dgm:pt modelId="{552EFFF4-1EE7-4D34-BC00-A86B91CB0B64}" type="sibTrans" cxnId="{E35A7700-2CE6-4C34-AEA2-2EE5F9F89670}">
      <dgm:prSet/>
      <dgm:spPr/>
      <dgm:t>
        <a:bodyPr/>
        <a:lstStyle/>
        <a:p>
          <a:endParaRPr lang="en-US"/>
        </a:p>
      </dgm:t>
    </dgm:pt>
    <dgm:pt modelId="{7A0B434E-CAEF-492D-BFCA-F49C15AD8BD4}">
      <dgm:prSet/>
      <dgm:spPr/>
      <dgm:t>
        <a:bodyPr/>
        <a:lstStyle/>
        <a:p>
          <a:r>
            <a:rPr lang="en-US"/>
            <a:t>Any manual method, physical or mechanical device, material, or equipment that immobilizes or reduces the ability of a patient to move his or her arms, legs, body, or head freely </a:t>
          </a:r>
        </a:p>
      </dgm:t>
    </dgm:pt>
    <dgm:pt modelId="{26E99622-50D2-4D13-9BFA-BA3ED9B4B4E2}" type="parTrans" cxnId="{4A762ABC-A826-4247-AFA2-F12C7F3CF47D}">
      <dgm:prSet/>
      <dgm:spPr/>
      <dgm:t>
        <a:bodyPr/>
        <a:lstStyle/>
        <a:p>
          <a:endParaRPr lang="en-US"/>
        </a:p>
      </dgm:t>
    </dgm:pt>
    <dgm:pt modelId="{FFBF8A49-020D-4BC0-B033-F6F2DB8879EF}" type="sibTrans" cxnId="{4A762ABC-A826-4247-AFA2-F12C7F3CF47D}">
      <dgm:prSet/>
      <dgm:spPr/>
      <dgm:t>
        <a:bodyPr/>
        <a:lstStyle/>
        <a:p>
          <a:endParaRPr lang="en-US"/>
        </a:p>
      </dgm:t>
    </dgm:pt>
    <dgm:pt modelId="{288D53CA-258B-5348-B81C-A6EE3A352241}" type="pres">
      <dgm:prSet presAssocID="{3F9E96D0-DDEF-472B-9C50-FECA1ECC1CBE}" presName="linear" presStyleCnt="0">
        <dgm:presLayoutVars>
          <dgm:animLvl val="lvl"/>
          <dgm:resizeHandles val="exact"/>
        </dgm:presLayoutVars>
      </dgm:prSet>
      <dgm:spPr/>
    </dgm:pt>
    <dgm:pt modelId="{0CB0DB11-30B8-7F4A-8FEA-D767D6C9C1FD}" type="pres">
      <dgm:prSet presAssocID="{D720C0C2-D376-4FA8-B9E1-BD7273815032}" presName="parentText" presStyleLbl="node1" presStyleIdx="0" presStyleCnt="2">
        <dgm:presLayoutVars>
          <dgm:chMax val="0"/>
          <dgm:bulletEnabled val="1"/>
        </dgm:presLayoutVars>
      </dgm:prSet>
      <dgm:spPr/>
    </dgm:pt>
    <dgm:pt modelId="{9ADF0844-2FB0-8749-8E9E-E90A6CCF3BCB}" type="pres">
      <dgm:prSet presAssocID="{D720C0C2-D376-4FA8-B9E1-BD7273815032}" presName="childText" presStyleLbl="revTx" presStyleIdx="0" presStyleCnt="2">
        <dgm:presLayoutVars>
          <dgm:bulletEnabled val="1"/>
        </dgm:presLayoutVars>
      </dgm:prSet>
      <dgm:spPr/>
    </dgm:pt>
    <dgm:pt modelId="{C5C8C4B7-3E48-CD42-BB4F-B524670444A3}" type="pres">
      <dgm:prSet presAssocID="{769E5922-C3AF-46FF-8718-A94B3C78F2D2}" presName="parentText" presStyleLbl="node1" presStyleIdx="1" presStyleCnt="2">
        <dgm:presLayoutVars>
          <dgm:chMax val="0"/>
          <dgm:bulletEnabled val="1"/>
        </dgm:presLayoutVars>
      </dgm:prSet>
      <dgm:spPr/>
    </dgm:pt>
    <dgm:pt modelId="{E43FC7BE-98DA-0D4D-BBFA-4B62FEEE7CCD}" type="pres">
      <dgm:prSet presAssocID="{769E5922-C3AF-46FF-8718-A94B3C78F2D2}" presName="childText" presStyleLbl="revTx" presStyleIdx="1" presStyleCnt="2">
        <dgm:presLayoutVars>
          <dgm:bulletEnabled val="1"/>
        </dgm:presLayoutVars>
      </dgm:prSet>
      <dgm:spPr/>
    </dgm:pt>
  </dgm:ptLst>
  <dgm:cxnLst>
    <dgm:cxn modelId="{E35A7700-2CE6-4C34-AEA2-2EE5F9F89670}" srcId="{3F9E96D0-DDEF-472B-9C50-FECA1ECC1CBE}" destId="{769E5922-C3AF-46FF-8718-A94B3C78F2D2}" srcOrd="1" destOrd="0" parTransId="{0E19468D-F0D1-4730-BBA5-573BBA3F9A45}" sibTransId="{552EFFF4-1EE7-4D34-BC00-A86B91CB0B64}"/>
    <dgm:cxn modelId="{B7724728-E2F4-5248-B9DA-DEA112F3DB36}" type="presOf" srcId="{3F9E96D0-DDEF-472B-9C50-FECA1ECC1CBE}" destId="{288D53CA-258B-5348-B81C-A6EE3A352241}" srcOrd="0" destOrd="0" presId="urn:microsoft.com/office/officeart/2005/8/layout/vList2"/>
    <dgm:cxn modelId="{ABB9843B-46A6-154C-A67C-560AA956B90E}" type="presOf" srcId="{769E5922-C3AF-46FF-8718-A94B3C78F2D2}" destId="{C5C8C4B7-3E48-CD42-BB4F-B524670444A3}" srcOrd="0" destOrd="0" presId="urn:microsoft.com/office/officeart/2005/8/layout/vList2"/>
    <dgm:cxn modelId="{BE306950-1359-3541-B07D-F184A0E24E67}" type="presOf" srcId="{D720C0C2-D376-4FA8-B9E1-BD7273815032}" destId="{0CB0DB11-30B8-7F4A-8FEA-D767D6C9C1FD}" srcOrd="0" destOrd="0" presId="urn:microsoft.com/office/officeart/2005/8/layout/vList2"/>
    <dgm:cxn modelId="{E870B36B-F0A4-CF46-8F6F-1DC9F9542686}" type="presOf" srcId="{5CB24045-964B-4B6E-B2B5-6BF4B0D3D486}" destId="{9ADF0844-2FB0-8749-8E9E-E90A6CCF3BCB}" srcOrd="0" destOrd="0" presId="urn:microsoft.com/office/officeart/2005/8/layout/vList2"/>
    <dgm:cxn modelId="{4A762ABC-A826-4247-AFA2-F12C7F3CF47D}" srcId="{769E5922-C3AF-46FF-8718-A94B3C78F2D2}" destId="{7A0B434E-CAEF-492D-BFCA-F49C15AD8BD4}" srcOrd="0" destOrd="0" parTransId="{26E99622-50D2-4D13-9BFA-BA3ED9B4B4E2}" sibTransId="{FFBF8A49-020D-4BC0-B033-F6F2DB8879EF}"/>
    <dgm:cxn modelId="{B25D23CC-3F98-4330-88F4-C32F1E12838E}" srcId="{3F9E96D0-DDEF-472B-9C50-FECA1ECC1CBE}" destId="{D720C0C2-D376-4FA8-B9E1-BD7273815032}" srcOrd="0" destOrd="0" parTransId="{5C8D817A-4D94-4FA3-B1BC-5FEAD12AAEA9}" sibTransId="{7278098B-6533-485C-A9A4-D8766F796F83}"/>
    <dgm:cxn modelId="{99E43ED0-F95D-4EC6-B123-61FC9D941375}" srcId="{D720C0C2-D376-4FA8-B9E1-BD7273815032}" destId="{5CB24045-964B-4B6E-B2B5-6BF4B0D3D486}" srcOrd="0" destOrd="0" parTransId="{E5581BCE-2386-4F19-845A-AD12050503E5}" sibTransId="{868EEB52-DC77-481A-8B01-2E0E00DD2D02}"/>
    <dgm:cxn modelId="{3B3BF5E0-7443-424A-A145-817ECDB3CF11}" type="presOf" srcId="{7A0B434E-CAEF-492D-BFCA-F49C15AD8BD4}" destId="{E43FC7BE-98DA-0D4D-BBFA-4B62FEEE7CCD}" srcOrd="0" destOrd="0" presId="urn:microsoft.com/office/officeart/2005/8/layout/vList2"/>
    <dgm:cxn modelId="{5043B254-1ED0-D047-AF54-C7ABB1CBB6A7}" type="presParOf" srcId="{288D53CA-258B-5348-B81C-A6EE3A352241}" destId="{0CB0DB11-30B8-7F4A-8FEA-D767D6C9C1FD}" srcOrd="0" destOrd="0" presId="urn:microsoft.com/office/officeart/2005/8/layout/vList2"/>
    <dgm:cxn modelId="{632B0851-A44F-5540-913B-65C6B9465808}" type="presParOf" srcId="{288D53CA-258B-5348-B81C-A6EE3A352241}" destId="{9ADF0844-2FB0-8749-8E9E-E90A6CCF3BCB}" srcOrd="1" destOrd="0" presId="urn:microsoft.com/office/officeart/2005/8/layout/vList2"/>
    <dgm:cxn modelId="{0906D6C0-8CD2-5047-92EF-CCF7495161CB}" type="presParOf" srcId="{288D53CA-258B-5348-B81C-A6EE3A352241}" destId="{C5C8C4B7-3E48-CD42-BB4F-B524670444A3}" srcOrd="2" destOrd="0" presId="urn:microsoft.com/office/officeart/2005/8/layout/vList2"/>
    <dgm:cxn modelId="{6FF5A4A0-3DEA-8548-80DE-4C84C75E070A}" type="presParOf" srcId="{288D53CA-258B-5348-B81C-A6EE3A352241}" destId="{E43FC7BE-98DA-0D4D-BBFA-4B62FEEE7CC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9B49F27-E71C-4087-83E9-79F484A2A83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23FE546-E8FC-419E-A55D-23170EBBFF85}">
      <dgm:prSet/>
      <dgm:spPr/>
      <dgm:t>
        <a:bodyPr/>
        <a:lstStyle/>
        <a:p>
          <a:r>
            <a:rPr lang="en-US"/>
            <a:t>Staff should review incident with patient and colleagues</a:t>
          </a:r>
        </a:p>
      </dgm:t>
    </dgm:pt>
    <dgm:pt modelId="{2AE4E5BC-8AA7-44F5-BC7D-F51F5EF9D7C2}" type="parTrans" cxnId="{0ECE53E0-A900-462E-8232-0C7FDA9A9523}">
      <dgm:prSet/>
      <dgm:spPr/>
      <dgm:t>
        <a:bodyPr/>
        <a:lstStyle/>
        <a:p>
          <a:endParaRPr lang="en-US"/>
        </a:p>
      </dgm:t>
    </dgm:pt>
    <dgm:pt modelId="{961F6609-A53B-4C41-9402-4EBAFAFE16B0}" type="sibTrans" cxnId="{0ECE53E0-A900-462E-8232-0C7FDA9A9523}">
      <dgm:prSet/>
      <dgm:spPr/>
      <dgm:t>
        <a:bodyPr/>
        <a:lstStyle/>
        <a:p>
          <a:endParaRPr lang="en-US"/>
        </a:p>
      </dgm:t>
    </dgm:pt>
    <dgm:pt modelId="{7ADE6F47-8ED3-4199-B312-F4B8DDD14883}">
      <dgm:prSet/>
      <dgm:spPr/>
      <dgm:t>
        <a:bodyPr/>
        <a:lstStyle/>
        <a:p>
          <a:r>
            <a:rPr lang="en-US"/>
            <a:t>Identify precursors/stressors</a:t>
          </a:r>
        </a:p>
      </dgm:t>
    </dgm:pt>
    <dgm:pt modelId="{ECBE68D6-99F8-4D6B-BA5C-FC34F0236F9B}" type="parTrans" cxnId="{7BB17363-DE7E-4DA0-A1C3-83DE335D665D}">
      <dgm:prSet/>
      <dgm:spPr/>
      <dgm:t>
        <a:bodyPr/>
        <a:lstStyle/>
        <a:p>
          <a:endParaRPr lang="en-US"/>
        </a:p>
      </dgm:t>
    </dgm:pt>
    <dgm:pt modelId="{61ADFF14-6698-4FA1-A9B0-11480C8CAAC0}" type="sibTrans" cxnId="{7BB17363-DE7E-4DA0-A1C3-83DE335D665D}">
      <dgm:prSet/>
      <dgm:spPr/>
      <dgm:t>
        <a:bodyPr/>
        <a:lstStyle/>
        <a:p>
          <a:endParaRPr lang="en-US"/>
        </a:p>
      </dgm:t>
    </dgm:pt>
    <dgm:pt modelId="{9D7A712F-A43A-4414-AD23-B2325BBC3535}">
      <dgm:prSet/>
      <dgm:spPr/>
      <dgm:t>
        <a:bodyPr/>
        <a:lstStyle/>
        <a:p>
          <a:r>
            <a:rPr lang="en-US"/>
            <a:t>Review alternate ways of responding in future</a:t>
          </a:r>
        </a:p>
      </dgm:t>
    </dgm:pt>
    <dgm:pt modelId="{BEF3D7E3-56F3-4E27-AC9C-8DE7F176A95D}" type="parTrans" cxnId="{EB7B58E4-CE99-437A-BCBB-AA80B4CDD8D7}">
      <dgm:prSet/>
      <dgm:spPr/>
      <dgm:t>
        <a:bodyPr/>
        <a:lstStyle/>
        <a:p>
          <a:endParaRPr lang="en-US"/>
        </a:p>
      </dgm:t>
    </dgm:pt>
    <dgm:pt modelId="{C631C574-1579-4C02-B090-7E4F3AFCE161}" type="sibTrans" cxnId="{EB7B58E4-CE99-437A-BCBB-AA80B4CDD8D7}">
      <dgm:prSet/>
      <dgm:spPr/>
      <dgm:t>
        <a:bodyPr/>
        <a:lstStyle/>
        <a:p>
          <a:endParaRPr lang="en-US"/>
        </a:p>
      </dgm:t>
    </dgm:pt>
    <dgm:pt modelId="{DBFE9534-32E5-4C0B-8225-657E9364BB7F}" type="pres">
      <dgm:prSet presAssocID="{59B49F27-E71C-4087-83E9-79F484A2A831}" presName="root" presStyleCnt="0">
        <dgm:presLayoutVars>
          <dgm:dir/>
          <dgm:resizeHandles val="exact"/>
        </dgm:presLayoutVars>
      </dgm:prSet>
      <dgm:spPr/>
    </dgm:pt>
    <dgm:pt modelId="{7885A69E-ABAE-4EF0-BAA2-C36FA6447E5A}" type="pres">
      <dgm:prSet presAssocID="{323FE546-E8FC-419E-A55D-23170EBBFF85}" presName="compNode" presStyleCnt="0"/>
      <dgm:spPr/>
    </dgm:pt>
    <dgm:pt modelId="{F437F166-23BE-42A0-8026-62EF823C805B}" type="pres">
      <dgm:prSet presAssocID="{323FE546-E8FC-419E-A55D-23170EBBFF85}" presName="bgRect" presStyleLbl="bgShp" presStyleIdx="0" presStyleCnt="3"/>
      <dgm:spPr/>
    </dgm:pt>
    <dgm:pt modelId="{A825C82F-DDB6-42C0-B0CD-7F6B47CF0442}" type="pres">
      <dgm:prSet presAssocID="{323FE546-E8FC-419E-A55D-23170EBBFF8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24E2C05C-DC2C-432B-93F4-7E110E0690BC}" type="pres">
      <dgm:prSet presAssocID="{323FE546-E8FC-419E-A55D-23170EBBFF85}" presName="spaceRect" presStyleCnt="0"/>
      <dgm:spPr/>
    </dgm:pt>
    <dgm:pt modelId="{88A089F8-B5F8-4011-A434-1C17FC95A66F}" type="pres">
      <dgm:prSet presAssocID="{323FE546-E8FC-419E-A55D-23170EBBFF85}" presName="parTx" presStyleLbl="revTx" presStyleIdx="0" presStyleCnt="3">
        <dgm:presLayoutVars>
          <dgm:chMax val="0"/>
          <dgm:chPref val="0"/>
        </dgm:presLayoutVars>
      </dgm:prSet>
      <dgm:spPr/>
    </dgm:pt>
    <dgm:pt modelId="{D4FE2807-C058-46AE-B0B8-68765BA7D88E}" type="pres">
      <dgm:prSet presAssocID="{961F6609-A53B-4C41-9402-4EBAFAFE16B0}" presName="sibTrans" presStyleCnt="0"/>
      <dgm:spPr/>
    </dgm:pt>
    <dgm:pt modelId="{D08C2899-3F18-4F36-ADF9-8543AA7AC795}" type="pres">
      <dgm:prSet presAssocID="{7ADE6F47-8ED3-4199-B312-F4B8DDD14883}" presName="compNode" presStyleCnt="0"/>
      <dgm:spPr/>
    </dgm:pt>
    <dgm:pt modelId="{5B4D5656-ADAF-4145-8357-DEA956BADC7D}" type="pres">
      <dgm:prSet presAssocID="{7ADE6F47-8ED3-4199-B312-F4B8DDD14883}" presName="bgRect" presStyleLbl="bgShp" presStyleIdx="1" presStyleCnt="3"/>
      <dgm:spPr/>
    </dgm:pt>
    <dgm:pt modelId="{628602D5-4D80-4B3D-B32A-BD779A9512E6}" type="pres">
      <dgm:prSet presAssocID="{7ADE6F47-8ED3-4199-B312-F4B8DDD1488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F55E4C65-AEF3-4FE7-98C6-F3E46B935710}" type="pres">
      <dgm:prSet presAssocID="{7ADE6F47-8ED3-4199-B312-F4B8DDD14883}" presName="spaceRect" presStyleCnt="0"/>
      <dgm:spPr/>
    </dgm:pt>
    <dgm:pt modelId="{D354E0A1-482D-41F1-B9D3-B31D869605D1}" type="pres">
      <dgm:prSet presAssocID="{7ADE6F47-8ED3-4199-B312-F4B8DDD14883}" presName="parTx" presStyleLbl="revTx" presStyleIdx="1" presStyleCnt="3">
        <dgm:presLayoutVars>
          <dgm:chMax val="0"/>
          <dgm:chPref val="0"/>
        </dgm:presLayoutVars>
      </dgm:prSet>
      <dgm:spPr/>
    </dgm:pt>
    <dgm:pt modelId="{E254AD20-6210-4BCB-BA6B-E66E6900E4F9}" type="pres">
      <dgm:prSet presAssocID="{61ADFF14-6698-4FA1-A9B0-11480C8CAAC0}" presName="sibTrans" presStyleCnt="0"/>
      <dgm:spPr/>
    </dgm:pt>
    <dgm:pt modelId="{E224293E-D367-43CD-8DEA-B52827D8BE2B}" type="pres">
      <dgm:prSet presAssocID="{9D7A712F-A43A-4414-AD23-B2325BBC3535}" presName="compNode" presStyleCnt="0"/>
      <dgm:spPr/>
    </dgm:pt>
    <dgm:pt modelId="{30D04C17-EE1B-4D11-A1AA-6E538433683A}" type="pres">
      <dgm:prSet presAssocID="{9D7A712F-A43A-4414-AD23-B2325BBC3535}" presName="bgRect" presStyleLbl="bgShp" presStyleIdx="2" presStyleCnt="3"/>
      <dgm:spPr/>
    </dgm:pt>
    <dgm:pt modelId="{F6D2F23B-4F54-44C2-9CD2-B42BD6E76ED4}" type="pres">
      <dgm:prSet presAssocID="{9D7A712F-A43A-4414-AD23-B2325BBC353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2B7B2BCB-0512-4F08-96AA-904EA8425EAD}" type="pres">
      <dgm:prSet presAssocID="{9D7A712F-A43A-4414-AD23-B2325BBC3535}" presName="spaceRect" presStyleCnt="0"/>
      <dgm:spPr/>
    </dgm:pt>
    <dgm:pt modelId="{5AC62784-B131-4DCD-A382-7C1AF10289D7}" type="pres">
      <dgm:prSet presAssocID="{9D7A712F-A43A-4414-AD23-B2325BBC3535}" presName="parTx" presStyleLbl="revTx" presStyleIdx="2" presStyleCnt="3">
        <dgm:presLayoutVars>
          <dgm:chMax val="0"/>
          <dgm:chPref val="0"/>
        </dgm:presLayoutVars>
      </dgm:prSet>
      <dgm:spPr/>
    </dgm:pt>
  </dgm:ptLst>
  <dgm:cxnLst>
    <dgm:cxn modelId="{9150D502-4F88-4E9A-AC9E-38C57948ADAC}" type="presOf" srcId="{9D7A712F-A43A-4414-AD23-B2325BBC3535}" destId="{5AC62784-B131-4DCD-A382-7C1AF10289D7}" srcOrd="0" destOrd="0" presId="urn:microsoft.com/office/officeart/2018/2/layout/IconVerticalSolidList"/>
    <dgm:cxn modelId="{7BB17363-DE7E-4DA0-A1C3-83DE335D665D}" srcId="{59B49F27-E71C-4087-83E9-79F484A2A831}" destId="{7ADE6F47-8ED3-4199-B312-F4B8DDD14883}" srcOrd="1" destOrd="0" parTransId="{ECBE68D6-99F8-4D6B-BA5C-FC34F0236F9B}" sibTransId="{61ADFF14-6698-4FA1-A9B0-11480C8CAAC0}"/>
    <dgm:cxn modelId="{1DCB8D67-08A9-4CE7-AA6B-1928727D6721}" type="presOf" srcId="{7ADE6F47-8ED3-4199-B312-F4B8DDD14883}" destId="{D354E0A1-482D-41F1-B9D3-B31D869605D1}" srcOrd="0" destOrd="0" presId="urn:microsoft.com/office/officeart/2018/2/layout/IconVerticalSolidList"/>
    <dgm:cxn modelId="{C80428B3-7C70-4BB9-8683-10AD0BD7F271}" type="presOf" srcId="{59B49F27-E71C-4087-83E9-79F484A2A831}" destId="{DBFE9534-32E5-4C0B-8225-657E9364BB7F}" srcOrd="0" destOrd="0" presId="urn:microsoft.com/office/officeart/2018/2/layout/IconVerticalSolidList"/>
    <dgm:cxn modelId="{0ECE53E0-A900-462E-8232-0C7FDA9A9523}" srcId="{59B49F27-E71C-4087-83E9-79F484A2A831}" destId="{323FE546-E8FC-419E-A55D-23170EBBFF85}" srcOrd="0" destOrd="0" parTransId="{2AE4E5BC-8AA7-44F5-BC7D-F51F5EF9D7C2}" sibTransId="{961F6609-A53B-4C41-9402-4EBAFAFE16B0}"/>
    <dgm:cxn modelId="{EB7B58E4-CE99-437A-BCBB-AA80B4CDD8D7}" srcId="{59B49F27-E71C-4087-83E9-79F484A2A831}" destId="{9D7A712F-A43A-4414-AD23-B2325BBC3535}" srcOrd="2" destOrd="0" parTransId="{BEF3D7E3-56F3-4E27-AC9C-8DE7F176A95D}" sibTransId="{C631C574-1579-4C02-B090-7E4F3AFCE161}"/>
    <dgm:cxn modelId="{DA9FF1F6-6DBA-4916-ABDB-7428E4C42BA9}" type="presOf" srcId="{323FE546-E8FC-419E-A55D-23170EBBFF85}" destId="{88A089F8-B5F8-4011-A434-1C17FC95A66F}" srcOrd="0" destOrd="0" presId="urn:microsoft.com/office/officeart/2018/2/layout/IconVerticalSolidList"/>
    <dgm:cxn modelId="{16A25944-3F52-4078-B0D9-C681327E4FEB}" type="presParOf" srcId="{DBFE9534-32E5-4C0B-8225-657E9364BB7F}" destId="{7885A69E-ABAE-4EF0-BAA2-C36FA6447E5A}" srcOrd="0" destOrd="0" presId="urn:microsoft.com/office/officeart/2018/2/layout/IconVerticalSolidList"/>
    <dgm:cxn modelId="{419EC0F6-C7F5-4564-AF6A-8C19B5048BAB}" type="presParOf" srcId="{7885A69E-ABAE-4EF0-BAA2-C36FA6447E5A}" destId="{F437F166-23BE-42A0-8026-62EF823C805B}" srcOrd="0" destOrd="0" presId="urn:microsoft.com/office/officeart/2018/2/layout/IconVerticalSolidList"/>
    <dgm:cxn modelId="{FB71DA9A-81C6-4B66-8547-2C43A5DF9995}" type="presParOf" srcId="{7885A69E-ABAE-4EF0-BAA2-C36FA6447E5A}" destId="{A825C82F-DDB6-42C0-B0CD-7F6B47CF0442}" srcOrd="1" destOrd="0" presId="urn:microsoft.com/office/officeart/2018/2/layout/IconVerticalSolidList"/>
    <dgm:cxn modelId="{7107C3E6-2520-49FF-B50D-855A2210B645}" type="presParOf" srcId="{7885A69E-ABAE-4EF0-BAA2-C36FA6447E5A}" destId="{24E2C05C-DC2C-432B-93F4-7E110E0690BC}" srcOrd="2" destOrd="0" presId="urn:microsoft.com/office/officeart/2018/2/layout/IconVerticalSolidList"/>
    <dgm:cxn modelId="{55995203-9821-4A9B-985C-573FCC39D6D0}" type="presParOf" srcId="{7885A69E-ABAE-4EF0-BAA2-C36FA6447E5A}" destId="{88A089F8-B5F8-4011-A434-1C17FC95A66F}" srcOrd="3" destOrd="0" presId="urn:microsoft.com/office/officeart/2018/2/layout/IconVerticalSolidList"/>
    <dgm:cxn modelId="{11D8A56F-DE54-4452-978B-28136C7F9EAF}" type="presParOf" srcId="{DBFE9534-32E5-4C0B-8225-657E9364BB7F}" destId="{D4FE2807-C058-46AE-B0B8-68765BA7D88E}" srcOrd="1" destOrd="0" presId="urn:microsoft.com/office/officeart/2018/2/layout/IconVerticalSolidList"/>
    <dgm:cxn modelId="{8F18FADC-1811-4E8E-A01D-ED9E2C628A85}" type="presParOf" srcId="{DBFE9534-32E5-4C0B-8225-657E9364BB7F}" destId="{D08C2899-3F18-4F36-ADF9-8543AA7AC795}" srcOrd="2" destOrd="0" presId="urn:microsoft.com/office/officeart/2018/2/layout/IconVerticalSolidList"/>
    <dgm:cxn modelId="{31B6DEAB-A987-481A-BDB1-6399CFEF13B0}" type="presParOf" srcId="{D08C2899-3F18-4F36-ADF9-8543AA7AC795}" destId="{5B4D5656-ADAF-4145-8357-DEA956BADC7D}" srcOrd="0" destOrd="0" presId="urn:microsoft.com/office/officeart/2018/2/layout/IconVerticalSolidList"/>
    <dgm:cxn modelId="{34A70835-E637-4448-98A6-EC149395C812}" type="presParOf" srcId="{D08C2899-3F18-4F36-ADF9-8543AA7AC795}" destId="{628602D5-4D80-4B3D-B32A-BD779A9512E6}" srcOrd="1" destOrd="0" presId="urn:microsoft.com/office/officeart/2018/2/layout/IconVerticalSolidList"/>
    <dgm:cxn modelId="{B6337FC5-233F-418E-AD9B-BEDAD1528953}" type="presParOf" srcId="{D08C2899-3F18-4F36-ADF9-8543AA7AC795}" destId="{F55E4C65-AEF3-4FE7-98C6-F3E46B935710}" srcOrd="2" destOrd="0" presId="urn:microsoft.com/office/officeart/2018/2/layout/IconVerticalSolidList"/>
    <dgm:cxn modelId="{09734A62-EF20-4E68-BF6A-5DE840F62A9F}" type="presParOf" srcId="{D08C2899-3F18-4F36-ADF9-8543AA7AC795}" destId="{D354E0A1-482D-41F1-B9D3-B31D869605D1}" srcOrd="3" destOrd="0" presId="urn:microsoft.com/office/officeart/2018/2/layout/IconVerticalSolidList"/>
    <dgm:cxn modelId="{CB00A2D6-600A-4521-BA82-A2A5FC125D75}" type="presParOf" srcId="{DBFE9534-32E5-4C0B-8225-657E9364BB7F}" destId="{E254AD20-6210-4BCB-BA6B-E66E6900E4F9}" srcOrd="3" destOrd="0" presId="urn:microsoft.com/office/officeart/2018/2/layout/IconVerticalSolidList"/>
    <dgm:cxn modelId="{F482F745-45DD-4179-93ED-FCCF6CF3D8C6}" type="presParOf" srcId="{DBFE9534-32E5-4C0B-8225-657E9364BB7F}" destId="{E224293E-D367-43CD-8DEA-B52827D8BE2B}" srcOrd="4" destOrd="0" presId="urn:microsoft.com/office/officeart/2018/2/layout/IconVerticalSolidList"/>
    <dgm:cxn modelId="{B388EE7C-57B8-4574-9A49-1A9D30D8ECD8}" type="presParOf" srcId="{E224293E-D367-43CD-8DEA-B52827D8BE2B}" destId="{30D04C17-EE1B-4D11-A1AA-6E538433683A}" srcOrd="0" destOrd="0" presId="urn:microsoft.com/office/officeart/2018/2/layout/IconVerticalSolidList"/>
    <dgm:cxn modelId="{686F092C-B76A-4051-B37B-1B1AC3A8C61A}" type="presParOf" srcId="{E224293E-D367-43CD-8DEA-B52827D8BE2B}" destId="{F6D2F23B-4F54-44C2-9CD2-B42BD6E76ED4}" srcOrd="1" destOrd="0" presId="urn:microsoft.com/office/officeart/2018/2/layout/IconVerticalSolidList"/>
    <dgm:cxn modelId="{E9DE3DF2-4FCC-44E4-B3E8-108EEBE664CB}" type="presParOf" srcId="{E224293E-D367-43CD-8DEA-B52827D8BE2B}" destId="{2B7B2BCB-0512-4F08-96AA-904EA8425EAD}" srcOrd="2" destOrd="0" presId="urn:microsoft.com/office/officeart/2018/2/layout/IconVerticalSolidList"/>
    <dgm:cxn modelId="{9EE61205-752A-46AA-A3AB-3FD083B1AD88}" type="presParOf" srcId="{E224293E-D367-43CD-8DEA-B52827D8BE2B}" destId="{5AC62784-B131-4DCD-A382-7C1AF10289D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8495B4-2CBB-469C-A1CC-65E9034315BE}"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AF8CF746-B025-4485-A17A-6AF2AEB4DD7C}">
      <dgm:prSet/>
      <dgm:spPr/>
      <dgm:t>
        <a:bodyPr/>
        <a:lstStyle/>
        <a:p>
          <a:r>
            <a:rPr lang="en-US"/>
            <a:t>Biological factors</a:t>
          </a:r>
        </a:p>
      </dgm:t>
    </dgm:pt>
    <dgm:pt modelId="{7A9F32E5-2460-4271-A1BA-4A6AC6BD9C98}" type="parTrans" cxnId="{D1B9D4CB-6A87-4CE6-AF9D-FCCA712BD8AF}">
      <dgm:prSet/>
      <dgm:spPr/>
      <dgm:t>
        <a:bodyPr/>
        <a:lstStyle/>
        <a:p>
          <a:endParaRPr lang="en-US"/>
        </a:p>
      </dgm:t>
    </dgm:pt>
    <dgm:pt modelId="{DBD519D3-6E09-41F2-9058-9F422395767E}" type="sibTrans" cxnId="{D1B9D4CB-6A87-4CE6-AF9D-FCCA712BD8AF}">
      <dgm:prSet/>
      <dgm:spPr/>
      <dgm:t>
        <a:bodyPr/>
        <a:lstStyle/>
        <a:p>
          <a:endParaRPr lang="en-US"/>
        </a:p>
      </dgm:t>
    </dgm:pt>
    <dgm:pt modelId="{999919F2-B362-45E3-9B26-B9DDE63FC8FB}">
      <dgm:prSet/>
      <dgm:spPr/>
      <dgm:t>
        <a:bodyPr/>
        <a:lstStyle/>
        <a:p>
          <a:r>
            <a:rPr lang="en-US"/>
            <a:t>Genetic predisposition </a:t>
          </a:r>
        </a:p>
      </dgm:t>
    </dgm:pt>
    <dgm:pt modelId="{0EABAA2D-2138-4B6C-B51F-8560F7B3F21F}" type="parTrans" cxnId="{7200F69F-228D-4D84-96E4-03CC8D0D3AE7}">
      <dgm:prSet/>
      <dgm:spPr/>
      <dgm:t>
        <a:bodyPr/>
        <a:lstStyle/>
        <a:p>
          <a:endParaRPr lang="en-US"/>
        </a:p>
      </dgm:t>
    </dgm:pt>
    <dgm:pt modelId="{787C39CB-3C52-49EF-9EA3-65DD46B4AE45}" type="sibTrans" cxnId="{7200F69F-228D-4D84-96E4-03CC8D0D3AE7}">
      <dgm:prSet/>
      <dgm:spPr/>
      <dgm:t>
        <a:bodyPr/>
        <a:lstStyle/>
        <a:p>
          <a:endParaRPr lang="en-US"/>
        </a:p>
      </dgm:t>
    </dgm:pt>
    <dgm:pt modelId="{42DC2842-8200-4690-A983-1D3F2F03A27D}">
      <dgm:prSet/>
      <dgm:spPr/>
      <dgm:t>
        <a:bodyPr/>
        <a:lstStyle/>
        <a:p>
          <a:r>
            <a:rPr lang="en-US"/>
            <a:t>Neurobiological: brain injury or abnormalities</a:t>
          </a:r>
        </a:p>
      </dgm:t>
    </dgm:pt>
    <dgm:pt modelId="{02B17C14-CD5F-4761-98ED-1CE11187DA25}" type="parTrans" cxnId="{E736F953-7ACA-4403-9C84-FFC52440AC50}">
      <dgm:prSet/>
      <dgm:spPr/>
      <dgm:t>
        <a:bodyPr/>
        <a:lstStyle/>
        <a:p>
          <a:endParaRPr lang="en-US"/>
        </a:p>
      </dgm:t>
    </dgm:pt>
    <dgm:pt modelId="{2F068CD6-264D-4CB9-B5DE-42A3F85B7062}" type="sibTrans" cxnId="{E736F953-7ACA-4403-9C84-FFC52440AC50}">
      <dgm:prSet/>
      <dgm:spPr/>
      <dgm:t>
        <a:bodyPr/>
        <a:lstStyle/>
        <a:p>
          <a:endParaRPr lang="en-US"/>
        </a:p>
      </dgm:t>
    </dgm:pt>
    <dgm:pt modelId="{741A5D2F-C1EC-41C5-8DF9-5C749288E7CE}">
      <dgm:prSet/>
      <dgm:spPr/>
      <dgm:t>
        <a:bodyPr/>
        <a:lstStyle/>
        <a:p>
          <a:r>
            <a:rPr lang="en-US"/>
            <a:t>Neurotransmitters</a:t>
          </a:r>
        </a:p>
      </dgm:t>
    </dgm:pt>
    <dgm:pt modelId="{24EF814D-0D37-486C-AB56-1CEF5BA212C6}" type="parTrans" cxnId="{B844C05A-AD61-4610-AA54-80231403A869}">
      <dgm:prSet/>
      <dgm:spPr/>
      <dgm:t>
        <a:bodyPr/>
        <a:lstStyle/>
        <a:p>
          <a:endParaRPr lang="en-US"/>
        </a:p>
      </dgm:t>
    </dgm:pt>
    <dgm:pt modelId="{F746DD09-38BB-4BD0-8C5C-A938304B5D9E}" type="sibTrans" cxnId="{B844C05A-AD61-4610-AA54-80231403A869}">
      <dgm:prSet/>
      <dgm:spPr/>
      <dgm:t>
        <a:bodyPr/>
        <a:lstStyle/>
        <a:p>
          <a:endParaRPr lang="en-US"/>
        </a:p>
      </dgm:t>
    </dgm:pt>
    <dgm:pt modelId="{9B99E9B4-65BB-4C6F-B756-AE32ADAD29E1}">
      <dgm:prSet/>
      <dgm:spPr/>
      <dgm:t>
        <a:bodyPr/>
        <a:lstStyle/>
        <a:p>
          <a:r>
            <a:rPr lang="en-US"/>
            <a:t>Cognitive factors</a:t>
          </a:r>
        </a:p>
      </dgm:t>
    </dgm:pt>
    <dgm:pt modelId="{3A493AA5-B172-4A55-9541-3A5057979AF5}" type="parTrans" cxnId="{98D5F905-3738-4DB6-A586-77A4824DED08}">
      <dgm:prSet/>
      <dgm:spPr/>
      <dgm:t>
        <a:bodyPr/>
        <a:lstStyle/>
        <a:p>
          <a:endParaRPr lang="en-US"/>
        </a:p>
      </dgm:t>
    </dgm:pt>
    <dgm:pt modelId="{BAD60EB2-D522-4CA7-8CFD-9DFD4484810D}" type="sibTrans" cxnId="{98D5F905-3738-4DB6-A586-77A4824DED08}">
      <dgm:prSet/>
      <dgm:spPr/>
      <dgm:t>
        <a:bodyPr/>
        <a:lstStyle/>
        <a:p>
          <a:endParaRPr lang="en-US"/>
        </a:p>
      </dgm:t>
    </dgm:pt>
    <dgm:pt modelId="{0F8A226B-BED9-4F36-AFAB-AEDE8ACAF9E4}">
      <dgm:prSet/>
      <dgm:spPr/>
      <dgm:t>
        <a:bodyPr/>
        <a:lstStyle/>
        <a:p>
          <a:r>
            <a:rPr lang="en-US"/>
            <a:t>Behavioral theory—learned response</a:t>
          </a:r>
        </a:p>
      </dgm:t>
    </dgm:pt>
    <dgm:pt modelId="{683EFBE3-3293-4CB7-B4D7-33A499203ECB}" type="parTrans" cxnId="{1E45870A-922F-4849-A7D5-792CEF727DB1}">
      <dgm:prSet/>
      <dgm:spPr/>
      <dgm:t>
        <a:bodyPr/>
        <a:lstStyle/>
        <a:p>
          <a:endParaRPr lang="en-US"/>
        </a:p>
      </dgm:t>
    </dgm:pt>
    <dgm:pt modelId="{1DE34383-2F2D-4AEF-8A9D-2D0446624B65}" type="sibTrans" cxnId="{1E45870A-922F-4849-A7D5-792CEF727DB1}">
      <dgm:prSet/>
      <dgm:spPr/>
      <dgm:t>
        <a:bodyPr/>
        <a:lstStyle/>
        <a:p>
          <a:endParaRPr lang="en-US"/>
        </a:p>
      </dgm:t>
    </dgm:pt>
    <dgm:pt modelId="{D00E30C0-A4BF-4C4E-915C-77ADF9FF3E6E}">
      <dgm:prSet/>
      <dgm:spPr/>
      <dgm:t>
        <a:bodyPr/>
        <a:lstStyle/>
        <a:p>
          <a:r>
            <a:rPr lang="en-US"/>
            <a:t>Social learning theory—imitate others </a:t>
          </a:r>
        </a:p>
      </dgm:t>
    </dgm:pt>
    <dgm:pt modelId="{ED5855E3-E5FD-48F1-ADE9-8185AD0FC0A8}" type="parTrans" cxnId="{8280DB4B-ED32-4E71-9277-7DA4420B8487}">
      <dgm:prSet/>
      <dgm:spPr/>
      <dgm:t>
        <a:bodyPr/>
        <a:lstStyle/>
        <a:p>
          <a:endParaRPr lang="en-US"/>
        </a:p>
      </dgm:t>
    </dgm:pt>
    <dgm:pt modelId="{9ECCD47B-742D-451F-9927-F5039708B89B}" type="sibTrans" cxnId="{8280DB4B-ED32-4E71-9277-7DA4420B8487}">
      <dgm:prSet/>
      <dgm:spPr/>
      <dgm:t>
        <a:bodyPr/>
        <a:lstStyle/>
        <a:p>
          <a:endParaRPr lang="en-US"/>
        </a:p>
      </dgm:t>
    </dgm:pt>
    <dgm:pt modelId="{2F7AB35A-F8F0-2E41-9D23-152A08E55074}" type="pres">
      <dgm:prSet presAssocID="{918495B4-2CBB-469C-A1CC-65E9034315BE}" presName="linear" presStyleCnt="0">
        <dgm:presLayoutVars>
          <dgm:dir/>
          <dgm:animLvl val="lvl"/>
          <dgm:resizeHandles val="exact"/>
        </dgm:presLayoutVars>
      </dgm:prSet>
      <dgm:spPr/>
    </dgm:pt>
    <dgm:pt modelId="{001B09FD-5E7B-7047-9A6C-199B481E9480}" type="pres">
      <dgm:prSet presAssocID="{AF8CF746-B025-4485-A17A-6AF2AEB4DD7C}" presName="parentLin" presStyleCnt="0"/>
      <dgm:spPr/>
    </dgm:pt>
    <dgm:pt modelId="{138B9D72-D8B5-7D49-980E-7C3B1DDFDBB0}" type="pres">
      <dgm:prSet presAssocID="{AF8CF746-B025-4485-A17A-6AF2AEB4DD7C}" presName="parentLeftMargin" presStyleLbl="node1" presStyleIdx="0" presStyleCnt="2"/>
      <dgm:spPr/>
    </dgm:pt>
    <dgm:pt modelId="{1E518482-CD9D-3044-BE11-B7BDF6CCB69E}" type="pres">
      <dgm:prSet presAssocID="{AF8CF746-B025-4485-A17A-6AF2AEB4DD7C}" presName="parentText" presStyleLbl="node1" presStyleIdx="0" presStyleCnt="2">
        <dgm:presLayoutVars>
          <dgm:chMax val="0"/>
          <dgm:bulletEnabled val="1"/>
        </dgm:presLayoutVars>
      </dgm:prSet>
      <dgm:spPr/>
    </dgm:pt>
    <dgm:pt modelId="{E39D456F-651F-F54E-B110-BC3BCC40A404}" type="pres">
      <dgm:prSet presAssocID="{AF8CF746-B025-4485-A17A-6AF2AEB4DD7C}" presName="negativeSpace" presStyleCnt="0"/>
      <dgm:spPr/>
    </dgm:pt>
    <dgm:pt modelId="{20967C6C-4717-2947-B9E2-6A2464754286}" type="pres">
      <dgm:prSet presAssocID="{AF8CF746-B025-4485-A17A-6AF2AEB4DD7C}" presName="childText" presStyleLbl="conFgAcc1" presStyleIdx="0" presStyleCnt="2">
        <dgm:presLayoutVars>
          <dgm:bulletEnabled val="1"/>
        </dgm:presLayoutVars>
      </dgm:prSet>
      <dgm:spPr/>
    </dgm:pt>
    <dgm:pt modelId="{849B9386-D42B-234F-803F-F7444C46779B}" type="pres">
      <dgm:prSet presAssocID="{DBD519D3-6E09-41F2-9058-9F422395767E}" presName="spaceBetweenRectangles" presStyleCnt="0"/>
      <dgm:spPr/>
    </dgm:pt>
    <dgm:pt modelId="{CCCD948F-25D4-DA45-A45F-78C28102F949}" type="pres">
      <dgm:prSet presAssocID="{9B99E9B4-65BB-4C6F-B756-AE32ADAD29E1}" presName="parentLin" presStyleCnt="0"/>
      <dgm:spPr/>
    </dgm:pt>
    <dgm:pt modelId="{B957E55E-48E8-4F4B-9E3A-455C1AFD795B}" type="pres">
      <dgm:prSet presAssocID="{9B99E9B4-65BB-4C6F-B756-AE32ADAD29E1}" presName="parentLeftMargin" presStyleLbl="node1" presStyleIdx="0" presStyleCnt="2"/>
      <dgm:spPr/>
    </dgm:pt>
    <dgm:pt modelId="{224B0955-321E-1C4A-9624-275BE5FE5FA2}" type="pres">
      <dgm:prSet presAssocID="{9B99E9B4-65BB-4C6F-B756-AE32ADAD29E1}" presName="parentText" presStyleLbl="node1" presStyleIdx="1" presStyleCnt="2">
        <dgm:presLayoutVars>
          <dgm:chMax val="0"/>
          <dgm:bulletEnabled val="1"/>
        </dgm:presLayoutVars>
      </dgm:prSet>
      <dgm:spPr/>
    </dgm:pt>
    <dgm:pt modelId="{D475948F-7023-FA45-B3CB-00DC7B784A2D}" type="pres">
      <dgm:prSet presAssocID="{9B99E9B4-65BB-4C6F-B756-AE32ADAD29E1}" presName="negativeSpace" presStyleCnt="0"/>
      <dgm:spPr/>
    </dgm:pt>
    <dgm:pt modelId="{AE9E9293-E513-B547-8608-577F12917E1F}" type="pres">
      <dgm:prSet presAssocID="{9B99E9B4-65BB-4C6F-B756-AE32ADAD29E1}" presName="childText" presStyleLbl="conFgAcc1" presStyleIdx="1" presStyleCnt="2">
        <dgm:presLayoutVars>
          <dgm:bulletEnabled val="1"/>
        </dgm:presLayoutVars>
      </dgm:prSet>
      <dgm:spPr/>
    </dgm:pt>
  </dgm:ptLst>
  <dgm:cxnLst>
    <dgm:cxn modelId="{98D5F905-3738-4DB6-A586-77A4824DED08}" srcId="{918495B4-2CBB-469C-A1CC-65E9034315BE}" destId="{9B99E9B4-65BB-4C6F-B756-AE32ADAD29E1}" srcOrd="1" destOrd="0" parTransId="{3A493AA5-B172-4A55-9541-3A5057979AF5}" sibTransId="{BAD60EB2-D522-4CA7-8CFD-9DFD4484810D}"/>
    <dgm:cxn modelId="{1E45870A-922F-4849-A7D5-792CEF727DB1}" srcId="{9B99E9B4-65BB-4C6F-B756-AE32ADAD29E1}" destId="{0F8A226B-BED9-4F36-AFAB-AEDE8ACAF9E4}" srcOrd="0" destOrd="0" parTransId="{683EFBE3-3293-4CB7-B4D7-33A499203ECB}" sibTransId="{1DE34383-2F2D-4AEF-8A9D-2D0446624B65}"/>
    <dgm:cxn modelId="{40289E1B-10CC-0A4F-BE72-B40F38CD9694}" type="presOf" srcId="{AF8CF746-B025-4485-A17A-6AF2AEB4DD7C}" destId="{138B9D72-D8B5-7D49-980E-7C3B1DDFDBB0}" srcOrd="0" destOrd="0" presId="urn:microsoft.com/office/officeart/2005/8/layout/list1"/>
    <dgm:cxn modelId="{8280DB4B-ED32-4E71-9277-7DA4420B8487}" srcId="{9B99E9B4-65BB-4C6F-B756-AE32ADAD29E1}" destId="{D00E30C0-A4BF-4C4E-915C-77ADF9FF3E6E}" srcOrd="1" destOrd="0" parTransId="{ED5855E3-E5FD-48F1-ADE9-8185AD0FC0A8}" sibTransId="{9ECCD47B-742D-451F-9927-F5039708B89B}"/>
    <dgm:cxn modelId="{733B674E-6066-4D40-9C99-94D3C625A20B}" type="presOf" srcId="{999919F2-B362-45E3-9B26-B9DDE63FC8FB}" destId="{20967C6C-4717-2947-B9E2-6A2464754286}" srcOrd="0" destOrd="0" presId="urn:microsoft.com/office/officeart/2005/8/layout/list1"/>
    <dgm:cxn modelId="{E736F953-7ACA-4403-9C84-FFC52440AC50}" srcId="{AF8CF746-B025-4485-A17A-6AF2AEB4DD7C}" destId="{42DC2842-8200-4690-A983-1D3F2F03A27D}" srcOrd="1" destOrd="0" parTransId="{02B17C14-CD5F-4761-98ED-1CE11187DA25}" sibTransId="{2F068CD6-264D-4CB9-B5DE-42A3F85B7062}"/>
    <dgm:cxn modelId="{B844C05A-AD61-4610-AA54-80231403A869}" srcId="{AF8CF746-B025-4485-A17A-6AF2AEB4DD7C}" destId="{741A5D2F-C1EC-41C5-8DF9-5C749288E7CE}" srcOrd="2" destOrd="0" parTransId="{24EF814D-0D37-486C-AB56-1CEF5BA212C6}" sibTransId="{F746DD09-38BB-4BD0-8C5C-A938304B5D9E}"/>
    <dgm:cxn modelId="{97615661-80F6-1145-BD90-E2A7AB867B5B}" type="presOf" srcId="{9B99E9B4-65BB-4C6F-B756-AE32ADAD29E1}" destId="{224B0955-321E-1C4A-9624-275BE5FE5FA2}" srcOrd="1" destOrd="0" presId="urn:microsoft.com/office/officeart/2005/8/layout/list1"/>
    <dgm:cxn modelId="{EDF30E6A-6A91-A94E-9EA0-F902BD4AE09B}" type="presOf" srcId="{918495B4-2CBB-469C-A1CC-65E9034315BE}" destId="{2F7AB35A-F8F0-2E41-9D23-152A08E55074}" srcOrd="0" destOrd="0" presId="urn:microsoft.com/office/officeart/2005/8/layout/list1"/>
    <dgm:cxn modelId="{DAF2EF6C-8555-1A45-B4D1-5071DF9D709F}" type="presOf" srcId="{42DC2842-8200-4690-A983-1D3F2F03A27D}" destId="{20967C6C-4717-2947-B9E2-6A2464754286}" srcOrd="0" destOrd="1" presId="urn:microsoft.com/office/officeart/2005/8/layout/list1"/>
    <dgm:cxn modelId="{0507866F-8C8D-124D-9391-46190B2F35BF}" type="presOf" srcId="{D00E30C0-A4BF-4C4E-915C-77ADF9FF3E6E}" destId="{AE9E9293-E513-B547-8608-577F12917E1F}" srcOrd="0" destOrd="1" presId="urn:microsoft.com/office/officeart/2005/8/layout/list1"/>
    <dgm:cxn modelId="{981CD872-3781-4247-BF9B-528815AD21EC}" type="presOf" srcId="{9B99E9B4-65BB-4C6F-B756-AE32ADAD29E1}" destId="{B957E55E-48E8-4F4B-9E3A-455C1AFD795B}" srcOrd="0" destOrd="0" presId="urn:microsoft.com/office/officeart/2005/8/layout/list1"/>
    <dgm:cxn modelId="{F65EB677-05C4-E64A-9B27-B48F9A4622AD}" type="presOf" srcId="{AF8CF746-B025-4485-A17A-6AF2AEB4DD7C}" destId="{1E518482-CD9D-3044-BE11-B7BDF6CCB69E}" srcOrd="1" destOrd="0" presId="urn:microsoft.com/office/officeart/2005/8/layout/list1"/>
    <dgm:cxn modelId="{7200F69F-228D-4D84-96E4-03CC8D0D3AE7}" srcId="{AF8CF746-B025-4485-A17A-6AF2AEB4DD7C}" destId="{999919F2-B362-45E3-9B26-B9DDE63FC8FB}" srcOrd="0" destOrd="0" parTransId="{0EABAA2D-2138-4B6C-B51F-8560F7B3F21F}" sibTransId="{787C39CB-3C52-49EF-9EA3-65DD46B4AE45}"/>
    <dgm:cxn modelId="{59E4BAAE-7696-F340-B204-269DFB822637}" type="presOf" srcId="{741A5D2F-C1EC-41C5-8DF9-5C749288E7CE}" destId="{20967C6C-4717-2947-B9E2-6A2464754286}" srcOrd="0" destOrd="2" presId="urn:microsoft.com/office/officeart/2005/8/layout/list1"/>
    <dgm:cxn modelId="{D1B9D4CB-6A87-4CE6-AF9D-FCCA712BD8AF}" srcId="{918495B4-2CBB-469C-A1CC-65E9034315BE}" destId="{AF8CF746-B025-4485-A17A-6AF2AEB4DD7C}" srcOrd="0" destOrd="0" parTransId="{7A9F32E5-2460-4271-A1BA-4A6AC6BD9C98}" sibTransId="{DBD519D3-6E09-41F2-9058-9F422395767E}"/>
    <dgm:cxn modelId="{451DEFF8-F693-7446-9BDF-AFB0F5083BB3}" type="presOf" srcId="{0F8A226B-BED9-4F36-AFAB-AEDE8ACAF9E4}" destId="{AE9E9293-E513-B547-8608-577F12917E1F}" srcOrd="0" destOrd="0" presId="urn:microsoft.com/office/officeart/2005/8/layout/list1"/>
    <dgm:cxn modelId="{6E88E208-1580-C043-B80F-2A3B3DE94AAF}" type="presParOf" srcId="{2F7AB35A-F8F0-2E41-9D23-152A08E55074}" destId="{001B09FD-5E7B-7047-9A6C-199B481E9480}" srcOrd="0" destOrd="0" presId="urn:microsoft.com/office/officeart/2005/8/layout/list1"/>
    <dgm:cxn modelId="{54A12397-E369-7E48-B212-614D9DD85536}" type="presParOf" srcId="{001B09FD-5E7B-7047-9A6C-199B481E9480}" destId="{138B9D72-D8B5-7D49-980E-7C3B1DDFDBB0}" srcOrd="0" destOrd="0" presId="urn:microsoft.com/office/officeart/2005/8/layout/list1"/>
    <dgm:cxn modelId="{E39FCA0B-4C6A-FC4C-B8C7-20851E2276E2}" type="presParOf" srcId="{001B09FD-5E7B-7047-9A6C-199B481E9480}" destId="{1E518482-CD9D-3044-BE11-B7BDF6CCB69E}" srcOrd="1" destOrd="0" presId="urn:microsoft.com/office/officeart/2005/8/layout/list1"/>
    <dgm:cxn modelId="{B5D87BEC-8039-F44D-AE8D-D008EC1A5408}" type="presParOf" srcId="{2F7AB35A-F8F0-2E41-9D23-152A08E55074}" destId="{E39D456F-651F-F54E-B110-BC3BCC40A404}" srcOrd="1" destOrd="0" presId="urn:microsoft.com/office/officeart/2005/8/layout/list1"/>
    <dgm:cxn modelId="{46B67A2D-C4B8-F844-A910-4C54401E4C56}" type="presParOf" srcId="{2F7AB35A-F8F0-2E41-9D23-152A08E55074}" destId="{20967C6C-4717-2947-B9E2-6A2464754286}" srcOrd="2" destOrd="0" presId="urn:microsoft.com/office/officeart/2005/8/layout/list1"/>
    <dgm:cxn modelId="{758D0756-D4AA-6143-B3D6-D33791278C80}" type="presParOf" srcId="{2F7AB35A-F8F0-2E41-9D23-152A08E55074}" destId="{849B9386-D42B-234F-803F-F7444C46779B}" srcOrd="3" destOrd="0" presId="urn:microsoft.com/office/officeart/2005/8/layout/list1"/>
    <dgm:cxn modelId="{BD5BED5A-FF36-E94C-A466-0530FF6AC5E5}" type="presParOf" srcId="{2F7AB35A-F8F0-2E41-9D23-152A08E55074}" destId="{CCCD948F-25D4-DA45-A45F-78C28102F949}" srcOrd="4" destOrd="0" presId="urn:microsoft.com/office/officeart/2005/8/layout/list1"/>
    <dgm:cxn modelId="{E1A83896-215A-8941-832C-3361FC957861}" type="presParOf" srcId="{CCCD948F-25D4-DA45-A45F-78C28102F949}" destId="{B957E55E-48E8-4F4B-9E3A-455C1AFD795B}" srcOrd="0" destOrd="0" presId="urn:microsoft.com/office/officeart/2005/8/layout/list1"/>
    <dgm:cxn modelId="{6A2305DD-928B-B847-BF27-9E712B08AE0D}" type="presParOf" srcId="{CCCD948F-25D4-DA45-A45F-78C28102F949}" destId="{224B0955-321E-1C4A-9624-275BE5FE5FA2}" srcOrd="1" destOrd="0" presId="urn:microsoft.com/office/officeart/2005/8/layout/list1"/>
    <dgm:cxn modelId="{7D96B169-7E56-7249-B322-5E1A0FE2FD5F}" type="presParOf" srcId="{2F7AB35A-F8F0-2E41-9D23-152A08E55074}" destId="{D475948F-7023-FA45-B3CB-00DC7B784A2D}" srcOrd="5" destOrd="0" presId="urn:microsoft.com/office/officeart/2005/8/layout/list1"/>
    <dgm:cxn modelId="{4075852B-D697-7047-A5A8-36E6DCEDC618}" type="presParOf" srcId="{2F7AB35A-F8F0-2E41-9D23-152A08E55074}" destId="{AE9E9293-E513-B547-8608-577F12917E1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DA9398-39F1-418D-B96D-C3E15384524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9D5918CC-492A-4BB8-AD2C-5EA52CE0EFD2}">
      <dgm:prSet/>
      <dgm:spPr/>
      <dgm:t>
        <a:bodyPr/>
        <a:lstStyle/>
        <a:p>
          <a:r>
            <a:rPr lang="en-US"/>
            <a:t>Discounted</a:t>
          </a:r>
        </a:p>
      </dgm:t>
    </dgm:pt>
    <dgm:pt modelId="{7D446D87-DFBA-4A63-A444-E26CD50C847B}" type="parTrans" cxnId="{9DEDBD6B-FA1E-46A0-87C2-14E88F35FC5E}">
      <dgm:prSet/>
      <dgm:spPr/>
      <dgm:t>
        <a:bodyPr/>
        <a:lstStyle/>
        <a:p>
          <a:endParaRPr lang="en-US"/>
        </a:p>
      </dgm:t>
    </dgm:pt>
    <dgm:pt modelId="{B60D6483-93F1-416C-88A5-AB929B550504}" type="sibTrans" cxnId="{9DEDBD6B-FA1E-46A0-87C2-14E88F35FC5E}">
      <dgm:prSet/>
      <dgm:spPr/>
      <dgm:t>
        <a:bodyPr/>
        <a:lstStyle/>
        <a:p>
          <a:endParaRPr lang="en-US"/>
        </a:p>
      </dgm:t>
    </dgm:pt>
    <dgm:pt modelId="{FF0C34F3-D983-4679-BE4D-CB80E626BCEE}">
      <dgm:prSet/>
      <dgm:spPr/>
      <dgm:t>
        <a:bodyPr/>
        <a:lstStyle/>
        <a:p>
          <a:r>
            <a:rPr lang="en-US"/>
            <a:t>Embarrassed</a:t>
          </a:r>
        </a:p>
      </dgm:t>
    </dgm:pt>
    <dgm:pt modelId="{F41FD73E-D46F-43EC-B3F9-844FB8EAEF0C}" type="parTrans" cxnId="{84E983ED-8C3B-40B0-98A3-3E6B030175B5}">
      <dgm:prSet/>
      <dgm:spPr/>
      <dgm:t>
        <a:bodyPr/>
        <a:lstStyle/>
        <a:p>
          <a:endParaRPr lang="en-US"/>
        </a:p>
      </dgm:t>
    </dgm:pt>
    <dgm:pt modelId="{00AD40EF-C897-4D81-AE06-9501EF5A385F}" type="sibTrans" cxnId="{84E983ED-8C3B-40B0-98A3-3E6B030175B5}">
      <dgm:prSet/>
      <dgm:spPr/>
      <dgm:t>
        <a:bodyPr/>
        <a:lstStyle/>
        <a:p>
          <a:endParaRPr lang="en-US"/>
        </a:p>
      </dgm:t>
    </dgm:pt>
    <dgm:pt modelId="{E2BFBF29-FF51-4E6E-B468-E431C1AE6740}">
      <dgm:prSet/>
      <dgm:spPr/>
      <dgm:t>
        <a:bodyPr/>
        <a:lstStyle/>
        <a:p>
          <a:r>
            <a:rPr lang="en-US"/>
            <a:t>Frightened</a:t>
          </a:r>
        </a:p>
      </dgm:t>
    </dgm:pt>
    <dgm:pt modelId="{494474F9-53DA-418F-8CE2-0C64AC23DC8A}" type="parTrans" cxnId="{7EB4EE49-62D7-49BF-B0C4-EC7B449118F3}">
      <dgm:prSet/>
      <dgm:spPr/>
      <dgm:t>
        <a:bodyPr/>
        <a:lstStyle/>
        <a:p>
          <a:endParaRPr lang="en-US"/>
        </a:p>
      </dgm:t>
    </dgm:pt>
    <dgm:pt modelId="{7A030C29-7EBE-419F-919D-A38CEC214C67}" type="sibTrans" cxnId="{7EB4EE49-62D7-49BF-B0C4-EC7B449118F3}">
      <dgm:prSet/>
      <dgm:spPr/>
      <dgm:t>
        <a:bodyPr/>
        <a:lstStyle/>
        <a:p>
          <a:endParaRPr lang="en-US"/>
        </a:p>
      </dgm:t>
    </dgm:pt>
    <dgm:pt modelId="{1C15B3CD-BE31-4FCE-8F06-C9E7D9DDCBA4}">
      <dgm:prSet/>
      <dgm:spPr/>
      <dgm:t>
        <a:bodyPr/>
        <a:lstStyle/>
        <a:p>
          <a:r>
            <a:rPr lang="en-US"/>
            <a:t>Found out</a:t>
          </a:r>
        </a:p>
      </dgm:t>
    </dgm:pt>
    <dgm:pt modelId="{236BA49A-5C40-4F84-A1AC-ED0C4E02B330}" type="parTrans" cxnId="{32513CAD-C99E-4382-AE6A-C898C716C08C}">
      <dgm:prSet/>
      <dgm:spPr/>
      <dgm:t>
        <a:bodyPr/>
        <a:lstStyle/>
        <a:p>
          <a:endParaRPr lang="en-US"/>
        </a:p>
      </dgm:t>
    </dgm:pt>
    <dgm:pt modelId="{985C4077-946F-4938-85A9-D0AD1D9C0BFB}" type="sibTrans" cxnId="{32513CAD-C99E-4382-AE6A-C898C716C08C}">
      <dgm:prSet/>
      <dgm:spPr/>
      <dgm:t>
        <a:bodyPr/>
        <a:lstStyle/>
        <a:p>
          <a:endParaRPr lang="en-US"/>
        </a:p>
      </dgm:t>
    </dgm:pt>
    <dgm:pt modelId="{3D75F81E-E448-4480-8E1F-E21119454409}">
      <dgm:prSet/>
      <dgm:spPr/>
      <dgm:t>
        <a:bodyPr/>
        <a:lstStyle/>
        <a:p>
          <a:r>
            <a:rPr lang="en-US"/>
            <a:t>Guilty</a:t>
          </a:r>
        </a:p>
      </dgm:t>
    </dgm:pt>
    <dgm:pt modelId="{F6629FD3-0018-4CCB-AC85-14CB303B5BF4}" type="parTrans" cxnId="{98DD2F42-F701-40F2-8520-3A69769B9307}">
      <dgm:prSet/>
      <dgm:spPr/>
      <dgm:t>
        <a:bodyPr/>
        <a:lstStyle/>
        <a:p>
          <a:endParaRPr lang="en-US"/>
        </a:p>
      </dgm:t>
    </dgm:pt>
    <dgm:pt modelId="{9309828D-5365-49A0-B39B-47BEE75AAE72}" type="sibTrans" cxnId="{98DD2F42-F701-40F2-8520-3A69769B9307}">
      <dgm:prSet/>
      <dgm:spPr/>
      <dgm:t>
        <a:bodyPr/>
        <a:lstStyle/>
        <a:p>
          <a:endParaRPr lang="en-US"/>
        </a:p>
      </dgm:t>
    </dgm:pt>
    <dgm:pt modelId="{58804A7D-D61F-4296-8762-B8123CC4E087}">
      <dgm:prSet/>
      <dgm:spPr/>
      <dgm:t>
        <a:bodyPr/>
        <a:lstStyle/>
        <a:p>
          <a:r>
            <a:rPr lang="en-US"/>
            <a:t>Humiliated</a:t>
          </a:r>
        </a:p>
      </dgm:t>
    </dgm:pt>
    <dgm:pt modelId="{8A6D20E3-8449-411C-9F49-26BEA5090E2C}" type="parTrans" cxnId="{F31A6037-A93F-45C3-8B95-AA3EAE4085C9}">
      <dgm:prSet/>
      <dgm:spPr/>
      <dgm:t>
        <a:bodyPr/>
        <a:lstStyle/>
        <a:p>
          <a:endParaRPr lang="en-US"/>
        </a:p>
      </dgm:t>
    </dgm:pt>
    <dgm:pt modelId="{41AEB5D6-C250-4B50-8BA6-ECBEA582DB6F}" type="sibTrans" cxnId="{F31A6037-A93F-45C3-8B95-AA3EAE4085C9}">
      <dgm:prSet/>
      <dgm:spPr/>
      <dgm:t>
        <a:bodyPr/>
        <a:lstStyle/>
        <a:p>
          <a:endParaRPr lang="en-US"/>
        </a:p>
      </dgm:t>
    </dgm:pt>
    <dgm:pt modelId="{41E41D9F-33F9-43E4-8196-4B6E62C2E8E0}">
      <dgm:prSet/>
      <dgm:spPr/>
      <dgm:t>
        <a:bodyPr/>
        <a:lstStyle/>
        <a:p>
          <a:r>
            <a:rPr lang="en-US"/>
            <a:t>Hurt</a:t>
          </a:r>
        </a:p>
      </dgm:t>
    </dgm:pt>
    <dgm:pt modelId="{805369C7-30CF-4635-83AE-070AB26DFBE0}" type="parTrans" cxnId="{076659AC-3245-4E2E-AD52-E73F7A922290}">
      <dgm:prSet/>
      <dgm:spPr/>
      <dgm:t>
        <a:bodyPr/>
        <a:lstStyle/>
        <a:p>
          <a:endParaRPr lang="en-US"/>
        </a:p>
      </dgm:t>
    </dgm:pt>
    <dgm:pt modelId="{E3D0C346-B16C-430D-8926-88A8C5B69535}" type="sibTrans" cxnId="{076659AC-3245-4E2E-AD52-E73F7A922290}">
      <dgm:prSet/>
      <dgm:spPr/>
      <dgm:t>
        <a:bodyPr/>
        <a:lstStyle/>
        <a:p>
          <a:endParaRPr lang="en-US"/>
        </a:p>
      </dgm:t>
    </dgm:pt>
    <dgm:pt modelId="{A4B09ED7-BF19-4277-83C1-B4A507C2CB4B}">
      <dgm:prSet/>
      <dgm:spPr/>
      <dgm:t>
        <a:bodyPr/>
        <a:lstStyle/>
        <a:p>
          <a:r>
            <a:rPr lang="en-US"/>
            <a:t>Ignored</a:t>
          </a:r>
        </a:p>
      </dgm:t>
    </dgm:pt>
    <dgm:pt modelId="{87DB117A-A369-4E5E-9795-2D2EA9FDB9D3}" type="parTrans" cxnId="{E897E96C-96B3-4C6F-822D-9144C81EEAAA}">
      <dgm:prSet/>
      <dgm:spPr/>
      <dgm:t>
        <a:bodyPr/>
        <a:lstStyle/>
        <a:p>
          <a:endParaRPr lang="en-US"/>
        </a:p>
      </dgm:t>
    </dgm:pt>
    <dgm:pt modelId="{5575AD3A-7E62-4074-9A5B-BC17D6EF5D4E}" type="sibTrans" cxnId="{E897E96C-96B3-4C6F-822D-9144C81EEAAA}">
      <dgm:prSet/>
      <dgm:spPr/>
      <dgm:t>
        <a:bodyPr/>
        <a:lstStyle/>
        <a:p>
          <a:endParaRPr lang="en-US"/>
        </a:p>
      </dgm:t>
    </dgm:pt>
    <dgm:pt modelId="{83DC5EE0-7C17-4347-9704-5D432035C344}">
      <dgm:prSet/>
      <dgm:spPr/>
      <dgm:t>
        <a:bodyPr/>
        <a:lstStyle/>
        <a:p>
          <a:r>
            <a:rPr lang="en-US"/>
            <a:t>Inadequate</a:t>
          </a:r>
        </a:p>
      </dgm:t>
    </dgm:pt>
    <dgm:pt modelId="{0FAEF74B-1BCA-49FE-B66E-0C44743A1EF1}" type="parTrans" cxnId="{6B960B54-0AE1-4865-9BA5-D1C213D8FAB1}">
      <dgm:prSet/>
      <dgm:spPr/>
      <dgm:t>
        <a:bodyPr/>
        <a:lstStyle/>
        <a:p>
          <a:endParaRPr lang="en-US"/>
        </a:p>
      </dgm:t>
    </dgm:pt>
    <dgm:pt modelId="{1FD69275-ABD4-4C18-9709-B2285C6D2082}" type="sibTrans" cxnId="{6B960B54-0AE1-4865-9BA5-D1C213D8FAB1}">
      <dgm:prSet/>
      <dgm:spPr/>
      <dgm:t>
        <a:bodyPr/>
        <a:lstStyle/>
        <a:p>
          <a:endParaRPr lang="en-US"/>
        </a:p>
      </dgm:t>
    </dgm:pt>
    <dgm:pt modelId="{BD35D348-23E9-411E-A949-AC720FCEEB89}">
      <dgm:prSet/>
      <dgm:spPr/>
      <dgm:t>
        <a:bodyPr/>
        <a:lstStyle/>
        <a:p>
          <a:r>
            <a:rPr lang="en-US"/>
            <a:t>Insecure</a:t>
          </a:r>
        </a:p>
      </dgm:t>
    </dgm:pt>
    <dgm:pt modelId="{9D031EA3-499B-41C6-90C9-75723AC4895E}" type="parTrans" cxnId="{491398F2-6902-4FAC-B770-FFDF5E256D30}">
      <dgm:prSet/>
      <dgm:spPr/>
      <dgm:t>
        <a:bodyPr/>
        <a:lstStyle/>
        <a:p>
          <a:endParaRPr lang="en-US"/>
        </a:p>
      </dgm:t>
    </dgm:pt>
    <dgm:pt modelId="{83E125D1-6FF1-43B9-AC40-54E54AB3318A}" type="sibTrans" cxnId="{491398F2-6902-4FAC-B770-FFDF5E256D30}">
      <dgm:prSet/>
      <dgm:spPr/>
      <dgm:t>
        <a:bodyPr/>
        <a:lstStyle/>
        <a:p>
          <a:endParaRPr lang="en-US"/>
        </a:p>
      </dgm:t>
    </dgm:pt>
    <dgm:pt modelId="{314E9589-8172-403D-9605-BD3003E5CC81}">
      <dgm:prSet/>
      <dgm:spPr/>
      <dgm:t>
        <a:bodyPr/>
        <a:lstStyle/>
        <a:p>
          <a:r>
            <a:rPr lang="en-US"/>
            <a:t>Unheard</a:t>
          </a:r>
        </a:p>
      </dgm:t>
    </dgm:pt>
    <dgm:pt modelId="{EC072401-CC6E-4B2D-A0A6-7EBEA72697C6}" type="parTrans" cxnId="{952FA187-1FD4-4C0D-9D1C-B6E8675B4290}">
      <dgm:prSet/>
      <dgm:spPr/>
      <dgm:t>
        <a:bodyPr/>
        <a:lstStyle/>
        <a:p>
          <a:endParaRPr lang="en-US"/>
        </a:p>
      </dgm:t>
    </dgm:pt>
    <dgm:pt modelId="{5DF7E4B4-6B2E-4411-9984-A6AC4EECF617}" type="sibTrans" cxnId="{952FA187-1FD4-4C0D-9D1C-B6E8675B4290}">
      <dgm:prSet/>
      <dgm:spPr/>
      <dgm:t>
        <a:bodyPr/>
        <a:lstStyle/>
        <a:p>
          <a:endParaRPr lang="en-US"/>
        </a:p>
      </dgm:t>
    </dgm:pt>
    <dgm:pt modelId="{779CF254-D03B-4820-93F6-996354793F32}">
      <dgm:prSet/>
      <dgm:spPr/>
      <dgm:t>
        <a:bodyPr/>
        <a:lstStyle/>
        <a:p>
          <a:r>
            <a:rPr lang="en-US"/>
            <a:t>Out of control of the situation</a:t>
          </a:r>
        </a:p>
      </dgm:t>
    </dgm:pt>
    <dgm:pt modelId="{BF5790DD-FB20-4F73-AB7E-EE8ED2D25D7A}" type="parTrans" cxnId="{7435929B-6948-4192-A196-0E2D88FA3ED0}">
      <dgm:prSet/>
      <dgm:spPr/>
      <dgm:t>
        <a:bodyPr/>
        <a:lstStyle/>
        <a:p>
          <a:endParaRPr lang="en-US"/>
        </a:p>
      </dgm:t>
    </dgm:pt>
    <dgm:pt modelId="{47FC5FFA-6D4C-4AE2-8CD7-E8A2E632A561}" type="sibTrans" cxnId="{7435929B-6948-4192-A196-0E2D88FA3ED0}">
      <dgm:prSet/>
      <dgm:spPr/>
      <dgm:t>
        <a:bodyPr/>
        <a:lstStyle/>
        <a:p>
          <a:endParaRPr lang="en-US"/>
        </a:p>
      </dgm:t>
    </dgm:pt>
    <dgm:pt modelId="{584AC526-8178-4346-85F0-56A720EE24B4}">
      <dgm:prSet/>
      <dgm:spPr/>
      <dgm:t>
        <a:bodyPr/>
        <a:lstStyle/>
        <a:p>
          <a:r>
            <a:rPr lang="en-US"/>
            <a:t>Rejected</a:t>
          </a:r>
        </a:p>
      </dgm:t>
    </dgm:pt>
    <dgm:pt modelId="{3B5A2420-3B03-43B1-9036-D9DB8FB34359}" type="parTrans" cxnId="{A661BC88-F14D-41CC-928F-D7394C43B654}">
      <dgm:prSet/>
      <dgm:spPr/>
      <dgm:t>
        <a:bodyPr/>
        <a:lstStyle/>
        <a:p>
          <a:endParaRPr lang="en-US"/>
        </a:p>
      </dgm:t>
    </dgm:pt>
    <dgm:pt modelId="{5BC20A47-3D19-4C34-BC10-5092C1DF9B0F}" type="sibTrans" cxnId="{A661BC88-F14D-41CC-928F-D7394C43B654}">
      <dgm:prSet/>
      <dgm:spPr/>
      <dgm:t>
        <a:bodyPr/>
        <a:lstStyle/>
        <a:p>
          <a:endParaRPr lang="en-US"/>
        </a:p>
      </dgm:t>
    </dgm:pt>
    <dgm:pt modelId="{E0322C8A-09B7-4CE6-82E4-4D0E2C966A6E}">
      <dgm:prSet/>
      <dgm:spPr/>
      <dgm:t>
        <a:bodyPr/>
        <a:lstStyle/>
        <a:p>
          <a:r>
            <a:rPr lang="en-US"/>
            <a:t>threatened</a:t>
          </a:r>
        </a:p>
      </dgm:t>
    </dgm:pt>
    <dgm:pt modelId="{1FA376CE-F7CA-4612-BBFA-E14F7627C6E7}" type="parTrans" cxnId="{B880FCB9-A284-4BFE-B942-DC80278A8E58}">
      <dgm:prSet/>
      <dgm:spPr/>
      <dgm:t>
        <a:bodyPr/>
        <a:lstStyle/>
        <a:p>
          <a:endParaRPr lang="en-US"/>
        </a:p>
      </dgm:t>
    </dgm:pt>
    <dgm:pt modelId="{41BFB188-2B42-4660-8C89-7B64EEAC8034}" type="sibTrans" cxnId="{B880FCB9-A284-4BFE-B942-DC80278A8E58}">
      <dgm:prSet/>
      <dgm:spPr/>
      <dgm:t>
        <a:bodyPr/>
        <a:lstStyle/>
        <a:p>
          <a:endParaRPr lang="en-US"/>
        </a:p>
      </dgm:t>
    </dgm:pt>
    <dgm:pt modelId="{BF041EFC-6D9F-4071-8490-98FC3EB95E05}">
      <dgm:prSet/>
      <dgm:spPr/>
      <dgm:t>
        <a:bodyPr/>
        <a:lstStyle/>
        <a:p>
          <a:r>
            <a:rPr lang="en-US"/>
            <a:t>Tired </a:t>
          </a:r>
        </a:p>
      </dgm:t>
    </dgm:pt>
    <dgm:pt modelId="{BCD32288-F9BA-42E3-9E2C-B3B485C5A3E4}" type="parTrans" cxnId="{FE9615FD-2CC0-46FC-83FA-F1E3ADD49404}">
      <dgm:prSet/>
      <dgm:spPr/>
      <dgm:t>
        <a:bodyPr/>
        <a:lstStyle/>
        <a:p>
          <a:endParaRPr lang="en-US"/>
        </a:p>
      </dgm:t>
    </dgm:pt>
    <dgm:pt modelId="{FA2BB9CC-7AD6-46DE-8E22-F7BAFDF6F399}" type="sibTrans" cxnId="{FE9615FD-2CC0-46FC-83FA-F1E3ADD49404}">
      <dgm:prSet/>
      <dgm:spPr/>
      <dgm:t>
        <a:bodyPr/>
        <a:lstStyle/>
        <a:p>
          <a:endParaRPr lang="en-US"/>
        </a:p>
      </dgm:t>
    </dgm:pt>
    <dgm:pt modelId="{ACF4D9E2-96C9-4577-8EB9-37879BDDF7B9}">
      <dgm:prSet/>
      <dgm:spPr/>
      <dgm:t>
        <a:bodyPr/>
        <a:lstStyle/>
        <a:p>
          <a:r>
            <a:rPr lang="en-US"/>
            <a:t>Vulnerable</a:t>
          </a:r>
        </a:p>
      </dgm:t>
    </dgm:pt>
    <dgm:pt modelId="{5EB1EDE1-C45B-4DC9-BBB4-F57AB11859D2}" type="parTrans" cxnId="{86503A60-F518-4B7F-9F1E-2CDFBAB86B49}">
      <dgm:prSet/>
      <dgm:spPr/>
      <dgm:t>
        <a:bodyPr/>
        <a:lstStyle/>
        <a:p>
          <a:endParaRPr lang="en-US"/>
        </a:p>
      </dgm:t>
    </dgm:pt>
    <dgm:pt modelId="{0075ED86-45F8-4F71-A06B-21E622DF5B2B}" type="sibTrans" cxnId="{86503A60-F518-4B7F-9F1E-2CDFBAB86B49}">
      <dgm:prSet/>
      <dgm:spPr/>
      <dgm:t>
        <a:bodyPr/>
        <a:lstStyle/>
        <a:p>
          <a:endParaRPr lang="en-US"/>
        </a:p>
      </dgm:t>
    </dgm:pt>
    <dgm:pt modelId="{FBD0C7B0-B1AB-5A49-A739-C54CC7A63533}" type="pres">
      <dgm:prSet presAssocID="{E1DA9398-39F1-418D-B96D-C3E153845246}" presName="diagram" presStyleCnt="0">
        <dgm:presLayoutVars>
          <dgm:dir/>
          <dgm:resizeHandles val="exact"/>
        </dgm:presLayoutVars>
      </dgm:prSet>
      <dgm:spPr/>
    </dgm:pt>
    <dgm:pt modelId="{4498666A-EC7D-EA4B-B970-42C0C9802F2E}" type="pres">
      <dgm:prSet presAssocID="{9D5918CC-492A-4BB8-AD2C-5EA52CE0EFD2}" presName="node" presStyleLbl="node1" presStyleIdx="0" presStyleCnt="16">
        <dgm:presLayoutVars>
          <dgm:bulletEnabled val="1"/>
        </dgm:presLayoutVars>
      </dgm:prSet>
      <dgm:spPr/>
    </dgm:pt>
    <dgm:pt modelId="{C3FAAC11-6E14-EC45-8D8D-63B6780BB00E}" type="pres">
      <dgm:prSet presAssocID="{B60D6483-93F1-416C-88A5-AB929B550504}" presName="sibTrans" presStyleCnt="0"/>
      <dgm:spPr/>
    </dgm:pt>
    <dgm:pt modelId="{D868DA4B-7DF6-1B48-8F35-F227C5C758E5}" type="pres">
      <dgm:prSet presAssocID="{FF0C34F3-D983-4679-BE4D-CB80E626BCEE}" presName="node" presStyleLbl="node1" presStyleIdx="1" presStyleCnt="16">
        <dgm:presLayoutVars>
          <dgm:bulletEnabled val="1"/>
        </dgm:presLayoutVars>
      </dgm:prSet>
      <dgm:spPr/>
    </dgm:pt>
    <dgm:pt modelId="{32916A8C-5703-1F48-BE0E-F1728B901209}" type="pres">
      <dgm:prSet presAssocID="{00AD40EF-C897-4D81-AE06-9501EF5A385F}" presName="sibTrans" presStyleCnt="0"/>
      <dgm:spPr/>
    </dgm:pt>
    <dgm:pt modelId="{DE9D4127-5D66-C34C-9C45-053B4047521E}" type="pres">
      <dgm:prSet presAssocID="{E2BFBF29-FF51-4E6E-B468-E431C1AE6740}" presName="node" presStyleLbl="node1" presStyleIdx="2" presStyleCnt="16">
        <dgm:presLayoutVars>
          <dgm:bulletEnabled val="1"/>
        </dgm:presLayoutVars>
      </dgm:prSet>
      <dgm:spPr/>
    </dgm:pt>
    <dgm:pt modelId="{EBFFB12C-0877-8A41-AEF5-842F214E28DE}" type="pres">
      <dgm:prSet presAssocID="{7A030C29-7EBE-419F-919D-A38CEC214C67}" presName="sibTrans" presStyleCnt="0"/>
      <dgm:spPr/>
    </dgm:pt>
    <dgm:pt modelId="{A71C292F-4C4E-A446-AE03-D8909C670B17}" type="pres">
      <dgm:prSet presAssocID="{1C15B3CD-BE31-4FCE-8F06-C9E7D9DDCBA4}" presName="node" presStyleLbl="node1" presStyleIdx="3" presStyleCnt="16">
        <dgm:presLayoutVars>
          <dgm:bulletEnabled val="1"/>
        </dgm:presLayoutVars>
      </dgm:prSet>
      <dgm:spPr/>
    </dgm:pt>
    <dgm:pt modelId="{72EB8FC5-6B5F-0344-8848-76A991CF0F20}" type="pres">
      <dgm:prSet presAssocID="{985C4077-946F-4938-85A9-D0AD1D9C0BFB}" presName="sibTrans" presStyleCnt="0"/>
      <dgm:spPr/>
    </dgm:pt>
    <dgm:pt modelId="{7565E96E-71D7-0B4F-A3FE-7C2E4C0E775F}" type="pres">
      <dgm:prSet presAssocID="{3D75F81E-E448-4480-8E1F-E21119454409}" presName="node" presStyleLbl="node1" presStyleIdx="4" presStyleCnt="16">
        <dgm:presLayoutVars>
          <dgm:bulletEnabled val="1"/>
        </dgm:presLayoutVars>
      </dgm:prSet>
      <dgm:spPr/>
    </dgm:pt>
    <dgm:pt modelId="{BDBE80E3-24EA-2A48-BE90-E795EBC09822}" type="pres">
      <dgm:prSet presAssocID="{9309828D-5365-49A0-B39B-47BEE75AAE72}" presName="sibTrans" presStyleCnt="0"/>
      <dgm:spPr/>
    </dgm:pt>
    <dgm:pt modelId="{3CA97567-BA90-784B-9754-073D5D7E4E59}" type="pres">
      <dgm:prSet presAssocID="{58804A7D-D61F-4296-8762-B8123CC4E087}" presName="node" presStyleLbl="node1" presStyleIdx="5" presStyleCnt="16">
        <dgm:presLayoutVars>
          <dgm:bulletEnabled val="1"/>
        </dgm:presLayoutVars>
      </dgm:prSet>
      <dgm:spPr/>
    </dgm:pt>
    <dgm:pt modelId="{0EF47207-5E81-E54D-A59E-28AF1C3A3874}" type="pres">
      <dgm:prSet presAssocID="{41AEB5D6-C250-4B50-8BA6-ECBEA582DB6F}" presName="sibTrans" presStyleCnt="0"/>
      <dgm:spPr/>
    </dgm:pt>
    <dgm:pt modelId="{1104C94C-6560-DE48-8405-0DC195854B91}" type="pres">
      <dgm:prSet presAssocID="{41E41D9F-33F9-43E4-8196-4B6E62C2E8E0}" presName="node" presStyleLbl="node1" presStyleIdx="6" presStyleCnt="16">
        <dgm:presLayoutVars>
          <dgm:bulletEnabled val="1"/>
        </dgm:presLayoutVars>
      </dgm:prSet>
      <dgm:spPr/>
    </dgm:pt>
    <dgm:pt modelId="{8611E97E-10B4-B146-A0EF-216BB4332EDE}" type="pres">
      <dgm:prSet presAssocID="{E3D0C346-B16C-430D-8926-88A8C5B69535}" presName="sibTrans" presStyleCnt="0"/>
      <dgm:spPr/>
    </dgm:pt>
    <dgm:pt modelId="{FF75433E-0A59-1443-B26A-9F122D27B3F9}" type="pres">
      <dgm:prSet presAssocID="{A4B09ED7-BF19-4277-83C1-B4A507C2CB4B}" presName="node" presStyleLbl="node1" presStyleIdx="7" presStyleCnt="16">
        <dgm:presLayoutVars>
          <dgm:bulletEnabled val="1"/>
        </dgm:presLayoutVars>
      </dgm:prSet>
      <dgm:spPr/>
    </dgm:pt>
    <dgm:pt modelId="{23330FA1-1768-B14D-A7DD-EEE940A840D7}" type="pres">
      <dgm:prSet presAssocID="{5575AD3A-7E62-4074-9A5B-BC17D6EF5D4E}" presName="sibTrans" presStyleCnt="0"/>
      <dgm:spPr/>
    </dgm:pt>
    <dgm:pt modelId="{194F19F2-DC91-E646-BB4E-42FE98499EA1}" type="pres">
      <dgm:prSet presAssocID="{83DC5EE0-7C17-4347-9704-5D432035C344}" presName="node" presStyleLbl="node1" presStyleIdx="8" presStyleCnt="16">
        <dgm:presLayoutVars>
          <dgm:bulletEnabled val="1"/>
        </dgm:presLayoutVars>
      </dgm:prSet>
      <dgm:spPr/>
    </dgm:pt>
    <dgm:pt modelId="{54305E8F-BD66-4742-811D-ADD72EF2C6E0}" type="pres">
      <dgm:prSet presAssocID="{1FD69275-ABD4-4C18-9709-B2285C6D2082}" presName="sibTrans" presStyleCnt="0"/>
      <dgm:spPr/>
    </dgm:pt>
    <dgm:pt modelId="{4724380E-DE65-8747-A0BD-506FEEDB56C4}" type="pres">
      <dgm:prSet presAssocID="{BD35D348-23E9-411E-A949-AC720FCEEB89}" presName="node" presStyleLbl="node1" presStyleIdx="9" presStyleCnt="16">
        <dgm:presLayoutVars>
          <dgm:bulletEnabled val="1"/>
        </dgm:presLayoutVars>
      </dgm:prSet>
      <dgm:spPr/>
    </dgm:pt>
    <dgm:pt modelId="{EC655DD6-1011-7540-ABFA-EF94A592B295}" type="pres">
      <dgm:prSet presAssocID="{83E125D1-6FF1-43B9-AC40-54E54AB3318A}" presName="sibTrans" presStyleCnt="0"/>
      <dgm:spPr/>
    </dgm:pt>
    <dgm:pt modelId="{2C6805B7-792E-414A-86A3-7DA125C15B1C}" type="pres">
      <dgm:prSet presAssocID="{314E9589-8172-403D-9605-BD3003E5CC81}" presName="node" presStyleLbl="node1" presStyleIdx="10" presStyleCnt="16">
        <dgm:presLayoutVars>
          <dgm:bulletEnabled val="1"/>
        </dgm:presLayoutVars>
      </dgm:prSet>
      <dgm:spPr/>
    </dgm:pt>
    <dgm:pt modelId="{33A8F05C-53B2-954E-A5A5-7EB7E7BFF7EC}" type="pres">
      <dgm:prSet presAssocID="{5DF7E4B4-6B2E-4411-9984-A6AC4EECF617}" presName="sibTrans" presStyleCnt="0"/>
      <dgm:spPr/>
    </dgm:pt>
    <dgm:pt modelId="{5F3F72F5-9CCD-824D-85A6-EEB43700624C}" type="pres">
      <dgm:prSet presAssocID="{779CF254-D03B-4820-93F6-996354793F32}" presName="node" presStyleLbl="node1" presStyleIdx="11" presStyleCnt="16">
        <dgm:presLayoutVars>
          <dgm:bulletEnabled val="1"/>
        </dgm:presLayoutVars>
      </dgm:prSet>
      <dgm:spPr/>
    </dgm:pt>
    <dgm:pt modelId="{38C225F4-A700-2A47-84A9-192C7C3AC8B1}" type="pres">
      <dgm:prSet presAssocID="{47FC5FFA-6D4C-4AE2-8CD7-E8A2E632A561}" presName="sibTrans" presStyleCnt="0"/>
      <dgm:spPr/>
    </dgm:pt>
    <dgm:pt modelId="{ADD00A78-3510-574E-87D4-D475D11BF3D2}" type="pres">
      <dgm:prSet presAssocID="{584AC526-8178-4346-85F0-56A720EE24B4}" presName="node" presStyleLbl="node1" presStyleIdx="12" presStyleCnt="16">
        <dgm:presLayoutVars>
          <dgm:bulletEnabled val="1"/>
        </dgm:presLayoutVars>
      </dgm:prSet>
      <dgm:spPr/>
    </dgm:pt>
    <dgm:pt modelId="{2B30F93B-D10D-6D43-8F36-8223E615A308}" type="pres">
      <dgm:prSet presAssocID="{5BC20A47-3D19-4C34-BC10-5092C1DF9B0F}" presName="sibTrans" presStyleCnt="0"/>
      <dgm:spPr/>
    </dgm:pt>
    <dgm:pt modelId="{4E91BC20-CFA5-6646-9D82-50B61689ABBF}" type="pres">
      <dgm:prSet presAssocID="{E0322C8A-09B7-4CE6-82E4-4D0E2C966A6E}" presName="node" presStyleLbl="node1" presStyleIdx="13" presStyleCnt="16">
        <dgm:presLayoutVars>
          <dgm:bulletEnabled val="1"/>
        </dgm:presLayoutVars>
      </dgm:prSet>
      <dgm:spPr/>
    </dgm:pt>
    <dgm:pt modelId="{F2C0041D-0AB5-FE46-9D7E-6BAC280043DC}" type="pres">
      <dgm:prSet presAssocID="{41BFB188-2B42-4660-8C89-7B64EEAC8034}" presName="sibTrans" presStyleCnt="0"/>
      <dgm:spPr/>
    </dgm:pt>
    <dgm:pt modelId="{59567B24-386A-0F44-81BC-DBBCC25C3CE0}" type="pres">
      <dgm:prSet presAssocID="{BF041EFC-6D9F-4071-8490-98FC3EB95E05}" presName="node" presStyleLbl="node1" presStyleIdx="14" presStyleCnt="16">
        <dgm:presLayoutVars>
          <dgm:bulletEnabled val="1"/>
        </dgm:presLayoutVars>
      </dgm:prSet>
      <dgm:spPr/>
    </dgm:pt>
    <dgm:pt modelId="{8950BD43-0AAD-6F46-9C11-B192226B7074}" type="pres">
      <dgm:prSet presAssocID="{FA2BB9CC-7AD6-46DE-8E22-F7BAFDF6F399}" presName="sibTrans" presStyleCnt="0"/>
      <dgm:spPr/>
    </dgm:pt>
    <dgm:pt modelId="{2A440085-1F6E-BF44-9746-847965667895}" type="pres">
      <dgm:prSet presAssocID="{ACF4D9E2-96C9-4577-8EB9-37879BDDF7B9}" presName="node" presStyleLbl="node1" presStyleIdx="15" presStyleCnt="16">
        <dgm:presLayoutVars>
          <dgm:bulletEnabled val="1"/>
        </dgm:presLayoutVars>
      </dgm:prSet>
      <dgm:spPr/>
    </dgm:pt>
  </dgm:ptLst>
  <dgm:cxnLst>
    <dgm:cxn modelId="{F31A6037-A93F-45C3-8B95-AA3EAE4085C9}" srcId="{E1DA9398-39F1-418D-B96D-C3E153845246}" destId="{58804A7D-D61F-4296-8762-B8123CC4E087}" srcOrd="5" destOrd="0" parTransId="{8A6D20E3-8449-411C-9F49-26BEA5090E2C}" sibTransId="{41AEB5D6-C250-4B50-8BA6-ECBEA582DB6F}"/>
    <dgm:cxn modelId="{98DD2F42-F701-40F2-8520-3A69769B9307}" srcId="{E1DA9398-39F1-418D-B96D-C3E153845246}" destId="{3D75F81E-E448-4480-8E1F-E21119454409}" srcOrd="4" destOrd="0" parTransId="{F6629FD3-0018-4CCB-AC85-14CB303B5BF4}" sibTransId="{9309828D-5365-49A0-B39B-47BEE75AAE72}"/>
    <dgm:cxn modelId="{0E44D248-EDD7-D640-8C31-FA904E47385E}" type="presOf" srcId="{1C15B3CD-BE31-4FCE-8F06-C9E7D9DDCBA4}" destId="{A71C292F-4C4E-A446-AE03-D8909C670B17}" srcOrd="0" destOrd="0" presId="urn:microsoft.com/office/officeart/2005/8/layout/default"/>
    <dgm:cxn modelId="{7EB4EE49-62D7-49BF-B0C4-EC7B449118F3}" srcId="{E1DA9398-39F1-418D-B96D-C3E153845246}" destId="{E2BFBF29-FF51-4E6E-B468-E431C1AE6740}" srcOrd="2" destOrd="0" parTransId="{494474F9-53DA-418F-8CE2-0C64AC23DC8A}" sibTransId="{7A030C29-7EBE-419F-919D-A38CEC214C67}"/>
    <dgm:cxn modelId="{6B960B54-0AE1-4865-9BA5-D1C213D8FAB1}" srcId="{E1DA9398-39F1-418D-B96D-C3E153845246}" destId="{83DC5EE0-7C17-4347-9704-5D432035C344}" srcOrd="8" destOrd="0" parTransId="{0FAEF74B-1BCA-49FE-B66E-0C44743A1EF1}" sibTransId="{1FD69275-ABD4-4C18-9709-B2285C6D2082}"/>
    <dgm:cxn modelId="{86503A60-F518-4B7F-9F1E-2CDFBAB86B49}" srcId="{E1DA9398-39F1-418D-B96D-C3E153845246}" destId="{ACF4D9E2-96C9-4577-8EB9-37879BDDF7B9}" srcOrd="15" destOrd="0" parTransId="{5EB1EDE1-C45B-4DC9-BBB4-F57AB11859D2}" sibTransId="{0075ED86-45F8-4F71-A06B-21E622DF5B2B}"/>
    <dgm:cxn modelId="{DAC11A67-5616-E646-8F5D-B87D2E919D0A}" type="presOf" srcId="{E2BFBF29-FF51-4E6E-B468-E431C1AE6740}" destId="{DE9D4127-5D66-C34C-9C45-053B4047521E}" srcOrd="0" destOrd="0" presId="urn:microsoft.com/office/officeart/2005/8/layout/default"/>
    <dgm:cxn modelId="{9DEDBD6B-FA1E-46A0-87C2-14E88F35FC5E}" srcId="{E1DA9398-39F1-418D-B96D-C3E153845246}" destId="{9D5918CC-492A-4BB8-AD2C-5EA52CE0EFD2}" srcOrd="0" destOrd="0" parTransId="{7D446D87-DFBA-4A63-A444-E26CD50C847B}" sibTransId="{B60D6483-93F1-416C-88A5-AB929B550504}"/>
    <dgm:cxn modelId="{E897E96C-96B3-4C6F-822D-9144C81EEAAA}" srcId="{E1DA9398-39F1-418D-B96D-C3E153845246}" destId="{A4B09ED7-BF19-4277-83C1-B4A507C2CB4B}" srcOrd="7" destOrd="0" parTransId="{87DB117A-A369-4E5E-9795-2D2EA9FDB9D3}" sibTransId="{5575AD3A-7E62-4074-9A5B-BC17D6EF5D4E}"/>
    <dgm:cxn modelId="{952FA187-1FD4-4C0D-9D1C-B6E8675B4290}" srcId="{E1DA9398-39F1-418D-B96D-C3E153845246}" destId="{314E9589-8172-403D-9605-BD3003E5CC81}" srcOrd="10" destOrd="0" parTransId="{EC072401-CC6E-4B2D-A0A6-7EBEA72697C6}" sibTransId="{5DF7E4B4-6B2E-4411-9984-A6AC4EECF617}"/>
    <dgm:cxn modelId="{A661BC88-F14D-41CC-928F-D7394C43B654}" srcId="{E1DA9398-39F1-418D-B96D-C3E153845246}" destId="{584AC526-8178-4346-85F0-56A720EE24B4}" srcOrd="12" destOrd="0" parTransId="{3B5A2420-3B03-43B1-9036-D9DB8FB34359}" sibTransId="{5BC20A47-3D19-4C34-BC10-5092C1DF9B0F}"/>
    <dgm:cxn modelId="{A7DE0F8C-9E10-5747-8FE6-4CE61CF27412}" type="presOf" srcId="{E0322C8A-09B7-4CE6-82E4-4D0E2C966A6E}" destId="{4E91BC20-CFA5-6646-9D82-50B61689ABBF}" srcOrd="0" destOrd="0" presId="urn:microsoft.com/office/officeart/2005/8/layout/default"/>
    <dgm:cxn modelId="{67B02C90-260C-AB43-9031-AF3F108ED02B}" type="presOf" srcId="{BF041EFC-6D9F-4071-8490-98FC3EB95E05}" destId="{59567B24-386A-0F44-81BC-DBBCC25C3CE0}" srcOrd="0" destOrd="0" presId="urn:microsoft.com/office/officeart/2005/8/layout/default"/>
    <dgm:cxn modelId="{7435929B-6948-4192-A196-0E2D88FA3ED0}" srcId="{E1DA9398-39F1-418D-B96D-C3E153845246}" destId="{779CF254-D03B-4820-93F6-996354793F32}" srcOrd="11" destOrd="0" parTransId="{BF5790DD-FB20-4F73-AB7E-EE8ED2D25D7A}" sibTransId="{47FC5FFA-6D4C-4AE2-8CD7-E8A2E632A561}"/>
    <dgm:cxn modelId="{B340069F-D5E6-3A40-93E8-6781C971ACBC}" type="presOf" srcId="{779CF254-D03B-4820-93F6-996354793F32}" destId="{5F3F72F5-9CCD-824D-85A6-EEB43700624C}" srcOrd="0" destOrd="0" presId="urn:microsoft.com/office/officeart/2005/8/layout/default"/>
    <dgm:cxn modelId="{C502C5AA-A7EE-1948-8036-DD4ECE6352ED}" type="presOf" srcId="{A4B09ED7-BF19-4277-83C1-B4A507C2CB4B}" destId="{FF75433E-0A59-1443-B26A-9F122D27B3F9}" srcOrd="0" destOrd="0" presId="urn:microsoft.com/office/officeart/2005/8/layout/default"/>
    <dgm:cxn modelId="{076659AC-3245-4E2E-AD52-E73F7A922290}" srcId="{E1DA9398-39F1-418D-B96D-C3E153845246}" destId="{41E41D9F-33F9-43E4-8196-4B6E62C2E8E0}" srcOrd="6" destOrd="0" parTransId="{805369C7-30CF-4635-83AE-070AB26DFBE0}" sibTransId="{E3D0C346-B16C-430D-8926-88A8C5B69535}"/>
    <dgm:cxn modelId="{32513CAD-C99E-4382-AE6A-C898C716C08C}" srcId="{E1DA9398-39F1-418D-B96D-C3E153845246}" destId="{1C15B3CD-BE31-4FCE-8F06-C9E7D9DDCBA4}" srcOrd="3" destOrd="0" parTransId="{236BA49A-5C40-4F84-A1AC-ED0C4E02B330}" sibTransId="{985C4077-946F-4938-85A9-D0AD1D9C0BFB}"/>
    <dgm:cxn modelId="{2D6211AE-E83A-AC46-B8E1-D82356C9C230}" type="presOf" srcId="{FF0C34F3-D983-4679-BE4D-CB80E626BCEE}" destId="{D868DA4B-7DF6-1B48-8F35-F227C5C758E5}" srcOrd="0" destOrd="0" presId="urn:microsoft.com/office/officeart/2005/8/layout/default"/>
    <dgm:cxn modelId="{365FB5B2-63E0-F54C-8842-C21DC01F0207}" type="presOf" srcId="{314E9589-8172-403D-9605-BD3003E5CC81}" destId="{2C6805B7-792E-414A-86A3-7DA125C15B1C}" srcOrd="0" destOrd="0" presId="urn:microsoft.com/office/officeart/2005/8/layout/default"/>
    <dgm:cxn modelId="{B880FCB9-A284-4BFE-B942-DC80278A8E58}" srcId="{E1DA9398-39F1-418D-B96D-C3E153845246}" destId="{E0322C8A-09B7-4CE6-82E4-4D0E2C966A6E}" srcOrd="13" destOrd="0" parTransId="{1FA376CE-F7CA-4612-BBFA-E14F7627C6E7}" sibTransId="{41BFB188-2B42-4660-8C89-7B64EEAC8034}"/>
    <dgm:cxn modelId="{82768ABB-CF73-3D47-BE49-D650DF522794}" type="presOf" srcId="{9D5918CC-492A-4BB8-AD2C-5EA52CE0EFD2}" destId="{4498666A-EC7D-EA4B-B970-42C0C9802F2E}" srcOrd="0" destOrd="0" presId="urn:microsoft.com/office/officeart/2005/8/layout/default"/>
    <dgm:cxn modelId="{B9AFCEBE-9475-A947-8064-99AEA9F05B69}" type="presOf" srcId="{41E41D9F-33F9-43E4-8196-4B6E62C2E8E0}" destId="{1104C94C-6560-DE48-8405-0DC195854B91}" srcOrd="0" destOrd="0" presId="urn:microsoft.com/office/officeart/2005/8/layout/default"/>
    <dgm:cxn modelId="{5A9EBFC7-B461-F94B-B16F-BDDA9E4E5832}" type="presOf" srcId="{83DC5EE0-7C17-4347-9704-5D432035C344}" destId="{194F19F2-DC91-E646-BB4E-42FE98499EA1}" srcOrd="0" destOrd="0" presId="urn:microsoft.com/office/officeart/2005/8/layout/default"/>
    <dgm:cxn modelId="{B1D16ACB-B23E-274C-BCE6-8190B399ED8A}" type="presOf" srcId="{ACF4D9E2-96C9-4577-8EB9-37879BDDF7B9}" destId="{2A440085-1F6E-BF44-9746-847965667895}" srcOrd="0" destOrd="0" presId="urn:microsoft.com/office/officeart/2005/8/layout/default"/>
    <dgm:cxn modelId="{ED3268D3-078A-9348-81A9-6A951FFEB51E}" type="presOf" srcId="{58804A7D-D61F-4296-8762-B8123CC4E087}" destId="{3CA97567-BA90-784B-9754-073D5D7E4E59}" srcOrd="0" destOrd="0" presId="urn:microsoft.com/office/officeart/2005/8/layout/default"/>
    <dgm:cxn modelId="{55BF28D7-38BF-4646-977D-8DD81EAF1BE8}" type="presOf" srcId="{3D75F81E-E448-4480-8E1F-E21119454409}" destId="{7565E96E-71D7-0B4F-A3FE-7C2E4C0E775F}" srcOrd="0" destOrd="0" presId="urn:microsoft.com/office/officeart/2005/8/layout/default"/>
    <dgm:cxn modelId="{C6B331DD-DA3E-DB43-87D3-1286563FF461}" type="presOf" srcId="{584AC526-8178-4346-85F0-56A720EE24B4}" destId="{ADD00A78-3510-574E-87D4-D475D11BF3D2}" srcOrd="0" destOrd="0" presId="urn:microsoft.com/office/officeart/2005/8/layout/default"/>
    <dgm:cxn modelId="{16CBD6DF-9E0C-874E-912C-F2CBDD4EF712}" type="presOf" srcId="{BD35D348-23E9-411E-A949-AC720FCEEB89}" destId="{4724380E-DE65-8747-A0BD-506FEEDB56C4}" srcOrd="0" destOrd="0" presId="urn:microsoft.com/office/officeart/2005/8/layout/default"/>
    <dgm:cxn modelId="{84E983ED-8C3B-40B0-98A3-3E6B030175B5}" srcId="{E1DA9398-39F1-418D-B96D-C3E153845246}" destId="{FF0C34F3-D983-4679-BE4D-CB80E626BCEE}" srcOrd="1" destOrd="0" parTransId="{F41FD73E-D46F-43EC-B3F9-844FB8EAEF0C}" sibTransId="{00AD40EF-C897-4D81-AE06-9501EF5A385F}"/>
    <dgm:cxn modelId="{491398F2-6902-4FAC-B770-FFDF5E256D30}" srcId="{E1DA9398-39F1-418D-B96D-C3E153845246}" destId="{BD35D348-23E9-411E-A949-AC720FCEEB89}" srcOrd="9" destOrd="0" parTransId="{9D031EA3-499B-41C6-90C9-75723AC4895E}" sibTransId="{83E125D1-6FF1-43B9-AC40-54E54AB3318A}"/>
    <dgm:cxn modelId="{EA3720F3-E0C7-164C-8C6C-880CBE70794E}" type="presOf" srcId="{E1DA9398-39F1-418D-B96D-C3E153845246}" destId="{FBD0C7B0-B1AB-5A49-A739-C54CC7A63533}" srcOrd="0" destOrd="0" presId="urn:microsoft.com/office/officeart/2005/8/layout/default"/>
    <dgm:cxn modelId="{FE9615FD-2CC0-46FC-83FA-F1E3ADD49404}" srcId="{E1DA9398-39F1-418D-B96D-C3E153845246}" destId="{BF041EFC-6D9F-4071-8490-98FC3EB95E05}" srcOrd="14" destOrd="0" parTransId="{BCD32288-F9BA-42E3-9E2C-B3B485C5A3E4}" sibTransId="{FA2BB9CC-7AD6-46DE-8E22-F7BAFDF6F399}"/>
    <dgm:cxn modelId="{5DAA2351-5358-6041-9324-C6E926714F7A}" type="presParOf" srcId="{FBD0C7B0-B1AB-5A49-A739-C54CC7A63533}" destId="{4498666A-EC7D-EA4B-B970-42C0C9802F2E}" srcOrd="0" destOrd="0" presId="urn:microsoft.com/office/officeart/2005/8/layout/default"/>
    <dgm:cxn modelId="{4EEC4A4F-B4BD-2743-93AE-1E2CF9ABA487}" type="presParOf" srcId="{FBD0C7B0-B1AB-5A49-A739-C54CC7A63533}" destId="{C3FAAC11-6E14-EC45-8D8D-63B6780BB00E}" srcOrd="1" destOrd="0" presId="urn:microsoft.com/office/officeart/2005/8/layout/default"/>
    <dgm:cxn modelId="{6AEABDF7-A7BB-ED4F-9C20-0AECB71BD586}" type="presParOf" srcId="{FBD0C7B0-B1AB-5A49-A739-C54CC7A63533}" destId="{D868DA4B-7DF6-1B48-8F35-F227C5C758E5}" srcOrd="2" destOrd="0" presId="urn:microsoft.com/office/officeart/2005/8/layout/default"/>
    <dgm:cxn modelId="{012E77B5-795B-8C4A-9703-519007C08F26}" type="presParOf" srcId="{FBD0C7B0-B1AB-5A49-A739-C54CC7A63533}" destId="{32916A8C-5703-1F48-BE0E-F1728B901209}" srcOrd="3" destOrd="0" presId="urn:microsoft.com/office/officeart/2005/8/layout/default"/>
    <dgm:cxn modelId="{10FA43E2-85D2-9F49-984B-D2DA7415B9CE}" type="presParOf" srcId="{FBD0C7B0-B1AB-5A49-A739-C54CC7A63533}" destId="{DE9D4127-5D66-C34C-9C45-053B4047521E}" srcOrd="4" destOrd="0" presId="urn:microsoft.com/office/officeart/2005/8/layout/default"/>
    <dgm:cxn modelId="{CCCFAF94-2405-1343-ADC9-3CB9706A6C09}" type="presParOf" srcId="{FBD0C7B0-B1AB-5A49-A739-C54CC7A63533}" destId="{EBFFB12C-0877-8A41-AEF5-842F214E28DE}" srcOrd="5" destOrd="0" presId="urn:microsoft.com/office/officeart/2005/8/layout/default"/>
    <dgm:cxn modelId="{488FB265-72C4-D34A-9B31-D50689EB66AD}" type="presParOf" srcId="{FBD0C7B0-B1AB-5A49-A739-C54CC7A63533}" destId="{A71C292F-4C4E-A446-AE03-D8909C670B17}" srcOrd="6" destOrd="0" presId="urn:microsoft.com/office/officeart/2005/8/layout/default"/>
    <dgm:cxn modelId="{58942EA6-3DBC-A143-A460-8D45AB65D75F}" type="presParOf" srcId="{FBD0C7B0-B1AB-5A49-A739-C54CC7A63533}" destId="{72EB8FC5-6B5F-0344-8848-76A991CF0F20}" srcOrd="7" destOrd="0" presId="urn:microsoft.com/office/officeart/2005/8/layout/default"/>
    <dgm:cxn modelId="{6FA7E3F0-CE06-1C45-AE40-BD54BAB627A0}" type="presParOf" srcId="{FBD0C7B0-B1AB-5A49-A739-C54CC7A63533}" destId="{7565E96E-71D7-0B4F-A3FE-7C2E4C0E775F}" srcOrd="8" destOrd="0" presId="urn:microsoft.com/office/officeart/2005/8/layout/default"/>
    <dgm:cxn modelId="{685EF423-7338-3D4F-BC86-FE462839BE6B}" type="presParOf" srcId="{FBD0C7B0-B1AB-5A49-A739-C54CC7A63533}" destId="{BDBE80E3-24EA-2A48-BE90-E795EBC09822}" srcOrd="9" destOrd="0" presId="urn:microsoft.com/office/officeart/2005/8/layout/default"/>
    <dgm:cxn modelId="{80959DBD-4FEF-024A-A5F2-0E20BAC46D1D}" type="presParOf" srcId="{FBD0C7B0-B1AB-5A49-A739-C54CC7A63533}" destId="{3CA97567-BA90-784B-9754-073D5D7E4E59}" srcOrd="10" destOrd="0" presId="urn:microsoft.com/office/officeart/2005/8/layout/default"/>
    <dgm:cxn modelId="{E2E5B8CD-B609-3C4B-A1B1-BDB414440DEE}" type="presParOf" srcId="{FBD0C7B0-B1AB-5A49-A739-C54CC7A63533}" destId="{0EF47207-5E81-E54D-A59E-28AF1C3A3874}" srcOrd="11" destOrd="0" presId="urn:microsoft.com/office/officeart/2005/8/layout/default"/>
    <dgm:cxn modelId="{663BBA82-2AB4-A14A-901A-40F77A027B62}" type="presParOf" srcId="{FBD0C7B0-B1AB-5A49-A739-C54CC7A63533}" destId="{1104C94C-6560-DE48-8405-0DC195854B91}" srcOrd="12" destOrd="0" presId="urn:microsoft.com/office/officeart/2005/8/layout/default"/>
    <dgm:cxn modelId="{14802A5E-08A8-C643-8C19-7CA5DFA08826}" type="presParOf" srcId="{FBD0C7B0-B1AB-5A49-A739-C54CC7A63533}" destId="{8611E97E-10B4-B146-A0EF-216BB4332EDE}" srcOrd="13" destOrd="0" presId="urn:microsoft.com/office/officeart/2005/8/layout/default"/>
    <dgm:cxn modelId="{B79208E4-16FE-A441-BC08-783F9412D650}" type="presParOf" srcId="{FBD0C7B0-B1AB-5A49-A739-C54CC7A63533}" destId="{FF75433E-0A59-1443-B26A-9F122D27B3F9}" srcOrd="14" destOrd="0" presId="urn:microsoft.com/office/officeart/2005/8/layout/default"/>
    <dgm:cxn modelId="{4444F246-A7E4-CE45-811E-40E680944520}" type="presParOf" srcId="{FBD0C7B0-B1AB-5A49-A739-C54CC7A63533}" destId="{23330FA1-1768-B14D-A7DD-EEE940A840D7}" srcOrd="15" destOrd="0" presId="urn:microsoft.com/office/officeart/2005/8/layout/default"/>
    <dgm:cxn modelId="{F87E16F6-F9E1-2442-96E4-3AEC4D7D6842}" type="presParOf" srcId="{FBD0C7B0-B1AB-5A49-A739-C54CC7A63533}" destId="{194F19F2-DC91-E646-BB4E-42FE98499EA1}" srcOrd="16" destOrd="0" presId="urn:microsoft.com/office/officeart/2005/8/layout/default"/>
    <dgm:cxn modelId="{2D983AF9-91A9-9F4B-8B86-02F52C2FB0E2}" type="presParOf" srcId="{FBD0C7B0-B1AB-5A49-A739-C54CC7A63533}" destId="{54305E8F-BD66-4742-811D-ADD72EF2C6E0}" srcOrd="17" destOrd="0" presId="urn:microsoft.com/office/officeart/2005/8/layout/default"/>
    <dgm:cxn modelId="{5B4B8C3F-A653-694F-8F98-DD19EC790E8E}" type="presParOf" srcId="{FBD0C7B0-B1AB-5A49-A739-C54CC7A63533}" destId="{4724380E-DE65-8747-A0BD-506FEEDB56C4}" srcOrd="18" destOrd="0" presId="urn:microsoft.com/office/officeart/2005/8/layout/default"/>
    <dgm:cxn modelId="{EFDA1480-8BDA-B24B-A159-671490F9A7EB}" type="presParOf" srcId="{FBD0C7B0-B1AB-5A49-A739-C54CC7A63533}" destId="{EC655DD6-1011-7540-ABFA-EF94A592B295}" srcOrd="19" destOrd="0" presId="urn:microsoft.com/office/officeart/2005/8/layout/default"/>
    <dgm:cxn modelId="{EF7327C4-6F99-EC42-AC71-86DA2AECC0C4}" type="presParOf" srcId="{FBD0C7B0-B1AB-5A49-A739-C54CC7A63533}" destId="{2C6805B7-792E-414A-86A3-7DA125C15B1C}" srcOrd="20" destOrd="0" presId="urn:microsoft.com/office/officeart/2005/8/layout/default"/>
    <dgm:cxn modelId="{7B0CDC5B-0F26-6946-AFA2-04A77AB54C51}" type="presParOf" srcId="{FBD0C7B0-B1AB-5A49-A739-C54CC7A63533}" destId="{33A8F05C-53B2-954E-A5A5-7EB7E7BFF7EC}" srcOrd="21" destOrd="0" presId="urn:microsoft.com/office/officeart/2005/8/layout/default"/>
    <dgm:cxn modelId="{48A01EBB-A284-2143-947F-5627A4B504AF}" type="presParOf" srcId="{FBD0C7B0-B1AB-5A49-A739-C54CC7A63533}" destId="{5F3F72F5-9CCD-824D-85A6-EEB43700624C}" srcOrd="22" destOrd="0" presId="urn:microsoft.com/office/officeart/2005/8/layout/default"/>
    <dgm:cxn modelId="{C689BFCF-E87D-0D42-9C02-821F2402747E}" type="presParOf" srcId="{FBD0C7B0-B1AB-5A49-A739-C54CC7A63533}" destId="{38C225F4-A700-2A47-84A9-192C7C3AC8B1}" srcOrd="23" destOrd="0" presId="urn:microsoft.com/office/officeart/2005/8/layout/default"/>
    <dgm:cxn modelId="{EB2A47A8-3038-474B-BFCC-10B37B594B5C}" type="presParOf" srcId="{FBD0C7B0-B1AB-5A49-A739-C54CC7A63533}" destId="{ADD00A78-3510-574E-87D4-D475D11BF3D2}" srcOrd="24" destOrd="0" presId="urn:microsoft.com/office/officeart/2005/8/layout/default"/>
    <dgm:cxn modelId="{F82F5379-1255-9745-A02F-0D4879DCA5F7}" type="presParOf" srcId="{FBD0C7B0-B1AB-5A49-A739-C54CC7A63533}" destId="{2B30F93B-D10D-6D43-8F36-8223E615A308}" srcOrd="25" destOrd="0" presId="urn:microsoft.com/office/officeart/2005/8/layout/default"/>
    <dgm:cxn modelId="{4B16BE74-0BF8-7A4C-A0AE-8AA0B07828BA}" type="presParOf" srcId="{FBD0C7B0-B1AB-5A49-A739-C54CC7A63533}" destId="{4E91BC20-CFA5-6646-9D82-50B61689ABBF}" srcOrd="26" destOrd="0" presId="urn:microsoft.com/office/officeart/2005/8/layout/default"/>
    <dgm:cxn modelId="{4F425BBA-01B3-C943-8569-53D035BFD5FE}" type="presParOf" srcId="{FBD0C7B0-B1AB-5A49-A739-C54CC7A63533}" destId="{F2C0041D-0AB5-FE46-9D7E-6BAC280043DC}" srcOrd="27" destOrd="0" presId="urn:microsoft.com/office/officeart/2005/8/layout/default"/>
    <dgm:cxn modelId="{928C3706-7D85-8F47-9776-67DE2FE38695}" type="presParOf" srcId="{FBD0C7B0-B1AB-5A49-A739-C54CC7A63533}" destId="{59567B24-386A-0F44-81BC-DBBCC25C3CE0}" srcOrd="28" destOrd="0" presId="urn:microsoft.com/office/officeart/2005/8/layout/default"/>
    <dgm:cxn modelId="{F81402FF-5B31-CB4F-98D5-E3F6125D4979}" type="presParOf" srcId="{FBD0C7B0-B1AB-5A49-A739-C54CC7A63533}" destId="{8950BD43-0AAD-6F46-9C11-B192226B7074}" srcOrd="29" destOrd="0" presId="urn:microsoft.com/office/officeart/2005/8/layout/default"/>
    <dgm:cxn modelId="{650E0BC9-35D4-6945-803F-D0A4FB5B53CE}" type="presParOf" srcId="{FBD0C7B0-B1AB-5A49-A739-C54CC7A63533}" destId="{2A440085-1F6E-BF44-9746-847965667895}"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2FD82B-AF50-44CC-AFEE-051106106763}"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1B50C6F8-FBF2-43A3-B11C-C26953044490}">
      <dgm:prSet/>
      <dgm:spPr/>
      <dgm:t>
        <a:bodyPr/>
        <a:lstStyle/>
        <a:p>
          <a:r>
            <a:rPr lang="en-US"/>
            <a:t>Limit setting by the nurse/staff	</a:t>
          </a:r>
        </a:p>
      </dgm:t>
    </dgm:pt>
    <dgm:pt modelId="{4319B1B5-6410-4ED4-9700-3436939E5D39}" type="parTrans" cxnId="{F0A4C840-60CF-4C84-B12F-F6C4256AA3AF}">
      <dgm:prSet/>
      <dgm:spPr/>
      <dgm:t>
        <a:bodyPr/>
        <a:lstStyle/>
        <a:p>
          <a:endParaRPr lang="en-US"/>
        </a:p>
      </dgm:t>
    </dgm:pt>
    <dgm:pt modelId="{FF4BCA0E-438C-4F3A-865D-CD7D98F2082F}" type="sibTrans" cxnId="{F0A4C840-60CF-4C84-B12F-F6C4256AA3AF}">
      <dgm:prSet/>
      <dgm:spPr/>
      <dgm:t>
        <a:bodyPr/>
        <a:lstStyle/>
        <a:p>
          <a:endParaRPr lang="en-US"/>
        </a:p>
      </dgm:t>
    </dgm:pt>
    <dgm:pt modelId="{E8E4426D-B95C-427A-BF60-34DDAC883BC7}">
      <dgm:prSet/>
      <dgm:spPr/>
      <dgm:t>
        <a:bodyPr/>
        <a:lstStyle/>
        <a:p>
          <a:r>
            <a:rPr lang="en-US"/>
            <a:t>Hyperactivity</a:t>
          </a:r>
        </a:p>
      </dgm:t>
    </dgm:pt>
    <dgm:pt modelId="{B738140E-C5FC-4ABE-92AE-28EBED3B83AD}" type="parTrans" cxnId="{73ED74DC-175E-4CFD-9C8F-C020EF42A879}">
      <dgm:prSet/>
      <dgm:spPr/>
      <dgm:t>
        <a:bodyPr/>
        <a:lstStyle/>
        <a:p>
          <a:endParaRPr lang="en-US"/>
        </a:p>
      </dgm:t>
    </dgm:pt>
    <dgm:pt modelId="{0FCB7A68-F579-48FC-AFB8-769FE349DB65}" type="sibTrans" cxnId="{73ED74DC-175E-4CFD-9C8F-C020EF42A879}">
      <dgm:prSet/>
      <dgm:spPr/>
      <dgm:t>
        <a:bodyPr/>
        <a:lstStyle/>
        <a:p>
          <a:endParaRPr lang="en-US"/>
        </a:p>
      </dgm:t>
    </dgm:pt>
    <dgm:pt modelId="{39648ED2-DCC7-4EEE-BFCB-7A184FC91867}">
      <dgm:prSet/>
      <dgm:spPr/>
      <dgm:t>
        <a:bodyPr/>
        <a:lstStyle/>
        <a:p>
          <a:r>
            <a:rPr lang="en-US"/>
            <a:t>Increase in anxiety and tension</a:t>
          </a:r>
        </a:p>
      </dgm:t>
    </dgm:pt>
    <dgm:pt modelId="{E834BB45-4737-417C-B9ED-158794EE6165}" type="parTrans" cxnId="{8CC43EF4-FBAD-4FF3-8B9E-C5B2CD91B475}">
      <dgm:prSet/>
      <dgm:spPr/>
      <dgm:t>
        <a:bodyPr/>
        <a:lstStyle/>
        <a:p>
          <a:endParaRPr lang="en-US"/>
        </a:p>
      </dgm:t>
    </dgm:pt>
    <dgm:pt modelId="{BC20DCD1-A2BB-4E0C-BF84-548E3D65BE3F}" type="sibTrans" cxnId="{8CC43EF4-FBAD-4FF3-8B9E-C5B2CD91B475}">
      <dgm:prSet/>
      <dgm:spPr/>
      <dgm:t>
        <a:bodyPr/>
        <a:lstStyle/>
        <a:p>
          <a:endParaRPr lang="en-US"/>
        </a:p>
      </dgm:t>
    </dgm:pt>
    <dgm:pt modelId="{FDE5F6CE-F435-4E68-AE56-03A8201D5BAB}">
      <dgm:prSet/>
      <dgm:spPr/>
      <dgm:t>
        <a:bodyPr/>
        <a:lstStyle/>
        <a:p>
          <a:r>
            <a:rPr lang="en-US"/>
            <a:t>Verbal abuse of others</a:t>
          </a:r>
        </a:p>
      </dgm:t>
    </dgm:pt>
    <dgm:pt modelId="{0DF1D8AD-AE6C-4568-B775-51170CF1BAA4}" type="parTrans" cxnId="{185B5F22-93F4-481E-BC0D-CA0DBBB18D24}">
      <dgm:prSet/>
      <dgm:spPr/>
      <dgm:t>
        <a:bodyPr/>
        <a:lstStyle/>
        <a:p>
          <a:endParaRPr lang="en-US"/>
        </a:p>
      </dgm:t>
    </dgm:pt>
    <dgm:pt modelId="{E358FAD1-ADDE-4FF3-B178-9BA56451C1E6}" type="sibTrans" cxnId="{185B5F22-93F4-481E-BC0D-CA0DBBB18D24}">
      <dgm:prSet/>
      <dgm:spPr/>
      <dgm:t>
        <a:bodyPr/>
        <a:lstStyle/>
        <a:p>
          <a:endParaRPr lang="en-US"/>
        </a:p>
      </dgm:t>
    </dgm:pt>
    <dgm:pt modelId="{00791422-F765-4E55-B93D-C0AFA263C031}">
      <dgm:prSet/>
      <dgm:spPr/>
      <dgm:t>
        <a:bodyPr/>
        <a:lstStyle/>
        <a:p>
          <a:r>
            <a:rPr lang="en-US"/>
            <a:t>Very loud or very soft voice</a:t>
          </a:r>
        </a:p>
      </dgm:t>
    </dgm:pt>
    <dgm:pt modelId="{0ADA24A9-571C-4C70-8F64-285045D857EA}" type="parTrans" cxnId="{358A4782-A633-4888-8510-050CC57DBAF6}">
      <dgm:prSet/>
      <dgm:spPr/>
      <dgm:t>
        <a:bodyPr/>
        <a:lstStyle/>
        <a:p>
          <a:endParaRPr lang="en-US"/>
        </a:p>
      </dgm:t>
    </dgm:pt>
    <dgm:pt modelId="{167B2BC0-2D50-4719-A948-E6EF3E990566}" type="sibTrans" cxnId="{358A4782-A633-4888-8510-050CC57DBAF6}">
      <dgm:prSet/>
      <dgm:spPr/>
      <dgm:t>
        <a:bodyPr/>
        <a:lstStyle/>
        <a:p>
          <a:endParaRPr lang="en-US"/>
        </a:p>
      </dgm:t>
    </dgm:pt>
    <dgm:pt modelId="{74E80D07-924B-43AD-927F-EA409759834C}">
      <dgm:prSet/>
      <dgm:spPr/>
      <dgm:t>
        <a:bodyPr/>
        <a:lstStyle/>
        <a:p>
          <a:r>
            <a:rPr lang="en-US"/>
            <a:t>Absolute silence</a:t>
          </a:r>
        </a:p>
      </dgm:t>
    </dgm:pt>
    <dgm:pt modelId="{AB5237A8-C969-4DF1-9109-A34D5258EF73}" type="parTrans" cxnId="{01AD4C62-2E56-4F0F-97DF-E434A2B140CA}">
      <dgm:prSet/>
      <dgm:spPr/>
      <dgm:t>
        <a:bodyPr/>
        <a:lstStyle/>
        <a:p>
          <a:endParaRPr lang="en-US"/>
        </a:p>
      </dgm:t>
    </dgm:pt>
    <dgm:pt modelId="{3DE6DB79-1EE5-47C9-B78A-CC3F22C47452}" type="sibTrans" cxnId="{01AD4C62-2E56-4F0F-97DF-E434A2B140CA}">
      <dgm:prSet/>
      <dgm:spPr/>
      <dgm:t>
        <a:bodyPr/>
        <a:lstStyle/>
        <a:p>
          <a:endParaRPr lang="en-US"/>
        </a:p>
      </dgm:t>
    </dgm:pt>
    <dgm:pt modelId="{5A77F350-5921-48F0-A974-F279CCD2A5C5}">
      <dgm:prSet/>
      <dgm:spPr/>
      <dgm:t>
        <a:bodyPr/>
        <a:lstStyle/>
        <a:p>
          <a:r>
            <a:rPr lang="en-US"/>
            <a:t>Intoxication with alcohol or drugs</a:t>
          </a:r>
        </a:p>
      </dgm:t>
    </dgm:pt>
    <dgm:pt modelId="{9D2346A7-9FB8-436F-B571-089DBC96AF36}" type="parTrans" cxnId="{C484387D-F597-4908-874C-F243C7F1CDE9}">
      <dgm:prSet/>
      <dgm:spPr/>
      <dgm:t>
        <a:bodyPr/>
        <a:lstStyle/>
        <a:p>
          <a:endParaRPr lang="en-US"/>
        </a:p>
      </dgm:t>
    </dgm:pt>
    <dgm:pt modelId="{8735A503-6BE9-4CFE-8B6B-03B272421CC8}" type="sibTrans" cxnId="{C484387D-F597-4908-874C-F243C7F1CDE9}">
      <dgm:prSet/>
      <dgm:spPr/>
      <dgm:t>
        <a:bodyPr/>
        <a:lstStyle/>
        <a:p>
          <a:endParaRPr lang="en-US"/>
        </a:p>
      </dgm:t>
    </dgm:pt>
    <dgm:pt modelId="{D4459D78-CD57-46F9-A421-4AB76D9BE35F}">
      <dgm:prSet/>
      <dgm:spPr/>
      <dgm:t>
        <a:bodyPr/>
        <a:lstStyle/>
        <a:p>
          <a:r>
            <a:rPr lang="en-US"/>
            <a:t>Possession of a weapon </a:t>
          </a:r>
        </a:p>
      </dgm:t>
    </dgm:pt>
    <dgm:pt modelId="{1B25AA19-AAE3-4988-90EC-7921105BD406}" type="parTrans" cxnId="{F07EBB40-6FDB-4F72-BECB-51A73F5CDD0D}">
      <dgm:prSet/>
      <dgm:spPr/>
      <dgm:t>
        <a:bodyPr/>
        <a:lstStyle/>
        <a:p>
          <a:endParaRPr lang="en-US"/>
        </a:p>
      </dgm:t>
    </dgm:pt>
    <dgm:pt modelId="{F3FC3DFF-700D-45B9-821E-BF190A365595}" type="sibTrans" cxnId="{F07EBB40-6FDB-4F72-BECB-51A73F5CDD0D}">
      <dgm:prSet/>
      <dgm:spPr/>
      <dgm:t>
        <a:bodyPr/>
        <a:lstStyle/>
        <a:p>
          <a:endParaRPr lang="en-US"/>
        </a:p>
      </dgm:t>
    </dgm:pt>
    <dgm:pt modelId="{CBE5A76F-1219-461B-BC15-19D4310C6026}">
      <dgm:prSet/>
      <dgm:spPr/>
      <dgm:t>
        <a:bodyPr/>
        <a:lstStyle/>
        <a:p>
          <a:r>
            <a:rPr lang="en-US"/>
            <a:t>Recent history of violence</a:t>
          </a:r>
        </a:p>
      </dgm:t>
    </dgm:pt>
    <dgm:pt modelId="{500402D4-56CA-4D58-85DE-D90197BCE5E9}" type="parTrans" cxnId="{47CB6E03-10DF-46CD-A6C2-8B151DBF96C0}">
      <dgm:prSet/>
      <dgm:spPr/>
      <dgm:t>
        <a:bodyPr/>
        <a:lstStyle/>
        <a:p>
          <a:endParaRPr lang="en-US"/>
        </a:p>
      </dgm:t>
    </dgm:pt>
    <dgm:pt modelId="{C2394C80-75E4-4304-87A1-2D0090ED1E8D}" type="sibTrans" cxnId="{47CB6E03-10DF-46CD-A6C2-8B151DBF96C0}">
      <dgm:prSet/>
      <dgm:spPr/>
      <dgm:t>
        <a:bodyPr/>
        <a:lstStyle/>
        <a:p>
          <a:endParaRPr lang="en-US"/>
        </a:p>
      </dgm:t>
    </dgm:pt>
    <dgm:pt modelId="{CF86070C-5ECF-4483-BD71-F9F65BD642BE}">
      <dgm:prSet/>
      <dgm:spPr/>
      <dgm:t>
        <a:bodyPr/>
        <a:lstStyle/>
        <a:p>
          <a:r>
            <a:rPr lang="en-US"/>
            <a:t>Isolation that is uncharacteristic</a:t>
          </a:r>
        </a:p>
      </dgm:t>
    </dgm:pt>
    <dgm:pt modelId="{D527FDB7-9040-46FF-94E6-25902AE9599B}" type="parTrans" cxnId="{FEDAE4D5-30C0-43A1-AD9A-E30730B9AA6D}">
      <dgm:prSet/>
      <dgm:spPr/>
      <dgm:t>
        <a:bodyPr/>
        <a:lstStyle/>
        <a:p>
          <a:endParaRPr lang="en-US"/>
        </a:p>
      </dgm:t>
    </dgm:pt>
    <dgm:pt modelId="{1E26BF10-5718-4EC1-837C-754A159CC676}" type="sibTrans" cxnId="{FEDAE4D5-30C0-43A1-AD9A-E30730B9AA6D}">
      <dgm:prSet/>
      <dgm:spPr/>
      <dgm:t>
        <a:bodyPr/>
        <a:lstStyle/>
        <a:p>
          <a:endParaRPr lang="en-US"/>
        </a:p>
      </dgm:t>
    </dgm:pt>
    <dgm:pt modelId="{A3698AC4-8C01-2E40-827A-D48A9F686871}" type="pres">
      <dgm:prSet presAssocID="{0C2FD82B-AF50-44CC-AFEE-051106106763}" presName="diagram" presStyleCnt="0">
        <dgm:presLayoutVars>
          <dgm:dir/>
          <dgm:resizeHandles val="exact"/>
        </dgm:presLayoutVars>
      </dgm:prSet>
      <dgm:spPr/>
    </dgm:pt>
    <dgm:pt modelId="{0F50C3B3-2ACB-5246-A020-139B4FC5926C}" type="pres">
      <dgm:prSet presAssocID="{1B50C6F8-FBF2-43A3-B11C-C26953044490}" presName="node" presStyleLbl="node1" presStyleIdx="0" presStyleCnt="10">
        <dgm:presLayoutVars>
          <dgm:bulletEnabled val="1"/>
        </dgm:presLayoutVars>
      </dgm:prSet>
      <dgm:spPr/>
    </dgm:pt>
    <dgm:pt modelId="{27960E6E-5E7F-A14D-9CA5-1B6834A4C786}" type="pres">
      <dgm:prSet presAssocID="{FF4BCA0E-438C-4F3A-865D-CD7D98F2082F}" presName="sibTrans" presStyleCnt="0"/>
      <dgm:spPr/>
    </dgm:pt>
    <dgm:pt modelId="{3E87F916-A94B-4C4C-9C07-DF989553CC4A}" type="pres">
      <dgm:prSet presAssocID="{E8E4426D-B95C-427A-BF60-34DDAC883BC7}" presName="node" presStyleLbl="node1" presStyleIdx="1" presStyleCnt="10">
        <dgm:presLayoutVars>
          <dgm:bulletEnabled val="1"/>
        </dgm:presLayoutVars>
      </dgm:prSet>
      <dgm:spPr/>
    </dgm:pt>
    <dgm:pt modelId="{E94BB6B0-D0AC-2841-81A6-8314582DC8C4}" type="pres">
      <dgm:prSet presAssocID="{0FCB7A68-F579-48FC-AFB8-769FE349DB65}" presName="sibTrans" presStyleCnt="0"/>
      <dgm:spPr/>
    </dgm:pt>
    <dgm:pt modelId="{3DF49832-FA55-C548-9503-CCDF8C39E87D}" type="pres">
      <dgm:prSet presAssocID="{39648ED2-DCC7-4EEE-BFCB-7A184FC91867}" presName="node" presStyleLbl="node1" presStyleIdx="2" presStyleCnt="10">
        <dgm:presLayoutVars>
          <dgm:bulletEnabled val="1"/>
        </dgm:presLayoutVars>
      </dgm:prSet>
      <dgm:spPr/>
    </dgm:pt>
    <dgm:pt modelId="{8B02CDF3-A183-8840-8E85-7257FC30E489}" type="pres">
      <dgm:prSet presAssocID="{BC20DCD1-A2BB-4E0C-BF84-548E3D65BE3F}" presName="sibTrans" presStyleCnt="0"/>
      <dgm:spPr/>
    </dgm:pt>
    <dgm:pt modelId="{C46EFE72-64A5-EC4A-9249-4DDC6C01A5F2}" type="pres">
      <dgm:prSet presAssocID="{FDE5F6CE-F435-4E68-AE56-03A8201D5BAB}" presName="node" presStyleLbl="node1" presStyleIdx="3" presStyleCnt="10">
        <dgm:presLayoutVars>
          <dgm:bulletEnabled val="1"/>
        </dgm:presLayoutVars>
      </dgm:prSet>
      <dgm:spPr/>
    </dgm:pt>
    <dgm:pt modelId="{B8B9857E-7E3B-1F40-BA29-C67228C26F35}" type="pres">
      <dgm:prSet presAssocID="{E358FAD1-ADDE-4FF3-B178-9BA56451C1E6}" presName="sibTrans" presStyleCnt="0"/>
      <dgm:spPr/>
    </dgm:pt>
    <dgm:pt modelId="{B7E2D9C6-2CE8-FC49-B128-13B44010C525}" type="pres">
      <dgm:prSet presAssocID="{00791422-F765-4E55-B93D-C0AFA263C031}" presName="node" presStyleLbl="node1" presStyleIdx="4" presStyleCnt="10">
        <dgm:presLayoutVars>
          <dgm:bulletEnabled val="1"/>
        </dgm:presLayoutVars>
      </dgm:prSet>
      <dgm:spPr/>
    </dgm:pt>
    <dgm:pt modelId="{FF57E352-B496-524B-BC56-0D2C7CE46900}" type="pres">
      <dgm:prSet presAssocID="{167B2BC0-2D50-4719-A948-E6EF3E990566}" presName="sibTrans" presStyleCnt="0"/>
      <dgm:spPr/>
    </dgm:pt>
    <dgm:pt modelId="{D882D157-73E5-AC44-B37E-573C2D5547DC}" type="pres">
      <dgm:prSet presAssocID="{74E80D07-924B-43AD-927F-EA409759834C}" presName="node" presStyleLbl="node1" presStyleIdx="5" presStyleCnt="10">
        <dgm:presLayoutVars>
          <dgm:bulletEnabled val="1"/>
        </dgm:presLayoutVars>
      </dgm:prSet>
      <dgm:spPr/>
    </dgm:pt>
    <dgm:pt modelId="{979DABDC-746E-BD49-8569-E4C9337875DA}" type="pres">
      <dgm:prSet presAssocID="{3DE6DB79-1EE5-47C9-B78A-CC3F22C47452}" presName="sibTrans" presStyleCnt="0"/>
      <dgm:spPr/>
    </dgm:pt>
    <dgm:pt modelId="{A4F6A531-73AD-9646-87E3-6F3C731699D0}" type="pres">
      <dgm:prSet presAssocID="{5A77F350-5921-48F0-A974-F279CCD2A5C5}" presName="node" presStyleLbl="node1" presStyleIdx="6" presStyleCnt="10">
        <dgm:presLayoutVars>
          <dgm:bulletEnabled val="1"/>
        </dgm:presLayoutVars>
      </dgm:prSet>
      <dgm:spPr/>
    </dgm:pt>
    <dgm:pt modelId="{8AB8CC3B-F1A2-2041-A0C1-1DE671E22249}" type="pres">
      <dgm:prSet presAssocID="{8735A503-6BE9-4CFE-8B6B-03B272421CC8}" presName="sibTrans" presStyleCnt="0"/>
      <dgm:spPr/>
    </dgm:pt>
    <dgm:pt modelId="{A3C9B1D2-E841-A043-8087-2F29FD1F4130}" type="pres">
      <dgm:prSet presAssocID="{D4459D78-CD57-46F9-A421-4AB76D9BE35F}" presName="node" presStyleLbl="node1" presStyleIdx="7" presStyleCnt="10">
        <dgm:presLayoutVars>
          <dgm:bulletEnabled val="1"/>
        </dgm:presLayoutVars>
      </dgm:prSet>
      <dgm:spPr/>
    </dgm:pt>
    <dgm:pt modelId="{377F71C6-1A6C-6C41-84F4-F6BF47FB919C}" type="pres">
      <dgm:prSet presAssocID="{F3FC3DFF-700D-45B9-821E-BF190A365595}" presName="sibTrans" presStyleCnt="0"/>
      <dgm:spPr/>
    </dgm:pt>
    <dgm:pt modelId="{2946D1B5-CCE9-C642-829B-8424F93F4B27}" type="pres">
      <dgm:prSet presAssocID="{CBE5A76F-1219-461B-BC15-19D4310C6026}" presName="node" presStyleLbl="node1" presStyleIdx="8" presStyleCnt="10">
        <dgm:presLayoutVars>
          <dgm:bulletEnabled val="1"/>
        </dgm:presLayoutVars>
      </dgm:prSet>
      <dgm:spPr/>
    </dgm:pt>
    <dgm:pt modelId="{DE5FCBFA-84FA-6642-8E17-25A60E6B845A}" type="pres">
      <dgm:prSet presAssocID="{C2394C80-75E4-4304-87A1-2D0090ED1E8D}" presName="sibTrans" presStyleCnt="0"/>
      <dgm:spPr/>
    </dgm:pt>
    <dgm:pt modelId="{5A40F6E4-64C5-A247-B7A7-5E965B23963E}" type="pres">
      <dgm:prSet presAssocID="{CF86070C-5ECF-4483-BD71-F9F65BD642BE}" presName="node" presStyleLbl="node1" presStyleIdx="9" presStyleCnt="10">
        <dgm:presLayoutVars>
          <dgm:bulletEnabled val="1"/>
        </dgm:presLayoutVars>
      </dgm:prSet>
      <dgm:spPr/>
    </dgm:pt>
  </dgm:ptLst>
  <dgm:cxnLst>
    <dgm:cxn modelId="{F02D9702-072E-F04E-99D7-3DD5DF3090C4}" type="presOf" srcId="{00791422-F765-4E55-B93D-C0AFA263C031}" destId="{B7E2D9C6-2CE8-FC49-B128-13B44010C525}" srcOrd="0" destOrd="0" presId="urn:microsoft.com/office/officeart/2005/8/layout/default"/>
    <dgm:cxn modelId="{47CB6E03-10DF-46CD-A6C2-8B151DBF96C0}" srcId="{0C2FD82B-AF50-44CC-AFEE-051106106763}" destId="{CBE5A76F-1219-461B-BC15-19D4310C6026}" srcOrd="8" destOrd="0" parTransId="{500402D4-56CA-4D58-85DE-D90197BCE5E9}" sibTransId="{C2394C80-75E4-4304-87A1-2D0090ED1E8D}"/>
    <dgm:cxn modelId="{DDBADE11-DF24-1743-B1F2-32B30EFF944F}" type="presOf" srcId="{D4459D78-CD57-46F9-A421-4AB76D9BE35F}" destId="{A3C9B1D2-E841-A043-8087-2F29FD1F4130}" srcOrd="0" destOrd="0" presId="urn:microsoft.com/office/officeart/2005/8/layout/default"/>
    <dgm:cxn modelId="{D3EDBC15-1F2F-C44B-A3FB-9BAD065A06AA}" type="presOf" srcId="{CBE5A76F-1219-461B-BC15-19D4310C6026}" destId="{2946D1B5-CCE9-C642-829B-8424F93F4B27}" srcOrd="0" destOrd="0" presId="urn:microsoft.com/office/officeart/2005/8/layout/default"/>
    <dgm:cxn modelId="{F2DDC81F-9C7F-F14A-9850-EB7D1D02AE85}" type="presOf" srcId="{E8E4426D-B95C-427A-BF60-34DDAC883BC7}" destId="{3E87F916-A94B-4C4C-9C07-DF989553CC4A}" srcOrd="0" destOrd="0" presId="urn:microsoft.com/office/officeart/2005/8/layout/default"/>
    <dgm:cxn modelId="{185B5F22-93F4-481E-BC0D-CA0DBBB18D24}" srcId="{0C2FD82B-AF50-44CC-AFEE-051106106763}" destId="{FDE5F6CE-F435-4E68-AE56-03A8201D5BAB}" srcOrd="3" destOrd="0" parTransId="{0DF1D8AD-AE6C-4568-B775-51170CF1BAA4}" sibTransId="{E358FAD1-ADDE-4FF3-B178-9BA56451C1E6}"/>
    <dgm:cxn modelId="{F07EBB40-6FDB-4F72-BECB-51A73F5CDD0D}" srcId="{0C2FD82B-AF50-44CC-AFEE-051106106763}" destId="{D4459D78-CD57-46F9-A421-4AB76D9BE35F}" srcOrd="7" destOrd="0" parTransId="{1B25AA19-AAE3-4988-90EC-7921105BD406}" sibTransId="{F3FC3DFF-700D-45B9-821E-BF190A365595}"/>
    <dgm:cxn modelId="{F0A4C840-60CF-4C84-B12F-F6C4256AA3AF}" srcId="{0C2FD82B-AF50-44CC-AFEE-051106106763}" destId="{1B50C6F8-FBF2-43A3-B11C-C26953044490}" srcOrd="0" destOrd="0" parTransId="{4319B1B5-6410-4ED4-9700-3436939E5D39}" sibTransId="{FF4BCA0E-438C-4F3A-865D-CD7D98F2082F}"/>
    <dgm:cxn modelId="{6F3E4145-0DC3-FF4F-8378-7B2D6E185ACD}" type="presOf" srcId="{5A77F350-5921-48F0-A974-F279CCD2A5C5}" destId="{A4F6A531-73AD-9646-87E3-6F3C731699D0}" srcOrd="0" destOrd="0" presId="urn:microsoft.com/office/officeart/2005/8/layout/default"/>
    <dgm:cxn modelId="{01AD4C62-2E56-4F0F-97DF-E434A2B140CA}" srcId="{0C2FD82B-AF50-44CC-AFEE-051106106763}" destId="{74E80D07-924B-43AD-927F-EA409759834C}" srcOrd="5" destOrd="0" parTransId="{AB5237A8-C969-4DF1-9109-A34D5258EF73}" sibTransId="{3DE6DB79-1EE5-47C9-B78A-CC3F22C47452}"/>
    <dgm:cxn modelId="{A911FA67-4C9B-044C-90DD-6E0D57A2B2EC}" type="presOf" srcId="{1B50C6F8-FBF2-43A3-B11C-C26953044490}" destId="{0F50C3B3-2ACB-5246-A020-139B4FC5926C}" srcOrd="0" destOrd="0" presId="urn:microsoft.com/office/officeart/2005/8/layout/default"/>
    <dgm:cxn modelId="{C484387D-F597-4908-874C-F243C7F1CDE9}" srcId="{0C2FD82B-AF50-44CC-AFEE-051106106763}" destId="{5A77F350-5921-48F0-A974-F279CCD2A5C5}" srcOrd="6" destOrd="0" parTransId="{9D2346A7-9FB8-436F-B571-089DBC96AF36}" sibTransId="{8735A503-6BE9-4CFE-8B6B-03B272421CC8}"/>
    <dgm:cxn modelId="{E9A0C780-A7B1-C746-9C4C-436976E8DDC7}" type="presOf" srcId="{FDE5F6CE-F435-4E68-AE56-03A8201D5BAB}" destId="{C46EFE72-64A5-EC4A-9249-4DDC6C01A5F2}" srcOrd="0" destOrd="0" presId="urn:microsoft.com/office/officeart/2005/8/layout/default"/>
    <dgm:cxn modelId="{358A4782-A633-4888-8510-050CC57DBAF6}" srcId="{0C2FD82B-AF50-44CC-AFEE-051106106763}" destId="{00791422-F765-4E55-B93D-C0AFA263C031}" srcOrd="4" destOrd="0" parTransId="{0ADA24A9-571C-4C70-8F64-285045D857EA}" sibTransId="{167B2BC0-2D50-4719-A948-E6EF3E990566}"/>
    <dgm:cxn modelId="{9C5011A2-1C40-8440-9D33-874DF6107ECD}" type="presOf" srcId="{74E80D07-924B-43AD-927F-EA409759834C}" destId="{D882D157-73E5-AC44-B37E-573C2D5547DC}" srcOrd="0" destOrd="0" presId="urn:microsoft.com/office/officeart/2005/8/layout/default"/>
    <dgm:cxn modelId="{5FE6D6AE-BCA9-7F4C-B7CE-1182B698A5EB}" type="presOf" srcId="{CF86070C-5ECF-4483-BD71-F9F65BD642BE}" destId="{5A40F6E4-64C5-A247-B7A7-5E965B23963E}" srcOrd="0" destOrd="0" presId="urn:microsoft.com/office/officeart/2005/8/layout/default"/>
    <dgm:cxn modelId="{DDBB34B6-7762-6240-B1EA-9F88FD5720B5}" type="presOf" srcId="{0C2FD82B-AF50-44CC-AFEE-051106106763}" destId="{A3698AC4-8C01-2E40-827A-D48A9F686871}" srcOrd="0" destOrd="0" presId="urn:microsoft.com/office/officeart/2005/8/layout/default"/>
    <dgm:cxn modelId="{EBA736B8-64BE-1841-9346-02686B6C280C}" type="presOf" srcId="{39648ED2-DCC7-4EEE-BFCB-7A184FC91867}" destId="{3DF49832-FA55-C548-9503-CCDF8C39E87D}" srcOrd="0" destOrd="0" presId="urn:microsoft.com/office/officeart/2005/8/layout/default"/>
    <dgm:cxn modelId="{FEDAE4D5-30C0-43A1-AD9A-E30730B9AA6D}" srcId="{0C2FD82B-AF50-44CC-AFEE-051106106763}" destId="{CF86070C-5ECF-4483-BD71-F9F65BD642BE}" srcOrd="9" destOrd="0" parTransId="{D527FDB7-9040-46FF-94E6-25902AE9599B}" sibTransId="{1E26BF10-5718-4EC1-837C-754A159CC676}"/>
    <dgm:cxn modelId="{73ED74DC-175E-4CFD-9C8F-C020EF42A879}" srcId="{0C2FD82B-AF50-44CC-AFEE-051106106763}" destId="{E8E4426D-B95C-427A-BF60-34DDAC883BC7}" srcOrd="1" destOrd="0" parTransId="{B738140E-C5FC-4ABE-92AE-28EBED3B83AD}" sibTransId="{0FCB7A68-F579-48FC-AFB8-769FE349DB65}"/>
    <dgm:cxn modelId="{8CC43EF4-FBAD-4FF3-8B9E-C5B2CD91B475}" srcId="{0C2FD82B-AF50-44CC-AFEE-051106106763}" destId="{39648ED2-DCC7-4EEE-BFCB-7A184FC91867}" srcOrd="2" destOrd="0" parTransId="{E834BB45-4737-417C-B9ED-158794EE6165}" sibTransId="{BC20DCD1-A2BB-4E0C-BF84-548E3D65BE3F}"/>
    <dgm:cxn modelId="{3B179228-5F4C-324F-B0A6-A398FC160CAD}" type="presParOf" srcId="{A3698AC4-8C01-2E40-827A-D48A9F686871}" destId="{0F50C3B3-2ACB-5246-A020-139B4FC5926C}" srcOrd="0" destOrd="0" presId="urn:microsoft.com/office/officeart/2005/8/layout/default"/>
    <dgm:cxn modelId="{DA13DA88-6B84-B243-A34D-CE77F0E28077}" type="presParOf" srcId="{A3698AC4-8C01-2E40-827A-D48A9F686871}" destId="{27960E6E-5E7F-A14D-9CA5-1B6834A4C786}" srcOrd="1" destOrd="0" presId="urn:microsoft.com/office/officeart/2005/8/layout/default"/>
    <dgm:cxn modelId="{7B981E64-F37B-2C42-A59D-9EA06B26B9A3}" type="presParOf" srcId="{A3698AC4-8C01-2E40-827A-D48A9F686871}" destId="{3E87F916-A94B-4C4C-9C07-DF989553CC4A}" srcOrd="2" destOrd="0" presId="urn:microsoft.com/office/officeart/2005/8/layout/default"/>
    <dgm:cxn modelId="{1B18EDE7-3EDB-0D43-9F8C-CB23F2EDAB09}" type="presParOf" srcId="{A3698AC4-8C01-2E40-827A-D48A9F686871}" destId="{E94BB6B0-D0AC-2841-81A6-8314582DC8C4}" srcOrd="3" destOrd="0" presId="urn:microsoft.com/office/officeart/2005/8/layout/default"/>
    <dgm:cxn modelId="{B7A20077-1C1F-A946-A520-682DE83C92DB}" type="presParOf" srcId="{A3698AC4-8C01-2E40-827A-D48A9F686871}" destId="{3DF49832-FA55-C548-9503-CCDF8C39E87D}" srcOrd="4" destOrd="0" presId="urn:microsoft.com/office/officeart/2005/8/layout/default"/>
    <dgm:cxn modelId="{868017FE-D4F3-ED44-B360-97434B1C15BB}" type="presParOf" srcId="{A3698AC4-8C01-2E40-827A-D48A9F686871}" destId="{8B02CDF3-A183-8840-8E85-7257FC30E489}" srcOrd="5" destOrd="0" presId="urn:microsoft.com/office/officeart/2005/8/layout/default"/>
    <dgm:cxn modelId="{8F2F53CF-3561-C342-A40F-CF242B93BDBC}" type="presParOf" srcId="{A3698AC4-8C01-2E40-827A-D48A9F686871}" destId="{C46EFE72-64A5-EC4A-9249-4DDC6C01A5F2}" srcOrd="6" destOrd="0" presId="urn:microsoft.com/office/officeart/2005/8/layout/default"/>
    <dgm:cxn modelId="{5C19AF73-41A3-684A-84CE-495F75A02E97}" type="presParOf" srcId="{A3698AC4-8C01-2E40-827A-D48A9F686871}" destId="{B8B9857E-7E3B-1F40-BA29-C67228C26F35}" srcOrd="7" destOrd="0" presId="urn:microsoft.com/office/officeart/2005/8/layout/default"/>
    <dgm:cxn modelId="{F5A547B0-2A5A-A44C-9CEF-5EE5D7FEE782}" type="presParOf" srcId="{A3698AC4-8C01-2E40-827A-D48A9F686871}" destId="{B7E2D9C6-2CE8-FC49-B128-13B44010C525}" srcOrd="8" destOrd="0" presId="urn:microsoft.com/office/officeart/2005/8/layout/default"/>
    <dgm:cxn modelId="{AEF02DAA-AF1C-E943-92A7-2D7626C3B2DB}" type="presParOf" srcId="{A3698AC4-8C01-2E40-827A-D48A9F686871}" destId="{FF57E352-B496-524B-BC56-0D2C7CE46900}" srcOrd="9" destOrd="0" presId="urn:microsoft.com/office/officeart/2005/8/layout/default"/>
    <dgm:cxn modelId="{AFE77877-309E-5446-B7D8-13F6F36462D7}" type="presParOf" srcId="{A3698AC4-8C01-2E40-827A-D48A9F686871}" destId="{D882D157-73E5-AC44-B37E-573C2D5547DC}" srcOrd="10" destOrd="0" presId="urn:microsoft.com/office/officeart/2005/8/layout/default"/>
    <dgm:cxn modelId="{8D1CF28F-E53E-F045-BF45-C860C1809F26}" type="presParOf" srcId="{A3698AC4-8C01-2E40-827A-D48A9F686871}" destId="{979DABDC-746E-BD49-8569-E4C9337875DA}" srcOrd="11" destOrd="0" presId="urn:microsoft.com/office/officeart/2005/8/layout/default"/>
    <dgm:cxn modelId="{00A40257-34D7-EA4A-8CAA-C8A02E241E63}" type="presParOf" srcId="{A3698AC4-8C01-2E40-827A-D48A9F686871}" destId="{A4F6A531-73AD-9646-87E3-6F3C731699D0}" srcOrd="12" destOrd="0" presId="urn:microsoft.com/office/officeart/2005/8/layout/default"/>
    <dgm:cxn modelId="{D2A1CE3C-CEC9-E545-BC55-32DE3C9325EC}" type="presParOf" srcId="{A3698AC4-8C01-2E40-827A-D48A9F686871}" destId="{8AB8CC3B-F1A2-2041-A0C1-1DE671E22249}" srcOrd="13" destOrd="0" presId="urn:microsoft.com/office/officeart/2005/8/layout/default"/>
    <dgm:cxn modelId="{4B1A8AAF-386D-5645-9C7D-9507CB147286}" type="presParOf" srcId="{A3698AC4-8C01-2E40-827A-D48A9F686871}" destId="{A3C9B1D2-E841-A043-8087-2F29FD1F4130}" srcOrd="14" destOrd="0" presId="urn:microsoft.com/office/officeart/2005/8/layout/default"/>
    <dgm:cxn modelId="{21684D40-CDE9-6547-AD13-C1386109FFEF}" type="presParOf" srcId="{A3698AC4-8C01-2E40-827A-D48A9F686871}" destId="{377F71C6-1A6C-6C41-84F4-F6BF47FB919C}" srcOrd="15" destOrd="0" presId="urn:microsoft.com/office/officeart/2005/8/layout/default"/>
    <dgm:cxn modelId="{4A601AB4-362C-EC4C-8675-86CCCA811353}" type="presParOf" srcId="{A3698AC4-8C01-2E40-827A-D48A9F686871}" destId="{2946D1B5-CCE9-C642-829B-8424F93F4B27}" srcOrd="16" destOrd="0" presId="urn:microsoft.com/office/officeart/2005/8/layout/default"/>
    <dgm:cxn modelId="{91D12230-48D9-F248-B15D-BF11D7BC7938}" type="presParOf" srcId="{A3698AC4-8C01-2E40-827A-D48A9F686871}" destId="{DE5FCBFA-84FA-6642-8E17-25A60E6B845A}" srcOrd="17" destOrd="0" presId="urn:microsoft.com/office/officeart/2005/8/layout/default"/>
    <dgm:cxn modelId="{DB825504-E9F2-344E-B464-CD49F8EDA056}" type="presParOf" srcId="{A3698AC4-8C01-2E40-827A-D48A9F686871}" destId="{5A40F6E4-64C5-A247-B7A7-5E965B23963E}"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4FA3A6-009B-47E0-BD5B-B8FF59038B19}"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9A1E9E33-F3F3-4C3E-8DA6-0C5747761848}">
      <dgm:prSet/>
      <dgm:spPr/>
      <dgm:t>
        <a:bodyPr/>
        <a:lstStyle/>
        <a:p>
          <a:r>
            <a:rPr lang="en-US"/>
            <a:t>Overcrowding</a:t>
          </a:r>
        </a:p>
      </dgm:t>
    </dgm:pt>
    <dgm:pt modelId="{B35649C7-FDE3-4F42-BFC5-7C206344479D}" type="parTrans" cxnId="{68EEB105-643E-441D-96D1-B8C1E35CF976}">
      <dgm:prSet/>
      <dgm:spPr/>
      <dgm:t>
        <a:bodyPr/>
        <a:lstStyle/>
        <a:p>
          <a:endParaRPr lang="en-US"/>
        </a:p>
      </dgm:t>
    </dgm:pt>
    <dgm:pt modelId="{9ADCB344-B25A-47FF-81FF-08169A11E52E}" type="sibTrans" cxnId="{68EEB105-643E-441D-96D1-B8C1E35CF976}">
      <dgm:prSet/>
      <dgm:spPr/>
      <dgm:t>
        <a:bodyPr/>
        <a:lstStyle/>
        <a:p>
          <a:endParaRPr lang="en-US"/>
        </a:p>
      </dgm:t>
    </dgm:pt>
    <dgm:pt modelId="{83C4A8F1-5CF2-4ABF-826A-D5D56BE5A3C8}">
      <dgm:prSet/>
      <dgm:spPr/>
      <dgm:t>
        <a:bodyPr/>
        <a:lstStyle/>
        <a:p>
          <a:r>
            <a:rPr lang="en-US"/>
            <a:t>Staff inexperience</a:t>
          </a:r>
        </a:p>
      </dgm:t>
    </dgm:pt>
    <dgm:pt modelId="{9C826156-4B7F-42B4-801B-CAAD5A28510F}" type="parTrans" cxnId="{10325463-61B3-459F-A501-79F56D2EB9BA}">
      <dgm:prSet/>
      <dgm:spPr/>
      <dgm:t>
        <a:bodyPr/>
        <a:lstStyle/>
        <a:p>
          <a:endParaRPr lang="en-US"/>
        </a:p>
      </dgm:t>
    </dgm:pt>
    <dgm:pt modelId="{0C025C9D-FF10-4A68-9104-0B2BA41C0FF0}" type="sibTrans" cxnId="{10325463-61B3-459F-A501-79F56D2EB9BA}">
      <dgm:prSet/>
      <dgm:spPr/>
      <dgm:t>
        <a:bodyPr/>
        <a:lstStyle/>
        <a:p>
          <a:endParaRPr lang="en-US"/>
        </a:p>
      </dgm:t>
    </dgm:pt>
    <dgm:pt modelId="{76A8C0C4-71F7-4C32-883C-CA133F34DD87}">
      <dgm:prSet/>
      <dgm:spPr/>
      <dgm:t>
        <a:bodyPr/>
        <a:lstStyle/>
        <a:p>
          <a:r>
            <a:rPr lang="en-US"/>
            <a:t>Provoking or controlling behaviors </a:t>
          </a:r>
          <a:br>
            <a:rPr lang="en-US"/>
          </a:br>
          <a:r>
            <a:rPr lang="en-US"/>
            <a:t>by staff</a:t>
          </a:r>
        </a:p>
      </dgm:t>
    </dgm:pt>
    <dgm:pt modelId="{8987F31D-45BD-43CB-8D56-C93692684B93}" type="parTrans" cxnId="{9E40CBB8-C5F7-461F-A7F7-F71BA82CF000}">
      <dgm:prSet/>
      <dgm:spPr/>
      <dgm:t>
        <a:bodyPr/>
        <a:lstStyle/>
        <a:p>
          <a:endParaRPr lang="en-US"/>
        </a:p>
      </dgm:t>
    </dgm:pt>
    <dgm:pt modelId="{E6CE5563-3789-4E8F-B6EC-BC4042C45CFB}" type="sibTrans" cxnId="{9E40CBB8-C5F7-461F-A7F7-F71BA82CF000}">
      <dgm:prSet/>
      <dgm:spPr/>
      <dgm:t>
        <a:bodyPr/>
        <a:lstStyle/>
        <a:p>
          <a:endParaRPr lang="en-US"/>
        </a:p>
      </dgm:t>
    </dgm:pt>
    <dgm:pt modelId="{75BBFB92-E0F7-4B2E-99C7-062FE5A8847D}">
      <dgm:prSet/>
      <dgm:spPr/>
      <dgm:t>
        <a:bodyPr/>
        <a:lstStyle/>
        <a:p>
          <a:r>
            <a:rPr lang="en-US"/>
            <a:t>Lack of limit setting</a:t>
          </a:r>
        </a:p>
      </dgm:t>
    </dgm:pt>
    <dgm:pt modelId="{D79134BB-D9CC-40CE-B16C-C6A190208A0F}" type="parTrans" cxnId="{2114C613-C515-4602-B088-621B925911B0}">
      <dgm:prSet/>
      <dgm:spPr/>
      <dgm:t>
        <a:bodyPr/>
        <a:lstStyle/>
        <a:p>
          <a:endParaRPr lang="en-US"/>
        </a:p>
      </dgm:t>
    </dgm:pt>
    <dgm:pt modelId="{D20E808C-BD37-47D0-9C85-3C86AC3D0D3B}" type="sibTrans" cxnId="{2114C613-C515-4602-B088-621B925911B0}">
      <dgm:prSet/>
      <dgm:spPr/>
      <dgm:t>
        <a:bodyPr/>
        <a:lstStyle/>
        <a:p>
          <a:endParaRPr lang="en-US"/>
        </a:p>
      </dgm:t>
    </dgm:pt>
    <dgm:pt modelId="{6675B719-FB84-4AA9-9CBF-D8EFEC290882}">
      <dgm:prSet/>
      <dgm:spPr/>
      <dgm:t>
        <a:bodyPr/>
        <a:lstStyle/>
        <a:p>
          <a:r>
            <a:rPr lang="en-US"/>
            <a:t>Random taking away of privileges</a:t>
          </a:r>
        </a:p>
      </dgm:t>
    </dgm:pt>
    <dgm:pt modelId="{4A60C104-0FC6-430B-B205-4621DF3AF04B}" type="parTrans" cxnId="{E7DAAAB3-15DD-45AE-8C17-33E942AB0A28}">
      <dgm:prSet/>
      <dgm:spPr/>
      <dgm:t>
        <a:bodyPr/>
        <a:lstStyle/>
        <a:p>
          <a:endParaRPr lang="en-US"/>
        </a:p>
      </dgm:t>
    </dgm:pt>
    <dgm:pt modelId="{313E10B0-C3E1-49BB-8D01-6F00ED25A515}" type="sibTrans" cxnId="{E7DAAAB3-15DD-45AE-8C17-33E942AB0A28}">
      <dgm:prSet/>
      <dgm:spPr/>
      <dgm:t>
        <a:bodyPr/>
        <a:lstStyle/>
        <a:p>
          <a:endParaRPr lang="en-US"/>
        </a:p>
      </dgm:t>
    </dgm:pt>
    <dgm:pt modelId="{F8481749-B18B-4A48-A720-768F648979B5}" type="pres">
      <dgm:prSet presAssocID="{9A4FA3A6-009B-47E0-BD5B-B8FF59038B19}" presName="diagram" presStyleCnt="0">
        <dgm:presLayoutVars>
          <dgm:dir/>
          <dgm:resizeHandles val="exact"/>
        </dgm:presLayoutVars>
      </dgm:prSet>
      <dgm:spPr/>
    </dgm:pt>
    <dgm:pt modelId="{C3CF90F8-5999-D74B-8610-93BE7CF9195A}" type="pres">
      <dgm:prSet presAssocID="{9A1E9E33-F3F3-4C3E-8DA6-0C5747761848}" presName="node" presStyleLbl="node1" presStyleIdx="0" presStyleCnt="5">
        <dgm:presLayoutVars>
          <dgm:bulletEnabled val="1"/>
        </dgm:presLayoutVars>
      </dgm:prSet>
      <dgm:spPr/>
    </dgm:pt>
    <dgm:pt modelId="{5677648C-E94F-0044-93FA-714B28E4F28A}" type="pres">
      <dgm:prSet presAssocID="{9ADCB344-B25A-47FF-81FF-08169A11E52E}" presName="sibTrans" presStyleCnt="0"/>
      <dgm:spPr/>
    </dgm:pt>
    <dgm:pt modelId="{5BD772FE-30E6-B64C-B25A-A5D2008F94AF}" type="pres">
      <dgm:prSet presAssocID="{83C4A8F1-5CF2-4ABF-826A-D5D56BE5A3C8}" presName="node" presStyleLbl="node1" presStyleIdx="1" presStyleCnt="5">
        <dgm:presLayoutVars>
          <dgm:bulletEnabled val="1"/>
        </dgm:presLayoutVars>
      </dgm:prSet>
      <dgm:spPr/>
    </dgm:pt>
    <dgm:pt modelId="{860B877E-902E-0E46-B660-4380C2C9CD19}" type="pres">
      <dgm:prSet presAssocID="{0C025C9D-FF10-4A68-9104-0B2BA41C0FF0}" presName="sibTrans" presStyleCnt="0"/>
      <dgm:spPr/>
    </dgm:pt>
    <dgm:pt modelId="{09C7A964-F502-2E43-B67D-5681CA9A6A53}" type="pres">
      <dgm:prSet presAssocID="{76A8C0C4-71F7-4C32-883C-CA133F34DD87}" presName="node" presStyleLbl="node1" presStyleIdx="2" presStyleCnt="5">
        <dgm:presLayoutVars>
          <dgm:bulletEnabled val="1"/>
        </dgm:presLayoutVars>
      </dgm:prSet>
      <dgm:spPr/>
    </dgm:pt>
    <dgm:pt modelId="{16A6A74D-8CDF-A44C-9648-9D2F98034E81}" type="pres">
      <dgm:prSet presAssocID="{E6CE5563-3789-4E8F-B6EC-BC4042C45CFB}" presName="sibTrans" presStyleCnt="0"/>
      <dgm:spPr/>
    </dgm:pt>
    <dgm:pt modelId="{AD7B92CD-338D-7444-9C6F-A5638CB576EB}" type="pres">
      <dgm:prSet presAssocID="{75BBFB92-E0F7-4B2E-99C7-062FE5A8847D}" presName="node" presStyleLbl="node1" presStyleIdx="3" presStyleCnt="5">
        <dgm:presLayoutVars>
          <dgm:bulletEnabled val="1"/>
        </dgm:presLayoutVars>
      </dgm:prSet>
      <dgm:spPr/>
    </dgm:pt>
    <dgm:pt modelId="{8DB262DF-EA09-CB44-A2E4-F1A6A9B8C7A3}" type="pres">
      <dgm:prSet presAssocID="{D20E808C-BD37-47D0-9C85-3C86AC3D0D3B}" presName="sibTrans" presStyleCnt="0"/>
      <dgm:spPr/>
    </dgm:pt>
    <dgm:pt modelId="{A476F870-0192-1A4F-84C7-C0E4DDAC1DA9}" type="pres">
      <dgm:prSet presAssocID="{6675B719-FB84-4AA9-9CBF-D8EFEC290882}" presName="node" presStyleLbl="node1" presStyleIdx="4" presStyleCnt="5">
        <dgm:presLayoutVars>
          <dgm:bulletEnabled val="1"/>
        </dgm:presLayoutVars>
      </dgm:prSet>
      <dgm:spPr/>
    </dgm:pt>
  </dgm:ptLst>
  <dgm:cxnLst>
    <dgm:cxn modelId="{68EEB105-643E-441D-96D1-B8C1E35CF976}" srcId="{9A4FA3A6-009B-47E0-BD5B-B8FF59038B19}" destId="{9A1E9E33-F3F3-4C3E-8DA6-0C5747761848}" srcOrd="0" destOrd="0" parTransId="{B35649C7-FDE3-4F42-BFC5-7C206344479D}" sibTransId="{9ADCB344-B25A-47FF-81FF-08169A11E52E}"/>
    <dgm:cxn modelId="{2114C613-C515-4602-B088-621B925911B0}" srcId="{9A4FA3A6-009B-47E0-BD5B-B8FF59038B19}" destId="{75BBFB92-E0F7-4B2E-99C7-062FE5A8847D}" srcOrd="3" destOrd="0" parTransId="{D79134BB-D9CC-40CE-B16C-C6A190208A0F}" sibTransId="{D20E808C-BD37-47D0-9C85-3C86AC3D0D3B}"/>
    <dgm:cxn modelId="{8A1F244A-2847-BA4C-B532-E2E4500B4D36}" type="presOf" srcId="{6675B719-FB84-4AA9-9CBF-D8EFEC290882}" destId="{A476F870-0192-1A4F-84C7-C0E4DDAC1DA9}" srcOrd="0" destOrd="0" presId="urn:microsoft.com/office/officeart/2005/8/layout/default"/>
    <dgm:cxn modelId="{C6683355-C85A-574B-A579-7E828405BE34}" type="presOf" srcId="{75BBFB92-E0F7-4B2E-99C7-062FE5A8847D}" destId="{AD7B92CD-338D-7444-9C6F-A5638CB576EB}" srcOrd="0" destOrd="0" presId="urn:microsoft.com/office/officeart/2005/8/layout/default"/>
    <dgm:cxn modelId="{10325463-61B3-459F-A501-79F56D2EB9BA}" srcId="{9A4FA3A6-009B-47E0-BD5B-B8FF59038B19}" destId="{83C4A8F1-5CF2-4ABF-826A-D5D56BE5A3C8}" srcOrd="1" destOrd="0" parTransId="{9C826156-4B7F-42B4-801B-CAAD5A28510F}" sibTransId="{0C025C9D-FF10-4A68-9104-0B2BA41C0FF0}"/>
    <dgm:cxn modelId="{3FCE4698-C003-1642-9401-2637B568DA43}" type="presOf" srcId="{9A4FA3A6-009B-47E0-BD5B-B8FF59038B19}" destId="{F8481749-B18B-4A48-A720-768F648979B5}" srcOrd="0" destOrd="0" presId="urn:microsoft.com/office/officeart/2005/8/layout/default"/>
    <dgm:cxn modelId="{E7DAAAB3-15DD-45AE-8C17-33E942AB0A28}" srcId="{9A4FA3A6-009B-47E0-BD5B-B8FF59038B19}" destId="{6675B719-FB84-4AA9-9CBF-D8EFEC290882}" srcOrd="4" destOrd="0" parTransId="{4A60C104-0FC6-430B-B205-4621DF3AF04B}" sibTransId="{313E10B0-C3E1-49BB-8D01-6F00ED25A515}"/>
    <dgm:cxn modelId="{9E40CBB8-C5F7-461F-A7F7-F71BA82CF000}" srcId="{9A4FA3A6-009B-47E0-BD5B-B8FF59038B19}" destId="{76A8C0C4-71F7-4C32-883C-CA133F34DD87}" srcOrd="2" destOrd="0" parTransId="{8987F31D-45BD-43CB-8D56-C93692684B93}" sibTransId="{E6CE5563-3789-4E8F-B6EC-BC4042C45CFB}"/>
    <dgm:cxn modelId="{ED25C3C2-84D0-9B46-9A6D-617FC712E971}" type="presOf" srcId="{76A8C0C4-71F7-4C32-883C-CA133F34DD87}" destId="{09C7A964-F502-2E43-B67D-5681CA9A6A53}" srcOrd="0" destOrd="0" presId="urn:microsoft.com/office/officeart/2005/8/layout/default"/>
    <dgm:cxn modelId="{9CFBA8C3-00A6-B642-A88B-0798D272A016}" type="presOf" srcId="{9A1E9E33-F3F3-4C3E-8DA6-0C5747761848}" destId="{C3CF90F8-5999-D74B-8610-93BE7CF9195A}" srcOrd="0" destOrd="0" presId="urn:microsoft.com/office/officeart/2005/8/layout/default"/>
    <dgm:cxn modelId="{DABDE5EA-87DB-BE45-984D-D42E3E85C47E}" type="presOf" srcId="{83C4A8F1-5CF2-4ABF-826A-D5D56BE5A3C8}" destId="{5BD772FE-30E6-B64C-B25A-A5D2008F94AF}" srcOrd="0" destOrd="0" presId="urn:microsoft.com/office/officeart/2005/8/layout/default"/>
    <dgm:cxn modelId="{58285E67-19A9-B347-8EB1-75FC79211A3D}" type="presParOf" srcId="{F8481749-B18B-4A48-A720-768F648979B5}" destId="{C3CF90F8-5999-D74B-8610-93BE7CF9195A}" srcOrd="0" destOrd="0" presId="urn:microsoft.com/office/officeart/2005/8/layout/default"/>
    <dgm:cxn modelId="{C427BCCD-E0AA-334B-9B50-4147200E7EDF}" type="presParOf" srcId="{F8481749-B18B-4A48-A720-768F648979B5}" destId="{5677648C-E94F-0044-93FA-714B28E4F28A}" srcOrd="1" destOrd="0" presId="urn:microsoft.com/office/officeart/2005/8/layout/default"/>
    <dgm:cxn modelId="{63BB4ECE-697A-2C46-B8B6-4C5261D5DD36}" type="presParOf" srcId="{F8481749-B18B-4A48-A720-768F648979B5}" destId="{5BD772FE-30E6-B64C-B25A-A5D2008F94AF}" srcOrd="2" destOrd="0" presId="urn:microsoft.com/office/officeart/2005/8/layout/default"/>
    <dgm:cxn modelId="{4F45D2F8-22F5-EE48-9988-E2B636027B13}" type="presParOf" srcId="{F8481749-B18B-4A48-A720-768F648979B5}" destId="{860B877E-902E-0E46-B660-4380C2C9CD19}" srcOrd="3" destOrd="0" presId="urn:microsoft.com/office/officeart/2005/8/layout/default"/>
    <dgm:cxn modelId="{ED57E404-2596-E143-946B-DEC8EF01313A}" type="presParOf" srcId="{F8481749-B18B-4A48-A720-768F648979B5}" destId="{09C7A964-F502-2E43-B67D-5681CA9A6A53}" srcOrd="4" destOrd="0" presId="urn:microsoft.com/office/officeart/2005/8/layout/default"/>
    <dgm:cxn modelId="{EE3E58B3-B731-544F-90B9-527C4DD81D3F}" type="presParOf" srcId="{F8481749-B18B-4A48-A720-768F648979B5}" destId="{16A6A74D-8CDF-A44C-9648-9D2F98034E81}" srcOrd="5" destOrd="0" presId="urn:microsoft.com/office/officeart/2005/8/layout/default"/>
    <dgm:cxn modelId="{4BEA635B-FABC-7E4A-B7BD-907DF982762E}" type="presParOf" srcId="{F8481749-B18B-4A48-A720-768F648979B5}" destId="{AD7B92CD-338D-7444-9C6F-A5638CB576EB}" srcOrd="6" destOrd="0" presId="urn:microsoft.com/office/officeart/2005/8/layout/default"/>
    <dgm:cxn modelId="{A2F29DE9-C23F-B34A-83D4-BBE9A47FA455}" type="presParOf" srcId="{F8481749-B18B-4A48-A720-768F648979B5}" destId="{8DB262DF-EA09-CB44-A2E4-F1A6A9B8C7A3}" srcOrd="7" destOrd="0" presId="urn:microsoft.com/office/officeart/2005/8/layout/default"/>
    <dgm:cxn modelId="{66EFE817-1F38-8940-BE88-9987753FC2FD}" type="presParOf" srcId="{F8481749-B18B-4A48-A720-768F648979B5}" destId="{A476F870-0192-1A4F-84C7-C0E4DDAC1DA9}"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00CF40-7A56-456D-8C51-651BBA345DF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7EB9C10-E87C-4851-9B6C-F3FAB97AA435}">
      <dgm:prSet/>
      <dgm:spPr/>
      <dgm:t>
        <a:bodyPr/>
        <a:lstStyle/>
        <a:p>
          <a:r>
            <a:rPr lang="en-US"/>
            <a:t>Knowledge of personal responses to anger and aggression</a:t>
          </a:r>
        </a:p>
      </dgm:t>
    </dgm:pt>
    <dgm:pt modelId="{3909EC81-E204-4C7C-930A-8729EC5C7A5F}" type="parTrans" cxnId="{E49EEBC2-34D0-42FF-B2A2-CC083D57A5FE}">
      <dgm:prSet/>
      <dgm:spPr/>
      <dgm:t>
        <a:bodyPr/>
        <a:lstStyle/>
        <a:p>
          <a:endParaRPr lang="en-US"/>
        </a:p>
      </dgm:t>
    </dgm:pt>
    <dgm:pt modelId="{F40D9534-7874-48BB-991F-EC42D2D389B1}" type="sibTrans" cxnId="{E49EEBC2-34D0-42FF-B2A2-CC083D57A5FE}">
      <dgm:prSet/>
      <dgm:spPr/>
      <dgm:t>
        <a:bodyPr/>
        <a:lstStyle/>
        <a:p>
          <a:endParaRPr lang="en-US"/>
        </a:p>
      </dgm:t>
    </dgm:pt>
    <dgm:pt modelId="{5F12AE4B-413F-4CD7-A511-611F9B62F879}">
      <dgm:prSet/>
      <dgm:spPr/>
      <dgm:t>
        <a:bodyPr/>
        <a:lstStyle/>
        <a:p>
          <a:r>
            <a:rPr lang="en-US"/>
            <a:t>Choice of words</a:t>
          </a:r>
        </a:p>
      </dgm:t>
    </dgm:pt>
    <dgm:pt modelId="{3D6C3C08-4D97-4E1D-83A0-873FB18C6479}" type="parTrans" cxnId="{1C4C8805-E236-4C9B-AF19-AB3ABACC0E80}">
      <dgm:prSet/>
      <dgm:spPr/>
      <dgm:t>
        <a:bodyPr/>
        <a:lstStyle/>
        <a:p>
          <a:endParaRPr lang="en-US"/>
        </a:p>
      </dgm:t>
    </dgm:pt>
    <dgm:pt modelId="{112A36E6-CD51-48E2-81D5-11AAF2BE1064}" type="sibTrans" cxnId="{1C4C8805-E236-4C9B-AF19-AB3ABACC0E80}">
      <dgm:prSet/>
      <dgm:spPr/>
      <dgm:t>
        <a:bodyPr/>
        <a:lstStyle/>
        <a:p>
          <a:endParaRPr lang="en-US"/>
        </a:p>
      </dgm:t>
    </dgm:pt>
    <dgm:pt modelId="{07760362-A72B-45F8-8EC5-32437FD62447}">
      <dgm:prSet/>
      <dgm:spPr/>
      <dgm:t>
        <a:bodyPr/>
        <a:lstStyle/>
        <a:p>
          <a:r>
            <a:rPr lang="en-US"/>
            <a:t>Tone of voice</a:t>
          </a:r>
        </a:p>
      </dgm:t>
    </dgm:pt>
    <dgm:pt modelId="{ED868FC2-452C-409C-96EB-B3592239F89B}" type="parTrans" cxnId="{528B0854-0F28-4BEA-AC90-87C509974FE9}">
      <dgm:prSet/>
      <dgm:spPr/>
      <dgm:t>
        <a:bodyPr/>
        <a:lstStyle/>
        <a:p>
          <a:endParaRPr lang="en-US"/>
        </a:p>
      </dgm:t>
    </dgm:pt>
    <dgm:pt modelId="{2D3FDCFA-5559-4E36-8927-553B7E442885}" type="sibTrans" cxnId="{528B0854-0F28-4BEA-AC90-87C509974FE9}">
      <dgm:prSet/>
      <dgm:spPr/>
      <dgm:t>
        <a:bodyPr/>
        <a:lstStyle/>
        <a:p>
          <a:endParaRPr lang="en-US"/>
        </a:p>
      </dgm:t>
    </dgm:pt>
    <dgm:pt modelId="{ED9C518C-13A9-4860-A8DB-3CFDE9569B2F}">
      <dgm:prSet/>
      <dgm:spPr/>
      <dgm:t>
        <a:bodyPr/>
        <a:lstStyle/>
        <a:p>
          <a:r>
            <a:rPr lang="en-US"/>
            <a:t>Nonverbal communication</a:t>
          </a:r>
        </a:p>
      </dgm:t>
    </dgm:pt>
    <dgm:pt modelId="{E0B69F85-730F-4CB4-BDEF-C850E1018D22}" type="parTrans" cxnId="{C05A9C4D-2899-4CD1-8644-143055FE6742}">
      <dgm:prSet/>
      <dgm:spPr/>
      <dgm:t>
        <a:bodyPr/>
        <a:lstStyle/>
        <a:p>
          <a:endParaRPr lang="en-US"/>
        </a:p>
      </dgm:t>
    </dgm:pt>
    <dgm:pt modelId="{ED5FC3EF-E27C-47DB-9CE7-B81514A4DFA6}" type="sibTrans" cxnId="{C05A9C4D-2899-4CD1-8644-143055FE6742}">
      <dgm:prSet/>
      <dgm:spPr/>
      <dgm:t>
        <a:bodyPr/>
        <a:lstStyle/>
        <a:p>
          <a:endParaRPr lang="en-US"/>
        </a:p>
      </dgm:t>
    </dgm:pt>
    <dgm:pt modelId="{DF2DC121-7451-402B-8D50-712BD705628F}">
      <dgm:prSet/>
      <dgm:spPr/>
      <dgm:t>
        <a:bodyPr/>
        <a:lstStyle/>
        <a:p>
          <a:r>
            <a:rPr lang="en-US"/>
            <a:t>Personal triggers</a:t>
          </a:r>
        </a:p>
      </dgm:t>
    </dgm:pt>
    <dgm:pt modelId="{A2A2048C-5947-4F99-8EF2-B457E5704136}" type="parTrans" cxnId="{39BDDBBC-B818-4184-B89B-94F5B0BF98F0}">
      <dgm:prSet/>
      <dgm:spPr/>
      <dgm:t>
        <a:bodyPr/>
        <a:lstStyle/>
        <a:p>
          <a:endParaRPr lang="en-US"/>
        </a:p>
      </dgm:t>
    </dgm:pt>
    <dgm:pt modelId="{61DF2F3C-313D-4608-809D-031DCA8B6AED}" type="sibTrans" cxnId="{39BDDBBC-B818-4184-B89B-94F5B0BF98F0}">
      <dgm:prSet/>
      <dgm:spPr/>
      <dgm:t>
        <a:bodyPr/>
        <a:lstStyle/>
        <a:p>
          <a:endParaRPr lang="en-US"/>
        </a:p>
      </dgm:t>
    </dgm:pt>
    <dgm:pt modelId="{7685ADF8-1A68-4DA0-BAA3-15D25EB2BFEF}">
      <dgm:prSet/>
      <dgm:spPr/>
      <dgm:t>
        <a:bodyPr/>
        <a:lstStyle/>
        <a:p>
          <a:r>
            <a:rPr lang="en-US"/>
            <a:t>Personal sense of competence</a:t>
          </a:r>
        </a:p>
      </dgm:t>
    </dgm:pt>
    <dgm:pt modelId="{A8FC11D8-36B6-48DA-8175-D29C7BDCA16B}" type="parTrans" cxnId="{30A1EDA2-7F5E-4A6D-9A11-95814C7CBDB4}">
      <dgm:prSet/>
      <dgm:spPr/>
      <dgm:t>
        <a:bodyPr/>
        <a:lstStyle/>
        <a:p>
          <a:endParaRPr lang="en-US"/>
        </a:p>
      </dgm:t>
    </dgm:pt>
    <dgm:pt modelId="{76BD6698-0145-46B6-9C3D-75F715DD25D3}" type="sibTrans" cxnId="{30A1EDA2-7F5E-4A6D-9A11-95814C7CBDB4}">
      <dgm:prSet/>
      <dgm:spPr/>
      <dgm:t>
        <a:bodyPr/>
        <a:lstStyle/>
        <a:p>
          <a:endParaRPr lang="en-US"/>
        </a:p>
      </dgm:t>
    </dgm:pt>
    <dgm:pt modelId="{07514965-7C70-4E8F-B6D4-3E44A58DABFE}">
      <dgm:prSet/>
      <dgm:spPr/>
      <dgm:t>
        <a:bodyPr/>
        <a:lstStyle/>
        <a:p>
          <a:r>
            <a:rPr lang="en-US"/>
            <a:t>Without self-knowledge, nurses are likely </a:t>
          </a:r>
          <a:br>
            <a:rPr lang="en-US"/>
          </a:br>
          <a:r>
            <a:rPr lang="en-US"/>
            <a:t>to make impulsive, emotion-based responses that are nontherapeutic and may be harmful</a:t>
          </a:r>
        </a:p>
      </dgm:t>
    </dgm:pt>
    <dgm:pt modelId="{3089DA73-6532-42E2-93A6-8BF2F07AA1F2}" type="parTrans" cxnId="{82CE209B-5858-4AB0-9600-66EABDE34390}">
      <dgm:prSet/>
      <dgm:spPr/>
      <dgm:t>
        <a:bodyPr/>
        <a:lstStyle/>
        <a:p>
          <a:endParaRPr lang="en-US"/>
        </a:p>
      </dgm:t>
    </dgm:pt>
    <dgm:pt modelId="{FF113747-BEB5-4CE1-B7CF-4696D150AED9}" type="sibTrans" cxnId="{82CE209B-5858-4AB0-9600-66EABDE34390}">
      <dgm:prSet/>
      <dgm:spPr/>
      <dgm:t>
        <a:bodyPr/>
        <a:lstStyle/>
        <a:p>
          <a:endParaRPr lang="en-US"/>
        </a:p>
      </dgm:t>
    </dgm:pt>
    <dgm:pt modelId="{C24FDD02-5267-5849-896E-D4D9DB8BB3E8}" type="pres">
      <dgm:prSet presAssocID="{7700CF40-7A56-456D-8C51-651BBA345DF3}" presName="linear" presStyleCnt="0">
        <dgm:presLayoutVars>
          <dgm:animLvl val="lvl"/>
          <dgm:resizeHandles val="exact"/>
        </dgm:presLayoutVars>
      </dgm:prSet>
      <dgm:spPr/>
    </dgm:pt>
    <dgm:pt modelId="{070035C3-617C-8046-BDE5-94A3AD4AE546}" type="pres">
      <dgm:prSet presAssocID="{27EB9C10-E87C-4851-9B6C-F3FAB97AA435}" presName="parentText" presStyleLbl="node1" presStyleIdx="0" presStyleCnt="2">
        <dgm:presLayoutVars>
          <dgm:chMax val="0"/>
          <dgm:bulletEnabled val="1"/>
        </dgm:presLayoutVars>
      </dgm:prSet>
      <dgm:spPr/>
    </dgm:pt>
    <dgm:pt modelId="{B7B208CB-C5FB-B140-A36C-CF0F1DE0EF7F}" type="pres">
      <dgm:prSet presAssocID="{27EB9C10-E87C-4851-9B6C-F3FAB97AA435}" presName="childText" presStyleLbl="revTx" presStyleIdx="0" presStyleCnt="1">
        <dgm:presLayoutVars>
          <dgm:bulletEnabled val="1"/>
        </dgm:presLayoutVars>
      </dgm:prSet>
      <dgm:spPr/>
    </dgm:pt>
    <dgm:pt modelId="{5100B3B1-FBA2-3747-AC1E-FA176A6C03C1}" type="pres">
      <dgm:prSet presAssocID="{07514965-7C70-4E8F-B6D4-3E44A58DABFE}" presName="parentText" presStyleLbl="node1" presStyleIdx="1" presStyleCnt="2">
        <dgm:presLayoutVars>
          <dgm:chMax val="0"/>
          <dgm:bulletEnabled val="1"/>
        </dgm:presLayoutVars>
      </dgm:prSet>
      <dgm:spPr/>
    </dgm:pt>
  </dgm:ptLst>
  <dgm:cxnLst>
    <dgm:cxn modelId="{1C4C8805-E236-4C9B-AF19-AB3ABACC0E80}" srcId="{27EB9C10-E87C-4851-9B6C-F3FAB97AA435}" destId="{5F12AE4B-413F-4CD7-A511-611F9B62F879}" srcOrd="0" destOrd="0" parTransId="{3D6C3C08-4D97-4E1D-83A0-873FB18C6479}" sibTransId="{112A36E6-CD51-48E2-81D5-11AAF2BE1064}"/>
    <dgm:cxn modelId="{D3B4CB32-DEAB-9A48-8304-07261584A86F}" type="presOf" srcId="{7685ADF8-1A68-4DA0-BAA3-15D25EB2BFEF}" destId="{B7B208CB-C5FB-B140-A36C-CF0F1DE0EF7F}" srcOrd="0" destOrd="4" presId="urn:microsoft.com/office/officeart/2005/8/layout/vList2"/>
    <dgm:cxn modelId="{6CDF2636-DD72-A94B-9C46-891F8E8DF36E}" type="presOf" srcId="{27EB9C10-E87C-4851-9B6C-F3FAB97AA435}" destId="{070035C3-617C-8046-BDE5-94A3AD4AE546}" srcOrd="0" destOrd="0" presId="urn:microsoft.com/office/officeart/2005/8/layout/vList2"/>
    <dgm:cxn modelId="{C05A9C4D-2899-4CD1-8644-143055FE6742}" srcId="{27EB9C10-E87C-4851-9B6C-F3FAB97AA435}" destId="{ED9C518C-13A9-4860-A8DB-3CFDE9569B2F}" srcOrd="2" destOrd="0" parTransId="{E0B69F85-730F-4CB4-BDEF-C850E1018D22}" sibTransId="{ED5FC3EF-E27C-47DB-9CE7-B81514A4DFA6}"/>
    <dgm:cxn modelId="{528B0854-0F28-4BEA-AC90-87C509974FE9}" srcId="{27EB9C10-E87C-4851-9B6C-F3FAB97AA435}" destId="{07760362-A72B-45F8-8EC5-32437FD62447}" srcOrd="1" destOrd="0" parTransId="{ED868FC2-452C-409C-96EB-B3592239F89B}" sibTransId="{2D3FDCFA-5559-4E36-8927-553B7E442885}"/>
    <dgm:cxn modelId="{5A5E935D-F40C-E741-93BB-311457EA7934}" type="presOf" srcId="{07514965-7C70-4E8F-B6D4-3E44A58DABFE}" destId="{5100B3B1-FBA2-3747-AC1E-FA176A6C03C1}" srcOrd="0" destOrd="0" presId="urn:microsoft.com/office/officeart/2005/8/layout/vList2"/>
    <dgm:cxn modelId="{D31DF092-153C-0D4B-9EBC-63570C5739D7}" type="presOf" srcId="{5F12AE4B-413F-4CD7-A511-611F9B62F879}" destId="{B7B208CB-C5FB-B140-A36C-CF0F1DE0EF7F}" srcOrd="0" destOrd="0" presId="urn:microsoft.com/office/officeart/2005/8/layout/vList2"/>
    <dgm:cxn modelId="{BE5C8093-30EE-1F46-A0EF-71A57A80BA18}" type="presOf" srcId="{DF2DC121-7451-402B-8D50-712BD705628F}" destId="{B7B208CB-C5FB-B140-A36C-CF0F1DE0EF7F}" srcOrd="0" destOrd="3" presId="urn:microsoft.com/office/officeart/2005/8/layout/vList2"/>
    <dgm:cxn modelId="{82CE209B-5858-4AB0-9600-66EABDE34390}" srcId="{7700CF40-7A56-456D-8C51-651BBA345DF3}" destId="{07514965-7C70-4E8F-B6D4-3E44A58DABFE}" srcOrd="1" destOrd="0" parTransId="{3089DA73-6532-42E2-93A6-8BF2F07AA1F2}" sibTransId="{FF113747-BEB5-4CE1-B7CF-4696D150AED9}"/>
    <dgm:cxn modelId="{30A1EDA2-7F5E-4A6D-9A11-95814C7CBDB4}" srcId="{27EB9C10-E87C-4851-9B6C-F3FAB97AA435}" destId="{7685ADF8-1A68-4DA0-BAA3-15D25EB2BFEF}" srcOrd="4" destOrd="0" parTransId="{A8FC11D8-36B6-48DA-8175-D29C7BDCA16B}" sibTransId="{76BD6698-0145-46B6-9C3D-75F715DD25D3}"/>
    <dgm:cxn modelId="{87E94EAD-649A-6649-8E29-24B843A85583}" type="presOf" srcId="{ED9C518C-13A9-4860-A8DB-3CFDE9569B2F}" destId="{B7B208CB-C5FB-B140-A36C-CF0F1DE0EF7F}" srcOrd="0" destOrd="2" presId="urn:microsoft.com/office/officeart/2005/8/layout/vList2"/>
    <dgm:cxn modelId="{39BDDBBC-B818-4184-B89B-94F5B0BF98F0}" srcId="{27EB9C10-E87C-4851-9B6C-F3FAB97AA435}" destId="{DF2DC121-7451-402B-8D50-712BD705628F}" srcOrd="3" destOrd="0" parTransId="{A2A2048C-5947-4F99-8EF2-B457E5704136}" sibTransId="{61DF2F3C-313D-4608-809D-031DCA8B6AED}"/>
    <dgm:cxn modelId="{E49EEBC2-34D0-42FF-B2A2-CC083D57A5FE}" srcId="{7700CF40-7A56-456D-8C51-651BBA345DF3}" destId="{27EB9C10-E87C-4851-9B6C-F3FAB97AA435}" srcOrd="0" destOrd="0" parTransId="{3909EC81-E204-4C7C-930A-8729EC5C7A5F}" sibTransId="{F40D9534-7874-48BB-991F-EC42D2D389B1}"/>
    <dgm:cxn modelId="{408060FD-7699-E840-A960-7DB73E4DCB87}" type="presOf" srcId="{7700CF40-7A56-456D-8C51-651BBA345DF3}" destId="{C24FDD02-5267-5849-896E-D4D9DB8BB3E8}" srcOrd="0" destOrd="0" presId="urn:microsoft.com/office/officeart/2005/8/layout/vList2"/>
    <dgm:cxn modelId="{115BC2FD-845F-E34E-B670-277FA18DCC5B}" type="presOf" srcId="{07760362-A72B-45F8-8EC5-32437FD62447}" destId="{B7B208CB-C5FB-B140-A36C-CF0F1DE0EF7F}" srcOrd="0" destOrd="1" presId="urn:microsoft.com/office/officeart/2005/8/layout/vList2"/>
    <dgm:cxn modelId="{7AE34E22-45FF-6F4B-BA47-0B8F5BEBABA4}" type="presParOf" srcId="{C24FDD02-5267-5849-896E-D4D9DB8BB3E8}" destId="{070035C3-617C-8046-BDE5-94A3AD4AE546}" srcOrd="0" destOrd="0" presId="urn:microsoft.com/office/officeart/2005/8/layout/vList2"/>
    <dgm:cxn modelId="{6361B913-7134-A84B-BB46-293BB67C305F}" type="presParOf" srcId="{C24FDD02-5267-5849-896E-D4D9DB8BB3E8}" destId="{B7B208CB-C5FB-B140-A36C-CF0F1DE0EF7F}" srcOrd="1" destOrd="0" presId="urn:microsoft.com/office/officeart/2005/8/layout/vList2"/>
    <dgm:cxn modelId="{C7B8C96A-110B-1D45-B545-7D7992BA32FB}" type="presParOf" srcId="{C24FDD02-5267-5849-896E-D4D9DB8BB3E8}" destId="{5100B3B1-FBA2-3747-AC1E-FA176A6C03C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1EC338-334A-4D83-B3DE-EECA5565496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61BE75BB-50FF-44D6-AD8B-EF922BFDF00E}">
      <dgm:prSet/>
      <dgm:spPr/>
      <dgm:t>
        <a:bodyPr/>
        <a:lstStyle/>
        <a:p>
          <a:r>
            <a:rPr lang="en-US"/>
            <a:t>Deep breathing</a:t>
          </a:r>
        </a:p>
      </dgm:t>
    </dgm:pt>
    <dgm:pt modelId="{08AEDFB0-C38D-431F-8D56-C5C7FDA4FB5B}" type="parTrans" cxnId="{D75C7BA3-FBF0-4178-BC1F-C82AE3B30F8E}">
      <dgm:prSet/>
      <dgm:spPr/>
      <dgm:t>
        <a:bodyPr/>
        <a:lstStyle/>
        <a:p>
          <a:endParaRPr lang="en-US"/>
        </a:p>
      </dgm:t>
    </dgm:pt>
    <dgm:pt modelId="{6FE8C1CA-FC4C-4E5A-AC20-B1B748C40FFC}" type="sibTrans" cxnId="{D75C7BA3-FBF0-4178-BC1F-C82AE3B30F8E}">
      <dgm:prSet/>
      <dgm:spPr/>
      <dgm:t>
        <a:bodyPr/>
        <a:lstStyle/>
        <a:p>
          <a:endParaRPr lang="en-US"/>
        </a:p>
      </dgm:t>
    </dgm:pt>
    <dgm:pt modelId="{69F66DC3-F582-4C6C-94A3-EF997B99FE24}">
      <dgm:prSet/>
      <dgm:spPr/>
      <dgm:t>
        <a:bodyPr/>
        <a:lstStyle/>
        <a:p>
          <a:r>
            <a:rPr lang="en-US"/>
            <a:t>Relaxation of muscles not in use</a:t>
          </a:r>
        </a:p>
      </dgm:t>
    </dgm:pt>
    <dgm:pt modelId="{49B22739-0DBD-484D-B88F-C4E4AEFCA91E}" type="parTrans" cxnId="{94C41BFB-7E29-4499-8A2D-D8209B0D560C}">
      <dgm:prSet/>
      <dgm:spPr/>
      <dgm:t>
        <a:bodyPr/>
        <a:lstStyle/>
        <a:p>
          <a:endParaRPr lang="en-US"/>
        </a:p>
      </dgm:t>
    </dgm:pt>
    <dgm:pt modelId="{EFB9CFBD-37F6-4C5B-90EF-C2E230A9C345}" type="sibTrans" cxnId="{94C41BFB-7E29-4499-8A2D-D8209B0D560C}">
      <dgm:prSet/>
      <dgm:spPr/>
      <dgm:t>
        <a:bodyPr/>
        <a:lstStyle/>
        <a:p>
          <a:endParaRPr lang="en-US"/>
        </a:p>
      </dgm:t>
    </dgm:pt>
    <dgm:pt modelId="{8BD813BE-3410-48C7-9162-2155723A953D}">
      <dgm:prSet/>
      <dgm:spPr/>
      <dgm:t>
        <a:bodyPr/>
        <a:lstStyle/>
        <a:p>
          <a:r>
            <a:rPr lang="en-US"/>
            <a:t>Empathetic interventions</a:t>
          </a:r>
        </a:p>
      </dgm:t>
    </dgm:pt>
    <dgm:pt modelId="{228F8EBE-A3B3-41D7-A8C2-70145C12995F}" type="parTrans" cxnId="{B4C28636-97EA-431B-8239-555835960EEC}">
      <dgm:prSet/>
      <dgm:spPr/>
      <dgm:t>
        <a:bodyPr/>
        <a:lstStyle/>
        <a:p>
          <a:endParaRPr lang="en-US"/>
        </a:p>
      </dgm:t>
    </dgm:pt>
    <dgm:pt modelId="{53406386-75C2-4940-9017-30174BE224B1}" type="sibTrans" cxnId="{B4C28636-97EA-431B-8239-555835960EEC}">
      <dgm:prSet/>
      <dgm:spPr/>
      <dgm:t>
        <a:bodyPr/>
        <a:lstStyle/>
        <a:p>
          <a:endParaRPr lang="en-US"/>
        </a:p>
      </dgm:t>
    </dgm:pt>
    <dgm:pt modelId="{060A253E-DEC9-3C45-B331-FFAC0EBB922E}" type="pres">
      <dgm:prSet presAssocID="{661EC338-334A-4D83-B3DE-EECA5565496B}" presName="hierChild1" presStyleCnt="0">
        <dgm:presLayoutVars>
          <dgm:chPref val="1"/>
          <dgm:dir/>
          <dgm:animOne val="branch"/>
          <dgm:animLvl val="lvl"/>
          <dgm:resizeHandles/>
        </dgm:presLayoutVars>
      </dgm:prSet>
      <dgm:spPr/>
    </dgm:pt>
    <dgm:pt modelId="{2459BF59-F7AF-D54B-80E5-387F736E0E22}" type="pres">
      <dgm:prSet presAssocID="{61BE75BB-50FF-44D6-AD8B-EF922BFDF00E}" presName="hierRoot1" presStyleCnt="0"/>
      <dgm:spPr/>
    </dgm:pt>
    <dgm:pt modelId="{CBD5B68E-C29A-E042-8B86-2889446C1353}" type="pres">
      <dgm:prSet presAssocID="{61BE75BB-50FF-44D6-AD8B-EF922BFDF00E}" presName="composite" presStyleCnt="0"/>
      <dgm:spPr/>
    </dgm:pt>
    <dgm:pt modelId="{C12CE5A8-43E7-BB4D-AE5B-47F37359B8C7}" type="pres">
      <dgm:prSet presAssocID="{61BE75BB-50FF-44D6-AD8B-EF922BFDF00E}" presName="background" presStyleLbl="node0" presStyleIdx="0" presStyleCnt="3"/>
      <dgm:spPr/>
    </dgm:pt>
    <dgm:pt modelId="{4EBD5738-EAA2-9241-BDAC-475C26DBFBB2}" type="pres">
      <dgm:prSet presAssocID="{61BE75BB-50FF-44D6-AD8B-EF922BFDF00E}" presName="text" presStyleLbl="fgAcc0" presStyleIdx="0" presStyleCnt="3">
        <dgm:presLayoutVars>
          <dgm:chPref val="3"/>
        </dgm:presLayoutVars>
      </dgm:prSet>
      <dgm:spPr/>
    </dgm:pt>
    <dgm:pt modelId="{2A4FC5D4-2C2D-8D44-BBEA-D1F06A69B566}" type="pres">
      <dgm:prSet presAssocID="{61BE75BB-50FF-44D6-AD8B-EF922BFDF00E}" presName="hierChild2" presStyleCnt="0"/>
      <dgm:spPr/>
    </dgm:pt>
    <dgm:pt modelId="{AB138325-01CA-9547-98CC-E7C1292C4054}" type="pres">
      <dgm:prSet presAssocID="{69F66DC3-F582-4C6C-94A3-EF997B99FE24}" presName="hierRoot1" presStyleCnt="0"/>
      <dgm:spPr/>
    </dgm:pt>
    <dgm:pt modelId="{CAE035F9-EB58-5D4A-B1DE-6AA8C95B0FEA}" type="pres">
      <dgm:prSet presAssocID="{69F66DC3-F582-4C6C-94A3-EF997B99FE24}" presName="composite" presStyleCnt="0"/>
      <dgm:spPr/>
    </dgm:pt>
    <dgm:pt modelId="{FFBDD33F-AD2C-C649-924B-4264A6FBB2DF}" type="pres">
      <dgm:prSet presAssocID="{69F66DC3-F582-4C6C-94A3-EF997B99FE24}" presName="background" presStyleLbl="node0" presStyleIdx="1" presStyleCnt="3"/>
      <dgm:spPr/>
    </dgm:pt>
    <dgm:pt modelId="{F3075971-EA21-D14A-AB0C-3AC82A416A95}" type="pres">
      <dgm:prSet presAssocID="{69F66DC3-F582-4C6C-94A3-EF997B99FE24}" presName="text" presStyleLbl="fgAcc0" presStyleIdx="1" presStyleCnt="3">
        <dgm:presLayoutVars>
          <dgm:chPref val="3"/>
        </dgm:presLayoutVars>
      </dgm:prSet>
      <dgm:spPr/>
    </dgm:pt>
    <dgm:pt modelId="{7BD8CC44-B7A0-324E-BC90-404EAC514A81}" type="pres">
      <dgm:prSet presAssocID="{69F66DC3-F582-4C6C-94A3-EF997B99FE24}" presName="hierChild2" presStyleCnt="0"/>
      <dgm:spPr/>
    </dgm:pt>
    <dgm:pt modelId="{7170295F-B606-734E-BBFB-D5ED2803FB8F}" type="pres">
      <dgm:prSet presAssocID="{8BD813BE-3410-48C7-9162-2155723A953D}" presName="hierRoot1" presStyleCnt="0"/>
      <dgm:spPr/>
    </dgm:pt>
    <dgm:pt modelId="{04952A34-7E4A-4F46-9FE1-FAA2169FEAF2}" type="pres">
      <dgm:prSet presAssocID="{8BD813BE-3410-48C7-9162-2155723A953D}" presName="composite" presStyleCnt="0"/>
      <dgm:spPr/>
    </dgm:pt>
    <dgm:pt modelId="{D23075D0-3CE1-F547-B9FA-2CEED161475A}" type="pres">
      <dgm:prSet presAssocID="{8BD813BE-3410-48C7-9162-2155723A953D}" presName="background" presStyleLbl="node0" presStyleIdx="2" presStyleCnt="3"/>
      <dgm:spPr/>
    </dgm:pt>
    <dgm:pt modelId="{73765852-A8BE-A145-869E-86BA0BDCB9FD}" type="pres">
      <dgm:prSet presAssocID="{8BD813BE-3410-48C7-9162-2155723A953D}" presName="text" presStyleLbl="fgAcc0" presStyleIdx="2" presStyleCnt="3">
        <dgm:presLayoutVars>
          <dgm:chPref val="3"/>
        </dgm:presLayoutVars>
      </dgm:prSet>
      <dgm:spPr/>
    </dgm:pt>
    <dgm:pt modelId="{FC2CA84D-2E47-BF47-A760-24F67D6CF534}" type="pres">
      <dgm:prSet presAssocID="{8BD813BE-3410-48C7-9162-2155723A953D}" presName="hierChild2" presStyleCnt="0"/>
      <dgm:spPr/>
    </dgm:pt>
  </dgm:ptLst>
  <dgm:cxnLst>
    <dgm:cxn modelId="{B4C28636-97EA-431B-8239-555835960EEC}" srcId="{661EC338-334A-4D83-B3DE-EECA5565496B}" destId="{8BD813BE-3410-48C7-9162-2155723A953D}" srcOrd="2" destOrd="0" parTransId="{228F8EBE-A3B3-41D7-A8C2-70145C12995F}" sibTransId="{53406386-75C2-4940-9017-30174BE224B1}"/>
    <dgm:cxn modelId="{FBD38451-74D3-4448-B9CF-FC91D2FB8489}" type="presOf" srcId="{61BE75BB-50FF-44D6-AD8B-EF922BFDF00E}" destId="{4EBD5738-EAA2-9241-BDAC-475C26DBFBB2}" srcOrd="0" destOrd="0" presId="urn:microsoft.com/office/officeart/2005/8/layout/hierarchy1"/>
    <dgm:cxn modelId="{2FA94470-A254-E845-AB18-7FBB06CF2EF9}" type="presOf" srcId="{8BD813BE-3410-48C7-9162-2155723A953D}" destId="{73765852-A8BE-A145-869E-86BA0BDCB9FD}" srcOrd="0" destOrd="0" presId="urn:microsoft.com/office/officeart/2005/8/layout/hierarchy1"/>
    <dgm:cxn modelId="{3CA2E291-F53F-4A41-8AFD-471E35F4403A}" type="presOf" srcId="{69F66DC3-F582-4C6C-94A3-EF997B99FE24}" destId="{F3075971-EA21-D14A-AB0C-3AC82A416A95}" srcOrd="0" destOrd="0" presId="urn:microsoft.com/office/officeart/2005/8/layout/hierarchy1"/>
    <dgm:cxn modelId="{C755ACA0-1672-2C41-84B8-916AF9505657}" type="presOf" srcId="{661EC338-334A-4D83-B3DE-EECA5565496B}" destId="{060A253E-DEC9-3C45-B331-FFAC0EBB922E}" srcOrd="0" destOrd="0" presId="urn:microsoft.com/office/officeart/2005/8/layout/hierarchy1"/>
    <dgm:cxn modelId="{D75C7BA3-FBF0-4178-BC1F-C82AE3B30F8E}" srcId="{661EC338-334A-4D83-B3DE-EECA5565496B}" destId="{61BE75BB-50FF-44D6-AD8B-EF922BFDF00E}" srcOrd="0" destOrd="0" parTransId="{08AEDFB0-C38D-431F-8D56-C5C7FDA4FB5B}" sibTransId="{6FE8C1CA-FC4C-4E5A-AC20-B1B748C40FFC}"/>
    <dgm:cxn modelId="{94C41BFB-7E29-4499-8A2D-D8209B0D560C}" srcId="{661EC338-334A-4D83-B3DE-EECA5565496B}" destId="{69F66DC3-F582-4C6C-94A3-EF997B99FE24}" srcOrd="1" destOrd="0" parTransId="{49B22739-0DBD-484D-B88F-C4E4AEFCA91E}" sibTransId="{EFB9CFBD-37F6-4C5B-90EF-C2E230A9C345}"/>
    <dgm:cxn modelId="{EAF2FEF7-5FF9-E147-B1D2-AB61297390D3}" type="presParOf" srcId="{060A253E-DEC9-3C45-B331-FFAC0EBB922E}" destId="{2459BF59-F7AF-D54B-80E5-387F736E0E22}" srcOrd="0" destOrd="0" presId="urn:microsoft.com/office/officeart/2005/8/layout/hierarchy1"/>
    <dgm:cxn modelId="{57FC1262-FD75-434E-9D57-4DC6F08F357C}" type="presParOf" srcId="{2459BF59-F7AF-D54B-80E5-387F736E0E22}" destId="{CBD5B68E-C29A-E042-8B86-2889446C1353}" srcOrd="0" destOrd="0" presId="urn:microsoft.com/office/officeart/2005/8/layout/hierarchy1"/>
    <dgm:cxn modelId="{22C11FA2-36FA-6742-9F9E-52EB5C7D506A}" type="presParOf" srcId="{CBD5B68E-C29A-E042-8B86-2889446C1353}" destId="{C12CE5A8-43E7-BB4D-AE5B-47F37359B8C7}" srcOrd="0" destOrd="0" presId="urn:microsoft.com/office/officeart/2005/8/layout/hierarchy1"/>
    <dgm:cxn modelId="{0A22DB76-4A9A-FE41-8EB1-ACE6B99EB0FC}" type="presParOf" srcId="{CBD5B68E-C29A-E042-8B86-2889446C1353}" destId="{4EBD5738-EAA2-9241-BDAC-475C26DBFBB2}" srcOrd="1" destOrd="0" presId="urn:microsoft.com/office/officeart/2005/8/layout/hierarchy1"/>
    <dgm:cxn modelId="{57DA4229-DC47-6149-A95C-9414D34800AA}" type="presParOf" srcId="{2459BF59-F7AF-D54B-80E5-387F736E0E22}" destId="{2A4FC5D4-2C2D-8D44-BBEA-D1F06A69B566}" srcOrd="1" destOrd="0" presId="urn:microsoft.com/office/officeart/2005/8/layout/hierarchy1"/>
    <dgm:cxn modelId="{832252ED-BA17-4040-950A-2CFD5F4575F5}" type="presParOf" srcId="{060A253E-DEC9-3C45-B331-FFAC0EBB922E}" destId="{AB138325-01CA-9547-98CC-E7C1292C4054}" srcOrd="1" destOrd="0" presId="urn:microsoft.com/office/officeart/2005/8/layout/hierarchy1"/>
    <dgm:cxn modelId="{9C36F6A1-D648-6547-BAAE-2AFB10E255D0}" type="presParOf" srcId="{AB138325-01CA-9547-98CC-E7C1292C4054}" destId="{CAE035F9-EB58-5D4A-B1DE-6AA8C95B0FEA}" srcOrd="0" destOrd="0" presId="urn:microsoft.com/office/officeart/2005/8/layout/hierarchy1"/>
    <dgm:cxn modelId="{EA7A4E91-2000-8345-9AC2-C65F1250502E}" type="presParOf" srcId="{CAE035F9-EB58-5D4A-B1DE-6AA8C95B0FEA}" destId="{FFBDD33F-AD2C-C649-924B-4264A6FBB2DF}" srcOrd="0" destOrd="0" presId="urn:microsoft.com/office/officeart/2005/8/layout/hierarchy1"/>
    <dgm:cxn modelId="{B67FF5AC-5815-5745-97D2-D3CC923BD05E}" type="presParOf" srcId="{CAE035F9-EB58-5D4A-B1DE-6AA8C95B0FEA}" destId="{F3075971-EA21-D14A-AB0C-3AC82A416A95}" srcOrd="1" destOrd="0" presId="urn:microsoft.com/office/officeart/2005/8/layout/hierarchy1"/>
    <dgm:cxn modelId="{FA6DA847-270B-B841-A6DE-F1270D876CA9}" type="presParOf" srcId="{AB138325-01CA-9547-98CC-E7C1292C4054}" destId="{7BD8CC44-B7A0-324E-BC90-404EAC514A81}" srcOrd="1" destOrd="0" presId="urn:microsoft.com/office/officeart/2005/8/layout/hierarchy1"/>
    <dgm:cxn modelId="{35E2B44B-2D32-414D-9332-550EC9D4DB7B}" type="presParOf" srcId="{060A253E-DEC9-3C45-B331-FFAC0EBB922E}" destId="{7170295F-B606-734E-BBFB-D5ED2803FB8F}" srcOrd="2" destOrd="0" presId="urn:microsoft.com/office/officeart/2005/8/layout/hierarchy1"/>
    <dgm:cxn modelId="{E56B9713-AF69-7449-9F64-D4A0A9BC54B8}" type="presParOf" srcId="{7170295F-B606-734E-BBFB-D5ED2803FB8F}" destId="{04952A34-7E4A-4F46-9FE1-FAA2169FEAF2}" srcOrd="0" destOrd="0" presId="urn:microsoft.com/office/officeart/2005/8/layout/hierarchy1"/>
    <dgm:cxn modelId="{98956FF7-FB1D-2A4C-A0D4-0D29741A0993}" type="presParOf" srcId="{04952A34-7E4A-4F46-9FE1-FAA2169FEAF2}" destId="{D23075D0-3CE1-F547-B9FA-2CEED161475A}" srcOrd="0" destOrd="0" presId="urn:microsoft.com/office/officeart/2005/8/layout/hierarchy1"/>
    <dgm:cxn modelId="{87827019-63B2-C04C-A939-73525D1363F8}" type="presParOf" srcId="{04952A34-7E4A-4F46-9FE1-FAA2169FEAF2}" destId="{73765852-A8BE-A145-869E-86BA0BDCB9FD}" srcOrd="1" destOrd="0" presId="urn:microsoft.com/office/officeart/2005/8/layout/hierarchy1"/>
    <dgm:cxn modelId="{AEC58ACE-4479-DC49-A334-9803F0368549}" type="presParOf" srcId="{7170295F-B606-734E-BBFB-D5ED2803FB8F}" destId="{FC2CA84D-2E47-BF47-A760-24F67D6CF53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2E9268B-342C-440D-BF69-398F26CCCDE2}"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0061B54C-AF99-41B7-9F52-838E108E3ACB}">
      <dgm:prSet/>
      <dgm:spPr/>
      <dgm:t>
        <a:bodyPr/>
        <a:lstStyle/>
        <a:p>
          <a:r>
            <a:rPr lang="en-US"/>
            <a:t>Implementation </a:t>
          </a:r>
        </a:p>
      </dgm:t>
    </dgm:pt>
    <dgm:pt modelId="{32DE91EF-FEA6-4B74-8DB5-5BA67B38A613}" type="parTrans" cxnId="{213D193E-8B48-42C7-AC06-EF410729AF46}">
      <dgm:prSet/>
      <dgm:spPr/>
      <dgm:t>
        <a:bodyPr/>
        <a:lstStyle/>
        <a:p>
          <a:endParaRPr lang="en-US"/>
        </a:p>
      </dgm:t>
    </dgm:pt>
    <dgm:pt modelId="{A91C674F-5B89-44BB-8BE6-E17700D3DDB2}" type="sibTrans" cxnId="{213D193E-8B48-42C7-AC06-EF410729AF46}">
      <dgm:prSet/>
      <dgm:spPr/>
      <dgm:t>
        <a:bodyPr/>
        <a:lstStyle/>
        <a:p>
          <a:endParaRPr lang="en-US"/>
        </a:p>
      </dgm:t>
    </dgm:pt>
    <dgm:pt modelId="{25E4DD19-42D7-4CD0-B861-EFFB471D6802}">
      <dgm:prSet/>
      <dgm:spPr/>
      <dgm:t>
        <a:bodyPr/>
        <a:lstStyle/>
        <a:p>
          <a:r>
            <a:rPr lang="en-US"/>
            <a:t>Health teaching and health promotion</a:t>
          </a:r>
        </a:p>
      </dgm:t>
    </dgm:pt>
    <dgm:pt modelId="{B09A64C3-70C5-412C-9B54-F3F486E0F258}" type="parTrans" cxnId="{FA1AB0CD-AF19-46EB-BC24-15FCEC7C08FF}">
      <dgm:prSet/>
      <dgm:spPr/>
      <dgm:t>
        <a:bodyPr/>
        <a:lstStyle/>
        <a:p>
          <a:endParaRPr lang="en-US"/>
        </a:p>
      </dgm:t>
    </dgm:pt>
    <dgm:pt modelId="{85361CF0-4D16-424A-BBDF-C6E6F3715929}" type="sibTrans" cxnId="{FA1AB0CD-AF19-46EB-BC24-15FCEC7C08FF}">
      <dgm:prSet/>
      <dgm:spPr/>
      <dgm:t>
        <a:bodyPr/>
        <a:lstStyle/>
        <a:p>
          <a:endParaRPr lang="en-US"/>
        </a:p>
      </dgm:t>
    </dgm:pt>
    <dgm:pt modelId="{8B2621BE-F02D-44E2-8188-0095C38FD30B}">
      <dgm:prSet/>
      <dgm:spPr/>
      <dgm:t>
        <a:bodyPr/>
        <a:lstStyle/>
        <a:p>
          <a:r>
            <a:rPr lang="en-US"/>
            <a:t>Case management</a:t>
          </a:r>
        </a:p>
      </dgm:t>
    </dgm:pt>
    <dgm:pt modelId="{3B161857-80E8-4D29-AA6B-102E7831653A}" type="parTrans" cxnId="{D717AAE6-1AE5-4954-B361-1441FD66FC82}">
      <dgm:prSet/>
      <dgm:spPr/>
      <dgm:t>
        <a:bodyPr/>
        <a:lstStyle/>
        <a:p>
          <a:endParaRPr lang="en-US"/>
        </a:p>
      </dgm:t>
    </dgm:pt>
    <dgm:pt modelId="{91315249-E1E0-4B4A-9941-8854D531BE69}" type="sibTrans" cxnId="{D717AAE6-1AE5-4954-B361-1441FD66FC82}">
      <dgm:prSet/>
      <dgm:spPr/>
      <dgm:t>
        <a:bodyPr/>
        <a:lstStyle/>
        <a:p>
          <a:endParaRPr lang="en-US"/>
        </a:p>
      </dgm:t>
    </dgm:pt>
    <dgm:pt modelId="{1463AB2A-CB8C-4C3A-8719-CC407CC1C640}">
      <dgm:prSet/>
      <dgm:spPr/>
      <dgm:t>
        <a:bodyPr/>
        <a:lstStyle/>
        <a:p>
          <a:r>
            <a:rPr lang="en-US"/>
            <a:t>Teamwork and safety</a:t>
          </a:r>
        </a:p>
      </dgm:t>
    </dgm:pt>
    <dgm:pt modelId="{4D7523C8-747A-4B83-95AB-BEF2D5DB3E81}" type="parTrans" cxnId="{57FD477C-9B5D-432C-BA8C-2EDAB71F5708}">
      <dgm:prSet/>
      <dgm:spPr/>
      <dgm:t>
        <a:bodyPr/>
        <a:lstStyle/>
        <a:p>
          <a:endParaRPr lang="en-US"/>
        </a:p>
      </dgm:t>
    </dgm:pt>
    <dgm:pt modelId="{760EAD0B-F6C3-4B3B-A016-4CE0854670C2}" type="sibTrans" cxnId="{57FD477C-9B5D-432C-BA8C-2EDAB71F5708}">
      <dgm:prSet/>
      <dgm:spPr/>
      <dgm:t>
        <a:bodyPr/>
        <a:lstStyle/>
        <a:p>
          <a:endParaRPr lang="en-US"/>
        </a:p>
      </dgm:t>
    </dgm:pt>
    <dgm:pt modelId="{8CBF4BF9-B357-4CFB-9604-0BED368CB262}">
      <dgm:prSet/>
      <dgm:spPr/>
      <dgm:t>
        <a:bodyPr/>
        <a:lstStyle/>
        <a:p>
          <a:r>
            <a:rPr lang="en-US"/>
            <a:t>De-escalation</a:t>
          </a:r>
        </a:p>
      </dgm:t>
    </dgm:pt>
    <dgm:pt modelId="{7D524681-44CA-4DD0-9253-514DF7B97F85}" type="parTrans" cxnId="{3F00D89C-D9F0-4BB2-904A-3C6100C6FDC0}">
      <dgm:prSet/>
      <dgm:spPr/>
      <dgm:t>
        <a:bodyPr/>
        <a:lstStyle/>
        <a:p>
          <a:endParaRPr lang="en-US"/>
        </a:p>
      </dgm:t>
    </dgm:pt>
    <dgm:pt modelId="{69BB5BF7-A7A9-475C-BA4E-1E5F5FD33A11}" type="sibTrans" cxnId="{3F00D89C-D9F0-4BB2-904A-3C6100C6FDC0}">
      <dgm:prSet/>
      <dgm:spPr/>
      <dgm:t>
        <a:bodyPr/>
        <a:lstStyle/>
        <a:p>
          <a:endParaRPr lang="en-US"/>
        </a:p>
      </dgm:t>
    </dgm:pt>
    <dgm:pt modelId="{109867C4-4C92-4739-ADB8-EAADD6859B25}">
      <dgm:prSet/>
      <dgm:spPr/>
      <dgm:t>
        <a:bodyPr/>
        <a:lstStyle/>
        <a:p>
          <a:r>
            <a:rPr lang="en-US"/>
            <a:t>Use of restraints or seclusion</a:t>
          </a:r>
        </a:p>
      </dgm:t>
    </dgm:pt>
    <dgm:pt modelId="{F08573DB-C1AD-4CB1-9CA6-EE4CD4E858A1}" type="parTrans" cxnId="{2F844906-B46A-47A1-B4A4-1BA5FB00A90E}">
      <dgm:prSet/>
      <dgm:spPr/>
      <dgm:t>
        <a:bodyPr/>
        <a:lstStyle/>
        <a:p>
          <a:endParaRPr lang="en-US"/>
        </a:p>
      </dgm:t>
    </dgm:pt>
    <dgm:pt modelId="{E1A3091C-3252-4820-A3D1-97E8F653C2C7}" type="sibTrans" cxnId="{2F844906-B46A-47A1-B4A4-1BA5FB00A90E}">
      <dgm:prSet/>
      <dgm:spPr/>
      <dgm:t>
        <a:bodyPr/>
        <a:lstStyle/>
        <a:p>
          <a:endParaRPr lang="en-US"/>
        </a:p>
      </dgm:t>
    </dgm:pt>
    <dgm:pt modelId="{C033BFF1-3499-E34E-B4F5-30A387AD0631}" type="pres">
      <dgm:prSet presAssocID="{52E9268B-342C-440D-BF69-398F26CCCDE2}" presName="Name0" presStyleCnt="0">
        <dgm:presLayoutVars>
          <dgm:dir/>
          <dgm:animLvl val="lvl"/>
          <dgm:resizeHandles val="exact"/>
        </dgm:presLayoutVars>
      </dgm:prSet>
      <dgm:spPr/>
    </dgm:pt>
    <dgm:pt modelId="{6CFEC37A-1F6C-5948-ACDC-8A5FB8BD1C17}" type="pres">
      <dgm:prSet presAssocID="{0061B54C-AF99-41B7-9F52-838E108E3ACB}" presName="composite" presStyleCnt="0"/>
      <dgm:spPr/>
    </dgm:pt>
    <dgm:pt modelId="{2377CDF1-1EF4-CA4B-B354-77C3CB499776}" type="pres">
      <dgm:prSet presAssocID="{0061B54C-AF99-41B7-9F52-838E108E3ACB}" presName="parTx" presStyleLbl="alignNode1" presStyleIdx="0" presStyleCnt="1">
        <dgm:presLayoutVars>
          <dgm:chMax val="0"/>
          <dgm:chPref val="0"/>
          <dgm:bulletEnabled val="1"/>
        </dgm:presLayoutVars>
      </dgm:prSet>
      <dgm:spPr/>
    </dgm:pt>
    <dgm:pt modelId="{268F92C3-1E0F-2C40-80C7-5798F3AF50C6}" type="pres">
      <dgm:prSet presAssocID="{0061B54C-AF99-41B7-9F52-838E108E3ACB}" presName="desTx" presStyleLbl="alignAccFollowNode1" presStyleIdx="0" presStyleCnt="1">
        <dgm:presLayoutVars>
          <dgm:bulletEnabled val="1"/>
        </dgm:presLayoutVars>
      </dgm:prSet>
      <dgm:spPr/>
    </dgm:pt>
  </dgm:ptLst>
  <dgm:cxnLst>
    <dgm:cxn modelId="{2F844906-B46A-47A1-B4A4-1BA5FB00A90E}" srcId="{1463AB2A-CB8C-4C3A-8719-CC407CC1C640}" destId="{109867C4-4C92-4739-ADB8-EAADD6859B25}" srcOrd="1" destOrd="0" parTransId="{F08573DB-C1AD-4CB1-9CA6-EE4CD4E858A1}" sibTransId="{E1A3091C-3252-4820-A3D1-97E8F653C2C7}"/>
    <dgm:cxn modelId="{8153FB11-58D1-194F-92BA-0A9414A0AB1C}" type="presOf" srcId="{8B2621BE-F02D-44E2-8188-0095C38FD30B}" destId="{268F92C3-1E0F-2C40-80C7-5798F3AF50C6}" srcOrd="0" destOrd="1" presId="urn:microsoft.com/office/officeart/2005/8/layout/hList1"/>
    <dgm:cxn modelId="{424C4217-57DF-0548-991B-79904307F26D}" type="presOf" srcId="{0061B54C-AF99-41B7-9F52-838E108E3ACB}" destId="{2377CDF1-1EF4-CA4B-B354-77C3CB499776}" srcOrd="0" destOrd="0" presId="urn:microsoft.com/office/officeart/2005/8/layout/hList1"/>
    <dgm:cxn modelId="{213D193E-8B48-42C7-AC06-EF410729AF46}" srcId="{52E9268B-342C-440D-BF69-398F26CCCDE2}" destId="{0061B54C-AF99-41B7-9F52-838E108E3ACB}" srcOrd="0" destOrd="0" parTransId="{32DE91EF-FEA6-4B74-8DB5-5BA67B38A613}" sibTransId="{A91C674F-5B89-44BB-8BE6-E17700D3DDB2}"/>
    <dgm:cxn modelId="{EA41F26A-FDBB-8741-A247-73F541E0FEE9}" type="presOf" srcId="{1463AB2A-CB8C-4C3A-8719-CC407CC1C640}" destId="{268F92C3-1E0F-2C40-80C7-5798F3AF50C6}" srcOrd="0" destOrd="2" presId="urn:microsoft.com/office/officeart/2005/8/layout/hList1"/>
    <dgm:cxn modelId="{57FD477C-9B5D-432C-BA8C-2EDAB71F5708}" srcId="{25E4DD19-42D7-4CD0-B861-EFFB471D6802}" destId="{1463AB2A-CB8C-4C3A-8719-CC407CC1C640}" srcOrd="1" destOrd="0" parTransId="{4D7523C8-747A-4B83-95AB-BEF2D5DB3E81}" sibTransId="{760EAD0B-F6C3-4B3B-A016-4CE0854670C2}"/>
    <dgm:cxn modelId="{AAFB3A91-4774-D04D-A8C8-F6EAF794CE0F}" type="presOf" srcId="{52E9268B-342C-440D-BF69-398F26CCCDE2}" destId="{C033BFF1-3499-E34E-B4F5-30A387AD0631}" srcOrd="0" destOrd="0" presId="urn:microsoft.com/office/officeart/2005/8/layout/hList1"/>
    <dgm:cxn modelId="{3F00D89C-D9F0-4BB2-904A-3C6100C6FDC0}" srcId="{1463AB2A-CB8C-4C3A-8719-CC407CC1C640}" destId="{8CBF4BF9-B357-4CFB-9604-0BED368CB262}" srcOrd="0" destOrd="0" parTransId="{7D524681-44CA-4DD0-9253-514DF7B97F85}" sibTransId="{69BB5BF7-A7A9-475C-BA4E-1E5F5FD33A11}"/>
    <dgm:cxn modelId="{D482B5AF-064A-2B45-83AC-EBFAEAECD213}" type="presOf" srcId="{25E4DD19-42D7-4CD0-B861-EFFB471D6802}" destId="{268F92C3-1E0F-2C40-80C7-5798F3AF50C6}" srcOrd="0" destOrd="0" presId="urn:microsoft.com/office/officeart/2005/8/layout/hList1"/>
    <dgm:cxn modelId="{AA130DB2-1025-6049-A4E8-495B90904105}" type="presOf" srcId="{109867C4-4C92-4739-ADB8-EAADD6859B25}" destId="{268F92C3-1E0F-2C40-80C7-5798F3AF50C6}" srcOrd="0" destOrd="4" presId="urn:microsoft.com/office/officeart/2005/8/layout/hList1"/>
    <dgm:cxn modelId="{58E424B4-C580-A841-AE06-CCDE4C492B21}" type="presOf" srcId="{8CBF4BF9-B357-4CFB-9604-0BED368CB262}" destId="{268F92C3-1E0F-2C40-80C7-5798F3AF50C6}" srcOrd="0" destOrd="3" presId="urn:microsoft.com/office/officeart/2005/8/layout/hList1"/>
    <dgm:cxn modelId="{FA1AB0CD-AF19-46EB-BC24-15FCEC7C08FF}" srcId="{0061B54C-AF99-41B7-9F52-838E108E3ACB}" destId="{25E4DD19-42D7-4CD0-B861-EFFB471D6802}" srcOrd="0" destOrd="0" parTransId="{B09A64C3-70C5-412C-9B54-F3F486E0F258}" sibTransId="{85361CF0-4D16-424A-BBDF-C6E6F3715929}"/>
    <dgm:cxn modelId="{D717AAE6-1AE5-4954-B361-1441FD66FC82}" srcId="{25E4DD19-42D7-4CD0-B861-EFFB471D6802}" destId="{8B2621BE-F02D-44E2-8188-0095C38FD30B}" srcOrd="0" destOrd="0" parTransId="{3B161857-80E8-4D29-AA6B-102E7831653A}" sibTransId="{91315249-E1E0-4B4A-9941-8854D531BE69}"/>
    <dgm:cxn modelId="{2953D622-DD47-2343-9C5F-E0B8CD3D1B6C}" type="presParOf" srcId="{C033BFF1-3499-E34E-B4F5-30A387AD0631}" destId="{6CFEC37A-1F6C-5948-ACDC-8A5FB8BD1C17}" srcOrd="0" destOrd="0" presId="urn:microsoft.com/office/officeart/2005/8/layout/hList1"/>
    <dgm:cxn modelId="{942E2D70-FA2F-404D-ACC1-AA785A78B59B}" type="presParOf" srcId="{6CFEC37A-1F6C-5948-ACDC-8A5FB8BD1C17}" destId="{2377CDF1-1EF4-CA4B-B354-77C3CB499776}" srcOrd="0" destOrd="0" presId="urn:microsoft.com/office/officeart/2005/8/layout/hList1"/>
    <dgm:cxn modelId="{18C359CD-5C83-0B4B-A99C-7884E5D26F52}" type="presParOf" srcId="{6CFEC37A-1F6C-5948-ACDC-8A5FB8BD1C17}" destId="{268F92C3-1E0F-2C40-80C7-5798F3AF50C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EA3D90C-0600-4CF5-A065-A01BA9A70466}"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CC80AB3-BEC1-4127-B782-3BB9C0F936C1}">
      <dgm:prSet/>
      <dgm:spPr/>
      <dgm:t>
        <a:bodyPr/>
        <a:lstStyle/>
        <a:p>
          <a:pPr>
            <a:lnSpc>
              <a:spcPct val="100000"/>
            </a:lnSpc>
          </a:pPr>
          <a:r>
            <a:rPr lang="en-US"/>
            <a:t>Respond as early as possible</a:t>
          </a:r>
        </a:p>
      </dgm:t>
    </dgm:pt>
    <dgm:pt modelId="{5A4DE602-6D8C-4265-BE9C-8E6FEE2CA5FA}" type="parTrans" cxnId="{BA164A18-B13C-493A-AA3E-6BC4A39F8DFC}">
      <dgm:prSet/>
      <dgm:spPr/>
      <dgm:t>
        <a:bodyPr/>
        <a:lstStyle/>
        <a:p>
          <a:endParaRPr lang="en-US"/>
        </a:p>
      </dgm:t>
    </dgm:pt>
    <dgm:pt modelId="{27FCFA2B-94C5-4302-8DFE-5721BE3A0409}" type="sibTrans" cxnId="{BA164A18-B13C-493A-AA3E-6BC4A39F8DFC}">
      <dgm:prSet/>
      <dgm:spPr/>
      <dgm:t>
        <a:bodyPr/>
        <a:lstStyle/>
        <a:p>
          <a:endParaRPr lang="en-US"/>
        </a:p>
      </dgm:t>
    </dgm:pt>
    <dgm:pt modelId="{95E72852-D05A-43C0-9BFC-CE16A577C265}">
      <dgm:prSet/>
      <dgm:spPr/>
      <dgm:t>
        <a:bodyPr/>
        <a:lstStyle/>
        <a:p>
          <a:pPr>
            <a:lnSpc>
              <a:spcPct val="100000"/>
            </a:lnSpc>
          </a:pPr>
          <a:r>
            <a:rPr lang="en-US"/>
            <a:t>Maintain the patient’s self-esteem and dignity</a:t>
          </a:r>
        </a:p>
      </dgm:t>
    </dgm:pt>
    <dgm:pt modelId="{CC6D5D0E-2521-4A0B-A096-08A66953D920}" type="parTrans" cxnId="{917D1F37-837B-4A39-8403-1BDA6FDC99C3}">
      <dgm:prSet/>
      <dgm:spPr/>
      <dgm:t>
        <a:bodyPr/>
        <a:lstStyle/>
        <a:p>
          <a:endParaRPr lang="en-US"/>
        </a:p>
      </dgm:t>
    </dgm:pt>
    <dgm:pt modelId="{86A38430-F336-4295-BA5B-4E9D6D71FAF9}" type="sibTrans" cxnId="{917D1F37-837B-4A39-8403-1BDA6FDC99C3}">
      <dgm:prSet/>
      <dgm:spPr/>
      <dgm:t>
        <a:bodyPr/>
        <a:lstStyle/>
        <a:p>
          <a:endParaRPr lang="en-US"/>
        </a:p>
      </dgm:t>
    </dgm:pt>
    <dgm:pt modelId="{162BDCE2-9C5A-4EA2-A8BE-9A1D1D2780BC}">
      <dgm:prSet/>
      <dgm:spPr/>
      <dgm:t>
        <a:bodyPr/>
        <a:lstStyle/>
        <a:p>
          <a:pPr>
            <a:lnSpc>
              <a:spcPct val="100000"/>
            </a:lnSpc>
          </a:pPr>
          <a:r>
            <a:rPr lang="en-US"/>
            <a:t>Maintain calmness (your own and the patient’s)</a:t>
          </a:r>
        </a:p>
      </dgm:t>
    </dgm:pt>
    <dgm:pt modelId="{7BE9406D-CD6E-4F36-AC39-F5D3F70A64C5}" type="parTrans" cxnId="{BA42A3CB-B336-4C2C-B5D2-3D03F145D480}">
      <dgm:prSet/>
      <dgm:spPr/>
      <dgm:t>
        <a:bodyPr/>
        <a:lstStyle/>
        <a:p>
          <a:endParaRPr lang="en-US"/>
        </a:p>
      </dgm:t>
    </dgm:pt>
    <dgm:pt modelId="{C5263C09-D327-4181-8B88-8B6AEAEB6648}" type="sibTrans" cxnId="{BA42A3CB-B336-4C2C-B5D2-3D03F145D480}">
      <dgm:prSet/>
      <dgm:spPr/>
      <dgm:t>
        <a:bodyPr/>
        <a:lstStyle/>
        <a:p>
          <a:endParaRPr lang="en-US"/>
        </a:p>
      </dgm:t>
    </dgm:pt>
    <dgm:pt modelId="{F58A7D8C-377B-4A72-A7D2-8EFCC97FF176}">
      <dgm:prSet/>
      <dgm:spPr/>
      <dgm:t>
        <a:bodyPr/>
        <a:lstStyle/>
        <a:p>
          <a:pPr>
            <a:lnSpc>
              <a:spcPct val="100000"/>
            </a:lnSpc>
          </a:pPr>
          <a:r>
            <a:rPr lang="en-US"/>
            <a:t>Identify stressors and stress indicators</a:t>
          </a:r>
        </a:p>
      </dgm:t>
    </dgm:pt>
    <dgm:pt modelId="{0E2D5680-D534-4F8C-8BE2-F0A8A2404CC9}" type="parTrans" cxnId="{BFBB1C15-8E35-49B1-B114-BC2C8173D4C2}">
      <dgm:prSet/>
      <dgm:spPr/>
      <dgm:t>
        <a:bodyPr/>
        <a:lstStyle/>
        <a:p>
          <a:endParaRPr lang="en-US"/>
        </a:p>
      </dgm:t>
    </dgm:pt>
    <dgm:pt modelId="{61CE2467-6559-49C1-8B30-1775AB5F8B55}" type="sibTrans" cxnId="{BFBB1C15-8E35-49B1-B114-BC2C8173D4C2}">
      <dgm:prSet/>
      <dgm:spPr/>
      <dgm:t>
        <a:bodyPr/>
        <a:lstStyle/>
        <a:p>
          <a:endParaRPr lang="en-US"/>
        </a:p>
      </dgm:t>
    </dgm:pt>
    <dgm:pt modelId="{38D78A09-F5CF-461C-B878-F38A76742C4A}">
      <dgm:prSet/>
      <dgm:spPr/>
      <dgm:t>
        <a:bodyPr/>
        <a:lstStyle/>
        <a:p>
          <a:pPr>
            <a:lnSpc>
              <a:spcPct val="100000"/>
            </a:lnSpc>
          </a:pPr>
          <a:r>
            <a:rPr lang="en-US"/>
            <a:t>Use calm, clear tone of voice</a:t>
          </a:r>
        </a:p>
      </dgm:t>
    </dgm:pt>
    <dgm:pt modelId="{1B52CAAF-1CF5-4182-87A8-802A0406DC89}" type="parTrans" cxnId="{61D24CDB-1A46-4647-ABFF-5197982604AC}">
      <dgm:prSet/>
      <dgm:spPr/>
      <dgm:t>
        <a:bodyPr/>
        <a:lstStyle/>
        <a:p>
          <a:endParaRPr lang="en-US"/>
        </a:p>
      </dgm:t>
    </dgm:pt>
    <dgm:pt modelId="{2672116F-7F54-47A2-A9D2-AD26EE9B1E66}" type="sibTrans" cxnId="{61D24CDB-1A46-4647-ABFF-5197982604AC}">
      <dgm:prSet/>
      <dgm:spPr/>
      <dgm:t>
        <a:bodyPr/>
        <a:lstStyle/>
        <a:p>
          <a:endParaRPr lang="en-US"/>
        </a:p>
      </dgm:t>
    </dgm:pt>
    <dgm:pt modelId="{5F7EDE0C-C856-4024-BA3B-1D9BEA238F7F}">
      <dgm:prSet/>
      <dgm:spPr/>
      <dgm:t>
        <a:bodyPr/>
        <a:lstStyle/>
        <a:p>
          <a:pPr>
            <a:lnSpc>
              <a:spcPct val="100000"/>
            </a:lnSpc>
          </a:pPr>
          <a:r>
            <a:rPr lang="en-US" dirty="0"/>
            <a:t>Tell patient you are concerned and want to listen</a:t>
          </a:r>
        </a:p>
      </dgm:t>
    </dgm:pt>
    <dgm:pt modelId="{87D61C68-AEEE-412B-A448-B745457C7D31}" type="parTrans" cxnId="{789E8872-ED3B-41AE-BB6A-8D8D31EB8B1C}">
      <dgm:prSet/>
      <dgm:spPr/>
      <dgm:t>
        <a:bodyPr/>
        <a:lstStyle/>
        <a:p>
          <a:endParaRPr lang="en-US"/>
        </a:p>
      </dgm:t>
    </dgm:pt>
    <dgm:pt modelId="{90A7391C-7DF0-4207-A45B-E86BAC223A9F}" type="sibTrans" cxnId="{789E8872-ED3B-41AE-BB6A-8D8D31EB8B1C}">
      <dgm:prSet/>
      <dgm:spPr/>
      <dgm:t>
        <a:bodyPr/>
        <a:lstStyle/>
        <a:p>
          <a:endParaRPr lang="en-US"/>
        </a:p>
      </dgm:t>
    </dgm:pt>
    <dgm:pt modelId="{6ECAFE65-7927-4552-8EF7-3C44D713E40F}">
      <dgm:prSet/>
      <dgm:spPr/>
      <dgm:t>
        <a:bodyPr/>
        <a:lstStyle/>
        <a:p>
          <a:pPr>
            <a:lnSpc>
              <a:spcPct val="100000"/>
            </a:lnSpc>
          </a:pPr>
          <a:r>
            <a:rPr lang="en-US"/>
            <a:t>Establish what the patient considers to be his or her need</a:t>
          </a:r>
        </a:p>
      </dgm:t>
    </dgm:pt>
    <dgm:pt modelId="{F99F3B22-0573-4405-B910-C91B6B60BB73}" type="parTrans" cxnId="{6A829FA9-763E-400D-B2CA-EC8B82979B4C}">
      <dgm:prSet/>
      <dgm:spPr/>
      <dgm:t>
        <a:bodyPr/>
        <a:lstStyle/>
        <a:p>
          <a:endParaRPr lang="en-US"/>
        </a:p>
      </dgm:t>
    </dgm:pt>
    <dgm:pt modelId="{B65AEFE2-2EAE-4414-9DF1-BFA26AE31696}" type="sibTrans" cxnId="{6A829FA9-763E-400D-B2CA-EC8B82979B4C}">
      <dgm:prSet/>
      <dgm:spPr/>
      <dgm:t>
        <a:bodyPr/>
        <a:lstStyle/>
        <a:p>
          <a:endParaRPr lang="en-US"/>
        </a:p>
      </dgm:t>
    </dgm:pt>
    <dgm:pt modelId="{4FE13227-B69C-4B61-8750-831D8F315A8E}">
      <dgm:prSet/>
      <dgm:spPr/>
      <dgm:t>
        <a:bodyPr/>
        <a:lstStyle/>
        <a:p>
          <a:pPr>
            <a:lnSpc>
              <a:spcPct val="100000"/>
            </a:lnSpc>
          </a:pPr>
          <a:r>
            <a:rPr lang="en-US"/>
            <a:t>Be goal oriented</a:t>
          </a:r>
        </a:p>
      </dgm:t>
    </dgm:pt>
    <dgm:pt modelId="{835D1290-D55B-4752-B828-7682D6A55F88}" type="parTrans" cxnId="{F2790915-7907-4F70-8CAE-4B4D17F33C01}">
      <dgm:prSet/>
      <dgm:spPr/>
      <dgm:t>
        <a:bodyPr/>
        <a:lstStyle/>
        <a:p>
          <a:endParaRPr lang="en-US"/>
        </a:p>
      </dgm:t>
    </dgm:pt>
    <dgm:pt modelId="{E9699448-AD7F-45DB-9CFF-6BE6B515DAAD}" type="sibTrans" cxnId="{F2790915-7907-4F70-8CAE-4B4D17F33C01}">
      <dgm:prSet/>
      <dgm:spPr/>
      <dgm:t>
        <a:bodyPr/>
        <a:lstStyle/>
        <a:p>
          <a:endParaRPr lang="en-US"/>
        </a:p>
      </dgm:t>
    </dgm:pt>
    <dgm:pt modelId="{41868A97-3A08-43BA-8D69-5CC619901532}">
      <dgm:prSet/>
      <dgm:spPr/>
      <dgm:t>
        <a:bodyPr/>
        <a:lstStyle/>
        <a:p>
          <a:pPr>
            <a:lnSpc>
              <a:spcPct val="100000"/>
            </a:lnSpc>
          </a:pPr>
          <a:r>
            <a:rPr lang="en-US"/>
            <a:t>Reduce  environmental stimuli (control the environment)</a:t>
          </a:r>
        </a:p>
      </dgm:t>
    </dgm:pt>
    <dgm:pt modelId="{D48A6172-4EFB-439B-981D-8F7CF46F1EDE}" type="parTrans" cxnId="{0E391261-1DF2-4B18-8976-63B9E4A52908}">
      <dgm:prSet/>
      <dgm:spPr/>
      <dgm:t>
        <a:bodyPr/>
        <a:lstStyle/>
        <a:p>
          <a:endParaRPr lang="en-US"/>
        </a:p>
      </dgm:t>
    </dgm:pt>
    <dgm:pt modelId="{AF0F8975-12F0-41FD-BC75-34F65F64979C}" type="sibTrans" cxnId="{0E391261-1DF2-4B18-8976-63B9E4A52908}">
      <dgm:prSet/>
      <dgm:spPr/>
      <dgm:t>
        <a:bodyPr/>
        <a:lstStyle/>
        <a:p>
          <a:endParaRPr lang="en-US"/>
        </a:p>
      </dgm:t>
    </dgm:pt>
    <dgm:pt modelId="{226690A7-9F44-491C-AF79-5DF7B174BE66}" type="pres">
      <dgm:prSet presAssocID="{9EA3D90C-0600-4CF5-A065-A01BA9A70466}" presName="root" presStyleCnt="0">
        <dgm:presLayoutVars>
          <dgm:dir/>
          <dgm:resizeHandles val="exact"/>
        </dgm:presLayoutVars>
      </dgm:prSet>
      <dgm:spPr/>
    </dgm:pt>
    <dgm:pt modelId="{8E49F0C3-C1B3-4AFE-90F9-F1DF3D7210EA}" type="pres">
      <dgm:prSet presAssocID="{1CC80AB3-BEC1-4127-B782-3BB9C0F936C1}" presName="compNode" presStyleCnt="0"/>
      <dgm:spPr/>
    </dgm:pt>
    <dgm:pt modelId="{DF324DDC-3F79-451A-89AB-9C749B584AED}" type="pres">
      <dgm:prSet presAssocID="{1CC80AB3-BEC1-4127-B782-3BB9C0F936C1}" presName="bgRect" presStyleLbl="bgShp" presStyleIdx="0" presStyleCnt="8"/>
      <dgm:spPr/>
    </dgm:pt>
    <dgm:pt modelId="{283FE148-FC79-4D24-9728-82E529ED5744}" type="pres">
      <dgm:prSet presAssocID="{1CC80AB3-BEC1-4127-B782-3BB9C0F936C1}"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5876ABF5-619F-4E0C-AC20-4595E78FAAB3}" type="pres">
      <dgm:prSet presAssocID="{1CC80AB3-BEC1-4127-B782-3BB9C0F936C1}" presName="spaceRect" presStyleCnt="0"/>
      <dgm:spPr/>
    </dgm:pt>
    <dgm:pt modelId="{5AFF6A8A-4119-4AF8-9433-C0438379F85F}" type="pres">
      <dgm:prSet presAssocID="{1CC80AB3-BEC1-4127-B782-3BB9C0F936C1}" presName="parTx" presStyleLbl="revTx" presStyleIdx="0" presStyleCnt="9">
        <dgm:presLayoutVars>
          <dgm:chMax val="0"/>
          <dgm:chPref val="0"/>
        </dgm:presLayoutVars>
      </dgm:prSet>
      <dgm:spPr/>
    </dgm:pt>
    <dgm:pt modelId="{42ECA5A4-67AB-4E33-B58D-E09BCF275645}" type="pres">
      <dgm:prSet presAssocID="{27FCFA2B-94C5-4302-8DFE-5721BE3A0409}" presName="sibTrans" presStyleCnt="0"/>
      <dgm:spPr/>
    </dgm:pt>
    <dgm:pt modelId="{3671236D-1007-44C4-8955-7BE4324DA899}" type="pres">
      <dgm:prSet presAssocID="{95E72852-D05A-43C0-9BFC-CE16A577C265}" presName="compNode" presStyleCnt="0"/>
      <dgm:spPr/>
    </dgm:pt>
    <dgm:pt modelId="{3B21AD9D-E5B2-43F9-9858-A4454B2D80ED}" type="pres">
      <dgm:prSet presAssocID="{95E72852-D05A-43C0-9BFC-CE16A577C265}" presName="bgRect" presStyleLbl="bgShp" presStyleIdx="1" presStyleCnt="8"/>
      <dgm:spPr/>
    </dgm:pt>
    <dgm:pt modelId="{35A6C2F9-8236-40A6-A356-A12E71937CE4}" type="pres">
      <dgm:prSet presAssocID="{95E72852-D05A-43C0-9BFC-CE16A577C265}"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tor"/>
        </a:ext>
      </dgm:extLst>
    </dgm:pt>
    <dgm:pt modelId="{7AEE342B-7794-4AE6-B383-424E7671A2EA}" type="pres">
      <dgm:prSet presAssocID="{95E72852-D05A-43C0-9BFC-CE16A577C265}" presName="spaceRect" presStyleCnt="0"/>
      <dgm:spPr/>
    </dgm:pt>
    <dgm:pt modelId="{E03FE0F2-70F7-4B51-BE53-DA19C19125AD}" type="pres">
      <dgm:prSet presAssocID="{95E72852-D05A-43C0-9BFC-CE16A577C265}" presName="parTx" presStyleLbl="revTx" presStyleIdx="1" presStyleCnt="9">
        <dgm:presLayoutVars>
          <dgm:chMax val="0"/>
          <dgm:chPref val="0"/>
        </dgm:presLayoutVars>
      </dgm:prSet>
      <dgm:spPr/>
    </dgm:pt>
    <dgm:pt modelId="{17563B83-0CDF-4DC0-91E2-F7CB4824D506}" type="pres">
      <dgm:prSet presAssocID="{86A38430-F336-4295-BA5B-4E9D6D71FAF9}" presName="sibTrans" presStyleCnt="0"/>
      <dgm:spPr/>
    </dgm:pt>
    <dgm:pt modelId="{23A15F9B-BB12-402D-AC00-86743C89FE97}" type="pres">
      <dgm:prSet presAssocID="{162BDCE2-9C5A-4EA2-A8BE-9A1D1D2780BC}" presName="compNode" presStyleCnt="0"/>
      <dgm:spPr/>
    </dgm:pt>
    <dgm:pt modelId="{DC8C3135-589C-4585-858F-9DF59371CD27}" type="pres">
      <dgm:prSet presAssocID="{162BDCE2-9C5A-4EA2-A8BE-9A1D1D2780BC}" presName="bgRect" presStyleLbl="bgShp" presStyleIdx="2" presStyleCnt="8"/>
      <dgm:spPr/>
    </dgm:pt>
    <dgm:pt modelId="{0D82FA34-FC81-4EA6-835C-9763F22DB6A2}" type="pres">
      <dgm:prSet presAssocID="{162BDCE2-9C5A-4EA2-A8BE-9A1D1D2780BC}"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rt with Pulse"/>
        </a:ext>
      </dgm:extLst>
    </dgm:pt>
    <dgm:pt modelId="{627F31AF-8A6E-4BC4-90B0-15931B9EBAD0}" type="pres">
      <dgm:prSet presAssocID="{162BDCE2-9C5A-4EA2-A8BE-9A1D1D2780BC}" presName="spaceRect" presStyleCnt="0"/>
      <dgm:spPr/>
    </dgm:pt>
    <dgm:pt modelId="{4149D0E9-0C81-416F-A6BB-08806A647AC9}" type="pres">
      <dgm:prSet presAssocID="{162BDCE2-9C5A-4EA2-A8BE-9A1D1D2780BC}" presName="parTx" presStyleLbl="revTx" presStyleIdx="2" presStyleCnt="9">
        <dgm:presLayoutVars>
          <dgm:chMax val="0"/>
          <dgm:chPref val="0"/>
        </dgm:presLayoutVars>
      </dgm:prSet>
      <dgm:spPr/>
    </dgm:pt>
    <dgm:pt modelId="{57C6EA2A-F8C0-4774-AE27-26224843105E}" type="pres">
      <dgm:prSet presAssocID="{C5263C09-D327-4181-8B88-8B6AEAEB6648}" presName="sibTrans" presStyleCnt="0"/>
      <dgm:spPr/>
    </dgm:pt>
    <dgm:pt modelId="{916B027A-5432-4DEA-9BA8-ABB541AFEB29}" type="pres">
      <dgm:prSet presAssocID="{F58A7D8C-377B-4A72-A7D2-8EFCC97FF176}" presName="compNode" presStyleCnt="0"/>
      <dgm:spPr/>
    </dgm:pt>
    <dgm:pt modelId="{212DB241-372F-45BB-976A-9BECB41E801D}" type="pres">
      <dgm:prSet presAssocID="{F58A7D8C-377B-4A72-A7D2-8EFCC97FF176}" presName="bgRect" presStyleLbl="bgShp" presStyleIdx="3" presStyleCnt="8"/>
      <dgm:spPr/>
    </dgm:pt>
    <dgm:pt modelId="{C58BA8AE-B5C1-49AF-8E0B-1E9778E3E6D2}" type="pres">
      <dgm:prSet presAssocID="{F58A7D8C-377B-4A72-A7D2-8EFCC97FF176}"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ead with Gears"/>
        </a:ext>
      </dgm:extLst>
    </dgm:pt>
    <dgm:pt modelId="{041585C0-2EC9-4C49-B175-1A3A75B8EC57}" type="pres">
      <dgm:prSet presAssocID="{F58A7D8C-377B-4A72-A7D2-8EFCC97FF176}" presName="spaceRect" presStyleCnt="0"/>
      <dgm:spPr/>
    </dgm:pt>
    <dgm:pt modelId="{B88E3330-1F1D-49A0-8A39-19A7295DA3C4}" type="pres">
      <dgm:prSet presAssocID="{F58A7D8C-377B-4A72-A7D2-8EFCC97FF176}" presName="parTx" presStyleLbl="revTx" presStyleIdx="3" presStyleCnt="9">
        <dgm:presLayoutVars>
          <dgm:chMax val="0"/>
          <dgm:chPref val="0"/>
        </dgm:presLayoutVars>
      </dgm:prSet>
      <dgm:spPr/>
    </dgm:pt>
    <dgm:pt modelId="{9CAEEDB6-55D6-4753-A3D4-2108C93C96E1}" type="pres">
      <dgm:prSet presAssocID="{61CE2467-6559-49C1-8B30-1775AB5F8B55}" presName="sibTrans" presStyleCnt="0"/>
      <dgm:spPr/>
    </dgm:pt>
    <dgm:pt modelId="{A2446AB5-AAB8-4181-B06A-45352D0EF42A}" type="pres">
      <dgm:prSet presAssocID="{38D78A09-F5CF-461C-B878-F38A76742C4A}" presName="compNode" presStyleCnt="0"/>
      <dgm:spPr/>
    </dgm:pt>
    <dgm:pt modelId="{C90E8D1B-39EE-4C3D-B151-9DD088CF3B09}" type="pres">
      <dgm:prSet presAssocID="{38D78A09-F5CF-461C-B878-F38A76742C4A}" presName="bgRect" presStyleLbl="bgShp" presStyleIdx="4" presStyleCnt="8"/>
      <dgm:spPr/>
    </dgm:pt>
    <dgm:pt modelId="{124D6949-DA9D-49D4-9035-94B8B726FFA7}" type="pres">
      <dgm:prSet presAssocID="{38D78A09-F5CF-461C-B878-F38A76742C4A}"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Ear"/>
        </a:ext>
      </dgm:extLst>
    </dgm:pt>
    <dgm:pt modelId="{A3F2F658-B18E-4DFB-82DC-B148F46BCA23}" type="pres">
      <dgm:prSet presAssocID="{38D78A09-F5CF-461C-B878-F38A76742C4A}" presName="spaceRect" presStyleCnt="0"/>
      <dgm:spPr/>
    </dgm:pt>
    <dgm:pt modelId="{573E62DD-8F6A-4A43-A490-B73331D11EE8}" type="pres">
      <dgm:prSet presAssocID="{38D78A09-F5CF-461C-B878-F38A76742C4A}" presName="parTx" presStyleLbl="revTx" presStyleIdx="4" presStyleCnt="9">
        <dgm:presLayoutVars>
          <dgm:chMax val="0"/>
          <dgm:chPref val="0"/>
        </dgm:presLayoutVars>
      </dgm:prSet>
      <dgm:spPr/>
    </dgm:pt>
    <dgm:pt modelId="{B376C3B5-3266-4B72-9CE2-9D66C86AF876}" type="pres">
      <dgm:prSet presAssocID="{38D78A09-F5CF-461C-B878-F38A76742C4A}" presName="desTx" presStyleLbl="revTx" presStyleIdx="5" presStyleCnt="9">
        <dgm:presLayoutVars/>
      </dgm:prSet>
      <dgm:spPr/>
    </dgm:pt>
    <dgm:pt modelId="{19159E7E-A670-4B9C-AF84-1BBC78C95744}" type="pres">
      <dgm:prSet presAssocID="{2672116F-7F54-47A2-A9D2-AD26EE9B1E66}" presName="sibTrans" presStyleCnt="0"/>
      <dgm:spPr/>
    </dgm:pt>
    <dgm:pt modelId="{58D81B24-48DA-4811-BA83-167D2ADCA3CA}" type="pres">
      <dgm:prSet presAssocID="{6ECAFE65-7927-4552-8EF7-3C44D713E40F}" presName="compNode" presStyleCnt="0"/>
      <dgm:spPr/>
    </dgm:pt>
    <dgm:pt modelId="{FDFC5D8E-57CF-4076-932D-494610FA5AC5}" type="pres">
      <dgm:prSet presAssocID="{6ECAFE65-7927-4552-8EF7-3C44D713E40F}" presName="bgRect" presStyleLbl="bgShp" presStyleIdx="5" presStyleCnt="8"/>
      <dgm:spPr/>
    </dgm:pt>
    <dgm:pt modelId="{5FED2F24-9F9E-4310-88A7-ECF1E8246975}" type="pres">
      <dgm:prSet presAssocID="{6ECAFE65-7927-4552-8EF7-3C44D713E40F}"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Stethoscope"/>
        </a:ext>
      </dgm:extLst>
    </dgm:pt>
    <dgm:pt modelId="{6B53D72E-CB62-4C06-B4A2-F758E0EF47D9}" type="pres">
      <dgm:prSet presAssocID="{6ECAFE65-7927-4552-8EF7-3C44D713E40F}" presName="spaceRect" presStyleCnt="0"/>
      <dgm:spPr/>
    </dgm:pt>
    <dgm:pt modelId="{1DAB496C-AB25-4A12-8E52-47673CF89FA4}" type="pres">
      <dgm:prSet presAssocID="{6ECAFE65-7927-4552-8EF7-3C44D713E40F}" presName="parTx" presStyleLbl="revTx" presStyleIdx="6" presStyleCnt="9">
        <dgm:presLayoutVars>
          <dgm:chMax val="0"/>
          <dgm:chPref val="0"/>
        </dgm:presLayoutVars>
      </dgm:prSet>
      <dgm:spPr/>
    </dgm:pt>
    <dgm:pt modelId="{FCC171A5-517E-4C6D-974E-AAD63FE5E7A3}" type="pres">
      <dgm:prSet presAssocID="{B65AEFE2-2EAE-4414-9DF1-BFA26AE31696}" presName="sibTrans" presStyleCnt="0"/>
      <dgm:spPr/>
    </dgm:pt>
    <dgm:pt modelId="{9366F4BB-AD7B-4531-904E-E2156E066C30}" type="pres">
      <dgm:prSet presAssocID="{4FE13227-B69C-4B61-8750-831D8F315A8E}" presName="compNode" presStyleCnt="0"/>
      <dgm:spPr/>
    </dgm:pt>
    <dgm:pt modelId="{E5C3192D-5B42-4571-BA34-5B358AF9A9DC}" type="pres">
      <dgm:prSet presAssocID="{4FE13227-B69C-4B61-8750-831D8F315A8E}" presName="bgRect" presStyleLbl="bgShp" presStyleIdx="6" presStyleCnt="8"/>
      <dgm:spPr/>
    </dgm:pt>
    <dgm:pt modelId="{D019FD6C-A2C7-4B51-BBD5-93B2CCFD5D78}" type="pres">
      <dgm:prSet presAssocID="{4FE13227-B69C-4B61-8750-831D8F315A8E}"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Bullseye"/>
        </a:ext>
      </dgm:extLst>
    </dgm:pt>
    <dgm:pt modelId="{9081F638-5FCE-4FCE-AC40-083D079429FD}" type="pres">
      <dgm:prSet presAssocID="{4FE13227-B69C-4B61-8750-831D8F315A8E}" presName="spaceRect" presStyleCnt="0"/>
      <dgm:spPr/>
    </dgm:pt>
    <dgm:pt modelId="{77B3481A-6AA5-47F6-AA1E-5E8024E351DD}" type="pres">
      <dgm:prSet presAssocID="{4FE13227-B69C-4B61-8750-831D8F315A8E}" presName="parTx" presStyleLbl="revTx" presStyleIdx="7" presStyleCnt="9">
        <dgm:presLayoutVars>
          <dgm:chMax val="0"/>
          <dgm:chPref val="0"/>
        </dgm:presLayoutVars>
      </dgm:prSet>
      <dgm:spPr/>
    </dgm:pt>
    <dgm:pt modelId="{9E990815-4E3B-4752-AEB7-280CC2C7F802}" type="pres">
      <dgm:prSet presAssocID="{E9699448-AD7F-45DB-9CFF-6BE6B515DAAD}" presName="sibTrans" presStyleCnt="0"/>
      <dgm:spPr/>
    </dgm:pt>
    <dgm:pt modelId="{27A354DF-22D6-424A-BA00-B17D6E276608}" type="pres">
      <dgm:prSet presAssocID="{41868A97-3A08-43BA-8D69-5CC619901532}" presName="compNode" presStyleCnt="0"/>
      <dgm:spPr/>
    </dgm:pt>
    <dgm:pt modelId="{FDF64217-6E9D-4243-B1FD-65D8DA14275C}" type="pres">
      <dgm:prSet presAssocID="{41868A97-3A08-43BA-8D69-5CC619901532}" presName="bgRect" presStyleLbl="bgShp" presStyleIdx="7" presStyleCnt="8"/>
      <dgm:spPr/>
    </dgm:pt>
    <dgm:pt modelId="{3A302AB2-7FA1-4B54-9F5C-F8706EEE796D}" type="pres">
      <dgm:prSet presAssocID="{41868A97-3A08-43BA-8D69-5CC619901532}"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Scientist"/>
        </a:ext>
      </dgm:extLst>
    </dgm:pt>
    <dgm:pt modelId="{1DBC32C1-7C77-49E6-B083-0A19E4B69D15}" type="pres">
      <dgm:prSet presAssocID="{41868A97-3A08-43BA-8D69-5CC619901532}" presName="spaceRect" presStyleCnt="0"/>
      <dgm:spPr/>
    </dgm:pt>
    <dgm:pt modelId="{2F21E2F6-0EB8-4871-9917-72C87B51BAA3}" type="pres">
      <dgm:prSet presAssocID="{41868A97-3A08-43BA-8D69-5CC619901532}" presName="parTx" presStyleLbl="revTx" presStyleIdx="8" presStyleCnt="9">
        <dgm:presLayoutVars>
          <dgm:chMax val="0"/>
          <dgm:chPref val="0"/>
        </dgm:presLayoutVars>
      </dgm:prSet>
      <dgm:spPr/>
    </dgm:pt>
  </dgm:ptLst>
  <dgm:cxnLst>
    <dgm:cxn modelId="{BAFF1F0E-D00C-453C-A792-2B3DAD3800D3}" type="presOf" srcId="{1CC80AB3-BEC1-4127-B782-3BB9C0F936C1}" destId="{5AFF6A8A-4119-4AF8-9433-C0438379F85F}" srcOrd="0" destOrd="0" presId="urn:microsoft.com/office/officeart/2018/2/layout/IconVerticalSolidList"/>
    <dgm:cxn modelId="{F2790915-7907-4F70-8CAE-4B4D17F33C01}" srcId="{9EA3D90C-0600-4CF5-A065-A01BA9A70466}" destId="{4FE13227-B69C-4B61-8750-831D8F315A8E}" srcOrd="6" destOrd="0" parTransId="{835D1290-D55B-4752-B828-7682D6A55F88}" sibTransId="{E9699448-AD7F-45DB-9CFF-6BE6B515DAAD}"/>
    <dgm:cxn modelId="{BFBB1C15-8E35-49B1-B114-BC2C8173D4C2}" srcId="{9EA3D90C-0600-4CF5-A065-A01BA9A70466}" destId="{F58A7D8C-377B-4A72-A7D2-8EFCC97FF176}" srcOrd="3" destOrd="0" parTransId="{0E2D5680-D534-4F8C-8BE2-F0A8A2404CC9}" sibTransId="{61CE2467-6559-49C1-8B30-1775AB5F8B55}"/>
    <dgm:cxn modelId="{BA164A18-B13C-493A-AA3E-6BC4A39F8DFC}" srcId="{9EA3D90C-0600-4CF5-A065-A01BA9A70466}" destId="{1CC80AB3-BEC1-4127-B782-3BB9C0F936C1}" srcOrd="0" destOrd="0" parTransId="{5A4DE602-6D8C-4265-BE9C-8E6FEE2CA5FA}" sibTransId="{27FCFA2B-94C5-4302-8DFE-5721BE3A0409}"/>
    <dgm:cxn modelId="{917D1F37-837B-4A39-8403-1BDA6FDC99C3}" srcId="{9EA3D90C-0600-4CF5-A065-A01BA9A70466}" destId="{95E72852-D05A-43C0-9BFC-CE16A577C265}" srcOrd="1" destOrd="0" parTransId="{CC6D5D0E-2521-4A0B-A096-08A66953D920}" sibTransId="{86A38430-F336-4295-BA5B-4E9D6D71FAF9}"/>
    <dgm:cxn modelId="{D5CDC537-0F92-42D6-B86E-2B666D400720}" type="presOf" srcId="{9EA3D90C-0600-4CF5-A065-A01BA9A70466}" destId="{226690A7-9F44-491C-AF79-5DF7B174BE66}" srcOrd="0" destOrd="0" presId="urn:microsoft.com/office/officeart/2018/2/layout/IconVerticalSolidList"/>
    <dgm:cxn modelId="{0E391261-1DF2-4B18-8976-63B9E4A52908}" srcId="{9EA3D90C-0600-4CF5-A065-A01BA9A70466}" destId="{41868A97-3A08-43BA-8D69-5CC619901532}" srcOrd="7" destOrd="0" parTransId="{D48A6172-4EFB-439B-981D-8F7CF46F1EDE}" sibTransId="{AF0F8975-12F0-41FD-BC75-34F65F64979C}"/>
    <dgm:cxn modelId="{789E8872-ED3B-41AE-BB6A-8D8D31EB8B1C}" srcId="{38D78A09-F5CF-461C-B878-F38A76742C4A}" destId="{5F7EDE0C-C856-4024-BA3B-1D9BEA238F7F}" srcOrd="0" destOrd="0" parTransId="{87D61C68-AEEE-412B-A448-B745457C7D31}" sibTransId="{90A7391C-7DF0-4207-A45B-E86BAC223A9F}"/>
    <dgm:cxn modelId="{2DF33476-A790-4314-A8E7-9547E321A62D}" type="presOf" srcId="{4FE13227-B69C-4B61-8750-831D8F315A8E}" destId="{77B3481A-6AA5-47F6-AA1E-5E8024E351DD}" srcOrd="0" destOrd="0" presId="urn:microsoft.com/office/officeart/2018/2/layout/IconVerticalSolidList"/>
    <dgm:cxn modelId="{806370A0-4663-4680-8A52-F78E74A9F71B}" type="presOf" srcId="{162BDCE2-9C5A-4EA2-A8BE-9A1D1D2780BC}" destId="{4149D0E9-0C81-416F-A6BB-08806A647AC9}" srcOrd="0" destOrd="0" presId="urn:microsoft.com/office/officeart/2018/2/layout/IconVerticalSolidList"/>
    <dgm:cxn modelId="{6A829FA9-763E-400D-B2CA-EC8B82979B4C}" srcId="{9EA3D90C-0600-4CF5-A065-A01BA9A70466}" destId="{6ECAFE65-7927-4552-8EF7-3C44D713E40F}" srcOrd="5" destOrd="0" parTransId="{F99F3B22-0573-4405-B910-C91B6B60BB73}" sibTransId="{B65AEFE2-2EAE-4414-9DF1-BFA26AE31696}"/>
    <dgm:cxn modelId="{747545AE-0142-41EE-87C3-DB8B5AAED9AC}" type="presOf" srcId="{95E72852-D05A-43C0-9BFC-CE16A577C265}" destId="{E03FE0F2-70F7-4B51-BE53-DA19C19125AD}" srcOrd="0" destOrd="0" presId="urn:microsoft.com/office/officeart/2018/2/layout/IconVerticalSolidList"/>
    <dgm:cxn modelId="{428EE8CA-F0E4-4B19-A663-C17F43092693}" type="presOf" srcId="{41868A97-3A08-43BA-8D69-5CC619901532}" destId="{2F21E2F6-0EB8-4871-9917-72C87B51BAA3}" srcOrd="0" destOrd="0" presId="urn:microsoft.com/office/officeart/2018/2/layout/IconVerticalSolidList"/>
    <dgm:cxn modelId="{BA42A3CB-B336-4C2C-B5D2-3D03F145D480}" srcId="{9EA3D90C-0600-4CF5-A065-A01BA9A70466}" destId="{162BDCE2-9C5A-4EA2-A8BE-9A1D1D2780BC}" srcOrd="2" destOrd="0" parTransId="{7BE9406D-CD6E-4F36-AC39-F5D3F70A64C5}" sibTransId="{C5263C09-D327-4181-8B88-8B6AEAEB6648}"/>
    <dgm:cxn modelId="{9E4954CC-C8ED-412F-9CA4-C5CA58DEC802}" type="presOf" srcId="{F58A7D8C-377B-4A72-A7D2-8EFCC97FF176}" destId="{B88E3330-1F1D-49A0-8A39-19A7295DA3C4}" srcOrd="0" destOrd="0" presId="urn:microsoft.com/office/officeart/2018/2/layout/IconVerticalSolidList"/>
    <dgm:cxn modelId="{C152DBD7-C393-4652-B77D-4AEA6EDD5663}" type="presOf" srcId="{38D78A09-F5CF-461C-B878-F38A76742C4A}" destId="{573E62DD-8F6A-4A43-A490-B73331D11EE8}" srcOrd="0" destOrd="0" presId="urn:microsoft.com/office/officeart/2018/2/layout/IconVerticalSolidList"/>
    <dgm:cxn modelId="{61D24CDB-1A46-4647-ABFF-5197982604AC}" srcId="{9EA3D90C-0600-4CF5-A065-A01BA9A70466}" destId="{38D78A09-F5CF-461C-B878-F38A76742C4A}" srcOrd="4" destOrd="0" parTransId="{1B52CAAF-1CF5-4182-87A8-802A0406DC89}" sibTransId="{2672116F-7F54-47A2-A9D2-AD26EE9B1E66}"/>
    <dgm:cxn modelId="{D4252AEF-4BE1-4EF8-ABDD-5A24C7E6BAF5}" type="presOf" srcId="{6ECAFE65-7927-4552-8EF7-3C44D713E40F}" destId="{1DAB496C-AB25-4A12-8E52-47673CF89FA4}" srcOrd="0" destOrd="0" presId="urn:microsoft.com/office/officeart/2018/2/layout/IconVerticalSolidList"/>
    <dgm:cxn modelId="{7F6A21F3-10D8-499B-B6BA-AF383C9D0E02}" type="presOf" srcId="{5F7EDE0C-C856-4024-BA3B-1D9BEA238F7F}" destId="{B376C3B5-3266-4B72-9CE2-9D66C86AF876}" srcOrd="0" destOrd="0" presId="urn:microsoft.com/office/officeart/2018/2/layout/IconVerticalSolidList"/>
    <dgm:cxn modelId="{A14A1A12-C2E2-48FE-972E-718B68A562F7}" type="presParOf" srcId="{226690A7-9F44-491C-AF79-5DF7B174BE66}" destId="{8E49F0C3-C1B3-4AFE-90F9-F1DF3D7210EA}" srcOrd="0" destOrd="0" presId="urn:microsoft.com/office/officeart/2018/2/layout/IconVerticalSolidList"/>
    <dgm:cxn modelId="{1E583803-BD71-4DB6-A8BA-FF4A5E49C0EB}" type="presParOf" srcId="{8E49F0C3-C1B3-4AFE-90F9-F1DF3D7210EA}" destId="{DF324DDC-3F79-451A-89AB-9C749B584AED}" srcOrd="0" destOrd="0" presId="urn:microsoft.com/office/officeart/2018/2/layout/IconVerticalSolidList"/>
    <dgm:cxn modelId="{8018F980-1A2B-4DCA-8097-FF3220513155}" type="presParOf" srcId="{8E49F0C3-C1B3-4AFE-90F9-F1DF3D7210EA}" destId="{283FE148-FC79-4D24-9728-82E529ED5744}" srcOrd="1" destOrd="0" presId="urn:microsoft.com/office/officeart/2018/2/layout/IconVerticalSolidList"/>
    <dgm:cxn modelId="{AA574CAB-DEB6-4CA4-9AD2-7A441A0CC73C}" type="presParOf" srcId="{8E49F0C3-C1B3-4AFE-90F9-F1DF3D7210EA}" destId="{5876ABF5-619F-4E0C-AC20-4595E78FAAB3}" srcOrd="2" destOrd="0" presId="urn:microsoft.com/office/officeart/2018/2/layout/IconVerticalSolidList"/>
    <dgm:cxn modelId="{7B500BAF-5259-403E-948D-ECA5DE0EF3E1}" type="presParOf" srcId="{8E49F0C3-C1B3-4AFE-90F9-F1DF3D7210EA}" destId="{5AFF6A8A-4119-4AF8-9433-C0438379F85F}" srcOrd="3" destOrd="0" presId="urn:microsoft.com/office/officeart/2018/2/layout/IconVerticalSolidList"/>
    <dgm:cxn modelId="{FE684338-791B-464A-9633-B6E302C34BF7}" type="presParOf" srcId="{226690A7-9F44-491C-AF79-5DF7B174BE66}" destId="{42ECA5A4-67AB-4E33-B58D-E09BCF275645}" srcOrd="1" destOrd="0" presId="urn:microsoft.com/office/officeart/2018/2/layout/IconVerticalSolidList"/>
    <dgm:cxn modelId="{6C8A0FAD-E33D-496E-8513-1F71C791C67D}" type="presParOf" srcId="{226690A7-9F44-491C-AF79-5DF7B174BE66}" destId="{3671236D-1007-44C4-8955-7BE4324DA899}" srcOrd="2" destOrd="0" presId="urn:microsoft.com/office/officeart/2018/2/layout/IconVerticalSolidList"/>
    <dgm:cxn modelId="{5228819A-9EA4-41EF-8619-838BFFB77637}" type="presParOf" srcId="{3671236D-1007-44C4-8955-7BE4324DA899}" destId="{3B21AD9D-E5B2-43F9-9858-A4454B2D80ED}" srcOrd="0" destOrd="0" presId="urn:microsoft.com/office/officeart/2018/2/layout/IconVerticalSolidList"/>
    <dgm:cxn modelId="{B4D86B4E-9FBC-4F0D-9154-CD65E58813E9}" type="presParOf" srcId="{3671236D-1007-44C4-8955-7BE4324DA899}" destId="{35A6C2F9-8236-40A6-A356-A12E71937CE4}" srcOrd="1" destOrd="0" presId="urn:microsoft.com/office/officeart/2018/2/layout/IconVerticalSolidList"/>
    <dgm:cxn modelId="{187F0098-3E57-4F2C-9015-7721C86BA161}" type="presParOf" srcId="{3671236D-1007-44C4-8955-7BE4324DA899}" destId="{7AEE342B-7794-4AE6-B383-424E7671A2EA}" srcOrd="2" destOrd="0" presId="urn:microsoft.com/office/officeart/2018/2/layout/IconVerticalSolidList"/>
    <dgm:cxn modelId="{BC8392EE-EB84-462A-B093-1FE915343378}" type="presParOf" srcId="{3671236D-1007-44C4-8955-7BE4324DA899}" destId="{E03FE0F2-70F7-4B51-BE53-DA19C19125AD}" srcOrd="3" destOrd="0" presId="urn:microsoft.com/office/officeart/2018/2/layout/IconVerticalSolidList"/>
    <dgm:cxn modelId="{1F45FC81-8754-4457-8CB3-3994A5CD2F51}" type="presParOf" srcId="{226690A7-9F44-491C-AF79-5DF7B174BE66}" destId="{17563B83-0CDF-4DC0-91E2-F7CB4824D506}" srcOrd="3" destOrd="0" presId="urn:microsoft.com/office/officeart/2018/2/layout/IconVerticalSolidList"/>
    <dgm:cxn modelId="{A8345DC8-C086-436E-8D84-78B469F0E046}" type="presParOf" srcId="{226690A7-9F44-491C-AF79-5DF7B174BE66}" destId="{23A15F9B-BB12-402D-AC00-86743C89FE97}" srcOrd="4" destOrd="0" presId="urn:microsoft.com/office/officeart/2018/2/layout/IconVerticalSolidList"/>
    <dgm:cxn modelId="{589E6C54-8040-457D-9C79-650C492E293A}" type="presParOf" srcId="{23A15F9B-BB12-402D-AC00-86743C89FE97}" destId="{DC8C3135-589C-4585-858F-9DF59371CD27}" srcOrd="0" destOrd="0" presId="urn:microsoft.com/office/officeart/2018/2/layout/IconVerticalSolidList"/>
    <dgm:cxn modelId="{829E985E-944E-4202-92A6-7397D39E6325}" type="presParOf" srcId="{23A15F9B-BB12-402D-AC00-86743C89FE97}" destId="{0D82FA34-FC81-4EA6-835C-9763F22DB6A2}" srcOrd="1" destOrd="0" presId="urn:microsoft.com/office/officeart/2018/2/layout/IconVerticalSolidList"/>
    <dgm:cxn modelId="{AA207D7F-4BA9-4E94-B394-BF1CC57D10AA}" type="presParOf" srcId="{23A15F9B-BB12-402D-AC00-86743C89FE97}" destId="{627F31AF-8A6E-4BC4-90B0-15931B9EBAD0}" srcOrd="2" destOrd="0" presId="urn:microsoft.com/office/officeart/2018/2/layout/IconVerticalSolidList"/>
    <dgm:cxn modelId="{4D405B33-77C7-4ED7-B252-044EC2EE58C9}" type="presParOf" srcId="{23A15F9B-BB12-402D-AC00-86743C89FE97}" destId="{4149D0E9-0C81-416F-A6BB-08806A647AC9}" srcOrd="3" destOrd="0" presId="urn:microsoft.com/office/officeart/2018/2/layout/IconVerticalSolidList"/>
    <dgm:cxn modelId="{AD465076-1FA6-4B08-9805-001892C80299}" type="presParOf" srcId="{226690A7-9F44-491C-AF79-5DF7B174BE66}" destId="{57C6EA2A-F8C0-4774-AE27-26224843105E}" srcOrd="5" destOrd="0" presId="urn:microsoft.com/office/officeart/2018/2/layout/IconVerticalSolidList"/>
    <dgm:cxn modelId="{608CA75F-DD5B-4344-9392-6348BCDA96C5}" type="presParOf" srcId="{226690A7-9F44-491C-AF79-5DF7B174BE66}" destId="{916B027A-5432-4DEA-9BA8-ABB541AFEB29}" srcOrd="6" destOrd="0" presId="urn:microsoft.com/office/officeart/2018/2/layout/IconVerticalSolidList"/>
    <dgm:cxn modelId="{1F514211-BADF-4321-8124-3E12D4C61B7E}" type="presParOf" srcId="{916B027A-5432-4DEA-9BA8-ABB541AFEB29}" destId="{212DB241-372F-45BB-976A-9BECB41E801D}" srcOrd="0" destOrd="0" presId="urn:microsoft.com/office/officeart/2018/2/layout/IconVerticalSolidList"/>
    <dgm:cxn modelId="{832717DE-4AC8-4771-9CE4-6F91BF1C7382}" type="presParOf" srcId="{916B027A-5432-4DEA-9BA8-ABB541AFEB29}" destId="{C58BA8AE-B5C1-49AF-8E0B-1E9778E3E6D2}" srcOrd="1" destOrd="0" presId="urn:microsoft.com/office/officeart/2018/2/layout/IconVerticalSolidList"/>
    <dgm:cxn modelId="{7BCBC1A1-C8A1-4362-B16F-1DCCAD2FB2E4}" type="presParOf" srcId="{916B027A-5432-4DEA-9BA8-ABB541AFEB29}" destId="{041585C0-2EC9-4C49-B175-1A3A75B8EC57}" srcOrd="2" destOrd="0" presId="urn:microsoft.com/office/officeart/2018/2/layout/IconVerticalSolidList"/>
    <dgm:cxn modelId="{502F5712-95CB-4651-A7F0-2683C31C595C}" type="presParOf" srcId="{916B027A-5432-4DEA-9BA8-ABB541AFEB29}" destId="{B88E3330-1F1D-49A0-8A39-19A7295DA3C4}" srcOrd="3" destOrd="0" presId="urn:microsoft.com/office/officeart/2018/2/layout/IconVerticalSolidList"/>
    <dgm:cxn modelId="{599BA926-9932-421A-A658-1172E163E6A7}" type="presParOf" srcId="{226690A7-9F44-491C-AF79-5DF7B174BE66}" destId="{9CAEEDB6-55D6-4753-A3D4-2108C93C96E1}" srcOrd="7" destOrd="0" presId="urn:microsoft.com/office/officeart/2018/2/layout/IconVerticalSolidList"/>
    <dgm:cxn modelId="{E03FF287-ED72-4CBB-94CF-405999DF9913}" type="presParOf" srcId="{226690A7-9F44-491C-AF79-5DF7B174BE66}" destId="{A2446AB5-AAB8-4181-B06A-45352D0EF42A}" srcOrd="8" destOrd="0" presId="urn:microsoft.com/office/officeart/2018/2/layout/IconVerticalSolidList"/>
    <dgm:cxn modelId="{B664BA0F-89EA-4DF4-816D-613C39E8060A}" type="presParOf" srcId="{A2446AB5-AAB8-4181-B06A-45352D0EF42A}" destId="{C90E8D1B-39EE-4C3D-B151-9DD088CF3B09}" srcOrd="0" destOrd="0" presId="urn:microsoft.com/office/officeart/2018/2/layout/IconVerticalSolidList"/>
    <dgm:cxn modelId="{C9E7D641-A897-4B7A-9E8F-9FE7A51F6C1F}" type="presParOf" srcId="{A2446AB5-AAB8-4181-B06A-45352D0EF42A}" destId="{124D6949-DA9D-49D4-9035-94B8B726FFA7}" srcOrd="1" destOrd="0" presId="urn:microsoft.com/office/officeart/2018/2/layout/IconVerticalSolidList"/>
    <dgm:cxn modelId="{066BAFF6-9D79-49EB-B938-6D85918114E2}" type="presParOf" srcId="{A2446AB5-AAB8-4181-B06A-45352D0EF42A}" destId="{A3F2F658-B18E-4DFB-82DC-B148F46BCA23}" srcOrd="2" destOrd="0" presId="urn:microsoft.com/office/officeart/2018/2/layout/IconVerticalSolidList"/>
    <dgm:cxn modelId="{FBF25E5F-D333-43A1-B836-53FC70E73047}" type="presParOf" srcId="{A2446AB5-AAB8-4181-B06A-45352D0EF42A}" destId="{573E62DD-8F6A-4A43-A490-B73331D11EE8}" srcOrd="3" destOrd="0" presId="urn:microsoft.com/office/officeart/2018/2/layout/IconVerticalSolidList"/>
    <dgm:cxn modelId="{9F68D8DF-27E2-4AD0-9160-B71C749125DB}" type="presParOf" srcId="{A2446AB5-AAB8-4181-B06A-45352D0EF42A}" destId="{B376C3B5-3266-4B72-9CE2-9D66C86AF876}" srcOrd="4" destOrd="0" presId="urn:microsoft.com/office/officeart/2018/2/layout/IconVerticalSolidList"/>
    <dgm:cxn modelId="{318EF7B6-41F9-4CEC-9A6B-E4CA3078177F}" type="presParOf" srcId="{226690A7-9F44-491C-AF79-5DF7B174BE66}" destId="{19159E7E-A670-4B9C-AF84-1BBC78C95744}" srcOrd="9" destOrd="0" presId="urn:microsoft.com/office/officeart/2018/2/layout/IconVerticalSolidList"/>
    <dgm:cxn modelId="{B2759AC2-1D32-4696-85F6-2CA19E489042}" type="presParOf" srcId="{226690A7-9F44-491C-AF79-5DF7B174BE66}" destId="{58D81B24-48DA-4811-BA83-167D2ADCA3CA}" srcOrd="10" destOrd="0" presId="urn:microsoft.com/office/officeart/2018/2/layout/IconVerticalSolidList"/>
    <dgm:cxn modelId="{5E41E8E3-4318-42EA-994B-07C1DB0F39D7}" type="presParOf" srcId="{58D81B24-48DA-4811-BA83-167D2ADCA3CA}" destId="{FDFC5D8E-57CF-4076-932D-494610FA5AC5}" srcOrd="0" destOrd="0" presId="urn:microsoft.com/office/officeart/2018/2/layout/IconVerticalSolidList"/>
    <dgm:cxn modelId="{07D1E714-1B29-49ED-97A5-FFA22EDEBDA3}" type="presParOf" srcId="{58D81B24-48DA-4811-BA83-167D2ADCA3CA}" destId="{5FED2F24-9F9E-4310-88A7-ECF1E8246975}" srcOrd="1" destOrd="0" presId="urn:microsoft.com/office/officeart/2018/2/layout/IconVerticalSolidList"/>
    <dgm:cxn modelId="{DFC24EA9-3F9C-4836-A10F-C53A9BB5FA5D}" type="presParOf" srcId="{58D81B24-48DA-4811-BA83-167D2ADCA3CA}" destId="{6B53D72E-CB62-4C06-B4A2-F758E0EF47D9}" srcOrd="2" destOrd="0" presId="urn:microsoft.com/office/officeart/2018/2/layout/IconVerticalSolidList"/>
    <dgm:cxn modelId="{9361E86E-6980-4F38-8EDC-BA5AB912F68C}" type="presParOf" srcId="{58D81B24-48DA-4811-BA83-167D2ADCA3CA}" destId="{1DAB496C-AB25-4A12-8E52-47673CF89FA4}" srcOrd="3" destOrd="0" presId="urn:microsoft.com/office/officeart/2018/2/layout/IconVerticalSolidList"/>
    <dgm:cxn modelId="{5AABD094-D95D-4F75-AF69-EB352EC0E7FC}" type="presParOf" srcId="{226690A7-9F44-491C-AF79-5DF7B174BE66}" destId="{FCC171A5-517E-4C6D-974E-AAD63FE5E7A3}" srcOrd="11" destOrd="0" presId="urn:microsoft.com/office/officeart/2018/2/layout/IconVerticalSolidList"/>
    <dgm:cxn modelId="{0A6661D6-47FA-4BD3-A857-E0721201CFBB}" type="presParOf" srcId="{226690A7-9F44-491C-AF79-5DF7B174BE66}" destId="{9366F4BB-AD7B-4531-904E-E2156E066C30}" srcOrd="12" destOrd="0" presId="urn:microsoft.com/office/officeart/2018/2/layout/IconVerticalSolidList"/>
    <dgm:cxn modelId="{83D4EB0F-48B0-4893-9ACA-B36B7712D536}" type="presParOf" srcId="{9366F4BB-AD7B-4531-904E-E2156E066C30}" destId="{E5C3192D-5B42-4571-BA34-5B358AF9A9DC}" srcOrd="0" destOrd="0" presId="urn:microsoft.com/office/officeart/2018/2/layout/IconVerticalSolidList"/>
    <dgm:cxn modelId="{0D20E265-90E4-4746-A842-12CB7D283087}" type="presParOf" srcId="{9366F4BB-AD7B-4531-904E-E2156E066C30}" destId="{D019FD6C-A2C7-4B51-BBD5-93B2CCFD5D78}" srcOrd="1" destOrd="0" presId="urn:microsoft.com/office/officeart/2018/2/layout/IconVerticalSolidList"/>
    <dgm:cxn modelId="{EC3ADAA7-2BAC-4189-BA19-4123EECB3DED}" type="presParOf" srcId="{9366F4BB-AD7B-4531-904E-E2156E066C30}" destId="{9081F638-5FCE-4FCE-AC40-083D079429FD}" srcOrd="2" destOrd="0" presId="urn:microsoft.com/office/officeart/2018/2/layout/IconVerticalSolidList"/>
    <dgm:cxn modelId="{F9EC2F95-F66A-4EC4-89F3-B2C12560F133}" type="presParOf" srcId="{9366F4BB-AD7B-4531-904E-E2156E066C30}" destId="{77B3481A-6AA5-47F6-AA1E-5E8024E351DD}" srcOrd="3" destOrd="0" presId="urn:microsoft.com/office/officeart/2018/2/layout/IconVerticalSolidList"/>
    <dgm:cxn modelId="{6229FA4C-8831-4083-AC93-EF19EFEA969C}" type="presParOf" srcId="{226690A7-9F44-491C-AF79-5DF7B174BE66}" destId="{9E990815-4E3B-4752-AEB7-280CC2C7F802}" srcOrd="13" destOrd="0" presId="urn:microsoft.com/office/officeart/2018/2/layout/IconVerticalSolidList"/>
    <dgm:cxn modelId="{CF2050D9-CC30-4EC0-9CD0-D8FDBF5DE8DA}" type="presParOf" srcId="{226690A7-9F44-491C-AF79-5DF7B174BE66}" destId="{27A354DF-22D6-424A-BA00-B17D6E276608}" srcOrd="14" destOrd="0" presId="urn:microsoft.com/office/officeart/2018/2/layout/IconVerticalSolidList"/>
    <dgm:cxn modelId="{E2A6BD61-FB05-494C-9EA1-ADF443042CBE}" type="presParOf" srcId="{27A354DF-22D6-424A-BA00-B17D6E276608}" destId="{FDF64217-6E9D-4243-B1FD-65D8DA14275C}" srcOrd="0" destOrd="0" presId="urn:microsoft.com/office/officeart/2018/2/layout/IconVerticalSolidList"/>
    <dgm:cxn modelId="{8D73CB3B-4DEE-4E0E-B455-1C327E84A747}" type="presParOf" srcId="{27A354DF-22D6-424A-BA00-B17D6E276608}" destId="{3A302AB2-7FA1-4B54-9F5C-F8706EEE796D}" srcOrd="1" destOrd="0" presId="urn:microsoft.com/office/officeart/2018/2/layout/IconVerticalSolidList"/>
    <dgm:cxn modelId="{4FC62697-877B-4D4D-A647-E198A2E37991}" type="presParOf" srcId="{27A354DF-22D6-424A-BA00-B17D6E276608}" destId="{1DBC32C1-7C77-49E6-B083-0A19E4B69D15}" srcOrd="2" destOrd="0" presId="urn:microsoft.com/office/officeart/2018/2/layout/IconVerticalSolidList"/>
    <dgm:cxn modelId="{EF6F0918-8E98-4DFD-92E9-B501FD9FF8AF}" type="presParOf" srcId="{27A354DF-22D6-424A-BA00-B17D6E276608}" destId="{2F21E2F6-0EB8-4871-9917-72C87B51BAA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C7962-A1F9-4E43-B7EB-83D6FC8FF5E2}">
      <dsp:nvSpPr>
        <dsp:cNvPr id="0" name=""/>
        <dsp:cNvSpPr/>
      </dsp:nvSpPr>
      <dsp:spPr>
        <a:xfrm>
          <a:off x="2278" y="38555"/>
          <a:ext cx="2221231" cy="6336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Anger</a:t>
          </a:r>
        </a:p>
      </dsp:txBody>
      <dsp:txXfrm>
        <a:off x="2278" y="38555"/>
        <a:ext cx="2221231" cy="633600"/>
      </dsp:txXfrm>
    </dsp:sp>
    <dsp:sp modelId="{34C1A49E-89DA-B546-947A-B2073C68469C}">
      <dsp:nvSpPr>
        <dsp:cNvPr id="0" name=""/>
        <dsp:cNvSpPr/>
      </dsp:nvSpPr>
      <dsp:spPr>
        <a:xfrm>
          <a:off x="2278" y="672155"/>
          <a:ext cx="2221231" cy="3312014"/>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An emotional response to frustration of desires, threat to one</a:t>
          </a:r>
          <a:r>
            <a:rPr lang="ja-JP" sz="2200" kern="1200"/>
            <a:t>’</a:t>
          </a:r>
          <a:r>
            <a:rPr lang="en-US" sz="2200" kern="1200"/>
            <a:t>s emotional or physical needs, or a challenge</a:t>
          </a:r>
        </a:p>
      </dsp:txBody>
      <dsp:txXfrm>
        <a:off x="2278" y="672155"/>
        <a:ext cx="2221231" cy="3312014"/>
      </dsp:txXfrm>
    </dsp:sp>
    <dsp:sp modelId="{9E91DFCE-E442-C541-9F9E-820C701CFE1E}">
      <dsp:nvSpPr>
        <dsp:cNvPr id="0" name=""/>
        <dsp:cNvSpPr/>
      </dsp:nvSpPr>
      <dsp:spPr>
        <a:xfrm>
          <a:off x="2534482" y="38555"/>
          <a:ext cx="2221231" cy="633600"/>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Aggression</a:t>
          </a:r>
        </a:p>
      </dsp:txBody>
      <dsp:txXfrm>
        <a:off x="2534482" y="38555"/>
        <a:ext cx="2221231" cy="633600"/>
      </dsp:txXfrm>
    </dsp:sp>
    <dsp:sp modelId="{DE578914-D067-FD48-9761-914BAF719B79}">
      <dsp:nvSpPr>
        <dsp:cNvPr id="0" name=""/>
        <dsp:cNvSpPr/>
      </dsp:nvSpPr>
      <dsp:spPr>
        <a:xfrm>
          <a:off x="2534482" y="672155"/>
          <a:ext cx="2221231" cy="3312014"/>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Action or behavior that results in verbal or physical attack </a:t>
          </a:r>
        </a:p>
      </dsp:txBody>
      <dsp:txXfrm>
        <a:off x="2534482" y="672155"/>
        <a:ext cx="2221231" cy="3312014"/>
      </dsp:txXfrm>
    </dsp:sp>
    <dsp:sp modelId="{407DDCE7-D9FC-7D46-88D7-9A9AC9914474}">
      <dsp:nvSpPr>
        <dsp:cNvPr id="0" name=""/>
        <dsp:cNvSpPr/>
      </dsp:nvSpPr>
      <dsp:spPr>
        <a:xfrm>
          <a:off x="5066686" y="38555"/>
          <a:ext cx="2221231" cy="633600"/>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Violence	</a:t>
          </a:r>
        </a:p>
      </dsp:txBody>
      <dsp:txXfrm>
        <a:off x="5066686" y="38555"/>
        <a:ext cx="2221231" cy="633600"/>
      </dsp:txXfrm>
    </dsp:sp>
    <dsp:sp modelId="{5ACD94E9-FB61-1D48-A6D1-A29912D23BFF}">
      <dsp:nvSpPr>
        <dsp:cNvPr id="0" name=""/>
        <dsp:cNvSpPr/>
      </dsp:nvSpPr>
      <dsp:spPr>
        <a:xfrm>
          <a:off x="5066686" y="672155"/>
          <a:ext cx="2221231" cy="3312014"/>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An objectionable act that involves intentional use of force that results in, or has potential to result in injury to another person </a:t>
          </a:r>
        </a:p>
      </dsp:txBody>
      <dsp:txXfrm>
        <a:off x="5066686" y="672155"/>
        <a:ext cx="2221231" cy="33120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7446B-1F97-0E40-806B-D2F663096049}">
      <dsp:nvSpPr>
        <dsp:cNvPr id="0" name=""/>
        <dsp:cNvSpPr/>
      </dsp:nvSpPr>
      <dsp:spPr>
        <a:xfrm>
          <a:off x="1747520" y="2000"/>
          <a:ext cx="6990080" cy="50105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627" tIns="127268" rIns="135627" bIns="127268" numCol="1" spcCol="1270" anchor="ctr" anchorCtr="0">
          <a:noAutofit/>
        </a:bodyPr>
        <a:lstStyle/>
        <a:p>
          <a:pPr marL="0" lvl="0" indent="0" algn="l" defTabSz="711200">
            <a:lnSpc>
              <a:spcPct val="90000"/>
            </a:lnSpc>
            <a:spcBef>
              <a:spcPct val="0"/>
            </a:spcBef>
            <a:spcAft>
              <a:spcPct val="35000"/>
            </a:spcAft>
            <a:buNone/>
          </a:pPr>
          <a:r>
            <a:rPr lang="en-US" sz="1600" kern="1200" dirty="0"/>
            <a:t>Maintain a large personal space</a:t>
          </a:r>
        </a:p>
      </dsp:txBody>
      <dsp:txXfrm>
        <a:off x="1747520" y="2000"/>
        <a:ext cx="6990080" cy="501053"/>
      </dsp:txXfrm>
    </dsp:sp>
    <dsp:sp modelId="{8E3242EC-6D9A-8846-9B6B-2019EE70D1CE}">
      <dsp:nvSpPr>
        <dsp:cNvPr id="0" name=""/>
        <dsp:cNvSpPr/>
      </dsp:nvSpPr>
      <dsp:spPr>
        <a:xfrm>
          <a:off x="0" y="2000"/>
          <a:ext cx="1747520" cy="50105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73" tIns="49493" rIns="92473" bIns="49493" numCol="1" spcCol="1270" anchor="ctr" anchorCtr="0">
          <a:noAutofit/>
        </a:bodyPr>
        <a:lstStyle/>
        <a:p>
          <a:pPr marL="0" lvl="0" indent="0" algn="ctr" defTabSz="711200">
            <a:lnSpc>
              <a:spcPct val="90000"/>
            </a:lnSpc>
            <a:spcBef>
              <a:spcPct val="0"/>
            </a:spcBef>
            <a:spcAft>
              <a:spcPct val="35000"/>
            </a:spcAft>
            <a:buNone/>
          </a:pPr>
          <a:r>
            <a:rPr lang="en-US" sz="1600" kern="1200"/>
            <a:t>Maintain</a:t>
          </a:r>
        </a:p>
      </dsp:txBody>
      <dsp:txXfrm>
        <a:off x="0" y="2000"/>
        <a:ext cx="1747520" cy="501053"/>
      </dsp:txXfrm>
    </dsp:sp>
    <dsp:sp modelId="{EE3F3627-600B-404E-BC6A-F8F7D9AB6D18}">
      <dsp:nvSpPr>
        <dsp:cNvPr id="0" name=""/>
        <dsp:cNvSpPr/>
      </dsp:nvSpPr>
      <dsp:spPr>
        <a:xfrm>
          <a:off x="1747520" y="533117"/>
          <a:ext cx="6990080" cy="50105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627" tIns="127268" rIns="135627" bIns="127268" numCol="1" spcCol="1270" anchor="ctr" anchorCtr="0">
          <a:noAutofit/>
        </a:bodyPr>
        <a:lstStyle/>
        <a:p>
          <a:pPr marL="0" lvl="0" indent="0" algn="l" defTabSz="711200">
            <a:lnSpc>
              <a:spcPct val="90000"/>
            </a:lnSpc>
            <a:spcBef>
              <a:spcPct val="0"/>
            </a:spcBef>
            <a:spcAft>
              <a:spcPct val="35000"/>
            </a:spcAft>
            <a:buNone/>
          </a:pPr>
          <a:r>
            <a:rPr lang="en-US" sz="1600" kern="1200" dirty="0"/>
            <a:t>Avoid verbal struggles</a:t>
          </a:r>
        </a:p>
      </dsp:txBody>
      <dsp:txXfrm>
        <a:off x="1747520" y="533117"/>
        <a:ext cx="6990080" cy="501053"/>
      </dsp:txXfrm>
    </dsp:sp>
    <dsp:sp modelId="{554179B7-7B23-3E48-9951-DE91104E585F}">
      <dsp:nvSpPr>
        <dsp:cNvPr id="0" name=""/>
        <dsp:cNvSpPr/>
      </dsp:nvSpPr>
      <dsp:spPr>
        <a:xfrm>
          <a:off x="0" y="533117"/>
          <a:ext cx="1747520" cy="50105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73" tIns="49493" rIns="92473" bIns="49493" numCol="1" spcCol="1270" anchor="ctr" anchorCtr="0">
          <a:noAutofit/>
        </a:bodyPr>
        <a:lstStyle/>
        <a:p>
          <a:pPr marL="0" lvl="0" indent="0" algn="ctr" defTabSz="711200">
            <a:lnSpc>
              <a:spcPct val="90000"/>
            </a:lnSpc>
            <a:spcBef>
              <a:spcPct val="0"/>
            </a:spcBef>
            <a:spcAft>
              <a:spcPct val="35000"/>
            </a:spcAft>
            <a:buNone/>
          </a:pPr>
          <a:r>
            <a:rPr lang="en-US" sz="1600" kern="1200"/>
            <a:t>Avoid</a:t>
          </a:r>
        </a:p>
      </dsp:txBody>
      <dsp:txXfrm>
        <a:off x="0" y="533117"/>
        <a:ext cx="1747520" cy="501053"/>
      </dsp:txXfrm>
    </dsp:sp>
    <dsp:sp modelId="{75CC1687-68CA-DD47-9C63-D0489685F6E6}">
      <dsp:nvSpPr>
        <dsp:cNvPr id="0" name=""/>
        <dsp:cNvSpPr/>
      </dsp:nvSpPr>
      <dsp:spPr>
        <a:xfrm>
          <a:off x="1747520" y="1064234"/>
          <a:ext cx="6990080" cy="50105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627" tIns="127268" rIns="135627" bIns="127268" numCol="1" spcCol="1270" anchor="ctr" anchorCtr="0">
          <a:noAutofit/>
        </a:bodyPr>
        <a:lstStyle/>
        <a:p>
          <a:pPr marL="0" lvl="0" indent="0" algn="l" defTabSz="711200">
            <a:lnSpc>
              <a:spcPct val="90000"/>
            </a:lnSpc>
            <a:spcBef>
              <a:spcPct val="0"/>
            </a:spcBef>
            <a:spcAft>
              <a:spcPct val="35000"/>
            </a:spcAft>
            <a:buNone/>
          </a:pPr>
          <a:r>
            <a:rPr lang="en-US" sz="1600" kern="1200" dirty="0"/>
            <a:t>Give a few clear options (choices)</a:t>
          </a:r>
        </a:p>
      </dsp:txBody>
      <dsp:txXfrm>
        <a:off x="1747520" y="1064234"/>
        <a:ext cx="6990080" cy="501053"/>
      </dsp:txXfrm>
    </dsp:sp>
    <dsp:sp modelId="{D74FDF9D-92FD-BA4B-9011-6FD9447C4515}">
      <dsp:nvSpPr>
        <dsp:cNvPr id="0" name=""/>
        <dsp:cNvSpPr/>
      </dsp:nvSpPr>
      <dsp:spPr>
        <a:xfrm>
          <a:off x="0" y="1064234"/>
          <a:ext cx="1747520" cy="50105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73" tIns="49493" rIns="92473" bIns="49493" numCol="1" spcCol="1270" anchor="ctr" anchorCtr="0">
          <a:noAutofit/>
        </a:bodyPr>
        <a:lstStyle/>
        <a:p>
          <a:pPr marL="0" lvl="0" indent="0" algn="ctr" defTabSz="711200">
            <a:lnSpc>
              <a:spcPct val="90000"/>
            </a:lnSpc>
            <a:spcBef>
              <a:spcPct val="0"/>
            </a:spcBef>
            <a:spcAft>
              <a:spcPct val="35000"/>
            </a:spcAft>
            <a:buNone/>
          </a:pPr>
          <a:r>
            <a:rPr lang="en-US" sz="1600" kern="1200"/>
            <a:t>Give</a:t>
          </a:r>
        </a:p>
      </dsp:txBody>
      <dsp:txXfrm>
        <a:off x="0" y="1064234"/>
        <a:ext cx="1747520" cy="501053"/>
      </dsp:txXfrm>
    </dsp:sp>
    <dsp:sp modelId="{BF6AC09A-6771-A447-A9AB-C919C1BC2F05}">
      <dsp:nvSpPr>
        <dsp:cNvPr id="0" name=""/>
        <dsp:cNvSpPr/>
      </dsp:nvSpPr>
      <dsp:spPr>
        <a:xfrm>
          <a:off x="1747520" y="1595351"/>
          <a:ext cx="6990080" cy="50105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627" tIns="127268" rIns="135627" bIns="127268" numCol="1" spcCol="1270" anchor="ctr" anchorCtr="0">
          <a:noAutofit/>
        </a:bodyPr>
        <a:lstStyle/>
        <a:p>
          <a:pPr marL="0" lvl="0" indent="0" algn="l" defTabSz="711200">
            <a:lnSpc>
              <a:spcPct val="90000"/>
            </a:lnSpc>
            <a:spcBef>
              <a:spcPct val="0"/>
            </a:spcBef>
            <a:spcAft>
              <a:spcPct val="35000"/>
            </a:spcAft>
            <a:buNone/>
          </a:pPr>
          <a:r>
            <a:rPr lang="en-US" sz="1600" kern="1200" dirty="0"/>
            <a:t>Utilize non-aggressive posture</a:t>
          </a:r>
        </a:p>
      </dsp:txBody>
      <dsp:txXfrm>
        <a:off x="1747520" y="1595351"/>
        <a:ext cx="6990080" cy="501053"/>
      </dsp:txXfrm>
    </dsp:sp>
    <dsp:sp modelId="{6C2F12E8-EA7A-9246-8610-8E5C065E7B3C}">
      <dsp:nvSpPr>
        <dsp:cNvPr id="0" name=""/>
        <dsp:cNvSpPr/>
      </dsp:nvSpPr>
      <dsp:spPr>
        <a:xfrm>
          <a:off x="0" y="1595351"/>
          <a:ext cx="1747520" cy="50105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73" tIns="49493" rIns="92473" bIns="49493" numCol="1" spcCol="1270" anchor="ctr" anchorCtr="0">
          <a:noAutofit/>
        </a:bodyPr>
        <a:lstStyle/>
        <a:p>
          <a:pPr marL="0" lvl="0" indent="0" algn="ctr" defTabSz="711200">
            <a:lnSpc>
              <a:spcPct val="90000"/>
            </a:lnSpc>
            <a:spcBef>
              <a:spcPct val="0"/>
            </a:spcBef>
            <a:spcAft>
              <a:spcPct val="35000"/>
            </a:spcAft>
            <a:buNone/>
          </a:pPr>
          <a:r>
            <a:rPr lang="en-US" sz="1600" kern="1200"/>
            <a:t>Utilize</a:t>
          </a:r>
        </a:p>
      </dsp:txBody>
      <dsp:txXfrm>
        <a:off x="0" y="1595351"/>
        <a:ext cx="1747520" cy="501053"/>
      </dsp:txXfrm>
    </dsp:sp>
    <dsp:sp modelId="{40E4E510-BBCB-684B-8152-23EC972584A6}">
      <dsp:nvSpPr>
        <dsp:cNvPr id="0" name=""/>
        <dsp:cNvSpPr/>
      </dsp:nvSpPr>
      <dsp:spPr>
        <a:xfrm>
          <a:off x="1747520" y="2126468"/>
          <a:ext cx="6990080" cy="50105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627" tIns="127268" rIns="135627" bIns="127268" numCol="1" spcCol="1270" anchor="ctr" anchorCtr="0">
          <a:noAutofit/>
        </a:bodyPr>
        <a:lstStyle/>
        <a:p>
          <a:pPr marL="0" lvl="0" indent="0" algn="l" defTabSz="711200">
            <a:lnSpc>
              <a:spcPct val="90000"/>
            </a:lnSpc>
            <a:spcBef>
              <a:spcPct val="0"/>
            </a:spcBef>
            <a:spcAft>
              <a:spcPct val="35000"/>
            </a:spcAft>
            <a:buNone/>
          </a:pPr>
          <a:r>
            <a:rPr lang="en-US" sz="1600" kern="1200"/>
            <a:t>Use genuineness and empathy</a:t>
          </a:r>
        </a:p>
      </dsp:txBody>
      <dsp:txXfrm>
        <a:off x="1747520" y="2126468"/>
        <a:ext cx="6990080" cy="501053"/>
      </dsp:txXfrm>
    </dsp:sp>
    <dsp:sp modelId="{AEA639B0-9E84-E84C-8130-601F64AFA31F}">
      <dsp:nvSpPr>
        <dsp:cNvPr id="0" name=""/>
        <dsp:cNvSpPr/>
      </dsp:nvSpPr>
      <dsp:spPr>
        <a:xfrm>
          <a:off x="0" y="2126468"/>
          <a:ext cx="1747520" cy="50105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73" tIns="49493" rIns="92473" bIns="49493" numCol="1" spcCol="1270" anchor="ctr" anchorCtr="0">
          <a:noAutofit/>
        </a:bodyPr>
        <a:lstStyle/>
        <a:p>
          <a:pPr marL="0" lvl="0" indent="0" algn="ctr" defTabSz="711200">
            <a:lnSpc>
              <a:spcPct val="90000"/>
            </a:lnSpc>
            <a:spcBef>
              <a:spcPct val="0"/>
            </a:spcBef>
            <a:spcAft>
              <a:spcPct val="35000"/>
            </a:spcAft>
            <a:buNone/>
          </a:pPr>
          <a:r>
            <a:rPr lang="en-US" sz="1600" kern="1200"/>
            <a:t>Use</a:t>
          </a:r>
        </a:p>
      </dsp:txBody>
      <dsp:txXfrm>
        <a:off x="0" y="2126468"/>
        <a:ext cx="1747520" cy="501053"/>
      </dsp:txXfrm>
    </dsp:sp>
    <dsp:sp modelId="{D16661DA-DC42-104D-8AD8-C5EA7AC27743}">
      <dsp:nvSpPr>
        <dsp:cNvPr id="0" name=""/>
        <dsp:cNvSpPr/>
      </dsp:nvSpPr>
      <dsp:spPr>
        <a:xfrm>
          <a:off x="1747520" y="2657585"/>
          <a:ext cx="6990080" cy="50105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627" tIns="127268" rIns="135627" bIns="127268" numCol="1" spcCol="1270" anchor="ctr" anchorCtr="0">
          <a:noAutofit/>
        </a:bodyPr>
        <a:lstStyle/>
        <a:p>
          <a:pPr marL="0" lvl="0" indent="0" algn="l" defTabSz="711200">
            <a:lnSpc>
              <a:spcPct val="90000"/>
            </a:lnSpc>
            <a:spcBef>
              <a:spcPct val="0"/>
            </a:spcBef>
            <a:spcAft>
              <a:spcPct val="35000"/>
            </a:spcAft>
            <a:buNone/>
          </a:pPr>
          <a:r>
            <a:rPr lang="en-US" sz="1600" kern="1200"/>
            <a:t>Attempt to be confidently aware</a:t>
          </a:r>
        </a:p>
      </dsp:txBody>
      <dsp:txXfrm>
        <a:off x="1747520" y="2657585"/>
        <a:ext cx="6990080" cy="501053"/>
      </dsp:txXfrm>
    </dsp:sp>
    <dsp:sp modelId="{84D9B7EF-E312-0043-BD00-DD418431FB2A}">
      <dsp:nvSpPr>
        <dsp:cNvPr id="0" name=""/>
        <dsp:cNvSpPr/>
      </dsp:nvSpPr>
      <dsp:spPr>
        <a:xfrm>
          <a:off x="0" y="2657585"/>
          <a:ext cx="1747520" cy="50105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73" tIns="49493" rIns="92473" bIns="49493" numCol="1" spcCol="1270" anchor="ctr" anchorCtr="0">
          <a:noAutofit/>
        </a:bodyPr>
        <a:lstStyle/>
        <a:p>
          <a:pPr marL="0" lvl="0" indent="0" algn="ctr" defTabSz="711200">
            <a:lnSpc>
              <a:spcPct val="90000"/>
            </a:lnSpc>
            <a:spcBef>
              <a:spcPct val="0"/>
            </a:spcBef>
            <a:spcAft>
              <a:spcPct val="35000"/>
            </a:spcAft>
            <a:buNone/>
          </a:pPr>
          <a:r>
            <a:rPr lang="en-US" sz="1600" kern="1200"/>
            <a:t>Attempt</a:t>
          </a:r>
        </a:p>
      </dsp:txBody>
      <dsp:txXfrm>
        <a:off x="0" y="2657585"/>
        <a:ext cx="1747520" cy="501053"/>
      </dsp:txXfrm>
    </dsp:sp>
    <dsp:sp modelId="{9FD891E0-F49A-0246-8287-CF9B0D4FAEC9}">
      <dsp:nvSpPr>
        <dsp:cNvPr id="0" name=""/>
        <dsp:cNvSpPr/>
      </dsp:nvSpPr>
      <dsp:spPr>
        <a:xfrm>
          <a:off x="1747520" y="3188702"/>
          <a:ext cx="6990080" cy="50105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627" tIns="127268" rIns="135627" bIns="127268" numCol="1" spcCol="1270" anchor="ctr" anchorCtr="0">
          <a:noAutofit/>
        </a:bodyPr>
        <a:lstStyle/>
        <a:p>
          <a:pPr marL="0" lvl="0" indent="0" algn="l" defTabSz="711200">
            <a:lnSpc>
              <a:spcPct val="90000"/>
            </a:lnSpc>
            <a:spcBef>
              <a:spcPct val="0"/>
            </a:spcBef>
            <a:spcAft>
              <a:spcPct val="35000"/>
            </a:spcAft>
            <a:buNone/>
          </a:pPr>
          <a:r>
            <a:rPr lang="en-US" sz="1600" kern="1200" dirty="0"/>
            <a:t>Be assertive, not aggressive; state expectations for patient’s behavior</a:t>
          </a:r>
        </a:p>
      </dsp:txBody>
      <dsp:txXfrm>
        <a:off x="1747520" y="3188702"/>
        <a:ext cx="6990080" cy="501053"/>
      </dsp:txXfrm>
    </dsp:sp>
    <dsp:sp modelId="{383E1E66-DD90-9348-A814-5DA2F0B4C9A3}">
      <dsp:nvSpPr>
        <dsp:cNvPr id="0" name=""/>
        <dsp:cNvSpPr/>
      </dsp:nvSpPr>
      <dsp:spPr>
        <a:xfrm>
          <a:off x="0" y="3188702"/>
          <a:ext cx="1747520" cy="50105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73" tIns="49493" rIns="92473" bIns="49493" numCol="1" spcCol="1270" anchor="ctr" anchorCtr="0">
          <a:noAutofit/>
        </a:bodyPr>
        <a:lstStyle/>
        <a:p>
          <a:pPr marL="0" lvl="0" indent="0" algn="ctr" defTabSz="711200">
            <a:lnSpc>
              <a:spcPct val="90000"/>
            </a:lnSpc>
            <a:spcBef>
              <a:spcPct val="0"/>
            </a:spcBef>
            <a:spcAft>
              <a:spcPct val="35000"/>
            </a:spcAft>
            <a:buNone/>
          </a:pPr>
          <a:r>
            <a:rPr lang="en-US" sz="1600" kern="1200"/>
            <a:t>Be</a:t>
          </a:r>
        </a:p>
      </dsp:txBody>
      <dsp:txXfrm>
        <a:off x="0" y="3188702"/>
        <a:ext cx="1747520" cy="501053"/>
      </dsp:txXfrm>
    </dsp:sp>
    <dsp:sp modelId="{5EB022E6-BBB2-F240-B165-CCF0FC3448A0}">
      <dsp:nvSpPr>
        <dsp:cNvPr id="0" name=""/>
        <dsp:cNvSpPr/>
      </dsp:nvSpPr>
      <dsp:spPr>
        <a:xfrm>
          <a:off x="1747520" y="3719819"/>
          <a:ext cx="6990080" cy="50105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627" tIns="127268" rIns="135627" bIns="127268" numCol="1" spcCol="1270" anchor="ctr" anchorCtr="0">
          <a:noAutofit/>
        </a:bodyPr>
        <a:lstStyle/>
        <a:p>
          <a:pPr marL="0" lvl="0" indent="0" algn="l" defTabSz="711200">
            <a:lnSpc>
              <a:spcPct val="90000"/>
            </a:lnSpc>
            <a:spcBef>
              <a:spcPct val="0"/>
            </a:spcBef>
            <a:spcAft>
              <a:spcPct val="35000"/>
            </a:spcAft>
            <a:buNone/>
          </a:pPr>
          <a:r>
            <a:rPr lang="en-US" sz="1600" kern="1200" dirty="0"/>
            <a:t>Assess for personal safety</a:t>
          </a:r>
        </a:p>
      </dsp:txBody>
      <dsp:txXfrm>
        <a:off x="1747520" y="3719819"/>
        <a:ext cx="6990080" cy="501053"/>
      </dsp:txXfrm>
    </dsp:sp>
    <dsp:sp modelId="{F4B27F5F-8D01-6E46-8734-D0C30264382A}">
      <dsp:nvSpPr>
        <dsp:cNvPr id="0" name=""/>
        <dsp:cNvSpPr/>
      </dsp:nvSpPr>
      <dsp:spPr>
        <a:xfrm>
          <a:off x="0" y="3719819"/>
          <a:ext cx="1747520" cy="50105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73" tIns="49493" rIns="92473" bIns="49493" numCol="1" spcCol="1270" anchor="ctr" anchorCtr="0">
          <a:noAutofit/>
        </a:bodyPr>
        <a:lstStyle/>
        <a:p>
          <a:pPr marL="0" lvl="0" indent="0" algn="ctr" defTabSz="711200">
            <a:lnSpc>
              <a:spcPct val="90000"/>
            </a:lnSpc>
            <a:spcBef>
              <a:spcPct val="0"/>
            </a:spcBef>
            <a:spcAft>
              <a:spcPct val="35000"/>
            </a:spcAft>
            <a:buNone/>
          </a:pPr>
          <a:r>
            <a:rPr lang="en-US" sz="1600" kern="1200"/>
            <a:t>Assess</a:t>
          </a:r>
        </a:p>
      </dsp:txBody>
      <dsp:txXfrm>
        <a:off x="0" y="3719819"/>
        <a:ext cx="1747520" cy="50105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842D9F-0BDF-404F-A567-296624FB5D5F}">
      <dsp:nvSpPr>
        <dsp:cNvPr id="0" name=""/>
        <dsp:cNvSpPr/>
      </dsp:nvSpPr>
      <dsp:spPr>
        <a:xfrm>
          <a:off x="0" y="417282"/>
          <a:ext cx="7290197" cy="61600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Patients with healthy coping who are overwhelmed</a:t>
          </a:r>
        </a:p>
      </dsp:txBody>
      <dsp:txXfrm>
        <a:off x="30071" y="447353"/>
        <a:ext cx="7230055" cy="555862"/>
      </dsp:txXfrm>
    </dsp:sp>
    <dsp:sp modelId="{2589BFE3-0C0E-D643-B2FB-5433316CAA5B}">
      <dsp:nvSpPr>
        <dsp:cNvPr id="0" name=""/>
        <dsp:cNvSpPr/>
      </dsp:nvSpPr>
      <dsp:spPr>
        <a:xfrm>
          <a:off x="0" y="1033287"/>
          <a:ext cx="7290197" cy="978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6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Validation</a:t>
          </a:r>
        </a:p>
        <a:p>
          <a:pPr marL="228600" lvl="1" indent="-228600" algn="l" defTabSz="933450">
            <a:lnSpc>
              <a:spcPct val="90000"/>
            </a:lnSpc>
            <a:spcBef>
              <a:spcPct val="0"/>
            </a:spcBef>
            <a:spcAft>
              <a:spcPct val="20000"/>
            </a:spcAft>
            <a:buChar char="•"/>
          </a:pPr>
          <a:r>
            <a:rPr lang="en-US" sz="2100" kern="1200"/>
            <a:t>Empathy</a:t>
          </a:r>
        </a:p>
        <a:p>
          <a:pPr marL="228600" lvl="1" indent="-228600" algn="l" defTabSz="933450">
            <a:lnSpc>
              <a:spcPct val="90000"/>
            </a:lnSpc>
            <a:spcBef>
              <a:spcPct val="0"/>
            </a:spcBef>
            <a:spcAft>
              <a:spcPct val="20000"/>
            </a:spcAft>
            <a:buChar char="•"/>
          </a:pPr>
          <a:r>
            <a:rPr lang="en-US" sz="2100" kern="1200"/>
            <a:t>ID feeling</a:t>
          </a:r>
        </a:p>
      </dsp:txBody>
      <dsp:txXfrm>
        <a:off x="0" y="1033287"/>
        <a:ext cx="7290197" cy="978075"/>
      </dsp:txXfrm>
    </dsp:sp>
    <dsp:sp modelId="{4F088F7B-4619-054D-9B49-4AE5407C7519}">
      <dsp:nvSpPr>
        <dsp:cNvPr id="0" name=""/>
        <dsp:cNvSpPr/>
      </dsp:nvSpPr>
      <dsp:spPr>
        <a:xfrm>
          <a:off x="0" y="2011362"/>
          <a:ext cx="7290197" cy="616004"/>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Patients with marginal coping skills</a:t>
          </a:r>
        </a:p>
      </dsp:txBody>
      <dsp:txXfrm>
        <a:off x="30071" y="2041433"/>
        <a:ext cx="7230055" cy="555862"/>
      </dsp:txXfrm>
    </dsp:sp>
    <dsp:sp modelId="{705952D8-24BD-604D-B5B6-7070A885C490}">
      <dsp:nvSpPr>
        <dsp:cNvPr id="0" name=""/>
        <dsp:cNvSpPr/>
      </dsp:nvSpPr>
      <dsp:spPr>
        <a:xfrm>
          <a:off x="0" y="2627367"/>
          <a:ext cx="7290197" cy="978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6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Anger can move quickly from anxiety to aggression</a:t>
          </a:r>
        </a:p>
        <a:p>
          <a:pPr marL="228600" lvl="1" indent="-228600" algn="l" defTabSz="933450">
            <a:lnSpc>
              <a:spcPct val="90000"/>
            </a:lnSpc>
            <a:spcBef>
              <a:spcPct val="0"/>
            </a:spcBef>
            <a:spcAft>
              <a:spcPct val="20000"/>
            </a:spcAft>
            <a:buChar char="•"/>
          </a:pPr>
          <a:r>
            <a:rPr lang="en-US" sz="2100" kern="1200"/>
            <a:t>External locus of control</a:t>
          </a:r>
        </a:p>
        <a:p>
          <a:pPr marL="228600" lvl="1" indent="-228600" algn="l" defTabSz="933450">
            <a:lnSpc>
              <a:spcPct val="90000"/>
            </a:lnSpc>
            <a:spcBef>
              <a:spcPct val="0"/>
            </a:spcBef>
            <a:spcAft>
              <a:spcPct val="20000"/>
            </a:spcAft>
            <a:buChar char="•"/>
          </a:pPr>
          <a:r>
            <a:rPr lang="en-US" sz="2100" kern="1200"/>
            <a:t>Strategies for the persistently verbally abusive client</a:t>
          </a:r>
        </a:p>
      </dsp:txBody>
      <dsp:txXfrm>
        <a:off x="0" y="2627367"/>
        <a:ext cx="7290197" cy="9780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7270B-ACDF-0146-9FF2-3203B439172B}">
      <dsp:nvSpPr>
        <dsp:cNvPr id="0" name=""/>
        <dsp:cNvSpPr/>
      </dsp:nvSpPr>
      <dsp:spPr>
        <a:xfrm>
          <a:off x="1861669" y="1110"/>
          <a:ext cx="3566715" cy="214002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Offer PRN medication to alleviate acute symptoms  (Table 27.2)</a:t>
          </a:r>
        </a:p>
        <a:p>
          <a:pPr marL="228600" lvl="1" indent="-228600" algn="l" defTabSz="977900">
            <a:lnSpc>
              <a:spcPct val="90000"/>
            </a:lnSpc>
            <a:spcBef>
              <a:spcPct val="0"/>
            </a:spcBef>
            <a:spcAft>
              <a:spcPct val="15000"/>
            </a:spcAft>
            <a:buChar char="•"/>
          </a:pPr>
          <a:r>
            <a:rPr lang="en-US" sz="2200" kern="1200"/>
            <a:t>Antianxiety agents</a:t>
          </a:r>
        </a:p>
        <a:p>
          <a:pPr marL="228600" lvl="1" indent="-228600" algn="l" defTabSz="977900">
            <a:lnSpc>
              <a:spcPct val="90000"/>
            </a:lnSpc>
            <a:spcBef>
              <a:spcPct val="0"/>
            </a:spcBef>
            <a:spcAft>
              <a:spcPct val="15000"/>
            </a:spcAft>
            <a:buChar char="•"/>
          </a:pPr>
          <a:r>
            <a:rPr lang="en-US" sz="2200" kern="1200"/>
            <a:t>Antipsychotics</a:t>
          </a:r>
        </a:p>
      </dsp:txBody>
      <dsp:txXfrm>
        <a:off x="1861669" y="1110"/>
        <a:ext cx="3566715" cy="2140029"/>
      </dsp:txXfrm>
    </dsp:sp>
    <dsp:sp modelId="{710C7420-29B6-E64D-846C-6E112C652C5D}">
      <dsp:nvSpPr>
        <dsp:cNvPr id="0" name=""/>
        <dsp:cNvSpPr/>
      </dsp:nvSpPr>
      <dsp:spPr>
        <a:xfrm>
          <a:off x="1861669" y="2497811"/>
          <a:ext cx="3566715" cy="2140029"/>
        </a:xfrm>
        <a:prstGeom prst="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Long-term management of chronic aggression (Table 27.3)</a:t>
          </a:r>
        </a:p>
      </dsp:txBody>
      <dsp:txXfrm>
        <a:off x="1861669" y="2497811"/>
        <a:ext cx="3566715" cy="214002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0DB11-30B8-7F4A-8FEA-D767D6C9C1FD}">
      <dsp:nvSpPr>
        <dsp:cNvPr id="0" name=""/>
        <dsp:cNvSpPr/>
      </dsp:nvSpPr>
      <dsp:spPr>
        <a:xfrm>
          <a:off x="0" y="28887"/>
          <a:ext cx="7290197" cy="75289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Seclusion</a:t>
          </a:r>
        </a:p>
      </dsp:txBody>
      <dsp:txXfrm>
        <a:off x="36753" y="65640"/>
        <a:ext cx="7216691" cy="679389"/>
      </dsp:txXfrm>
    </dsp:sp>
    <dsp:sp modelId="{9ADF0844-2FB0-8749-8E9E-E90A6CCF3BCB}">
      <dsp:nvSpPr>
        <dsp:cNvPr id="0" name=""/>
        <dsp:cNvSpPr/>
      </dsp:nvSpPr>
      <dsp:spPr>
        <a:xfrm>
          <a:off x="0" y="781782"/>
          <a:ext cx="7290197" cy="1058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6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Involuntary confinement of a patient alone in a room, or area from which the patient is physically prevented from leaving </a:t>
          </a:r>
        </a:p>
      </dsp:txBody>
      <dsp:txXfrm>
        <a:off x="0" y="781782"/>
        <a:ext cx="7290197" cy="1058805"/>
      </dsp:txXfrm>
    </dsp:sp>
    <dsp:sp modelId="{C5C8C4B7-3E48-CD42-BB4F-B524670444A3}">
      <dsp:nvSpPr>
        <dsp:cNvPr id="0" name=""/>
        <dsp:cNvSpPr/>
      </dsp:nvSpPr>
      <dsp:spPr>
        <a:xfrm>
          <a:off x="0" y="1840587"/>
          <a:ext cx="7290197" cy="75289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Restraints</a:t>
          </a:r>
        </a:p>
      </dsp:txBody>
      <dsp:txXfrm>
        <a:off x="36753" y="1877340"/>
        <a:ext cx="7216691" cy="679389"/>
      </dsp:txXfrm>
    </dsp:sp>
    <dsp:sp modelId="{E43FC7BE-98DA-0D4D-BBFA-4B62FEEE7CCD}">
      <dsp:nvSpPr>
        <dsp:cNvPr id="0" name=""/>
        <dsp:cNvSpPr/>
      </dsp:nvSpPr>
      <dsp:spPr>
        <a:xfrm>
          <a:off x="0" y="2593482"/>
          <a:ext cx="7290197" cy="1400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6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Any manual method, physical or mechanical device, material, or equipment that immobilizes or reduces the ability of a patient to move his or her arms, legs, body, or head freely </a:t>
          </a:r>
        </a:p>
      </dsp:txBody>
      <dsp:txXfrm>
        <a:off x="0" y="2593482"/>
        <a:ext cx="7290197" cy="140035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7F166-23BE-42A0-8026-62EF823C805B}">
      <dsp:nvSpPr>
        <dsp:cNvPr id="0" name=""/>
        <dsp:cNvSpPr/>
      </dsp:nvSpPr>
      <dsp:spPr>
        <a:xfrm>
          <a:off x="0" y="600"/>
          <a:ext cx="4231481"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25C82F-DDB6-42C0-B0CD-7F6B47CF0442}">
      <dsp:nvSpPr>
        <dsp:cNvPr id="0" name=""/>
        <dsp:cNvSpPr/>
      </dsp:nvSpPr>
      <dsp:spPr>
        <a:xfrm>
          <a:off x="425232" y="316889"/>
          <a:ext cx="773150" cy="7731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8A089F8-B5F8-4011-A434-1C17FC95A66F}">
      <dsp:nvSpPr>
        <dsp:cNvPr id="0" name=""/>
        <dsp:cNvSpPr/>
      </dsp:nvSpPr>
      <dsp:spPr>
        <a:xfrm>
          <a:off x="1623616" y="600"/>
          <a:ext cx="2607864"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977900">
            <a:lnSpc>
              <a:spcPct val="90000"/>
            </a:lnSpc>
            <a:spcBef>
              <a:spcPct val="0"/>
            </a:spcBef>
            <a:spcAft>
              <a:spcPct val="35000"/>
            </a:spcAft>
            <a:buNone/>
          </a:pPr>
          <a:r>
            <a:rPr lang="en-US" sz="2200" kern="1200"/>
            <a:t>Staff should review incident with patient and colleagues</a:t>
          </a:r>
        </a:p>
      </dsp:txBody>
      <dsp:txXfrm>
        <a:off x="1623616" y="600"/>
        <a:ext cx="2607864" cy="1405728"/>
      </dsp:txXfrm>
    </dsp:sp>
    <dsp:sp modelId="{5B4D5656-ADAF-4145-8357-DEA956BADC7D}">
      <dsp:nvSpPr>
        <dsp:cNvPr id="0" name=""/>
        <dsp:cNvSpPr/>
      </dsp:nvSpPr>
      <dsp:spPr>
        <a:xfrm>
          <a:off x="0" y="1757760"/>
          <a:ext cx="4231481"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8602D5-4D80-4B3D-B32A-BD779A9512E6}">
      <dsp:nvSpPr>
        <dsp:cNvPr id="0" name=""/>
        <dsp:cNvSpPr/>
      </dsp:nvSpPr>
      <dsp:spPr>
        <a:xfrm>
          <a:off x="425232" y="2074049"/>
          <a:ext cx="773150" cy="7731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354E0A1-482D-41F1-B9D3-B31D869605D1}">
      <dsp:nvSpPr>
        <dsp:cNvPr id="0" name=""/>
        <dsp:cNvSpPr/>
      </dsp:nvSpPr>
      <dsp:spPr>
        <a:xfrm>
          <a:off x="1623616" y="1757760"/>
          <a:ext cx="2607864"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977900">
            <a:lnSpc>
              <a:spcPct val="90000"/>
            </a:lnSpc>
            <a:spcBef>
              <a:spcPct val="0"/>
            </a:spcBef>
            <a:spcAft>
              <a:spcPct val="35000"/>
            </a:spcAft>
            <a:buNone/>
          </a:pPr>
          <a:r>
            <a:rPr lang="en-US" sz="2200" kern="1200"/>
            <a:t>Identify precursors/stressors</a:t>
          </a:r>
        </a:p>
      </dsp:txBody>
      <dsp:txXfrm>
        <a:off x="1623616" y="1757760"/>
        <a:ext cx="2607864" cy="1405728"/>
      </dsp:txXfrm>
    </dsp:sp>
    <dsp:sp modelId="{30D04C17-EE1B-4D11-A1AA-6E538433683A}">
      <dsp:nvSpPr>
        <dsp:cNvPr id="0" name=""/>
        <dsp:cNvSpPr/>
      </dsp:nvSpPr>
      <dsp:spPr>
        <a:xfrm>
          <a:off x="0" y="3514921"/>
          <a:ext cx="4231481"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D2F23B-4F54-44C2-9CD2-B42BD6E76ED4}">
      <dsp:nvSpPr>
        <dsp:cNvPr id="0" name=""/>
        <dsp:cNvSpPr/>
      </dsp:nvSpPr>
      <dsp:spPr>
        <a:xfrm>
          <a:off x="425232" y="3831209"/>
          <a:ext cx="773150" cy="7731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C62784-B131-4DCD-A382-7C1AF10289D7}">
      <dsp:nvSpPr>
        <dsp:cNvPr id="0" name=""/>
        <dsp:cNvSpPr/>
      </dsp:nvSpPr>
      <dsp:spPr>
        <a:xfrm>
          <a:off x="1623616" y="3514921"/>
          <a:ext cx="2607864"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977900">
            <a:lnSpc>
              <a:spcPct val="90000"/>
            </a:lnSpc>
            <a:spcBef>
              <a:spcPct val="0"/>
            </a:spcBef>
            <a:spcAft>
              <a:spcPct val="35000"/>
            </a:spcAft>
            <a:buNone/>
          </a:pPr>
          <a:r>
            <a:rPr lang="en-US" sz="2200" kern="1200"/>
            <a:t>Review alternate ways of responding in future</a:t>
          </a:r>
        </a:p>
      </dsp:txBody>
      <dsp:txXfrm>
        <a:off x="1623616" y="3514921"/>
        <a:ext cx="2607864" cy="1405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67C6C-4717-2947-B9E2-6A2464754286}">
      <dsp:nvSpPr>
        <dsp:cNvPr id="0" name=""/>
        <dsp:cNvSpPr/>
      </dsp:nvSpPr>
      <dsp:spPr>
        <a:xfrm>
          <a:off x="0" y="434562"/>
          <a:ext cx="7290197" cy="1701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800" tIns="499872" rIns="56580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Genetic predisposition </a:t>
          </a:r>
        </a:p>
        <a:p>
          <a:pPr marL="228600" lvl="1" indent="-228600" algn="l" defTabSz="1066800">
            <a:lnSpc>
              <a:spcPct val="90000"/>
            </a:lnSpc>
            <a:spcBef>
              <a:spcPct val="0"/>
            </a:spcBef>
            <a:spcAft>
              <a:spcPct val="15000"/>
            </a:spcAft>
            <a:buChar char="•"/>
          </a:pPr>
          <a:r>
            <a:rPr lang="en-US" sz="2400" kern="1200"/>
            <a:t>Neurobiological: brain injury or abnormalities</a:t>
          </a:r>
        </a:p>
        <a:p>
          <a:pPr marL="228600" lvl="1" indent="-228600" algn="l" defTabSz="1066800">
            <a:lnSpc>
              <a:spcPct val="90000"/>
            </a:lnSpc>
            <a:spcBef>
              <a:spcPct val="0"/>
            </a:spcBef>
            <a:spcAft>
              <a:spcPct val="15000"/>
            </a:spcAft>
            <a:buChar char="•"/>
          </a:pPr>
          <a:r>
            <a:rPr lang="en-US" sz="2400" kern="1200"/>
            <a:t>Neurotransmitters</a:t>
          </a:r>
        </a:p>
      </dsp:txBody>
      <dsp:txXfrm>
        <a:off x="0" y="434562"/>
        <a:ext cx="7290197" cy="1701000"/>
      </dsp:txXfrm>
    </dsp:sp>
    <dsp:sp modelId="{1E518482-CD9D-3044-BE11-B7BDF6CCB69E}">
      <dsp:nvSpPr>
        <dsp:cNvPr id="0" name=""/>
        <dsp:cNvSpPr/>
      </dsp:nvSpPr>
      <dsp:spPr>
        <a:xfrm>
          <a:off x="364509" y="80322"/>
          <a:ext cx="5103137"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6" tIns="0" rIns="192886" bIns="0" numCol="1" spcCol="1270" anchor="ctr" anchorCtr="0">
          <a:noAutofit/>
        </a:bodyPr>
        <a:lstStyle/>
        <a:p>
          <a:pPr marL="0" lvl="0" indent="0" algn="l" defTabSz="1066800">
            <a:lnSpc>
              <a:spcPct val="90000"/>
            </a:lnSpc>
            <a:spcBef>
              <a:spcPct val="0"/>
            </a:spcBef>
            <a:spcAft>
              <a:spcPct val="35000"/>
            </a:spcAft>
            <a:buNone/>
          </a:pPr>
          <a:r>
            <a:rPr lang="en-US" sz="2400" kern="1200"/>
            <a:t>Biological factors</a:t>
          </a:r>
        </a:p>
      </dsp:txBody>
      <dsp:txXfrm>
        <a:off x="399094" y="114907"/>
        <a:ext cx="5033967" cy="639310"/>
      </dsp:txXfrm>
    </dsp:sp>
    <dsp:sp modelId="{AE9E9293-E513-B547-8608-577F12917E1F}">
      <dsp:nvSpPr>
        <dsp:cNvPr id="0" name=""/>
        <dsp:cNvSpPr/>
      </dsp:nvSpPr>
      <dsp:spPr>
        <a:xfrm>
          <a:off x="0" y="2619402"/>
          <a:ext cx="7290197" cy="1323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800" tIns="499872" rIns="565800"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Behavioral theory—learned response</a:t>
          </a:r>
        </a:p>
        <a:p>
          <a:pPr marL="228600" lvl="1" indent="-228600" algn="l" defTabSz="1066800">
            <a:lnSpc>
              <a:spcPct val="90000"/>
            </a:lnSpc>
            <a:spcBef>
              <a:spcPct val="0"/>
            </a:spcBef>
            <a:spcAft>
              <a:spcPct val="15000"/>
            </a:spcAft>
            <a:buChar char="•"/>
          </a:pPr>
          <a:r>
            <a:rPr lang="en-US" sz="2400" kern="1200"/>
            <a:t>Social learning theory—imitate others </a:t>
          </a:r>
        </a:p>
      </dsp:txBody>
      <dsp:txXfrm>
        <a:off x="0" y="2619402"/>
        <a:ext cx="7290197" cy="1323000"/>
      </dsp:txXfrm>
    </dsp:sp>
    <dsp:sp modelId="{224B0955-321E-1C4A-9624-275BE5FE5FA2}">
      <dsp:nvSpPr>
        <dsp:cNvPr id="0" name=""/>
        <dsp:cNvSpPr/>
      </dsp:nvSpPr>
      <dsp:spPr>
        <a:xfrm>
          <a:off x="364509" y="2265162"/>
          <a:ext cx="5103137"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6" tIns="0" rIns="192886" bIns="0" numCol="1" spcCol="1270" anchor="ctr" anchorCtr="0">
          <a:noAutofit/>
        </a:bodyPr>
        <a:lstStyle/>
        <a:p>
          <a:pPr marL="0" lvl="0" indent="0" algn="l" defTabSz="1066800">
            <a:lnSpc>
              <a:spcPct val="90000"/>
            </a:lnSpc>
            <a:spcBef>
              <a:spcPct val="0"/>
            </a:spcBef>
            <a:spcAft>
              <a:spcPct val="35000"/>
            </a:spcAft>
            <a:buNone/>
          </a:pPr>
          <a:r>
            <a:rPr lang="en-US" sz="2400" kern="1200"/>
            <a:t>Cognitive factors</a:t>
          </a:r>
        </a:p>
      </dsp:txBody>
      <dsp:txXfrm>
        <a:off x="399094" y="2299747"/>
        <a:ext cx="5033967" cy="6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8666A-EC7D-EA4B-B970-42C0C9802F2E}">
      <dsp:nvSpPr>
        <dsp:cNvPr id="0" name=""/>
        <dsp:cNvSpPr/>
      </dsp:nvSpPr>
      <dsp:spPr>
        <a:xfrm>
          <a:off x="442199" y="239"/>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Discounted</a:t>
          </a:r>
        </a:p>
      </dsp:txBody>
      <dsp:txXfrm>
        <a:off x="442199" y="239"/>
        <a:ext cx="1489720" cy="893832"/>
      </dsp:txXfrm>
    </dsp:sp>
    <dsp:sp modelId="{D868DA4B-7DF6-1B48-8F35-F227C5C758E5}">
      <dsp:nvSpPr>
        <dsp:cNvPr id="0" name=""/>
        <dsp:cNvSpPr/>
      </dsp:nvSpPr>
      <dsp:spPr>
        <a:xfrm>
          <a:off x="2080892" y="239"/>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Embarrassed</a:t>
          </a:r>
        </a:p>
      </dsp:txBody>
      <dsp:txXfrm>
        <a:off x="2080892" y="239"/>
        <a:ext cx="1489720" cy="893832"/>
      </dsp:txXfrm>
    </dsp:sp>
    <dsp:sp modelId="{DE9D4127-5D66-C34C-9C45-053B4047521E}">
      <dsp:nvSpPr>
        <dsp:cNvPr id="0" name=""/>
        <dsp:cNvSpPr/>
      </dsp:nvSpPr>
      <dsp:spPr>
        <a:xfrm>
          <a:off x="3719584" y="239"/>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Frightened</a:t>
          </a:r>
        </a:p>
      </dsp:txBody>
      <dsp:txXfrm>
        <a:off x="3719584" y="239"/>
        <a:ext cx="1489720" cy="893832"/>
      </dsp:txXfrm>
    </dsp:sp>
    <dsp:sp modelId="{A71C292F-4C4E-A446-AE03-D8909C670B17}">
      <dsp:nvSpPr>
        <dsp:cNvPr id="0" name=""/>
        <dsp:cNvSpPr/>
      </dsp:nvSpPr>
      <dsp:spPr>
        <a:xfrm>
          <a:off x="5358276" y="239"/>
          <a:ext cx="1489720" cy="893832"/>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Found out</a:t>
          </a:r>
        </a:p>
      </dsp:txBody>
      <dsp:txXfrm>
        <a:off x="5358276" y="239"/>
        <a:ext cx="1489720" cy="893832"/>
      </dsp:txXfrm>
    </dsp:sp>
    <dsp:sp modelId="{7565E96E-71D7-0B4F-A3FE-7C2E4C0E775F}">
      <dsp:nvSpPr>
        <dsp:cNvPr id="0" name=""/>
        <dsp:cNvSpPr/>
      </dsp:nvSpPr>
      <dsp:spPr>
        <a:xfrm>
          <a:off x="442199" y="1043044"/>
          <a:ext cx="1489720" cy="89383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Guilty</a:t>
          </a:r>
        </a:p>
      </dsp:txBody>
      <dsp:txXfrm>
        <a:off x="442199" y="1043044"/>
        <a:ext cx="1489720" cy="893832"/>
      </dsp:txXfrm>
    </dsp:sp>
    <dsp:sp modelId="{3CA97567-BA90-784B-9754-073D5D7E4E59}">
      <dsp:nvSpPr>
        <dsp:cNvPr id="0" name=""/>
        <dsp:cNvSpPr/>
      </dsp:nvSpPr>
      <dsp:spPr>
        <a:xfrm>
          <a:off x="2080892" y="1043044"/>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Humiliated</a:t>
          </a:r>
        </a:p>
      </dsp:txBody>
      <dsp:txXfrm>
        <a:off x="2080892" y="1043044"/>
        <a:ext cx="1489720" cy="893832"/>
      </dsp:txXfrm>
    </dsp:sp>
    <dsp:sp modelId="{1104C94C-6560-DE48-8405-0DC195854B91}">
      <dsp:nvSpPr>
        <dsp:cNvPr id="0" name=""/>
        <dsp:cNvSpPr/>
      </dsp:nvSpPr>
      <dsp:spPr>
        <a:xfrm>
          <a:off x="3719584" y="1043044"/>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Hurt</a:t>
          </a:r>
        </a:p>
      </dsp:txBody>
      <dsp:txXfrm>
        <a:off x="3719584" y="1043044"/>
        <a:ext cx="1489720" cy="893832"/>
      </dsp:txXfrm>
    </dsp:sp>
    <dsp:sp modelId="{FF75433E-0A59-1443-B26A-9F122D27B3F9}">
      <dsp:nvSpPr>
        <dsp:cNvPr id="0" name=""/>
        <dsp:cNvSpPr/>
      </dsp:nvSpPr>
      <dsp:spPr>
        <a:xfrm>
          <a:off x="5358276" y="1043044"/>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Ignored</a:t>
          </a:r>
        </a:p>
      </dsp:txBody>
      <dsp:txXfrm>
        <a:off x="5358276" y="1043044"/>
        <a:ext cx="1489720" cy="893832"/>
      </dsp:txXfrm>
    </dsp:sp>
    <dsp:sp modelId="{194F19F2-DC91-E646-BB4E-42FE98499EA1}">
      <dsp:nvSpPr>
        <dsp:cNvPr id="0" name=""/>
        <dsp:cNvSpPr/>
      </dsp:nvSpPr>
      <dsp:spPr>
        <a:xfrm>
          <a:off x="442199" y="2085848"/>
          <a:ext cx="1489720" cy="893832"/>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Inadequate</a:t>
          </a:r>
        </a:p>
      </dsp:txBody>
      <dsp:txXfrm>
        <a:off x="442199" y="2085848"/>
        <a:ext cx="1489720" cy="893832"/>
      </dsp:txXfrm>
    </dsp:sp>
    <dsp:sp modelId="{4724380E-DE65-8747-A0BD-506FEEDB56C4}">
      <dsp:nvSpPr>
        <dsp:cNvPr id="0" name=""/>
        <dsp:cNvSpPr/>
      </dsp:nvSpPr>
      <dsp:spPr>
        <a:xfrm>
          <a:off x="2080892" y="2085848"/>
          <a:ext cx="1489720" cy="89383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Insecure</a:t>
          </a:r>
        </a:p>
      </dsp:txBody>
      <dsp:txXfrm>
        <a:off x="2080892" y="2085848"/>
        <a:ext cx="1489720" cy="893832"/>
      </dsp:txXfrm>
    </dsp:sp>
    <dsp:sp modelId="{2C6805B7-792E-414A-86A3-7DA125C15B1C}">
      <dsp:nvSpPr>
        <dsp:cNvPr id="0" name=""/>
        <dsp:cNvSpPr/>
      </dsp:nvSpPr>
      <dsp:spPr>
        <a:xfrm>
          <a:off x="3719584" y="2085848"/>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Unheard</a:t>
          </a:r>
        </a:p>
      </dsp:txBody>
      <dsp:txXfrm>
        <a:off x="3719584" y="2085848"/>
        <a:ext cx="1489720" cy="893832"/>
      </dsp:txXfrm>
    </dsp:sp>
    <dsp:sp modelId="{5F3F72F5-9CCD-824D-85A6-EEB43700624C}">
      <dsp:nvSpPr>
        <dsp:cNvPr id="0" name=""/>
        <dsp:cNvSpPr/>
      </dsp:nvSpPr>
      <dsp:spPr>
        <a:xfrm>
          <a:off x="5358276" y="2085848"/>
          <a:ext cx="1489720" cy="89383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Out of control of the situation</a:t>
          </a:r>
        </a:p>
      </dsp:txBody>
      <dsp:txXfrm>
        <a:off x="5358276" y="2085848"/>
        <a:ext cx="1489720" cy="893832"/>
      </dsp:txXfrm>
    </dsp:sp>
    <dsp:sp modelId="{ADD00A78-3510-574E-87D4-D475D11BF3D2}">
      <dsp:nvSpPr>
        <dsp:cNvPr id="0" name=""/>
        <dsp:cNvSpPr/>
      </dsp:nvSpPr>
      <dsp:spPr>
        <a:xfrm>
          <a:off x="442199" y="3128652"/>
          <a:ext cx="1489720" cy="893832"/>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Rejected</a:t>
          </a:r>
        </a:p>
      </dsp:txBody>
      <dsp:txXfrm>
        <a:off x="442199" y="3128652"/>
        <a:ext cx="1489720" cy="893832"/>
      </dsp:txXfrm>
    </dsp:sp>
    <dsp:sp modelId="{4E91BC20-CFA5-6646-9D82-50B61689ABBF}">
      <dsp:nvSpPr>
        <dsp:cNvPr id="0" name=""/>
        <dsp:cNvSpPr/>
      </dsp:nvSpPr>
      <dsp:spPr>
        <a:xfrm>
          <a:off x="2080892" y="3128652"/>
          <a:ext cx="1489720" cy="893832"/>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threatened</a:t>
          </a:r>
        </a:p>
      </dsp:txBody>
      <dsp:txXfrm>
        <a:off x="2080892" y="3128652"/>
        <a:ext cx="1489720" cy="893832"/>
      </dsp:txXfrm>
    </dsp:sp>
    <dsp:sp modelId="{59567B24-386A-0F44-81BC-DBBCC25C3CE0}">
      <dsp:nvSpPr>
        <dsp:cNvPr id="0" name=""/>
        <dsp:cNvSpPr/>
      </dsp:nvSpPr>
      <dsp:spPr>
        <a:xfrm>
          <a:off x="3719584" y="3128652"/>
          <a:ext cx="1489720" cy="893832"/>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Tired </a:t>
          </a:r>
        </a:p>
      </dsp:txBody>
      <dsp:txXfrm>
        <a:off x="3719584" y="3128652"/>
        <a:ext cx="1489720" cy="893832"/>
      </dsp:txXfrm>
    </dsp:sp>
    <dsp:sp modelId="{2A440085-1F6E-BF44-9746-847965667895}">
      <dsp:nvSpPr>
        <dsp:cNvPr id="0" name=""/>
        <dsp:cNvSpPr/>
      </dsp:nvSpPr>
      <dsp:spPr>
        <a:xfrm>
          <a:off x="5358276" y="3128652"/>
          <a:ext cx="1489720" cy="89383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Vulnerable</a:t>
          </a:r>
        </a:p>
      </dsp:txBody>
      <dsp:txXfrm>
        <a:off x="5358276" y="3128652"/>
        <a:ext cx="1489720" cy="8938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0C3B3-2ACB-5246-A020-139B4FC5926C}">
      <dsp:nvSpPr>
        <dsp:cNvPr id="0" name=""/>
        <dsp:cNvSpPr/>
      </dsp:nvSpPr>
      <dsp:spPr>
        <a:xfrm>
          <a:off x="2135" y="316961"/>
          <a:ext cx="1694401" cy="101664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Limit setting by the nurse/staff	</a:t>
          </a:r>
        </a:p>
      </dsp:txBody>
      <dsp:txXfrm>
        <a:off x="2135" y="316961"/>
        <a:ext cx="1694401" cy="1016640"/>
      </dsp:txXfrm>
    </dsp:sp>
    <dsp:sp modelId="{3E87F916-A94B-4C4C-9C07-DF989553CC4A}">
      <dsp:nvSpPr>
        <dsp:cNvPr id="0" name=""/>
        <dsp:cNvSpPr/>
      </dsp:nvSpPr>
      <dsp:spPr>
        <a:xfrm>
          <a:off x="1865977" y="316961"/>
          <a:ext cx="1694401" cy="101664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Hyperactivity</a:t>
          </a:r>
        </a:p>
      </dsp:txBody>
      <dsp:txXfrm>
        <a:off x="1865977" y="316961"/>
        <a:ext cx="1694401" cy="1016640"/>
      </dsp:txXfrm>
    </dsp:sp>
    <dsp:sp modelId="{3DF49832-FA55-C548-9503-CCDF8C39E87D}">
      <dsp:nvSpPr>
        <dsp:cNvPr id="0" name=""/>
        <dsp:cNvSpPr/>
      </dsp:nvSpPr>
      <dsp:spPr>
        <a:xfrm>
          <a:off x="3729818" y="316961"/>
          <a:ext cx="1694401" cy="101664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Increase in anxiety and tension</a:t>
          </a:r>
        </a:p>
      </dsp:txBody>
      <dsp:txXfrm>
        <a:off x="3729818" y="316961"/>
        <a:ext cx="1694401" cy="1016640"/>
      </dsp:txXfrm>
    </dsp:sp>
    <dsp:sp modelId="{C46EFE72-64A5-EC4A-9249-4DDC6C01A5F2}">
      <dsp:nvSpPr>
        <dsp:cNvPr id="0" name=""/>
        <dsp:cNvSpPr/>
      </dsp:nvSpPr>
      <dsp:spPr>
        <a:xfrm>
          <a:off x="5593659" y="316961"/>
          <a:ext cx="1694401" cy="101664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Verbal abuse of others</a:t>
          </a:r>
        </a:p>
      </dsp:txBody>
      <dsp:txXfrm>
        <a:off x="5593659" y="316961"/>
        <a:ext cx="1694401" cy="1016640"/>
      </dsp:txXfrm>
    </dsp:sp>
    <dsp:sp modelId="{B7E2D9C6-2CE8-FC49-B128-13B44010C525}">
      <dsp:nvSpPr>
        <dsp:cNvPr id="0" name=""/>
        <dsp:cNvSpPr/>
      </dsp:nvSpPr>
      <dsp:spPr>
        <a:xfrm>
          <a:off x="2135" y="1503042"/>
          <a:ext cx="1694401" cy="101664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Very loud or very soft voice</a:t>
          </a:r>
        </a:p>
      </dsp:txBody>
      <dsp:txXfrm>
        <a:off x="2135" y="1503042"/>
        <a:ext cx="1694401" cy="1016640"/>
      </dsp:txXfrm>
    </dsp:sp>
    <dsp:sp modelId="{D882D157-73E5-AC44-B37E-573C2D5547DC}">
      <dsp:nvSpPr>
        <dsp:cNvPr id="0" name=""/>
        <dsp:cNvSpPr/>
      </dsp:nvSpPr>
      <dsp:spPr>
        <a:xfrm>
          <a:off x="1865977" y="1503042"/>
          <a:ext cx="1694401" cy="101664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Absolute silence</a:t>
          </a:r>
        </a:p>
      </dsp:txBody>
      <dsp:txXfrm>
        <a:off x="1865977" y="1503042"/>
        <a:ext cx="1694401" cy="1016640"/>
      </dsp:txXfrm>
    </dsp:sp>
    <dsp:sp modelId="{A4F6A531-73AD-9646-87E3-6F3C731699D0}">
      <dsp:nvSpPr>
        <dsp:cNvPr id="0" name=""/>
        <dsp:cNvSpPr/>
      </dsp:nvSpPr>
      <dsp:spPr>
        <a:xfrm>
          <a:off x="3729818" y="1503042"/>
          <a:ext cx="1694401" cy="101664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Intoxication with alcohol or drugs</a:t>
          </a:r>
        </a:p>
      </dsp:txBody>
      <dsp:txXfrm>
        <a:off x="3729818" y="1503042"/>
        <a:ext cx="1694401" cy="1016640"/>
      </dsp:txXfrm>
    </dsp:sp>
    <dsp:sp modelId="{A3C9B1D2-E841-A043-8087-2F29FD1F4130}">
      <dsp:nvSpPr>
        <dsp:cNvPr id="0" name=""/>
        <dsp:cNvSpPr/>
      </dsp:nvSpPr>
      <dsp:spPr>
        <a:xfrm>
          <a:off x="5593659" y="1503042"/>
          <a:ext cx="1694401" cy="101664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Possession of a weapon </a:t>
          </a:r>
        </a:p>
      </dsp:txBody>
      <dsp:txXfrm>
        <a:off x="5593659" y="1503042"/>
        <a:ext cx="1694401" cy="1016640"/>
      </dsp:txXfrm>
    </dsp:sp>
    <dsp:sp modelId="{2946D1B5-CCE9-C642-829B-8424F93F4B27}">
      <dsp:nvSpPr>
        <dsp:cNvPr id="0" name=""/>
        <dsp:cNvSpPr/>
      </dsp:nvSpPr>
      <dsp:spPr>
        <a:xfrm>
          <a:off x="1865977" y="2689123"/>
          <a:ext cx="1694401" cy="101664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Recent history of violence</a:t>
          </a:r>
        </a:p>
      </dsp:txBody>
      <dsp:txXfrm>
        <a:off x="1865977" y="2689123"/>
        <a:ext cx="1694401" cy="1016640"/>
      </dsp:txXfrm>
    </dsp:sp>
    <dsp:sp modelId="{5A40F6E4-64C5-A247-B7A7-5E965B23963E}">
      <dsp:nvSpPr>
        <dsp:cNvPr id="0" name=""/>
        <dsp:cNvSpPr/>
      </dsp:nvSpPr>
      <dsp:spPr>
        <a:xfrm>
          <a:off x="3729818" y="2689123"/>
          <a:ext cx="1694401" cy="101664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Isolation that is uncharacteristic</a:t>
          </a:r>
        </a:p>
      </dsp:txBody>
      <dsp:txXfrm>
        <a:off x="3729818" y="2689123"/>
        <a:ext cx="1694401" cy="10166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F90F8-5999-D74B-8610-93BE7CF9195A}">
      <dsp:nvSpPr>
        <dsp:cNvPr id="0" name=""/>
        <dsp:cNvSpPr/>
      </dsp:nvSpPr>
      <dsp:spPr>
        <a:xfrm>
          <a:off x="0" y="530541"/>
          <a:ext cx="2278186" cy="1366911"/>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Overcrowding</a:t>
          </a:r>
        </a:p>
      </dsp:txBody>
      <dsp:txXfrm>
        <a:off x="0" y="530541"/>
        <a:ext cx="2278186" cy="1366911"/>
      </dsp:txXfrm>
    </dsp:sp>
    <dsp:sp modelId="{5BD772FE-30E6-B64C-B25A-A5D2008F94AF}">
      <dsp:nvSpPr>
        <dsp:cNvPr id="0" name=""/>
        <dsp:cNvSpPr/>
      </dsp:nvSpPr>
      <dsp:spPr>
        <a:xfrm>
          <a:off x="2506005" y="530541"/>
          <a:ext cx="2278186" cy="1366911"/>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Staff inexperience</a:t>
          </a:r>
        </a:p>
      </dsp:txBody>
      <dsp:txXfrm>
        <a:off x="2506005" y="530541"/>
        <a:ext cx="2278186" cy="1366911"/>
      </dsp:txXfrm>
    </dsp:sp>
    <dsp:sp modelId="{09C7A964-F502-2E43-B67D-5681CA9A6A53}">
      <dsp:nvSpPr>
        <dsp:cNvPr id="0" name=""/>
        <dsp:cNvSpPr/>
      </dsp:nvSpPr>
      <dsp:spPr>
        <a:xfrm>
          <a:off x="5012010" y="530541"/>
          <a:ext cx="2278186" cy="1366911"/>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Provoking or controlling behaviors </a:t>
          </a:r>
          <a:br>
            <a:rPr lang="en-US" sz="2300" kern="1200"/>
          </a:br>
          <a:r>
            <a:rPr lang="en-US" sz="2300" kern="1200"/>
            <a:t>by staff</a:t>
          </a:r>
        </a:p>
      </dsp:txBody>
      <dsp:txXfrm>
        <a:off x="5012010" y="530541"/>
        <a:ext cx="2278186" cy="1366911"/>
      </dsp:txXfrm>
    </dsp:sp>
    <dsp:sp modelId="{AD7B92CD-338D-7444-9C6F-A5638CB576EB}">
      <dsp:nvSpPr>
        <dsp:cNvPr id="0" name=""/>
        <dsp:cNvSpPr/>
      </dsp:nvSpPr>
      <dsp:spPr>
        <a:xfrm>
          <a:off x="1253002" y="2125271"/>
          <a:ext cx="2278186" cy="1366911"/>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Lack of limit setting</a:t>
          </a:r>
        </a:p>
      </dsp:txBody>
      <dsp:txXfrm>
        <a:off x="1253002" y="2125271"/>
        <a:ext cx="2278186" cy="1366911"/>
      </dsp:txXfrm>
    </dsp:sp>
    <dsp:sp modelId="{A476F870-0192-1A4F-84C7-C0E4DDAC1DA9}">
      <dsp:nvSpPr>
        <dsp:cNvPr id="0" name=""/>
        <dsp:cNvSpPr/>
      </dsp:nvSpPr>
      <dsp:spPr>
        <a:xfrm>
          <a:off x="3759007" y="2125271"/>
          <a:ext cx="2278186" cy="1366911"/>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Random taking away of privileges</a:t>
          </a:r>
        </a:p>
      </dsp:txBody>
      <dsp:txXfrm>
        <a:off x="3759007" y="2125271"/>
        <a:ext cx="2278186" cy="13669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035C3-617C-8046-BDE5-94A3AD4AE546}">
      <dsp:nvSpPr>
        <dsp:cNvPr id="0" name=""/>
        <dsp:cNvSpPr/>
      </dsp:nvSpPr>
      <dsp:spPr>
        <a:xfrm>
          <a:off x="0" y="54801"/>
          <a:ext cx="4231481" cy="1745493"/>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Knowledge of personal responses to anger and aggression</a:t>
          </a:r>
        </a:p>
      </dsp:txBody>
      <dsp:txXfrm>
        <a:off x="85208" y="140009"/>
        <a:ext cx="4061065" cy="1575077"/>
      </dsp:txXfrm>
    </dsp:sp>
    <dsp:sp modelId="{B7B208CB-C5FB-B140-A36C-CF0F1DE0EF7F}">
      <dsp:nvSpPr>
        <dsp:cNvPr id="0" name=""/>
        <dsp:cNvSpPr/>
      </dsp:nvSpPr>
      <dsp:spPr>
        <a:xfrm>
          <a:off x="0" y="1800294"/>
          <a:ext cx="4231481" cy="132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5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Choice of words</a:t>
          </a:r>
        </a:p>
        <a:p>
          <a:pPr marL="171450" lvl="1" indent="-171450" algn="l" defTabSz="755650">
            <a:lnSpc>
              <a:spcPct val="90000"/>
            </a:lnSpc>
            <a:spcBef>
              <a:spcPct val="0"/>
            </a:spcBef>
            <a:spcAft>
              <a:spcPct val="20000"/>
            </a:spcAft>
            <a:buChar char="•"/>
          </a:pPr>
          <a:r>
            <a:rPr lang="en-US" sz="1700" kern="1200"/>
            <a:t>Tone of voice</a:t>
          </a:r>
        </a:p>
        <a:p>
          <a:pPr marL="171450" lvl="1" indent="-171450" algn="l" defTabSz="755650">
            <a:lnSpc>
              <a:spcPct val="90000"/>
            </a:lnSpc>
            <a:spcBef>
              <a:spcPct val="0"/>
            </a:spcBef>
            <a:spcAft>
              <a:spcPct val="20000"/>
            </a:spcAft>
            <a:buChar char="•"/>
          </a:pPr>
          <a:r>
            <a:rPr lang="en-US" sz="1700" kern="1200"/>
            <a:t>Nonverbal communication</a:t>
          </a:r>
        </a:p>
        <a:p>
          <a:pPr marL="171450" lvl="1" indent="-171450" algn="l" defTabSz="755650">
            <a:lnSpc>
              <a:spcPct val="90000"/>
            </a:lnSpc>
            <a:spcBef>
              <a:spcPct val="0"/>
            </a:spcBef>
            <a:spcAft>
              <a:spcPct val="20000"/>
            </a:spcAft>
            <a:buChar char="•"/>
          </a:pPr>
          <a:r>
            <a:rPr lang="en-US" sz="1700" kern="1200"/>
            <a:t>Personal triggers</a:t>
          </a:r>
        </a:p>
        <a:p>
          <a:pPr marL="171450" lvl="1" indent="-171450" algn="l" defTabSz="755650">
            <a:lnSpc>
              <a:spcPct val="90000"/>
            </a:lnSpc>
            <a:spcBef>
              <a:spcPct val="0"/>
            </a:spcBef>
            <a:spcAft>
              <a:spcPct val="20000"/>
            </a:spcAft>
            <a:buChar char="•"/>
          </a:pPr>
          <a:r>
            <a:rPr lang="en-US" sz="1700" kern="1200"/>
            <a:t>Personal sense of competence</a:t>
          </a:r>
        </a:p>
      </dsp:txBody>
      <dsp:txXfrm>
        <a:off x="0" y="1800294"/>
        <a:ext cx="4231481" cy="1320660"/>
      </dsp:txXfrm>
    </dsp:sp>
    <dsp:sp modelId="{5100B3B1-FBA2-3747-AC1E-FA176A6C03C1}">
      <dsp:nvSpPr>
        <dsp:cNvPr id="0" name=""/>
        <dsp:cNvSpPr/>
      </dsp:nvSpPr>
      <dsp:spPr>
        <a:xfrm>
          <a:off x="0" y="3120955"/>
          <a:ext cx="4231481" cy="1745493"/>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Without self-knowledge, nurses are likely </a:t>
          </a:r>
          <a:br>
            <a:rPr lang="en-US" sz="2200" kern="1200"/>
          </a:br>
          <a:r>
            <a:rPr lang="en-US" sz="2200" kern="1200"/>
            <a:t>to make impulsive, emotion-based responses that are nontherapeutic and may be harmful</a:t>
          </a:r>
        </a:p>
      </dsp:txBody>
      <dsp:txXfrm>
        <a:off x="85208" y="3206163"/>
        <a:ext cx="4061065" cy="15750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CE5A8-43E7-BB4D-AE5B-47F37359B8C7}">
      <dsp:nvSpPr>
        <dsp:cNvPr id="0" name=""/>
        <dsp:cNvSpPr/>
      </dsp:nvSpPr>
      <dsp:spPr>
        <a:xfrm>
          <a:off x="0" y="1252156"/>
          <a:ext cx="2050367" cy="13019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BD5738-EAA2-9241-BDAC-475C26DBFBB2}">
      <dsp:nvSpPr>
        <dsp:cNvPr id="0" name=""/>
        <dsp:cNvSpPr/>
      </dsp:nvSpPr>
      <dsp:spPr>
        <a:xfrm>
          <a:off x="227818" y="1468584"/>
          <a:ext cx="2050367" cy="130198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Deep breathing</a:t>
          </a:r>
        </a:p>
      </dsp:txBody>
      <dsp:txXfrm>
        <a:off x="265952" y="1506718"/>
        <a:ext cx="1974099" cy="1225715"/>
      </dsp:txXfrm>
    </dsp:sp>
    <dsp:sp modelId="{FFBDD33F-AD2C-C649-924B-4264A6FBB2DF}">
      <dsp:nvSpPr>
        <dsp:cNvPr id="0" name=""/>
        <dsp:cNvSpPr/>
      </dsp:nvSpPr>
      <dsp:spPr>
        <a:xfrm>
          <a:off x="2506005" y="1252156"/>
          <a:ext cx="2050367" cy="13019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075971-EA21-D14A-AB0C-3AC82A416A95}">
      <dsp:nvSpPr>
        <dsp:cNvPr id="0" name=""/>
        <dsp:cNvSpPr/>
      </dsp:nvSpPr>
      <dsp:spPr>
        <a:xfrm>
          <a:off x="2733823" y="1468584"/>
          <a:ext cx="2050367" cy="130198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Relaxation of muscles not in use</a:t>
          </a:r>
        </a:p>
      </dsp:txBody>
      <dsp:txXfrm>
        <a:off x="2771957" y="1506718"/>
        <a:ext cx="1974099" cy="1225715"/>
      </dsp:txXfrm>
    </dsp:sp>
    <dsp:sp modelId="{D23075D0-3CE1-F547-B9FA-2CEED161475A}">
      <dsp:nvSpPr>
        <dsp:cNvPr id="0" name=""/>
        <dsp:cNvSpPr/>
      </dsp:nvSpPr>
      <dsp:spPr>
        <a:xfrm>
          <a:off x="5012010" y="1252156"/>
          <a:ext cx="2050367" cy="13019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765852-A8BE-A145-869E-86BA0BDCB9FD}">
      <dsp:nvSpPr>
        <dsp:cNvPr id="0" name=""/>
        <dsp:cNvSpPr/>
      </dsp:nvSpPr>
      <dsp:spPr>
        <a:xfrm>
          <a:off x="5239829" y="1468584"/>
          <a:ext cx="2050367" cy="130198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Empathetic interventions</a:t>
          </a:r>
        </a:p>
      </dsp:txBody>
      <dsp:txXfrm>
        <a:off x="5277963" y="1506718"/>
        <a:ext cx="1974099" cy="12257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7CDF1-1EF4-CA4B-B354-77C3CB499776}">
      <dsp:nvSpPr>
        <dsp:cNvPr id="0" name=""/>
        <dsp:cNvSpPr/>
      </dsp:nvSpPr>
      <dsp:spPr>
        <a:xfrm>
          <a:off x="0" y="53732"/>
          <a:ext cx="8229600" cy="10944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154432" rIns="270256" bIns="154432" numCol="1" spcCol="1270" anchor="ctr" anchorCtr="0">
          <a:noAutofit/>
        </a:bodyPr>
        <a:lstStyle/>
        <a:p>
          <a:pPr marL="0" lvl="0" indent="0" algn="ctr" defTabSz="1689100">
            <a:lnSpc>
              <a:spcPct val="90000"/>
            </a:lnSpc>
            <a:spcBef>
              <a:spcPct val="0"/>
            </a:spcBef>
            <a:spcAft>
              <a:spcPct val="35000"/>
            </a:spcAft>
            <a:buNone/>
          </a:pPr>
          <a:r>
            <a:rPr lang="en-US" sz="3800" kern="1200"/>
            <a:t>Implementation </a:t>
          </a:r>
        </a:p>
      </dsp:txBody>
      <dsp:txXfrm>
        <a:off x="0" y="53732"/>
        <a:ext cx="8229600" cy="1094400"/>
      </dsp:txXfrm>
    </dsp:sp>
    <dsp:sp modelId="{268F92C3-1E0F-2C40-80C7-5798F3AF50C6}">
      <dsp:nvSpPr>
        <dsp:cNvPr id="0" name=""/>
        <dsp:cNvSpPr/>
      </dsp:nvSpPr>
      <dsp:spPr>
        <a:xfrm>
          <a:off x="0" y="1148132"/>
          <a:ext cx="8229600" cy="32336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2692" tIns="202692" rIns="270256" bIns="304038" numCol="1" spcCol="1270" anchor="t" anchorCtr="0">
          <a:noAutofit/>
        </a:bodyPr>
        <a:lstStyle/>
        <a:p>
          <a:pPr marL="285750" lvl="1" indent="-285750" algn="l" defTabSz="1689100">
            <a:lnSpc>
              <a:spcPct val="90000"/>
            </a:lnSpc>
            <a:spcBef>
              <a:spcPct val="0"/>
            </a:spcBef>
            <a:spcAft>
              <a:spcPct val="15000"/>
            </a:spcAft>
            <a:buChar char="•"/>
          </a:pPr>
          <a:r>
            <a:rPr lang="en-US" sz="3800" kern="1200"/>
            <a:t>Health teaching and health promotion</a:t>
          </a:r>
        </a:p>
        <a:p>
          <a:pPr marL="571500" lvl="2" indent="-285750" algn="l" defTabSz="1689100">
            <a:lnSpc>
              <a:spcPct val="90000"/>
            </a:lnSpc>
            <a:spcBef>
              <a:spcPct val="0"/>
            </a:spcBef>
            <a:spcAft>
              <a:spcPct val="15000"/>
            </a:spcAft>
            <a:buChar char="•"/>
          </a:pPr>
          <a:r>
            <a:rPr lang="en-US" sz="3800" kern="1200"/>
            <a:t>Case management</a:t>
          </a:r>
        </a:p>
        <a:p>
          <a:pPr marL="571500" lvl="2" indent="-285750" algn="l" defTabSz="1689100">
            <a:lnSpc>
              <a:spcPct val="90000"/>
            </a:lnSpc>
            <a:spcBef>
              <a:spcPct val="0"/>
            </a:spcBef>
            <a:spcAft>
              <a:spcPct val="15000"/>
            </a:spcAft>
            <a:buChar char="•"/>
          </a:pPr>
          <a:r>
            <a:rPr lang="en-US" sz="3800" kern="1200"/>
            <a:t>Teamwork and safety</a:t>
          </a:r>
        </a:p>
        <a:p>
          <a:pPr marL="857250" lvl="3" indent="-285750" algn="l" defTabSz="1689100">
            <a:lnSpc>
              <a:spcPct val="90000"/>
            </a:lnSpc>
            <a:spcBef>
              <a:spcPct val="0"/>
            </a:spcBef>
            <a:spcAft>
              <a:spcPct val="15000"/>
            </a:spcAft>
            <a:buChar char="•"/>
          </a:pPr>
          <a:r>
            <a:rPr lang="en-US" sz="3800" kern="1200"/>
            <a:t>De-escalation</a:t>
          </a:r>
        </a:p>
        <a:p>
          <a:pPr marL="857250" lvl="3" indent="-285750" algn="l" defTabSz="1689100">
            <a:lnSpc>
              <a:spcPct val="90000"/>
            </a:lnSpc>
            <a:spcBef>
              <a:spcPct val="0"/>
            </a:spcBef>
            <a:spcAft>
              <a:spcPct val="15000"/>
            </a:spcAft>
            <a:buChar char="•"/>
          </a:pPr>
          <a:r>
            <a:rPr lang="en-US" sz="3800" kern="1200"/>
            <a:t>Use of restraints or seclusion</a:t>
          </a:r>
        </a:p>
      </dsp:txBody>
      <dsp:txXfrm>
        <a:off x="0" y="1148132"/>
        <a:ext cx="8229600" cy="32336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24DDC-3F79-451A-89AB-9C749B584AED}">
      <dsp:nvSpPr>
        <dsp:cNvPr id="0" name=""/>
        <dsp:cNvSpPr/>
      </dsp:nvSpPr>
      <dsp:spPr>
        <a:xfrm>
          <a:off x="0" y="630"/>
          <a:ext cx="8286750" cy="5298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3FE148-FC79-4D24-9728-82E529ED5744}">
      <dsp:nvSpPr>
        <dsp:cNvPr id="0" name=""/>
        <dsp:cNvSpPr/>
      </dsp:nvSpPr>
      <dsp:spPr>
        <a:xfrm>
          <a:off x="160280" y="119847"/>
          <a:ext cx="291418" cy="2914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F6A8A-4119-4AF8-9433-C0438379F85F}">
      <dsp:nvSpPr>
        <dsp:cNvPr id="0" name=""/>
        <dsp:cNvSpPr/>
      </dsp:nvSpPr>
      <dsp:spPr>
        <a:xfrm>
          <a:off x="611978" y="630"/>
          <a:ext cx="7674771"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711200">
            <a:lnSpc>
              <a:spcPct val="100000"/>
            </a:lnSpc>
            <a:spcBef>
              <a:spcPct val="0"/>
            </a:spcBef>
            <a:spcAft>
              <a:spcPct val="35000"/>
            </a:spcAft>
            <a:buNone/>
          </a:pPr>
          <a:r>
            <a:rPr lang="en-US" sz="1600" kern="1200"/>
            <a:t>Respond as early as possible</a:t>
          </a:r>
        </a:p>
      </dsp:txBody>
      <dsp:txXfrm>
        <a:off x="611978" y="630"/>
        <a:ext cx="7674771" cy="529851"/>
      </dsp:txXfrm>
    </dsp:sp>
    <dsp:sp modelId="{3B21AD9D-E5B2-43F9-9858-A4454B2D80ED}">
      <dsp:nvSpPr>
        <dsp:cNvPr id="0" name=""/>
        <dsp:cNvSpPr/>
      </dsp:nvSpPr>
      <dsp:spPr>
        <a:xfrm>
          <a:off x="0" y="662944"/>
          <a:ext cx="8286750" cy="5298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A6C2F9-8236-40A6-A356-A12E71937CE4}">
      <dsp:nvSpPr>
        <dsp:cNvPr id="0" name=""/>
        <dsp:cNvSpPr/>
      </dsp:nvSpPr>
      <dsp:spPr>
        <a:xfrm>
          <a:off x="160280" y="782161"/>
          <a:ext cx="291418" cy="2914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3FE0F2-70F7-4B51-BE53-DA19C19125AD}">
      <dsp:nvSpPr>
        <dsp:cNvPr id="0" name=""/>
        <dsp:cNvSpPr/>
      </dsp:nvSpPr>
      <dsp:spPr>
        <a:xfrm>
          <a:off x="611978" y="662944"/>
          <a:ext cx="7674771"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711200">
            <a:lnSpc>
              <a:spcPct val="100000"/>
            </a:lnSpc>
            <a:spcBef>
              <a:spcPct val="0"/>
            </a:spcBef>
            <a:spcAft>
              <a:spcPct val="35000"/>
            </a:spcAft>
            <a:buNone/>
          </a:pPr>
          <a:r>
            <a:rPr lang="en-US" sz="1600" kern="1200"/>
            <a:t>Maintain the patient’s self-esteem and dignity</a:t>
          </a:r>
        </a:p>
      </dsp:txBody>
      <dsp:txXfrm>
        <a:off x="611978" y="662944"/>
        <a:ext cx="7674771" cy="529851"/>
      </dsp:txXfrm>
    </dsp:sp>
    <dsp:sp modelId="{DC8C3135-589C-4585-858F-9DF59371CD27}">
      <dsp:nvSpPr>
        <dsp:cNvPr id="0" name=""/>
        <dsp:cNvSpPr/>
      </dsp:nvSpPr>
      <dsp:spPr>
        <a:xfrm>
          <a:off x="0" y="1325259"/>
          <a:ext cx="8286750" cy="5298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82FA34-FC81-4EA6-835C-9763F22DB6A2}">
      <dsp:nvSpPr>
        <dsp:cNvPr id="0" name=""/>
        <dsp:cNvSpPr/>
      </dsp:nvSpPr>
      <dsp:spPr>
        <a:xfrm>
          <a:off x="160280" y="1444475"/>
          <a:ext cx="291418" cy="2914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9D0E9-0C81-416F-A6BB-08806A647AC9}">
      <dsp:nvSpPr>
        <dsp:cNvPr id="0" name=""/>
        <dsp:cNvSpPr/>
      </dsp:nvSpPr>
      <dsp:spPr>
        <a:xfrm>
          <a:off x="611978" y="1325259"/>
          <a:ext cx="7674771"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711200">
            <a:lnSpc>
              <a:spcPct val="100000"/>
            </a:lnSpc>
            <a:spcBef>
              <a:spcPct val="0"/>
            </a:spcBef>
            <a:spcAft>
              <a:spcPct val="35000"/>
            </a:spcAft>
            <a:buNone/>
          </a:pPr>
          <a:r>
            <a:rPr lang="en-US" sz="1600" kern="1200"/>
            <a:t>Maintain calmness (your own and the patient’s)</a:t>
          </a:r>
        </a:p>
      </dsp:txBody>
      <dsp:txXfrm>
        <a:off x="611978" y="1325259"/>
        <a:ext cx="7674771" cy="529851"/>
      </dsp:txXfrm>
    </dsp:sp>
    <dsp:sp modelId="{212DB241-372F-45BB-976A-9BECB41E801D}">
      <dsp:nvSpPr>
        <dsp:cNvPr id="0" name=""/>
        <dsp:cNvSpPr/>
      </dsp:nvSpPr>
      <dsp:spPr>
        <a:xfrm>
          <a:off x="0" y="1987573"/>
          <a:ext cx="8286750" cy="5298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8BA8AE-B5C1-49AF-8E0B-1E9778E3E6D2}">
      <dsp:nvSpPr>
        <dsp:cNvPr id="0" name=""/>
        <dsp:cNvSpPr/>
      </dsp:nvSpPr>
      <dsp:spPr>
        <a:xfrm>
          <a:off x="160280" y="2106789"/>
          <a:ext cx="291418" cy="29141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E3330-1F1D-49A0-8A39-19A7295DA3C4}">
      <dsp:nvSpPr>
        <dsp:cNvPr id="0" name=""/>
        <dsp:cNvSpPr/>
      </dsp:nvSpPr>
      <dsp:spPr>
        <a:xfrm>
          <a:off x="611978" y="1987573"/>
          <a:ext cx="7674771"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711200">
            <a:lnSpc>
              <a:spcPct val="100000"/>
            </a:lnSpc>
            <a:spcBef>
              <a:spcPct val="0"/>
            </a:spcBef>
            <a:spcAft>
              <a:spcPct val="35000"/>
            </a:spcAft>
            <a:buNone/>
          </a:pPr>
          <a:r>
            <a:rPr lang="en-US" sz="1600" kern="1200"/>
            <a:t>Identify stressors and stress indicators</a:t>
          </a:r>
        </a:p>
      </dsp:txBody>
      <dsp:txXfrm>
        <a:off x="611978" y="1987573"/>
        <a:ext cx="7674771" cy="529851"/>
      </dsp:txXfrm>
    </dsp:sp>
    <dsp:sp modelId="{C90E8D1B-39EE-4C3D-B151-9DD088CF3B09}">
      <dsp:nvSpPr>
        <dsp:cNvPr id="0" name=""/>
        <dsp:cNvSpPr/>
      </dsp:nvSpPr>
      <dsp:spPr>
        <a:xfrm>
          <a:off x="0" y="2649887"/>
          <a:ext cx="8286750" cy="5298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D6949-DA9D-49D4-9035-94B8B726FFA7}">
      <dsp:nvSpPr>
        <dsp:cNvPr id="0" name=""/>
        <dsp:cNvSpPr/>
      </dsp:nvSpPr>
      <dsp:spPr>
        <a:xfrm>
          <a:off x="160280" y="2769103"/>
          <a:ext cx="291418" cy="29141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3E62DD-8F6A-4A43-A490-B73331D11EE8}">
      <dsp:nvSpPr>
        <dsp:cNvPr id="0" name=""/>
        <dsp:cNvSpPr/>
      </dsp:nvSpPr>
      <dsp:spPr>
        <a:xfrm>
          <a:off x="611978" y="2649887"/>
          <a:ext cx="3729037"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711200">
            <a:lnSpc>
              <a:spcPct val="100000"/>
            </a:lnSpc>
            <a:spcBef>
              <a:spcPct val="0"/>
            </a:spcBef>
            <a:spcAft>
              <a:spcPct val="35000"/>
            </a:spcAft>
            <a:buNone/>
          </a:pPr>
          <a:r>
            <a:rPr lang="en-US" sz="1600" kern="1200"/>
            <a:t>Use calm, clear tone of voice</a:t>
          </a:r>
        </a:p>
      </dsp:txBody>
      <dsp:txXfrm>
        <a:off x="611978" y="2649887"/>
        <a:ext cx="3729037" cy="529851"/>
      </dsp:txXfrm>
    </dsp:sp>
    <dsp:sp modelId="{B376C3B5-3266-4B72-9CE2-9D66C86AF876}">
      <dsp:nvSpPr>
        <dsp:cNvPr id="0" name=""/>
        <dsp:cNvSpPr/>
      </dsp:nvSpPr>
      <dsp:spPr>
        <a:xfrm>
          <a:off x="4341015" y="2649887"/>
          <a:ext cx="3945734"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666750">
            <a:lnSpc>
              <a:spcPct val="100000"/>
            </a:lnSpc>
            <a:spcBef>
              <a:spcPct val="0"/>
            </a:spcBef>
            <a:spcAft>
              <a:spcPct val="35000"/>
            </a:spcAft>
            <a:buNone/>
          </a:pPr>
          <a:r>
            <a:rPr lang="en-US" sz="1500" kern="1200" dirty="0"/>
            <a:t>Tell patient you are concerned and want to listen</a:t>
          </a:r>
        </a:p>
      </dsp:txBody>
      <dsp:txXfrm>
        <a:off x="4341015" y="2649887"/>
        <a:ext cx="3945734" cy="529851"/>
      </dsp:txXfrm>
    </dsp:sp>
    <dsp:sp modelId="{FDFC5D8E-57CF-4076-932D-494610FA5AC5}">
      <dsp:nvSpPr>
        <dsp:cNvPr id="0" name=""/>
        <dsp:cNvSpPr/>
      </dsp:nvSpPr>
      <dsp:spPr>
        <a:xfrm>
          <a:off x="0" y="3312201"/>
          <a:ext cx="8286750" cy="5298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ED2F24-9F9E-4310-88A7-ECF1E8246975}">
      <dsp:nvSpPr>
        <dsp:cNvPr id="0" name=""/>
        <dsp:cNvSpPr/>
      </dsp:nvSpPr>
      <dsp:spPr>
        <a:xfrm>
          <a:off x="160280" y="3431418"/>
          <a:ext cx="291418" cy="29141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AB496C-AB25-4A12-8E52-47673CF89FA4}">
      <dsp:nvSpPr>
        <dsp:cNvPr id="0" name=""/>
        <dsp:cNvSpPr/>
      </dsp:nvSpPr>
      <dsp:spPr>
        <a:xfrm>
          <a:off x="611978" y="3312201"/>
          <a:ext cx="7674771"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711200">
            <a:lnSpc>
              <a:spcPct val="100000"/>
            </a:lnSpc>
            <a:spcBef>
              <a:spcPct val="0"/>
            </a:spcBef>
            <a:spcAft>
              <a:spcPct val="35000"/>
            </a:spcAft>
            <a:buNone/>
          </a:pPr>
          <a:r>
            <a:rPr lang="en-US" sz="1600" kern="1200"/>
            <a:t>Establish what the patient considers to be his or her need</a:t>
          </a:r>
        </a:p>
      </dsp:txBody>
      <dsp:txXfrm>
        <a:off x="611978" y="3312201"/>
        <a:ext cx="7674771" cy="529851"/>
      </dsp:txXfrm>
    </dsp:sp>
    <dsp:sp modelId="{E5C3192D-5B42-4571-BA34-5B358AF9A9DC}">
      <dsp:nvSpPr>
        <dsp:cNvPr id="0" name=""/>
        <dsp:cNvSpPr/>
      </dsp:nvSpPr>
      <dsp:spPr>
        <a:xfrm>
          <a:off x="0" y="3974515"/>
          <a:ext cx="8286750" cy="5298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9FD6C-A2C7-4B51-BBD5-93B2CCFD5D78}">
      <dsp:nvSpPr>
        <dsp:cNvPr id="0" name=""/>
        <dsp:cNvSpPr/>
      </dsp:nvSpPr>
      <dsp:spPr>
        <a:xfrm>
          <a:off x="160280" y="4093732"/>
          <a:ext cx="291418" cy="29141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B3481A-6AA5-47F6-AA1E-5E8024E351DD}">
      <dsp:nvSpPr>
        <dsp:cNvPr id="0" name=""/>
        <dsp:cNvSpPr/>
      </dsp:nvSpPr>
      <dsp:spPr>
        <a:xfrm>
          <a:off x="611978" y="3974515"/>
          <a:ext cx="7674771"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711200">
            <a:lnSpc>
              <a:spcPct val="100000"/>
            </a:lnSpc>
            <a:spcBef>
              <a:spcPct val="0"/>
            </a:spcBef>
            <a:spcAft>
              <a:spcPct val="35000"/>
            </a:spcAft>
            <a:buNone/>
          </a:pPr>
          <a:r>
            <a:rPr lang="en-US" sz="1600" kern="1200"/>
            <a:t>Be goal oriented</a:t>
          </a:r>
        </a:p>
      </dsp:txBody>
      <dsp:txXfrm>
        <a:off x="611978" y="3974515"/>
        <a:ext cx="7674771" cy="529851"/>
      </dsp:txXfrm>
    </dsp:sp>
    <dsp:sp modelId="{FDF64217-6E9D-4243-B1FD-65D8DA14275C}">
      <dsp:nvSpPr>
        <dsp:cNvPr id="0" name=""/>
        <dsp:cNvSpPr/>
      </dsp:nvSpPr>
      <dsp:spPr>
        <a:xfrm>
          <a:off x="0" y="4636829"/>
          <a:ext cx="8286750" cy="5298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302AB2-7FA1-4B54-9F5C-F8706EEE796D}">
      <dsp:nvSpPr>
        <dsp:cNvPr id="0" name=""/>
        <dsp:cNvSpPr/>
      </dsp:nvSpPr>
      <dsp:spPr>
        <a:xfrm>
          <a:off x="160280" y="4756046"/>
          <a:ext cx="291418" cy="291418"/>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21E2F6-0EB8-4871-9917-72C87B51BAA3}">
      <dsp:nvSpPr>
        <dsp:cNvPr id="0" name=""/>
        <dsp:cNvSpPr/>
      </dsp:nvSpPr>
      <dsp:spPr>
        <a:xfrm>
          <a:off x="611978" y="4636829"/>
          <a:ext cx="7674771" cy="529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076" tIns="56076" rIns="56076" bIns="56076" numCol="1" spcCol="1270" anchor="ctr" anchorCtr="0">
          <a:noAutofit/>
        </a:bodyPr>
        <a:lstStyle/>
        <a:p>
          <a:pPr marL="0" lvl="0" indent="0" algn="l" defTabSz="711200">
            <a:lnSpc>
              <a:spcPct val="100000"/>
            </a:lnSpc>
            <a:spcBef>
              <a:spcPct val="0"/>
            </a:spcBef>
            <a:spcAft>
              <a:spcPct val="35000"/>
            </a:spcAft>
            <a:buNone/>
          </a:pPr>
          <a:r>
            <a:rPr lang="en-US" sz="1600" kern="1200"/>
            <a:t>Reduce  environmental stimuli (control the environment)</a:t>
          </a:r>
        </a:p>
      </dsp:txBody>
      <dsp:txXfrm>
        <a:off x="611978" y="4636829"/>
        <a:ext cx="7674771" cy="52985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C8961A-C309-64ED-2156-6833782B5F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425ED7EE-0085-F991-0D04-BBFDEA2266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CFAA7DA-4B77-B2ED-AF97-88A0F0AB91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644501-6A1A-F84B-9D4F-2780CA4489F6}" type="slidenum">
              <a:rPr lang="en-US" smtClean="0"/>
              <a:t>‹#›</a:t>
            </a:fld>
            <a:endParaRPr lang="en-US"/>
          </a:p>
        </p:txBody>
      </p:sp>
    </p:spTree>
    <p:extLst>
      <p:ext uri="{BB962C8B-B14F-4D97-AF65-F5344CB8AC3E}">
        <p14:creationId xmlns:p14="http://schemas.microsoft.com/office/powerpoint/2010/main" val="953482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3858" name="Rectangle 2">
            <a:extLst>
              <a:ext uri="{FF2B5EF4-FFF2-40B4-BE49-F238E27FC236}">
                <a16:creationId xmlns:a16="http://schemas.microsoft.com/office/drawing/2014/main" id="{80EF57DB-CA75-4FB7-9BB4-785E144E02F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633859" name="Rectangle 3">
            <a:extLst>
              <a:ext uri="{FF2B5EF4-FFF2-40B4-BE49-F238E27FC236}">
                <a16:creationId xmlns:a16="http://schemas.microsoft.com/office/drawing/2014/main" id="{281F7AD6-2B1C-4AD9-9BD6-A6636A9FD2E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076" name="Rectangle 4">
            <a:extLst>
              <a:ext uri="{FF2B5EF4-FFF2-40B4-BE49-F238E27FC236}">
                <a16:creationId xmlns:a16="http://schemas.microsoft.com/office/drawing/2014/main" id="{9A1C62CC-B885-47F9-A96D-3D700B37B5F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3861" name="Rectangle 5">
            <a:extLst>
              <a:ext uri="{FF2B5EF4-FFF2-40B4-BE49-F238E27FC236}">
                <a16:creationId xmlns:a16="http://schemas.microsoft.com/office/drawing/2014/main" id="{EA816E10-0928-449E-B0A9-B8854F6A3BC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33862" name="Rectangle 6">
            <a:extLst>
              <a:ext uri="{FF2B5EF4-FFF2-40B4-BE49-F238E27FC236}">
                <a16:creationId xmlns:a16="http://schemas.microsoft.com/office/drawing/2014/main" id="{61D0DF8F-64B1-4164-A086-FC64E30553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633863" name="Rectangle 7">
            <a:extLst>
              <a:ext uri="{FF2B5EF4-FFF2-40B4-BE49-F238E27FC236}">
                <a16:creationId xmlns:a16="http://schemas.microsoft.com/office/drawing/2014/main" id="{20DD8E42-777B-466F-9C52-DD7F830A0019}"/>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49E5BF3-0452-4150-8D2B-023BEE6B96C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79E38B7-BD5D-4E7F-9263-A01A3FE58D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7CE1495-CA30-4115-AA55-BF0EFE3882C9}" type="slidenum">
              <a:rPr lang="en-US" altLang="en-US"/>
              <a:pPr/>
              <a:t>1</a:t>
            </a:fld>
            <a:endParaRPr lang="en-US" altLang="en-US"/>
          </a:p>
        </p:txBody>
      </p:sp>
      <p:sp>
        <p:nvSpPr>
          <p:cNvPr id="5123" name="Rectangle 2">
            <a:extLst>
              <a:ext uri="{FF2B5EF4-FFF2-40B4-BE49-F238E27FC236}">
                <a16:creationId xmlns:a16="http://schemas.microsoft.com/office/drawing/2014/main" id="{F5B9C941-A2C9-41C1-9A72-18AEB1B484B1}"/>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4B716903-CD45-4594-9404-C15AC4396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B6690FE6-B6DB-F29C-5AEF-2AA61E3A3D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1C8BD3-9550-454C-AF52-3BA143AE0268}" type="slidenum">
              <a:rPr lang="en-US" altLang="en-US"/>
              <a:pPr/>
              <a:t>10</a:t>
            </a:fld>
            <a:endParaRPr lang="en-US" altLang="en-US"/>
          </a:p>
        </p:txBody>
      </p:sp>
      <p:sp>
        <p:nvSpPr>
          <p:cNvPr id="58370" name="Rectangle 2">
            <a:extLst>
              <a:ext uri="{FF2B5EF4-FFF2-40B4-BE49-F238E27FC236}">
                <a16:creationId xmlns:a16="http://schemas.microsoft.com/office/drawing/2014/main" id="{9BC161E0-4BB6-B554-50A6-CA0579D7A4D7}"/>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BF4403A3-F582-CAE6-9E93-EB25427154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9DA5101A-D702-5F44-6960-738B022CCE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433F82F-A400-3A44-B5EC-3D54FE7E1B7D}" type="slidenum">
              <a:rPr lang="en-US" altLang="en-US"/>
              <a:pPr/>
              <a:t>11</a:t>
            </a:fld>
            <a:endParaRPr lang="en-US" altLang="en-US"/>
          </a:p>
        </p:txBody>
      </p:sp>
      <p:sp>
        <p:nvSpPr>
          <p:cNvPr id="60418" name="Rectangle 2">
            <a:extLst>
              <a:ext uri="{FF2B5EF4-FFF2-40B4-BE49-F238E27FC236}">
                <a16:creationId xmlns:a16="http://schemas.microsoft.com/office/drawing/2014/main" id="{98B494DA-C239-A976-2E4F-44B21F80D8D3}"/>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1C603E59-ABC8-09F8-627B-754169A21E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F5E8B812-CC3E-F2C3-65EF-BAE6E09B01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C00AE6E-11E2-E04A-B784-4EA5B452F402}" type="slidenum">
              <a:rPr lang="en-US" altLang="en-US"/>
              <a:pPr/>
              <a:t>12</a:t>
            </a:fld>
            <a:endParaRPr lang="en-US" altLang="en-US"/>
          </a:p>
        </p:txBody>
      </p:sp>
      <p:sp>
        <p:nvSpPr>
          <p:cNvPr id="62466" name="Rectangle 2">
            <a:extLst>
              <a:ext uri="{FF2B5EF4-FFF2-40B4-BE49-F238E27FC236}">
                <a16:creationId xmlns:a16="http://schemas.microsoft.com/office/drawing/2014/main" id="{595C0AFE-E0CA-97DF-3923-76A1C233B2C1}"/>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AEE73D7B-FBB4-2B66-7360-966A7096F7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68C53ADD-6E1E-B6C7-C3A3-8028EEA6C2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E6BFE47-D4BA-5947-8397-5E4344F4C9D8}" type="slidenum">
              <a:rPr lang="en-US" altLang="en-US"/>
              <a:pPr/>
              <a:t>13</a:t>
            </a:fld>
            <a:endParaRPr lang="en-US" altLang="en-US"/>
          </a:p>
        </p:txBody>
      </p:sp>
      <p:sp>
        <p:nvSpPr>
          <p:cNvPr id="64514" name="Rectangle 2">
            <a:extLst>
              <a:ext uri="{FF2B5EF4-FFF2-40B4-BE49-F238E27FC236}">
                <a16:creationId xmlns:a16="http://schemas.microsoft.com/office/drawing/2014/main" id="{2D530E9C-D5B9-1104-7869-FD568D325DBE}"/>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37F96F5F-5112-5FDB-0E59-8BE35847BC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D55A8A2-438E-4D46-85A4-9A5794C51C74}"/>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8E8DB36F-5F97-4ED0-AF46-CCAA6DB42A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7652" name="Slide Number Placeholder 3">
            <a:extLst>
              <a:ext uri="{FF2B5EF4-FFF2-40B4-BE49-F238E27FC236}">
                <a16:creationId xmlns:a16="http://schemas.microsoft.com/office/drawing/2014/main" id="{6D463B7D-FE39-4C66-9309-BF025F9CC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CF85161-9214-45BB-B694-D524B22E3A72}"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C734540-753E-467F-B121-0BD8F098EC3E}"/>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923745F3-3CF4-4218-B78B-A64289172E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81CD09D7-DB87-4A2B-81AD-3A1334FC00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A83C541-EE50-4F05-89FD-E797ABDAA7E0}"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62B9703-5246-49E8-A1D0-A60A21A768A1}"/>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0042900F-69C9-4134-8B1F-4567FDEE258A}"/>
              </a:ext>
            </a:extLst>
          </p:cNvPr>
          <p:cNvSpPr>
            <a:spLocks noGrp="1"/>
          </p:cNvSpPr>
          <p:nvPr>
            <p:ph type="body" idx="1"/>
          </p:nvPr>
        </p:nvSpPr>
        <p:spPr>
          <a:ln/>
        </p:spPr>
        <p:txBody>
          <a:bodyPr/>
          <a:lstStyle/>
          <a:p>
            <a:pPr>
              <a:defRPr/>
            </a:pPr>
            <a:endParaRPr lang="en-US" altLang="en-US" dirty="0">
              <a:latin typeface="Arial" pitchFamily="34" charset="0"/>
            </a:endParaRPr>
          </a:p>
        </p:txBody>
      </p:sp>
      <p:sp>
        <p:nvSpPr>
          <p:cNvPr id="31748" name="Slide Number Placeholder 3">
            <a:extLst>
              <a:ext uri="{FF2B5EF4-FFF2-40B4-BE49-F238E27FC236}">
                <a16:creationId xmlns:a16="http://schemas.microsoft.com/office/drawing/2014/main" id="{CD9BB4B2-5C41-4138-8218-FD6FECDDFF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9E62EEE-8128-4864-92F7-65DBD9A8B8DF}"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365C68B-0285-48FD-90C6-1921D360A7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A471C4B-CD7F-489A-89CA-C2E8C4C66F3A}" type="slidenum">
              <a:rPr lang="en-US" altLang="en-US"/>
              <a:pPr/>
              <a:t>17</a:t>
            </a:fld>
            <a:endParaRPr lang="en-US" altLang="en-US"/>
          </a:p>
        </p:txBody>
      </p:sp>
      <p:sp>
        <p:nvSpPr>
          <p:cNvPr id="33795" name="Rectangle 2">
            <a:extLst>
              <a:ext uri="{FF2B5EF4-FFF2-40B4-BE49-F238E27FC236}">
                <a16:creationId xmlns:a16="http://schemas.microsoft.com/office/drawing/2014/main" id="{CA57E6BB-1D2A-4FF8-8220-A98E4D0CAE91}"/>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CE371DEF-5952-474B-B763-94F639B81C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a:extLst>
              <a:ext uri="{FF2B5EF4-FFF2-40B4-BE49-F238E27FC236}">
                <a16:creationId xmlns:a16="http://schemas.microsoft.com/office/drawing/2014/main" id="{8F76BEAA-CDBA-8E1F-4A8F-459C32ED77C5}"/>
              </a:ext>
            </a:extLst>
          </p:cNvPr>
          <p:cNvSpPr>
            <a:spLocks noGrp="1" noRot="1" noChangeAspect="1" noChangeArrowheads="1" noTextEdit="1"/>
          </p:cNvSpPr>
          <p:nvPr>
            <p:ph type="sldImg"/>
          </p:nvPr>
        </p:nvSpPr>
        <p:spPr>
          <a:ln/>
        </p:spPr>
      </p:sp>
      <p:sp>
        <p:nvSpPr>
          <p:cNvPr id="89090" name="Notes Placeholder 2">
            <a:extLst>
              <a:ext uri="{FF2B5EF4-FFF2-40B4-BE49-F238E27FC236}">
                <a16:creationId xmlns:a16="http://schemas.microsoft.com/office/drawing/2014/main" id="{B6F2E543-0F9D-8536-9A5C-1514489FB1B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9091" name="Slide Number Placeholder 3">
            <a:extLst>
              <a:ext uri="{FF2B5EF4-FFF2-40B4-BE49-F238E27FC236}">
                <a16:creationId xmlns:a16="http://schemas.microsoft.com/office/drawing/2014/main" id="{649F6453-B22F-78BC-B8C8-77D1C11417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5DF9B9E-009F-084D-997F-70C23026EE8E}"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a:extLst>
              <a:ext uri="{FF2B5EF4-FFF2-40B4-BE49-F238E27FC236}">
                <a16:creationId xmlns:a16="http://schemas.microsoft.com/office/drawing/2014/main" id="{6F43A89F-6565-78BE-D72D-75BFC31BD8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4D79130-ABD6-9E48-B1D3-19D3CD9E8C39}" type="slidenum">
              <a:rPr lang="en-US" altLang="en-US"/>
              <a:pPr/>
              <a:t>19</a:t>
            </a:fld>
            <a:endParaRPr lang="en-US" altLang="en-US"/>
          </a:p>
        </p:txBody>
      </p:sp>
      <p:sp>
        <p:nvSpPr>
          <p:cNvPr id="76802" name="Rectangle 2">
            <a:extLst>
              <a:ext uri="{FF2B5EF4-FFF2-40B4-BE49-F238E27FC236}">
                <a16:creationId xmlns:a16="http://schemas.microsoft.com/office/drawing/2014/main" id="{B30A6C1B-8E69-07C6-C6AE-F9AE26534CA4}"/>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AFE2238B-6EC5-640F-8326-5042434F3C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A213681-FE4A-41D4-A7EC-EBDB4B43B3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215799-699F-442E-84DB-D449AF237264}" type="slidenum">
              <a:rPr lang="en-US" altLang="en-US"/>
              <a:pPr/>
              <a:t>2</a:t>
            </a:fld>
            <a:endParaRPr lang="en-US" altLang="en-US"/>
          </a:p>
        </p:txBody>
      </p:sp>
      <p:sp>
        <p:nvSpPr>
          <p:cNvPr id="9219" name="Rectangle 2">
            <a:extLst>
              <a:ext uri="{FF2B5EF4-FFF2-40B4-BE49-F238E27FC236}">
                <a16:creationId xmlns:a16="http://schemas.microsoft.com/office/drawing/2014/main" id="{4A431782-BD44-443C-81F2-BA365338005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850D13BB-454D-4B15-A0F7-5CD7FEC6A6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a:extLst>
              <a:ext uri="{FF2B5EF4-FFF2-40B4-BE49-F238E27FC236}">
                <a16:creationId xmlns:a16="http://schemas.microsoft.com/office/drawing/2014/main" id="{D713DC4F-23C4-CD9D-1AD4-D94E858D3C9E}"/>
              </a:ext>
            </a:extLst>
          </p:cNvPr>
          <p:cNvSpPr>
            <a:spLocks noGrp="1" noRot="1" noChangeAspect="1" noChangeArrowheads="1" noTextEdit="1"/>
          </p:cNvSpPr>
          <p:nvPr>
            <p:ph type="sldImg"/>
          </p:nvPr>
        </p:nvSpPr>
        <p:spPr>
          <a:ln/>
        </p:spPr>
      </p:sp>
      <p:sp>
        <p:nvSpPr>
          <p:cNvPr id="78850" name="Notes Placeholder 2">
            <a:extLst>
              <a:ext uri="{FF2B5EF4-FFF2-40B4-BE49-F238E27FC236}">
                <a16:creationId xmlns:a16="http://schemas.microsoft.com/office/drawing/2014/main" id="{81C905C4-FC98-D8DA-6855-D01683A212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78851" name="Slide Number Placeholder 3">
            <a:extLst>
              <a:ext uri="{FF2B5EF4-FFF2-40B4-BE49-F238E27FC236}">
                <a16:creationId xmlns:a16="http://schemas.microsoft.com/office/drawing/2014/main" id="{E4BAC8C8-5DCD-44F9-30FE-24034BE61DD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7D5D5C4-B42E-4E48-A46D-57BAC41B0335}" type="slidenum">
              <a:rPr lang="en-US" altLang="en-US"/>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a:extLst>
              <a:ext uri="{FF2B5EF4-FFF2-40B4-BE49-F238E27FC236}">
                <a16:creationId xmlns:a16="http://schemas.microsoft.com/office/drawing/2014/main" id="{B2DC365F-1ED3-98A0-F827-FB9DC7C37590}"/>
              </a:ext>
            </a:extLst>
          </p:cNvPr>
          <p:cNvSpPr>
            <a:spLocks noGrp="1" noRot="1" noChangeAspect="1" noChangeArrowheads="1" noTextEdit="1"/>
          </p:cNvSpPr>
          <p:nvPr>
            <p:ph type="sldImg"/>
          </p:nvPr>
        </p:nvSpPr>
        <p:spPr>
          <a:ln/>
        </p:spPr>
      </p:sp>
      <p:sp>
        <p:nvSpPr>
          <p:cNvPr id="80898" name="Notes Placeholder 2">
            <a:extLst>
              <a:ext uri="{FF2B5EF4-FFF2-40B4-BE49-F238E27FC236}">
                <a16:creationId xmlns:a16="http://schemas.microsoft.com/office/drawing/2014/main" id="{B79F9E03-1B9D-B39B-67E2-9E87F69D22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0899" name="Slide Number Placeholder 3">
            <a:extLst>
              <a:ext uri="{FF2B5EF4-FFF2-40B4-BE49-F238E27FC236}">
                <a16:creationId xmlns:a16="http://schemas.microsoft.com/office/drawing/2014/main" id="{DA1FE1C4-5853-523D-9E23-808F7AC0FD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46CE92-93BF-E849-8165-993A5A6672C6}" type="slidenum">
              <a:rPr lang="en-US" altLang="en-US"/>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a:extLst>
              <a:ext uri="{FF2B5EF4-FFF2-40B4-BE49-F238E27FC236}">
                <a16:creationId xmlns:a16="http://schemas.microsoft.com/office/drawing/2014/main" id="{9697E5EA-0571-4D1B-9F09-08D0C0E99722}"/>
              </a:ext>
            </a:extLst>
          </p:cNvPr>
          <p:cNvSpPr>
            <a:spLocks noGrp="1" noRot="1" noChangeAspect="1" noChangeArrowheads="1" noTextEdit="1"/>
          </p:cNvSpPr>
          <p:nvPr>
            <p:ph type="sldImg"/>
          </p:nvPr>
        </p:nvSpPr>
        <p:spPr>
          <a:ln/>
        </p:spPr>
      </p:sp>
      <p:sp>
        <p:nvSpPr>
          <p:cNvPr id="82946" name="Notes Placeholder 2">
            <a:extLst>
              <a:ext uri="{FF2B5EF4-FFF2-40B4-BE49-F238E27FC236}">
                <a16:creationId xmlns:a16="http://schemas.microsoft.com/office/drawing/2014/main" id="{91EB47A4-4895-1ED0-AABE-7C47034AC9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
        <p:nvSpPr>
          <p:cNvPr id="82947" name="Slide Number Placeholder 3">
            <a:extLst>
              <a:ext uri="{FF2B5EF4-FFF2-40B4-BE49-F238E27FC236}">
                <a16:creationId xmlns:a16="http://schemas.microsoft.com/office/drawing/2014/main" id="{85549A75-934D-5BF3-AA37-C295ADCF22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C8A9BD2-D12D-3E49-B0FB-6877FCCCAFB6}" type="slidenum">
              <a:rPr lang="en-US" altLang="en-US"/>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494F859-B14F-4C0D-9638-55C0C7B70153}"/>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0C885633-65DB-4DAB-9D1F-51AD734F8C9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7892" name="Slide Number Placeholder 3">
            <a:extLst>
              <a:ext uri="{FF2B5EF4-FFF2-40B4-BE49-F238E27FC236}">
                <a16:creationId xmlns:a16="http://schemas.microsoft.com/office/drawing/2014/main" id="{F95066E1-0CF2-47E7-9C1B-0ABC3A6439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3BB5FE0-9F20-4AE0-ADB3-3F58E922C44F}" type="slidenum">
              <a:rPr lang="en-US" altLang="en-US"/>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a:extLst>
              <a:ext uri="{FF2B5EF4-FFF2-40B4-BE49-F238E27FC236}">
                <a16:creationId xmlns:a16="http://schemas.microsoft.com/office/drawing/2014/main" id="{E60A782E-F65E-C721-66F9-D55E2A3C52E7}"/>
              </a:ext>
            </a:extLst>
          </p:cNvPr>
          <p:cNvSpPr>
            <a:spLocks noGrp="1" noRot="1" noChangeAspect="1" noChangeArrowheads="1" noTextEdit="1"/>
          </p:cNvSpPr>
          <p:nvPr>
            <p:ph type="sldImg"/>
          </p:nvPr>
        </p:nvSpPr>
        <p:spPr>
          <a:ln/>
        </p:spPr>
      </p:sp>
      <p:sp>
        <p:nvSpPr>
          <p:cNvPr id="87042" name="Notes Placeholder 2">
            <a:extLst>
              <a:ext uri="{FF2B5EF4-FFF2-40B4-BE49-F238E27FC236}">
                <a16:creationId xmlns:a16="http://schemas.microsoft.com/office/drawing/2014/main" id="{CA7A1029-5B21-0E59-95CE-B6D76B9E50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7043" name="Slide Number Placeholder 3">
            <a:extLst>
              <a:ext uri="{FF2B5EF4-FFF2-40B4-BE49-F238E27FC236}">
                <a16:creationId xmlns:a16="http://schemas.microsoft.com/office/drawing/2014/main" id="{2B1E5DE0-DE91-E9A1-1F31-15198CFCF9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DD21B2C-0EBD-5348-901B-73375F7F0431}" type="slidenum">
              <a:rPr lang="en-US" altLang="en-US"/>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3E833D2A-19EB-43CD-A973-98ED98FD80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AA539C8-625A-4D48-91B1-5C7AE1879833}" type="slidenum">
              <a:rPr lang="en-US" altLang="en-US"/>
              <a:pPr/>
              <a:t>25</a:t>
            </a:fld>
            <a:endParaRPr lang="en-US" altLang="en-US"/>
          </a:p>
        </p:txBody>
      </p:sp>
      <p:sp>
        <p:nvSpPr>
          <p:cNvPr id="39939" name="Rectangle 2">
            <a:extLst>
              <a:ext uri="{FF2B5EF4-FFF2-40B4-BE49-F238E27FC236}">
                <a16:creationId xmlns:a16="http://schemas.microsoft.com/office/drawing/2014/main" id="{E0F27C22-C177-4440-B2A8-66A2D5920291}"/>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E6C43901-D468-41DB-91F6-0CC994702D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66E12239-F9C9-4291-8D31-474A35860505}"/>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B0F0D983-5085-4AE7-AF1B-1466C3AE77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1988" name="Slide Number Placeholder 3">
            <a:extLst>
              <a:ext uri="{FF2B5EF4-FFF2-40B4-BE49-F238E27FC236}">
                <a16:creationId xmlns:a16="http://schemas.microsoft.com/office/drawing/2014/main" id="{4C6BAAD8-9308-4511-AA8A-E354431947D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71068D-4DDF-4BDA-82DA-55BE17AF6A28}" type="slidenum">
              <a:rPr lang="en-US" altLang="en-US"/>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a:extLst>
              <a:ext uri="{FF2B5EF4-FFF2-40B4-BE49-F238E27FC236}">
                <a16:creationId xmlns:a16="http://schemas.microsoft.com/office/drawing/2014/main" id="{7EE0CEF1-285A-5335-16A7-BE758E7158AC}"/>
              </a:ext>
            </a:extLst>
          </p:cNvPr>
          <p:cNvSpPr>
            <a:spLocks noGrp="1" noRot="1" noChangeAspect="1" noChangeArrowheads="1" noTextEdit="1"/>
          </p:cNvSpPr>
          <p:nvPr>
            <p:ph type="sldImg"/>
          </p:nvPr>
        </p:nvSpPr>
        <p:spPr>
          <a:ln/>
        </p:spPr>
      </p:sp>
      <p:sp>
        <p:nvSpPr>
          <p:cNvPr id="95234" name="Notes Placeholder 2">
            <a:extLst>
              <a:ext uri="{FF2B5EF4-FFF2-40B4-BE49-F238E27FC236}">
                <a16:creationId xmlns:a16="http://schemas.microsoft.com/office/drawing/2014/main" id="{C300FAF7-5A4C-127A-9758-5D845BBD84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95235" name="Slide Number Placeholder 3">
            <a:extLst>
              <a:ext uri="{FF2B5EF4-FFF2-40B4-BE49-F238E27FC236}">
                <a16:creationId xmlns:a16="http://schemas.microsoft.com/office/drawing/2014/main" id="{8491CEF8-47FF-4415-A614-90F2AFF7E5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1029041-6E7C-544D-88DF-14E9DD72198E}" type="slidenum">
              <a:rPr lang="en-US" altLang="en-US"/>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F481F52-749B-4C5F-ACFD-82CC7D284994}"/>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464D2282-BC30-4A65-835A-2EB505CCF8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4036" name="Slide Number Placeholder 3">
            <a:extLst>
              <a:ext uri="{FF2B5EF4-FFF2-40B4-BE49-F238E27FC236}">
                <a16:creationId xmlns:a16="http://schemas.microsoft.com/office/drawing/2014/main" id="{C1F1B442-69A5-4FF8-866C-1710E73577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89CA96C-49AD-4F89-ADA9-F4F2804C7E4C}" type="slidenum">
              <a:rPr lang="en-US" altLang="en-US"/>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FF13826-B8F7-4D39-B432-1419401C1EB5}"/>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59A69C19-8841-4F49-B38A-375106A32D2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8132" name="Slide Number Placeholder 3">
            <a:extLst>
              <a:ext uri="{FF2B5EF4-FFF2-40B4-BE49-F238E27FC236}">
                <a16:creationId xmlns:a16="http://schemas.microsoft.com/office/drawing/2014/main" id="{0DDB146B-A225-44DA-AEBD-70A4E652E9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D0B9026-99F6-4895-A12A-A80D73DCC879}" type="slidenum">
              <a:rPr lang="en-US" altLang="en-US">
                <a:ea typeface="ヒラギノ角ゴ Pro W3" pitchFamily="1" charset="-128"/>
              </a:rPr>
              <a:pPr/>
              <a:t>29</a:t>
            </a:fld>
            <a:endParaRPr lang="en-US" altLang="en-US">
              <a:ea typeface="ヒラギノ角ゴ Pro W3"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47CF906-17F4-4A2E-A934-FCFD666E12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A4A108B-EA28-4093-B433-946A038DA6CC}" type="slidenum">
              <a:rPr lang="en-US" altLang="en-US"/>
              <a:pPr/>
              <a:t>3</a:t>
            </a:fld>
            <a:endParaRPr lang="en-US" altLang="en-US"/>
          </a:p>
        </p:txBody>
      </p:sp>
      <p:sp>
        <p:nvSpPr>
          <p:cNvPr id="11267" name="Rectangle 2">
            <a:extLst>
              <a:ext uri="{FF2B5EF4-FFF2-40B4-BE49-F238E27FC236}">
                <a16:creationId xmlns:a16="http://schemas.microsoft.com/office/drawing/2014/main" id="{9B38D051-A1EC-46AB-9FF0-4C3535B024C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3113080-AC38-4EFE-A020-4DC66EA771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F8B2EBD-CC3D-4B80-9DE9-A4543A5ECFDB}"/>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E87A79CA-C9E5-4A27-8E7D-A54BC2F232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0180" name="Slide Number Placeholder 3">
            <a:extLst>
              <a:ext uri="{FF2B5EF4-FFF2-40B4-BE49-F238E27FC236}">
                <a16:creationId xmlns:a16="http://schemas.microsoft.com/office/drawing/2014/main" id="{11CDF9FD-9252-487D-9EDB-42056C700A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9F35571-ABE9-4759-B8ED-1F75737DAF1A}" type="slidenum">
              <a:rPr lang="en-US" altLang="en-US">
                <a:ea typeface="ヒラギノ角ゴ Pro W3" pitchFamily="1" charset="-128"/>
              </a:rPr>
              <a:pPr/>
              <a:t>30</a:t>
            </a:fld>
            <a:endParaRPr lang="en-US" altLang="en-US">
              <a:ea typeface="ヒラギノ角ゴ Pro W3"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AC486CEF-CD7C-481C-BEDE-DA7FB890FD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18A476-B7B7-4D8B-9788-5E04A1046D2D}" type="slidenum">
              <a:rPr lang="en-US" altLang="en-US"/>
              <a:pPr/>
              <a:t>4</a:t>
            </a:fld>
            <a:endParaRPr lang="en-US" altLang="en-US"/>
          </a:p>
        </p:txBody>
      </p:sp>
      <p:sp>
        <p:nvSpPr>
          <p:cNvPr id="13315" name="Rectangle 2">
            <a:extLst>
              <a:ext uri="{FF2B5EF4-FFF2-40B4-BE49-F238E27FC236}">
                <a16:creationId xmlns:a16="http://schemas.microsoft.com/office/drawing/2014/main" id="{92D03C4E-15CA-425F-A3D9-B265243E895E}"/>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2D44E780-C3CE-47FF-A4C0-18C58209F9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D86C069-ED8D-4869-93BE-0DBB597F30A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3918ABA-A543-4B0F-8705-82F9E5B2E9B6}" type="slidenum">
              <a:rPr lang="en-US" altLang="en-US"/>
              <a:pPr/>
              <a:t>5</a:t>
            </a:fld>
            <a:endParaRPr lang="en-US" altLang="en-US"/>
          </a:p>
        </p:txBody>
      </p:sp>
      <p:sp>
        <p:nvSpPr>
          <p:cNvPr id="15363" name="Rectangle 2">
            <a:extLst>
              <a:ext uri="{FF2B5EF4-FFF2-40B4-BE49-F238E27FC236}">
                <a16:creationId xmlns:a16="http://schemas.microsoft.com/office/drawing/2014/main" id="{626227C1-B392-4DA0-909F-324F6A481C76}"/>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8AD0373F-F3BD-434E-8CD0-926C26720A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6AACBF3-BE04-43C5-9F20-A3967213C4FC}"/>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BDCB6E4D-FD09-4C5D-A408-0CB3AFD817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17412" name="Slide Number Placeholder 3">
            <a:extLst>
              <a:ext uri="{FF2B5EF4-FFF2-40B4-BE49-F238E27FC236}">
                <a16:creationId xmlns:a16="http://schemas.microsoft.com/office/drawing/2014/main" id="{162E3CF0-6097-466E-B283-8775DE8750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08D393-FE66-4547-8E1F-FBDBF2D2DCE4}"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B4A09FCC-FBA9-025D-40B2-F2135687C5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45CADB-7B52-1345-8F32-84D42A2FC6DD}" type="slidenum">
              <a:rPr lang="en-US" altLang="en-US"/>
              <a:pPr/>
              <a:t>7</a:t>
            </a:fld>
            <a:endParaRPr lang="en-US" altLang="en-US"/>
          </a:p>
        </p:txBody>
      </p:sp>
      <p:sp>
        <p:nvSpPr>
          <p:cNvPr id="50178" name="Rectangle 2">
            <a:extLst>
              <a:ext uri="{FF2B5EF4-FFF2-40B4-BE49-F238E27FC236}">
                <a16:creationId xmlns:a16="http://schemas.microsoft.com/office/drawing/2014/main" id="{9D522C72-83AB-E314-5978-663E5BDB8505}"/>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704AC05D-4DFD-3AEA-67DC-133A79918B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E475B115-E67C-BFCA-817B-F273F783AD69}"/>
              </a:ext>
            </a:extLst>
          </p:cNvPr>
          <p:cNvSpPr>
            <a:spLocks noGrp="1" noRot="1" noChangeAspect="1" noChangeArrowheads="1" noTextEdit="1"/>
          </p:cNvSpPr>
          <p:nvPr>
            <p:ph type="sldImg"/>
          </p:nvPr>
        </p:nvSpPr>
        <p:spPr>
          <a:ln/>
        </p:spPr>
      </p:sp>
      <p:sp>
        <p:nvSpPr>
          <p:cNvPr id="52226" name="Notes Placeholder 2">
            <a:extLst>
              <a:ext uri="{FF2B5EF4-FFF2-40B4-BE49-F238E27FC236}">
                <a16:creationId xmlns:a16="http://schemas.microsoft.com/office/drawing/2014/main" id="{D4C8CAEE-AAFB-1B5A-2FCF-80D849AF51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
        <p:nvSpPr>
          <p:cNvPr id="52227" name="Slide Number Placeholder 3">
            <a:extLst>
              <a:ext uri="{FF2B5EF4-FFF2-40B4-BE49-F238E27FC236}">
                <a16:creationId xmlns:a16="http://schemas.microsoft.com/office/drawing/2014/main" id="{2B8952F2-8D33-84C5-C298-461B6A465CF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CE91771-8858-404F-9EB6-E4E38890D184}"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AF83CC15-01AC-545B-4203-2631973820DB}"/>
              </a:ext>
            </a:extLst>
          </p:cNvPr>
          <p:cNvSpPr>
            <a:spLocks noGrp="1" noRot="1" noChangeAspect="1" noChangeArrowheads="1" noTextEdit="1"/>
          </p:cNvSpPr>
          <p:nvPr>
            <p:ph type="sldImg"/>
          </p:nvPr>
        </p:nvSpPr>
        <p:spPr>
          <a:ln/>
        </p:spPr>
      </p:sp>
      <p:sp>
        <p:nvSpPr>
          <p:cNvPr id="56322" name="Notes Placeholder 2">
            <a:extLst>
              <a:ext uri="{FF2B5EF4-FFF2-40B4-BE49-F238E27FC236}">
                <a16:creationId xmlns:a16="http://schemas.microsoft.com/office/drawing/2014/main" id="{68FF6141-642D-7791-2648-1CFB709A872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56323" name="Slide Number Placeholder 3">
            <a:extLst>
              <a:ext uri="{FF2B5EF4-FFF2-40B4-BE49-F238E27FC236}">
                <a16:creationId xmlns:a16="http://schemas.microsoft.com/office/drawing/2014/main" id="{9A30ECAB-069B-8482-68B0-E3AC17A253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F5CBADC-24E4-CF46-8305-A504555577BE}"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FB7C4500-11ED-44D0-9BCC-44752C563EA6}"/>
              </a:ext>
            </a:extLst>
          </p:cNvPr>
          <p:cNvSpPr>
            <a:spLocks noGrp="1"/>
          </p:cNvSpPr>
          <p:nvPr>
            <p:ph type="sldNum" sz="quarter" idx="10"/>
          </p:nvPr>
        </p:nvSpPr>
        <p:spPr>
          <a:ln/>
        </p:spPr>
        <p:txBody>
          <a:bodyPr/>
          <a:lstStyle>
            <a:lvl1pPr>
              <a:defRPr/>
            </a:lvl1pPr>
          </a:lstStyle>
          <a:p>
            <a:r>
              <a:rPr lang="en-GB" altLang="en-US"/>
              <a:t> </a:t>
            </a:r>
            <a:fld id="{28B49298-E312-4C05-946C-08CF424ABE76}" type="slidenum">
              <a:rPr lang="en-GB" altLang="en-US"/>
              <a:pPr/>
              <a:t>‹#›</a:t>
            </a:fld>
            <a:endParaRPr lang="en-GB" altLang="en-US"/>
          </a:p>
        </p:txBody>
      </p:sp>
      <p:sp>
        <p:nvSpPr>
          <p:cNvPr id="5" name="Footer Placeholder 8">
            <a:extLst>
              <a:ext uri="{FF2B5EF4-FFF2-40B4-BE49-F238E27FC236}">
                <a16:creationId xmlns:a16="http://schemas.microsoft.com/office/drawing/2014/main" id="{69589F25-C3CC-4CC6-91C4-23DB5838E592}"/>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93665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5551A04-0848-49C6-8DFA-EB1B88AAC80D}" type="datetime1">
              <a:rPr lang="en-US" smtClean="0"/>
              <a:t>8/13/22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636F3CB2-32AA-4E08-AE5B-0A693B30555C}"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07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815DC94-820B-42A8-BF88-90019F27754C}" type="datetime1">
              <a:rPr lang="en-US" smtClean="0"/>
              <a:t>8/13/22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684BAA77-5F8E-4660-AFFB-732A02180228}" type="slidenum">
              <a:rPr lang="en-GB" altLang="en-US" smtClean="0"/>
              <a:pPr/>
              <a:t>‹#›</a:t>
            </a:fld>
            <a:endParaRPr lang="en-GB" altLang="en-US"/>
          </a:p>
        </p:txBody>
      </p:sp>
    </p:spTree>
    <p:extLst>
      <p:ext uri="{BB962C8B-B14F-4D97-AF65-F5344CB8AC3E}">
        <p14:creationId xmlns:p14="http://schemas.microsoft.com/office/powerpoint/2010/main" val="3458868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676E1F4-9DDE-4990-9F90-370995CE5B4D}" type="datetime1">
              <a:rPr lang="en-US" smtClean="0"/>
              <a:t>8/13/22</a:t>
            </a:fld>
            <a:endParaRPr lang="en-US" dirty="0"/>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r>
              <a:rPr lang="en-GB" altLang="en-US"/>
              <a:t> </a:t>
            </a:r>
            <a:fld id="{B5991EB8-52F0-4D84-9DAD-0EF5D4459170}" type="slidenum">
              <a:rPr lang="en-GB" altLang="en-US" smtClean="0"/>
              <a:pPr/>
              <a:t>‹#›</a:t>
            </a:fld>
            <a:endParaRPr lang="en-GB" altLang="en-US"/>
          </a:p>
        </p:txBody>
      </p:sp>
    </p:spTree>
    <p:extLst>
      <p:ext uri="{BB962C8B-B14F-4D97-AF65-F5344CB8AC3E}">
        <p14:creationId xmlns:p14="http://schemas.microsoft.com/office/powerpoint/2010/main" val="891081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8896A6D9-45AD-4ED8-A05E-53CA0D296A94}" type="datetime1">
              <a:rPr lang="en-US" smtClean="0"/>
              <a:t>8/13/22</a:t>
            </a:fld>
            <a:endParaRPr lang="en-US" dirty="0"/>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r>
              <a:rPr lang="en-GB" altLang="en-US"/>
              <a:t> </a:t>
            </a:r>
            <a:fld id="{20E4978A-9CDE-4ACD-8D76-06092702E444}" type="slidenum">
              <a:rPr lang="en-GB" altLang="en-US" smtClean="0"/>
              <a:pPr/>
              <a:t>‹#›</a:t>
            </a:fld>
            <a:endParaRPr lang="en-GB" altLang="en-US"/>
          </a:p>
        </p:txBody>
      </p:sp>
    </p:spTree>
    <p:extLst>
      <p:ext uri="{BB962C8B-B14F-4D97-AF65-F5344CB8AC3E}">
        <p14:creationId xmlns:p14="http://schemas.microsoft.com/office/powerpoint/2010/main" val="3219268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DA22080-D2DA-4327-94F2-9F63FAE67110}" type="datetime1">
              <a:rPr lang="en-US" smtClean="0"/>
              <a:t>8/13/22</a:t>
            </a:fld>
            <a:endParaRPr lang="en-US" dirty="0"/>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r>
              <a:rPr lang="en-GB" altLang="en-US"/>
              <a:t> </a:t>
            </a:r>
            <a:fld id="{EE9568F0-9BC6-47E0-A8D5-FE1B28B6C4A1}" type="slidenum">
              <a:rPr lang="en-GB" altLang="en-US" smtClean="0"/>
              <a:pPr/>
              <a:t>‹#›</a:t>
            </a:fld>
            <a:endParaRPr lang="en-GB" altLang="en-US"/>
          </a:p>
        </p:txBody>
      </p:sp>
    </p:spTree>
    <p:extLst>
      <p:ext uri="{BB962C8B-B14F-4D97-AF65-F5344CB8AC3E}">
        <p14:creationId xmlns:p14="http://schemas.microsoft.com/office/powerpoint/2010/main" val="2524502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E0FE076-BADB-4EDA-AFE3-E802559B2654}" type="datetime1">
              <a:rPr lang="en-US" smtClean="0"/>
              <a:t>8/13/22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8B45A387-3B9D-4DC0-A162-0AA5EC3EEA3F}" type="slidenum">
              <a:rPr lang="en-GB" altLang="en-US" smtClean="0"/>
              <a:pPr/>
              <a:t>‹#›</a:t>
            </a:fld>
            <a:endParaRPr lang="en-GB" altLang="en-US"/>
          </a:p>
        </p:txBody>
      </p:sp>
    </p:spTree>
    <p:extLst>
      <p:ext uri="{BB962C8B-B14F-4D97-AF65-F5344CB8AC3E}">
        <p14:creationId xmlns:p14="http://schemas.microsoft.com/office/powerpoint/2010/main" val="403872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11EA6A2-D24F-4210-8C6F-3CFFFAB3DE5A}" type="datetime1">
              <a:rPr lang="en-US" smtClean="0"/>
              <a:t>8/13/22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99746D7C-989E-4B05-A716-3DE17A5A5CB3}"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158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63D2575-9932-4C27-AED6-FE56C018372D}" type="datetime1">
              <a:rPr lang="en-US" smtClean="0"/>
              <a:t>8/13/22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C0828FEB-49BB-4E7E-A9C1-DDA15B6CF50D}" type="slidenum">
              <a:rPr lang="en-GB" altLang="en-US" smtClean="0"/>
              <a:pPr/>
              <a:t>‹#›</a:t>
            </a:fld>
            <a:endParaRPr lang="en-GB" altLang="en-US"/>
          </a:p>
        </p:txBody>
      </p:sp>
    </p:spTree>
    <p:extLst>
      <p:ext uri="{BB962C8B-B14F-4D97-AF65-F5344CB8AC3E}">
        <p14:creationId xmlns:p14="http://schemas.microsoft.com/office/powerpoint/2010/main" val="1473152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37D7807-228C-42E4-AD6F-C11465F78E70}" type="datetime1">
              <a:rPr lang="en-US" smtClean="0"/>
              <a:t>8/13/22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7E486B15-A7B0-4421-AC52-D71C5BE99F15}" type="slidenum">
              <a:rPr lang="en-GB" altLang="en-US" smtClean="0"/>
              <a:pPr/>
              <a:t>‹#›</a:t>
            </a:fld>
            <a:endParaRPr lang="en-GB"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811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4AA56F42-3F84-1413-10DD-A712F11D44E2}"/>
              </a:ext>
            </a:extLst>
          </p:cNvPr>
          <p:cNvSpPr>
            <a:spLocks noGrp="1"/>
          </p:cNvSpPr>
          <p:nvPr>
            <p:ph type="dt" sz="half" idx="14"/>
          </p:nvPr>
        </p:nvSpPr>
        <p:spPr/>
        <p:txBody>
          <a:bodyPr/>
          <a:lstStyle>
            <a:lvl1pPr>
              <a:defRPr/>
            </a:lvl1pPr>
          </a:lstStyle>
          <a:p>
            <a:pPr>
              <a:defRPr/>
            </a:pPr>
            <a:fld id="{5C007043-240B-4B4B-92CB-7E79AFEFF72F}" type="datetime4">
              <a:rPr lang="en-US" altLang="en-US"/>
              <a:pPr>
                <a:defRPr/>
              </a:pPr>
              <a:t>August 13, 2022</a:t>
            </a:fld>
            <a:endParaRPr lang="en-US" altLang="en-US"/>
          </a:p>
        </p:txBody>
      </p:sp>
      <p:sp>
        <p:nvSpPr>
          <p:cNvPr id="4" name="Footer Placeholder 4">
            <a:extLst>
              <a:ext uri="{FF2B5EF4-FFF2-40B4-BE49-F238E27FC236}">
                <a16:creationId xmlns:a16="http://schemas.microsoft.com/office/drawing/2014/main" id="{E6265F6B-8F46-C72B-E593-6BE70626FBF5}"/>
              </a:ext>
            </a:extLst>
          </p:cNvPr>
          <p:cNvSpPr>
            <a:spLocks noGrp="1"/>
          </p:cNvSpPr>
          <p:nvPr>
            <p:ph type="ftr" sz="quarter" idx="15"/>
          </p:nvPr>
        </p:nvSpPr>
        <p:spPr/>
        <p:txBody>
          <a:bodyPr/>
          <a:lstStyle>
            <a:lvl1pPr>
              <a:defRPr/>
            </a:lvl1pPr>
          </a:lstStyle>
          <a:p>
            <a:pPr>
              <a:defRPr/>
            </a:pPr>
            <a:r>
              <a:rPr lang="en-US" altLang="en-US"/>
              <a:t>Copyright © 2014, 2010, 2006 by Saunders, an imprint of Elsevier Inc.</a:t>
            </a:r>
          </a:p>
        </p:txBody>
      </p:sp>
      <p:sp>
        <p:nvSpPr>
          <p:cNvPr id="5" name="Slide Number Placeholder 5">
            <a:extLst>
              <a:ext uri="{FF2B5EF4-FFF2-40B4-BE49-F238E27FC236}">
                <a16:creationId xmlns:a16="http://schemas.microsoft.com/office/drawing/2014/main" id="{4A3F0ED9-8516-9585-2F95-3FD37E1FDB52}"/>
              </a:ext>
            </a:extLst>
          </p:cNvPr>
          <p:cNvSpPr>
            <a:spLocks noGrp="1"/>
          </p:cNvSpPr>
          <p:nvPr>
            <p:ph type="sldNum" sz="quarter" idx="16"/>
          </p:nvPr>
        </p:nvSpPr>
        <p:spPr/>
        <p:txBody>
          <a:bodyPr/>
          <a:lstStyle>
            <a:lvl1pPr>
              <a:defRPr/>
            </a:lvl1pPr>
          </a:lstStyle>
          <a:p>
            <a:r>
              <a:rPr lang="en-GB" altLang="en-US"/>
              <a:t> </a:t>
            </a:r>
            <a:fld id="{29785843-A91D-8949-A550-330695D163D4}" type="slidenum">
              <a:rPr lang="en-GB" altLang="en-US"/>
              <a:pPr/>
              <a:t>‹#›</a:t>
            </a:fld>
            <a:endParaRPr lang="en-GB" altLang="en-US"/>
          </a:p>
        </p:txBody>
      </p:sp>
    </p:spTree>
    <p:extLst>
      <p:ext uri="{BB962C8B-B14F-4D97-AF65-F5344CB8AC3E}">
        <p14:creationId xmlns:p14="http://schemas.microsoft.com/office/powerpoint/2010/main" val="155018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9B3B0ED3-D3B7-4B1F-9A36-5C8D1197D4F6}"/>
              </a:ext>
            </a:extLst>
          </p:cNvPr>
          <p:cNvSpPr>
            <a:spLocks noGrp="1"/>
          </p:cNvSpPr>
          <p:nvPr>
            <p:ph type="sldNum" sz="quarter" idx="10"/>
          </p:nvPr>
        </p:nvSpPr>
        <p:spPr>
          <a:ln/>
        </p:spPr>
        <p:txBody>
          <a:bodyPr/>
          <a:lstStyle>
            <a:lvl1pPr>
              <a:defRPr/>
            </a:lvl1pPr>
          </a:lstStyle>
          <a:p>
            <a:r>
              <a:rPr lang="en-GB" altLang="en-US"/>
              <a:t> </a:t>
            </a:r>
            <a:fld id="{AAA72821-23B0-4A89-9413-F94715FAC10E}" type="slidenum">
              <a:rPr lang="en-GB" altLang="en-US"/>
              <a:pPr/>
              <a:t>‹#›</a:t>
            </a:fld>
            <a:endParaRPr lang="en-GB" altLang="en-US"/>
          </a:p>
        </p:txBody>
      </p:sp>
      <p:sp>
        <p:nvSpPr>
          <p:cNvPr id="5" name="Footer Placeholder 8">
            <a:extLst>
              <a:ext uri="{FF2B5EF4-FFF2-40B4-BE49-F238E27FC236}">
                <a16:creationId xmlns:a16="http://schemas.microsoft.com/office/drawing/2014/main" id="{1750997D-5BAF-4611-A8C9-FCFBD1EF8579}"/>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773154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276225" y="228601"/>
            <a:ext cx="8591550" cy="1066800"/>
          </a:xfrm>
          <a:prstGeom prst="rect">
            <a:avLst/>
          </a:prstGeom>
        </p:spPr>
        <p:txBody>
          <a:bodyPr rtlCol="0">
            <a:normAutofit/>
          </a:bodyPr>
          <a:lstStyle/>
          <a:p>
            <a:r>
              <a:rPr lang="en-US"/>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p:cNvSpPr>
            <a:spLocks noGrp="1"/>
          </p:cNvSpPr>
          <p:nvPr>
            <p:ph sz="quarter" idx="14"/>
          </p:nvPr>
        </p:nvSpPr>
        <p:spPr>
          <a:xfrm>
            <a:off x="4615815" y="1298448"/>
            <a:ext cx="4251960" cy="4937760"/>
          </a:xfrm>
        </p:spPr>
        <p:txBody>
          <a:bodyPr/>
          <a:lstStyle>
            <a:lvl1pPr>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3">
            <a:extLst>
              <a:ext uri="{FF2B5EF4-FFF2-40B4-BE49-F238E27FC236}">
                <a16:creationId xmlns:a16="http://schemas.microsoft.com/office/drawing/2014/main" id="{69068915-84DA-5F86-AE99-DC8A9EB09F22}"/>
              </a:ext>
            </a:extLst>
          </p:cNvPr>
          <p:cNvSpPr>
            <a:spLocks noGrp="1"/>
          </p:cNvSpPr>
          <p:nvPr>
            <p:ph type="dt" sz="half" idx="15"/>
          </p:nvPr>
        </p:nvSpPr>
        <p:spPr/>
        <p:txBody>
          <a:bodyPr/>
          <a:lstStyle>
            <a:lvl1pPr>
              <a:defRPr/>
            </a:lvl1pPr>
          </a:lstStyle>
          <a:p>
            <a:pPr>
              <a:defRPr/>
            </a:pPr>
            <a:fld id="{2CAB1BFD-6BF9-4444-ADE8-34631100C53E}" type="datetime4">
              <a:rPr lang="en-US" altLang="en-US"/>
              <a:pPr>
                <a:defRPr/>
              </a:pPr>
              <a:t>August 13, 2022</a:t>
            </a:fld>
            <a:endParaRPr lang="en-US" altLang="en-US"/>
          </a:p>
        </p:txBody>
      </p:sp>
      <p:sp>
        <p:nvSpPr>
          <p:cNvPr id="3" name="Footer Placeholder 4">
            <a:extLst>
              <a:ext uri="{FF2B5EF4-FFF2-40B4-BE49-F238E27FC236}">
                <a16:creationId xmlns:a16="http://schemas.microsoft.com/office/drawing/2014/main" id="{1F4039B8-578D-CF74-D00B-05F32A49CE91}"/>
              </a:ext>
            </a:extLst>
          </p:cNvPr>
          <p:cNvSpPr>
            <a:spLocks noGrp="1"/>
          </p:cNvSpPr>
          <p:nvPr>
            <p:ph type="ftr" sz="quarter" idx="16"/>
          </p:nvPr>
        </p:nvSpPr>
        <p:spPr/>
        <p:txBody>
          <a:bodyPr/>
          <a:lstStyle>
            <a:lvl1pPr>
              <a:defRPr/>
            </a:lvl1pPr>
          </a:lstStyle>
          <a:p>
            <a:pPr>
              <a:defRPr/>
            </a:pPr>
            <a:r>
              <a:rPr lang="en-US" altLang="en-US"/>
              <a:t>Copyright © 2014, 2010, 2006 by Saunders, an imprint of Elsevier Inc.</a:t>
            </a:r>
          </a:p>
        </p:txBody>
      </p:sp>
      <p:sp>
        <p:nvSpPr>
          <p:cNvPr id="4" name="Slide Number Placeholder 5">
            <a:extLst>
              <a:ext uri="{FF2B5EF4-FFF2-40B4-BE49-F238E27FC236}">
                <a16:creationId xmlns:a16="http://schemas.microsoft.com/office/drawing/2014/main" id="{9C34AECB-CB76-5406-CF4B-F38C8984D1A5}"/>
              </a:ext>
            </a:extLst>
          </p:cNvPr>
          <p:cNvSpPr>
            <a:spLocks noGrp="1"/>
          </p:cNvSpPr>
          <p:nvPr>
            <p:ph type="sldNum" sz="quarter" idx="17"/>
          </p:nvPr>
        </p:nvSpPr>
        <p:spPr/>
        <p:txBody>
          <a:bodyPr/>
          <a:lstStyle>
            <a:lvl1pPr>
              <a:defRPr/>
            </a:lvl1pPr>
          </a:lstStyle>
          <a:p>
            <a:r>
              <a:rPr lang="en-GB" altLang="en-US"/>
              <a:t> </a:t>
            </a:r>
            <a:fld id="{810BC118-A38F-BD48-AF73-E4191D3C07F8}" type="slidenum">
              <a:rPr lang="en-GB" altLang="en-US"/>
              <a:pPr/>
              <a:t>‹#›</a:t>
            </a:fld>
            <a:endParaRPr lang="en-GB" altLang="en-US"/>
          </a:p>
        </p:txBody>
      </p:sp>
    </p:spTree>
    <p:extLst>
      <p:ext uri="{BB962C8B-B14F-4D97-AF65-F5344CB8AC3E}">
        <p14:creationId xmlns:p14="http://schemas.microsoft.com/office/powerpoint/2010/main" val="98336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82807D1F-ACD3-4541-B28C-C4CA66E273B4}"/>
              </a:ext>
            </a:extLst>
          </p:cNvPr>
          <p:cNvSpPr>
            <a:spLocks noGrp="1"/>
          </p:cNvSpPr>
          <p:nvPr>
            <p:ph type="sldNum" sz="quarter" idx="10"/>
          </p:nvPr>
        </p:nvSpPr>
        <p:spPr>
          <a:ln/>
        </p:spPr>
        <p:txBody>
          <a:bodyPr/>
          <a:lstStyle>
            <a:lvl1pPr>
              <a:defRPr/>
            </a:lvl1pPr>
          </a:lstStyle>
          <a:p>
            <a:r>
              <a:rPr lang="en-GB" altLang="en-US"/>
              <a:t> </a:t>
            </a:r>
            <a:fld id="{B9E8325E-FE90-4D47-8CF1-E5B85EE28055}" type="slidenum">
              <a:rPr lang="en-GB" altLang="en-US"/>
              <a:pPr/>
              <a:t>‹#›</a:t>
            </a:fld>
            <a:endParaRPr lang="en-GB" altLang="en-US"/>
          </a:p>
        </p:txBody>
      </p:sp>
      <p:sp>
        <p:nvSpPr>
          <p:cNvPr id="5" name="Footer Placeholder 8">
            <a:extLst>
              <a:ext uri="{FF2B5EF4-FFF2-40B4-BE49-F238E27FC236}">
                <a16:creationId xmlns:a16="http://schemas.microsoft.com/office/drawing/2014/main" id="{AEAC0F87-F0F9-407C-B7F5-A2BDA884AB20}"/>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45444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2DEC5266-903E-4B4C-87BC-AC931C27572E}"/>
              </a:ext>
            </a:extLst>
          </p:cNvPr>
          <p:cNvSpPr>
            <a:spLocks noGrp="1"/>
          </p:cNvSpPr>
          <p:nvPr>
            <p:ph type="sldNum" sz="quarter" idx="10"/>
          </p:nvPr>
        </p:nvSpPr>
        <p:spPr>
          <a:ln/>
        </p:spPr>
        <p:txBody>
          <a:bodyPr/>
          <a:lstStyle>
            <a:lvl1pPr>
              <a:defRPr/>
            </a:lvl1pPr>
          </a:lstStyle>
          <a:p>
            <a:r>
              <a:rPr lang="en-GB" altLang="en-US"/>
              <a:t> </a:t>
            </a:r>
            <a:fld id="{50D64965-E166-4E30-9155-B634D7C006A0}" type="slidenum">
              <a:rPr lang="en-GB" altLang="en-US"/>
              <a:pPr/>
              <a:t>‹#›</a:t>
            </a:fld>
            <a:endParaRPr lang="en-GB" altLang="en-US"/>
          </a:p>
        </p:txBody>
      </p:sp>
      <p:sp>
        <p:nvSpPr>
          <p:cNvPr id="5" name="Footer Placeholder 8">
            <a:extLst>
              <a:ext uri="{FF2B5EF4-FFF2-40B4-BE49-F238E27FC236}">
                <a16:creationId xmlns:a16="http://schemas.microsoft.com/office/drawing/2014/main" id="{E506CFE0-80D6-4A98-AB8A-4C307F4335DA}"/>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01179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02C8DC67-1C1A-49B0-886E-44CE3DD6B6B6}"/>
              </a:ext>
            </a:extLst>
          </p:cNvPr>
          <p:cNvSpPr>
            <a:spLocks noGrp="1"/>
          </p:cNvSpPr>
          <p:nvPr>
            <p:ph type="sldNum" sz="quarter" idx="10"/>
          </p:nvPr>
        </p:nvSpPr>
        <p:spPr>
          <a:ln/>
        </p:spPr>
        <p:txBody>
          <a:bodyPr/>
          <a:lstStyle>
            <a:lvl1pPr>
              <a:defRPr/>
            </a:lvl1pPr>
          </a:lstStyle>
          <a:p>
            <a:r>
              <a:rPr lang="en-GB" altLang="en-US"/>
              <a:t> </a:t>
            </a:r>
            <a:fld id="{EEF6C932-40F9-4DEC-825A-2F3F86C48B44}" type="slidenum">
              <a:rPr lang="en-GB" altLang="en-US"/>
              <a:pPr/>
              <a:t>‹#›</a:t>
            </a:fld>
            <a:endParaRPr lang="en-GB" altLang="en-US"/>
          </a:p>
        </p:txBody>
      </p:sp>
      <p:sp>
        <p:nvSpPr>
          <p:cNvPr id="8" name="Footer Placeholder 8">
            <a:extLst>
              <a:ext uri="{FF2B5EF4-FFF2-40B4-BE49-F238E27FC236}">
                <a16:creationId xmlns:a16="http://schemas.microsoft.com/office/drawing/2014/main" id="{48EF959A-B411-4358-BA29-7A2D6A7C2B04}"/>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90459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9C38465E-2C7C-4433-AD29-CD1A13FE07F7}"/>
              </a:ext>
            </a:extLst>
          </p:cNvPr>
          <p:cNvSpPr>
            <a:spLocks noGrp="1"/>
          </p:cNvSpPr>
          <p:nvPr>
            <p:ph type="sldNum" sz="quarter" idx="13"/>
          </p:nvPr>
        </p:nvSpPr>
        <p:spPr>
          <a:ln/>
        </p:spPr>
        <p:txBody>
          <a:bodyPr/>
          <a:lstStyle>
            <a:lvl1pPr>
              <a:defRPr/>
            </a:lvl1pPr>
          </a:lstStyle>
          <a:p>
            <a:r>
              <a:rPr lang="en-GB" altLang="en-US"/>
              <a:t> </a:t>
            </a:r>
            <a:fld id="{9E74E4BF-1BA2-4D37-8AF1-02DFBB3B3808}" type="slidenum">
              <a:rPr lang="en-GB" altLang="en-US"/>
              <a:pPr/>
              <a:t>‹#›</a:t>
            </a:fld>
            <a:endParaRPr lang="en-GB" altLang="en-US"/>
          </a:p>
        </p:txBody>
      </p:sp>
      <p:sp>
        <p:nvSpPr>
          <p:cNvPr id="9" name="Footer Placeholder 8">
            <a:extLst>
              <a:ext uri="{FF2B5EF4-FFF2-40B4-BE49-F238E27FC236}">
                <a16:creationId xmlns:a16="http://schemas.microsoft.com/office/drawing/2014/main" id="{6744896D-B347-44BF-AFD3-D2E115234F76}"/>
              </a:ext>
            </a:extLst>
          </p:cNvPr>
          <p:cNvSpPr>
            <a:spLocks noGrp="1"/>
          </p:cNvSpPr>
          <p:nvPr>
            <p:ph type="ftr" sz="quarter" idx="14"/>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48613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69DD74ED-9A73-4A2C-B352-8D18EDC966A1}"/>
              </a:ext>
            </a:extLst>
          </p:cNvPr>
          <p:cNvSpPr>
            <a:spLocks noGrp="1"/>
          </p:cNvSpPr>
          <p:nvPr>
            <p:ph type="sldNum" sz="quarter" idx="10"/>
          </p:nvPr>
        </p:nvSpPr>
        <p:spPr>
          <a:ln/>
        </p:spPr>
        <p:txBody>
          <a:bodyPr/>
          <a:lstStyle>
            <a:lvl1pPr>
              <a:defRPr/>
            </a:lvl1pPr>
          </a:lstStyle>
          <a:p>
            <a:r>
              <a:rPr lang="en-GB" altLang="en-US"/>
              <a:t> </a:t>
            </a:r>
            <a:fld id="{D11FEDFE-2C2E-4387-B103-B973068D90B5}" type="slidenum">
              <a:rPr lang="en-GB" altLang="en-US"/>
              <a:pPr/>
              <a:t>‹#›</a:t>
            </a:fld>
            <a:endParaRPr lang="en-GB" altLang="en-US"/>
          </a:p>
        </p:txBody>
      </p:sp>
      <p:sp>
        <p:nvSpPr>
          <p:cNvPr id="6" name="Footer Placeholder 8">
            <a:extLst>
              <a:ext uri="{FF2B5EF4-FFF2-40B4-BE49-F238E27FC236}">
                <a16:creationId xmlns:a16="http://schemas.microsoft.com/office/drawing/2014/main" id="{7A49A08B-6840-4881-85B9-216BBF961D9F}"/>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16970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44C64899-C7FE-4090-BE1D-3DAEB5378704}" type="datetime1">
              <a:rPr lang="en-US" smtClean="0"/>
              <a:t>8/13/22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0536ABDA-7C59-46E2-8BC2-0055DF5DA748}"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88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C52DD6C-BB3B-4224-B9B7-EC054F08B73B}" type="datetime1">
              <a:rPr lang="en-US" smtClean="0"/>
              <a:t>8/13/22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B2BFE329-204A-4B38-AE57-F19E6C328899}" type="slidenum">
              <a:rPr lang="en-GB" altLang="en-US" smtClean="0"/>
              <a:pPr/>
              <a:t>‹#›</a:t>
            </a:fld>
            <a:endParaRPr lang="en-GB" altLang="en-US"/>
          </a:p>
        </p:txBody>
      </p:sp>
    </p:spTree>
    <p:extLst>
      <p:ext uri="{BB962C8B-B14F-4D97-AF65-F5344CB8AC3E}">
        <p14:creationId xmlns:p14="http://schemas.microsoft.com/office/powerpoint/2010/main" val="3945638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1.jp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BF552CB-A20B-4E7B-A49A-2FF50EA006B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7B5E495-32CC-46F5-9973-69F156F6664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CFE872D1-2DB9-4BC2-93AA-F8EF7A687F24}"/>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a:t> </a:t>
            </a:r>
            <a:fld id="{1FB02D77-F1D3-4B3C-9E40-00805CA5A8F8}" type="slidenum">
              <a:rPr lang="en-GB" altLang="en-US"/>
              <a:pPr/>
              <a:t>‹#›</a:t>
            </a:fld>
            <a:endParaRPr lang="en-GB" altLang="en-US"/>
          </a:p>
        </p:txBody>
      </p:sp>
      <p:sp>
        <p:nvSpPr>
          <p:cNvPr id="13" name="Footer Placeholder 8">
            <a:extLst>
              <a:ext uri="{FF2B5EF4-FFF2-40B4-BE49-F238E27FC236}">
                <a16:creationId xmlns:a16="http://schemas.microsoft.com/office/drawing/2014/main" id="{2E201568-6890-4B22-B711-68CA8067F835}"/>
              </a:ext>
            </a:extLst>
          </p:cNvPr>
          <p:cNvSpPr>
            <a:spLocks noGrp="1"/>
          </p:cNvSpPr>
          <p:nvPr>
            <p:ph type="ftr" sz="quarter" idx="3"/>
          </p:nvPr>
        </p:nvSpPr>
        <p:spPr>
          <a:xfrm>
            <a:off x="1630363" y="6461125"/>
            <a:ext cx="5859462"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a:ea typeface="MS PGothic" pitchFamily="34" charset="-128"/>
                <a:cs typeface="Arial" panose="020B0604020202020204" pitchFamily="34" charset="0"/>
              </a:defRPr>
            </a:lvl1pPr>
          </a:lstStyle>
          <a:p>
            <a:pPr>
              <a:defRPr/>
            </a:pPr>
            <a:endParaRPr lang="en-US" altLang="en-US"/>
          </a:p>
        </p:txBody>
      </p:sp>
      <p:pic>
        <p:nvPicPr>
          <p:cNvPr id="6" name="Picture 5">
            <a:extLst>
              <a:ext uri="{FF2B5EF4-FFF2-40B4-BE49-F238E27FC236}">
                <a16:creationId xmlns:a16="http://schemas.microsoft.com/office/drawing/2014/main" id="{EFCFDC5E-AEFB-4992-B12D-2A91AB586576}"/>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38437" y="6557236"/>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Lst>
  <p:hf sldNum="0" hdr="0" ftr="0" dt="0"/>
  <p:txStyles>
    <p:titleStyle>
      <a:lvl1pPr algn="ctr" rtl="0" eaLnBrk="0" fontAlgn="base" hangingPunct="0">
        <a:spcBef>
          <a:spcPct val="0"/>
        </a:spcBef>
        <a:spcAft>
          <a:spcPct val="0"/>
        </a:spcAft>
        <a:defRPr sz="3600" kern="1200">
          <a:solidFill>
            <a:schemeClr val="tx1"/>
          </a:solidFill>
          <a:latin typeface="Arial" pitchFamily="34" charset="0"/>
          <a:ea typeface="MS PGothic" panose="020B0600070205080204" pitchFamily="34" charset="-128"/>
          <a:cs typeface="Arial" pitchFamily="34" charset="0"/>
        </a:defRPr>
      </a:lvl1pPr>
      <a:lvl2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8/13/22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altLang="en-US"/>
              <a:t> </a:t>
            </a:r>
            <a:fld id="{1FB02D77-F1D3-4B3C-9E40-00805CA5A8F8}" type="slidenum">
              <a:rPr lang="en-GB" altLang="en-US" smtClean="0"/>
              <a:pPr/>
              <a:t>‹#›</a:t>
            </a:fld>
            <a:endParaRPr lang="en-GB"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06DBB22E-B008-D46C-19EF-DBAD9E06BFE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738437" y="6452732"/>
            <a:ext cx="3667125" cy="219075"/>
          </a:xfrm>
          <a:prstGeom prst="rect">
            <a:avLst/>
          </a:prstGeom>
        </p:spPr>
      </p:pic>
    </p:spTree>
    <p:extLst>
      <p:ext uri="{BB962C8B-B14F-4D97-AF65-F5344CB8AC3E}">
        <p14:creationId xmlns:p14="http://schemas.microsoft.com/office/powerpoint/2010/main" val="209790872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1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1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8.xml"/><Relationship Id="rId1" Type="http://schemas.openxmlformats.org/officeDocument/2006/relationships/slideLayout" Target="../slideLayouts/slideLayout1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9.xml"/><Relationship Id="rId1" Type="http://schemas.openxmlformats.org/officeDocument/2006/relationships/slideLayout" Target="../slideLayouts/slideLayout1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0.xml"/><Relationship Id="rId1" Type="http://schemas.openxmlformats.org/officeDocument/2006/relationships/slideLayout" Target="../slideLayouts/slideLayout19.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1.xml"/><Relationship Id="rId1" Type="http://schemas.openxmlformats.org/officeDocument/2006/relationships/slideLayout" Target="../slideLayouts/slideLayout19.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2.xml"/><Relationship Id="rId1" Type="http://schemas.openxmlformats.org/officeDocument/2006/relationships/slideLayout" Target="../slideLayouts/slideLayout19.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5.xml"/><Relationship Id="rId1" Type="http://schemas.openxmlformats.org/officeDocument/2006/relationships/slideLayout" Target="../slideLayouts/slideLayout9.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7.xml"/><Relationship Id="rId1" Type="http://schemas.openxmlformats.org/officeDocument/2006/relationships/slideLayout" Target="../slideLayouts/slideLayout19.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4" name="Rectangle 4103">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6" name="Rectangle 4105">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40F8C580-9CF0-41FA-B8AE-46E39A153AFD}"/>
              </a:ext>
            </a:extLst>
          </p:cNvPr>
          <p:cNvSpPr>
            <a:spLocks noGrp="1"/>
          </p:cNvSpPr>
          <p:nvPr>
            <p:ph type="ctrTitle"/>
          </p:nvPr>
        </p:nvSpPr>
        <p:spPr>
          <a:xfrm>
            <a:off x="475875" y="640080"/>
            <a:ext cx="3014572" cy="3339348"/>
          </a:xfrm>
        </p:spPr>
        <p:txBody>
          <a:bodyPr anchor="b">
            <a:normAutofit/>
          </a:bodyPr>
          <a:lstStyle/>
          <a:p>
            <a:r>
              <a:rPr lang="en-US" altLang="en-US" sz="4000" dirty="0">
                <a:solidFill>
                  <a:srgbClr val="FFFFFF"/>
                </a:solidFill>
              </a:rPr>
              <a:t>Anger, Aggression, and Violence</a:t>
            </a:r>
            <a:br>
              <a:rPr lang="en-US" altLang="en-US" sz="4000" dirty="0">
                <a:solidFill>
                  <a:srgbClr val="FFFFFF"/>
                </a:solidFill>
              </a:rPr>
            </a:br>
            <a:endParaRPr lang="en-US" altLang="en-US" sz="3800" dirty="0">
              <a:solidFill>
                <a:srgbClr val="FFFFFF"/>
              </a:solidFill>
            </a:endParaRPr>
          </a:p>
        </p:txBody>
      </p:sp>
      <p:sp>
        <p:nvSpPr>
          <p:cNvPr id="4099" name="Rectangle 3">
            <a:extLst>
              <a:ext uri="{FF2B5EF4-FFF2-40B4-BE49-F238E27FC236}">
                <a16:creationId xmlns:a16="http://schemas.microsoft.com/office/drawing/2014/main" id="{E3F4E9FF-C9FE-4DC0-9BD0-99836F5B7042}"/>
              </a:ext>
            </a:extLst>
          </p:cNvPr>
          <p:cNvSpPr>
            <a:spLocks noGrp="1"/>
          </p:cNvSpPr>
          <p:nvPr>
            <p:ph type="subTitle" idx="1"/>
          </p:nvPr>
        </p:nvSpPr>
        <p:spPr>
          <a:xfrm>
            <a:off x="479190" y="4315017"/>
            <a:ext cx="3011257" cy="1893939"/>
          </a:xfrm>
        </p:spPr>
        <p:txBody>
          <a:bodyPr anchor="t">
            <a:normAutofit/>
          </a:bodyPr>
          <a:lstStyle/>
          <a:p>
            <a:pPr algn="r"/>
            <a:r>
              <a:rPr lang="en-US" altLang="en-US" sz="1400" dirty="0">
                <a:solidFill>
                  <a:srgbClr val="FFFFFF"/>
                </a:solidFill>
              </a:rPr>
              <a:t>Chapter 27</a:t>
            </a:r>
          </a:p>
        </p:txBody>
      </p:sp>
      <p:cxnSp>
        <p:nvCxnSpPr>
          <p:cNvPr id="4108" name="Straight Connector 4107">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110" name="Rectangle 4109">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7354" name="Straight Connector 57353">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554" name="Rectangle 2">
            <a:extLst>
              <a:ext uri="{FF2B5EF4-FFF2-40B4-BE49-F238E27FC236}">
                <a16:creationId xmlns:a16="http://schemas.microsoft.com/office/drawing/2014/main" id="{86638796-D9C5-F64E-AE4C-B0725EA96948}"/>
              </a:ext>
            </a:extLst>
          </p:cNvPr>
          <p:cNvSpPr>
            <a:spLocks noGrp="1" noChangeArrowheads="1"/>
          </p:cNvSpPr>
          <p:nvPr>
            <p:ph type="title"/>
          </p:nvPr>
        </p:nvSpPr>
        <p:spPr>
          <a:xfrm>
            <a:off x="768096" y="585216"/>
            <a:ext cx="7290054" cy="1499616"/>
          </a:xfrm>
        </p:spPr>
        <p:txBody>
          <a:bodyPr vert="horz" lIns="91440" tIns="45720" rIns="91440" bIns="45720" rtlCol="0" anchor="ctr">
            <a:normAutofit/>
          </a:bodyPr>
          <a:lstStyle/>
          <a:p>
            <a:pPr>
              <a:defRPr/>
            </a:pPr>
            <a:r>
              <a:rPr lang="en-US" altLang="en-US" sz="5000" kern="1200" cap="all" spc="100" baseline="0" dirty="0">
                <a:solidFill>
                  <a:schemeClr val="tx1">
                    <a:lumMod val="95000"/>
                    <a:lumOff val="5000"/>
                  </a:schemeClr>
                </a:solidFill>
                <a:latin typeface="+mj-lt"/>
                <a:ea typeface="+mj-ea"/>
                <a:cs typeface="+mj-cs"/>
              </a:rPr>
              <a:t>Situations, Signs and Symptoms that Usually Precede Violence </a:t>
            </a:r>
          </a:p>
        </p:txBody>
      </p:sp>
      <p:sp>
        <p:nvSpPr>
          <p:cNvPr id="57348" name="Slide Number Placeholder 5">
            <a:extLst>
              <a:ext uri="{FF2B5EF4-FFF2-40B4-BE49-F238E27FC236}">
                <a16:creationId xmlns:a16="http://schemas.microsoft.com/office/drawing/2014/main" id="{95B5E1A3-DC6D-8BE7-4780-89EDD2200ADB}"/>
              </a:ext>
            </a:extLst>
          </p:cNvPr>
          <p:cNvSpPr>
            <a:spLocks noGrp="1"/>
          </p:cNvSpPr>
          <p:nvPr>
            <p:ph type="sldNum" sz="quarter" idx="17"/>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457200" eaLnBrk="1" hangingPunct="1">
              <a:spcAft>
                <a:spcPts val="600"/>
              </a:spcAft>
            </a:pPr>
            <a:fld id="{D80B7241-69EB-A841-9F7B-139F6FAF13B8}" type="slidenum">
              <a:rPr lang="en-US" altLang="en-US" kern="1200" dirty="0">
                <a:solidFill>
                  <a:schemeClr val="tx1">
                    <a:lumMod val="95000"/>
                    <a:lumOff val="5000"/>
                  </a:schemeClr>
                </a:solidFill>
                <a:latin typeface="+mj-lt"/>
                <a:ea typeface="+mn-ea"/>
                <a:cs typeface="+mn-cs"/>
              </a:rPr>
              <a:pPr defTabSz="457200" eaLnBrk="1" hangingPunct="1">
                <a:spcAft>
                  <a:spcPts val="600"/>
                </a:spcAft>
              </a:pPr>
              <a:t>10</a:t>
            </a:fld>
            <a:endParaRPr lang="en-US" altLang="en-US" kern="1200" dirty="0">
              <a:solidFill>
                <a:schemeClr val="tx1">
                  <a:lumMod val="95000"/>
                  <a:lumOff val="5000"/>
                </a:schemeClr>
              </a:solidFill>
              <a:latin typeface="+mj-lt"/>
              <a:ea typeface="+mn-ea"/>
              <a:cs typeface="+mn-cs"/>
            </a:endParaRPr>
          </a:p>
        </p:txBody>
      </p:sp>
      <p:graphicFrame>
        <p:nvGraphicFramePr>
          <p:cNvPr id="57350" name="Rectangle 3">
            <a:extLst>
              <a:ext uri="{FF2B5EF4-FFF2-40B4-BE49-F238E27FC236}">
                <a16:creationId xmlns:a16="http://schemas.microsoft.com/office/drawing/2014/main" id="{1789975F-89E2-F115-5BA5-693D27778414}"/>
              </a:ext>
            </a:extLst>
          </p:cNvPr>
          <p:cNvGraphicFramePr>
            <a:graphicFrameLocks noGrp="1"/>
          </p:cNvGraphicFramePr>
          <p:nvPr>
            <p:ph sz="quarter" idx="13"/>
            <p:extLst>
              <p:ext uri="{D42A27DB-BD31-4B8C-83A1-F6EECF244321}">
                <p14:modId xmlns:p14="http://schemas.microsoft.com/office/powerpoint/2010/main" val="543048601"/>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a:extLst>
              <a:ext uri="{FF2B5EF4-FFF2-40B4-BE49-F238E27FC236}">
                <a16:creationId xmlns:a16="http://schemas.microsoft.com/office/drawing/2014/main" id="{1587BEEC-F702-CA47-BC41-335EF4D83BC4}"/>
              </a:ext>
            </a:extLst>
          </p:cNvPr>
          <p:cNvSpPr>
            <a:spLocks noGrp="1" noChangeArrowheads="1"/>
          </p:cNvSpPr>
          <p:nvPr>
            <p:ph type="title"/>
          </p:nvPr>
        </p:nvSpPr>
        <p:spPr>
          <a:xfrm>
            <a:off x="768096" y="585216"/>
            <a:ext cx="7290054" cy="1499616"/>
          </a:xfrm>
        </p:spPr>
        <p:txBody>
          <a:bodyPr>
            <a:normAutofit/>
          </a:bodyPr>
          <a:lstStyle/>
          <a:p>
            <a:pPr eaLnBrk="1" fontAlgn="auto" hangingPunct="1">
              <a:spcAft>
                <a:spcPts val="0"/>
              </a:spcAft>
              <a:defRPr/>
            </a:pPr>
            <a:r>
              <a:rPr lang="en-US">
                <a:ea typeface="MS PGothic" panose="020B0600070205080204" pitchFamily="34" charset="-128"/>
              </a:rPr>
              <a:t>Milieu Characteristics Conductive to Violence</a:t>
            </a:r>
          </a:p>
        </p:txBody>
      </p:sp>
      <p:sp>
        <p:nvSpPr>
          <p:cNvPr id="59395" name="Slide Number Placeholder 4">
            <a:extLst>
              <a:ext uri="{FF2B5EF4-FFF2-40B4-BE49-F238E27FC236}">
                <a16:creationId xmlns:a16="http://schemas.microsoft.com/office/drawing/2014/main" id="{AD415D63-E745-61A1-446E-BA78448B7768}"/>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6FD3C0F3-3FA2-6548-8179-C7AA39762EFB}" type="slidenum">
              <a:rPr lang="en-GB" altLang="en-US">
                <a:cs typeface="Arial" panose="020B0604020202020204" pitchFamily="34" charset="0"/>
              </a:rPr>
              <a:pPr>
                <a:spcAft>
                  <a:spcPts val="600"/>
                </a:spcAft>
              </a:pPr>
              <a:t>11</a:t>
            </a:fld>
            <a:endParaRPr lang="en-GB" altLang="en-US">
              <a:cs typeface="Arial" panose="020B0604020202020204" pitchFamily="34" charset="0"/>
            </a:endParaRPr>
          </a:p>
        </p:txBody>
      </p:sp>
      <p:graphicFrame>
        <p:nvGraphicFramePr>
          <p:cNvPr id="458756" name="Rectangle 3">
            <a:extLst>
              <a:ext uri="{FF2B5EF4-FFF2-40B4-BE49-F238E27FC236}">
                <a16:creationId xmlns:a16="http://schemas.microsoft.com/office/drawing/2014/main" id="{BAE2821D-E8CB-2198-D6CE-BA6B7F7394E9}"/>
              </a:ext>
            </a:extLst>
          </p:cNvPr>
          <p:cNvGraphicFramePr>
            <a:graphicFrameLocks noGrp="1"/>
          </p:cNvGraphicFramePr>
          <p:nvPr>
            <p:ph sz="quarter" idx="13"/>
            <p:extLst>
              <p:ext uri="{D42A27DB-BD31-4B8C-83A1-F6EECF244321}">
                <p14:modId xmlns:p14="http://schemas.microsoft.com/office/powerpoint/2010/main" val="3029098533"/>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9" name="Rectangle 61448">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41" name="Rectangle 2">
            <a:extLst>
              <a:ext uri="{FF2B5EF4-FFF2-40B4-BE49-F238E27FC236}">
                <a16:creationId xmlns:a16="http://schemas.microsoft.com/office/drawing/2014/main" id="{2E35FA47-F999-6FF2-9A05-BF5A808251CC}"/>
              </a:ext>
            </a:extLst>
          </p:cNvPr>
          <p:cNvSpPr>
            <a:spLocks noGrp="1"/>
          </p:cNvSpPr>
          <p:nvPr>
            <p:ph type="title"/>
          </p:nvPr>
        </p:nvSpPr>
        <p:spPr>
          <a:xfrm>
            <a:off x="482601" y="643467"/>
            <a:ext cx="2561709" cy="5571066"/>
          </a:xfrm>
        </p:spPr>
        <p:txBody>
          <a:bodyPr>
            <a:normAutofit/>
          </a:bodyPr>
          <a:lstStyle/>
          <a:p>
            <a:pPr eaLnBrk="1" hangingPunct="1"/>
            <a:r>
              <a:rPr lang="en-US" altLang="en-US">
                <a:solidFill>
                  <a:srgbClr val="FFFFFF"/>
                </a:solidFill>
                <a:cs typeface="Tunga" panose="020B0502040204020203" pitchFamily="34" charset="0"/>
              </a:rPr>
              <a:t>Nursing Self-Assessment</a:t>
            </a:r>
          </a:p>
        </p:txBody>
      </p:sp>
      <p:sp>
        <p:nvSpPr>
          <p:cNvPr id="61443" name="Rectangle 9">
            <a:extLst>
              <a:ext uri="{FF2B5EF4-FFF2-40B4-BE49-F238E27FC236}">
                <a16:creationId xmlns:a16="http://schemas.microsoft.com/office/drawing/2014/main" id="{D31BD5C5-8682-4EC6-ED76-CD29FA17CB51}"/>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86A78705-6BE2-6245-BA46-34578D4DFA69}" type="slidenum">
              <a:rPr lang="en-GB" altLang="en-US">
                <a:cs typeface="Arial" panose="020B0604020202020204" pitchFamily="34" charset="0"/>
              </a:rPr>
              <a:pPr>
                <a:spcAft>
                  <a:spcPts val="600"/>
                </a:spcAft>
              </a:pPr>
              <a:t>12</a:t>
            </a:fld>
            <a:endParaRPr lang="en-GB" altLang="en-US">
              <a:cs typeface="Arial" panose="020B0604020202020204" pitchFamily="34" charset="0"/>
            </a:endParaRPr>
          </a:p>
        </p:txBody>
      </p:sp>
      <p:graphicFrame>
        <p:nvGraphicFramePr>
          <p:cNvPr id="61445" name="Rectangle 3">
            <a:extLst>
              <a:ext uri="{FF2B5EF4-FFF2-40B4-BE49-F238E27FC236}">
                <a16:creationId xmlns:a16="http://schemas.microsoft.com/office/drawing/2014/main" id="{3EC27409-67BF-9E4F-D96A-A5B49BD8D0FA}"/>
              </a:ext>
            </a:extLst>
          </p:cNvPr>
          <p:cNvGraphicFramePr>
            <a:graphicFrameLocks noGrp="1"/>
          </p:cNvGraphicFramePr>
          <p:nvPr>
            <p:ph sz="quarter" idx="13"/>
            <p:extLst>
              <p:ext uri="{D42A27DB-BD31-4B8C-83A1-F6EECF244321}">
                <p14:modId xmlns:p14="http://schemas.microsoft.com/office/powerpoint/2010/main" val="1543456403"/>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7250" name="Rectangle 2">
            <a:extLst>
              <a:ext uri="{FF2B5EF4-FFF2-40B4-BE49-F238E27FC236}">
                <a16:creationId xmlns:a16="http://schemas.microsoft.com/office/drawing/2014/main" id="{1DBF2151-2591-4B49-91C5-55ADF8B3FC99}"/>
              </a:ext>
            </a:extLst>
          </p:cNvPr>
          <p:cNvSpPr>
            <a:spLocks noGrp="1" noChangeArrowheads="1"/>
          </p:cNvSpPr>
          <p:nvPr>
            <p:ph type="title"/>
          </p:nvPr>
        </p:nvSpPr>
        <p:spPr>
          <a:xfrm>
            <a:off x="768096" y="585216"/>
            <a:ext cx="7290054" cy="1499616"/>
          </a:xfrm>
        </p:spPr>
        <p:txBody>
          <a:bodyPr>
            <a:normAutofit/>
          </a:bodyPr>
          <a:lstStyle/>
          <a:p>
            <a:pPr eaLnBrk="1" fontAlgn="auto" hangingPunct="1">
              <a:spcAft>
                <a:spcPts val="0"/>
              </a:spcAft>
              <a:defRPr/>
            </a:pPr>
            <a:r>
              <a:rPr lang="en-US">
                <a:ea typeface="MS PGothic" panose="020B0600070205080204" pitchFamily="34" charset="-128"/>
              </a:rPr>
              <a:t>Techniques for the Nurse to be Able to Respond Calmly</a:t>
            </a:r>
          </a:p>
        </p:txBody>
      </p:sp>
      <p:sp>
        <p:nvSpPr>
          <p:cNvPr id="63491" name="Slide Number Placeholder 4">
            <a:extLst>
              <a:ext uri="{FF2B5EF4-FFF2-40B4-BE49-F238E27FC236}">
                <a16:creationId xmlns:a16="http://schemas.microsoft.com/office/drawing/2014/main" id="{B0455E33-2BB3-AC9B-98A3-A710E8A8EB60}"/>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071DD8E2-3848-DF45-B17E-8E9C0D8861C9}" type="slidenum">
              <a:rPr lang="en-GB" altLang="en-US">
                <a:cs typeface="Arial" panose="020B0604020202020204" pitchFamily="34" charset="0"/>
              </a:rPr>
              <a:pPr>
                <a:spcAft>
                  <a:spcPts val="600"/>
                </a:spcAft>
              </a:pPr>
              <a:t>13</a:t>
            </a:fld>
            <a:endParaRPr lang="en-GB" altLang="en-US">
              <a:cs typeface="Arial" panose="020B0604020202020204" pitchFamily="34" charset="0"/>
            </a:endParaRPr>
          </a:p>
        </p:txBody>
      </p:sp>
      <p:graphicFrame>
        <p:nvGraphicFramePr>
          <p:cNvPr id="437252" name="Rectangle 3">
            <a:extLst>
              <a:ext uri="{FF2B5EF4-FFF2-40B4-BE49-F238E27FC236}">
                <a16:creationId xmlns:a16="http://schemas.microsoft.com/office/drawing/2014/main" id="{83B11ADD-2002-9E04-4A28-C220EF643D4A}"/>
              </a:ext>
            </a:extLst>
          </p:cNvPr>
          <p:cNvGraphicFramePr>
            <a:graphicFrameLocks noGrp="1"/>
          </p:cNvGraphicFramePr>
          <p:nvPr>
            <p:ph sz="quarter" idx="13"/>
            <p:extLst>
              <p:ext uri="{D42A27DB-BD31-4B8C-83A1-F6EECF244321}">
                <p14:modId xmlns:p14="http://schemas.microsoft.com/office/powerpoint/2010/main" val="3924361115"/>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26632" name="Rectangle 26631">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4"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6636" name="Rectangle 26635">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8" name="Rectangle 26637">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Title 5">
            <a:extLst>
              <a:ext uri="{FF2B5EF4-FFF2-40B4-BE49-F238E27FC236}">
                <a16:creationId xmlns:a16="http://schemas.microsoft.com/office/drawing/2014/main" id="{5C63835D-67BB-4863-996C-7AFE53701198}"/>
              </a:ext>
            </a:extLst>
          </p:cNvPr>
          <p:cNvSpPr>
            <a:spLocks noGrp="1"/>
          </p:cNvSpPr>
          <p:nvPr>
            <p:ph type="title"/>
          </p:nvPr>
        </p:nvSpPr>
        <p:spPr>
          <a:xfrm>
            <a:off x="3406641" y="942449"/>
            <a:ext cx="5010992" cy="1470249"/>
          </a:xfrm>
        </p:spPr>
        <p:txBody>
          <a:bodyPr>
            <a:normAutofit/>
          </a:bodyPr>
          <a:lstStyle/>
          <a:p>
            <a:pPr eaLnBrk="1" hangingPunct="1"/>
            <a:r>
              <a:rPr lang="en-US" altLang="en-US"/>
              <a:t>Case Study</a:t>
            </a:r>
          </a:p>
        </p:txBody>
      </p:sp>
      <p:cxnSp>
        <p:nvCxnSpPr>
          <p:cNvPr id="26640" name="Straight Connector 26639">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6627" name="Content Placeholder 2">
            <a:extLst>
              <a:ext uri="{FF2B5EF4-FFF2-40B4-BE49-F238E27FC236}">
                <a16:creationId xmlns:a16="http://schemas.microsoft.com/office/drawing/2014/main" id="{C5AE0354-148C-49CD-B0D7-5B11A6181E0E}"/>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US" altLang="en-US" sz="2800" dirty="0"/>
              <a:t>In the unit Mr. Otis’s paranoia continues and he becomes agitated and threatens to assault another  staff person. He tells you, “You’re the only one I think I can trust. But can I? Are you going to take their side?” </a:t>
            </a:r>
          </a:p>
        </p:txBody>
      </p:sp>
    </p:spTree>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679" name="Rectangle 2867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81" name="Rectangle 2868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Title 5">
            <a:extLst>
              <a:ext uri="{FF2B5EF4-FFF2-40B4-BE49-F238E27FC236}">
                <a16:creationId xmlns:a16="http://schemas.microsoft.com/office/drawing/2014/main" id="{D4C56C4B-D7A8-4B6A-BB3E-835517AB5390}"/>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rPr>
              <a:t>Audience Response Question</a:t>
            </a:r>
          </a:p>
        </p:txBody>
      </p:sp>
      <p:sp>
        <p:nvSpPr>
          <p:cNvPr id="15363" name="Content Placeholder 2">
            <a:extLst>
              <a:ext uri="{FF2B5EF4-FFF2-40B4-BE49-F238E27FC236}">
                <a16:creationId xmlns:a16="http://schemas.microsoft.com/office/drawing/2014/main" id="{C6AA9F37-0309-47EF-B68F-0E5B1A2C5530}"/>
              </a:ext>
            </a:extLst>
          </p:cNvPr>
          <p:cNvSpPr>
            <a:spLocks noGrp="1"/>
          </p:cNvSpPr>
          <p:nvPr>
            <p:ph idx="1"/>
          </p:nvPr>
        </p:nvSpPr>
        <p:spPr>
          <a:xfrm>
            <a:off x="3713286" y="804333"/>
            <a:ext cx="4729502" cy="5249334"/>
          </a:xfrm>
        </p:spPr>
        <p:txBody>
          <a:bodyPr anchor="ctr">
            <a:normAutofit/>
          </a:bodyPr>
          <a:lstStyle/>
          <a:p>
            <a:pPr marL="0" indent="0" eaLnBrk="1" hangingPunct="1">
              <a:buFont typeface="Wingdings 2" panose="05020102010507070707" pitchFamily="18" charset="2"/>
              <a:buNone/>
              <a:defRPr/>
            </a:pPr>
            <a:r>
              <a:rPr lang="en-US" altLang="en-US" sz="2400" dirty="0"/>
              <a:t>Select the best initial intervention for Mr. Otis at this point.</a:t>
            </a:r>
          </a:p>
          <a:p>
            <a:pPr marL="0" indent="0" eaLnBrk="1" hangingPunct="1">
              <a:buFont typeface="Wingdings 2" panose="05020102010507070707" pitchFamily="18" charset="2"/>
              <a:buNone/>
              <a:defRPr/>
            </a:pPr>
            <a:endParaRPr lang="en-US" altLang="en-US" sz="2400" dirty="0"/>
          </a:p>
          <a:p>
            <a:pPr marL="509588" indent="-509588" eaLnBrk="1" hangingPunct="1">
              <a:buSzPct val="100000"/>
              <a:buFont typeface="Calibri" pitchFamily="34" charset="0"/>
              <a:buAutoNum type="alphaUcPeriod"/>
              <a:defRPr/>
            </a:pPr>
            <a:r>
              <a:rPr lang="en-US" altLang="en-US" sz="2400" dirty="0"/>
              <a:t>Say, </a:t>
            </a:r>
            <a:r>
              <a:rPr lang="ja-JP" altLang="en-US" sz="2400"/>
              <a:t>“</a:t>
            </a:r>
            <a:r>
              <a:rPr lang="en-US" altLang="ja-JP" sz="2400" dirty="0"/>
              <a:t>If you do not calm down, seclusion will be needed.</a:t>
            </a:r>
            <a:r>
              <a:rPr lang="ja-JP" altLang="en-US" sz="2400"/>
              <a:t>”</a:t>
            </a:r>
            <a:endParaRPr lang="en-US" altLang="ja-JP" sz="2400" dirty="0"/>
          </a:p>
          <a:p>
            <a:pPr marL="509588" indent="-509588" eaLnBrk="1" hangingPunct="1">
              <a:buSzPct val="100000"/>
              <a:buFont typeface="Calibri" pitchFamily="34" charset="0"/>
              <a:buAutoNum type="alphaUcPeriod"/>
              <a:defRPr/>
            </a:pPr>
            <a:r>
              <a:rPr lang="en-US" altLang="en-US" sz="2400" dirty="0"/>
              <a:t>Address him with simple directions and a calming voice.</a:t>
            </a:r>
          </a:p>
          <a:p>
            <a:pPr marL="509588" indent="-509588" eaLnBrk="1" hangingPunct="1">
              <a:buSzPct val="100000"/>
              <a:buFont typeface="Calibri" pitchFamily="34" charset="0"/>
              <a:buAutoNum type="alphaUcPeriod"/>
              <a:defRPr/>
            </a:pPr>
            <a:r>
              <a:rPr lang="en-US" altLang="en-US" sz="2400" dirty="0"/>
              <a:t>Help him focus by rubbing his shoulders.</a:t>
            </a:r>
          </a:p>
          <a:p>
            <a:pPr marL="509588" indent="-509588" eaLnBrk="1" hangingPunct="1">
              <a:buSzPct val="100000"/>
              <a:buFont typeface="Calibri" pitchFamily="34" charset="0"/>
              <a:buAutoNum type="alphaUcPeriod"/>
              <a:defRPr/>
            </a:pPr>
            <a:r>
              <a:rPr lang="en-US" altLang="en-US" sz="2400" dirty="0"/>
              <a:t>Offer him a dose of antipsychotic medication.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27" name="Rectangle 30726">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9" name="Rectangle 30728">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22" name="Title 1">
            <a:extLst>
              <a:ext uri="{FF2B5EF4-FFF2-40B4-BE49-F238E27FC236}">
                <a16:creationId xmlns:a16="http://schemas.microsoft.com/office/drawing/2014/main" id="{80461830-0DDF-4B72-95BE-0CAAF54E9532}"/>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rPr>
              <a:t>Discussion Question</a:t>
            </a:r>
          </a:p>
        </p:txBody>
      </p:sp>
      <p:sp>
        <p:nvSpPr>
          <p:cNvPr id="10242" name="Content Placeholder 2">
            <a:extLst>
              <a:ext uri="{FF2B5EF4-FFF2-40B4-BE49-F238E27FC236}">
                <a16:creationId xmlns:a16="http://schemas.microsoft.com/office/drawing/2014/main" id="{F07F2D03-9DC9-44B3-A8C2-569366BFF2B9}"/>
              </a:ext>
            </a:extLst>
          </p:cNvPr>
          <p:cNvSpPr>
            <a:spLocks noGrp="1"/>
          </p:cNvSpPr>
          <p:nvPr>
            <p:ph idx="1"/>
          </p:nvPr>
        </p:nvSpPr>
        <p:spPr>
          <a:xfrm>
            <a:off x="3713285" y="804333"/>
            <a:ext cx="5210581" cy="5249334"/>
          </a:xfrm>
        </p:spPr>
        <p:txBody>
          <a:bodyPr rtlCol="0" anchor="ctr">
            <a:normAutofit/>
          </a:bodyPr>
          <a:lstStyle/>
          <a:p>
            <a:pPr marL="0" indent="0" eaLnBrk="1" fontAlgn="auto" hangingPunct="1">
              <a:spcAft>
                <a:spcPts val="0"/>
              </a:spcAft>
              <a:buFont typeface="Wingdings 2" charset="0"/>
              <a:buNone/>
              <a:defRPr/>
            </a:pPr>
            <a:r>
              <a:rPr lang="en-US" sz="2800" dirty="0">
                <a:latin typeface="Arial" charset="0"/>
                <a:ea typeface="ＭＳ Ｐゴシック" charset="0"/>
                <a:cs typeface="Arial" charset="0"/>
              </a:rPr>
              <a:t>A new nurse asks a co-worker which patients are most likely to become aggressive or angry.</a:t>
            </a:r>
          </a:p>
          <a:p>
            <a:pPr marL="0" indent="0" eaLnBrk="1" fontAlgn="auto" hangingPunct="1">
              <a:spcAft>
                <a:spcPts val="0"/>
              </a:spcAft>
              <a:buNone/>
              <a:defRPr/>
            </a:pPr>
            <a:r>
              <a:rPr lang="en-US" sz="2800" dirty="0">
                <a:latin typeface="Arial" charset="0"/>
                <a:ea typeface="ＭＳ Ｐゴシック" charset="0"/>
                <a:cs typeface="Arial" charset="0"/>
              </a:rPr>
              <a:t>What are some risk factors that may predict violent behavior?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6" name="Rectangle 32775">
            <a:extLst>
              <a:ext uri="{FF2B5EF4-FFF2-40B4-BE49-F238E27FC236}">
                <a16:creationId xmlns:a16="http://schemas.microsoft.com/office/drawing/2014/main" id="{B5068B1C-1A28-475A-A0E0-4C23200D8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a:extLst>
              <a:ext uri="{FF2B5EF4-FFF2-40B4-BE49-F238E27FC236}">
                <a16:creationId xmlns:a16="http://schemas.microsoft.com/office/drawing/2014/main" id="{F437ED08-7F88-41B6-9440-9B99B1BFC1A7}"/>
              </a:ext>
            </a:extLst>
          </p:cNvPr>
          <p:cNvSpPr>
            <a:spLocks noGrp="1"/>
          </p:cNvSpPr>
          <p:nvPr>
            <p:ph type="title"/>
          </p:nvPr>
        </p:nvSpPr>
        <p:spPr>
          <a:xfrm>
            <a:off x="482600" y="804333"/>
            <a:ext cx="3718717" cy="5249334"/>
          </a:xfrm>
        </p:spPr>
        <p:txBody>
          <a:bodyPr>
            <a:normAutofit/>
          </a:bodyPr>
          <a:lstStyle/>
          <a:p>
            <a:pPr algn="r" eaLnBrk="1" hangingPunct="1"/>
            <a:r>
              <a:rPr lang="en-US" altLang="en-US">
                <a:solidFill>
                  <a:schemeClr val="bg1"/>
                </a:solidFill>
              </a:rPr>
              <a:t>Nursing Process</a:t>
            </a:r>
          </a:p>
        </p:txBody>
      </p:sp>
      <p:sp>
        <p:nvSpPr>
          <p:cNvPr id="32778" name="Rectangle 32777">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1" name="Rectangle 3">
            <a:extLst>
              <a:ext uri="{FF2B5EF4-FFF2-40B4-BE49-F238E27FC236}">
                <a16:creationId xmlns:a16="http://schemas.microsoft.com/office/drawing/2014/main" id="{314CC364-EB89-4496-9C51-D763A132ABBC}"/>
              </a:ext>
            </a:extLst>
          </p:cNvPr>
          <p:cNvSpPr>
            <a:spLocks noGrp="1"/>
          </p:cNvSpPr>
          <p:nvPr>
            <p:ph idx="1"/>
          </p:nvPr>
        </p:nvSpPr>
        <p:spPr>
          <a:xfrm>
            <a:off x="4933950" y="804333"/>
            <a:ext cx="3848100" cy="5249334"/>
          </a:xfrm>
        </p:spPr>
        <p:txBody>
          <a:bodyPr anchor="ctr">
            <a:normAutofit/>
          </a:bodyPr>
          <a:lstStyle/>
          <a:p>
            <a:pPr eaLnBrk="1" hangingPunct="1"/>
            <a:r>
              <a:rPr lang="en-US" altLang="en-US" sz="3200" dirty="0">
                <a:solidFill>
                  <a:srgbClr val="FFFFFF"/>
                </a:solidFill>
              </a:rPr>
              <a:t>Nursing Diagnoses</a:t>
            </a:r>
          </a:p>
          <a:p>
            <a:pPr lvl="1" eaLnBrk="1" hangingPunct="1"/>
            <a:r>
              <a:rPr lang="en-US" altLang="en-US" sz="2800" dirty="0">
                <a:solidFill>
                  <a:srgbClr val="FFFFFF"/>
                </a:solidFill>
              </a:rPr>
              <a:t>Risk for violence </a:t>
            </a:r>
          </a:p>
          <a:p>
            <a:pPr lvl="1" eaLnBrk="1" hangingPunct="1"/>
            <a:r>
              <a:rPr lang="en-US" altLang="en-US" sz="2800" dirty="0">
                <a:solidFill>
                  <a:srgbClr val="FFFFFF"/>
                </a:solidFill>
              </a:rPr>
              <a:t>Risk for suicide</a:t>
            </a:r>
          </a:p>
          <a:p>
            <a:pPr lvl="1" eaLnBrk="1" hangingPunct="1"/>
            <a:r>
              <a:rPr lang="en-US" altLang="en-US" sz="2800" dirty="0">
                <a:solidFill>
                  <a:srgbClr val="FFFFFF"/>
                </a:solidFill>
              </a:rPr>
              <a:t>Ineffective coping</a:t>
            </a:r>
          </a:p>
          <a:p>
            <a:pPr lvl="1" eaLnBrk="1" hangingPunct="1"/>
            <a:r>
              <a:rPr lang="en-US" altLang="en-US" sz="2800" dirty="0">
                <a:solidFill>
                  <a:srgbClr val="FFFFFF"/>
                </a:solidFill>
              </a:rPr>
              <a:t>Stress overload </a:t>
            </a:r>
          </a:p>
          <a:p>
            <a:pPr lvl="1" eaLnBrk="1" hangingPunct="1"/>
            <a:r>
              <a:rPr lang="en-US" altLang="en-US" sz="2800" dirty="0">
                <a:solidFill>
                  <a:srgbClr val="FFFFFF"/>
                </a:solidFill>
              </a:rPr>
              <a:t>Impaired impulse control </a:t>
            </a:r>
          </a:p>
        </p:txBody>
      </p:sp>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a:extLst>
              <a:ext uri="{FF2B5EF4-FFF2-40B4-BE49-F238E27FC236}">
                <a16:creationId xmlns:a16="http://schemas.microsoft.com/office/drawing/2014/main" id="{275C15EE-E723-92B7-6C4A-60CBBD569763}"/>
              </a:ext>
            </a:extLst>
          </p:cNvPr>
          <p:cNvSpPr>
            <a:spLocks noGrp="1"/>
          </p:cNvSpPr>
          <p:nvPr>
            <p:ph type="title"/>
          </p:nvPr>
        </p:nvSpPr>
        <p:spPr/>
        <p:txBody>
          <a:bodyPr/>
          <a:lstStyle/>
          <a:p>
            <a:pPr eaLnBrk="1" hangingPunct="1"/>
            <a:r>
              <a:rPr lang="en-US" altLang="en-US">
                <a:cs typeface="Tunga" panose="020B0502040204020203" pitchFamily="34" charset="0"/>
              </a:rPr>
              <a:t>Nursing Process (Cont.)</a:t>
            </a:r>
          </a:p>
        </p:txBody>
      </p:sp>
      <p:graphicFrame>
        <p:nvGraphicFramePr>
          <p:cNvPr id="88069" name="Content Placeholder 2">
            <a:extLst>
              <a:ext uri="{FF2B5EF4-FFF2-40B4-BE49-F238E27FC236}">
                <a16:creationId xmlns:a16="http://schemas.microsoft.com/office/drawing/2014/main" id="{9A977CFE-6DA1-147F-17C8-271785897741}"/>
              </a:ext>
            </a:extLst>
          </p:cNvPr>
          <p:cNvGraphicFramePr>
            <a:graphicFrameLocks noGrp="1"/>
          </p:cNvGraphicFramePr>
          <p:nvPr>
            <p:ph sz="quarter" idx="13"/>
          </p:nvPr>
        </p:nvGraphicFramePr>
        <p:xfrm>
          <a:off x="465138" y="1660525"/>
          <a:ext cx="8229600" cy="4435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8067" name="Slide Number Placeholder 3">
            <a:extLst>
              <a:ext uri="{FF2B5EF4-FFF2-40B4-BE49-F238E27FC236}">
                <a16:creationId xmlns:a16="http://schemas.microsoft.com/office/drawing/2014/main" id="{258655CD-CB5B-D424-0159-508BCCA081BA}"/>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0381121-2837-064A-9AF8-B1C2088ED96E}" type="slidenum">
              <a:rPr lang="en-GB" altLang="en-US" sz="1000" smtClean="0">
                <a:solidFill>
                  <a:srgbClr val="000000"/>
                </a:solidFill>
                <a:cs typeface="Arial" panose="020B0604020202020204" pitchFamily="34" charset="0"/>
              </a:rPr>
              <a:pPr/>
              <a:t>18</a:t>
            </a:fld>
            <a:endParaRPr lang="en-GB" altLang="en-US" sz="1000">
              <a:solidFill>
                <a:srgbClr val="000000"/>
              </a:solidFill>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F61EBED-41DF-2949-B2AF-289DAC6F4335}"/>
              </a:ext>
            </a:extLst>
          </p:cNvPr>
          <p:cNvSpPr>
            <a:spLocks noGrp="1" noChangeArrowheads="1"/>
          </p:cNvSpPr>
          <p:nvPr>
            <p:ph type="title"/>
          </p:nvPr>
        </p:nvSpPr>
        <p:spPr>
          <a:xfrm>
            <a:off x="465138" y="168275"/>
            <a:ext cx="8229600" cy="884238"/>
          </a:xfrm>
        </p:spPr>
        <p:txBody>
          <a:bodyPr/>
          <a:lstStyle/>
          <a:p>
            <a:pPr algn="ctr" eaLnBrk="1" hangingPunct="1">
              <a:defRPr/>
            </a:pPr>
            <a:r>
              <a:rPr lang="en-US" altLang="en-US">
                <a:solidFill>
                  <a:schemeClr val="accent2">
                    <a:lumMod val="50000"/>
                  </a:schemeClr>
                </a:solidFill>
                <a:ea typeface="MS PGothic" panose="020B0600070205080204" pitchFamily="34" charset="-128"/>
                <a:cs typeface="Tunga" panose="020B0502040204020203" pitchFamily="34" charset="0"/>
              </a:rPr>
              <a:t>De-escalation Techniques</a:t>
            </a:r>
            <a:endParaRPr lang="en-US" altLang="en-US" dirty="0">
              <a:solidFill>
                <a:schemeClr val="accent2">
                  <a:lumMod val="50000"/>
                </a:schemeClr>
              </a:solidFill>
              <a:ea typeface="MS PGothic" panose="020B0600070205080204" pitchFamily="34" charset="-128"/>
              <a:cs typeface="Tunga" panose="020B0502040204020203" pitchFamily="34" charset="0"/>
            </a:endParaRPr>
          </a:p>
        </p:txBody>
      </p:sp>
      <p:graphicFrame>
        <p:nvGraphicFramePr>
          <p:cNvPr id="75787" name="Rectangle 3">
            <a:extLst>
              <a:ext uri="{FF2B5EF4-FFF2-40B4-BE49-F238E27FC236}">
                <a16:creationId xmlns:a16="http://schemas.microsoft.com/office/drawing/2014/main" id="{E6718298-9490-877C-520D-BBBB30FED456}"/>
              </a:ext>
            </a:extLst>
          </p:cNvPr>
          <p:cNvGraphicFramePr>
            <a:graphicFrameLocks noGrp="1"/>
          </p:cNvGraphicFramePr>
          <p:nvPr>
            <p:ph sz="quarter" idx="13"/>
          </p:nvPr>
        </p:nvGraphicFramePr>
        <p:xfrm>
          <a:off x="465138" y="1306513"/>
          <a:ext cx="8286750" cy="5167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5779" name="Slide Number Placeholder 4">
            <a:extLst>
              <a:ext uri="{FF2B5EF4-FFF2-40B4-BE49-F238E27FC236}">
                <a16:creationId xmlns:a16="http://schemas.microsoft.com/office/drawing/2014/main" id="{058104A0-5237-5F2D-6228-63551B91478E}"/>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B5471D-3BF4-0E4C-9BE4-4F5E4BFCB8BE}" type="slidenum">
              <a:rPr lang="en-GB" altLang="en-US" sz="1000" smtClean="0">
                <a:cs typeface="Arial" panose="020B0604020202020204" pitchFamily="34" charset="0"/>
              </a:rPr>
              <a:pPr/>
              <a:t>19</a:t>
            </a:fld>
            <a:endParaRPr lang="en-GB" altLang="en-US" sz="100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5B09DA7-6832-4000-A32C-1A3EACE816A9}"/>
              </a:ext>
            </a:extLst>
          </p:cNvPr>
          <p:cNvSpPr>
            <a:spLocks noGrp="1"/>
          </p:cNvSpPr>
          <p:nvPr>
            <p:ph type="title"/>
          </p:nvPr>
        </p:nvSpPr>
        <p:spPr>
          <a:xfrm>
            <a:off x="768096" y="585216"/>
            <a:ext cx="7290054" cy="1499616"/>
          </a:xfrm>
        </p:spPr>
        <p:txBody>
          <a:bodyPr>
            <a:normAutofit/>
          </a:bodyPr>
          <a:lstStyle/>
          <a:p>
            <a:pPr eaLnBrk="1" hangingPunct="1"/>
            <a:r>
              <a:rPr lang="en-US" altLang="en-US"/>
              <a:t>Anger, Aggression, and Violence </a:t>
            </a:r>
          </a:p>
        </p:txBody>
      </p:sp>
      <p:graphicFrame>
        <p:nvGraphicFramePr>
          <p:cNvPr id="26628" name="Rectangle 3">
            <a:extLst>
              <a:ext uri="{FF2B5EF4-FFF2-40B4-BE49-F238E27FC236}">
                <a16:creationId xmlns:a16="http://schemas.microsoft.com/office/drawing/2014/main" id="{0771CBFE-59C7-CBEB-A90A-2AB52FB7FF8E}"/>
              </a:ext>
            </a:extLst>
          </p:cNvPr>
          <p:cNvGraphicFramePr>
            <a:graphicFrameLocks noGrp="1"/>
          </p:cNvGraphicFramePr>
          <p:nvPr>
            <p:ph idx="1"/>
            <p:extLst>
              <p:ext uri="{D42A27DB-BD31-4B8C-83A1-F6EECF244321}">
                <p14:modId xmlns:p14="http://schemas.microsoft.com/office/powerpoint/2010/main" val="2856801317"/>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834" name="Rectangle 77833">
            <a:extLst>
              <a:ext uri="{FF2B5EF4-FFF2-40B4-BE49-F238E27FC236}">
                <a16:creationId xmlns:a16="http://schemas.microsoft.com/office/drawing/2014/main" id="{0AE4C84F-7457-4662-AFA3-554A32B9C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836" name="Rectangle 77835">
            <a:extLst>
              <a:ext uri="{FF2B5EF4-FFF2-40B4-BE49-F238E27FC236}">
                <a16:creationId xmlns:a16="http://schemas.microsoft.com/office/drawing/2014/main" id="{9DF9B39E-8A25-4BC3-B3C0-ACD46B94E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2" name="Title 1">
            <a:extLst>
              <a:ext uri="{FF2B5EF4-FFF2-40B4-BE49-F238E27FC236}">
                <a16:creationId xmlns:a16="http://schemas.microsoft.com/office/drawing/2014/main" id="{F474A425-F6B3-9F43-A5DC-45F822C22A77}"/>
              </a:ext>
            </a:extLst>
          </p:cNvPr>
          <p:cNvSpPr>
            <a:spLocks noGrp="1"/>
          </p:cNvSpPr>
          <p:nvPr>
            <p:ph type="title"/>
          </p:nvPr>
        </p:nvSpPr>
        <p:spPr>
          <a:xfrm>
            <a:off x="768096" y="4971088"/>
            <a:ext cx="7290054" cy="1499616"/>
          </a:xfrm>
        </p:spPr>
        <p:txBody>
          <a:bodyPr>
            <a:normAutofit/>
          </a:bodyPr>
          <a:lstStyle/>
          <a:p>
            <a:pPr eaLnBrk="1" hangingPunct="1">
              <a:defRPr/>
            </a:pPr>
            <a:r>
              <a:rPr lang="en-US" altLang="en-US">
                <a:solidFill>
                  <a:srgbClr val="FFFFFF"/>
                </a:solidFill>
                <a:ea typeface="MS PGothic" panose="020B0600070205080204" pitchFamily="34" charset="-128"/>
              </a:rPr>
              <a:t>De-escalation Techniques</a:t>
            </a:r>
            <a:br>
              <a:rPr lang="en-US" altLang="en-US">
                <a:solidFill>
                  <a:srgbClr val="FFFFFF"/>
                </a:solidFill>
                <a:ea typeface="MS PGothic" panose="020B0600070205080204" pitchFamily="34" charset="-128"/>
              </a:rPr>
            </a:br>
            <a:r>
              <a:rPr lang="en-US" altLang="en-US" i="1">
                <a:solidFill>
                  <a:srgbClr val="FFFFFF"/>
                </a:solidFill>
                <a:ea typeface="MS PGothic" panose="020B0600070205080204" pitchFamily="34" charset="-128"/>
              </a:rPr>
              <a:t>Continued</a:t>
            </a:r>
          </a:p>
        </p:txBody>
      </p:sp>
      <p:cxnSp>
        <p:nvCxnSpPr>
          <p:cNvPr id="77838" name="Straight Connector 77837">
            <a:extLst>
              <a:ext uri="{FF2B5EF4-FFF2-40B4-BE49-F238E27FC236}">
                <a16:creationId xmlns:a16="http://schemas.microsoft.com/office/drawing/2014/main" id="{BA91CE2E-0B4F-41F3-95F2-0EB7003685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77827" name="Slide Number Placeholder 3">
            <a:extLst>
              <a:ext uri="{FF2B5EF4-FFF2-40B4-BE49-F238E27FC236}">
                <a16:creationId xmlns:a16="http://schemas.microsoft.com/office/drawing/2014/main" id="{F89438F7-20D4-360F-1437-19CBD8C0BB29}"/>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C82DDA98-2E5A-1B44-81CD-74E648ABAA63}" type="slidenum">
              <a:rPr lang="en-GB" altLang="en-US">
                <a:solidFill>
                  <a:srgbClr val="FFFFFF"/>
                </a:solidFill>
                <a:cs typeface="Arial" panose="020B0604020202020204" pitchFamily="34" charset="0"/>
              </a:rPr>
              <a:pPr>
                <a:spcAft>
                  <a:spcPts val="600"/>
                </a:spcAft>
              </a:pPr>
              <a:t>20</a:t>
            </a:fld>
            <a:endParaRPr lang="en-GB" altLang="en-US">
              <a:solidFill>
                <a:srgbClr val="FFFFFF"/>
              </a:solidFill>
              <a:cs typeface="Arial" panose="020B0604020202020204" pitchFamily="34" charset="0"/>
            </a:endParaRPr>
          </a:p>
        </p:txBody>
      </p:sp>
      <p:graphicFrame>
        <p:nvGraphicFramePr>
          <p:cNvPr id="77829" name="Content Placeholder 2">
            <a:extLst>
              <a:ext uri="{FF2B5EF4-FFF2-40B4-BE49-F238E27FC236}">
                <a16:creationId xmlns:a16="http://schemas.microsoft.com/office/drawing/2014/main" id="{7873E18E-2F0A-9252-F814-13637EF3C6EC}"/>
              </a:ext>
            </a:extLst>
          </p:cNvPr>
          <p:cNvGraphicFramePr>
            <a:graphicFrameLocks noGrp="1"/>
          </p:cNvGraphicFramePr>
          <p:nvPr>
            <p:ph sz="quarter" idx="13"/>
            <p:extLst>
              <p:ext uri="{D42A27DB-BD31-4B8C-83A1-F6EECF244321}">
                <p14:modId xmlns:p14="http://schemas.microsoft.com/office/powerpoint/2010/main" val="1814552529"/>
              </p:ext>
            </p:extLst>
          </p:nvPr>
        </p:nvGraphicFramePr>
        <p:xfrm>
          <a:off x="254000" y="237067"/>
          <a:ext cx="8737600" cy="4222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854306-F9FC-0F44-A065-DA0FC7DAF673}"/>
              </a:ext>
            </a:extLst>
          </p:cNvPr>
          <p:cNvSpPr>
            <a:spLocks noGrp="1"/>
          </p:cNvSpPr>
          <p:nvPr>
            <p:ph type="title"/>
          </p:nvPr>
        </p:nvSpPr>
        <p:spPr>
          <a:xfrm>
            <a:off x="768096" y="585216"/>
            <a:ext cx="7290054" cy="1499616"/>
          </a:xfrm>
        </p:spPr>
        <p:txBody>
          <a:bodyPr>
            <a:normAutofit/>
          </a:bodyPr>
          <a:lstStyle/>
          <a:p>
            <a:pPr eaLnBrk="1" hangingPunct="1">
              <a:defRPr/>
            </a:pPr>
            <a:r>
              <a:rPr lang="en-US" altLang="en-US">
                <a:ea typeface="MS PGothic" panose="020B0600070205080204" pitchFamily="34" charset="-128"/>
              </a:rPr>
              <a:t>De-escalation Techniques</a:t>
            </a:r>
            <a:br>
              <a:rPr lang="en-US" altLang="en-US">
                <a:ea typeface="MS PGothic" panose="020B0600070205080204" pitchFamily="34" charset="-128"/>
              </a:rPr>
            </a:br>
            <a:r>
              <a:rPr lang="en-US" altLang="en-US" i="1">
                <a:ea typeface="MS PGothic" panose="020B0600070205080204" pitchFamily="34" charset="-128"/>
              </a:rPr>
              <a:t>Continued</a:t>
            </a:r>
            <a:endParaRPr lang="en-US" i="1">
              <a:ea typeface="MS PGothic" charset="0"/>
              <a:cs typeface="Tunga" charset="0"/>
            </a:endParaRPr>
          </a:p>
        </p:txBody>
      </p:sp>
      <p:sp>
        <p:nvSpPr>
          <p:cNvPr id="79875" name="Slide Number Placeholder 3">
            <a:extLst>
              <a:ext uri="{FF2B5EF4-FFF2-40B4-BE49-F238E27FC236}">
                <a16:creationId xmlns:a16="http://schemas.microsoft.com/office/drawing/2014/main" id="{D2F039D1-19B9-875E-D6BF-418420E914BE}"/>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a:t> </a:t>
            </a:r>
            <a:fld id="{818DF12C-5806-8245-8EA7-0F3DAB587307}" type="slidenum">
              <a:rPr lang="en-GB" altLang="en-US"/>
              <a:pPr>
                <a:spcAft>
                  <a:spcPts val="600"/>
                </a:spcAft>
              </a:pPr>
              <a:t>21</a:t>
            </a:fld>
            <a:endParaRPr lang="en-GB" altLang="en-US"/>
          </a:p>
        </p:txBody>
      </p:sp>
      <p:graphicFrame>
        <p:nvGraphicFramePr>
          <p:cNvPr id="79877" name="Content Placeholder 1">
            <a:extLst>
              <a:ext uri="{FF2B5EF4-FFF2-40B4-BE49-F238E27FC236}">
                <a16:creationId xmlns:a16="http://schemas.microsoft.com/office/drawing/2014/main" id="{75FA4C83-CE75-15AF-08C3-35C661068B8A}"/>
              </a:ext>
            </a:extLst>
          </p:cNvPr>
          <p:cNvGraphicFramePr>
            <a:graphicFrameLocks noGrp="1"/>
          </p:cNvGraphicFramePr>
          <p:nvPr>
            <p:ph sz="quarter" idx="13"/>
            <p:extLst>
              <p:ext uri="{D42A27DB-BD31-4B8C-83A1-F6EECF244321}">
                <p14:modId xmlns:p14="http://schemas.microsoft.com/office/powerpoint/2010/main" val="345983663"/>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1" name="Title 1">
            <a:extLst>
              <a:ext uri="{FF2B5EF4-FFF2-40B4-BE49-F238E27FC236}">
                <a16:creationId xmlns:a16="http://schemas.microsoft.com/office/drawing/2014/main" id="{11002692-2A88-E93A-D396-5CEEFD31D605}"/>
              </a:ext>
            </a:extLst>
          </p:cNvPr>
          <p:cNvSpPr>
            <a:spLocks noGrp="1"/>
          </p:cNvSpPr>
          <p:nvPr>
            <p:ph type="title"/>
          </p:nvPr>
        </p:nvSpPr>
        <p:spPr>
          <a:xfrm>
            <a:off x="768096" y="585216"/>
            <a:ext cx="7290054" cy="1499616"/>
          </a:xfrm>
        </p:spPr>
        <p:txBody>
          <a:bodyPr>
            <a:normAutofit/>
          </a:bodyPr>
          <a:lstStyle/>
          <a:p>
            <a:pPr eaLnBrk="1" hangingPunct="1"/>
            <a:r>
              <a:rPr lang="en-US" altLang="en-US">
                <a:cs typeface="Tunga" panose="020B0502040204020203" pitchFamily="34" charset="0"/>
              </a:rPr>
              <a:t>Pharmacological interventions</a:t>
            </a:r>
          </a:p>
        </p:txBody>
      </p:sp>
      <p:sp>
        <p:nvSpPr>
          <p:cNvPr id="81923" name="Rectangle 9">
            <a:extLst>
              <a:ext uri="{FF2B5EF4-FFF2-40B4-BE49-F238E27FC236}">
                <a16:creationId xmlns:a16="http://schemas.microsoft.com/office/drawing/2014/main" id="{F2CEFFDE-8C6B-3EFC-BBE6-1F2BA6FDB66F}"/>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5BD63B85-55DB-1F41-8D61-4061945C719D}" type="slidenum">
              <a:rPr lang="en-GB" altLang="en-US">
                <a:cs typeface="Arial" panose="020B0604020202020204" pitchFamily="34" charset="0"/>
              </a:rPr>
              <a:pPr>
                <a:spcAft>
                  <a:spcPts val="600"/>
                </a:spcAft>
              </a:pPr>
              <a:t>22</a:t>
            </a:fld>
            <a:endParaRPr lang="en-GB" altLang="en-US">
              <a:cs typeface="Arial" panose="020B0604020202020204" pitchFamily="34" charset="0"/>
            </a:endParaRPr>
          </a:p>
        </p:txBody>
      </p:sp>
      <p:graphicFrame>
        <p:nvGraphicFramePr>
          <p:cNvPr id="81925" name="Content Placeholder 2">
            <a:extLst>
              <a:ext uri="{FF2B5EF4-FFF2-40B4-BE49-F238E27FC236}">
                <a16:creationId xmlns:a16="http://schemas.microsoft.com/office/drawing/2014/main" id="{C2C7E9DB-3608-26AE-F940-C45D3CD2451E}"/>
              </a:ext>
            </a:extLst>
          </p:cNvPr>
          <p:cNvGraphicFramePr>
            <a:graphicFrameLocks noGrp="1"/>
          </p:cNvGraphicFramePr>
          <p:nvPr>
            <p:ph sz="quarter" idx="13"/>
            <p:extLst>
              <p:ext uri="{D42A27DB-BD31-4B8C-83A1-F6EECF244321}">
                <p14:modId xmlns:p14="http://schemas.microsoft.com/office/powerpoint/2010/main" val="451464721"/>
              </p:ext>
            </p:extLst>
          </p:nvPr>
        </p:nvGraphicFramePr>
        <p:xfrm>
          <a:off x="768096" y="1669774"/>
          <a:ext cx="7290054" cy="46389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71" name="Rectangle 36870">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3" name="Rectangle 36872">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Title 1">
            <a:extLst>
              <a:ext uri="{FF2B5EF4-FFF2-40B4-BE49-F238E27FC236}">
                <a16:creationId xmlns:a16="http://schemas.microsoft.com/office/drawing/2014/main" id="{44E58F4E-3FC6-47FC-8CC2-1546255A037F}"/>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rPr>
              <a:t>Audience Response Question</a:t>
            </a:r>
          </a:p>
        </p:txBody>
      </p:sp>
      <p:sp>
        <p:nvSpPr>
          <p:cNvPr id="19459" name="Content Placeholder 2">
            <a:extLst>
              <a:ext uri="{FF2B5EF4-FFF2-40B4-BE49-F238E27FC236}">
                <a16:creationId xmlns:a16="http://schemas.microsoft.com/office/drawing/2014/main" id="{EAB93371-36D3-4EFC-9CC0-607714623845}"/>
              </a:ext>
            </a:extLst>
          </p:cNvPr>
          <p:cNvSpPr>
            <a:spLocks noGrp="1"/>
          </p:cNvSpPr>
          <p:nvPr>
            <p:ph idx="1"/>
          </p:nvPr>
        </p:nvSpPr>
        <p:spPr>
          <a:xfrm>
            <a:off x="3713286" y="804333"/>
            <a:ext cx="4729502" cy="5249334"/>
          </a:xfrm>
        </p:spPr>
        <p:txBody>
          <a:bodyPr anchor="ctr">
            <a:noAutofit/>
          </a:bodyPr>
          <a:lstStyle/>
          <a:p>
            <a:pPr marL="0" indent="0" eaLnBrk="1" hangingPunct="1">
              <a:buFont typeface="Wingdings 2" panose="05020102010507070707" pitchFamily="18" charset="2"/>
              <a:buNone/>
              <a:defRPr/>
            </a:pPr>
            <a:r>
              <a:rPr lang="en-US" altLang="en-US" dirty="0"/>
              <a:t>Mr. Otis becomes increasingly agitated, and when you come back from break, you find out he wants to talk to you alone. Your response is to</a:t>
            </a:r>
          </a:p>
          <a:p>
            <a:pPr marL="0" indent="0" eaLnBrk="1" hangingPunct="1">
              <a:buFont typeface="Wingdings 2" panose="05020102010507070707" pitchFamily="18" charset="2"/>
              <a:buNone/>
              <a:defRPr/>
            </a:pPr>
            <a:endParaRPr lang="en-US" altLang="en-US" dirty="0"/>
          </a:p>
          <a:p>
            <a:pPr marL="509588" indent="-509588" eaLnBrk="1" hangingPunct="1">
              <a:buSzPct val="100000"/>
              <a:buFont typeface="Calibri" pitchFamily="34" charset="0"/>
              <a:buAutoNum type="alphaUcPeriod"/>
              <a:defRPr/>
            </a:pPr>
            <a:r>
              <a:rPr lang="en-US" altLang="en-US" dirty="0"/>
              <a:t>Respect his privacy and see him alone.</a:t>
            </a:r>
          </a:p>
          <a:p>
            <a:pPr marL="509588" indent="-509588" eaLnBrk="1" hangingPunct="1">
              <a:buSzPct val="100000"/>
              <a:buFont typeface="Calibri" pitchFamily="34" charset="0"/>
              <a:buAutoNum type="alphaUcPeriod"/>
              <a:defRPr/>
            </a:pPr>
            <a:r>
              <a:rPr lang="en-US" altLang="en-US" dirty="0"/>
              <a:t>Do not speak to him in private; it’s time for the team to confront him (calmly) as a group.</a:t>
            </a:r>
          </a:p>
          <a:p>
            <a:pPr marL="509588" indent="-509588" eaLnBrk="1" hangingPunct="1">
              <a:buSzPct val="100000"/>
              <a:buFont typeface="Calibri" pitchFamily="34" charset="0"/>
              <a:buAutoNum type="alphaUcPeriod"/>
              <a:defRPr/>
            </a:pPr>
            <a:r>
              <a:rPr lang="en-US" altLang="en-US" dirty="0"/>
              <a:t>Ask for him to be put in restraints first or take security staff with you.</a:t>
            </a:r>
          </a:p>
          <a:p>
            <a:pPr marL="509588" indent="-509588" eaLnBrk="1" hangingPunct="1">
              <a:buSzPct val="100000"/>
              <a:buFont typeface="Calibri" pitchFamily="34" charset="0"/>
              <a:buAutoNum type="alphaUcPeriod"/>
              <a:defRPr/>
            </a:pPr>
            <a:r>
              <a:rPr lang="en-US" altLang="en-US" dirty="0"/>
              <a:t>Go speak to him in a nonconfrontational way, but ensure that there are other staff nearby for backup.</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024" name="Rectangle 86023">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026" name="Rectangle 86025">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017" name="Title 1">
            <a:extLst>
              <a:ext uri="{FF2B5EF4-FFF2-40B4-BE49-F238E27FC236}">
                <a16:creationId xmlns:a16="http://schemas.microsoft.com/office/drawing/2014/main" id="{7109440E-5270-29F8-498F-7D508E072F71}"/>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cs typeface="Tunga" panose="020B0502040204020203" pitchFamily="34" charset="0"/>
              </a:rPr>
              <a:t>Teamwork and safety</a:t>
            </a:r>
          </a:p>
        </p:txBody>
      </p:sp>
      <p:sp>
        <p:nvSpPr>
          <p:cNvPr id="49154" name="Content Placeholder 2">
            <a:extLst>
              <a:ext uri="{FF2B5EF4-FFF2-40B4-BE49-F238E27FC236}">
                <a16:creationId xmlns:a16="http://schemas.microsoft.com/office/drawing/2014/main" id="{E3725761-D949-3C4F-A3A0-67740335D28A}"/>
              </a:ext>
            </a:extLst>
          </p:cNvPr>
          <p:cNvSpPr>
            <a:spLocks noGrp="1"/>
          </p:cNvSpPr>
          <p:nvPr>
            <p:ph sz="quarter" idx="13"/>
          </p:nvPr>
        </p:nvSpPr>
        <p:spPr>
          <a:xfrm>
            <a:off x="3713286" y="804333"/>
            <a:ext cx="4729502" cy="5249334"/>
          </a:xfrm>
        </p:spPr>
        <p:txBody>
          <a:bodyPr anchor="ctr">
            <a:normAutofit/>
          </a:bodyPr>
          <a:lstStyle/>
          <a:p>
            <a:pPr eaLnBrk="1" hangingPunct="1">
              <a:defRPr/>
            </a:pPr>
            <a:r>
              <a:rPr lang="en-US" altLang="en-US" sz="2800" dirty="0">
                <a:ea typeface="MS PGothic" panose="020B0600070205080204" pitchFamily="34" charset="-128"/>
              </a:rPr>
              <a:t>What are some ways this a nurse can keep safe while working in the psychiatric setting?</a:t>
            </a:r>
          </a:p>
        </p:txBody>
      </p:sp>
      <p:sp>
        <p:nvSpPr>
          <p:cNvPr id="86019" name="Slide Number Placeholder 3">
            <a:extLst>
              <a:ext uri="{FF2B5EF4-FFF2-40B4-BE49-F238E27FC236}">
                <a16:creationId xmlns:a16="http://schemas.microsoft.com/office/drawing/2014/main" id="{0C9C7F8E-BD7C-DF9B-8CD7-F8C58D90DA99}"/>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50E1C1B0-75E1-E54D-A230-6277A454F8DB}" type="slidenum">
              <a:rPr lang="en-GB" altLang="en-US">
                <a:cs typeface="Arial" panose="020B0604020202020204" pitchFamily="34" charset="0"/>
              </a:rPr>
              <a:pPr>
                <a:spcAft>
                  <a:spcPts val="600"/>
                </a:spcAft>
              </a:pPr>
              <a:t>24</a:t>
            </a:fld>
            <a:endParaRPr lang="en-GB" altLang="en-US">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86017"/>
                                        </p:tgtEl>
                                        <p:attrNameLst>
                                          <p:attrName>style.visibility</p:attrName>
                                        </p:attrNameLst>
                                      </p:cBhvr>
                                      <p:to>
                                        <p:strVal val="visible"/>
                                      </p:to>
                                    </p:set>
                                    <p:animEffect transition="in" filter="fade">
                                      <p:cBhvr>
                                        <p:cTn id="7" dur="400"/>
                                        <p:tgtEl>
                                          <p:spTgt spid="86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7"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8D2E173-3CB0-4AC8-B8F2-22B0D30EB198}"/>
              </a:ext>
            </a:extLst>
          </p:cNvPr>
          <p:cNvSpPr>
            <a:spLocks noGrp="1"/>
          </p:cNvSpPr>
          <p:nvPr>
            <p:ph type="title"/>
          </p:nvPr>
        </p:nvSpPr>
        <p:spPr>
          <a:xfrm>
            <a:off x="768096" y="585216"/>
            <a:ext cx="7290054" cy="1499616"/>
          </a:xfrm>
        </p:spPr>
        <p:txBody>
          <a:bodyPr>
            <a:normAutofit/>
          </a:bodyPr>
          <a:lstStyle/>
          <a:p>
            <a:pPr eaLnBrk="1" hangingPunct="1"/>
            <a:r>
              <a:rPr lang="en-US" altLang="en-US"/>
              <a:t>Seclusion or Restraints </a:t>
            </a:r>
          </a:p>
        </p:txBody>
      </p:sp>
      <p:graphicFrame>
        <p:nvGraphicFramePr>
          <p:cNvPr id="38923" name="Rectangle 3">
            <a:extLst>
              <a:ext uri="{FF2B5EF4-FFF2-40B4-BE49-F238E27FC236}">
                <a16:creationId xmlns:a16="http://schemas.microsoft.com/office/drawing/2014/main" id="{1626033D-0FAB-FC60-8495-AE1353199EB4}"/>
              </a:ext>
            </a:extLst>
          </p:cNvPr>
          <p:cNvGraphicFramePr>
            <a:graphicFrameLocks noGrp="1"/>
          </p:cNvGraphicFramePr>
          <p:nvPr>
            <p:ph idx="1"/>
            <p:extLst>
              <p:ext uri="{D42A27DB-BD31-4B8C-83A1-F6EECF244321}">
                <p14:modId xmlns:p14="http://schemas.microsoft.com/office/powerpoint/2010/main" val="199543007"/>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6" name="Rectangle 40967">
            <a:extLst>
              <a:ext uri="{FF2B5EF4-FFF2-40B4-BE49-F238E27FC236}">
                <a16:creationId xmlns:a16="http://schemas.microsoft.com/office/drawing/2014/main" id="{CB65F1FB-88AD-4C33-8456-49272EFD3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977" name="Rectangle 40969">
            <a:extLst>
              <a:ext uri="{FF2B5EF4-FFF2-40B4-BE49-F238E27FC236}">
                <a16:creationId xmlns:a16="http://schemas.microsoft.com/office/drawing/2014/main" id="{D4CFFEC7-E77E-419D-B1B5-335DA4C743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1"/>
            <a:ext cx="5293730"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3" name="Content Placeholder 2">
            <a:extLst>
              <a:ext uri="{FF2B5EF4-FFF2-40B4-BE49-F238E27FC236}">
                <a16:creationId xmlns:a16="http://schemas.microsoft.com/office/drawing/2014/main" id="{5B11051A-B74A-4736-A2C4-B23026294149}"/>
              </a:ext>
            </a:extLst>
          </p:cNvPr>
          <p:cNvSpPr>
            <a:spLocks noGrp="1"/>
          </p:cNvSpPr>
          <p:nvPr>
            <p:ph idx="1"/>
          </p:nvPr>
        </p:nvSpPr>
        <p:spPr>
          <a:xfrm>
            <a:off x="728259" y="974875"/>
            <a:ext cx="4370425" cy="4852362"/>
          </a:xfrm>
        </p:spPr>
        <p:txBody>
          <a:bodyPr anchor="ctr">
            <a:normAutofit/>
          </a:bodyPr>
          <a:lstStyle/>
          <a:p>
            <a:pPr eaLnBrk="1" hangingPunct="1"/>
            <a:r>
              <a:rPr lang="en-US" altLang="en-US" sz="2400" dirty="0">
                <a:solidFill>
                  <a:srgbClr val="FFFFFF"/>
                </a:solidFill>
              </a:rPr>
              <a:t>Indications for use</a:t>
            </a:r>
          </a:p>
          <a:p>
            <a:pPr eaLnBrk="1" hangingPunct="1"/>
            <a:r>
              <a:rPr lang="en-US" altLang="en-US" sz="2400" dirty="0">
                <a:solidFill>
                  <a:srgbClr val="FFFFFF"/>
                </a:solidFill>
              </a:rPr>
              <a:t>Legal requirements</a:t>
            </a:r>
          </a:p>
          <a:p>
            <a:pPr eaLnBrk="1" hangingPunct="1"/>
            <a:r>
              <a:rPr lang="en-US" altLang="en-US" sz="2400" dirty="0">
                <a:solidFill>
                  <a:srgbClr val="FFFFFF"/>
                </a:solidFill>
              </a:rPr>
              <a:t>Contraindications</a:t>
            </a:r>
          </a:p>
          <a:p>
            <a:pPr eaLnBrk="1" hangingPunct="1"/>
            <a:r>
              <a:rPr lang="en-US" altLang="en-US" sz="2400" dirty="0">
                <a:solidFill>
                  <a:srgbClr val="FFFFFF"/>
                </a:solidFill>
              </a:rPr>
              <a:t>Documentation</a:t>
            </a:r>
          </a:p>
          <a:p>
            <a:pPr eaLnBrk="1" hangingPunct="1"/>
            <a:r>
              <a:rPr lang="en-US" altLang="en-US" sz="2400" dirty="0">
                <a:solidFill>
                  <a:srgbClr val="FFFFFF"/>
                </a:solidFill>
              </a:rPr>
              <a:t>Clinical assessments</a:t>
            </a:r>
          </a:p>
          <a:p>
            <a:pPr eaLnBrk="1" hangingPunct="1"/>
            <a:r>
              <a:rPr lang="en-US" altLang="en-US" sz="2400" dirty="0">
                <a:solidFill>
                  <a:srgbClr val="FFFFFF"/>
                </a:solidFill>
              </a:rPr>
              <a:t>Observation </a:t>
            </a:r>
          </a:p>
          <a:p>
            <a:pPr eaLnBrk="1" hangingPunct="1"/>
            <a:r>
              <a:rPr lang="en-US" altLang="en-US" sz="2400" dirty="0">
                <a:solidFill>
                  <a:srgbClr val="FFFFFF"/>
                </a:solidFill>
              </a:rPr>
              <a:t>Release procedure</a:t>
            </a:r>
          </a:p>
          <a:p>
            <a:pPr eaLnBrk="1" hangingPunct="1"/>
            <a:r>
              <a:rPr lang="en-US" altLang="en-US" sz="2400" dirty="0">
                <a:solidFill>
                  <a:srgbClr val="FFFFFF"/>
                </a:solidFill>
              </a:rPr>
              <a:t>Restraint tips</a:t>
            </a:r>
          </a:p>
        </p:txBody>
      </p:sp>
      <p:sp>
        <p:nvSpPr>
          <p:cNvPr id="40978" name="Rectangle 40971">
            <a:extLst>
              <a:ext uri="{FF2B5EF4-FFF2-40B4-BE49-F238E27FC236}">
                <a16:creationId xmlns:a16="http://schemas.microsoft.com/office/drawing/2014/main" id="{C575C10F-5FA1-48E0-9E3A-852A33AFD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2" name="Title 1">
            <a:extLst>
              <a:ext uri="{FF2B5EF4-FFF2-40B4-BE49-F238E27FC236}">
                <a16:creationId xmlns:a16="http://schemas.microsoft.com/office/drawing/2014/main" id="{BD14C577-6FB9-474F-8429-9FAC8AD50465}"/>
              </a:ext>
            </a:extLst>
          </p:cNvPr>
          <p:cNvSpPr>
            <a:spLocks noGrp="1"/>
          </p:cNvSpPr>
          <p:nvPr>
            <p:ph type="title"/>
          </p:nvPr>
        </p:nvSpPr>
        <p:spPr>
          <a:xfrm>
            <a:off x="6021990" y="965200"/>
            <a:ext cx="2502885" cy="4815596"/>
          </a:xfrm>
        </p:spPr>
        <p:txBody>
          <a:bodyPr>
            <a:normAutofit/>
          </a:bodyPr>
          <a:lstStyle/>
          <a:p>
            <a:pPr eaLnBrk="1" hangingPunct="1"/>
            <a:r>
              <a:rPr lang="en-US" altLang="en-US">
                <a:solidFill>
                  <a:srgbClr val="FFFFFF"/>
                </a:solidFill>
              </a:rPr>
              <a:t>Guidelines for Use of </a:t>
            </a:r>
            <a:br>
              <a:rPr lang="en-US" altLang="en-US">
                <a:solidFill>
                  <a:srgbClr val="FFFFFF"/>
                </a:solidFill>
              </a:rPr>
            </a:br>
            <a:r>
              <a:rPr lang="en-US" altLang="en-US">
                <a:solidFill>
                  <a:srgbClr val="FFFFFF"/>
                </a:solidFill>
              </a:rPr>
              <a:t>Mechanical Restraints</a:t>
            </a:r>
          </a:p>
        </p:txBody>
      </p:sp>
    </p:spTree>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7" name="Rectangle 94216">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09" name="Title 1">
            <a:extLst>
              <a:ext uri="{FF2B5EF4-FFF2-40B4-BE49-F238E27FC236}">
                <a16:creationId xmlns:a16="http://schemas.microsoft.com/office/drawing/2014/main" id="{EB2C73DB-D5B7-0F3B-65EA-783EC09FBB00}"/>
              </a:ext>
            </a:extLst>
          </p:cNvPr>
          <p:cNvSpPr>
            <a:spLocks noGrp="1"/>
          </p:cNvSpPr>
          <p:nvPr>
            <p:ph type="title"/>
          </p:nvPr>
        </p:nvSpPr>
        <p:spPr>
          <a:xfrm>
            <a:off x="482601" y="643467"/>
            <a:ext cx="2561709" cy="5571066"/>
          </a:xfrm>
        </p:spPr>
        <p:txBody>
          <a:bodyPr>
            <a:normAutofit/>
          </a:bodyPr>
          <a:lstStyle/>
          <a:p>
            <a:pPr eaLnBrk="1" hangingPunct="1"/>
            <a:r>
              <a:rPr lang="en-US" altLang="en-US">
                <a:solidFill>
                  <a:srgbClr val="FFFFFF"/>
                </a:solidFill>
                <a:cs typeface="Tunga" panose="020B0502040204020203" pitchFamily="34" charset="0"/>
              </a:rPr>
              <a:t>Post-assaultive Stage</a:t>
            </a:r>
            <a:br>
              <a:rPr lang="en-US" altLang="en-US">
                <a:solidFill>
                  <a:srgbClr val="FFFFFF"/>
                </a:solidFill>
                <a:cs typeface="Tunga" panose="020B0502040204020203" pitchFamily="34" charset="0"/>
              </a:rPr>
            </a:br>
            <a:r>
              <a:rPr lang="en-US" altLang="en-US">
                <a:solidFill>
                  <a:srgbClr val="FFFFFF"/>
                </a:solidFill>
                <a:cs typeface="Tunga" panose="020B0502040204020203" pitchFamily="34" charset="0"/>
              </a:rPr>
              <a:t>Critical Incident Debriefing</a:t>
            </a:r>
          </a:p>
        </p:txBody>
      </p:sp>
      <p:sp>
        <p:nvSpPr>
          <p:cNvPr id="94211" name="Slide Number Placeholder 4">
            <a:extLst>
              <a:ext uri="{FF2B5EF4-FFF2-40B4-BE49-F238E27FC236}">
                <a16:creationId xmlns:a16="http://schemas.microsoft.com/office/drawing/2014/main" id="{3C44EB1A-161F-F015-3F60-B41089997E0B}"/>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59E1F07B-CB52-9242-BB1A-E4DC9544261E}" type="slidenum">
              <a:rPr lang="en-GB" altLang="en-US">
                <a:cs typeface="Arial" panose="020B0604020202020204" pitchFamily="34" charset="0"/>
              </a:rPr>
              <a:pPr>
                <a:spcAft>
                  <a:spcPts val="600"/>
                </a:spcAft>
              </a:pPr>
              <a:t>27</a:t>
            </a:fld>
            <a:endParaRPr lang="en-GB" altLang="en-US">
              <a:cs typeface="Arial" panose="020B0604020202020204" pitchFamily="34" charset="0"/>
            </a:endParaRPr>
          </a:p>
        </p:txBody>
      </p:sp>
      <p:graphicFrame>
        <p:nvGraphicFramePr>
          <p:cNvPr id="94213" name="Content Placeholder 2">
            <a:extLst>
              <a:ext uri="{FF2B5EF4-FFF2-40B4-BE49-F238E27FC236}">
                <a16:creationId xmlns:a16="http://schemas.microsoft.com/office/drawing/2014/main" id="{03A7697B-200D-5CB6-058B-E03845B3AAE1}"/>
              </a:ext>
            </a:extLst>
          </p:cNvPr>
          <p:cNvGraphicFramePr>
            <a:graphicFrameLocks noGrp="1"/>
          </p:cNvGraphicFramePr>
          <p:nvPr>
            <p:ph sz="quarter" idx="13"/>
            <p:extLst>
              <p:ext uri="{D42A27DB-BD31-4B8C-83A1-F6EECF244321}">
                <p14:modId xmlns:p14="http://schemas.microsoft.com/office/powerpoint/2010/main" val="3597629892"/>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43015" name="Rectangle 43014">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7"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3019" name="Rectangle 43018">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21" name="Rectangle 43020">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0" name="Title 1">
            <a:extLst>
              <a:ext uri="{FF2B5EF4-FFF2-40B4-BE49-F238E27FC236}">
                <a16:creationId xmlns:a16="http://schemas.microsoft.com/office/drawing/2014/main" id="{DBF69460-8658-4A34-8E4F-4F5618CF4FE5}"/>
              </a:ext>
            </a:extLst>
          </p:cNvPr>
          <p:cNvSpPr>
            <a:spLocks noGrp="1"/>
          </p:cNvSpPr>
          <p:nvPr>
            <p:ph type="title"/>
          </p:nvPr>
        </p:nvSpPr>
        <p:spPr>
          <a:xfrm>
            <a:off x="3406641" y="942449"/>
            <a:ext cx="5010992" cy="1470249"/>
          </a:xfrm>
        </p:spPr>
        <p:txBody>
          <a:bodyPr>
            <a:normAutofit/>
          </a:bodyPr>
          <a:lstStyle/>
          <a:p>
            <a:pPr eaLnBrk="1" hangingPunct="1"/>
            <a:r>
              <a:rPr lang="en-US" altLang="en-US"/>
              <a:t>Case Study Discussion</a:t>
            </a:r>
          </a:p>
        </p:txBody>
      </p:sp>
      <p:cxnSp>
        <p:nvCxnSpPr>
          <p:cNvPr id="43023" name="Straight Connector 43022">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7410" name="Content Placeholder 2">
            <a:extLst>
              <a:ext uri="{FF2B5EF4-FFF2-40B4-BE49-F238E27FC236}">
                <a16:creationId xmlns:a16="http://schemas.microsoft.com/office/drawing/2014/main" id="{033C3D85-A074-4126-B687-8899FC15C2B7}"/>
              </a:ext>
            </a:extLst>
          </p:cNvPr>
          <p:cNvSpPr>
            <a:spLocks noGrp="1"/>
          </p:cNvSpPr>
          <p:nvPr>
            <p:ph idx="1"/>
          </p:nvPr>
        </p:nvSpPr>
        <p:spPr>
          <a:xfrm>
            <a:off x="3410282" y="2773885"/>
            <a:ext cx="5007352" cy="3141013"/>
          </a:xfrm>
        </p:spPr>
        <p:txBody>
          <a:bodyPr rtlCol="0">
            <a:normAutofit/>
          </a:bodyPr>
          <a:lstStyle/>
          <a:p>
            <a:pPr marL="0" indent="0" eaLnBrk="1" fontAlgn="auto" hangingPunct="1">
              <a:spcAft>
                <a:spcPts val="0"/>
              </a:spcAft>
              <a:buFont typeface="Wingdings 2" charset="0"/>
              <a:buNone/>
              <a:defRPr/>
            </a:pPr>
            <a:r>
              <a:rPr lang="en-US" sz="2800" dirty="0">
                <a:latin typeface="Arial" charset="0"/>
                <a:ea typeface="ＭＳ Ｐゴシック" charset="0"/>
                <a:cs typeface="Arial" charset="0"/>
              </a:rPr>
              <a:t>Mr. Otis becomes violent and must be placed in restraints.</a:t>
            </a:r>
          </a:p>
          <a:p>
            <a:pPr marL="0" indent="0" eaLnBrk="1" fontAlgn="auto" hangingPunct="1">
              <a:spcAft>
                <a:spcPts val="0"/>
              </a:spcAft>
              <a:buNone/>
              <a:defRPr/>
            </a:pPr>
            <a:r>
              <a:rPr lang="en-US" sz="2800" dirty="0">
                <a:latin typeface="Arial" charset="0"/>
                <a:ea typeface="ＭＳ Ｐゴシック" charset="0"/>
                <a:cs typeface="Arial" charset="0"/>
              </a:rPr>
              <a:t>What questions need to be asked after this incident?</a:t>
            </a:r>
          </a:p>
        </p:txBody>
      </p:sp>
    </p:spTree>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112" name="Rectangle 4711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14" name="Rectangle 4711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06" name="Title 2">
            <a:extLst>
              <a:ext uri="{FF2B5EF4-FFF2-40B4-BE49-F238E27FC236}">
                <a16:creationId xmlns:a16="http://schemas.microsoft.com/office/drawing/2014/main" id="{5101C53B-AF00-4C05-B7F6-06EF84A90F86}"/>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Audience Response Question</a:t>
            </a:r>
          </a:p>
        </p:txBody>
      </p:sp>
      <p:sp>
        <p:nvSpPr>
          <p:cNvPr id="47107" name="Content Placeholder 1">
            <a:extLst>
              <a:ext uri="{FF2B5EF4-FFF2-40B4-BE49-F238E27FC236}">
                <a16:creationId xmlns:a16="http://schemas.microsoft.com/office/drawing/2014/main" id="{5A41331A-042E-44DA-9DD3-AE8F39CD0AEB}"/>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sz="2800" dirty="0"/>
              <a:t>Finally, Mr. Otis is restrained. As his nurse, what is your first priority?</a:t>
            </a:r>
          </a:p>
          <a:p>
            <a:pPr marL="0" indent="0" eaLnBrk="1" hangingPunct="1">
              <a:buSzPct val="100000"/>
              <a:buFont typeface="Wingdings 2" panose="05020102010507070707" pitchFamily="18" charset="2"/>
              <a:buNone/>
            </a:pPr>
            <a:endParaRPr lang="en-US" altLang="en-US" sz="2800" dirty="0"/>
          </a:p>
          <a:p>
            <a:pPr marL="509588" lvl="1" indent="-509588" eaLnBrk="1" hangingPunct="1">
              <a:buSzPct val="100000"/>
              <a:buFont typeface="Calibri" panose="020F0502020204030204" pitchFamily="34" charset="0"/>
              <a:buAutoNum type="alphaUcPeriod"/>
            </a:pPr>
            <a:r>
              <a:rPr lang="en-US" altLang="en-US" sz="2800" dirty="0"/>
              <a:t>Debrief the patient</a:t>
            </a:r>
          </a:p>
          <a:p>
            <a:pPr marL="509588" lvl="1" indent="-509588" eaLnBrk="1" hangingPunct="1">
              <a:buSzPct val="100000"/>
              <a:buFont typeface="Calibri" panose="020F0502020204030204" pitchFamily="34" charset="0"/>
              <a:buAutoNum type="alphaUcPeriod"/>
            </a:pPr>
            <a:r>
              <a:rPr lang="en-US" altLang="en-US" sz="2800" dirty="0"/>
              <a:t>Administer a sedating medication</a:t>
            </a:r>
          </a:p>
          <a:p>
            <a:pPr marL="509588" lvl="1" indent="-509588" eaLnBrk="1" hangingPunct="1">
              <a:buSzPct val="100000"/>
              <a:buFont typeface="Calibri" panose="020F0502020204030204" pitchFamily="34" charset="0"/>
              <a:buAutoNum type="alphaUcPeriod"/>
            </a:pPr>
            <a:r>
              <a:rPr lang="en-US" altLang="en-US" sz="2800" dirty="0"/>
              <a:t>Ensure the patient</a:t>
            </a:r>
            <a:r>
              <a:rPr lang="ja-JP" altLang="en-US" sz="2800"/>
              <a:t>’</a:t>
            </a:r>
            <a:r>
              <a:rPr lang="en-US" altLang="ja-JP" sz="2800" dirty="0"/>
              <a:t>s safety</a:t>
            </a:r>
          </a:p>
          <a:p>
            <a:pPr marL="509588" lvl="1" indent="-509588" eaLnBrk="1" hangingPunct="1">
              <a:buSzPct val="100000"/>
              <a:buFont typeface="Calibri" panose="020F0502020204030204" pitchFamily="34" charset="0"/>
              <a:buAutoNum type="alphaUcPeriod"/>
            </a:pPr>
            <a:r>
              <a:rPr lang="en-US" altLang="en-US" sz="2800" dirty="0"/>
              <a:t>Obtain an order from the health care provider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392201" name="Rectangle 392200">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2203"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92205" name="Rectangle 392204">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2207" name="Rectangle 392206">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a:extLst>
              <a:ext uri="{FF2B5EF4-FFF2-40B4-BE49-F238E27FC236}">
                <a16:creationId xmlns:a16="http://schemas.microsoft.com/office/drawing/2014/main" id="{BD4E4ABB-4FCA-43BF-B0DB-FA6F92F4EC0E}"/>
              </a:ext>
            </a:extLst>
          </p:cNvPr>
          <p:cNvSpPr>
            <a:spLocks noGrp="1"/>
          </p:cNvSpPr>
          <p:nvPr>
            <p:ph type="title"/>
          </p:nvPr>
        </p:nvSpPr>
        <p:spPr>
          <a:xfrm>
            <a:off x="3406641" y="942449"/>
            <a:ext cx="5010992" cy="1470249"/>
          </a:xfrm>
        </p:spPr>
        <p:txBody>
          <a:bodyPr>
            <a:normAutofit/>
          </a:bodyPr>
          <a:lstStyle/>
          <a:p>
            <a:pPr eaLnBrk="1" hangingPunct="1"/>
            <a:r>
              <a:rPr lang="en-US" altLang="en-US"/>
              <a:t>Case Study</a:t>
            </a:r>
          </a:p>
        </p:txBody>
      </p:sp>
      <p:cxnSp>
        <p:nvCxnSpPr>
          <p:cNvPr id="392209" name="Straight Connector 392208">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0243" name="Rectangle 3">
            <a:extLst>
              <a:ext uri="{FF2B5EF4-FFF2-40B4-BE49-F238E27FC236}">
                <a16:creationId xmlns:a16="http://schemas.microsoft.com/office/drawing/2014/main" id="{2B7D9597-0975-4B06-B869-5007951A92DB}"/>
              </a:ext>
            </a:extLst>
          </p:cNvPr>
          <p:cNvSpPr>
            <a:spLocks noGrp="1"/>
          </p:cNvSpPr>
          <p:nvPr>
            <p:ph idx="1"/>
          </p:nvPr>
        </p:nvSpPr>
        <p:spPr>
          <a:xfrm>
            <a:off x="3410282" y="2773885"/>
            <a:ext cx="5007352" cy="3141013"/>
          </a:xfrm>
        </p:spPr>
        <p:txBody>
          <a:bodyPr>
            <a:noAutofit/>
          </a:bodyPr>
          <a:lstStyle/>
          <a:p>
            <a:pPr marL="0" indent="0" eaLnBrk="1" hangingPunct="1">
              <a:buFont typeface="Wingdings 2" panose="05020102010507070707" pitchFamily="18" charset="2"/>
              <a:buNone/>
            </a:pPr>
            <a:r>
              <a:rPr lang="en-US" altLang="en-US" sz="1800" dirty="0"/>
              <a:t>Your new patient, Mr. Otis, is assigned to your unit after getting into a fight outside a family restaurant. He got into an argument with a family, saying they threatened him, but witnesses were able to attest that the family had, in fact, said nothing to him at all and had, until he approached them in anger, barely noticed him in the parking lot.</a:t>
            </a:r>
            <a:br>
              <a:rPr lang="en-US" altLang="en-US" sz="1800" dirty="0"/>
            </a:br>
            <a:r>
              <a:rPr lang="en-US" altLang="en-US" sz="1800" dirty="0"/>
              <a:t>     Mr. Otis is a veteran with a history of posttraumatic stress disorder (PTSD) and comorbidities of depression and intermittent psychotic episodes. He does not appear to have a substance abuse disorder.</a:t>
            </a:r>
          </a:p>
        </p:txBody>
      </p:sp>
      <p:sp>
        <p:nvSpPr>
          <p:cNvPr id="392196" name="Rectangle 4">
            <a:extLst>
              <a:ext uri="{FF2B5EF4-FFF2-40B4-BE49-F238E27FC236}">
                <a16:creationId xmlns:a16="http://schemas.microsoft.com/office/drawing/2014/main" id="{FA2F54F8-BB1D-43A1-BE67-F9F23686A3DF}"/>
              </a:ext>
            </a:extLst>
          </p:cNvPr>
          <p:cNvSpPr>
            <a:spLocks noChangeArrowheads="1"/>
          </p:cNvSpPr>
          <p:nvPr/>
        </p:nvSpPr>
        <p:spPr bwMode="auto">
          <a:xfrm>
            <a:off x="4462463" y="1912938"/>
            <a:ext cx="4098925" cy="4525962"/>
          </a:xfrm>
          <a:prstGeom prst="rect">
            <a:avLst/>
          </a:prstGeom>
          <a:noFill/>
          <a:ln w="9525">
            <a:noFill/>
            <a:miter lim="800000"/>
            <a:headEnd/>
            <a:tailEnd/>
          </a:ln>
          <a:effectLst/>
        </p:spPr>
        <p:txBody>
          <a:bodyPr/>
          <a:lstStyle/>
          <a:p>
            <a:pPr marL="228600" indent="-228600" eaLnBrk="1" hangingPunct="1">
              <a:lnSpc>
                <a:spcPct val="95000"/>
              </a:lnSpc>
              <a:spcBef>
                <a:spcPct val="30000"/>
              </a:spcBef>
              <a:spcAft>
                <a:spcPct val="30000"/>
              </a:spcAft>
              <a:buClr>
                <a:srgbClr val="FFFF00"/>
              </a:buClr>
              <a:buFontTx/>
              <a:buChar char="•"/>
              <a:defRPr/>
            </a:pPr>
            <a:endParaRPr lang="en-US" sz="2400" b="1" dirty="0">
              <a:solidFill>
                <a:schemeClr val="bg1"/>
              </a:solidFill>
              <a:effectLst>
                <a:outerShdw blurRad="38100" dist="38100" dir="2700000" algn="tl">
                  <a:srgbClr val="000000"/>
                </a:outerShdw>
              </a:effectLst>
              <a:latin typeface="Arial" charset="0"/>
              <a:ea typeface="+mn-ea"/>
            </a:endParaRPr>
          </a:p>
        </p:txBody>
      </p:sp>
    </p:spTree>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160" name="Rectangle 4915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62" name="Rectangle 4916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Title 2">
            <a:extLst>
              <a:ext uri="{FF2B5EF4-FFF2-40B4-BE49-F238E27FC236}">
                <a16:creationId xmlns:a16="http://schemas.microsoft.com/office/drawing/2014/main" id="{4EC6AA1A-4F4A-46FC-B4FF-6A445A847D57}"/>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Audience Response Question</a:t>
            </a:r>
          </a:p>
        </p:txBody>
      </p:sp>
      <p:sp>
        <p:nvSpPr>
          <p:cNvPr id="49155" name="Content Placeholder 1">
            <a:extLst>
              <a:ext uri="{FF2B5EF4-FFF2-40B4-BE49-F238E27FC236}">
                <a16:creationId xmlns:a16="http://schemas.microsoft.com/office/drawing/2014/main" id="{70C4AFD9-2F3D-4ACE-BCD5-828B81F5A011}"/>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sz="2800" dirty="0"/>
              <a:t>Which patient behavior is a criterion for mechanical restraint?</a:t>
            </a:r>
          </a:p>
          <a:p>
            <a:pPr marL="0" indent="0" eaLnBrk="1" hangingPunct="1">
              <a:buSzPct val="100000"/>
              <a:buFont typeface="Wingdings 2" panose="05020102010507070707" pitchFamily="18" charset="2"/>
              <a:buNone/>
            </a:pPr>
            <a:endParaRPr lang="en-US" altLang="en-US" sz="2800" dirty="0"/>
          </a:p>
          <a:p>
            <a:pPr marL="509588" lvl="1" indent="-509588" eaLnBrk="1" hangingPunct="1">
              <a:buSzPct val="100000"/>
              <a:buFont typeface="Calibri" panose="020F0502020204030204" pitchFamily="34" charset="0"/>
              <a:buAutoNum type="alphaUcPeriod"/>
            </a:pPr>
            <a:r>
              <a:rPr lang="en-US" altLang="en-US" sz="2800" dirty="0"/>
              <a:t>Screaming profanities</a:t>
            </a:r>
          </a:p>
          <a:p>
            <a:pPr marL="509588" lvl="1" indent="-509588" eaLnBrk="1" hangingPunct="1">
              <a:buSzPct val="100000"/>
              <a:buFont typeface="Calibri" panose="020F0502020204030204" pitchFamily="34" charset="0"/>
              <a:buAutoNum type="alphaUcPeriod"/>
            </a:pPr>
            <a:r>
              <a:rPr lang="en-US" altLang="en-US" sz="2800" dirty="0"/>
              <a:t>Assaulting a staff person</a:t>
            </a:r>
          </a:p>
          <a:p>
            <a:pPr marL="509588" lvl="1" indent="-509588" eaLnBrk="1" hangingPunct="1">
              <a:buSzPct val="100000"/>
              <a:buFont typeface="Calibri" panose="020F0502020204030204" pitchFamily="34" charset="0"/>
              <a:buAutoNum type="alphaUcPeriod"/>
            </a:pPr>
            <a:r>
              <a:rPr lang="en-US" altLang="en-US" sz="2800" dirty="0"/>
              <a:t>Refusing a medication dose</a:t>
            </a:r>
          </a:p>
          <a:p>
            <a:pPr marL="509588" lvl="1" indent="-509588" eaLnBrk="1" hangingPunct="1">
              <a:buSzPct val="100000"/>
              <a:buFont typeface="Calibri" panose="020F0502020204030204" pitchFamily="34" charset="0"/>
              <a:buAutoNum type="alphaUcPeriod"/>
            </a:pPr>
            <a:r>
              <a:rPr lang="en-US" altLang="en-US" sz="2800" dirty="0"/>
              <a:t>Throwing a pillow at another patient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6" name="Rectangle 12295">
            <a:extLst>
              <a:ext uri="{FF2B5EF4-FFF2-40B4-BE49-F238E27FC236}">
                <a16:creationId xmlns:a16="http://schemas.microsoft.com/office/drawing/2014/main" id="{007CF805-C4DF-4548-AA08-7997CD5524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8" name="Rectangle 12297">
            <a:extLst>
              <a:ext uri="{FF2B5EF4-FFF2-40B4-BE49-F238E27FC236}">
                <a16:creationId xmlns:a16="http://schemas.microsoft.com/office/drawing/2014/main" id="{BC82E0D7-37D0-4C31-B2DA-233C8F10C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6823143" cy="6148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a:extLst>
              <a:ext uri="{FF2B5EF4-FFF2-40B4-BE49-F238E27FC236}">
                <a16:creationId xmlns:a16="http://schemas.microsoft.com/office/drawing/2014/main" id="{17D79F1B-9173-4E2D-A640-AC598CEDC0C2}"/>
              </a:ext>
            </a:extLst>
          </p:cNvPr>
          <p:cNvSpPr>
            <a:spLocks noGrp="1"/>
          </p:cNvSpPr>
          <p:nvPr>
            <p:ph type="title"/>
          </p:nvPr>
        </p:nvSpPr>
        <p:spPr>
          <a:xfrm>
            <a:off x="768096" y="585216"/>
            <a:ext cx="6051821" cy="1499616"/>
          </a:xfrm>
        </p:spPr>
        <p:txBody>
          <a:bodyPr>
            <a:normAutofit/>
          </a:bodyPr>
          <a:lstStyle/>
          <a:p>
            <a:pPr eaLnBrk="1" hangingPunct="1"/>
            <a:r>
              <a:rPr lang="en-US" altLang="en-US">
                <a:solidFill>
                  <a:srgbClr val="FFFFFF"/>
                </a:solidFill>
              </a:rPr>
              <a:t>Epidemiology </a:t>
            </a:r>
          </a:p>
        </p:txBody>
      </p:sp>
      <p:cxnSp>
        <p:nvCxnSpPr>
          <p:cNvPr id="12300" name="Straight Connector 12299">
            <a:extLst>
              <a:ext uri="{FF2B5EF4-FFF2-40B4-BE49-F238E27FC236}">
                <a16:creationId xmlns:a16="http://schemas.microsoft.com/office/drawing/2014/main" id="{1AD3A364-FD48-4C42-B623-DAD0C3ED6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291" name="Rectangle 3">
            <a:extLst>
              <a:ext uri="{FF2B5EF4-FFF2-40B4-BE49-F238E27FC236}">
                <a16:creationId xmlns:a16="http://schemas.microsoft.com/office/drawing/2014/main" id="{26EF1E31-F276-45D6-9312-8F92B9C2D07F}"/>
              </a:ext>
            </a:extLst>
          </p:cNvPr>
          <p:cNvSpPr>
            <a:spLocks noGrp="1"/>
          </p:cNvSpPr>
          <p:nvPr>
            <p:ph idx="1"/>
          </p:nvPr>
        </p:nvSpPr>
        <p:spPr>
          <a:xfrm>
            <a:off x="571500" y="2062456"/>
            <a:ext cx="6252210" cy="4086515"/>
          </a:xfrm>
        </p:spPr>
        <p:txBody>
          <a:bodyPr>
            <a:normAutofit/>
          </a:bodyPr>
          <a:lstStyle/>
          <a:p>
            <a:pPr eaLnBrk="1" hangingPunct="1"/>
            <a:r>
              <a:rPr lang="en-US" altLang="en-US" sz="2800" dirty="0">
                <a:solidFill>
                  <a:srgbClr val="FFFFFF"/>
                </a:solidFill>
              </a:rPr>
              <a:t>In the hospital, violence is most frequent in</a:t>
            </a:r>
          </a:p>
          <a:p>
            <a:pPr lvl="1" eaLnBrk="1" hangingPunct="1"/>
            <a:r>
              <a:rPr lang="en-US" altLang="en-US" sz="2800" dirty="0">
                <a:solidFill>
                  <a:srgbClr val="FFFFFF"/>
                </a:solidFill>
              </a:rPr>
              <a:t>Emergency departments</a:t>
            </a:r>
          </a:p>
          <a:p>
            <a:pPr lvl="1" eaLnBrk="1" hangingPunct="1"/>
            <a:r>
              <a:rPr lang="en-US" altLang="en-US" sz="2800" dirty="0">
                <a:solidFill>
                  <a:srgbClr val="FFFFFF"/>
                </a:solidFill>
              </a:rPr>
              <a:t>Psychiatric units</a:t>
            </a:r>
          </a:p>
          <a:p>
            <a:pPr lvl="1" eaLnBrk="1" hangingPunct="1"/>
            <a:r>
              <a:rPr lang="en-US" altLang="en-US" sz="2800" dirty="0">
                <a:solidFill>
                  <a:srgbClr val="FFFFFF"/>
                </a:solidFill>
              </a:rPr>
              <a:t>Geriatric units</a:t>
            </a:r>
          </a:p>
          <a:p>
            <a:pPr lvl="1" eaLnBrk="1" hangingPunct="1"/>
            <a:r>
              <a:rPr lang="en-US" altLang="en-US" sz="2800" dirty="0">
                <a:solidFill>
                  <a:srgbClr val="FFFFFF"/>
                </a:solidFill>
              </a:rPr>
              <a:t>Intensive care units </a:t>
            </a:r>
          </a:p>
        </p:txBody>
      </p:sp>
      <p:sp>
        <p:nvSpPr>
          <p:cNvPr id="12302" name="Rectangle 12301">
            <a:extLst>
              <a:ext uri="{FF2B5EF4-FFF2-40B4-BE49-F238E27FC236}">
                <a16:creationId xmlns:a16="http://schemas.microsoft.com/office/drawing/2014/main" id="{F9F40211-4307-4706-AE59-83AC153FB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614510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2201" name="Rectangle 392200">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a:extLst>
              <a:ext uri="{FF2B5EF4-FFF2-40B4-BE49-F238E27FC236}">
                <a16:creationId xmlns:a16="http://schemas.microsoft.com/office/drawing/2014/main" id="{08A2E645-D893-45F8-8750-185F2B6B828F}"/>
              </a:ext>
            </a:extLst>
          </p:cNvPr>
          <p:cNvSpPr>
            <a:spLocks noGrp="1"/>
          </p:cNvSpPr>
          <p:nvPr>
            <p:ph type="title"/>
          </p:nvPr>
        </p:nvSpPr>
        <p:spPr>
          <a:xfrm>
            <a:off x="723591" y="804333"/>
            <a:ext cx="2543925" cy="5249334"/>
          </a:xfrm>
        </p:spPr>
        <p:txBody>
          <a:bodyPr>
            <a:normAutofit/>
          </a:bodyPr>
          <a:lstStyle/>
          <a:p>
            <a:pPr algn="r" eaLnBrk="1" hangingPunct="1"/>
            <a:r>
              <a:rPr lang="en-US" altLang="en-US" sz="3700"/>
              <a:t>Comorbidities</a:t>
            </a:r>
          </a:p>
        </p:txBody>
      </p:sp>
      <p:cxnSp>
        <p:nvCxnSpPr>
          <p:cNvPr id="392203" name="Straight Connector 392202">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339" name="Rectangle 3">
            <a:extLst>
              <a:ext uri="{FF2B5EF4-FFF2-40B4-BE49-F238E27FC236}">
                <a16:creationId xmlns:a16="http://schemas.microsoft.com/office/drawing/2014/main" id="{458B6125-7E06-4700-AB74-2646A9D35FB7}"/>
              </a:ext>
            </a:extLst>
          </p:cNvPr>
          <p:cNvSpPr>
            <a:spLocks noGrp="1"/>
          </p:cNvSpPr>
          <p:nvPr>
            <p:ph idx="1"/>
          </p:nvPr>
        </p:nvSpPr>
        <p:spPr>
          <a:xfrm>
            <a:off x="3749497" y="804333"/>
            <a:ext cx="4693291" cy="5249334"/>
          </a:xfrm>
        </p:spPr>
        <p:txBody>
          <a:bodyPr anchor="ctr">
            <a:normAutofit/>
          </a:bodyPr>
          <a:lstStyle/>
          <a:p>
            <a:pPr eaLnBrk="1" hangingPunct="1"/>
            <a:r>
              <a:rPr lang="en-US" altLang="en-US" sz="2400" dirty="0"/>
              <a:t>PTSD</a:t>
            </a:r>
          </a:p>
          <a:p>
            <a:pPr eaLnBrk="1" hangingPunct="1"/>
            <a:r>
              <a:rPr lang="en-US" altLang="en-US" sz="2400" dirty="0"/>
              <a:t>Substance use disorders</a:t>
            </a:r>
          </a:p>
          <a:p>
            <a:pPr eaLnBrk="1" hangingPunct="1"/>
            <a:r>
              <a:rPr lang="en-US" altLang="en-US" sz="2400" dirty="0"/>
              <a:t>Bipolar disorder (Type 1, first psychotic episode)</a:t>
            </a:r>
          </a:p>
          <a:p>
            <a:pPr eaLnBrk="1" hangingPunct="1"/>
            <a:r>
              <a:rPr lang="en-US" altLang="en-US" sz="2400" dirty="0"/>
              <a:t>Anger and hostility are risk factors for chronic illness and may be predictive of hospitalizations for multiple chronic illnesses:</a:t>
            </a:r>
          </a:p>
          <a:p>
            <a:pPr lvl="1" eaLnBrk="1" hangingPunct="1"/>
            <a:r>
              <a:rPr lang="en-US" altLang="en-US" sz="2400" dirty="0"/>
              <a:t>Hypertension and cardiovascular disease </a:t>
            </a:r>
          </a:p>
          <a:p>
            <a:pPr lvl="1" eaLnBrk="1" hangingPunct="1"/>
            <a:r>
              <a:rPr lang="en-US" altLang="en-US" sz="2400" dirty="0"/>
              <a:t>Higher prevalence of inflammation and chronic illness in older adults </a:t>
            </a:r>
          </a:p>
        </p:txBody>
      </p:sp>
      <p:sp>
        <p:nvSpPr>
          <p:cNvPr id="392196" name="Rectangle 4">
            <a:extLst>
              <a:ext uri="{FF2B5EF4-FFF2-40B4-BE49-F238E27FC236}">
                <a16:creationId xmlns:a16="http://schemas.microsoft.com/office/drawing/2014/main" id="{49D8F329-DDF6-4095-A03C-DFE52D85EC41}"/>
              </a:ext>
            </a:extLst>
          </p:cNvPr>
          <p:cNvSpPr>
            <a:spLocks noChangeArrowheads="1"/>
          </p:cNvSpPr>
          <p:nvPr/>
        </p:nvSpPr>
        <p:spPr bwMode="auto">
          <a:xfrm>
            <a:off x="4462463" y="1912938"/>
            <a:ext cx="4098925" cy="4525962"/>
          </a:xfrm>
          <a:prstGeom prst="rect">
            <a:avLst/>
          </a:prstGeom>
          <a:noFill/>
          <a:ln w="9525">
            <a:noFill/>
            <a:miter lim="800000"/>
            <a:headEnd/>
            <a:tailEnd/>
          </a:ln>
          <a:effectLst/>
        </p:spPr>
        <p:txBody>
          <a:bodyPr/>
          <a:lstStyle/>
          <a:p>
            <a:pPr marL="228600" indent="-228600" eaLnBrk="1" hangingPunct="1">
              <a:lnSpc>
                <a:spcPct val="95000"/>
              </a:lnSpc>
              <a:spcBef>
                <a:spcPct val="30000"/>
              </a:spcBef>
              <a:spcAft>
                <a:spcPct val="30000"/>
              </a:spcAft>
              <a:buClr>
                <a:srgbClr val="FFFF00"/>
              </a:buClr>
              <a:buFontTx/>
              <a:buChar char="•"/>
              <a:defRPr/>
            </a:pPr>
            <a:endParaRPr lang="en-US" sz="2400" b="1" dirty="0">
              <a:solidFill>
                <a:schemeClr val="bg1"/>
              </a:solidFill>
              <a:effectLst>
                <a:outerShdw blurRad="38100" dist="38100" dir="2700000" algn="tl">
                  <a:srgbClr val="000000"/>
                </a:outerShdw>
              </a:effectLst>
              <a:latin typeface="Arial" charset="0"/>
              <a:ea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EE44D4F-EBFB-4160-B37B-CFA3E20A99AD}"/>
              </a:ext>
            </a:extLst>
          </p:cNvPr>
          <p:cNvSpPr>
            <a:spLocks noGrp="1"/>
          </p:cNvSpPr>
          <p:nvPr>
            <p:ph type="title"/>
          </p:nvPr>
        </p:nvSpPr>
        <p:spPr>
          <a:xfrm>
            <a:off x="768096" y="585216"/>
            <a:ext cx="7290054" cy="1499616"/>
          </a:xfrm>
        </p:spPr>
        <p:txBody>
          <a:bodyPr>
            <a:normAutofit/>
          </a:bodyPr>
          <a:lstStyle/>
          <a:p>
            <a:pPr eaLnBrk="1" hangingPunct="1"/>
            <a:r>
              <a:rPr lang="en-US" altLang="en-US"/>
              <a:t>Risk Factors</a:t>
            </a:r>
          </a:p>
        </p:txBody>
      </p:sp>
      <p:graphicFrame>
        <p:nvGraphicFramePr>
          <p:cNvPr id="16389" name="Content Placeholder 2">
            <a:extLst>
              <a:ext uri="{FF2B5EF4-FFF2-40B4-BE49-F238E27FC236}">
                <a16:creationId xmlns:a16="http://schemas.microsoft.com/office/drawing/2014/main" id="{261D3171-FB1A-8836-628D-8285820E472F}"/>
              </a:ext>
            </a:extLst>
          </p:cNvPr>
          <p:cNvGraphicFramePr>
            <a:graphicFrameLocks noGrp="1"/>
          </p:cNvGraphicFramePr>
          <p:nvPr>
            <p:ph idx="1"/>
            <p:extLst>
              <p:ext uri="{D42A27DB-BD31-4B8C-83A1-F6EECF244321}">
                <p14:modId xmlns:p14="http://schemas.microsoft.com/office/powerpoint/2010/main" val="2809967121"/>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9160" name="Rectangle 49159">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62" name="Rectangle 4916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9558" y="484632"/>
            <a:ext cx="6711112"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Rectangle 2">
            <a:extLst>
              <a:ext uri="{FF2B5EF4-FFF2-40B4-BE49-F238E27FC236}">
                <a16:creationId xmlns:a16="http://schemas.microsoft.com/office/drawing/2014/main" id="{74EB0F71-2172-B54D-BF15-5FCCBA796E9B}"/>
              </a:ext>
            </a:extLst>
          </p:cNvPr>
          <p:cNvSpPr>
            <a:spLocks noGrp="1" noChangeArrowheads="1"/>
          </p:cNvSpPr>
          <p:nvPr>
            <p:ph type="title"/>
          </p:nvPr>
        </p:nvSpPr>
        <p:spPr>
          <a:xfrm>
            <a:off x="2601995" y="788416"/>
            <a:ext cx="5942448" cy="1499616"/>
          </a:xfrm>
        </p:spPr>
        <p:txBody>
          <a:bodyPr>
            <a:normAutofit/>
          </a:bodyPr>
          <a:lstStyle/>
          <a:p>
            <a:pPr eaLnBrk="1" hangingPunct="1">
              <a:defRPr/>
            </a:pPr>
            <a:r>
              <a:rPr lang="en-US" altLang="en-US">
                <a:solidFill>
                  <a:srgbClr val="FFFFFF"/>
                </a:solidFill>
                <a:ea typeface="MS PGothic" panose="020B0600070205080204" pitchFamily="34" charset="-128"/>
                <a:cs typeface="Tunga" panose="020B0502040204020203" pitchFamily="34" charset="0"/>
              </a:rPr>
              <a:t>Stages of Anger and Aggression</a:t>
            </a:r>
          </a:p>
        </p:txBody>
      </p:sp>
      <p:sp>
        <p:nvSpPr>
          <p:cNvPr id="49164" name="Rectangle 49163">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364" y="484632"/>
            <a:ext cx="1596699"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9166" name="Straight Connector 49165">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4053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15363" name="Rectangle 3">
            <a:extLst>
              <a:ext uri="{FF2B5EF4-FFF2-40B4-BE49-F238E27FC236}">
                <a16:creationId xmlns:a16="http://schemas.microsoft.com/office/drawing/2014/main" id="{4FBC75C3-28E7-4645-8CDD-0ED65C09833B}"/>
              </a:ext>
            </a:extLst>
          </p:cNvPr>
          <p:cNvSpPr>
            <a:spLocks noGrp="1" noChangeArrowheads="1"/>
          </p:cNvSpPr>
          <p:nvPr>
            <p:ph sz="quarter" idx="13"/>
          </p:nvPr>
        </p:nvSpPr>
        <p:spPr>
          <a:xfrm>
            <a:off x="2601995" y="2489202"/>
            <a:ext cx="5942448" cy="3554614"/>
          </a:xfrm>
        </p:spPr>
        <p:txBody>
          <a:bodyPr numCol="1" anchorCtr="0" compatLnSpc="1">
            <a:prstTxWarp prst="textNoShape">
              <a:avLst/>
            </a:prstTxWarp>
            <a:normAutofit/>
          </a:bodyPr>
          <a:lstStyle/>
          <a:p>
            <a:pPr marL="0" indent="0" algn="ctr" eaLnBrk="1" hangingPunct="1">
              <a:spcBef>
                <a:spcPct val="0"/>
              </a:spcBef>
              <a:buFontTx/>
              <a:buNone/>
              <a:defRPr/>
            </a:pPr>
            <a:r>
              <a:rPr lang="en-US" altLang="en-US" dirty="0">
                <a:solidFill>
                  <a:srgbClr val="FFFFFF"/>
                </a:solidFill>
              </a:rPr>
              <a:t>Feeling of vulnerability</a:t>
            </a:r>
            <a:br>
              <a:rPr lang="en-US" altLang="en-US" dirty="0">
                <a:solidFill>
                  <a:srgbClr val="FFFFFF"/>
                </a:solidFill>
              </a:rPr>
            </a:br>
            <a:r>
              <a:rPr lang="en-US" altLang="en-US" dirty="0">
                <a:solidFill>
                  <a:srgbClr val="FFFFFF"/>
                </a:solidFill>
              </a:rPr>
              <a:t> </a:t>
            </a:r>
            <a:r>
              <a:rPr lang="en-US" altLang="en-US" dirty="0">
                <a:solidFill>
                  <a:srgbClr val="FFFFFF"/>
                </a:solidFill>
                <a:latin typeface="Wingdings 3" pitchFamily="2" charset="2"/>
              </a:rPr>
              <a:t>$</a:t>
            </a:r>
            <a:br>
              <a:rPr lang="en-US" altLang="en-US" dirty="0">
                <a:solidFill>
                  <a:srgbClr val="FFFFFF"/>
                </a:solidFill>
              </a:rPr>
            </a:br>
            <a:r>
              <a:rPr lang="en-US" altLang="en-US" dirty="0">
                <a:solidFill>
                  <a:srgbClr val="FFFFFF"/>
                </a:solidFill>
              </a:rPr>
              <a:t>Uneasiness</a:t>
            </a:r>
            <a:br>
              <a:rPr lang="en-US" altLang="en-US" dirty="0">
                <a:solidFill>
                  <a:srgbClr val="FFFFFF"/>
                </a:solidFill>
              </a:rPr>
            </a:br>
            <a:r>
              <a:rPr lang="en-US" altLang="en-US" dirty="0">
                <a:solidFill>
                  <a:srgbClr val="FFFFFF"/>
                </a:solidFill>
              </a:rPr>
              <a:t> </a:t>
            </a:r>
            <a:r>
              <a:rPr lang="en-US" altLang="en-US" dirty="0">
                <a:solidFill>
                  <a:srgbClr val="FFFFFF"/>
                </a:solidFill>
                <a:latin typeface="Wingdings 3" pitchFamily="2" charset="2"/>
              </a:rPr>
              <a:t>$</a:t>
            </a:r>
            <a:r>
              <a:rPr lang="en-US" altLang="en-US" dirty="0">
                <a:solidFill>
                  <a:srgbClr val="FFFFFF"/>
                </a:solidFill>
              </a:rPr>
              <a:t> </a:t>
            </a:r>
            <a:br>
              <a:rPr lang="en-US" altLang="en-US" dirty="0">
                <a:solidFill>
                  <a:srgbClr val="FFFFFF"/>
                </a:solidFill>
              </a:rPr>
            </a:br>
            <a:r>
              <a:rPr lang="en-US" altLang="en-US" dirty="0">
                <a:solidFill>
                  <a:srgbClr val="FFFFFF"/>
                </a:solidFill>
              </a:rPr>
              <a:t>Anxiety</a:t>
            </a:r>
            <a:br>
              <a:rPr lang="en-US" altLang="en-US" dirty="0">
                <a:solidFill>
                  <a:srgbClr val="FFFFFF"/>
                </a:solidFill>
              </a:rPr>
            </a:br>
            <a:r>
              <a:rPr lang="en-US" altLang="en-US" dirty="0">
                <a:solidFill>
                  <a:srgbClr val="FFFFFF"/>
                </a:solidFill>
              </a:rPr>
              <a:t> </a:t>
            </a:r>
            <a:r>
              <a:rPr lang="en-US" altLang="en-US" dirty="0">
                <a:solidFill>
                  <a:srgbClr val="FFFFFF"/>
                </a:solidFill>
                <a:latin typeface="Wingdings 3" pitchFamily="2" charset="2"/>
              </a:rPr>
              <a:t>$</a:t>
            </a:r>
            <a:r>
              <a:rPr lang="en-US" altLang="en-US" dirty="0">
                <a:solidFill>
                  <a:srgbClr val="FFFFFF"/>
                </a:solidFill>
              </a:rPr>
              <a:t> </a:t>
            </a:r>
            <a:br>
              <a:rPr lang="en-US" altLang="en-US" dirty="0">
                <a:solidFill>
                  <a:srgbClr val="FFFFFF"/>
                </a:solidFill>
              </a:rPr>
            </a:br>
            <a:r>
              <a:rPr lang="en-US" altLang="en-US" dirty="0">
                <a:solidFill>
                  <a:srgbClr val="FFFFFF"/>
                </a:solidFill>
              </a:rPr>
              <a:t>Anger</a:t>
            </a:r>
            <a:br>
              <a:rPr lang="en-US" altLang="en-US" dirty="0">
                <a:solidFill>
                  <a:srgbClr val="FFFFFF"/>
                </a:solidFill>
              </a:rPr>
            </a:br>
            <a:r>
              <a:rPr lang="en-US" altLang="en-US" dirty="0">
                <a:solidFill>
                  <a:srgbClr val="FFFFFF"/>
                </a:solidFill>
              </a:rPr>
              <a:t> </a:t>
            </a:r>
            <a:r>
              <a:rPr lang="en-US" altLang="en-US" dirty="0">
                <a:solidFill>
                  <a:srgbClr val="FFFFFF"/>
                </a:solidFill>
                <a:latin typeface="Wingdings 3" pitchFamily="2" charset="2"/>
              </a:rPr>
              <a:t>$</a:t>
            </a:r>
            <a:r>
              <a:rPr lang="en-US" altLang="en-US" dirty="0">
                <a:solidFill>
                  <a:srgbClr val="FFFFFF"/>
                </a:solidFill>
              </a:rPr>
              <a:t> </a:t>
            </a:r>
            <a:br>
              <a:rPr lang="en-US" altLang="en-US" dirty="0">
                <a:solidFill>
                  <a:srgbClr val="FFFFFF"/>
                </a:solidFill>
              </a:rPr>
            </a:br>
            <a:r>
              <a:rPr lang="en-US" altLang="en-US" dirty="0">
                <a:solidFill>
                  <a:srgbClr val="FFFFFF"/>
                </a:solidFill>
              </a:rPr>
              <a:t>Aggression</a:t>
            </a:r>
            <a:br>
              <a:rPr lang="en-US" altLang="en-US" dirty="0">
                <a:solidFill>
                  <a:srgbClr val="FFFFFF"/>
                </a:solidFill>
              </a:rPr>
            </a:br>
            <a:r>
              <a:rPr lang="en-US" altLang="en-US" dirty="0">
                <a:solidFill>
                  <a:srgbClr val="FFFFFF"/>
                </a:solidFill>
              </a:rPr>
              <a:t> </a:t>
            </a:r>
            <a:r>
              <a:rPr lang="en-US" altLang="en-US" dirty="0">
                <a:solidFill>
                  <a:srgbClr val="FFFFFF"/>
                </a:solidFill>
                <a:latin typeface="Wingdings 3" pitchFamily="2" charset="2"/>
              </a:rPr>
              <a:t>$</a:t>
            </a:r>
            <a:r>
              <a:rPr lang="en-US" altLang="en-US" dirty="0">
                <a:solidFill>
                  <a:srgbClr val="FFFFFF"/>
                </a:solidFill>
              </a:rPr>
              <a:t> </a:t>
            </a:r>
            <a:br>
              <a:rPr lang="en-US" altLang="en-US" dirty="0">
                <a:solidFill>
                  <a:srgbClr val="FFFFFF"/>
                </a:solidFill>
              </a:rPr>
            </a:br>
            <a:r>
              <a:rPr lang="en-US" altLang="en-US" dirty="0">
                <a:solidFill>
                  <a:srgbClr val="FFFFFF"/>
                </a:solidFill>
              </a:rPr>
              <a:t>Violence</a:t>
            </a:r>
          </a:p>
        </p:txBody>
      </p:sp>
      <p:sp>
        <p:nvSpPr>
          <p:cNvPr id="49155" name="Slide Number Placeholder 4">
            <a:extLst>
              <a:ext uri="{FF2B5EF4-FFF2-40B4-BE49-F238E27FC236}">
                <a16:creationId xmlns:a16="http://schemas.microsoft.com/office/drawing/2014/main" id="{7042BA3F-A56A-46E8-E451-37A6EBB5073F}"/>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7AEACEC8-CEE1-1648-A44B-ABE801E6B260}" type="slidenum">
              <a:rPr lang="en-GB" altLang="en-US">
                <a:solidFill>
                  <a:schemeClr val="bg1">
                    <a:lumMod val="95000"/>
                    <a:lumOff val="5000"/>
                  </a:schemeClr>
                </a:solidFill>
                <a:cs typeface="Arial" panose="020B0604020202020204" pitchFamily="34" charset="0"/>
              </a:rPr>
              <a:pPr>
                <a:spcAft>
                  <a:spcPts val="600"/>
                </a:spcAft>
              </a:pPr>
              <a:t>7</a:t>
            </a:fld>
            <a:endParaRPr lang="en-GB" altLang="en-US">
              <a:solidFill>
                <a:schemeClr val="bg1">
                  <a:lumMod val="95000"/>
                  <a:lumOff val="5000"/>
                </a:schemeClr>
              </a:solidFill>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8" name="Rectangle 51207">
            <a:extLst>
              <a:ext uri="{FF2B5EF4-FFF2-40B4-BE49-F238E27FC236}">
                <a16:creationId xmlns:a16="http://schemas.microsoft.com/office/drawing/2014/main" id="{B5068B1C-1A28-475A-A0E0-4C23200D8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01" name="Title 1">
            <a:extLst>
              <a:ext uri="{FF2B5EF4-FFF2-40B4-BE49-F238E27FC236}">
                <a16:creationId xmlns:a16="http://schemas.microsoft.com/office/drawing/2014/main" id="{B793B69A-B3DB-0FEE-B126-4268AE2FC22D}"/>
              </a:ext>
            </a:extLst>
          </p:cNvPr>
          <p:cNvSpPr>
            <a:spLocks noGrp="1"/>
          </p:cNvSpPr>
          <p:nvPr>
            <p:ph type="title"/>
          </p:nvPr>
        </p:nvSpPr>
        <p:spPr>
          <a:xfrm>
            <a:off x="482600" y="804333"/>
            <a:ext cx="3718717" cy="5249334"/>
          </a:xfrm>
        </p:spPr>
        <p:txBody>
          <a:bodyPr>
            <a:normAutofit/>
          </a:bodyPr>
          <a:lstStyle/>
          <a:p>
            <a:pPr algn="r" eaLnBrk="1" hangingPunct="1"/>
            <a:r>
              <a:rPr lang="en-US" altLang="en-US">
                <a:solidFill>
                  <a:schemeClr val="bg1"/>
                </a:solidFill>
                <a:cs typeface="Tunga" panose="020B0502040204020203" pitchFamily="34" charset="0"/>
              </a:rPr>
              <a:t>Assessment</a:t>
            </a:r>
          </a:p>
        </p:txBody>
      </p:sp>
      <p:sp>
        <p:nvSpPr>
          <p:cNvPr id="51210" name="Rectangle 51209">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0" name="Content Placeholder 2">
            <a:extLst>
              <a:ext uri="{FF2B5EF4-FFF2-40B4-BE49-F238E27FC236}">
                <a16:creationId xmlns:a16="http://schemas.microsoft.com/office/drawing/2014/main" id="{07403DBB-E7A2-164F-A861-B2A92A632D0F}"/>
              </a:ext>
            </a:extLst>
          </p:cNvPr>
          <p:cNvSpPr>
            <a:spLocks noGrp="1"/>
          </p:cNvSpPr>
          <p:nvPr>
            <p:ph sz="quarter" idx="13"/>
          </p:nvPr>
        </p:nvSpPr>
        <p:spPr>
          <a:xfrm>
            <a:off x="4933950" y="804333"/>
            <a:ext cx="3848100" cy="5249334"/>
          </a:xfrm>
        </p:spPr>
        <p:txBody>
          <a:bodyPr numCol="1" anchor="ctr" anchorCtr="0" compatLnSpc="1">
            <a:prstTxWarp prst="textNoShape">
              <a:avLst/>
            </a:prstTxWarp>
            <a:normAutofit/>
          </a:bodyPr>
          <a:lstStyle/>
          <a:p>
            <a:pPr eaLnBrk="1" hangingPunct="1">
              <a:defRPr/>
            </a:pPr>
            <a:r>
              <a:rPr lang="en-US" altLang="en-US" sz="2800" dirty="0">
                <a:solidFill>
                  <a:srgbClr val="FFFFFF"/>
                </a:solidFill>
              </a:rPr>
              <a:t>Trauma-informed care</a:t>
            </a:r>
          </a:p>
          <a:p>
            <a:pPr lvl="1" eaLnBrk="1" hangingPunct="1">
              <a:defRPr/>
            </a:pPr>
            <a:r>
              <a:rPr lang="en-US" altLang="en-US" sz="2800" dirty="0">
                <a:solidFill>
                  <a:srgbClr val="FFFFFF"/>
                </a:solidFill>
              </a:rPr>
              <a:t>Focus on patients’ past experiences of violence or trauma and the role aggression currently plays in their lives</a:t>
            </a:r>
          </a:p>
          <a:p>
            <a:pPr lvl="1" eaLnBrk="1" hangingPunct="1">
              <a:defRPr/>
            </a:pPr>
            <a:endParaRPr lang="en-US" altLang="en-US" dirty="0">
              <a:solidFill>
                <a:srgbClr val="FFFFFF"/>
              </a:solidFill>
            </a:endParaRPr>
          </a:p>
          <a:p>
            <a:pPr lvl="1" eaLnBrk="1" hangingPunct="1">
              <a:buFontTx/>
              <a:buNone/>
              <a:defRPr/>
            </a:pPr>
            <a:endParaRPr lang="en-US" altLang="en-US" dirty="0">
              <a:solidFill>
                <a:srgbClr val="FFFFFF"/>
              </a:solidFill>
            </a:endParaRPr>
          </a:p>
        </p:txBody>
      </p:sp>
      <p:sp>
        <p:nvSpPr>
          <p:cNvPr id="51203" name="Rectangle 9">
            <a:extLst>
              <a:ext uri="{FF2B5EF4-FFF2-40B4-BE49-F238E27FC236}">
                <a16:creationId xmlns:a16="http://schemas.microsoft.com/office/drawing/2014/main" id="{72F43010-881A-5A2F-13D3-66E0FC0B1316}"/>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A2F252DF-536A-454A-8DA1-DA0D820E1609}" type="slidenum">
              <a:rPr lang="en-GB" altLang="en-US">
                <a:solidFill>
                  <a:srgbClr val="FFFFFF"/>
                </a:solidFill>
                <a:cs typeface="Arial" panose="020B0604020202020204" pitchFamily="34" charset="0"/>
              </a:rPr>
              <a:pPr>
                <a:spcAft>
                  <a:spcPts val="600"/>
                </a:spcAft>
              </a:pPr>
              <a:t>8</a:t>
            </a:fld>
            <a:endParaRPr lang="en-GB" altLang="en-US">
              <a:solidFill>
                <a:srgbClr val="FFFFFF"/>
              </a:solidFill>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5306" name="Straight Connector 55305">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5297" name="Title 1">
            <a:extLst>
              <a:ext uri="{FF2B5EF4-FFF2-40B4-BE49-F238E27FC236}">
                <a16:creationId xmlns:a16="http://schemas.microsoft.com/office/drawing/2014/main" id="{FDC88578-1AE5-7D2D-1D58-3876DFF347A1}"/>
              </a:ext>
            </a:extLst>
          </p:cNvPr>
          <p:cNvSpPr>
            <a:spLocks noGrp="1"/>
          </p:cNvSpPr>
          <p:nvPr>
            <p:ph type="title"/>
          </p:nvPr>
        </p:nvSpPr>
        <p:spPr>
          <a:xfrm>
            <a:off x="768096" y="585216"/>
            <a:ext cx="7290054" cy="1499616"/>
          </a:xfrm>
        </p:spPr>
        <p:txBody>
          <a:bodyPr vert="horz" lIns="91440" tIns="45720" rIns="91440" bIns="45720" rtlCol="0" anchor="ctr">
            <a:normAutofit/>
          </a:bodyPr>
          <a:lstStyle/>
          <a:p>
            <a:r>
              <a:rPr lang="en-US" altLang="en-US" sz="5000" kern="1200" cap="all" spc="100" baseline="0" dirty="0">
                <a:solidFill>
                  <a:schemeClr val="tx1">
                    <a:lumMod val="95000"/>
                    <a:lumOff val="5000"/>
                  </a:schemeClr>
                </a:solidFill>
                <a:latin typeface="+mj-lt"/>
                <a:ea typeface="+mj-ea"/>
                <a:cs typeface="+mj-cs"/>
              </a:rPr>
              <a:t>Feelings That May Precipitate Anger	</a:t>
            </a:r>
          </a:p>
        </p:txBody>
      </p:sp>
      <p:sp>
        <p:nvSpPr>
          <p:cNvPr id="55300" name="Slide Number Placeholder 4">
            <a:extLst>
              <a:ext uri="{FF2B5EF4-FFF2-40B4-BE49-F238E27FC236}">
                <a16:creationId xmlns:a16="http://schemas.microsoft.com/office/drawing/2014/main" id="{9A28B522-2E67-EC11-FC79-9D19A6FDD365}"/>
              </a:ext>
            </a:extLst>
          </p:cNvPr>
          <p:cNvSpPr>
            <a:spLocks noGrp="1"/>
          </p:cNvSpPr>
          <p:nvPr>
            <p:ph type="sldNum" sz="quarter" idx="17"/>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457200" eaLnBrk="1" hangingPunct="1">
              <a:spcAft>
                <a:spcPts val="600"/>
              </a:spcAft>
            </a:pPr>
            <a:r>
              <a:rPr lang="en-US" altLang="en-US" kern="1200" dirty="0">
                <a:solidFill>
                  <a:schemeClr val="tx1">
                    <a:lumMod val="95000"/>
                    <a:lumOff val="5000"/>
                  </a:schemeClr>
                </a:solidFill>
                <a:latin typeface="+mj-lt"/>
                <a:ea typeface="+mn-ea"/>
                <a:cs typeface="+mn-cs"/>
              </a:rPr>
              <a:t> </a:t>
            </a:r>
            <a:fld id="{A84F2DE8-AB3D-CE4B-BB86-D15ED8BC1952}" type="slidenum">
              <a:rPr lang="en-US" altLang="en-US" kern="1200" dirty="0">
                <a:solidFill>
                  <a:schemeClr val="tx1">
                    <a:lumMod val="95000"/>
                    <a:lumOff val="5000"/>
                  </a:schemeClr>
                </a:solidFill>
                <a:latin typeface="+mj-lt"/>
                <a:ea typeface="+mn-ea"/>
                <a:cs typeface="+mn-cs"/>
              </a:rPr>
              <a:pPr defTabSz="457200" eaLnBrk="1" hangingPunct="1">
                <a:spcAft>
                  <a:spcPts val="600"/>
                </a:spcAft>
              </a:pPr>
              <a:t>9</a:t>
            </a:fld>
            <a:endParaRPr lang="en-US" altLang="en-US" kern="1200" dirty="0">
              <a:solidFill>
                <a:schemeClr val="tx1">
                  <a:lumMod val="95000"/>
                  <a:lumOff val="5000"/>
                </a:schemeClr>
              </a:solidFill>
              <a:latin typeface="+mj-lt"/>
              <a:ea typeface="+mn-ea"/>
              <a:cs typeface="+mn-cs"/>
            </a:endParaRPr>
          </a:p>
        </p:txBody>
      </p:sp>
      <p:graphicFrame>
        <p:nvGraphicFramePr>
          <p:cNvPr id="55302" name="Content Placeholder 2">
            <a:extLst>
              <a:ext uri="{FF2B5EF4-FFF2-40B4-BE49-F238E27FC236}">
                <a16:creationId xmlns:a16="http://schemas.microsoft.com/office/drawing/2014/main" id="{0A7C7288-DF1D-83EC-D6E9-7BB0CA1DE774}"/>
              </a:ext>
            </a:extLst>
          </p:cNvPr>
          <p:cNvGraphicFramePr>
            <a:graphicFrameLocks noGrp="1"/>
          </p:cNvGraphicFramePr>
          <p:nvPr>
            <p:ph sz="quarter" idx="13"/>
            <p:extLst>
              <p:ext uri="{D42A27DB-BD31-4B8C-83A1-F6EECF244321}">
                <p14:modId xmlns:p14="http://schemas.microsoft.com/office/powerpoint/2010/main" val="395979384"/>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1697</TotalTime>
  <Words>1235</Words>
  <Application>Microsoft Macintosh PowerPoint</Application>
  <PresentationFormat>On-screen Show (4:3)</PresentationFormat>
  <Paragraphs>238</Paragraphs>
  <Slides>30</Slides>
  <Notes>30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Calibri</vt:lpstr>
      <vt:lpstr>Tw Cen MT</vt:lpstr>
      <vt:lpstr>Tw Cen MT Condensed</vt:lpstr>
      <vt:lpstr>Wingdings</vt:lpstr>
      <vt:lpstr>Wingdings 2</vt:lpstr>
      <vt:lpstr>Wingdings 3</vt:lpstr>
      <vt:lpstr>Office Theme</vt:lpstr>
      <vt:lpstr>Integral</vt:lpstr>
      <vt:lpstr>Anger, Aggression, and Violence </vt:lpstr>
      <vt:lpstr>Anger, Aggression, and Violence </vt:lpstr>
      <vt:lpstr>Case Study</vt:lpstr>
      <vt:lpstr>Epidemiology </vt:lpstr>
      <vt:lpstr>Comorbidities</vt:lpstr>
      <vt:lpstr>Risk Factors</vt:lpstr>
      <vt:lpstr>Stages of Anger and Aggression</vt:lpstr>
      <vt:lpstr>Assessment</vt:lpstr>
      <vt:lpstr>Feelings That May Precipitate Anger </vt:lpstr>
      <vt:lpstr>Situations, Signs and Symptoms that Usually Precede Violence </vt:lpstr>
      <vt:lpstr>Milieu Characteristics Conductive to Violence</vt:lpstr>
      <vt:lpstr>Nursing Self-Assessment</vt:lpstr>
      <vt:lpstr>Techniques for the Nurse to be Able to Respond Calmly</vt:lpstr>
      <vt:lpstr>Case Study</vt:lpstr>
      <vt:lpstr>Audience Response Question</vt:lpstr>
      <vt:lpstr>Discussion Question</vt:lpstr>
      <vt:lpstr>Nursing Process</vt:lpstr>
      <vt:lpstr>Nursing Process (Cont.)</vt:lpstr>
      <vt:lpstr>De-escalation Techniques</vt:lpstr>
      <vt:lpstr>De-escalation Techniques Continued</vt:lpstr>
      <vt:lpstr>De-escalation Techniques Continued</vt:lpstr>
      <vt:lpstr>Pharmacological interventions</vt:lpstr>
      <vt:lpstr>Audience Response Question</vt:lpstr>
      <vt:lpstr>Teamwork and safety</vt:lpstr>
      <vt:lpstr>Seclusion or Restraints </vt:lpstr>
      <vt:lpstr>Guidelines for Use of  Mechanical Restraints</vt:lpstr>
      <vt:lpstr>Post-assaultive Stage Critical Incident Debriefing</vt:lpstr>
      <vt:lpstr>Case Study Discussion</vt:lpstr>
      <vt:lpstr>Audience Response Question</vt:lpstr>
      <vt:lpstr>Audience Response Question</vt:lpstr>
    </vt:vector>
  </TitlesOfParts>
  <Manager>Cindy Thoms</Manager>
  <Company>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025</dc:title>
  <dc:subject>Anger, Aggression, and Violence</dc:subject>
  <dc:creator>Varcarolis</dc:creator>
  <dc:description>Foundations of Psychiatric Mental Health Nursing, 6/e</dc:description>
  <cp:lastModifiedBy>Microsoft Office User</cp:lastModifiedBy>
  <cp:revision>192</cp:revision>
  <cp:lastPrinted>2022-08-13T22:41:53Z</cp:lastPrinted>
  <dcterms:created xsi:type="dcterms:W3CDTF">2005-06-02T05:15:00Z</dcterms:created>
  <dcterms:modified xsi:type="dcterms:W3CDTF">2022-08-13T22:41:58Z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2021-04-07T17:50:03Z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ebabd28f-6649-477b-a87a-8b77119413e0</vt:lpwstr>
  </property>
  <property fmtid="{D5CDD505-2E9C-101B-9397-08002B2CF9AE}" pid="8" name="MSIP_Label_549ac42a-3eb4-4074-b885-aea26bd6241e_ContentBits">
    <vt:lpwstr>0</vt:lpwstr>
  </property>
</Properties>
</file>