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37.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784" r:id="rId2"/>
  </p:sldMasterIdLst>
  <p:notesMasterIdLst>
    <p:notesMasterId r:id="rId50"/>
  </p:notesMasterIdLst>
  <p:handoutMasterIdLst>
    <p:handoutMasterId r:id="rId51"/>
  </p:handoutMasterIdLst>
  <p:sldIdLst>
    <p:sldId id="575" r:id="rId3"/>
    <p:sldId id="706" r:id="rId4"/>
    <p:sldId id="724" r:id="rId5"/>
    <p:sldId id="579" r:id="rId6"/>
    <p:sldId id="729" r:id="rId7"/>
    <p:sldId id="728" r:id="rId8"/>
    <p:sldId id="730" r:id="rId9"/>
    <p:sldId id="708" r:id="rId10"/>
    <p:sldId id="726" r:id="rId11"/>
    <p:sldId id="603" r:id="rId12"/>
    <p:sldId id="608" r:id="rId13"/>
    <p:sldId id="748" r:id="rId14"/>
    <p:sldId id="614" r:id="rId15"/>
    <p:sldId id="731" r:id="rId16"/>
    <p:sldId id="738" r:id="rId17"/>
    <p:sldId id="746" r:id="rId18"/>
    <p:sldId id="747" r:id="rId19"/>
    <p:sldId id="617" r:id="rId20"/>
    <p:sldId id="743" r:id="rId21"/>
    <p:sldId id="744" r:id="rId22"/>
    <p:sldId id="745" r:id="rId23"/>
    <p:sldId id="623" r:id="rId24"/>
    <p:sldId id="732" r:id="rId25"/>
    <p:sldId id="727" r:id="rId26"/>
    <p:sldId id="725" r:id="rId27"/>
    <p:sldId id="711" r:id="rId28"/>
    <p:sldId id="749" r:id="rId29"/>
    <p:sldId id="750" r:id="rId30"/>
    <p:sldId id="751" r:id="rId31"/>
    <p:sldId id="714" r:id="rId32"/>
    <p:sldId id="668" r:id="rId33"/>
    <p:sldId id="733" r:id="rId34"/>
    <p:sldId id="734" r:id="rId35"/>
    <p:sldId id="737" r:id="rId36"/>
    <p:sldId id="715" r:id="rId37"/>
    <p:sldId id="712" r:id="rId38"/>
    <p:sldId id="688" r:id="rId39"/>
    <p:sldId id="693" r:id="rId40"/>
    <p:sldId id="752" r:id="rId41"/>
    <p:sldId id="716" r:id="rId42"/>
    <p:sldId id="696" r:id="rId43"/>
    <p:sldId id="707" r:id="rId44"/>
    <p:sldId id="709" r:id="rId45"/>
    <p:sldId id="717" r:id="rId46"/>
    <p:sldId id="755" r:id="rId47"/>
    <p:sldId id="754" r:id="rId48"/>
    <p:sldId id="756" r:id="rId4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ヒラギノ角ゴ Pro W3" pitchFamily="1"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ヒラギノ角ゴ Pro W3" pitchFamily="1"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ヒラギノ角ゴ Pro W3" pitchFamily="1"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ヒラギノ角ゴ Pro W3" pitchFamily="1"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ヒラギノ角ゴ Pro W3" pitchFamily="1" charset="-128"/>
        <a:cs typeface="+mn-cs"/>
      </a:defRPr>
    </a:lvl5pPr>
    <a:lvl6pPr marL="2286000" algn="l" defTabSz="914400" rtl="0" eaLnBrk="1" latinLnBrk="0" hangingPunct="1">
      <a:defRPr kern="1200">
        <a:solidFill>
          <a:schemeClr val="tx1"/>
        </a:solidFill>
        <a:latin typeface="Arial" panose="020B0604020202020204" pitchFamily="34" charset="0"/>
        <a:ea typeface="ヒラギノ角ゴ Pro W3" pitchFamily="1" charset="-128"/>
        <a:cs typeface="+mn-cs"/>
      </a:defRPr>
    </a:lvl6pPr>
    <a:lvl7pPr marL="2743200" algn="l" defTabSz="914400" rtl="0" eaLnBrk="1" latinLnBrk="0" hangingPunct="1">
      <a:defRPr kern="1200">
        <a:solidFill>
          <a:schemeClr val="tx1"/>
        </a:solidFill>
        <a:latin typeface="Arial" panose="020B0604020202020204" pitchFamily="34" charset="0"/>
        <a:ea typeface="ヒラギノ角ゴ Pro W3" pitchFamily="1" charset="-128"/>
        <a:cs typeface="+mn-cs"/>
      </a:defRPr>
    </a:lvl7pPr>
    <a:lvl8pPr marL="3200400" algn="l" defTabSz="914400" rtl="0" eaLnBrk="1" latinLnBrk="0" hangingPunct="1">
      <a:defRPr kern="1200">
        <a:solidFill>
          <a:schemeClr val="tx1"/>
        </a:solidFill>
        <a:latin typeface="Arial" panose="020B0604020202020204" pitchFamily="34" charset="0"/>
        <a:ea typeface="ヒラギノ角ゴ Pro W3" pitchFamily="1" charset="-128"/>
        <a:cs typeface="+mn-cs"/>
      </a:defRPr>
    </a:lvl8pPr>
    <a:lvl9pPr marL="3657600" algn="l" defTabSz="914400" rtl="0" eaLnBrk="1" latinLnBrk="0" hangingPunct="1">
      <a:defRPr kern="1200">
        <a:solidFill>
          <a:schemeClr val="tx1"/>
        </a:solidFill>
        <a:latin typeface="Arial" panose="020B0604020202020204" pitchFamily="34" charset="0"/>
        <a:ea typeface="ヒラギノ角ゴ Pro W3"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035" autoAdjust="0"/>
    <p:restoredTop sz="65691" autoAdjust="0"/>
  </p:normalViewPr>
  <p:slideViewPr>
    <p:cSldViewPr snapToGrid="0">
      <p:cViewPr varScale="1">
        <p:scale>
          <a:sx n="85" d="100"/>
          <a:sy n="85" d="100"/>
        </p:scale>
        <p:origin x="1448" y="176"/>
      </p:cViewPr>
      <p:guideLst>
        <p:guide orient="horz" pos="2160"/>
        <p:guide pos="2880"/>
      </p:guideLst>
    </p:cSldViewPr>
  </p:slideViewPr>
  <p:outlineViewPr>
    <p:cViewPr>
      <p:scale>
        <a:sx n="33" d="100"/>
        <a:sy n="33" d="100"/>
      </p:scale>
      <p:origin x="0" y="16356"/>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3560" y="35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handoutMaster" Target="handoutMasters/handout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diagrams/_rels/data13.xml.rels><?xml version="1.0" encoding="UTF-8" standalone="yes"?>
<Relationships xmlns="http://schemas.openxmlformats.org/package/2006/relationships"><Relationship Id="rId1" Type="http://schemas.openxmlformats.org/officeDocument/2006/relationships/hyperlink" Target="http://www.thehotline.org/" TargetMode="External"/></Relationships>
</file>

<file path=ppt/diagrams/_rels/drawing13.xml.rels><?xml version="1.0" encoding="UTF-8" standalone="yes"?>
<Relationships xmlns="http://schemas.openxmlformats.org/package/2006/relationships"><Relationship Id="rId1" Type="http://schemas.openxmlformats.org/officeDocument/2006/relationships/hyperlink" Target="http://www.thehotline.org/"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0E8CFB-16B0-41F9-9F3F-8BF72E1B8FB2}"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1D4681A4-F674-42FD-B0A6-3A6233B6F36B}">
      <dgm:prSet/>
      <dgm:spPr/>
      <dgm:t>
        <a:bodyPr/>
        <a:lstStyle/>
        <a:p>
          <a:r>
            <a:rPr lang="en-US" dirty="0"/>
            <a:t>Physical abuse</a:t>
          </a:r>
        </a:p>
      </dgm:t>
    </dgm:pt>
    <dgm:pt modelId="{49266242-74F8-4940-9EFD-98F760A4FDFC}" type="parTrans" cxnId="{C7EC0F58-0FF3-4B01-BD90-E6C4B0064178}">
      <dgm:prSet/>
      <dgm:spPr/>
      <dgm:t>
        <a:bodyPr/>
        <a:lstStyle/>
        <a:p>
          <a:endParaRPr lang="en-US"/>
        </a:p>
      </dgm:t>
    </dgm:pt>
    <dgm:pt modelId="{7DFCDC86-C8E6-4AB7-A4C8-F1CF5ECA7C40}" type="sibTrans" cxnId="{C7EC0F58-0FF3-4B01-BD90-E6C4B0064178}">
      <dgm:prSet/>
      <dgm:spPr/>
      <dgm:t>
        <a:bodyPr/>
        <a:lstStyle/>
        <a:p>
          <a:endParaRPr lang="en-US"/>
        </a:p>
      </dgm:t>
    </dgm:pt>
    <dgm:pt modelId="{BCE5953E-BBAB-4680-94C5-EF13B0E7CE99}">
      <dgm:prSet/>
      <dgm:spPr/>
      <dgm:t>
        <a:bodyPr/>
        <a:lstStyle/>
        <a:p>
          <a:r>
            <a:rPr lang="en-US" dirty="0"/>
            <a:t>Sexual abuse</a:t>
          </a:r>
        </a:p>
      </dgm:t>
    </dgm:pt>
    <dgm:pt modelId="{E783A673-FCF1-4E31-A02C-72933EF93B5C}" type="parTrans" cxnId="{B8708E50-B038-4017-86B3-23286FFAFE7A}">
      <dgm:prSet/>
      <dgm:spPr/>
      <dgm:t>
        <a:bodyPr/>
        <a:lstStyle/>
        <a:p>
          <a:endParaRPr lang="en-US"/>
        </a:p>
      </dgm:t>
    </dgm:pt>
    <dgm:pt modelId="{AC10368C-F784-4D24-A3A7-FBC4841271F8}" type="sibTrans" cxnId="{B8708E50-B038-4017-86B3-23286FFAFE7A}">
      <dgm:prSet/>
      <dgm:spPr/>
      <dgm:t>
        <a:bodyPr/>
        <a:lstStyle/>
        <a:p>
          <a:endParaRPr lang="en-US"/>
        </a:p>
      </dgm:t>
    </dgm:pt>
    <dgm:pt modelId="{C2185932-6968-45B1-BFAE-E6110E1917C9}">
      <dgm:prSet/>
      <dgm:spPr/>
      <dgm:t>
        <a:bodyPr/>
        <a:lstStyle/>
        <a:p>
          <a:r>
            <a:rPr lang="en-US" dirty="0"/>
            <a:t>Emotional abuse</a:t>
          </a:r>
        </a:p>
      </dgm:t>
    </dgm:pt>
    <dgm:pt modelId="{75200989-841A-4CD9-BD3B-350B6467A387}" type="parTrans" cxnId="{D480FD74-2805-420E-8D90-EEBFBF13692A}">
      <dgm:prSet/>
      <dgm:spPr/>
      <dgm:t>
        <a:bodyPr/>
        <a:lstStyle/>
        <a:p>
          <a:endParaRPr lang="en-US"/>
        </a:p>
      </dgm:t>
    </dgm:pt>
    <dgm:pt modelId="{0BB0C882-2CCE-4CE8-BE27-D3BDFBE8FB6C}" type="sibTrans" cxnId="{D480FD74-2805-420E-8D90-EEBFBF13692A}">
      <dgm:prSet/>
      <dgm:spPr/>
      <dgm:t>
        <a:bodyPr/>
        <a:lstStyle/>
        <a:p>
          <a:endParaRPr lang="en-US"/>
        </a:p>
      </dgm:t>
    </dgm:pt>
    <dgm:pt modelId="{250872B1-17BF-4B56-A5C8-15C49D5A03C2}">
      <dgm:prSet/>
      <dgm:spPr/>
      <dgm:t>
        <a:bodyPr/>
        <a:lstStyle/>
        <a:p>
          <a:r>
            <a:rPr lang="en-US" dirty="0"/>
            <a:t>Neglect</a:t>
          </a:r>
        </a:p>
      </dgm:t>
    </dgm:pt>
    <dgm:pt modelId="{6A53DECB-1D6A-431D-9DCF-285E808ED0A4}" type="parTrans" cxnId="{075F00C8-FF05-4843-95A7-A0C2C8BD0574}">
      <dgm:prSet/>
      <dgm:spPr/>
      <dgm:t>
        <a:bodyPr/>
        <a:lstStyle/>
        <a:p>
          <a:endParaRPr lang="en-US"/>
        </a:p>
      </dgm:t>
    </dgm:pt>
    <dgm:pt modelId="{D6FE8F7F-CFE0-484E-9880-4A807090A536}" type="sibTrans" cxnId="{075F00C8-FF05-4843-95A7-A0C2C8BD0574}">
      <dgm:prSet/>
      <dgm:spPr/>
      <dgm:t>
        <a:bodyPr/>
        <a:lstStyle/>
        <a:p>
          <a:endParaRPr lang="en-US"/>
        </a:p>
      </dgm:t>
    </dgm:pt>
    <dgm:pt modelId="{94F5A927-64F0-4839-B93C-AECC4CAB5B0C}">
      <dgm:prSet/>
      <dgm:spPr/>
      <dgm:t>
        <a:bodyPr/>
        <a:lstStyle/>
        <a:p>
          <a:r>
            <a:rPr lang="en-US" dirty="0"/>
            <a:t>Economic abuse</a:t>
          </a:r>
        </a:p>
      </dgm:t>
    </dgm:pt>
    <dgm:pt modelId="{D2F4A7E0-31AB-49B6-89B0-D7BC0D4C2791}" type="parTrans" cxnId="{396EC0D7-DDEA-4DC8-B28A-849A89156209}">
      <dgm:prSet/>
      <dgm:spPr/>
      <dgm:t>
        <a:bodyPr/>
        <a:lstStyle/>
        <a:p>
          <a:endParaRPr lang="en-US"/>
        </a:p>
      </dgm:t>
    </dgm:pt>
    <dgm:pt modelId="{163CC63F-73BC-412B-8C15-8AB97F56D182}" type="sibTrans" cxnId="{396EC0D7-DDEA-4DC8-B28A-849A89156209}">
      <dgm:prSet/>
      <dgm:spPr/>
      <dgm:t>
        <a:bodyPr/>
        <a:lstStyle/>
        <a:p>
          <a:endParaRPr lang="en-US"/>
        </a:p>
      </dgm:t>
    </dgm:pt>
    <dgm:pt modelId="{EF938678-EC98-484B-9FA3-04D616923C53}" type="pres">
      <dgm:prSet presAssocID="{C40E8CFB-16B0-41F9-9F3F-8BF72E1B8FB2}" presName="diagram" presStyleCnt="0">
        <dgm:presLayoutVars>
          <dgm:dir/>
          <dgm:resizeHandles val="exact"/>
        </dgm:presLayoutVars>
      </dgm:prSet>
      <dgm:spPr/>
    </dgm:pt>
    <dgm:pt modelId="{FC6ECF11-42F0-214A-A493-10F6D0A0ACAD}" type="pres">
      <dgm:prSet presAssocID="{1D4681A4-F674-42FD-B0A6-3A6233B6F36B}" presName="node" presStyleLbl="node1" presStyleIdx="0" presStyleCnt="5">
        <dgm:presLayoutVars>
          <dgm:bulletEnabled val="1"/>
        </dgm:presLayoutVars>
      </dgm:prSet>
      <dgm:spPr/>
    </dgm:pt>
    <dgm:pt modelId="{A5647E17-1D21-D345-9B77-23A4DF941C50}" type="pres">
      <dgm:prSet presAssocID="{7DFCDC86-C8E6-4AB7-A4C8-F1CF5ECA7C40}" presName="sibTrans" presStyleCnt="0"/>
      <dgm:spPr/>
    </dgm:pt>
    <dgm:pt modelId="{EBB26C3F-5CD5-CD48-9936-60DD69663420}" type="pres">
      <dgm:prSet presAssocID="{BCE5953E-BBAB-4680-94C5-EF13B0E7CE99}" presName="node" presStyleLbl="node1" presStyleIdx="1" presStyleCnt="5">
        <dgm:presLayoutVars>
          <dgm:bulletEnabled val="1"/>
        </dgm:presLayoutVars>
      </dgm:prSet>
      <dgm:spPr/>
    </dgm:pt>
    <dgm:pt modelId="{DE0E8278-5D48-0943-8856-0519D6CA6BC2}" type="pres">
      <dgm:prSet presAssocID="{AC10368C-F784-4D24-A3A7-FBC4841271F8}" presName="sibTrans" presStyleCnt="0"/>
      <dgm:spPr/>
    </dgm:pt>
    <dgm:pt modelId="{970BC751-27A6-3C4F-885E-A98131517CDE}" type="pres">
      <dgm:prSet presAssocID="{C2185932-6968-45B1-BFAE-E6110E1917C9}" presName="node" presStyleLbl="node1" presStyleIdx="2" presStyleCnt="5">
        <dgm:presLayoutVars>
          <dgm:bulletEnabled val="1"/>
        </dgm:presLayoutVars>
      </dgm:prSet>
      <dgm:spPr/>
    </dgm:pt>
    <dgm:pt modelId="{8A51780F-1E87-CF4F-B2F6-DB004D2D990A}" type="pres">
      <dgm:prSet presAssocID="{0BB0C882-2CCE-4CE8-BE27-D3BDFBE8FB6C}" presName="sibTrans" presStyleCnt="0"/>
      <dgm:spPr/>
    </dgm:pt>
    <dgm:pt modelId="{485250C9-B970-E244-9E9E-3F0AE3A920F4}" type="pres">
      <dgm:prSet presAssocID="{250872B1-17BF-4B56-A5C8-15C49D5A03C2}" presName="node" presStyleLbl="node1" presStyleIdx="3" presStyleCnt="5">
        <dgm:presLayoutVars>
          <dgm:bulletEnabled val="1"/>
        </dgm:presLayoutVars>
      </dgm:prSet>
      <dgm:spPr/>
    </dgm:pt>
    <dgm:pt modelId="{A8EEF98C-1C07-DC47-8C64-88E463CA40CC}" type="pres">
      <dgm:prSet presAssocID="{D6FE8F7F-CFE0-484E-9880-4A807090A536}" presName="sibTrans" presStyleCnt="0"/>
      <dgm:spPr/>
    </dgm:pt>
    <dgm:pt modelId="{C7143CD0-1A31-9948-AD0B-80336570D680}" type="pres">
      <dgm:prSet presAssocID="{94F5A927-64F0-4839-B93C-AECC4CAB5B0C}" presName="node" presStyleLbl="node1" presStyleIdx="4" presStyleCnt="5">
        <dgm:presLayoutVars>
          <dgm:bulletEnabled val="1"/>
        </dgm:presLayoutVars>
      </dgm:prSet>
      <dgm:spPr/>
    </dgm:pt>
  </dgm:ptLst>
  <dgm:cxnLst>
    <dgm:cxn modelId="{6014F90C-5940-0240-84A2-AB7A9FDEF36B}" type="presOf" srcId="{94F5A927-64F0-4839-B93C-AECC4CAB5B0C}" destId="{C7143CD0-1A31-9948-AD0B-80336570D680}" srcOrd="0" destOrd="0" presId="urn:microsoft.com/office/officeart/2005/8/layout/default"/>
    <dgm:cxn modelId="{B653601E-BD98-964F-9D6B-EDBFB3D3C7C3}" type="presOf" srcId="{1D4681A4-F674-42FD-B0A6-3A6233B6F36B}" destId="{FC6ECF11-42F0-214A-A493-10F6D0A0ACAD}" srcOrd="0" destOrd="0" presId="urn:microsoft.com/office/officeart/2005/8/layout/default"/>
    <dgm:cxn modelId="{138DF62C-965D-7147-BD5D-675CD0EF22EE}" type="presOf" srcId="{250872B1-17BF-4B56-A5C8-15C49D5A03C2}" destId="{485250C9-B970-E244-9E9E-3F0AE3A920F4}" srcOrd="0" destOrd="0" presId="urn:microsoft.com/office/officeart/2005/8/layout/default"/>
    <dgm:cxn modelId="{B8708E50-B038-4017-86B3-23286FFAFE7A}" srcId="{C40E8CFB-16B0-41F9-9F3F-8BF72E1B8FB2}" destId="{BCE5953E-BBAB-4680-94C5-EF13B0E7CE99}" srcOrd="1" destOrd="0" parTransId="{E783A673-FCF1-4E31-A02C-72933EF93B5C}" sibTransId="{AC10368C-F784-4D24-A3A7-FBC4841271F8}"/>
    <dgm:cxn modelId="{C7EC0F58-0FF3-4B01-BD90-E6C4B0064178}" srcId="{C40E8CFB-16B0-41F9-9F3F-8BF72E1B8FB2}" destId="{1D4681A4-F674-42FD-B0A6-3A6233B6F36B}" srcOrd="0" destOrd="0" parTransId="{49266242-74F8-4940-9EFD-98F760A4FDFC}" sibTransId="{7DFCDC86-C8E6-4AB7-A4C8-F1CF5ECA7C40}"/>
    <dgm:cxn modelId="{70BF975F-019B-C146-9D05-AAF4D068B3DA}" type="presOf" srcId="{C2185932-6968-45B1-BFAE-E6110E1917C9}" destId="{970BC751-27A6-3C4F-885E-A98131517CDE}" srcOrd="0" destOrd="0" presId="urn:microsoft.com/office/officeart/2005/8/layout/default"/>
    <dgm:cxn modelId="{BEC4126C-7B0E-4A4D-8BF7-CE799C29049C}" type="presOf" srcId="{BCE5953E-BBAB-4680-94C5-EF13B0E7CE99}" destId="{EBB26C3F-5CD5-CD48-9936-60DD69663420}" srcOrd="0" destOrd="0" presId="urn:microsoft.com/office/officeart/2005/8/layout/default"/>
    <dgm:cxn modelId="{D480FD74-2805-420E-8D90-EEBFBF13692A}" srcId="{C40E8CFB-16B0-41F9-9F3F-8BF72E1B8FB2}" destId="{C2185932-6968-45B1-BFAE-E6110E1917C9}" srcOrd="2" destOrd="0" parTransId="{75200989-841A-4CD9-BD3B-350B6467A387}" sibTransId="{0BB0C882-2CCE-4CE8-BE27-D3BDFBE8FB6C}"/>
    <dgm:cxn modelId="{075F00C8-FF05-4843-95A7-A0C2C8BD0574}" srcId="{C40E8CFB-16B0-41F9-9F3F-8BF72E1B8FB2}" destId="{250872B1-17BF-4B56-A5C8-15C49D5A03C2}" srcOrd="3" destOrd="0" parTransId="{6A53DECB-1D6A-431D-9DCF-285E808ED0A4}" sibTransId="{D6FE8F7F-CFE0-484E-9880-4A807090A536}"/>
    <dgm:cxn modelId="{396EC0D7-DDEA-4DC8-B28A-849A89156209}" srcId="{C40E8CFB-16B0-41F9-9F3F-8BF72E1B8FB2}" destId="{94F5A927-64F0-4839-B93C-AECC4CAB5B0C}" srcOrd="4" destOrd="0" parTransId="{D2F4A7E0-31AB-49B6-89B0-D7BC0D4C2791}" sibTransId="{163CC63F-73BC-412B-8C15-8AB97F56D182}"/>
    <dgm:cxn modelId="{DDB0A0E7-0DCD-F34C-A1E7-403AAEA9C309}" type="presOf" srcId="{C40E8CFB-16B0-41F9-9F3F-8BF72E1B8FB2}" destId="{EF938678-EC98-484B-9FA3-04D616923C53}" srcOrd="0" destOrd="0" presId="urn:microsoft.com/office/officeart/2005/8/layout/default"/>
    <dgm:cxn modelId="{6F6555C3-E9F7-3B43-BCA1-3451AFD9C4D1}" type="presParOf" srcId="{EF938678-EC98-484B-9FA3-04D616923C53}" destId="{FC6ECF11-42F0-214A-A493-10F6D0A0ACAD}" srcOrd="0" destOrd="0" presId="urn:microsoft.com/office/officeart/2005/8/layout/default"/>
    <dgm:cxn modelId="{61AE7E32-DF20-4541-8B8C-80A8A6B547CD}" type="presParOf" srcId="{EF938678-EC98-484B-9FA3-04D616923C53}" destId="{A5647E17-1D21-D345-9B77-23A4DF941C50}" srcOrd="1" destOrd="0" presId="urn:microsoft.com/office/officeart/2005/8/layout/default"/>
    <dgm:cxn modelId="{FA3E81F1-9CAE-AC4B-AD40-385986C9FCC4}" type="presParOf" srcId="{EF938678-EC98-484B-9FA3-04D616923C53}" destId="{EBB26C3F-5CD5-CD48-9936-60DD69663420}" srcOrd="2" destOrd="0" presId="urn:microsoft.com/office/officeart/2005/8/layout/default"/>
    <dgm:cxn modelId="{A40970AF-8A6A-534E-AB1B-5A6B1B2BBE42}" type="presParOf" srcId="{EF938678-EC98-484B-9FA3-04D616923C53}" destId="{DE0E8278-5D48-0943-8856-0519D6CA6BC2}" srcOrd="3" destOrd="0" presId="urn:microsoft.com/office/officeart/2005/8/layout/default"/>
    <dgm:cxn modelId="{76BF67F9-CA8C-4B4D-83AD-5A0AC8CBB7EF}" type="presParOf" srcId="{EF938678-EC98-484B-9FA3-04D616923C53}" destId="{970BC751-27A6-3C4F-885E-A98131517CDE}" srcOrd="4" destOrd="0" presId="urn:microsoft.com/office/officeart/2005/8/layout/default"/>
    <dgm:cxn modelId="{782AE680-D01F-794A-B3D7-EDF8F336D950}" type="presParOf" srcId="{EF938678-EC98-484B-9FA3-04D616923C53}" destId="{8A51780F-1E87-CF4F-B2F6-DB004D2D990A}" srcOrd="5" destOrd="0" presId="urn:microsoft.com/office/officeart/2005/8/layout/default"/>
    <dgm:cxn modelId="{0F678732-9F9C-9C4C-9499-3794D85FD37E}" type="presParOf" srcId="{EF938678-EC98-484B-9FA3-04D616923C53}" destId="{485250C9-B970-E244-9E9E-3F0AE3A920F4}" srcOrd="6" destOrd="0" presId="urn:microsoft.com/office/officeart/2005/8/layout/default"/>
    <dgm:cxn modelId="{81548F81-EE7E-0047-A552-E73114647E83}" type="presParOf" srcId="{EF938678-EC98-484B-9FA3-04D616923C53}" destId="{A8EEF98C-1C07-DC47-8C64-88E463CA40CC}" srcOrd="7" destOrd="0" presId="urn:microsoft.com/office/officeart/2005/8/layout/default"/>
    <dgm:cxn modelId="{9FCE98A5-35E7-CF45-ACF3-E819F0D07A1A}" type="presParOf" srcId="{EF938678-EC98-484B-9FA3-04D616923C53}" destId="{C7143CD0-1A31-9948-AD0B-80336570D680}"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065C539-FFC7-4AE6-A0A8-2503910BE30F}"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n-US"/>
        </a:p>
      </dgm:t>
    </dgm:pt>
    <dgm:pt modelId="{EEF6F9A3-2F21-4909-A489-3A613670FEA9}">
      <dgm:prSet/>
      <dgm:spPr/>
      <dgm:t>
        <a:bodyPr/>
        <a:lstStyle/>
        <a:p>
          <a:r>
            <a:rPr lang="en-US" dirty="0"/>
            <a:t>Assessment Documentation</a:t>
          </a:r>
        </a:p>
      </dgm:t>
    </dgm:pt>
    <dgm:pt modelId="{0C7A6330-BD71-4666-B047-4241E8A0D391}" type="parTrans" cxnId="{94693C84-80B8-40FC-AF32-A37E95222BD9}">
      <dgm:prSet/>
      <dgm:spPr/>
      <dgm:t>
        <a:bodyPr/>
        <a:lstStyle/>
        <a:p>
          <a:endParaRPr lang="en-US"/>
        </a:p>
      </dgm:t>
    </dgm:pt>
    <dgm:pt modelId="{DD82E4A8-BCDE-436C-9801-5E8228FDAA8C}" type="sibTrans" cxnId="{94693C84-80B8-40FC-AF32-A37E95222BD9}">
      <dgm:prSet/>
      <dgm:spPr/>
      <dgm:t>
        <a:bodyPr/>
        <a:lstStyle/>
        <a:p>
          <a:endParaRPr lang="en-US"/>
        </a:p>
      </dgm:t>
    </dgm:pt>
    <dgm:pt modelId="{AB66CFB8-9BEF-43F2-AFDF-7573D9B8B1EF}">
      <dgm:prSet/>
      <dgm:spPr/>
      <dgm:t>
        <a:bodyPr/>
        <a:lstStyle/>
        <a:p>
          <a:r>
            <a:rPr lang="en-US" dirty="0"/>
            <a:t>Verbatim statement of who and when</a:t>
          </a:r>
        </a:p>
      </dgm:t>
    </dgm:pt>
    <dgm:pt modelId="{583B3D9B-FBE5-4797-87BD-5C8E75580648}" type="parTrans" cxnId="{533DE399-8445-4966-90F9-452FD3627CF7}">
      <dgm:prSet/>
      <dgm:spPr/>
      <dgm:t>
        <a:bodyPr/>
        <a:lstStyle/>
        <a:p>
          <a:endParaRPr lang="en-US"/>
        </a:p>
      </dgm:t>
    </dgm:pt>
    <dgm:pt modelId="{D817A45F-1011-44D4-B506-EA9876C68227}" type="sibTrans" cxnId="{533DE399-8445-4966-90F9-452FD3627CF7}">
      <dgm:prSet/>
      <dgm:spPr/>
      <dgm:t>
        <a:bodyPr/>
        <a:lstStyle/>
        <a:p>
          <a:endParaRPr lang="en-US"/>
        </a:p>
      </dgm:t>
    </dgm:pt>
    <dgm:pt modelId="{A9B8C9A5-16BF-4C4D-B93C-9C28AAC7DBE5}">
      <dgm:prSet/>
      <dgm:spPr/>
      <dgm:t>
        <a:bodyPr/>
        <a:lstStyle/>
        <a:p>
          <a:r>
            <a:rPr lang="en-US" dirty="0"/>
            <a:t>Body map to indicate size, color, shape, areas, and types of injuries with explanations </a:t>
          </a:r>
        </a:p>
      </dgm:t>
    </dgm:pt>
    <dgm:pt modelId="{74BC7F12-14D4-419A-9841-1A596020B361}" type="parTrans" cxnId="{B505F517-CF13-45E9-84C5-AFF4015E1A70}">
      <dgm:prSet/>
      <dgm:spPr/>
      <dgm:t>
        <a:bodyPr/>
        <a:lstStyle/>
        <a:p>
          <a:endParaRPr lang="en-US"/>
        </a:p>
      </dgm:t>
    </dgm:pt>
    <dgm:pt modelId="{5C6A53A0-50AB-4D3A-824B-7AD7DA216265}" type="sibTrans" cxnId="{B505F517-CF13-45E9-84C5-AFF4015E1A70}">
      <dgm:prSet/>
      <dgm:spPr/>
      <dgm:t>
        <a:bodyPr/>
        <a:lstStyle/>
        <a:p>
          <a:endParaRPr lang="en-US"/>
        </a:p>
      </dgm:t>
    </dgm:pt>
    <dgm:pt modelId="{6AEDD4DA-B695-44DA-B367-0ADDD0D73884}">
      <dgm:prSet/>
      <dgm:spPr/>
      <dgm:t>
        <a:bodyPr/>
        <a:lstStyle/>
        <a:p>
          <a:r>
            <a:rPr lang="en-US" dirty="0"/>
            <a:t>Physical evidence of sexual abuse, when possible </a:t>
          </a:r>
        </a:p>
      </dgm:t>
    </dgm:pt>
    <dgm:pt modelId="{F4D9E6D7-81A9-4877-B5BD-04C74E4268E4}" type="parTrans" cxnId="{B6A2A9E7-26CA-42E9-9FCF-9E5271BDC3A7}">
      <dgm:prSet/>
      <dgm:spPr/>
      <dgm:t>
        <a:bodyPr/>
        <a:lstStyle/>
        <a:p>
          <a:endParaRPr lang="en-US"/>
        </a:p>
      </dgm:t>
    </dgm:pt>
    <dgm:pt modelId="{836AA1DC-2CDC-47DB-A5D7-D198B314E2DC}" type="sibTrans" cxnId="{B6A2A9E7-26CA-42E9-9FCF-9E5271BDC3A7}">
      <dgm:prSet/>
      <dgm:spPr/>
      <dgm:t>
        <a:bodyPr/>
        <a:lstStyle/>
        <a:p>
          <a:endParaRPr lang="en-US"/>
        </a:p>
      </dgm:t>
    </dgm:pt>
    <dgm:pt modelId="{2AD66B64-E9C8-414B-844E-8A21C40AD2C3}">
      <dgm:prSet/>
      <dgm:spPr/>
      <dgm:t>
        <a:bodyPr/>
        <a:lstStyle/>
        <a:p>
          <a:r>
            <a:rPr lang="en-US" dirty="0"/>
            <a:t>Self-Assessment</a:t>
          </a:r>
        </a:p>
      </dgm:t>
    </dgm:pt>
    <dgm:pt modelId="{37D9C2AE-3392-4B85-9CCC-83CE1DECCD34}" type="parTrans" cxnId="{5AA2D9BB-142C-42CE-A33D-6702BCF55257}">
      <dgm:prSet/>
      <dgm:spPr/>
      <dgm:t>
        <a:bodyPr/>
        <a:lstStyle/>
        <a:p>
          <a:endParaRPr lang="en-US"/>
        </a:p>
      </dgm:t>
    </dgm:pt>
    <dgm:pt modelId="{1C1D094A-6434-4848-89CF-AEC041F28E70}" type="sibTrans" cxnId="{5AA2D9BB-142C-42CE-A33D-6702BCF55257}">
      <dgm:prSet/>
      <dgm:spPr/>
      <dgm:t>
        <a:bodyPr/>
        <a:lstStyle/>
        <a:p>
          <a:endParaRPr lang="en-US"/>
        </a:p>
      </dgm:t>
    </dgm:pt>
    <dgm:pt modelId="{135D3923-9509-4BFA-87D6-EED974AEC305}">
      <dgm:prSet/>
      <dgm:spPr/>
      <dgm:t>
        <a:bodyPr/>
        <a:lstStyle/>
        <a:p>
          <a:r>
            <a:rPr lang="en-US" dirty="0"/>
            <a:t>Intense and overwhelming feelings</a:t>
          </a:r>
        </a:p>
      </dgm:t>
    </dgm:pt>
    <dgm:pt modelId="{489AA1AE-6EAC-4B2B-B80D-896A08109DF9}" type="parTrans" cxnId="{9850ECD9-1D2E-4134-A609-3CCBE65C5F94}">
      <dgm:prSet/>
      <dgm:spPr/>
      <dgm:t>
        <a:bodyPr/>
        <a:lstStyle/>
        <a:p>
          <a:endParaRPr lang="en-US"/>
        </a:p>
      </dgm:t>
    </dgm:pt>
    <dgm:pt modelId="{D4C9D890-AFAE-4CE5-98D7-4836D9DF1E41}" type="sibTrans" cxnId="{9850ECD9-1D2E-4134-A609-3CCBE65C5F94}">
      <dgm:prSet/>
      <dgm:spPr/>
      <dgm:t>
        <a:bodyPr/>
        <a:lstStyle/>
        <a:p>
          <a:endParaRPr lang="en-US"/>
        </a:p>
      </dgm:t>
    </dgm:pt>
    <dgm:pt modelId="{E2879AFF-F738-4AD3-81E2-2FB590E975E3}">
      <dgm:prSet/>
      <dgm:spPr/>
      <dgm:t>
        <a:bodyPr/>
        <a:lstStyle/>
        <a:p>
          <a:r>
            <a:rPr lang="en-US" dirty="0"/>
            <a:t>Strong negative feelings may cloud judgment and interfere with objective assessment and intervention</a:t>
          </a:r>
        </a:p>
      </dgm:t>
    </dgm:pt>
    <dgm:pt modelId="{304391B8-01BE-482C-AEC7-6163D8F54661}" type="parTrans" cxnId="{EC8008FE-4085-4747-937F-0F79F3346A48}">
      <dgm:prSet/>
      <dgm:spPr/>
      <dgm:t>
        <a:bodyPr/>
        <a:lstStyle/>
        <a:p>
          <a:endParaRPr lang="en-US"/>
        </a:p>
      </dgm:t>
    </dgm:pt>
    <dgm:pt modelId="{DED809D9-2764-4AF7-92C2-13F1C272A2AF}" type="sibTrans" cxnId="{EC8008FE-4085-4747-937F-0F79F3346A48}">
      <dgm:prSet/>
      <dgm:spPr/>
      <dgm:t>
        <a:bodyPr/>
        <a:lstStyle/>
        <a:p>
          <a:endParaRPr lang="en-US"/>
        </a:p>
      </dgm:t>
    </dgm:pt>
    <dgm:pt modelId="{D71D3642-F54C-4693-8B39-CD122D43567A}">
      <dgm:prSet/>
      <dgm:spPr/>
      <dgm:t>
        <a:bodyPr/>
        <a:lstStyle/>
        <a:p>
          <a:r>
            <a:rPr lang="en-US" dirty="0"/>
            <a:t>Common responses of healthcare professionals to violence</a:t>
          </a:r>
        </a:p>
      </dgm:t>
    </dgm:pt>
    <dgm:pt modelId="{85D4F7B4-BBD4-4CD7-BC41-CD877AAA80B6}" type="parTrans" cxnId="{D1DA42BA-40F7-4CCE-9A4A-6DC5522768F0}">
      <dgm:prSet/>
      <dgm:spPr/>
      <dgm:t>
        <a:bodyPr/>
        <a:lstStyle/>
        <a:p>
          <a:endParaRPr lang="en-US"/>
        </a:p>
      </dgm:t>
    </dgm:pt>
    <dgm:pt modelId="{F899EEAB-3284-47A1-97DF-BDDCC41E3C4B}" type="sibTrans" cxnId="{D1DA42BA-40F7-4CCE-9A4A-6DC5522768F0}">
      <dgm:prSet/>
      <dgm:spPr/>
      <dgm:t>
        <a:bodyPr/>
        <a:lstStyle/>
        <a:p>
          <a:endParaRPr lang="en-US"/>
        </a:p>
      </dgm:t>
    </dgm:pt>
    <dgm:pt modelId="{048534EC-CEAE-5340-8974-1F2082BAD7FD}" type="pres">
      <dgm:prSet presAssocID="{6065C539-FFC7-4AE6-A0A8-2503910BE30F}" presName="Name0" presStyleCnt="0">
        <dgm:presLayoutVars>
          <dgm:dir/>
          <dgm:animLvl val="lvl"/>
          <dgm:resizeHandles val="exact"/>
        </dgm:presLayoutVars>
      </dgm:prSet>
      <dgm:spPr/>
    </dgm:pt>
    <dgm:pt modelId="{EAFEA21B-3B0A-A646-B7D5-451E1A17A5EE}" type="pres">
      <dgm:prSet presAssocID="{EEF6F9A3-2F21-4909-A489-3A613670FEA9}" presName="composite" presStyleCnt="0"/>
      <dgm:spPr/>
    </dgm:pt>
    <dgm:pt modelId="{BEFDF9BE-138C-D84D-BFDE-B5639AC33876}" type="pres">
      <dgm:prSet presAssocID="{EEF6F9A3-2F21-4909-A489-3A613670FEA9}" presName="parTx" presStyleLbl="alignNode1" presStyleIdx="0" presStyleCnt="2">
        <dgm:presLayoutVars>
          <dgm:chMax val="0"/>
          <dgm:chPref val="0"/>
          <dgm:bulletEnabled val="1"/>
        </dgm:presLayoutVars>
      </dgm:prSet>
      <dgm:spPr/>
    </dgm:pt>
    <dgm:pt modelId="{3F0F1C1F-D550-8F49-BD4F-A78F02EFD4BC}" type="pres">
      <dgm:prSet presAssocID="{EEF6F9A3-2F21-4909-A489-3A613670FEA9}" presName="desTx" presStyleLbl="alignAccFollowNode1" presStyleIdx="0" presStyleCnt="2">
        <dgm:presLayoutVars>
          <dgm:bulletEnabled val="1"/>
        </dgm:presLayoutVars>
      </dgm:prSet>
      <dgm:spPr/>
    </dgm:pt>
    <dgm:pt modelId="{CB00701D-C095-2A4E-A09F-64170780DADB}" type="pres">
      <dgm:prSet presAssocID="{DD82E4A8-BCDE-436C-9801-5E8228FDAA8C}" presName="space" presStyleCnt="0"/>
      <dgm:spPr/>
    </dgm:pt>
    <dgm:pt modelId="{EDF2ECE3-B51B-C042-BB75-E0397358D214}" type="pres">
      <dgm:prSet presAssocID="{2AD66B64-E9C8-414B-844E-8A21C40AD2C3}" presName="composite" presStyleCnt="0"/>
      <dgm:spPr/>
    </dgm:pt>
    <dgm:pt modelId="{2A379EC1-BD38-2E43-8CA6-701198912CB4}" type="pres">
      <dgm:prSet presAssocID="{2AD66B64-E9C8-414B-844E-8A21C40AD2C3}" presName="parTx" presStyleLbl="alignNode1" presStyleIdx="1" presStyleCnt="2">
        <dgm:presLayoutVars>
          <dgm:chMax val="0"/>
          <dgm:chPref val="0"/>
          <dgm:bulletEnabled val="1"/>
        </dgm:presLayoutVars>
      </dgm:prSet>
      <dgm:spPr/>
    </dgm:pt>
    <dgm:pt modelId="{770604EF-6523-0B4C-ADC3-7D340D1DB301}" type="pres">
      <dgm:prSet presAssocID="{2AD66B64-E9C8-414B-844E-8A21C40AD2C3}" presName="desTx" presStyleLbl="alignAccFollowNode1" presStyleIdx="1" presStyleCnt="2">
        <dgm:presLayoutVars>
          <dgm:bulletEnabled val="1"/>
        </dgm:presLayoutVars>
      </dgm:prSet>
      <dgm:spPr/>
    </dgm:pt>
  </dgm:ptLst>
  <dgm:cxnLst>
    <dgm:cxn modelId="{95BA8E04-F40B-6046-8FF7-872613DA5994}" type="presOf" srcId="{2AD66B64-E9C8-414B-844E-8A21C40AD2C3}" destId="{2A379EC1-BD38-2E43-8CA6-701198912CB4}" srcOrd="0" destOrd="0" presId="urn:microsoft.com/office/officeart/2005/8/layout/hList1"/>
    <dgm:cxn modelId="{B505F517-CF13-45E9-84C5-AFF4015E1A70}" srcId="{EEF6F9A3-2F21-4909-A489-3A613670FEA9}" destId="{A9B8C9A5-16BF-4C4D-B93C-9C28AAC7DBE5}" srcOrd="1" destOrd="0" parTransId="{74BC7F12-14D4-419A-9841-1A596020B361}" sibTransId="{5C6A53A0-50AB-4D3A-824B-7AD7DA216265}"/>
    <dgm:cxn modelId="{C7C88646-B451-B541-973A-4B283AFB79CF}" type="presOf" srcId="{6065C539-FFC7-4AE6-A0A8-2503910BE30F}" destId="{048534EC-CEAE-5340-8974-1F2082BAD7FD}" srcOrd="0" destOrd="0" presId="urn:microsoft.com/office/officeart/2005/8/layout/hList1"/>
    <dgm:cxn modelId="{CD669B4D-1895-FA42-900C-7E23374D867E}" type="presOf" srcId="{EEF6F9A3-2F21-4909-A489-3A613670FEA9}" destId="{BEFDF9BE-138C-D84D-BFDE-B5639AC33876}" srcOrd="0" destOrd="0" presId="urn:microsoft.com/office/officeart/2005/8/layout/hList1"/>
    <dgm:cxn modelId="{76DFA568-D6A9-A747-8798-C30BE800D74A}" type="presOf" srcId="{6AEDD4DA-B695-44DA-B367-0ADDD0D73884}" destId="{3F0F1C1F-D550-8F49-BD4F-A78F02EFD4BC}" srcOrd="0" destOrd="2" presId="urn:microsoft.com/office/officeart/2005/8/layout/hList1"/>
    <dgm:cxn modelId="{5E8E6D75-89A0-ED41-93F1-8D8DAFB97D42}" type="presOf" srcId="{AB66CFB8-9BEF-43F2-AFDF-7573D9B8B1EF}" destId="{3F0F1C1F-D550-8F49-BD4F-A78F02EFD4BC}" srcOrd="0" destOrd="0" presId="urn:microsoft.com/office/officeart/2005/8/layout/hList1"/>
    <dgm:cxn modelId="{94693C84-80B8-40FC-AF32-A37E95222BD9}" srcId="{6065C539-FFC7-4AE6-A0A8-2503910BE30F}" destId="{EEF6F9A3-2F21-4909-A489-3A613670FEA9}" srcOrd="0" destOrd="0" parTransId="{0C7A6330-BD71-4666-B047-4241E8A0D391}" sibTransId="{DD82E4A8-BCDE-436C-9801-5E8228FDAA8C}"/>
    <dgm:cxn modelId="{533DE399-8445-4966-90F9-452FD3627CF7}" srcId="{EEF6F9A3-2F21-4909-A489-3A613670FEA9}" destId="{AB66CFB8-9BEF-43F2-AFDF-7573D9B8B1EF}" srcOrd="0" destOrd="0" parTransId="{583B3D9B-FBE5-4797-87BD-5C8E75580648}" sibTransId="{D817A45F-1011-44D4-B506-EA9876C68227}"/>
    <dgm:cxn modelId="{D1DA42BA-40F7-4CCE-9A4A-6DC5522768F0}" srcId="{2AD66B64-E9C8-414B-844E-8A21C40AD2C3}" destId="{D71D3642-F54C-4693-8B39-CD122D43567A}" srcOrd="2" destOrd="0" parTransId="{85D4F7B4-BBD4-4CD7-BC41-CD877AAA80B6}" sibTransId="{F899EEAB-3284-47A1-97DF-BDDCC41E3C4B}"/>
    <dgm:cxn modelId="{5AA2D9BB-142C-42CE-A33D-6702BCF55257}" srcId="{6065C539-FFC7-4AE6-A0A8-2503910BE30F}" destId="{2AD66B64-E9C8-414B-844E-8A21C40AD2C3}" srcOrd="1" destOrd="0" parTransId="{37D9C2AE-3392-4B85-9CCC-83CE1DECCD34}" sibTransId="{1C1D094A-6434-4848-89CF-AEC041F28E70}"/>
    <dgm:cxn modelId="{FDB38DD3-D47E-0342-9A5F-0DABD36FB3A1}" type="presOf" srcId="{E2879AFF-F738-4AD3-81E2-2FB590E975E3}" destId="{770604EF-6523-0B4C-ADC3-7D340D1DB301}" srcOrd="0" destOrd="1" presId="urn:microsoft.com/office/officeart/2005/8/layout/hList1"/>
    <dgm:cxn modelId="{9850ECD9-1D2E-4134-A609-3CCBE65C5F94}" srcId="{2AD66B64-E9C8-414B-844E-8A21C40AD2C3}" destId="{135D3923-9509-4BFA-87D6-EED974AEC305}" srcOrd="0" destOrd="0" parTransId="{489AA1AE-6EAC-4B2B-B80D-896A08109DF9}" sibTransId="{D4C9D890-AFAE-4CE5-98D7-4836D9DF1E41}"/>
    <dgm:cxn modelId="{7202A2E4-6ECF-ED4C-A570-30338B80694B}" type="presOf" srcId="{A9B8C9A5-16BF-4C4D-B93C-9C28AAC7DBE5}" destId="{3F0F1C1F-D550-8F49-BD4F-A78F02EFD4BC}" srcOrd="0" destOrd="1" presId="urn:microsoft.com/office/officeart/2005/8/layout/hList1"/>
    <dgm:cxn modelId="{B6A2A9E7-26CA-42E9-9FCF-9E5271BDC3A7}" srcId="{EEF6F9A3-2F21-4909-A489-3A613670FEA9}" destId="{6AEDD4DA-B695-44DA-B367-0ADDD0D73884}" srcOrd="2" destOrd="0" parTransId="{F4D9E6D7-81A9-4877-B5BD-04C74E4268E4}" sibTransId="{836AA1DC-2CDC-47DB-A5D7-D198B314E2DC}"/>
    <dgm:cxn modelId="{DCA6A3EE-DB9D-8249-BA29-99A169BD4A32}" type="presOf" srcId="{D71D3642-F54C-4693-8B39-CD122D43567A}" destId="{770604EF-6523-0B4C-ADC3-7D340D1DB301}" srcOrd="0" destOrd="2" presId="urn:microsoft.com/office/officeart/2005/8/layout/hList1"/>
    <dgm:cxn modelId="{C2BF5DF9-9F5F-F342-93C3-38BBCF81B4A9}" type="presOf" srcId="{135D3923-9509-4BFA-87D6-EED974AEC305}" destId="{770604EF-6523-0B4C-ADC3-7D340D1DB301}" srcOrd="0" destOrd="0" presId="urn:microsoft.com/office/officeart/2005/8/layout/hList1"/>
    <dgm:cxn modelId="{EC8008FE-4085-4747-937F-0F79F3346A48}" srcId="{2AD66B64-E9C8-414B-844E-8A21C40AD2C3}" destId="{E2879AFF-F738-4AD3-81E2-2FB590E975E3}" srcOrd="1" destOrd="0" parTransId="{304391B8-01BE-482C-AEC7-6163D8F54661}" sibTransId="{DED809D9-2764-4AF7-92C2-13F1C272A2AF}"/>
    <dgm:cxn modelId="{9E73B1D5-710D-D044-B169-D32D54B1CF3A}" type="presParOf" srcId="{048534EC-CEAE-5340-8974-1F2082BAD7FD}" destId="{EAFEA21B-3B0A-A646-B7D5-451E1A17A5EE}" srcOrd="0" destOrd="0" presId="urn:microsoft.com/office/officeart/2005/8/layout/hList1"/>
    <dgm:cxn modelId="{734A215F-5BD1-AB42-AAD0-BE60C4B65D08}" type="presParOf" srcId="{EAFEA21B-3B0A-A646-B7D5-451E1A17A5EE}" destId="{BEFDF9BE-138C-D84D-BFDE-B5639AC33876}" srcOrd="0" destOrd="0" presId="urn:microsoft.com/office/officeart/2005/8/layout/hList1"/>
    <dgm:cxn modelId="{DCEA111A-42EC-C64A-A88C-AF6490EA68C7}" type="presParOf" srcId="{EAFEA21B-3B0A-A646-B7D5-451E1A17A5EE}" destId="{3F0F1C1F-D550-8F49-BD4F-A78F02EFD4BC}" srcOrd="1" destOrd="0" presId="urn:microsoft.com/office/officeart/2005/8/layout/hList1"/>
    <dgm:cxn modelId="{F0D70C51-840F-D649-A40F-EE57C27CFC66}" type="presParOf" srcId="{048534EC-CEAE-5340-8974-1F2082BAD7FD}" destId="{CB00701D-C095-2A4E-A09F-64170780DADB}" srcOrd="1" destOrd="0" presId="urn:microsoft.com/office/officeart/2005/8/layout/hList1"/>
    <dgm:cxn modelId="{8683C3F3-C355-6D41-80E0-4132F070EB09}" type="presParOf" srcId="{048534EC-CEAE-5340-8974-1F2082BAD7FD}" destId="{EDF2ECE3-B51B-C042-BB75-E0397358D214}" srcOrd="2" destOrd="0" presId="urn:microsoft.com/office/officeart/2005/8/layout/hList1"/>
    <dgm:cxn modelId="{39C6AA18-C48E-2146-A6C6-7B8B8D64931D}" type="presParOf" srcId="{EDF2ECE3-B51B-C042-BB75-E0397358D214}" destId="{2A379EC1-BD38-2E43-8CA6-701198912CB4}" srcOrd="0" destOrd="0" presId="urn:microsoft.com/office/officeart/2005/8/layout/hList1"/>
    <dgm:cxn modelId="{42B6CFF9-5ECB-D44F-B548-26797C0B385E}" type="presParOf" srcId="{EDF2ECE3-B51B-C042-BB75-E0397358D214}" destId="{770604EF-6523-0B4C-ADC3-7D340D1DB301}"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EB5D814-9692-46D7-BA97-06119D94A2FA}"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17D43919-58CF-484E-AA8D-DC6804743EE4}">
      <dgm:prSet/>
      <dgm:spPr/>
      <dgm:t>
        <a:bodyPr/>
        <a:lstStyle/>
        <a:p>
          <a:r>
            <a:rPr lang="en-US" dirty="0"/>
            <a:t>Nursing Diagnosis (Table 28.4)</a:t>
          </a:r>
        </a:p>
      </dgm:t>
    </dgm:pt>
    <dgm:pt modelId="{446E62E7-040B-41C1-9051-34F91DE6BB91}" type="parTrans" cxnId="{A0398B17-CE52-4BCC-BA7F-7F075E9C07CA}">
      <dgm:prSet/>
      <dgm:spPr/>
      <dgm:t>
        <a:bodyPr/>
        <a:lstStyle/>
        <a:p>
          <a:endParaRPr lang="en-US"/>
        </a:p>
      </dgm:t>
    </dgm:pt>
    <dgm:pt modelId="{92C2FAE7-96E0-42B4-ADAC-C5FA9B8E3CFE}" type="sibTrans" cxnId="{A0398B17-CE52-4BCC-BA7F-7F075E9C07CA}">
      <dgm:prSet/>
      <dgm:spPr/>
      <dgm:t>
        <a:bodyPr/>
        <a:lstStyle/>
        <a:p>
          <a:endParaRPr lang="en-US"/>
        </a:p>
      </dgm:t>
    </dgm:pt>
    <dgm:pt modelId="{88651155-4A10-4B10-8993-37FA833682B6}">
      <dgm:prSet/>
      <dgm:spPr/>
      <dgm:t>
        <a:bodyPr/>
        <a:lstStyle/>
        <a:p>
          <a:r>
            <a:rPr lang="en-US" dirty="0"/>
            <a:t>Directed toward protecting vulnerable family members</a:t>
          </a:r>
        </a:p>
      </dgm:t>
    </dgm:pt>
    <dgm:pt modelId="{8BBBA5F0-F30D-4293-BACD-47492668F936}" type="parTrans" cxnId="{634BF417-264D-4996-946C-0E81F6395323}">
      <dgm:prSet/>
      <dgm:spPr/>
      <dgm:t>
        <a:bodyPr/>
        <a:lstStyle/>
        <a:p>
          <a:endParaRPr lang="en-US"/>
        </a:p>
      </dgm:t>
    </dgm:pt>
    <dgm:pt modelId="{9CEC1869-261A-4E82-A2BE-FFBF6FEEE6D2}" type="sibTrans" cxnId="{634BF417-264D-4996-946C-0E81F6395323}">
      <dgm:prSet/>
      <dgm:spPr/>
      <dgm:t>
        <a:bodyPr/>
        <a:lstStyle/>
        <a:p>
          <a:endParaRPr lang="en-US"/>
        </a:p>
      </dgm:t>
    </dgm:pt>
    <dgm:pt modelId="{CD52D4E8-BDBA-4575-BAAB-C9F9BF58118F}">
      <dgm:prSet/>
      <dgm:spPr/>
      <dgm:t>
        <a:bodyPr/>
        <a:lstStyle/>
        <a:p>
          <a:r>
            <a:rPr lang="en-US" dirty="0"/>
            <a:t>Can also include perpetrator in plans of care</a:t>
          </a:r>
        </a:p>
      </dgm:t>
    </dgm:pt>
    <dgm:pt modelId="{D671628D-54A5-4BAF-B2AA-304798A8EDB6}" type="parTrans" cxnId="{07741879-B9BF-4BC3-AD85-BE548C71EB24}">
      <dgm:prSet/>
      <dgm:spPr/>
      <dgm:t>
        <a:bodyPr/>
        <a:lstStyle/>
        <a:p>
          <a:endParaRPr lang="en-US"/>
        </a:p>
      </dgm:t>
    </dgm:pt>
    <dgm:pt modelId="{57C1ECE8-152C-4C82-8159-36CEE2053A0A}" type="sibTrans" cxnId="{07741879-B9BF-4BC3-AD85-BE548C71EB24}">
      <dgm:prSet/>
      <dgm:spPr/>
      <dgm:t>
        <a:bodyPr/>
        <a:lstStyle/>
        <a:p>
          <a:endParaRPr lang="en-US"/>
        </a:p>
      </dgm:t>
    </dgm:pt>
    <dgm:pt modelId="{22208AC7-77A5-4D2E-8691-6C55D287448F}">
      <dgm:prSet/>
      <dgm:spPr/>
      <dgm:t>
        <a:bodyPr/>
        <a:lstStyle/>
        <a:p>
          <a:r>
            <a:rPr lang="en-US" dirty="0"/>
            <a:t>Outcomes identification</a:t>
          </a:r>
        </a:p>
      </dgm:t>
    </dgm:pt>
    <dgm:pt modelId="{7E77CBA2-9EF4-4640-BF4E-B04DCDA6146B}" type="parTrans" cxnId="{ACF25B38-41E3-414E-9CED-515F3E1A6A99}">
      <dgm:prSet/>
      <dgm:spPr/>
      <dgm:t>
        <a:bodyPr/>
        <a:lstStyle/>
        <a:p>
          <a:endParaRPr lang="en-US"/>
        </a:p>
      </dgm:t>
    </dgm:pt>
    <dgm:pt modelId="{131CD3B3-B838-4FE7-931A-90AF568AEED6}" type="sibTrans" cxnId="{ACF25B38-41E3-414E-9CED-515F3E1A6A99}">
      <dgm:prSet/>
      <dgm:spPr/>
      <dgm:t>
        <a:bodyPr/>
        <a:lstStyle/>
        <a:p>
          <a:endParaRPr lang="en-US"/>
        </a:p>
      </dgm:t>
    </dgm:pt>
    <dgm:pt modelId="{714E61FC-01C5-417E-BADA-84D6CEF954C7}">
      <dgm:prSet/>
      <dgm:spPr/>
      <dgm:t>
        <a:bodyPr/>
        <a:lstStyle/>
        <a:p>
          <a:r>
            <a:rPr lang="en-US" dirty="0"/>
            <a:t>Reduce or reverse the problem addressed </a:t>
          </a:r>
        </a:p>
      </dgm:t>
    </dgm:pt>
    <dgm:pt modelId="{4EF8CC12-293D-4BBD-B37C-4E45B47B05E0}" type="parTrans" cxnId="{8B46B32D-7B5A-47D6-A842-7B09E141FCB3}">
      <dgm:prSet/>
      <dgm:spPr/>
      <dgm:t>
        <a:bodyPr/>
        <a:lstStyle/>
        <a:p>
          <a:endParaRPr lang="en-US"/>
        </a:p>
      </dgm:t>
    </dgm:pt>
    <dgm:pt modelId="{CB7BB90B-3233-4B98-BE82-BBCC79CD3356}" type="sibTrans" cxnId="{8B46B32D-7B5A-47D6-A842-7B09E141FCB3}">
      <dgm:prSet/>
      <dgm:spPr/>
      <dgm:t>
        <a:bodyPr/>
        <a:lstStyle/>
        <a:p>
          <a:endParaRPr lang="en-US"/>
        </a:p>
      </dgm:t>
    </dgm:pt>
    <dgm:pt modelId="{B30A013E-0C60-104D-BC24-F367D6881333}" type="pres">
      <dgm:prSet presAssocID="{FEB5D814-9692-46D7-BA97-06119D94A2FA}" presName="linear" presStyleCnt="0">
        <dgm:presLayoutVars>
          <dgm:dir/>
          <dgm:animLvl val="lvl"/>
          <dgm:resizeHandles val="exact"/>
        </dgm:presLayoutVars>
      </dgm:prSet>
      <dgm:spPr/>
    </dgm:pt>
    <dgm:pt modelId="{5D1F72E9-5AD9-C949-B57C-4AD6F2292E7E}" type="pres">
      <dgm:prSet presAssocID="{17D43919-58CF-484E-AA8D-DC6804743EE4}" presName="parentLin" presStyleCnt="0"/>
      <dgm:spPr/>
    </dgm:pt>
    <dgm:pt modelId="{34B64EE9-FF79-AD4C-A492-0C05E93FA9D0}" type="pres">
      <dgm:prSet presAssocID="{17D43919-58CF-484E-AA8D-DC6804743EE4}" presName="parentLeftMargin" presStyleLbl="node1" presStyleIdx="0" presStyleCnt="2"/>
      <dgm:spPr/>
    </dgm:pt>
    <dgm:pt modelId="{CE01BE87-8688-8E4A-8E5E-37099E0948F1}" type="pres">
      <dgm:prSet presAssocID="{17D43919-58CF-484E-AA8D-DC6804743EE4}" presName="parentText" presStyleLbl="node1" presStyleIdx="0" presStyleCnt="2">
        <dgm:presLayoutVars>
          <dgm:chMax val="0"/>
          <dgm:bulletEnabled val="1"/>
        </dgm:presLayoutVars>
      </dgm:prSet>
      <dgm:spPr/>
    </dgm:pt>
    <dgm:pt modelId="{1613B8F2-B313-2B41-8E94-6D4E50F77BA6}" type="pres">
      <dgm:prSet presAssocID="{17D43919-58CF-484E-AA8D-DC6804743EE4}" presName="negativeSpace" presStyleCnt="0"/>
      <dgm:spPr/>
    </dgm:pt>
    <dgm:pt modelId="{C54A9336-8312-CA44-8F46-EC2FB6C6B8B9}" type="pres">
      <dgm:prSet presAssocID="{17D43919-58CF-484E-AA8D-DC6804743EE4}" presName="childText" presStyleLbl="conFgAcc1" presStyleIdx="0" presStyleCnt="2">
        <dgm:presLayoutVars>
          <dgm:bulletEnabled val="1"/>
        </dgm:presLayoutVars>
      </dgm:prSet>
      <dgm:spPr/>
    </dgm:pt>
    <dgm:pt modelId="{C4767FA6-D659-DD45-8151-438DB709BD31}" type="pres">
      <dgm:prSet presAssocID="{92C2FAE7-96E0-42B4-ADAC-C5FA9B8E3CFE}" presName="spaceBetweenRectangles" presStyleCnt="0"/>
      <dgm:spPr/>
    </dgm:pt>
    <dgm:pt modelId="{E24F0562-D60A-DF48-9053-E6A0B31FE6EB}" type="pres">
      <dgm:prSet presAssocID="{22208AC7-77A5-4D2E-8691-6C55D287448F}" presName="parentLin" presStyleCnt="0"/>
      <dgm:spPr/>
    </dgm:pt>
    <dgm:pt modelId="{16CBEB4A-29DF-5A4C-9183-9072823C1662}" type="pres">
      <dgm:prSet presAssocID="{22208AC7-77A5-4D2E-8691-6C55D287448F}" presName="parentLeftMargin" presStyleLbl="node1" presStyleIdx="0" presStyleCnt="2"/>
      <dgm:spPr/>
    </dgm:pt>
    <dgm:pt modelId="{C0089BC1-1BDE-5845-939A-80A7F7646313}" type="pres">
      <dgm:prSet presAssocID="{22208AC7-77A5-4D2E-8691-6C55D287448F}" presName="parentText" presStyleLbl="node1" presStyleIdx="1" presStyleCnt="2">
        <dgm:presLayoutVars>
          <dgm:chMax val="0"/>
          <dgm:bulletEnabled val="1"/>
        </dgm:presLayoutVars>
      </dgm:prSet>
      <dgm:spPr/>
    </dgm:pt>
    <dgm:pt modelId="{84B852E6-E063-F749-AA9E-BAAF1D7929CB}" type="pres">
      <dgm:prSet presAssocID="{22208AC7-77A5-4D2E-8691-6C55D287448F}" presName="negativeSpace" presStyleCnt="0"/>
      <dgm:spPr/>
    </dgm:pt>
    <dgm:pt modelId="{44138683-16CD-1344-9E66-48DB03681495}" type="pres">
      <dgm:prSet presAssocID="{22208AC7-77A5-4D2E-8691-6C55D287448F}" presName="childText" presStyleLbl="conFgAcc1" presStyleIdx="1" presStyleCnt="2">
        <dgm:presLayoutVars>
          <dgm:bulletEnabled val="1"/>
        </dgm:presLayoutVars>
      </dgm:prSet>
      <dgm:spPr/>
    </dgm:pt>
  </dgm:ptLst>
  <dgm:cxnLst>
    <dgm:cxn modelId="{E5EF6B04-F5B7-474A-A9E6-F13DB8AF0F7C}" type="presOf" srcId="{17D43919-58CF-484E-AA8D-DC6804743EE4}" destId="{CE01BE87-8688-8E4A-8E5E-37099E0948F1}" srcOrd="1" destOrd="0" presId="urn:microsoft.com/office/officeart/2005/8/layout/list1"/>
    <dgm:cxn modelId="{50DC130B-F1F4-5F44-84FE-06FA66FAE313}" type="presOf" srcId="{FEB5D814-9692-46D7-BA97-06119D94A2FA}" destId="{B30A013E-0C60-104D-BC24-F367D6881333}" srcOrd="0" destOrd="0" presId="urn:microsoft.com/office/officeart/2005/8/layout/list1"/>
    <dgm:cxn modelId="{68567114-B8EE-8144-B76E-579C90AE40A0}" type="presOf" srcId="{88651155-4A10-4B10-8993-37FA833682B6}" destId="{C54A9336-8312-CA44-8F46-EC2FB6C6B8B9}" srcOrd="0" destOrd="0" presId="urn:microsoft.com/office/officeart/2005/8/layout/list1"/>
    <dgm:cxn modelId="{A0398B17-CE52-4BCC-BA7F-7F075E9C07CA}" srcId="{FEB5D814-9692-46D7-BA97-06119D94A2FA}" destId="{17D43919-58CF-484E-AA8D-DC6804743EE4}" srcOrd="0" destOrd="0" parTransId="{446E62E7-040B-41C1-9051-34F91DE6BB91}" sibTransId="{92C2FAE7-96E0-42B4-ADAC-C5FA9B8E3CFE}"/>
    <dgm:cxn modelId="{634BF417-264D-4996-946C-0E81F6395323}" srcId="{17D43919-58CF-484E-AA8D-DC6804743EE4}" destId="{88651155-4A10-4B10-8993-37FA833682B6}" srcOrd="0" destOrd="0" parTransId="{8BBBA5F0-F30D-4293-BACD-47492668F936}" sibTransId="{9CEC1869-261A-4E82-A2BE-FFBF6FEEE6D2}"/>
    <dgm:cxn modelId="{8B46B32D-7B5A-47D6-A842-7B09E141FCB3}" srcId="{22208AC7-77A5-4D2E-8691-6C55D287448F}" destId="{714E61FC-01C5-417E-BADA-84D6CEF954C7}" srcOrd="0" destOrd="0" parTransId="{4EF8CC12-293D-4BBD-B37C-4E45B47B05E0}" sibTransId="{CB7BB90B-3233-4B98-BE82-BBCC79CD3356}"/>
    <dgm:cxn modelId="{05A16A37-9E86-1344-8D74-19BA2FA787F3}" type="presOf" srcId="{17D43919-58CF-484E-AA8D-DC6804743EE4}" destId="{34B64EE9-FF79-AD4C-A492-0C05E93FA9D0}" srcOrd="0" destOrd="0" presId="urn:microsoft.com/office/officeart/2005/8/layout/list1"/>
    <dgm:cxn modelId="{ACF25B38-41E3-414E-9CED-515F3E1A6A99}" srcId="{FEB5D814-9692-46D7-BA97-06119D94A2FA}" destId="{22208AC7-77A5-4D2E-8691-6C55D287448F}" srcOrd="1" destOrd="0" parTransId="{7E77CBA2-9EF4-4640-BF4E-B04DCDA6146B}" sibTransId="{131CD3B3-B838-4FE7-931A-90AF568AEED6}"/>
    <dgm:cxn modelId="{FACC6352-D151-A148-A8C6-55BE4F32AA75}" type="presOf" srcId="{22208AC7-77A5-4D2E-8691-6C55D287448F}" destId="{16CBEB4A-29DF-5A4C-9183-9072823C1662}" srcOrd="0" destOrd="0" presId="urn:microsoft.com/office/officeart/2005/8/layout/list1"/>
    <dgm:cxn modelId="{5D1D096D-AA20-D842-9300-A886F12FDD7D}" type="presOf" srcId="{CD52D4E8-BDBA-4575-BAAB-C9F9BF58118F}" destId="{C54A9336-8312-CA44-8F46-EC2FB6C6B8B9}" srcOrd="0" destOrd="1" presId="urn:microsoft.com/office/officeart/2005/8/layout/list1"/>
    <dgm:cxn modelId="{9358366E-C192-824F-9B15-B0724D9277E8}" type="presOf" srcId="{22208AC7-77A5-4D2E-8691-6C55D287448F}" destId="{C0089BC1-1BDE-5845-939A-80A7F7646313}" srcOrd="1" destOrd="0" presId="urn:microsoft.com/office/officeart/2005/8/layout/list1"/>
    <dgm:cxn modelId="{07741879-B9BF-4BC3-AD85-BE548C71EB24}" srcId="{17D43919-58CF-484E-AA8D-DC6804743EE4}" destId="{CD52D4E8-BDBA-4575-BAAB-C9F9BF58118F}" srcOrd="1" destOrd="0" parTransId="{D671628D-54A5-4BAF-B2AA-304798A8EDB6}" sibTransId="{57C1ECE8-152C-4C82-8159-36CEE2053A0A}"/>
    <dgm:cxn modelId="{C4054EA9-9969-C349-BCFA-525FF4B587C4}" type="presOf" srcId="{714E61FC-01C5-417E-BADA-84D6CEF954C7}" destId="{44138683-16CD-1344-9E66-48DB03681495}" srcOrd="0" destOrd="0" presId="urn:microsoft.com/office/officeart/2005/8/layout/list1"/>
    <dgm:cxn modelId="{B780E336-7942-6D42-9074-5ED01DE9BD43}" type="presParOf" srcId="{B30A013E-0C60-104D-BC24-F367D6881333}" destId="{5D1F72E9-5AD9-C949-B57C-4AD6F2292E7E}" srcOrd="0" destOrd="0" presId="urn:microsoft.com/office/officeart/2005/8/layout/list1"/>
    <dgm:cxn modelId="{0375321C-BAAE-E747-873D-703DEF032EBC}" type="presParOf" srcId="{5D1F72E9-5AD9-C949-B57C-4AD6F2292E7E}" destId="{34B64EE9-FF79-AD4C-A492-0C05E93FA9D0}" srcOrd="0" destOrd="0" presId="urn:microsoft.com/office/officeart/2005/8/layout/list1"/>
    <dgm:cxn modelId="{CB419182-301A-3D4B-AE78-8C6731099574}" type="presParOf" srcId="{5D1F72E9-5AD9-C949-B57C-4AD6F2292E7E}" destId="{CE01BE87-8688-8E4A-8E5E-37099E0948F1}" srcOrd="1" destOrd="0" presId="urn:microsoft.com/office/officeart/2005/8/layout/list1"/>
    <dgm:cxn modelId="{C5F3D055-F6D7-BF4B-BF18-7911E2182F57}" type="presParOf" srcId="{B30A013E-0C60-104D-BC24-F367D6881333}" destId="{1613B8F2-B313-2B41-8E94-6D4E50F77BA6}" srcOrd="1" destOrd="0" presId="urn:microsoft.com/office/officeart/2005/8/layout/list1"/>
    <dgm:cxn modelId="{B6060A2C-F74F-7B48-84F1-B96824777BE8}" type="presParOf" srcId="{B30A013E-0C60-104D-BC24-F367D6881333}" destId="{C54A9336-8312-CA44-8F46-EC2FB6C6B8B9}" srcOrd="2" destOrd="0" presId="urn:microsoft.com/office/officeart/2005/8/layout/list1"/>
    <dgm:cxn modelId="{894CE0A9-F5BA-8541-BDF6-0CD6FD20D21B}" type="presParOf" srcId="{B30A013E-0C60-104D-BC24-F367D6881333}" destId="{C4767FA6-D659-DD45-8151-438DB709BD31}" srcOrd="3" destOrd="0" presId="urn:microsoft.com/office/officeart/2005/8/layout/list1"/>
    <dgm:cxn modelId="{5F99F65D-1C0F-4C42-9197-B0A1A85ABB59}" type="presParOf" srcId="{B30A013E-0C60-104D-BC24-F367D6881333}" destId="{E24F0562-D60A-DF48-9053-E6A0B31FE6EB}" srcOrd="4" destOrd="0" presId="urn:microsoft.com/office/officeart/2005/8/layout/list1"/>
    <dgm:cxn modelId="{DFE64CFA-0690-304B-85FF-A113039F15E1}" type="presParOf" srcId="{E24F0562-D60A-DF48-9053-E6A0B31FE6EB}" destId="{16CBEB4A-29DF-5A4C-9183-9072823C1662}" srcOrd="0" destOrd="0" presId="urn:microsoft.com/office/officeart/2005/8/layout/list1"/>
    <dgm:cxn modelId="{BBFD74BC-0F52-6645-AF05-F5897D7D3F88}" type="presParOf" srcId="{E24F0562-D60A-DF48-9053-E6A0B31FE6EB}" destId="{C0089BC1-1BDE-5845-939A-80A7F7646313}" srcOrd="1" destOrd="0" presId="urn:microsoft.com/office/officeart/2005/8/layout/list1"/>
    <dgm:cxn modelId="{24B3CAEA-629B-8C47-88BF-73E51D99492A}" type="presParOf" srcId="{B30A013E-0C60-104D-BC24-F367D6881333}" destId="{84B852E6-E063-F749-AA9E-BAAF1D7929CB}" srcOrd="5" destOrd="0" presId="urn:microsoft.com/office/officeart/2005/8/layout/list1"/>
    <dgm:cxn modelId="{FDAF1E34-2A70-B941-9DFB-5E8C278B1C6E}" type="presParOf" srcId="{B30A013E-0C60-104D-BC24-F367D6881333}" destId="{44138683-16CD-1344-9E66-48DB03681495}"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DB80F5A-28AF-46CF-B57A-B685BA3D8208}"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2E25C81C-C575-4622-AD46-5B729D76A09C}">
      <dgm:prSet/>
      <dgm:spPr/>
      <dgm:t>
        <a:bodyPr/>
        <a:lstStyle/>
        <a:p>
          <a:r>
            <a:rPr lang="en-US" dirty="0"/>
            <a:t>Reporting abuse</a:t>
          </a:r>
        </a:p>
      </dgm:t>
    </dgm:pt>
    <dgm:pt modelId="{5F56A50E-C328-49E9-B904-1BEDCE0308F6}" type="parTrans" cxnId="{263C0D31-9C57-421F-8363-3334F9A056C3}">
      <dgm:prSet/>
      <dgm:spPr/>
      <dgm:t>
        <a:bodyPr/>
        <a:lstStyle/>
        <a:p>
          <a:endParaRPr lang="en-US"/>
        </a:p>
      </dgm:t>
    </dgm:pt>
    <dgm:pt modelId="{082DEAA2-4B04-4C5B-A3C6-312A20EFE0F3}" type="sibTrans" cxnId="{263C0D31-9C57-421F-8363-3334F9A056C3}">
      <dgm:prSet/>
      <dgm:spPr/>
      <dgm:t>
        <a:bodyPr/>
        <a:lstStyle/>
        <a:p>
          <a:endParaRPr lang="en-US"/>
        </a:p>
      </dgm:t>
    </dgm:pt>
    <dgm:pt modelId="{3BD61536-CF58-45B6-B4C0-286C749F6E82}">
      <dgm:prSet/>
      <dgm:spPr/>
      <dgm:t>
        <a:bodyPr/>
        <a:lstStyle/>
        <a:p>
          <a:r>
            <a:rPr lang="en-US" dirty="0"/>
            <a:t>Considering family’s culture</a:t>
          </a:r>
        </a:p>
      </dgm:t>
    </dgm:pt>
    <dgm:pt modelId="{BD586F3B-3458-4FE8-81C6-39B95CE8C70C}" type="parTrans" cxnId="{7FC153F4-B835-4C32-9AD0-2E987E972910}">
      <dgm:prSet/>
      <dgm:spPr/>
      <dgm:t>
        <a:bodyPr/>
        <a:lstStyle/>
        <a:p>
          <a:endParaRPr lang="en-US"/>
        </a:p>
      </dgm:t>
    </dgm:pt>
    <dgm:pt modelId="{AB463824-731D-4029-A7DF-76D61F877EE2}" type="sibTrans" cxnId="{7FC153F4-B835-4C32-9AD0-2E987E972910}">
      <dgm:prSet/>
      <dgm:spPr/>
      <dgm:t>
        <a:bodyPr/>
        <a:lstStyle/>
        <a:p>
          <a:endParaRPr lang="en-US"/>
        </a:p>
      </dgm:t>
    </dgm:pt>
    <dgm:pt modelId="{8523914A-07E7-46AE-A5A1-0B8732D9C667}">
      <dgm:prSet/>
      <dgm:spPr/>
      <dgm:t>
        <a:bodyPr/>
        <a:lstStyle/>
        <a:p>
          <a:r>
            <a:rPr lang="en-US" dirty="0"/>
            <a:t>Counseling—safety plan (for rapid escape)</a:t>
          </a:r>
        </a:p>
      </dgm:t>
    </dgm:pt>
    <dgm:pt modelId="{EACAD853-1F3F-430E-AE27-6F8240F15122}" type="parTrans" cxnId="{6AF025D4-C9D3-4757-BFD4-1968B9654231}">
      <dgm:prSet/>
      <dgm:spPr/>
      <dgm:t>
        <a:bodyPr/>
        <a:lstStyle/>
        <a:p>
          <a:endParaRPr lang="en-US"/>
        </a:p>
      </dgm:t>
    </dgm:pt>
    <dgm:pt modelId="{C0BD7506-F217-4B04-ADB2-847CDAFBDC98}" type="sibTrans" cxnId="{6AF025D4-C9D3-4757-BFD4-1968B9654231}">
      <dgm:prSet/>
      <dgm:spPr/>
      <dgm:t>
        <a:bodyPr/>
        <a:lstStyle/>
        <a:p>
          <a:endParaRPr lang="en-US"/>
        </a:p>
      </dgm:t>
    </dgm:pt>
    <dgm:pt modelId="{3A050604-E88E-413C-BC16-254D59ED835E}">
      <dgm:prSet/>
      <dgm:spPr/>
      <dgm:t>
        <a:bodyPr/>
        <a:lstStyle/>
        <a:p>
          <a:r>
            <a:rPr lang="en-US" dirty="0"/>
            <a:t>Case management</a:t>
          </a:r>
        </a:p>
      </dgm:t>
    </dgm:pt>
    <dgm:pt modelId="{6A268D25-A26B-4805-BD20-C98D98FA4495}" type="parTrans" cxnId="{163C8DA9-4231-4846-8FDB-A78691678624}">
      <dgm:prSet/>
      <dgm:spPr/>
      <dgm:t>
        <a:bodyPr/>
        <a:lstStyle/>
        <a:p>
          <a:endParaRPr lang="en-US"/>
        </a:p>
      </dgm:t>
    </dgm:pt>
    <dgm:pt modelId="{3C3A6A05-CE55-4DF8-B70F-7F3938E04099}" type="sibTrans" cxnId="{163C8DA9-4231-4846-8FDB-A78691678624}">
      <dgm:prSet/>
      <dgm:spPr/>
      <dgm:t>
        <a:bodyPr/>
        <a:lstStyle/>
        <a:p>
          <a:endParaRPr lang="en-US"/>
        </a:p>
      </dgm:t>
    </dgm:pt>
    <dgm:pt modelId="{B08973A8-CAC4-4FF4-91D3-94665E949B88}">
      <dgm:prSet/>
      <dgm:spPr/>
      <dgm:t>
        <a:bodyPr/>
        <a:lstStyle/>
        <a:p>
          <a:r>
            <a:rPr lang="en-US" dirty="0"/>
            <a:t>Promotion of community support </a:t>
          </a:r>
        </a:p>
      </dgm:t>
    </dgm:pt>
    <dgm:pt modelId="{D830E359-1111-4CD7-B5CA-B23042776026}" type="parTrans" cxnId="{DDB234CA-E7B8-4063-A1ED-7A8C2606BF72}">
      <dgm:prSet/>
      <dgm:spPr/>
      <dgm:t>
        <a:bodyPr/>
        <a:lstStyle/>
        <a:p>
          <a:endParaRPr lang="en-US"/>
        </a:p>
      </dgm:t>
    </dgm:pt>
    <dgm:pt modelId="{1E118D48-3AA4-4044-B07E-FE1C3A190C48}" type="sibTrans" cxnId="{DDB234CA-E7B8-4063-A1ED-7A8C2606BF72}">
      <dgm:prSet/>
      <dgm:spPr/>
      <dgm:t>
        <a:bodyPr/>
        <a:lstStyle/>
        <a:p>
          <a:endParaRPr lang="en-US"/>
        </a:p>
      </dgm:t>
    </dgm:pt>
    <dgm:pt modelId="{7D7F707D-2886-431C-AD90-AEAAD7D94313}">
      <dgm:prSet/>
      <dgm:spPr/>
      <dgm:t>
        <a:bodyPr/>
        <a:lstStyle/>
        <a:p>
          <a:r>
            <a:rPr lang="en-US" dirty="0"/>
            <a:t>Health teaching and health promotion</a:t>
          </a:r>
        </a:p>
      </dgm:t>
    </dgm:pt>
    <dgm:pt modelId="{102A0C19-7A5C-471D-9F65-8C56A1680CAA}" type="parTrans" cxnId="{5D403F01-A3A7-41B0-A5E8-52BF5C76A439}">
      <dgm:prSet/>
      <dgm:spPr/>
      <dgm:t>
        <a:bodyPr/>
        <a:lstStyle/>
        <a:p>
          <a:endParaRPr lang="en-US"/>
        </a:p>
      </dgm:t>
    </dgm:pt>
    <dgm:pt modelId="{0B964E73-131F-40B1-9427-C92B1149FD33}" type="sibTrans" cxnId="{5D403F01-A3A7-41B0-A5E8-52BF5C76A439}">
      <dgm:prSet/>
      <dgm:spPr/>
      <dgm:t>
        <a:bodyPr/>
        <a:lstStyle/>
        <a:p>
          <a:endParaRPr lang="en-US"/>
        </a:p>
      </dgm:t>
    </dgm:pt>
    <dgm:pt modelId="{0E8B17AE-E1D1-5443-8A2B-76456184A04E}" type="pres">
      <dgm:prSet presAssocID="{7DB80F5A-28AF-46CF-B57A-B685BA3D8208}" presName="vert0" presStyleCnt="0">
        <dgm:presLayoutVars>
          <dgm:dir/>
          <dgm:animOne val="branch"/>
          <dgm:animLvl val="lvl"/>
        </dgm:presLayoutVars>
      </dgm:prSet>
      <dgm:spPr/>
    </dgm:pt>
    <dgm:pt modelId="{843236AD-2587-7D48-B13D-9E001F7E25C0}" type="pres">
      <dgm:prSet presAssocID="{2E25C81C-C575-4622-AD46-5B729D76A09C}" presName="thickLine" presStyleLbl="alignNode1" presStyleIdx="0" presStyleCnt="6"/>
      <dgm:spPr/>
    </dgm:pt>
    <dgm:pt modelId="{B2C62F53-47DC-A346-A6E3-6576E25B66BA}" type="pres">
      <dgm:prSet presAssocID="{2E25C81C-C575-4622-AD46-5B729D76A09C}" presName="horz1" presStyleCnt="0"/>
      <dgm:spPr/>
    </dgm:pt>
    <dgm:pt modelId="{3C3281F0-8BE0-2B4D-B855-405D07567188}" type="pres">
      <dgm:prSet presAssocID="{2E25C81C-C575-4622-AD46-5B729D76A09C}" presName="tx1" presStyleLbl="revTx" presStyleIdx="0" presStyleCnt="6"/>
      <dgm:spPr/>
    </dgm:pt>
    <dgm:pt modelId="{D3933920-3A09-F84D-BF30-51C05B35B374}" type="pres">
      <dgm:prSet presAssocID="{2E25C81C-C575-4622-AD46-5B729D76A09C}" presName="vert1" presStyleCnt="0"/>
      <dgm:spPr/>
    </dgm:pt>
    <dgm:pt modelId="{D79E4D35-6952-F24B-B2A2-C52FC10BBDE7}" type="pres">
      <dgm:prSet presAssocID="{3BD61536-CF58-45B6-B4C0-286C749F6E82}" presName="thickLine" presStyleLbl="alignNode1" presStyleIdx="1" presStyleCnt="6"/>
      <dgm:spPr/>
    </dgm:pt>
    <dgm:pt modelId="{88BB501F-CE05-DA46-8DDD-01346084A217}" type="pres">
      <dgm:prSet presAssocID="{3BD61536-CF58-45B6-B4C0-286C749F6E82}" presName="horz1" presStyleCnt="0"/>
      <dgm:spPr/>
    </dgm:pt>
    <dgm:pt modelId="{65E4AB4E-AB32-C341-8D6C-00166B392179}" type="pres">
      <dgm:prSet presAssocID="{3BD61536-CF58-45B6-B4C0-286C749F6E82}" presName="tx1" presStyleLbl="revTx" presStyleIdx="1" presStyleCnt="6"/>
      <dgm:spPr/>
    </dgm:pt>
    <dgm:pt modelId="{249D75C1-CD18-B442-A90C-B2804E74521A}" type="pres">
      <dgm:prSet presAssocID="{3BD61536-CF58-45B6-B4C0-286C749F6E82}" presName="vert1" presStyleCnt="0"/>
      <dgm:spPr/>
    </dgm:pt>
    <dgm:pt modelId="{EAE523E0-3437-4343-9A35-BB422F1FAAA4}" type="pres">
      <dgm:prSet presAssocID="{8523914A-07E7-46AE-A5A1-0B8732D9C667}" presName="thickLine" presStyleLbl="alignNode1" presStyleIdx="2" presStyleCnt="6"/>
      <dgm:spPr/>
    </dgm:pt>
    <dgm:pt modelId="{E229E7D5-038D-EB45-A6D0-BC8561465176}" type="pres">
      <dgm:prSet presAssocID="{8523914A-07E7-46AE-A5A1-0B8732D9C667}" presName="horz1" presStyleCnt="0"/>
      <dgm:spPr/>
    </dgm:pt>
    <dgm:pt modelId="{38911798-DB02-6A4B-A9CD-E4BE46301EE4}" type="pres">
      <dgm:prSet presAssocID="{8523914A-07E7-46AE-A5A1-0B8732D9C667}" presName="tx1" presStyleLbl="revTx" presStyleIdx="2" presStyleCnt="6"/>
      <dgm:spPr/>
    </dgm:pt>
    <dgm:pt modelId="{8E6D4B5D-3582-5141-89CA-9331A1B30576}" type="pres">
      <dgm:prSet presAssocID="{8523914A-07E7-46AE-A5A1-0B8732D9C667}" presName="vert1" presStyleCnt="0"/>
      <dgm:spPr/>
    </dgm:pt>
    <dgm:pt modelId="{D7F933A8-BF8D-DD4E-9F09-E4FC35CCAEB6}" type="pres">
      <dgm:prSet presAssocID="{3A050604-E88E-413C-BC16-254D59ED835E}" presName="thickLine" presStyleLbl="alignNode1" presStyleIdx="3" presStyleCnt="6"/>
      <dgm:spPr/>
    </dgm:pt>
    <dgm:pt modelId="{589AE69F-20A5-204B-AFC4-CE18F25D05A1}" type="pres">
      <dgm:prSet presAssocID="{3A050604-E88E-413C-BC16-254D59ED835E}" presName="horz1" presStyleCnt="0"/>
      <dgm:spPr/>
    </dgm:pt>
    <dgm:pt modelId="{EAB8EDE8-14A4-9A4E-B3F7-2AD345342063}" type="pres">
      <dgm:prSet presAssocID="{3A050604-E88E-413C-BC16-254D59ED835E}" presName="tx1" presStyleLbl="revTx" presStyleIdx="3" presStyleCnt="6"/>
      <dgm:spPr/>
    </dgm:pt>
    <dgm:pt modelId="{AD537883-9124-C844-B66D-1E6C24A0655A}" type="pres">
      <dgm:prSet presAssocID="{3A050604-E88E-413C-BC16-254D59ED835E}" presName="vert1" presStyleCnt="0"/>
      <dgm:spPr/>
    </dgm:pt>
    <dgm:pt modelId="{A981D902-B5BA-B24B-AB00-2BADD1845487}" type="pres">
      <dgm:prSet presAssocID="{B08973A8-CAC4-4FF4-91D3-94665E949B88}" presName="thickLine" presStyleLbl="alignNode1" presStyleIdx="4" presStyleCnt="6"/>
      <dgm:spPr/>
    </dgm:pt>
    <dgm:pt modelId="{1260C83D-91F5-C34A-822A-A45FD4D54127}" type="pres">
      <dgm:prSet presAssocID="{B08973A8-CAC4-4FF4-91D3-94665E949B88}" presName="horz1" presStyleCnt="0"/>
      <dgm:spPr/>
    </dgm:pt>
    <dgm:pt modelId="{565A6862-19BF-EA47-991A-0C71EC07CE1D}" type="pres">
      <dgm:prSet presAssocID="{B08973A8-CAC4-4FF4-91D3-94665E949B88}" presName="tx1" presStyleLbl="revTx" presStyleIdx="4" presStyleCnt="6"/>
      <dgm:spPr/>
    </dgm:pt>
    <dgm:pt modelId="{24FAFFA9-FE9E-4E46-A5FF-EDFFB5AB7170}" type="pres">
      <dgm:prSet presAssocID="{B08973A8-CAC4-4FF4-91D3-94665E949B88}" presName="vert1" presStyleCnt="0"/>
      <dgm:spPr/>
    </dgm:pt>
    <dgm:pt modelId="{8C5541CE-046F-7D41-9329-5BAA0FA20D58}" type="pres">
      <dgm:prSet presAssocID="{7D7F707D-2886-431C-AD90-AEAAD7D94313}" presName="thickLine" presStyleLbl="alignNode1" presStyleIdx="5" presStyleCnt="6"/>
      <dgm:spPr/>
    </dgm:pt>
    <dgm:pt modelId="{1CC4DD3B-C9C8-FC43-B796-75D7A3B7A1B4}" type="pres">
      <dgm:prSet presAssocID="{7D7F707D-2886-431C-AD90-AEAAD7D94313}" presName="horz1" presStyleCnt="0"/>
      <dgm:spPr/>
    </dgm:pt>
    <dgm:pt modelId="{40941774-DEAC-4C41-A85A-D052BF23E6A2}" type="pres">
      <dgm:prSet presAssocID="{7D7F707D-2886-431C-AD90-AEAAD7D94313}" presName="tx1" presStyleLbl="revTx" presStyleIdx="5" presStyleCnt="6"/>
      <dgm:spPr/>
    </dgm:pt>
    <dgm:pt modelId="{F85E1133-943A-444C-9360-CF6F0709749A}" type="pres">
      <dgm:prSet presAssocID="{7D7F707D-2886-431C-AD90-AEAAD7D94313}" presName="vert1" presStyleCnt="0"/>
      <dgm:spPr/>
    </dgm:pt>
  </dgm:ptLst>
  <dgm:cxnLst>
    <dgm:cxn modelId="{5D403F01-A3A7-41B0-A5E8-52BF5C76A439}" srcId="{7DB80F5A-28AF-46CF-B57A-B685BA3D8208}" destId="{7D7F707D-2886-431C-AD90-AEAAD7D94313}" srcOrd="5" destOrd="0" parTransId="{102A0C19-7A5C-471D-9F65-8C56A1680CAA}" sibTransId="{0B964E73-131F-40B1-9427-C92B1149FD33}"/>
    <dgm:cxn modelId="{E58C1F28-55F5-384B-8DCF-327CED33C87B}" type="presOf" srcId="{3BD61536-CF58-45B6-B4C0-286C749F6E82}" destId="{65E4AB4E-AB32-C341-8D6C-00166B392179}" srcOrd="0" destOrd="0" presId="urn:microsoft.com/office/officeart/2008/layout/LinedList"/>
    <dgm:cxn modelId="{263C0D31-9C57-421F-8363-3334F9A056C3}" srcId="{7DB80F5A-28AF-46CF-B57A-B685BA3D8208}" destId="{2E25C81C-C575-4622-AD46-5B729D76A09C}" srcOrd="0" destOrd="0" parTransId="{5F56A50E-C328-49E9-B904-1BEDCE0308F6}" sibTransId="{082DEAA2-4B04-4C5B-A3C6-312A20EFE0F3}"/>
    <dgm:cxn modelId="{A75D6F4E-EA94-6F45-BC36-1E54F831C2F5}" type="presOf" srcId="{7DB80F5A-28AF-46CF-B57A-B685BA3D8208}" destId="{0E8B17AE-E1D1-5443-8A2B-76456184A04E}" srcOrd="0" destOrd="0" presId="urn:microsoft.com/office/officeart/2008/layout/LinedList"/>
    <dgm:cxn modelId="{E0963375-0D06-CD49-A5F0-0E77B92EB636}" type="presOf" srcId="{8523914A-07E7-46AE-A5A1-0B8732D9C667}" destId="{38911798-DB02-6A4B-A9CD-E4BE46301EE4}" srcOrd="0" destOrd="0" presId="urn:microsoft.com/office/officeart/2008/layout/LinedList"/>
    <dgm:cxn modelId="{0A0593A7-1290-BA49-9E0A-7886F88897D6}" type="presOf" srcId="{2E25C81C-C575-4622-AD46-5B729D76A09C}" destId="{3C3281F0-8BE0-2B4D-B855-405D07567188}" srcOrd="0" destOrd="0" presId="urn:microsoft.com/office/officeart/2008/layout/LinedList"/>
    <dgm:cxn modelId="{163C8DA9-4231-4846-8FDB-A78691678624}" srcId="{7DB80F5A-28AF-46CF-B57A-B685BA3D8208}" destId="{3A050604-E88E-413C-BC16-254D59ED835E}" srcOrd="3" destOrd="0" parTransId="{6A268D25-A26B-4805-BD20-C98D98FA4495}" sibTransId="{3C3A6A05-CE55-4DF8-B70F-7F3938E04099}"/>
    <dgm:cxn modelId="{36E991AD-1BF1-E54C-AE93-D48C0417C17B}" type="presOf" srcId="{B08973A8-CAC4-4FF4-91D3-94665E949B88}" destId="{565A6862-19BF-EA47-991A-0C71EC07CE1D}" srcOrd="0" destOrd="0" presId="urn:microsoft.com/office/officeart/2008/layout/LinedList"/>
    <dgm:cxn modelId="{39D008B4-F818-BF4C-A2C3-048AB67D0267}" type="presOf" srcId="{7D7F707D-2886-431C-AD90-AEAAD7D94313}" destId="{40941774-DEAC-4C41-A85A-D052BF23E6A2}" srcOrd="0" destOrd="0" presId="urn:microsoft.com/office/officeart/2008/layout/LinedList"/>
    <dgm:cxn modelId="{DDB234CA-E7B8-4063-A1ED-7A8C2606BF72}" srcId="{7DB80F5A-28AF-46CF-B57A-B685BA3D8208}" destId="{B08973A8-CAC4-4FF4-91D3-94665E949B88}" srcOrd="4" destOrd="0" parTransId="{D830E359-1111-4CD7-B5CA-B23042776026}" sibTransId="{1E118D48-3AA4-4044-B07E-FE1C3A190C48}"/>
    <dgm:cxn modelId="{6AF025D4-C9D3-4757-BFD4-1968B9654231}" srcId="{7DB80F5A-28AF-46CF-B57A-B685BA3D8208}" destId="{8523914A-07E7-46AE-A5A1-0B8732D9C667}" srcOrd="2" destOrd="0" parTransId="{EACAD853-1F3F-430E-AE27-6F8240F15122}" sibTransId="{C0BD7506-F217-4B04-ADB2-847CDAFBDC98}"/>
    <dgm:cxn modelId="{6DF205D7-4B9A-164F-BAD6-983935DCBC0D}" type="presOf" srcId="{3A050604-E88E-413C-BC16-254D59ED835E}" destId="{EAB8EDE8-14A4-9A4E-B3F7-2AD345342063}" srcOrd="0" destOrd="0" presId="urn:microsoft.com/office/officeart/2008/layout/LinedList"/>
    <dgm:cxn modelId="{7FC153F4-B835-4C32-9AD0-2E987E972910}" srcId="{7DB80F5A-28AF-46CF-B57A-B685BA3D8208}" destId="{3BD61536-CF58-45B6-B4C0-286C749F6E82}" srcOrd="1" destOrd="0" parTransId="{BD586F3B-3458-4FE8-81C6-39B95CE8C70C}" sibTransId="{AB463824-731D-4029-A7DF-76D61F877EE2}"/>
    <dgm:cxn modelId="{9C296450-03D7-0042-BE17-163D23B04D6A}" type="presParOf" srcId="{0E8B17AE-E1D1-5443-8A2B-76456184A04E}" destId="{843236AD-2587-7D48-B13D-9E001F7E25C0}" srcOrd="0" destOrd="0" presId="urn:microsoft.com/office/officeart/2008/layout/LinedList"/>
    <dgm:cxn modelId="{0FDDCCF2-3533-1F42-AB17-B5E22FDF62C6}" type="presParOf" srcId="{0E8B17AE-E1D1-5443-8A2B-76456184A04E}" destId="{B2C62F53-47DC-A346-A6E3-6576E25B66BA}" srcOrd="1" destOrd="0" presId="urn:microsoft.com/office/officeart/2008/layout/LinedList"/>
    <dgm:cxn modelId="{3EC6977A-7106-774B-961E-56D3310B8A10}" type="presParOf" srcId="{B2C62F53-47DC-A346-A6E3-6576E25B66BA}" destId="{3C3281F0-8BE0-2B4D-B855-405D07567188}" srcOrd="0" destOrd="0" presId="urn:microsoft.com/office/officeart/2008/layout/LinedList"/>
    <dgm:cxn modelId="{DFE2B583-DC44-8F40-8D92-AB18DC8C97B5}" type="presParOf" srcId="{B2C62F53-47DC-A346-A6E3-6576E25B66BA}" destId="{D3933920-3A09-F84D-BF30-51C05B35B374}" srcOrd="1" destOrd="0" presId="urn:microsoft.com/office/officeart/2008/layout/LinedList"/>
    <dgm:cxn modelId="{E63914EB-6336-6D41-98CE-1C8867B3B9E7}" type="presParOf" srcId="{0E8B17AE-E1D1-5443-8A2B-76456184A04E}" destId="{D79E4D35-6952-F24B-B2A2-C52FC10BBDE7}" srcOrd="2" destOrd="0" presId="urn:microsoft.com/office/officeart/2008/layout/LinedList"/>
    <dgm:cxn modelId="{310D2699-1E36-6642-A8F8-308E804CB2C6}" type="presParOf" srcId="{0E8B17AE-E1D1-5443-8A2B-76456184A04E}" destId="{88BB501F-CE05-DA46-8DDD-01346084A217}" srcOrd="3" destOrd="0" presId="urn:microsoft.com/office/officeart/2008/layout/LinedList"/>
    <dgm:cxn modelId="{6C085190-7EF9-3946-8E4B-8806A2495825}" type="presParOf" srcId="{88BB501F-CE05-DA46-8DDD-01346084A217}" destId="{65E4AB4E-AB32-C341-8D6C-00166B392179}" srcOrd="0" destOrd="0" presId="urn:microsoft.com/office/officeart/2008/layout/LinedList"/>
    <dgm:cxn modelId="{E5135672-A20F-9A42-8E0C-19E751728960}" type="presParOf" srcId="{88BB501F-CE05-DA46-8DDD-01346084A217}" destId="{249D75C1-CD18-B442-A90C-B2804E74521A}" srcOrd="1" destOrd="0" presId="urn:microsoft.com/office/officeart/2008/layout/LinedList"/>
    <dgm:cxn modelId="{8568DBEB-D81B-1248-803A-5D22D5CE77E3}" type="presParOf" srcId="{0E8B17AE-E1D1-5443-8A2B-76456184A04E}" destId="{EAE523E0-3437-4343-9A35-BB422F1FAAA4}" srcOrd="4" destOrd="0" presId="urn:microsoft.com/office/officeart/2008/layout/LinedList"/>
    <dgm:cxn modelId="{0A857BE9-EA91-DC40-8BF8-1DA64F95C4B4}" type="presParOf" srcId="{0E8B17AE-E1D1-5443-8A2B-76456184A04E}" destId="{E229E7D5-038D-EB45-A6D0-BC8561465176}" srcOrd="5" destOrd="0" presId="urn:microsoft.com/office/officeart/2008/layout/LinedList"/>
    <dgm:cxn modelId="{39B7DC4B-D7D9-C44F-B76D-C7415C5D2389}" type="presParOf" srcId="{E229E7D5-038D-EB45-A6D0-BC8561465176}" destId="{38911798-DB02-6A4B-A9CD-E4BE46301EE4}" srcOrd="0" destOrd="0" presId="urn:microsoft.com/office/officeart/2008/layout/LinedList"/>
    <dgm:cxn modelId="{56004DC6-173B-EE4E-A884-82B0C5934A36}" type="presParOf" srcId="{E229E7D5-038D-EB45-A6D0-BC8561465176}" destId="{8E6D4B5D-3582-5141-89CA-9331A1B30576}" srcOrd="1" destOrd="0" presId="urn:microsoft.com/office/officeart/2008/layout/LinedList"/>
    <dgm:cxn modelId="{DC501933-AEF8-5844-B55F-4EDB861C8306}" type="presParOf" srcId="{0E8B17AE-E1D1-5443-8A2B-76456184A04E}" destId="{D7F933A8-BF8D-DD4E-9F09-E4FC35CCAEB6}" srcOrd="6" destOrd="0" presId="urn:microsoft.com/office/officeart/2008/layout/LinedList"/>
    <dgm:cxn modelId="{701AA93A-07E4-BA4E-AE49-A9B82D7C1C0C}" type="presParOf" srcId="{0E8B17AE-E1D1-5443-8A2B-76456184A04E}" destId="{589AE69F-20A5-204B-AFC4-CE18F25D05A1}" srcOrd="7" destOrd="0" presId="urn:microsoft.com/office/officeart/2008/layout/LinedList"/>
    <dgm:cxn modelId="{BAD40897-DCC4-FA40-A6EA-72F555325D34}" type="presParOf" srcId="{589AE69F-20A5-204B-AFC4-CE18F25D05A1}" destId="{EAB8EDE8-14A4-9A4E-B3F7-2AD345342063}" srcOrd="0" destOrd="0" presId="urn:microsoft.com/office/officeart/2008/layout/LinedList"/>
    <dgm:cxn modelId="{ACD93B67-9203-6742-9682-FC62BB85CB25}" type="presParOf" srcId="{589AE69F-20A5-204B-AFC4-CE18F25D05A1}" destId="{AD537883-9124-C844-B66D-1E6C24A0655A}" srcOrd="1" destOrd="0" presId="urn:microsoft.com/office/officeart/2008/layout/LinedList"/>
    <dgm:cxn modelId="{B39FC81D-BBE5-354B-9872-8ACA2059C040}" type="presParOf" srcId="{0E8B17AE-E1D1-5443-8A2B-76456184A04E}" destId="{A981D902-B5BA-B24B-AB00-2BADD1845487}" srcOrd="8" destOrd="0" presId="urn:microsoft.com/office/officeart/2008/layout/LinedList"/>
    <dgm:cxn modelId="{C631457F-CD2B-B247-9EC3-8B40B7649469}" type="presParOf" srcId="{0E8B17AE-E1D1-5443-8A2B-76456184A04E}" destId="{1260C83D-91F5-C34A-822A-A45FD4D54127}" srcOrd="9" destOrd="0" presId="urn:microsoft.com/office/officeart/2008/layout/LinedList"/>
    <dgm:cxn modelId="{1A7272AD-BF56-A748-B8F8-AF5D1AA28530}" type="presParOf" srcId="{1260C83D-91F5-C34A-822A-A45FD4D54127}" destId="{565A6862-19BF-EA47-991A-0C71EC07CE1D}" srcOrd="0" destOrd="0" presId="urn:microsoft.com/office/officeart/2008/layout/LinedList"/>
    <dgm:cxn modelId="{7CD794A6-C40C-274E-9D36-9C1EEE98BA6A}" type="presParOf" srcId="{1260C83D-91F5-C34A-822A-A45FD4D54127}" destId="{24FAFFA9-FE9E-4E46-A5FF-EDFFB5AB7170}" srcOrd="1" destOrd="0" presId="urn:microsoft.com/office/officeart/2008/layout/LinedList"/>
    <dgm:cxn modelId="{57DADC2A-2280-5749-B931-DD332F7192F9}" type="presParOf" srcId="{0E8B17AE-E1D1-5443-8A2B-76456184A04E}" destId="{8C5541CE-046F-7D41-9329-5BAA0FA20D58}" srcOrd="10" destOrd="0" presId="urn:microsoft.com/office/officeart/2008/layout/LinedList"/>
    <dgm:cxn modelId="{16FC740F-8733-BF46-8A4D-720F17C08D47}" type="presParOf" srcId="{0E8B17AE-E1D1-5443-8A2B-76456184A04E}" destId="{1CC4DD3B-C9C8-FC43-B796-75D7A3B7A1B4}" srcOrd="11" destOrd="0" presId="urn:microsoft.com/office/officeart/2008/layout/LinedList"/>
    <dgm:cxn modelId="{D176685C-489C-CD40-951F-E65DD6809BF1}" type="presParOf" srcId="{1CC4DD3B-C9C8-FC43-B796-75D7A3B7A1B4}" destId="{40941774-DEAC-4C41-A85A-D052BF23E6A2}" srcOrd="0" destOrd="0" presId="urn:microsoft.com/office/officeart/2008/layout/LinedList"/>
    <dgm:cxn modelId="{246A3AC8-D83C-FB4E-8C86-AE1B34265C7A}" type="presParOf" srcId="{1CC4DD3B-C9C8-FC43-B796-75D7A3B7A1B4}" destId="{F85E1133-943A-444C-9360-CF6F0709749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9A99DEF-C107-4A43-B43B-88D01AB3D03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21E53A97-46CE-4B01-8D23-1448063482E5}">
      <dgm:prSet/>
      <dgm:spPr/>
      <dgm:t>
        <a:bodyPr/>
        <a:lstStyle/>
        <a:p>
          <a:r>
            <a:rPr lang="en-US" dirty="0"/>
            <a:t>A plan for a fast escape when violence occurs</a:t>
          </a:r>
        </a:p>
      </dgm:t>
    </dgm:pt>
    <dgm:pt modelId="{A80DDBA7-CC50-4B2D-B96C-C79922E8EE59}" type="parTrans" cxnId="{26697E81-57F4-4C72-9088-F299790D20A5}">
      <dgm:prSet/>
      <dgm:spPr/>
      <dgm:t>
        <a:bodyPr/>
        <a:lstStyle/>
        <a:p>
          <a:endParaRPr lang="en-US"/>
        </a:p>
      </dgm:t>
    </dgm:pt>
    <dgm:pt modelId="{96EC1627-5DAD-4F87-AB5A-D4F17004D683}" type="sibTrans" cxnId="{26697E81-57F4-4C72-9088-F299790D20A5}">
      <dgm:prSet/>
      <dgm:spPr/>
      <dgm:t>
        <a:bodyPr/>
        <a:lstStyle/>
        <a:p>
          <a:endParaRPr lang="en-US"/>
        </a:p>
      </dgm:t>
    </dgm:pt>
    <dgm:pt modelId="{0FAAF37F-BDF2-4985-B2C2-9D98F2CAC7C2}">
      <dgm:prSet/>
      <dgm:spPr/>
      <dgm:t>
        <a:bodyPr/>
        <a:lstStyle/>
        <a:p>
          <a:r>
            <a:rPr lang="en-US" dirty="0"/>
            <a:t>Identified sign of escalation of violence and designate this as the time to leave</a:t>
          </a:r>
        </a:p>
      </dgm:t>
    </dgm:pt>
    <dgm:pt modelId="{1D0E3CA4-1CD8-404A-857A-C7985880055A}" type="parTrans" cxnId="{05D4D93C-E045-4217-A5DF-8222430184B9}">
      <dgm:prSet/>
      <dgm:spPr/>
      <dgm:t>
        <a:bodyPr/>
        <a:lstStyle/>
        <a:p>
          <a:endParaRPr lang="en-US"/>
        </a:p>
      </dgm:t>
    </dgm:pt>
    <dgm:pt modelId="{7DD31AF2-34E8-4D3E-B9F5-BC6DC1090845}" type="sibTrans" cxnId="{05D4D93C-E045-4217-A5DF-8222430184B9}">
      <dgm:prSet/>
      <dgm:spPr/>
      <dgm:t>
        <a:bodyPr/>
        <a:lstStyle/>
        <a:p>
          <a:endParaRPr lang="en-US"/>
        </a:p>
      </dgm:t>
    </dgm:pt>
    <dgm:pt modelId="{51DEEAD3-6F1C-4E09-B0D8-B92A0980B534}">
      <dgm:prSet/>
      <dgm:spPr/>
      <dgm:t>
        <a:bodyPr/>
        <a:lstStyle/>
        <a:p>
          <a:r>
            <a:rPr lang="en-US" dirty="0"/>
            <a:t>Include in plan a destination and a way to get there</a:t>
          </a:r>
        </a:p>
      </dgm:t>
    </dgm:pt>
    <dgm:pt modelId="{1B12A659-CB94-4689-919C-A11ABD874A94}" type="parTrans" cxnId="{AAA8116F-1312-423C-8A06-B261C84034BA}">
      <dgm:prSet/>
      <dgm:spPr/>
      <dgm:t>
        <a:bodyPr/>
        <a:lstStyle/>
        <a:p>
          <a:endParaRPr lang="en-US"/>
        </a:p>
      </dgm:t>
    </dgm:pt>
    <dgm:pt modelId="{93993DB4-0E54-4E74-8931-7A4E0A92CCAE}" type="sibTrans" cxnId="{AAA8116F-1312-423C-8A06-B261C84034BA}">
      <dgm:prSet/>
      <dgm:spPr/>
      <dgm:t>
        <a:bodyPr/>
        <a:lstStyle/>
        <a:p>
          <a:endParaRPr lang="en-US"/>
        </a:p>
      </dgm:t>
    </dgm:pt>
    <dgm:pt modelId="{F8C222FF-8208-41C3-9335-C2A51B728422}">
      <dgm:prSet/>
      <dgm:spPr/>
      <dgm:t>
        <a:bodyPr/>
        <a:lstStyle/>
        <a:p>
          <a:r>
            <a:rPr lang="en-US" dirty="0"/>
            <a:t>Have the hotline referral telephone number of a shelter or safe house and a contact person</a:t>
          </a:r>
        </a:p>
      </dgm:t>
    </dgm:pt>
    <dgm:pt modelId="{A7D38FD1-7E8F-4296-8F29-272D015FB98B}" type="parTrans" cxnId="{54FAB218-9DC4-477D-8DF8-F2AB4A9EBDDD}">
      <dgm:prSet/>
      <dgm:spPr/>
      <dgm:t>
        <a:bodyPr/>
        <a:lstStyle/>
        <a:p>
          <a:endParaRPr lang="en-US"/>
        </a:p>
      </dgm:t>
    </dgm:pt>
    <dgm:pt modelId="{69815CD0-3D6F-47D0-B2CF-E657E08D5F87}" type="sibTrans" cxnId="{54FAB218-9DC4-477D-8DF8-F2AB4A9EBDDD}">
      <dgm:prSet/>
      <dgm:spPr/>
      <dgm:t>
        <a:bodyPr/>
        <a:lstStyle/>
        <a:p>
          <a:endParaRPr lang="en-US"/>
        </a:p>
      </dgm:t>
    </dgm:pt>
    <dgm:pt modelId="{63FBB977-7C8F-4844-A518-E69ED1DBEA49}">
      <dgm:prSet/>
      <dgm:spPr/>
      <dgm:t>
        <a:bodyPr/>
        <a:lstStyle/>
        <a:p>
          <a:r>
            <a:rPr lang="en-US"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National Domestic Violence Hotline</a:t>
          </a:r>
          <a:r>
            <a:rPr lang="en-US" dirty="0">
              <a:solidFill>
                <a:schemeClr val="bg1"/>
              </a:solidFill>
            </a:rPr>
            <a:t> </a:t>
          </a:r>
        </a:p>
      </dgm:t>
    </dgm:pt>
    <dgm:pt modelId="{DE468210-DC27-4508-B03B-8C5DF4596FE8}" type="parTrans" cxnId="{3DB8AB8C-2CEC-4088-885C-199DEB85B542}">
      <dgm:prSet/>
      <dgm:spPr/>
      <dgm:t>
        <a:bodyPr/>
        <a:lstStyle/>
        <a:p>
          <a:endParaRPr lang="en-US"/>
        </a:p>
      </dgm:t>
    </dgm:pt>
    <dgm:pt modelId="{E7DB130A-6D2B-4CEF-8B71-4F542E5BED78}" type="sibTrans" cxnId="{3DB8AB8C-2CEC-4088-885C-199DEB85B542}">
      <dgm:prSet/>
      <dgm:spPr/>
      <dgm:t>
        <a:bodyPr/>
        <a:lstStyle/>
        <a:p>
          <a:endParaRPr lang="en-US"/>
        </a:p>
      </dgm:t>
    </dgm:pt>
    <dgm:pt modelId="{00A039EC-78FE-4E9E-83FC-AC925079A22E}">
      <dgm:prSet custT="1"/>
      <dgm:spPr/>
      <dgm:t>
        <a:bodyPr/>
        <a:lstStyle/>
        <a:p>
          <a:r>
            <a:rPr lang="en-US" sz="1800" dirty="0"/>
            <a:t>Call 800-799-SAFE (7233) </a:t>
          </a:r>
        </a:p>
      </dgm:t>
    </dgm:pt>
    <dgm:pt modelId="{8DC71421-9944-4ABA-B25D-7975E873925E}" type="parTrans" cxnId="{99A05B92-B167-42FB-BB16-70D9BCB9575B}">
      <dgm:prSet/>
      <dgm:spPr/>
      <dgm:t>
        <a:bodyPr/>
        <a:lstStyle/>
        <a:p>
          <a:endParaRPr lang="en-US"/>
        </a:p>
      </dgm:t>
    </dgm:pt>
    <dgm:pt modelId="{3FABB688-453C-4311-8D3D-1CEF22973F07}" type="sibTrans" cxnId="{99A05B92-B167-42FB-BB16-70D9BCB9575B}">
      <dgm:prSet/>
      <dgm:spPr/>
      <dgm:t>
        <a:bodyPr/>
        <a:lstStyle/>
        <a:p>
          <a:endParaRPr lang="en-US"/>
        </a:p>
      </dgm:t>
    </dgm:pt>
    <dgm:pt modelId="{264E8A90-FD11-4D4F-9576-EE9E61D72939}">
      <dgm:prSet custT="1"/>
      <dgm:spPr/>
      <dgm:t>
        <a:bodyPr/>
        <a:lstStyle/>
        <a:p>
          <a:r>
            <a:rPr lang="en-US" sz="1800" dirty="0"/>
            <a:t>SMS: Text START to 88788</a:t>
          </a:r>
        </a:p>
      </dgm:t>
    </dgm:pt>
    <dgm:pt modelId="{1139AB7F-D9DA-4D4E-B357-B336744595AE}" type="parTrans" cxnId="{48C0EDC9-6B4D-404E-A512-9CFACA9A0C14}">
      <dgm:prSet/>
      <dgm:spPr/>
      <dgm:t>
        <a:bodyPr/>
        <a:lstStyle/>
        <a:p>
          <a:endParaRPr lang="en-US"/>
        </a:p>
      </dgm:t>
    </dgm:pt>
    <dgm:pt modelId="{D6F01ACC-D796-433B-B75E-F28EA2273B95}" type="sibTrans" cxnId="{48C0EDC9-6B4D-404E-A512-9CFACA9A0C14}">
      <dgm:prSet/>
      <dgm:spPr/>
      <dgm:t>
        <a:bodyPr/>
        <a:lstStyle/>
        <a:p>
          <a:endParaRPr lang="en-US"/>
        </a:p>
      </dgm:t>
    </dgm:pt>
    <dgm:pt modelId="{56485287-7206-924A-BB5E-63EBFD3E6E04}" type="pres">
      <dgm:prSet presAssocID="{19A99DEF-C107-4A43-B43B-88D01AB3D03B}" presName="linear" presStyleCnt="0">
        <dgm:presLayoutVars>
          <dgm:animLvl val="lvl"/>
          <dgm:resizeHandles val="exact"/>
        </dgm:presLayoutVars>
      </dgm:prSet>
      <dgm:spPr/>
    </dgm:pt>
    <dgm:pt modelId="{A1116F30-B612-3643-8164-4D73C5B34F78}" type="pres">
      <dgm:prSet presAssocID="{21E53A97-46CE-4B01-8D23-1448063482E5}" presName="parentText" presStyleLbl="node1" presStyleIdx="0" presStyleCnt="5">
        <dgm:presLayoutVars>
          <dgm:chMax val="0"/>
          <dgm:bulletEnabled val="1"/>
        </dgm:presLayoutVars>
      </dgm:prSet>
      <dgm:spPr/>
    </dgm:pt>
    <dgm:pt modelId="{B579687D-649D-1142-9B81-2E936830B0A2}" type="pres">
      <dgm:prSet presAssocID="{96EC1627-5DAD-4F87-AB5A-D4F17004D683}" presName="spacer" presStyleCnt="0"/>
      <dgm:spPr/>
    </dgm:pt>
    <dgm:pt modelId="{629E62ED-7D1B-CD45-BC96-891D79DAF2B8}" type="pres">
      <dgm:prSet presAssocID="{0FAAF37F-BDF2-4985-B2C2-9D98F2CAC7C2}" presName="parentText" presStyleLbl="node1" presStyleIdx="1" presStyleCnt="5">
        <dgm:presLayoutVars>
          <dgm:chMax val="0"/>
          <dgm:bulletEnabled val="1"/>
        </dgm:presLayoutVars>
      </dgm:prSet>
      <dgm:spPr/>
    </dgm:pt>
    <dgm:pt modelId="{49B50D9B-B925-B94E-A0AF-5074600ABC18}" type="pres">
      <dgm:prSet presAssocID="{7DD31AF2-34E8-4D3E-B9F5-BC6DC1090845}" presName="spacer" presStyleCnt="0"/>
      <dgm:spPr/>
    </dgm:pt>
    <dgm:pt modelId="{2AA1F594-FF76-1A4E-9ECD-5148F34A23EF}" type="pres">
      <dgm:prSet presAssocID="{51DEEAD3-6F1C-4E09-B0D8-B92A0980B534}" presName="parentText" presStyleLbl="node1" presStyleIdx="2" presStyleCnt="5">
        <dgm:presLayoutVars>
          <dgm:chMax val="0"/>
          <dgm:bulletEnabled val="1"/>
        </dgm:presLayoutVars>
      </dgm:prSet>
      <dgm:spPr/>
    </dgm:pt>
    <dgm:pt modelId="{AE472D9B-1D08-D542-94EA-601B56EB485E}" type="pres">
      <dgm:prSet presAssocID="{93993DB4-0E54-4E74-8931-7A4E0A92CCAE}" presName="spacer" presStyleCnt="0"/>
      <dgm:spPr/>
    </dgm:pt>
    <dgm:pt modelId="{BC125F15-C9E7-314F-A08F-E6A8EAB48987}" type="pres">
      <dgm:prSet presAssocID="{F8C222FF-8208-41C3-9335-C2A51B728422}" presName="parentText" presStyleLbl="node1" presStyleIdx="3" presStyleCnt="5">
        <dgm:presLayoutVars>
          <dgm:chMax val="0"/>
          <dgm:bulletEnabled val="1"/>
        </dgm:presLayoutVars>
      </dgm:prSet>
      <dgm:spPr/>
    </dgm:pt>
    <dgm:pt modelId="{BEB9279D-2DD8-0B4B-B30E-744451194380}" type="pres">
      <dgm:prSet presAssocID="{69815CD0-3D6F-47D0-B2CF-E657E08D5F87}" presName="spacer" presStyleCnt="0"/>
      <dgm:spPr/>
    </dgm:pt>
    <dgm:pt modelId="{E8C34FA8-90C0-B549-A649-790010F16B17}" type="pres">
      <dgm:prSet presAssocID="{63FBB977-7C8F-4844-A518-E69ED1DBEA49}" presName="parentText" presStyleLbl="node1" presStyleIdx="4" presStyleCnt="5">
        <dgm:presLayoutVars>
          <dgm:chMax val="0"/>
          <dgm:bulletEnabled val="1"/>
        </dgm:presLayoutVars>
      </dgm:prSet>
      <dgm:spPr/>
    </dgm:pt>
    <dgm:pt modelId="{F8876B4E-C31B-9442-8FAD-7AFD25A051BE}" type="pres">
      <dgm:prSet presAssocID="{63FBB977-7C8F-4844-A518-E69ED1DBEA49}" presName="childText" presStyleLbl="revTx" presStyleIdx="0" presStyleCnt="1">
        <dgm:presLayoutVars>
          <dgm:bulletEnabled val="1"/>
        </dgm:presLayoutVars>
      </dgm:prSet>
      <dgm:spPr/>
    </dgm:pt>
  </dgm:ptLst>
  <dgm:cxnLst>
    <dgm:cxn modelId="{54FAB218-9DC4-477D-8DF8-F2AB4A9EBDDD}" srcId="{19A99DEF-C107-4A43-B43B-88D01AB3D03B}" destId="{F8C222FF-8208-41C3-9335-C2A51B728422}" srcOrd="3" destOrd="0" parTransId="{A7D38FD1-7E8F-4296-8F29-272D015FB98B}" sibTransId="{69815CD0-3D6F-47D0-B2CF-E657E08D5F87}"/>
    <dgm:cxn modelId="{05D4D93C-E045-4217-A5DF-8222430184B9}" srcId="{19A99DEF-C107-4A43-B43B-88D01AB3D03B}" destId="{0FAAF37F-BDF2-4985-B2C2-9D98F2CAC7C2}" srcOrd="1" destOrd="0" parTransId="{1D0E3CA4-1CD8-404A-857A-C7985880055A}" sibTransId="{7DD31AF2-34E8-4D3E-B9F5-BC6DC1090845}"/>
    <dgm:cxn modelId="{9290B658-FB4F-F64B-8D42-0865C045E58B}" type="presOf" srcId="{21E53A97-46CE-4B01-8D23-1448063482E5}" destId="{A1116F30-B612-3643-8164-4D73C5B34F78}" srcOrd="0" destOrd="0" presId="urn:microsoft.com/office/officeart/2005/8/layout/vList2"/>
    <dgm:cxn modelId="{AAA8116F-1312-423C-8A06-B261C84034BA}" srcId="{19A99DEF-C107-4A43-B43B-88D01AB3D03B}" destId="{51DEEAD3-6F1C-4E09-B0D8-B92A0980B534}" srcOrd="2" destOrd="0" parTransId="{1B12A659-CB94-4689-919C-A11ABD874A94}" sibTransId="{93993DB4-0E54-4E74-8931-7A4E0A92CCAE}"/>
    <dgm:cxn modelId="{90493978-45F0-864B-AD06-9C362DC9881D}" type="presOf" srcId="{264E8A90-FD11-4D4F-9576-EE9E61D72939}" destId="{F8876B4E-C31B-9442-8FAD-7AFD25A051BE}" srcOrd="0" destOrd="1" presId="urn:microsoft.com/office/officeart/2005/8/layout/vList2"/>
    <dgm:cxn modelId="{26697E81-57F4-4C72-9088-F299790D20A5}" srcId="{19A99DEF-C107-4A43-B43B-88D01AB3D03B}" destId="{21E53A97-46CE-4B01-8D23-1448063482E5}" srcOrd="0" destOrd="0" parTransId="{A80DDBA7-CC50-4B2D-B96C-C79922E8EE59}" sibTransId="{96EC1627-5DAD-4F87-AB5A-D4F17004D683}"/>
    <dgm:cxn modelId="{3DB8AB8C-2CEC-4088-885C-199DEB85B542}" srcId="{19A99DEF-C107-4A43-B43B-88D01AB3D03B}" destId="{63FBB977-7C8F-4844-A518-E69ED1DBEA49}" srcOrd="4" destOrd="0" parTransId="{DE468210-DC27-4508-B03B-8C5DF4596FE8}" sibTransId="{E7DB130A-6D2B-4CEF-8B71-4F542E5BED78}"/>
    <dgm:cxn modelId="{99A05B92-B167-42FB-BB16-70D9BCB9575B}" srcId="{63FBB977-7C8F-4844-A518-E69ED1DBEA49}" destId="{00A039EC-78FE-4E9E-83FC-AC925079A22E}" srcOrd="0" destOrd="0" parTransId="{8DC71421-9944-4ABA-B25D-7975E873925E}" sibTransId="{3FABB688-453C-4311-8D3D-1CEF22973F07}"/>
    <dgm:cxn modelId="{3C706898-5ABA-C94B-AA86-BC76E3C2C0EE}" type="presOf" srcId="{F8C222FF-8208-41C3-9335-C2A51B728422}" destId="{BC125F15-C9E7-314F-A08F-E6A8EAB48987}" srcOrd="0" destOrd="0" presId="urn:microsoft.com/office/officeart/2005/8/layout/vList2"/>
    <dgm:cxn modelId="{F1E54AA2-4529-D34D-A053-388E6EE4A922}" type="presOf" srcId="{19A99DEF-C107-4A43-B43B-88D01AB3D03B}" destId="{56485287-7206-924A-BB5E-63EBFD3E6E04}" srcOrd="0" destOrd="0" presId="urn:microsoft.com/office/officeart/2005/8/layout/vList2"/>
    <dgm:cxn modelId="{DD42EBA6-06EF-4945-B98C-26A2D85202B9}" type="presOf" srcId="{0FAAF37F-BDF2-4985-B2C2-9D98F2CAC7C2}" destId="{629E62ED-7D1B-CD45-BC96-891D79DAF2B8}" srcOrd="0" destOrd="0" presId="urn:microsoft.com/office/officeart/2005/8/layout/vList2"/>
    <dgm:cxn modelId="{48C0EDC9-6B4D-404E-A512-9CFACA9A0C14}" srcId="{63FBB977-7C8F-4844-A518-E69ED1DBEA49}" destId="{264E8A90-FD11-4D4F-9576-EE9E61D72939}" srcOrd="1" destOrd="0" parTransId="{1139AB7F-D9DA-4D4E-B357-B336744595AE}" sibTransId="{D6F01ACC-D796-433B-B75E-F28EA2273B95}"/>
    <dgm:cxn modelId="{73C2ECCD-6323-0F47-8C62-0A568445E66D}" type="presOf" srcId="{63FBB977-7C8F-4844-A518-E69ED1DBEA49}" destId="{E8C34FA8-90C0-B549-A649-790010F16B17}" srcOrd="0" destOrd="0" presId="urn:microsoft.com/office/officeart/2005/8/layout/vList2"/>
    <dgm:cxn modelId="{94316BD2-449F-4143-81A1-9AE3FC957947}" type="presOf" srcId="{51DEEAD3-6F1C-4E09-B0D8-B92A0980B534}" destId="{2AA1F594-FF76-1A4E-9ECD-5148F34A23EF}" srcOrd="0" destOrd="0" presId="urn:microsoft.com/office/officeart/2005/8/layout/vList2"/>
    <dgm:cxn modelId="{D1BDEDDB-D983-C645-921C-96FD4666B0DD}" type="presOf" srcId="{00A039EC-78FE-4E9E-83FC-AC925079A22E}" destId="{F8876B4E-C31B-9442-8FAD-7AFD25A051BE}" srcOrd="0" destOrd="0" presId="urn:microsoft.com/office/officeart/2005/8/layout/vList2"/>
    <dgm:cxn modelId="{A97B0CC6-4C40-DE45-9773-BFDA68BC5396}" type="presParOf" srcId="{56485287-7206-924A-BB5E-63EBFD3E6E04}" destId="{A1116F30-B612-3643-8164-4D73C5B34F78}" srcOrd="0" destOrd="0" presId="urn:microsoft.com/office/officeart/2005/8/layout/vList2"/>
    <dgm:cxn modelId="{E5462956-57F1-444F-AE8D-2CF230C931ED}" type="presParOf" srcId="{56485287-7206-924A-BB5E-63EBFD3E6E04}" destId="{B579687D-649D-1142-9B81-2E936830B0A2}" srcOrd="1" destOrd="0" presId="urn:microsoft.com/office/officeart/2005/8/layout/vList2"/>
    <dgm:cxn modelId="{6F76B4AC-C654-5145-B883-A540C62187D9}" type="presParOf" srcId="{56485287-7206-924A-BB5E-63EBFD3E6E04}" destId="{629E62ED-7D1B-CD45-BC96-891D79DAF2B8}" srcOrd="2" destOrd="0" presId="urn:microsoft.com/office/officeart/2005/8/layout/vList2"/>
    <dgm:cxn modelId="{C5E49C3D-5006-D14E-97C1-0AA9769E16F8}" type="presParOf" srcId="{56485287-7206-924A-BB5E-63EBFD3E6E04}" destId="{49B50D9B-B925-B94E-A0AF-5074600ABC18}" srcOrd="3" destOrd="0" presId="urn:microsoft.com/office/officeart/2005/8/layout/vList2"/>
    <dgm:cxn modelId="{C9B18E1A-2F96-F242-83D1-4476D46E898E}" type="presParOf" srcId="{56485287-7206-924A-BB5E-63EBFD3E6E04}" destId="{2AA1F594-FF76-1A4E-9ECD-5148F34A23EF}" srcOrd="4" destOrd="0" presId="urn:microsoft.com/office/officeart/2005/8/layout/vList2"/>
    <dgm:cxn modelId="{B0AD6E29-0E52-7D46-9A1E-1F0AC187A75D}" type="presParOf" srcId="{56485287-7206-924A-BB5E-63EBFD3E6E04}" destId="{AE472D9B-1D08-D542-94EA-601B56EB485E}" srcOrd="5" destOrd="0" presId="urn:microsoft.com/office/officeart/2005/8/layout/vList2"/>
    <dgm:cxn modelId="{FB35FE9E-6CB9-D243-8D6B-E4A893D7F48F}" type="presParOf" srcId="{56485287-7206-924A-BB5E-63EBFD3E6E04}" destId="{BC125F15-C9E7-314F-A08F-E6A8EAB48987}" srcOrd="6" destOrd="0" presId="urn:microsoft.com/office/officeart/2005/8/layout/vList2"/>
    <dgm:cxn modelId="{2D399495-92D0-F14C-AED1-D43E63E7F279}" type="presParOf" srcId="{56485287-7206-924A-BB5E-63EBFD3E6E04}" destId="{BEB9279D-2DD8-0B4B-B30E-744451194380}" srcOrd="7" destOrd="0" presId="urn:microsoft.com/office/officeart/2005/8/layout/vList2"/>
    <dgm:cxn modelId="{353B0B5B-E8A2-8949-90DB-046DD0F7C64A}" type="presParOf" srcId="{56485287-7206-924A-BB5E-63EBFD3E6E04}" destId="{E8C34FA8-90C0-B549-A649-790010F16B17}" srcOrd="8" destOrd="0" presId="urn:microsoft.com/office/officeart/2005/8/layout/vList2"/>
    <dgm:cxn modelId="{24254F33-2F48-B14D-A529-410AC8376FB5}" type="presParOf" srcId="{56485287-7206-924A-BB5E-63EBFD3E6E04}" destId="{F8876B4E-C31B-9442-8FAD-7AFD25A051BE}" srcOrd="9"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37BBFC9-BE5B-404C-99B8-5306181485E8}"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3F8BFBA8-6355-49AF-B1CD-29E9C32EB094}">
      <dgm:prSet/>
      <dgm:spPr/>
      <dgm:t>
        <a:bodyPr/>
        <a:lstStyle/>
        <a:p>
          <a:r>
            <a:rPr lang="en-US" dirty="0"/>
            <a:t>Primary prevention</a:t>
          </a:r>
        </a:p>
      </dgm:t>
    </dgm:pt>
    <dgm:pt modelId="{6E7FEE0C-B302-4196-8FF4-C7D6F4D4FDC0}" type="parTrans" cxnId="{D2D24DC5-64B3-4216-853C-CD9DD67CFCA3}">
      <dgm:prSet/>
      <dgm:spPr/>
      <dgm:t>
        <a:bodyPr/>
        <a:lstStyle/>
        <a:p>
          <a:endParaRPr lang="en-US"/>
        </a:p>
      </dgm:t>
    </dgm:pt>
    <dgm:pt modelId="{226FB2FF-1886-4859-B6E2-0ADDC5C90B3B}" type="sibTrans" cxnId="{D2D24DC5-64B3-4216-853C-CD9DD67CFCA3}">
      <dgm:prSet/>
      <dgm:spPr/>
      <dgm:t>
        <a:bodyPr/>
        <a:lstStyle/>
        <a:p>
          <a:endParaRPr lang="en-US"/>
        </a:p>
      </dgm:t>
    </dgm:pt>
    <dgm:pt modelId="{5D30DCD4-78AD-4C40-8320-535FA275F2F5}">
      <dgm:prSet/>
      <dgm:spPr/>
      <dgm:t>
        <a:bodyPr/>
        <a:lstStyle/>
        <a:p>
          <a:r>
            <a:rPr lang="en-US" dirty="0"/>
            <a:t>Measures taken to prevent the occurrence of abuse</a:t>
          </a:r>
        </a:p>
      </dgm:t>
    </dgm:pt>
    <dgm:pt modelId="{31B1D738-5772-4881-827C-A2182EF799D4}" type="parTrans" cxnId="{72098077-E92C-4DCE-A1DF-0BD0F96FE807}">
      <dgm:prSet/>
      <dgm:spPr/>
      <dgm:t>
        <a:bodyPr/>
        <a:lstStyle/>
        <a:p>
          <a:endParaRPr lang="en-US"/>
        </a:p>
      </dgm:t>
    </dgm:pt>
    <dgm:pt modelId="{F3136CE7-EC8B-453E-81AE-0E5E964D8181}" type="sibTrans" cxnId="{72098077-E92C-4DCE-A1DF-0BD0F96FE807}">
      <dgm:prSet/>
      <dgm:spPr/>
      <dgm:t>
        <a:bodyPr/>
        <a:lstStyle/>
        <a:p>
          <a:endParaRPr lang="en-US"/>
        </a:p>
      </dgm:t>
    </dgm:pt>
    <dgm:pt modelId="{4894EA62-0287-42E4-9DE4-1154DB122A87}">
      <dgm:prSet/>
      <dgm:spPr/>
      <dgm:t>
        <a:bodyPr/>
        <a:lstStyle/>
        <a:p>
          <a:r>
            <a:rPr lang="en-US" dirty="0"/>
            <a:t>Secondary prevention</a:t>
          </a:r>
        </a:p>
      </dgm:t>
    </dgm:pt>
    <dgm:pt modelId="{975C25B9-456C-44B7-B3FF-D4D25B21A43C}" type="parTrans" cxnId="{7CDDDFBA-3BA1-409E-A3C0-37956828B1F3}">
      <dgm:prSet/>
      <dgm:spPr/>
      <dgm:t>
        <a:bodyPr/>
        <a:lstStyle/>
        <a:p>
          <a:endParaRPr lang="en-US"/>
        </a:p>
      </dgm:t>
    </dgm:pt>
    <dgm:pt modelId="{316C9271-B2FD-4EA5-9DEB-B794BDEA8B07}" type="sibTrans" cxnId="{7CDDDFBA-3BA1-409E-A3C0-37956828B1F3}">
      <dgm:prSet/>
      <dgm:spPr/>
      <dgm:t>
        <a:bodyPr/>
        <a:lstStyle/>
        <a:p>
          <a:endParaRPr lang="en-US"/>
        </a:p>
      </dgm:t>
    </dgm:pt>
    <dgm:pt modelId="{A2BE8727-72D2-422D-B3FE-06F2D39EB573}">
      <dgm:prSet/>
      <dgm:spPr/>
      <dgm:t>
        <a:bodyPr/>
        <a:lstStyle/>
        <a:p>
          <a:r>
            <a:rPr lang="en-US" dirty="0"/>
            <a:t>Early intervention in abusive situations to minimize their disabling or long-term effects</a:t>
          </a:r>
        </a:p>
      </dgm:t>
    </dgm:pt>
    <dgm:pt modelId="{303767D3-D085-4D35-9AE7-7E05E774195F}" type="parTrans" cxnId="{98C8E9AB-1F85-4E37-BF45-3AE67BAEA176}">
      <dgm:prSet/>
      <dgm:spPr/>
      <dgm:t>
        <a:bodyPr/>
        <a:lstStyle/>
        <a:p>
          <a:endParaRPr lang="en-US"/>
        </a:p>
      </dgm:t>
    </dgm:pt>
    <dgm:pt modelId="{BD88FA1A-19EB-49A1-874C-F75FC8F83188}" type="sibTrans" cxnId="{98C8E9AB-1F85-4E37-BF45-3AE67BAEA176}">
      <dgm:prSet/>
      <dgm:spPr/>
      <dgm:t>
        <a:bodyPr/>
        <a:lstStyle/>
        <a:p>
          <a:endParaRPr lang="en-US"/>
        </a:p>
      </dgm:t>
    </dgm:pt>
    <dgm:pt modelId="{16CEE7E1-8943-44BA-AED1-327DDDEFBE06}">
      <dgm:prSet/>
      <dgm:spPr/>
      <dgm:t>
        <a:bodyPr/>
        <a:lstStyle/>
        <a:p>
          <a:r>
            <a:rPr lang="en-US" dirty="0"/>
            <a:t>Tertiary prevention</a:t>
          </a:r>
        </a:p>
      </dgm:t>
    </dgm:pt>
    <dgm:pt modelId="{B1C1DA53-278E-4BD6-9502-5A0C9DF9ABA1}" type="parTrans" cxnId="{7B4A988D-A78D-42D9-BA2C-09FE125F9340}">
      <dgm:prSet/>
      <dgm:spPr/>
      <dgm:t>
        <a:bodyPr/>
        <a:lstStyle/>
        <a:p>
          <a:endParaRPr lang="en-US"/>
        </a:p>
      </dgm:t>
    </dgm:pt>
    <dgm:pt modelId="{299AE01E-96DC-4F4F-8989-E53BE09BCCF6}" type="sibTrans" cxnId="{7B4A988D-A78D-42D9-BA2C-09FE125F9340}">
      <dgm:prSet/>
      <dgm:spPr/>
      <dgm:t>
        <a:bodyPr/>
        <a:lstStyle/>
        <a:p>
          <a:endParaRPr lang="en-US"/>
        </a:p>
      </dgm:t>
    </dgm:pt>
    <dgm:pt modelId="{B3D51CBC-DF3F-4F0F-82EB-7B1AA7F668D2}">
      <dgm:prSet/>
      <dgm:spPr/>
      <dgm:t>
        <a:bodyPr/>
        <a:lstStyle/>
        <a:p>
          <a:r>
            <a:rPr lang="en-US" dirty="0"/>
            <a:t>Facilitating the healing and rehabilitative process</a:t>
          </a:r>
        </a:p>
      </dgm:t>
    </dgm:pt>
    <dgm:pt modelId="{54B3E797-43C7-4F6A-B886-6F357BE29F94}" type="parTrans" cxnId="{6DCE4AF9-49EA-4662-B0FA-03F8AF4B5604}">
      <dgm:prSet/>
      <dgm:spPr/>
      <dgm:t>
        <a:bodyPr/>
        <a:lstStyle/>
        <a:p>
          <a:endParaRPr lang="en-US"/>
        </a:p>
      </dgm:t>
    </dgm:pt>
    <dgm:pt modelId="{FE9C6017-1EA3-49CE-9BBD-FB6DF6F6A9F5}" type="sibTrans" cxnId="{6DCE4AF9-49EA-4662-B0FA-03F8AF4B5604}">
      <dgm:prSet/>
      <dgm:spPr/>
      <dgm:t>
        <a:bodyPr/>
        <a:lstStyle/>
        <a:p>
          <a:endParaRPr lang="en-US"/>
        </a:p>
      </dgm:t>
    </dgm:pt>
    <dgm:pt modelId="{E8533169-1A54-4065-987F-7422334EC8E9}">
      <dgm:prSet/>
      <dgm:spPr/>
      <dgm:t>
        <a:bodyPr/>
        <a:lstStyle/>
        <a:p>
          <a:r>
            <a:rPr lang="en-US" dirty="0"/>
            <a:t>Providing support</a:t>
          </a:r>
        </a:p>
      </dgm:t>
    </dgm:pt>
    <dgm:pt modelId="{674D16DE-E98D-4316-A68F-0E197702892E}" type="parTrans" cxnId="{15A2DB7A-C8BA-4DB9-928D-0CCAE47849D8}">
      <dgm:prSet/>
      <dgm:spPr/>
      <dgm:t>
        <a:bodyPr/>
        <a:lstStyle/>
        <a:p>
          <a:endParaRPr lang="en-US"/>
        </a:p>
      </dgm:t>
    </dgm:pt>
    <dgm:pt modelId="{89D06839-9B74-4C67-9954-EEDB8F20703D}" type="sibTrans" cxnId="{15A2DB7A-C8BA-4DB9-928D-0CCAE47849D8}">
      <dgm:prSet/>
      <dgm:spPr/>
      <dgm:t>
        <a:bodyPr/>
        <a:lstStyle/>
        <a:p>
          <a:endParaRPr lang="en-US"/>
        </a:p>
      </dgm:t>
    </dgm:pt>
    <dgm:pt modelId="{D6AEDEA6-421F-4215-A371-0EEA1619DADA}">
      <dgm:prSet/>
      <dgm:spPr/>
      <dgm:t>
        <a:bodyPr/>
        <a:lstStyle/>
        <a:p>
          <a:r>
            <a:rPr lang="en-US" dirty="0"/>
            <a:t>Assisting survivors of violence to achieve their optimal level of safety, health, and well-being</a:t>
          </a:r>
        </a:p>
      </dgm:t>
    </dgm:pt>
    <dgm:pt modelId="{1129332B-FF4A-45EF-B19E-C569785FA53E}" type="parTrans" cxnId="{5924A4F7-D6EF-4E78-A5AC-EB2CAC06E505}">
      <dgm:prSet/>
      <dgm:spPr/>
      <dgm:t>
        <a:bodyPr/>
        <a:lstStyle/>
        <a:p>
          <a:endParaRPr lang="en-US"/>
        </a:p>
      </dgm:t>
    </dgm:pt>
    <dgm:pt modelId="{01C090A1-10BC-48F5-91CD-3C993F82FC21}" type="sibTrans" cxnId="{5924A4F7-D6EF-4E78-A5AC-EB2CAC06E505}">
      <dgm:prSet/>
      <dgm:spPr/>
      <dgm:t>
        <a:bodyPr/>
        <a:lstStyle/>
        <a:p>
          <a:endParaRPr lang="en-US"/>
        </a:p>
      </dgm:t>
    </dgm:pt>
    <dgm:pt modelId="{333EB6B8-320C-6943-AD01-A83F601A2BDE}" type="pres">
      <dgm:prSet presAssocID="{237BBFC9-BE5B-404C-99B8-5306181485E8}" presName="linear" presStyleCnt="0">
        <dgm:presLayoutVars>
          <dgm:animLvl val="lvl"/>
          <dgm:resizeHandles val="exact"/>
        </dgm:presLayoutVars>
      </dgm:prSet>
      <dgm:spPr/>
    </dgm:pt>
    <dgm:pt modelId="{9799078C-9177-034D-9621-7C452D0B98FA}" type="pres">
      <dgm:prSet presAssocID="{3F8BFBA8-6355-49AF-B1CD-29E9C32EB094}" presName="parentText" presStyleLbl="node1" presStyleIdx="0" presStyleCnt="3">
        <dgm:presLayoutVars>
          <dgm:chMax val="0"/>
          <dgm:bulletEnabled val="1"/>
        </dgm:presLayoutVars>
      </dgm:prSet>
      <dgm:spPr/>
    </dgm:pt>
    <dgm:pt modelId="{F5E6A183-9793-1C48-B5E6-936FFEB3D0B3}" type="pres">
      <dgm:prSet presAssocID="{3F8BFBA8-6355-49AF-B1CD-29E9C32EB094}" presName="childText" presStyleLbl="revTx" presStyleIdx="0" presStyleCnt="3">
        <dgm:presLayoutVars>
          <dgm:bulletEnabled val="1"/>
        </dgm:presLayoutVars>
      </dgm:prSet>
      <dgm:spPr/>
    </dgm:pt>
    <dgm:pt modelId="{74D0629D-D57E-6440-882B-168FC079211F}" type="pres">
      <dgm:prSet presAssocID="{4894EA62-0287-42E4-9DE4-1154DB122A87}" presName="parentText" presStyleLbl="node1" presStyleIdx="1" presStyleCnt="3">
        <dgm:presLayoutVars>
          <dgm:chMax val="0"/>
          <dgm:bulletEnabled val="1"/>
        </dgm:presLayoutVars>
      </dgm:prSet>
      <dgm:spPr/>
    </dgm:pt>
    <dgm:pt modelId="{AC40EF67-6639-4946-AFF6-92130B0BAF95}" type="pres">
      <dgm:prSet presAssocID="{4894EA62-0287-42E4-9DE4-1154DB122A87}" presName="childText" presStyleLbl="revTx" presStyleIdx="1" presStyleCnt="3">
        <dgm:presLayoutVars>
          <dgm:bulletEnabled val="1"/>
        </dgm:presLayoutVars>
      </dgm:prSet>
      <dgm:spPr/>
    </dgm:pt>
    <dgm:pt modelId="{FD45FA39-2973-F84B-BE65-28332B220301}" type="pres">
      <dgm:prSet presAssocID="{16CEE7E1-8943-44BA-AED1-327DDDEFBE06}" presName="parentText" presStyleLbl="node1" presStyleIdx="2" presStyleCnt="3">
        <dgm:presLayoutVars>
          <dgm:chMax val="0"/>
          <dgm:bulletEnabled val="1"/>
        </dgm:presLayoutVars>
      </dgm:prSet>
      <dgm:spPr/>
    </dgm:pt>
    <dgm:pt modelId="{17867A42-4CA1-CE41-AC2B-7DE4468038F8}" type="pres">
      <dgm:prSet presAssocID="{16CEE7E1-8943-44BA-AED1-327DDDEFBE06}" presName="childText" presStyleLbl="revTx" presStyleIdx="2" presStyleCnt="3">
        <dgm:presLayoutVars>
          <dgm:bulletEnabled val="1"/>
        </dgm:presLayoutVars>
      </dgm:prSet>
      <dgm:spPr/>
    </dgm:pt>
  </dgm:ptLst>
  <dgm:cxnLst>
    <dgm:cxn modelId="{1C8CB200-6C97-764B-8872-0CA707F13E29}" type="presOf" srcId="{3F8BFBA8-6355-49AF-B1CD-29E9C32EB094}" destId="{9799078C-9177-034D-9621-7C452D0B98FA}" srcOrd="0" destOrd="0" presId="urn:microsoft.com/office/officeart/2005/8/layout/vList2"/>
    <dgm:cxn modelId="{08F93309-0EF4-9940-8847-DD3FB4A38581}" type="presOf" srcId="{E8533169-1A54-4065-987F-7422334EC8E9}" destId="{17867A42-4CA1-CE41-AC2B-7DE4468038F8}" srcOrd="0" destOrd="1" presId="urn:microsoft.com/office/officeart/2005/8/layout/vList2"/>
    <dgm:cxn modelId="{66743613-A589-2B47-9A7C-775D0DD4E09B}" type="presOf" srcId="{5D30DCD4-78AD-4C40-8320-535FA275F2F5}" destId="{F5E6A183-9793-1C48-B5E6-936FFEB3D0B3}" srcOrd="0" destOrd="0" presId="urn:microsoft.com/office/officeart/2005/8/layout/vList2"/>
    <dgm:cxn modelId="{B0C4083B-7096-0642-950C-1DFE1D6BA4B1}" type="presOf" srcId="{B3D51CBC-DF3F-4F0F-82EB-7B1AA7F668D2}" destId="{17867A42-4CA1-CE41-AC2B-7DE4468038F8}" srcOrd="0" destOrd="0" presId="urn:microsoft.com/office/officeart/2005/8/layout/vList2"/>
    <dgm:cxn modelId="{4D2BBA5B-53DC-D146-9CD4-55816198F814}" type="presOf" srcId="{A2BE8727-72D2-422D-B3FE-06F2D39EB573}" destId="{AC40EF67-6639-4946-AFF6-92130B0BAF95}" srcOrd="0" destOrd="0" presId="urn:microsoft.com/office/officeart/2005/8/layout/vList2"/>
    <dgm:cxn modelId="{99331974-512B-1D4D-9130-CEA5CF032563}" type="presOf" srcId="{D6AEDEA6-421F-4215-A371-0EEA1619DADA}" destId="{17867A42-4CA1-CE41-AC2B-7DE4468038F8}" srcOrd="0" destOrd="2" presId="urn:microsoft.com/office/officeart/2005/8/layout/vList2"/>
    <dgm:cxn modelId="{72098077-E92C-4DCE-A1DF-0BD0F96FE807}" srcId="{3F8BFBA8-6355-49AF-B1CD-29E9C32EB094}" destId="{5D30DCD4-78AD-4C40-8320-535FA275F2F5}" srcOrd="0" destOrd="0" parTransId="{31B1D738-5772-4881-827C-A2182EF799D4}" sibTransId="{F3136CE7-EC8B-453E-81AE-0E5E964D8181}"/>
    <dgm:cxn modelId="{15A2DB7A-C8BA-4DB9-928D-0CCAE47849D8}" srcId="{16CEE7E1-8943-44BA-AED1-327DDDEFBE06}" destId="{E8533169-1A54-4065-987F-7422334EC8E9}" srcOrd="1" destOrd="0" parTransId="{674D16DE-E98D-4316-A68F-0E197702892E}" sibTransId="{89D06839-9B74-4C67-9954-EEDB8F20703D}"/>
    <dgm:cxn modelId="{7B4A988D-A78D-42D9-BA2C-09FE125F9340}" srcId="{237BBFC9-BE5B-404C-99B8-5306181485E8}" destId="{16CEE7E1-8943-44BA-AED1-327DDDEFBE06}" srcOrd="2" destOrd="0" parTransId="{B1C1DA53-278E-4BD6-9502-5A0C9DF9ABA1}" sibTransId="{299AE01E-96DC-4F4F-8989-E53BE09BCCF6}"/>
    <dgm:cxn modelId="{98C8E9AB-1F85-4E37-BF45-3AE67BAEA176}" srcId="{4894EA62-0287-42E4-9DE4-1154DB122A87}" destId="{A2BE8727-72D2-422D-B3FE-06F2D39EB573}" srcOrd="0" destOrd="0" parTransId="{303767D3-D085-4D35-9AE7-7E05E774195F}" sibTransId="{BD88FA1A-19EB-49A1-874C-F75FC8F83188}"/>
    <dgm:cxn modelId="{7CDDDFBA-3BA1-409E-A3C0-37956828B1F3}" srcId="{237BBFC9-BE5B-404C-99B8-5306181485E8}" destId="{4894EA62-0287-42E4-9DE4-1154DB122A87}" srcOrd="1" destOrd="0" parTransId="{975C25B9-456C-44B7-B3FF-D4D25B21A43C}" sibTransId="{316C9271-B2FD-4EA5-9DEB-B794BDEA8B07}"/>
    <dgm:cxn modelId="{E4C7F7BE-AD4A-5A4B-A0CF-9C8D90699D06}" type="presOf" srcId="{16CEE7E1-8943-44BA-AED1-327DDDEFBE06}" destId="{FD45FA39-2973-F84B-BE65-28332B220301}" srcOrd="0" destOrd="0" presId="urn:microsoft.com/office/officeart/2005/8/layout/vList2"/>
    <dgm:cxn modelId="{D2D24DC5-64B3-4216-853C-CD9DD67CFCA3}" srcId="{237BBFC9-BE5B-404C-99B8-5306181485E8}" destId="{3F8BFBA8-6355-49AF-B1CD-29E9C32EB094}" srcOrd="0" destOrd="0" parTransId="{6E7FEE0C-B302-4196-8FF4-C7D6F4D4FDC0}" sibTransId="{226FB2FF-1886-4859-B6E2-0ADDC5C90B3B}"/>
    <dgm:cxn modelId="{4418DFDE-2B5B-EB4B-BFB9-B9823534E61B}" type="presOf" srcId="{237BBFC9-BE5B-404C-99B8-5306181485E8}" destId="{333EB6B8-320C-6943-AD01-A83F601A2BDE}" srcOrd="0" destOrd="0" presId="urn:microsoft.com/office/officeart/2005/8/layout/vList2"/>
    <dgm:cxn modelId="{6D05A9E8-E78C-1E41-9E61-7AB1A2A547F8}" type="presOf" srcId="{4894EA62-0287-42E4-9DE4-1154DB122A87}" destId="{74D0629D-D57E-6440-882B-168FC079211F}" srcOrd="0" destOrd="0" presId="urn:microsoft.com/office/officeart/2005/8/layout/vList2"/>
    <dgm:cxn modelId="{5924A4F7-D6EF-4E78-A5AC-EB2CAC06E505}" srcId="{16CEE7E1-8943-44BA-AED1-327DDDEFBE06}" destId="{D6AEDEA6-421F-4215-A371-0EEA1619DADA}" srcOrd="2" destOrd="0" parTransId="{1129332B-FF4A-45EF-B19E-C569785FA53E}" sibTransId="{01C090A1-10BC-48F5-91CD-3C993F82FC21}"/>
    <dgm:cxn modelId="{6DCE4AF9-49EA-4662-B0FA-03F8AF4B5604}" srcId="{16CEE7E1-8943-44BA-AED1-327DDDEFBE06}" destId="{B3D51CBC-DF3F-4F0F-82EB-7B1AA7F668D2}" srcOrd="0" destOrd="0" parTransId="{54B3E797-43C7-4F6A-B886-6F357BE29F94}" sibTransId="{FE9C6017-1EA3-49CE-9BBD-FB6DF6F6A9F5}"/>
    <dgm:cxn modelId="{CDC12C23-AB0C-3C4A-B2CC-C2276DB71E9F}" type="presParOf" srcId="{333EB6B8-320C-6943-AD01-A83F601A2BDE}" destId="{9799078C-9177-034D-9621-7C452D0B98FA}" srcOrd="0" destOrd="0" presId="urn:microsoft.com/office/officeart/2005/8/layout/vList2"/>
    <dgm:cxn modelId="{B6441042-1DCB-F741-B9B4-144626943DCE}" type="presParOf" srcId="{333EB6B8-320C-6943-AD01-A83F601A2BDE}" destId="{F5E6A183-9793-1C48-B5E6-936FFEB3D0B3}" srcOrd="1" destOrd="0" presId="urn:microsoft.com/office/officeart/2005/8/layout/vList2"/>
    <dgm:cxn modelId="{CE004005-5573-CD48-80F0-7CFE2D66D632}" type="presParOf" srcId="{333EB6B8-320C-6943-AD01-A83F601A2BDE}" destId="{74D0629D-D57E-6440-882B-168FC079211F}" srcOrd="2" destOrd="0" presId="urn:microsoft.com/office/officeart/2005/8/layout/vList2"/>
    <dgm:cxn modelId="{20D2C23D-9D83-C343-8880-673C7CC382F5}" type="presParOf" srcId="{333EB6B8-320C-6943-AD01-A83F601A2BDE}" destId="{AC40EF67-6639-4946-AFF6-92130B0BAF95}" srcOrd="3" destOrd="0" presId="urn:microsoft.com/office/officeart/2005/8/layout/vList2"/>
    <dgm:cxn modelId="{7CBFECD3-BF32-A04C-9861-23D0A2E5388D}" type="presParOf" srcId="{333EB6B8-320C-6943-AD01-A83F601A2BDE}" destId="{FD45FA39-2973-F84B-BE65-28332B220301}" srcOrd="4" destOrd="0" presId="urn:microsoft.com/office/officeart/2005/8/layout/vList2"/>
    <dgm:cxn modelId="{673BFEEE-7C13-C245-8B2D-0205CAF117E4}" type="presParOf" srcId="{333EB6B8-320C-6943-AD01-A83F601A2BDE}" destId="{17867A42-4CA1-CE41-AC2B-7DE4468038F8}"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17E2C6F-0DEE-4C7B-901D-330E0C92B39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210D134-1AFA-444A-8599-B70B805C87A0}">
      <dgm:prSet custT="1"/>
      <dgm:spPr/>
      <dgm:t>
        <a:bodyPr/>
        <a:lstStyle/>
        <a:p>
          <a:r>
            <a:rPr lang="en-US" sz="2000" b="0" dirty="0">
              <a:latin typeface="+mn-lt"/>
            </a:rPr>
            <a:t>Chloe leaves </a:t>
          </a:r>
          <a:r>
            <a:rPr lang="en-US" sz="2000" dirty="0">
              <a:latin typeface="+mn-lt"/>
            </a:rPr>
            <a:t>the ED after treatment but does not want to press charges. You watch her drive away with Chad and their two children. </a:t>
          </a:r>
        </a:p>
      </dgm:t>
    </dgm:pt>
    <dgm:pt modelId="{9E88C714-2FFE-4CB8-BD64-9D7ACCA8715C}" type="parTrans" cxnId="{B9093472-2AFD-4836-9598-9F4DA20E3D3D}">
      <dgm:prSet/>
      <dgm:spPr/>
      <dgm:t>
        <a:bodyPr/>
        <a:lstStyle/>
        <a:p>
          <a:endParaRPr lang="en-US"/>
        </a:p>
      </dgm:t>
    </dgm:pt>
    <dgm:pt modelId="{2AD261C9-4D36-424E-A05C-FA9E7A9D1FB2}" type="sibTrans" cxnId="{B9093472-2AFD-4836-9598-9F4DA20E3D3D}">
      <dgm:prSet/>
      <dgm:spPr/>
      <dgm:t>
        <a:bodyPr/>
        <a:lstStyle/>
        <a:p>
          <a:endParaRPr lang="en-US"/>
        </a:p>
      </dgm:t>
    </dgm:pt>
    <dgm:pt modelId="{FAE9802A-C460-4225-BDAE-69D71D3C4F29}">
      <dgm:prSet custT="1"/>
      <dgm:spPr/>
      <dgm:t>
        <a:bodyPr/>
        <a:lstStyle/>
        <a:p>
          <a:r>
            <a:rPr lang="en-US" sz="2000" b="1" dirty="0"/>
            <a:t>Were you able to communicate the following to Chloe?</a:t>
          </a:r>
          <a:endParaRPr lang="en-US" sz="2000" dirty="0"/>
        </a:p>
      </dgm:t>
    </dgm:pt>
    <dgm:pt modelId="{1AD4CDF4-DBC2-46B1-AACB-C35E45B165D5}" type="parTrans" cxnId="{5F163A06-509D-4682-956F-75183B4DD6A4}">
      <dgm:prSet/>
      <dgm:spPr/>
      <dgm:t>
        <a:bodyPr/>
        <a:lstStyle/>
        <a:p>
          <a:endParaRPr lang="en-US"/>
        </a:p>
      </dgm:t>
    </dgm:pt>
    <dgm:pt modelId="{4C6C109F-7BF7-4ACE-8FAB-DA835A55CC3B}" type="sibTrans" cxnId="{5F163A06-509D-4682-956F-75183B4DD6A4}">
      <dgm:prSet/>
      <dgm:spPr/>
      <dgm:t>
        <a:bodyPr/>
        <a:lstStyle/>
        <a:p>
          <a:endParaRPr lang="en-US"/>
        </a:p>
      </dgm:t>
    </dgm:pt>
    <dgm:pt modelId="{07CAB337-BF16-42C7-B1B0-8EDD926CF676}">
      <dgm:prSet custT="1"/>
      <dgm:spPr/>
      <dgm:t>
        <a:bodyPr/>
        <a:lstStyle/>
        <a:p>
          <a:r>
            <a:rPr lang="en-US" sz="2200" dirty="0"/>
            <a:t>Hide the brochures of SAFE SHELTERS from your abuser.</a:t>
          </a:r>
        </a:p>
      </dgm:t>
    </dgm:pt>
    <dgm:pt modelId="{ECE599E5-F7D2-4AF9-B850-15A1FA206E2E}" type="parTrans" cxnId="{C5D26193-CFE8-4834-9B12-C300FA70A09E}">
      <dgm:prSet/>
      <dgm:spPr/>
      <dgm:t>
        <a:bodyPr/>
        <a:lstStyle/>
        <a:p>
          <a:endParaRPr lang="en-US"/>
        </a:p>
      </dgm:t>
    </dgm:pt>
    <dgm:pt modelId="{18EF6977-2013-4872-96FF-1FCC69350D6E}" type="sibTrans" cxnId="{C5D26193-CFE8-4834-9B12-C300FA70A09E}">
      <dgm:prSet/>
      <dgm:spPr/>
      <dgm:t>
        <a:bodyPr/>
        <a:lstStyle/>
        <a:p>
          <a:endParaRPr lang="en-US"/>
        </a:p>
      </dgm:t>
    </dgm:pt>
    <dgm:pt modelId="{51126AF3-F1B8-41F9-ABB8-FB0A2247182C}">
      <dgm:prSet custT="1"/>
      <dgm:spPr/>
      <dgm:t>
        <a:bodyPr/>
        <a:lstStyle/>
        <a:p>
          <a:r>
            <a:rPr lang="en-US" sz="2200" dirty="0"/>
            <a:t>Remember the verbal information regarding support services.</a:t>
          </a:r>
        </a:p>
      </dgm:t>
    </dgm:pt>
    <dgm:pt modelId="{0E115AF5-856A-41CB-B5DC-C2EF5169F236}" type="parTrans" cxnId="{E3F604A1-5D7A-4CF0-8721-E7ED38C15EC2}">
      <dgm:prSet/>
      <dgm:spPr/>
      <dgm:t>
        <a:bodyPr/>
        <a:lstStyle/>
        <a:p>
          <a:endParaRPr lang="en-US"/>
        </a:p>
      </dgm:t>
    </dgm:pt>
    <dgm:pt modelId="{E98656CC-EFC7-401D-9C81-5AF1434268D1}" type="sibTrans" cxnId="{E3F604A1-5D7A-4CF0-8721-E7ED38C15EC2}">
      <dgm:prSet/>
      <dgm:spPr/>
      <dgm:t>
        <a:bodyPr/>
        <a:lstStyle/>
        <a:p>
          <a:endParaRPr lang="en-US"/>
        </a:p>
      </dgm:t>
    </dgm:pt>
    <dgm:pt modelId="{911A49EA-92F9-48E1-9E1F-000DE335B8E4}">
      <dgm:prSet custT="1"/>
      <dgm:spPr/>
      <dgm:t>
        <a:bodyPr/>
        <a:lstStyle/>
        <a:p>
          <a:r>
            <a:rPr lang="en-US" sz="2200" dirty="0"/>
            <a:t>No one deserves to be beaten.</a:t>
          </a:r>
        </a:p>
      </dgm:t>
    </dgm:pt>
    <dgm:pt modelId="{372119B5-F427-4777-BA0D-E41D0C7BDB64}" type="parTrans" cxnId="{F659C308-3005-4B1A-9B50-D66238C67027}">
      <dgm:prSet/>
      <dgm:spPr/>
      <dgm:t>
        <a:bodyPr/>
        <a:lstStyle/>
        <a:p>
          <a:endParaRPr lang="en-US"/>
        </a:p>
      </dgm:t>
    </dgm:pt>
    <dgm:pt modelId="{3D42B853-A06C-4459-B285-0C1EAA118674}" type="sibTrans" cxnId="{F659C308-3005-4B1A-9B50-D66238C67027}">
      <dgm:prSet/>
      <dgm:spPr/>
      <dgm:t>
        <a:bodyPr/>
        <a:lstStyle/>
        <a:p>
          <a:endParaRPr lang="en-US"/>
        </a:p>
      </dgm:t>
    </dgm:pt>
    <dgm:pt modelId="{7F761CAE-F659-4EB7-AAB5-58B586DA42AF}">
      <dgm:prSet custT="1"/>
      <dgm:spPr/>
      <dgm:t>
        <a:bodyPr/>
        <a:lstStyle/>
        <a:p>
          <a:r>
            <a:rPr lang="en-US" sz="2200" dirty="0"/>
            <a:t>You cannot make anyone hurt you. It is not your fault.</a:t>
          </a:r>
        </a:p>
      </dgm:t>
    </dgm:pt>
    <dgm:pt modelId="{33F84ADB-F965-47E3-BA73-5EED0B5FE967}" type="parTrans" cxnId="{EF3426F1-FE49-48CA-8F88-ECC53CABE2B2}">
      <dgm:prSet/>
      <dgm:spPr/>
      <dgm:t>
        <a:bodyPr/>
        <a:lstStyle/>
        <a:p>
          <a:endParaRPr lang="en-US"/>
        </a:p>
      </dgm:t>
    </dgm:pt>
    <dgm:pt modelId="{D0273247-74B8-4FF6-A80A-28E247ABB29E}" type="sibTrans" cxnId="{EF3426F1-FE49-48CA-8F88-ECC53CABE2B2}">
      <dgm:prSet/>
      <dgm:spPr/>
      <dgm:t>
        <a:bodyPr/>
        <a:lstStyle/>
        <a:p>
          <a:endParaRPr lang="en-US"/>
        </a:p>
      </dgm:t>
    </dgm:pt>
    <dgm:pt modelId="{DA84E41C-FC0D-42F3-8A9A-9DB672CC7C52}">
      <dgm:prSet custT="1"/>
      <dgm:spPr/>
      <dgm:t>
        <a:bodyPr/>
        <a:lstStyle/>
        <a:p>
          <a:r>
            <a:rPr lang="en-US" sz="2200" dirty="0"/>
            <a:t>You have the right to protect yourself and your kids.</a:t>
          </a:r>
        </a:p>
      </dgm:t>
    </dgm:pt>
    <dgm:pt modelId="{21104337-D10D-4A3A-90B3-B7EABE131459}" type="parTrans" cxnId="{DFF1DEFC-6196-4962-A3B2-ADA5DCF623DA}">
      <dgm:prSet/>
      <dgm:spPr/>
      <dgm:t>
        <a:bodyPr/>
        <a:lstStyle/>
        <a:p>
          <a:endParaRPr lang="en-US"/>
        </a:p>
      </dgm:t>
    </dgm:pt>
    <dgm:pt modelId="{4D4FA463-0106-4B3D-A8CD-70BD972F4227}" type="sibTrans" cxnId="{DFF1DEFC-6196-4962-A3B2-ADA5DCF623DA}">
      <dgm:prSet/>
      <dgm:spPr/>
      <dgm:t>
        <a:bodyPr/>
        <a:lstStyle/>
        <a:p>
          <a:endParaRPr lang="en-US"/>
        </a:p>
      </dgm:t>
    </dgm:pt>
    <dgm:pt modelId="{72085EBB-AA81-46D7-8024-CD66D7679795}">
      <dgm:prSet custT="1"/>
      <dgm:spPr/>
      <dgm:t>
        <a:bodyPr/>
        <a:lstStyle/>
        <a:p>
          <a:r>
            <a:rPr lang="en-US" sz="2200" dirty="0"/>
            <a:t>National Domestic Violence Hotline can be reached at </a:t>
          </a:r>
          <a:br>
            <a:rPr lang="en-US" sz="2200" dirty="0"/>
          </a:br>
          <a:r>
            <a:rPr lang="en-US" sz="2200" dirty="0"/>
            <a:t>(800) 799-7233. </a:t>
          </a:r>
        </a:p>
      </dgm:t>
    </dgm:pt>
    <dgm:pt modelId="{2386D373-EC2E-49ED-B540-F36CDCA28225}" type="parTrans" cxnId="{98A44BF3-254A-4B82-9A3B-4FC5BE6BB05F}">
      <dgm:prSet/>
      <dgm:spPr/>
      <dgm:t>
        <a:bodyPr/>
        <a:lstStyle/>
        <a:p>
          <a:endParaRPr lang="en-US"/>
        </a:p>
      </dgm:t>
    </dgm:pt>
    <dgm:pt modelId="{14F3303C-32CD-4A1C-AF8F-7BB81FF44F0E}" type="sibTrans" cxnId="{98A44BF3-254A-4B82-9A3B-4FC5BE6BB05F}">
      <dgm:prSet/>
      <dgm:spPr/>
      <dgm:t>
        <a:bodyPr/>
        <a:lstStyle/>
        <a:p>
          <a:endParaRPr lang="en-US"/>
        </a:p>
      </dgm:t>
    </dgm:pt>
    <dgm:pt modelId="{E0A929EB-485A-4BA7-9295-3C5EF0C12227}">
      <dgm:prSet custT="1"/>
      <dgm:spPr/>
      <dgm:t>
        <a:bodyPr/>
        <a:lstStyle/>
        <a:p>
          <a:r>
            <a:rPr lang="en-US" sz="2200" dirty="0"/>
            <a:t>National Coalition Against Domestic Violence</a:t>
          </a:r>
        </a:p>
      </dgm:t>
    </dgm:pt>
    <dgm:pt modelId="{E3824233-7254-457A-B5A9-506FB357E316}" type="parTrans" cxnId="{07E6338D-062D-4F97-AA6A-33FFFDE55976}">
      <dgm:prSet/>
      <dgm:spPr/>
      <dgm:t>
        <a:bodyPr/>
        <a:lstStyle/>
        <a:p>
          <a:endParaRPr lang="en-US"/>
        </a:p>
      </dgm:t>
    </dgm:pt>
    <dgm:pt modelId="{22A691FD-C494-4CC7-9D88-C2F5FD2D3053}" type="sibTrans" cxnId="{07E6338D-062D-4F97-AA6A-33FFFDE55976}">
      <dgm:prSet/>
      <dgm:spPr/>
      <dgm:t>
        <a:bodyPr/>
        <a:lstStyle/>
        <a:p>
          <a:endParaRPr lang="en-US"/>
        </a:p>
      </dgm:t>
    </dgm:pt>
    <dgm:pt modelId="{A037A506-A5B7-48FF-9D68-F3BE50B87365}">
      <dgm:prSet custT="1"/>
      <dgm:spPr/>
      <dgm:t>
        <a:bodyPr/>
        <a:lstStyle/>
        <a:p>
          <a:r>
            <a:rPr lang="en-US" sz="2200" dirty="0"/>
            <a:t>Empowering victims and survivors</a:t>
          </a:r>
        </a:p>
      </dgm:t>
    </dgm:pt>
    <dgm:pt modelId="{18BD5D2A-4D6F-4B43-908A-5D5BD8A49C60}" type="parTrans" cxnId="{6331B100-4285-43D1-94E2-9552034C687F}">
      <dgm:prSet/>
      <dgm:spPr/>
      <dgm:t>
        <a:bodyPr/>
        <a:lstStyle/>
        <a:p>
          <a:endParaRPr lang="en-US"/>
        </a:p>
      </dgm:t>
    </dgm:pt>
    <dgm:pt modelId="{9316C315-7A02-45AB-9976-A45DFA3256F4}" type="sibTrans" cxnId="{6331B100-4285-43D1-94E2-9552034C687F}">
      <dgm:prSet/>
      <dgm:spPr/>
      <dgm:t>
        <a:bodyPr/>
        <a:lstStyle/>
        <a:p>
          <a:endParaRPr lang="en-US"/>
        </a:p>
      </dgm:t>
    </dgm:pt>
    <dgm:pt modelId="{B74F28CE-1CF6-44BC-B145-E20CB0778631}">
      <dgm:prSet custT="1"/>
      <dgm:spPr/>
      <dgm:t>
        <a:bodyPr/>
        <a:lstStyle/>
        <a:p>
          <a:r>
            <a:rPr lang="en-US" sz="2200" dirty="0"/>
            <a:t>http://www.ncadv.org/</a:t>
          </a:r>
        </a:p>
      </dgm:t>
    </dgm:pt>
    <dgm:pt modelId="{C3B97913-3F50-4783-B82C-EC6BB1BA086D}" type="parTrans" cxnId="{14501F20-E561-467B-8C08-E57A99D24BB2}">
      <dgm:prSet/>
      <dgm:spPr/>
      <dgm:t>
        <a:bodyPr/>
        <a:lstStyle/>
        <a:p>
          <a:endParaRPr lang="en-US"/>
        </a:p>
      </dgm:t>
    </dgm:pt>
    <dgm:pt modelId="{86908D7E-E6FB-4C6A-9645-79A35265D713}" type="sibTrans" cxnId="{14501F20-E561-467B-8C08-E57A99D24BB2}">
      <dgm:prSet/>
      <dgm:spPr/>
      <dgm:t>
        <a:bodyPr/>
        <a:lstStyle/>
        <a:p>
          <a:endParaRPr lang="en-US"/>
        </a:p>
      </dgm:t>
    </dgm:pt>
    <dgm:pt modelId="{820BB5B1-E7A6-554E-82F6-2E50E6C74BAB}" type="pres">
      <dgm:prSet presAssocID="{917E2C6F-0DEE-4C7B-901D-330E0C92B39E}" presName="linear" presStyleCnt="0">
        <dgm:presLayoutVars>
          <dgm:animLvl val="lvl"/>
          <dgm:resizeHandles val="exact"/>
        </dgm:presLayoutVars>
      </dgm:prSet>
      <dgm:spPr/>
    </dgm:pt>
    <dgm:pt modelId="{EEF4D142-A6AF-624B-B5F3-97D807679AFB}" type="pres">
      <dgm:prSet presAssocID="{1210D134-1AFA-444A-8599-B70B805C87A0}" presName="parentText" presStyleLbl="node1" presStyleIdx="0" presStyleCnt="2">
        <dgm:presLayoutVars>
          <dgm:chMax val="0"/>
          <dgm:bulletEnabled val="1"/>
        </dgm:presLayoutVars>
      </dgm:prSet>
      <dgm:spPr/>
    </dgm:pt>
    <dgm:pt modelId="{F18558A6-EE88-9041-9399-D497D86EDE9E}" type="pres">
      <dgm:prSet presAssocID="{2AD261C9-4D36-424E-A05C-FA9E7A9D1FB2}" presName="spacer" presStyleCnt="0"/>
      <dgm:spPr/>
    </dgm:pt>
    <dgm:pt modelId="{0E129EA5-BBAF-7F4A-BA9B-0C7B1DB03877}" type="pres">
      <dgm:prSet presAssocID="{FAE9802A-C460-4225-BDAE-69D71D3C4F29}" presName="parentText" presStyleLbl="node1" presStyleIdx="1" presStyleCnt="2">
        <dgm:presLayoutVars>
          <dgm:chMax val="0"/>
          <dgm:bulletEnabled val="1"/>
        </dgm:presLayoutVars>
      </dgm:prSet>
      <dgm:spPr/>
    </dgm:pt>
    <dgm:pt modelId="{885E4C5D-AE9C-484A-B870-A5E5AC8F4DC7}" type="pres">
      <dgm:prSet presAssocID="{FAE9802A-C460-4225-BDAE-69D71D3C4F29}" presName="childText" presStyleLbl="revTx" presStyleIdx="0" presStyleCnt="1">
        <dgm:presLayoutVars>
          <dgm:bulletEnabled val="1"/>
        </dgm:presLayoutVars>
      </dgm:prSet>
      <dgm:spPr/>
    </dgm:pt>
  </dgm:ptLst>
  <dgm:cxnLst>
    <dgm:cxn modelId="{6331B100-4285-43D1-94E2-9552034C687F}" srcId="{E0A929EB-485A-4BA7-9295-3C5EF0C12227}" destId="{A037A506-A5B7-48FF-9D68-F3BE50B87365}" srcOrd="0" destOrd="0" parTransId="{18BD5D2A-4D6F-4B43-908A-5D5BD8A49C60}" sibTransId="{9316C315-7A02-45AB-9976-A45DFA3256F4}"/>
    <dgm:cxn modelId="{5F163A06-509D-4682-956F-75183B4DD6A4}" srcId="{917E2C6F-0DEE-4C7B-901D-330E0C92B39E}" destId="{FAE9802A-C460-4225-BDAE-69D71D3C4F29}" srcOrd="1" destOrd="0" parTransId="{1AD4CDF4-DBC2-46B1-AACB-C35E45B165D5}" sibTransId="{4C6C109F-7BF7-4ACE-8FAB-DA835A55CC3B}"/>
    <dgm:cxn modelId="{F659C308-3005-4B1A-9B50-D66238C67027}" srcId="{FAE9802A-C460-4225-BDAE-69D71D3C4F29}" destId="{911A49EA-92F9-48E1-9E1F-000DE335B8E4}" srcOrd="2" destOrd="0" parTransId="{372119B5-F427-4777-BA0D-E41D0C7BDB64}" sibTransId="{3D42B853-A06C-4459-B285-0C1EAA118674}"/>
    <dgm:cxn modelId="{14501F20-E561-467B-8C08-E57A99D24BB2}" srcId="{E0A929EB-485A-4BA7-9295-3C5EF0C12227}" destId="{B74F28CE-1CF6-44BC-B145-E20CB0778631}" srcOrd="1" destOrd="0" parTransId="{C3B97913-3F50-4783-B82C-EC6BB1BA086D}" sibTransId="{86908D7E-E6FB-4C6A-9645-79A35265D713}"/>
    <dgm:cxn modelId="{440F623C-3DD7-CB49-A09B-0C34A934D3B0}" type="presOf" srcId="{911A49EA-92F9-48E1-9E1F-000DE335B8E4}" destId="{885E4C5D-AE9C-484A-B870-A5E5AC8F4DC7}" srcOrd="0" destOrd="2" presId="urn:microsoft.com/office/officeart/2005/8/layout/vList2"/>
    <dgm:cxn modelId="{B9093472-2AFD-4836-9598-9F4DA20E3D3D}" srcId="{917E2C6F-0DEE-4C7B-901D-330E0C92B39E}" destId="{1210D134-1AFA-444A-8599-B70B805C87A0}" srcOrd="0" destOrd="0" parTransId="{9E88C714-2FFE-4CB8-BD64-9D7ACCA8715C}" sibTransId="{2AD261C9-4D36-424E-A05C-FA9E7A9D1FB2}"/>
    <dgm:cxn modelId="{18329677-900C-6549-B4BC-97D56A387500}" type="presOf" srcId="{E0A929EB-485A-4BA7-9295-3C5EF0C12227}" destId="{885E4C5D-AE9C-484A-B870-A5E5AC8F4DC7}" srcOrd="0" destOrd="6" presId="urn:microsoft.com/office/officeart/2005/8/layout/vList2"/>
    <dgm:cxn modelId="{1E042781-6EC0-3642-8DCB-2DFDA9A29D3C}" type="presOf" srcId="{7F761CAE-F659-4EB7-AAB5-58B586DA42AF}" destId="{885E4C5D-AE9C-484A-B870-A5E5AC8F4DC7}" srcOrd="0" destOrd="3" presId="urn:microsoft.com/office/officeart/2005/8/layout/vList2"/>
    <dgm:cxn modelId="{5990F98A-96B5-534F-9C86-1FE7166F32BF}" type="presOf" srcId="{07CAB337-BF16-42C7-B1B0-8EDD926CF676}" destId="{885E4C5D-AE9C-484A-B870-A5E5AC8F4DC7}" srcOrd="0" destOrd="0" presId="urn:microsoft.com/office/officeart/2005/8/layout/vList2"/>
    <dgm:cxn modelId="{07E6338D-062D-4F97-AA6A-33FFFDE55976}" srcId="{FAE9802A-C460-4225-BDAE-69D71D3C4F29}" destId="{E0A929EB-485A-4BA7-9295-3C5EF0C12227}" srcOrd="6" destOrd="0" parTransId="{E3824233-7254-457A-B5A9-506FB357E316}" sibTransId="{22A691FD-C494-4CC7-9D88-C2F5FD2D3053}"/>
    <dgm:cxn modelId="{C5D26193-CFE8-4834-9B12-C300FA70A09E}" srcId="{FAE9802A-C460-4225-BDAE-69D71D3C4F29}" destId="{07CAB337-BF16-42C7-B1B0-8EDD926CF676}" srcOrd="0" destOrd="0" parTransId="{ECE599E5-F7D2-4AF9-B850-15A1FA206E2E}" sibTransId="{18EF6977-2013-4872-96FF-1FCC69350D6E}"/>
    <dgm:cxn modelId="{E3F604A1-5D7A-4CF0-8721-E7ED38C15EC2}" srcId="{FAE9802A-C460-4225-BDAE-69D71D3C4F29}" destId="{51126AF3-F1B8-41F9-ABB8-FB0A2247182C}" srcOrd="1" destOrd="0" parTransId="{0E115AF5-856A-41CB-B5DC-C2EF5169F236}" sibTransId="{E98656CC-EFC7-401D-9C81-5AF1434268D1}"/>
    <dgm:cxn modelId="{D6E155AE-79A5-EC4A-951E-4E2C2CC36901}" type="presOf" srcId="{A037A506-A5B7-48FF-9D68-F3BE50B87365}" destId="{885E4C5D-AE9C-484A-B870-A5E5AC8F4DC7}" srcOrd="0" destOrd="7" presId="urn:microsoft.com/office/officeart/2005/8/layout/vList2"/>
    <dgm:cxn modelId="{41A186B1-0223-0D42-BD34-387363127BCC}" type="presOf" srcId="{FAE9802A-C460-4225-BDAE-69D71D3C4F29}" destId="{0E129EA5-BBAF-7F4A-BA9B-0C7B1DB03877}" srcOrd="0" destOrd="0" presId="urn:microsoft.com/office/officeart/2005/8/layout/vList2"/>
    <dgm:cxn modelId="{B1CFCABA-DF3C-5441-9C9C-E680311554FC}" type="presOf" srcId="{51126AF3-F1B8-41F9-ABB8-FB0A2247182C}" destId="{885E4C5D-AE9C-484A-B870-A5E5AC8F4DC7}" srcOrd="0" destOrd="1" presId="urn:microsoft.com/office/officeart/2005/8/layout/vList2"/>
    <dgm:cxn modelId="{812185D1-036A-BD46-8127-A9F66ED66729}" type="presOf" srcId="{1210D134-1AFA-444A-8599-B70B805C87A0}" destId="{EEF4D142-A6AF-624B-B5F3-97D807679AFB}" srcOrd="0" destOrd="0" presId="urn:microsoft.com/office/officeart/2005/8/layout/vList2"/>
    <dgm:cxn modelId="{0CA488D1-7B1F-6E43-A05C-6C7EA1D34ED4}" type="presOf" srcId="{917E2C6F-0DEE-4C7B-901D-330E0C92B39E}" destId="{820BB5B1-E7A6-554E-82F6-2E50E6C74BAB}" srcOrd="0" destOrd="0" presId="urn:microsoft.com/office/officeart/2005/8/layout/vList2"/>
    <dgm:cxn modelId="{24265DE4-3C61-AB41-A8BC-01C09123E1BE}" type="presOf" srcId="{72085EBB-AA81-46D7-8024-CD66D7679795}" destId="{885E4C5D-AE9C-484A-B870-A5E5AC8F4DC7}" srcOrd="0" destOrd="5" presId="urn:microsoft.com/office/officeart/2005/8/layout/vList2"/>
    <dgm:cxn modelId="{0D8DB3EE-A211-3F4B-9319-698949D1C133}" type="presOf" srcId="{B74F28CE-1CF6-44BC-B145-E20CB0778631}" destId="{885E4C5D-AE9C-484A-B870-A5E5AC8F4DC7}" srcOrd="0" destOrd="8" presId="urn:microsoft.com/office/officeart/2005/8/layout/vList2"/>
    <dgm:cxn modelId="{EF3426F1-FE49-48CA-8F88-ECC53CABE2B2}" srcId="{FAE9802A-C460-4225-BDAE-69D71D3C4F29}" destId="{7F761CAE-F659-4EB7-AAB5-58B586DA42AF}" srcOrd="3" destOrd="0" parTransId="{33F84ADB-F965-47E3-BA73-5EED0B5FE967}" sibTransId="{D0273247-74B8-4FF6-A80A-28E247ABB29E}"/>
    <dgm:cxn modelId="{98A44BF3-254A-4B82-9A3B-4FC5BE6BB05F}" srcId="{FAE9802A-C460-4225-BDAE-69D71D3C4F29}" destId="{72085EBB-AA81-46D7-8024-CD66D7679795}" srcOrd="5" destOrd="0" parTransId="{2386D373-EC2E-49ED-B540-F36CDCA28225}" sibTransId="{14F3303C-32CD-4A1C-AF8F-7BB81FF44F0E}"/>
    <dgm:cxn modelId="{E24DF1F8-99BB-C647-AEEC-058A644CEE9C}" type="presOf" srcId="{DA84E41C-FC0D-42F3-8A9A-9DB672CC7C52}" destId="{885E4C5D-AE9C-484A-B870-A5E5AC8F4DC7}" srcOrd="0" destOrd="4" presId="urn:microsoft.com/office/officeart/2005/8/layout/vList2"/>
    <dgm:cxn modelId="{DFF1DEFC-6196-4962-A3B2-ADA5DCF623DA}" srcId="{FAE9802A-C460-4225-BDAE-69D71D3C4F29}" destId="{DA84E41C-FC0D-42F3-8A9A-9DB672CC7C52}" srcOrd="4" destOrd="0" parTransId="{21104337-D10D-4A3A-90B3-B7EABE131459}" sibTransId="{4D4FA463-0106-4B3D-A8CD-70BD972F4227}"/>
    <dgm:cxn modelId="{B8575C4B-B193-DF40-995C-A850D3E9BE1C}" type="presParOf" srcId="{820BB5B1-E7A6-554E-82F6-2E50E6C74BAB}" destId="{EEF4D142-A6AF-624B-B5F3-97D807679AFB}" srcOrd="0" destOrd="0" presId="urn:microsoft.com/office/officeart/2005/8/layout/vList2"/>
    <dgm:cxn modelId="{7BC6AA18-5100-F54C-811E-C3E0843DBF37}" type="presParOf" srcId="{820BB5B1-E7A6-554E-82F6-2E50E6C74BAB}" destId="{F18558A6-EE88-9041-9399-D497D86EDE9E}" srcOrd="1" destOrd="0" presId="urn:microsoft.com/office/officeart/2005/8/layout/vList2"/>
    <dgm:cxn modelId="{B002F218-5304-824F-9E86-4D60F37AFDCD}" type="presParOf" srcId="{820BB5B1-E7A6-554E-82F6-2E50E6C74BAB}" destId="{0E129EA5-BBAF-7F4A-BA9B-0C7B1DB03877}" srcOrd="2" destOrd="0" presId="urn:microsoft.com/office/officeart/2005/8/layout/vList2"/>
    <dgm:cxn modelId="{8D960222-0ADF-FA46-92AF-C11ED5B2110E}" type="presParOf" srcId="{820BB5B1-E7A6-554E-82F6-2E50E6C74BAB}" destId="{885E4C5D-AE9C-484A-B870-A5E5AC8F4DC7}"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E1A528-DC6C-4C13-80F8-4BBA097C2BCE}"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B9092B78-981F-4C38-98BF-36138F993FA9}">
      <dgm:prSet/>
      <dgm:spPr/>
      <dgm:t>
        <a:bodyPr/>
        <a:lstStyle/>
        <a:p>
          <a:r>
            <a:rPr lang="en-US" dirty="0"/>
            <a:t>Perpetrator</a:t>
          </a:r>
        </a:p>
      </dgm:t>
    </dgm:pt>
    <dgm:pt modelId="{5A4452FC-FD05-4D3B-A449-AE70EBB35DBE}" type="parTrans" cxnId="{B19DC183-F4A7-4707-9A7A-E7F7EE482B7B}">
      <dgm:prSet/>
      <dgm:spPr/>
      <dgm:t>
        <a:bodyPr/>
        <a:lstStyle/>
        <a:p>
          <a:endParaRPr lang="en-US"/>
        </a:p>
      </dgm:t>
    </dgm:pt>
    <dgm:pt modelId="{D19A9F22-D5AF-4527-8D6A-5233978C922B}" type="sibTrans" cxnId="{B19DC183-F4A7-4707-9A7A-E7F7EE482B7B}">
      <dgm:prSet/>
      <dgm:spPr/>
      <dgm:t>
        <a:bodyPr/>
        <a:lstStyle/>
        <a:p>
          <a:endParaRPr lang="en-US"/>
        </a:p>
      </dgm:t>
    </dgm:pt>
    <dgm:pt modelId="{0AD84B8B-2561-48DB-A2A6-7523B7B37FCA}">
      <dgm:prSet/>
      <dgm:spPr/>
      <dgm:t>
        <a:bodyPr/>
        <a:lstStyle/>
        <a:p>
          <a:r>
            <a:rPr lang="en-US" dirty="0"/>
            <a:t>Any household member who is violent toward another</a:t>
          </a:r>
        </a:p>
      </dgm:t>
    </dgm:pt>
    <dgm:pt modelId="{361EAFC5-5DE2-48C8-A0CC-F9115D0F56CF}" type="parTrans" cxnId="{0F4B0863-120F-42FC-B2A3-629A899F59EF}">
      <dgm:prSet/>
      <dgm:spPr/>
      <dgm:t>
        <a:bodyPr/>
        <a:lstStyle/>
        <a:p>
          <a:endParaRPr lang="en-US"/>
        </a:p>
      </dgm:t>
    </dgm:pt>
    <dgm:pt modelId="{58EE5858-2EC8-4FF6-AFA2-22FD487565FC}" type="sibTrans" cxnId="{0F4B0863-120F-42FC-B2A3-629A899F59EF}">
      <dgm:prSet/>
      <dgm:spPr/>
      <dgm:t>
        <a:bodyPr/>
        <a:lstStyle/>
        <a:p>
          <a:endParaRPr lang="en-US"/>
        </a:p>
      </dgm:t>
    </dgm:pt>
    <dgm:pt modelId="{32D6FABA-51A5-46BA-AF09-6B80E9EBF77C}">
      <dgm:prSet/>
      <dgm:spPr/>
      <dgm:t>
        <a:bodyPr/>
        <a:lstStyle/>
        <a:p>
          <a:r>
            <a:rPr lang="en-US" dirty="0"/>
            <a:t>Vulnerable person</a:t>
          </a:r>
        </a:p>
      </dgm:t>
    </dgm:pt>
    <dgm:pt modelId="{73FD643A-B913-451B-9AA8-58F454C85A94}" type="parTrans" cxnId="{5D9B5D61-BBC1-4AAD-B368-0E3F86B18468}">
      <dgm:prSet/>
      <dgm:spPr/>
      <dgm:t>
        <a:bodyPr/>
        <a:lstStyle/>
        <a:p>
          <a:endParaRPr lang="en-US"/>
        </a:p>
      </dgm:t>
    </dgm:pt>
    <dgm:pt modelId="{4436AE30-D1BD-49E0-90D8-8883ACB7230F}" type="sibTrans" cxnId="{5D9B5D61-BBC1-4AAD-B368-0E3F86B18468}">
      <dgm:prSet/>
      <dgm:spPr/>
      <dgm:t>
        <a:bodyPr/>
        <a:lstStyle/>
        <a:p>
          <a:endParaRPr lang="en-US"/>
        </a:p>
      </dgm:t>
    </dgm:pt>
    <dgm:pt modelId="{28FF20CC-6C7D-44EE-B90D-A7DB8D82E088}">
      <dgm:prSet/>
      <dgm:spPr/>
      <dgm:t>
        <a:bodyPr/>
        <a:lstStyle/>
        <a:p>
          <a:r>
            <a:rPr lang="en-US" dirty="0"/>
            <a:t>Family member upon whom abuse is perpetrated</a:t>
          </a:r>
        </a:p>
      </dgm:t>
    </dgm:pt>
    <dgm:pt modelId="{24DDAE53-6679-48DE-9490-6225A0FFCE08}" type="parTrans" cxnId="{C2066D9F-6971-4D90-8855-B17D4163A4C0}">
      <dgm:prSet/>
      <dgm:spPr/>
      <dgm:t>
        <a:bodyPr/>
        <a:lstStyle/>
        <a:p>
          <a:endParaRPr lang="en-US"/>
        </a:p>
      </dgm:t>
    </dgm:pt>
    <dgm:pt modelId="{DB19C72F-1664-4A63-AECB-DB5B181F6007}" type="sibTrans" cxnId="{C2066D9F-6971-4D90-8855-B17D4163A4C0}">
      <dgm:prSet/>
      <dgm:spPr/>
      <dgm:t>
        <a:bodyPr/>
        <a:lstStyle/>
        <a:p>
          <a:endParaRPr lang="en-US"/>
        </a:p>
      </dgm:t>
    </dgm:pt>
    <dgm:pt modelId="{2CB50FF6-E772-40F0-937F-8AC037FB22A4}">
      <dgm:prSet/>
      <dgm:spPr/>
      <dgm:t>
        <a:bodyPr/>
        <a:lstStyle/>
        <a:p>
          <a:r>
            <a:rPr lang="en-US" dirty="0"/>
            <a:t>Other terms: </a:t>
          </a:r>
          <a:r>
            <a:rPr lang="en-US" i="1" dirty="0"/>
            <a:t>victim, survivor</a:t>
          </a:r>
          <a:r>
            <a:rPr lang="en-US" dirty="0"/>
            <a:t>, or </a:t>
          </a:r>
          <a:r>
            <a:rPr lang="en-US" i="1" dirty="0"/>
            <a:t>victim/survivor</a:t>
          </a:r>
          <a:r>
            <a:rPr lang="en-US" dirty="0"/>
            <a:t> </a:t>
          </a:r>
        </a:p>
      </dgm:t>
    </dgm:pt>
    <dgm:pt modelId="{4B0B2C4A-4BB0-4234-B7DB-936739F5199C}" type="parTrans" cxnId="{CCDC361C-2DB5-44F7-B77E-38FAE5A3FBFA}">
      <dgm:prSet/>
      <dgm:spPr/>
      <dgm:t>
        <a:bodyPr/>
        <a:lstStyle/>
        <a:p>
          <a:endParaRPr lang="en-US"/>
        </a:p>
      </dgm:t>
    </dgm:pt>
    <dgm:pt modelId="{5B3BEA32-EAF6-41EC-9B5E-945BDCD8F9A6}" type="sibTrans" cxnId="{CCDC361C-2DB5-44F7-B77E-38FAE5A3FBFA}">
      <dgm:prSet/>
      <dgm:spPr/>
      <dgm:t>
        <a:bodyPr/>
        <a:lstStyle/>
        <a:p>
          <a:endParaRPr lang="en-US"/>
        </a:p>
      </dgm:t>
    </dgm:pt>
    <dgm:pt modelId="{8A853F44-1A22-4FBB-A0ED-3F144A9B9870}">
      <dgm:prSet/>
      <dgm:spPr/>
      <dgm:t>
        <a:bodyPr/>
        <a:lstStyle/>
        <a:p>
          <a:r>
            <a:rPr lang="en-US" i="1" dirty="0"/>
            <a:t>Survivor: </a:t>
          </a:r>
          <a:r>
            <a:rPr lang="en-US" dirty="0"/>
            <a:t>recognizes recovery and healing process</a:t>
          </a:r>
        </a:p>
      </dgm:t>
    </dgm:pt>
    <dgm:pt modelId="{28772857-8978-4CF1-824B-C5C557064C71}" type="parTrans" cxnId="{8DC9FE5A-1B96-4EDD-B864-E445939DE3AA}">
      <dgm:prSet/>
      <dgm:spPr/>
      <dgm:t>
        <a:bodyPr/>
        <a:lstStyle/>
        <a:p>
          <a:endParaRPr lang="en-US"/>
        </a:p>
      </dgm:t>
    </dgm:pt>
    <dgm:pt modelId="{6A1458BE-19C4-4787-863E-83B6979F0ED3}" type="sibTrans" cxnId="{8DC9FE5A-1B96-4EDD-B864-E445939DE3AA}">
      <dgm:prSet/>
      <dgm:spPr/>
      <dgm:t>
        <a:bodyPr/>
        <a:lstStyle/>
        <a:p>
          <a:endParaRPr lang="en-US"/>
        </a:p>
      </dgm:t>
    </dgm:pt>
    <dgm:pt modelId="{A3107C8C-4A71-4742-ABD7-464431F1C6D1}">
      <dgm:prSet/>
      <dgm:spPr/>
      <dgm:t>
        <a:bodyPr/>
        <a:lstStyle/>
        <a:p>
          <a:r>
            <a:rPr lang="en-US" dirty="0"/>
            <a:t>Crisis Situation </a:t>
          </a:r>
        </a:p>
      </dgm:t>
    </dgm:pt>
    <dgm:pt modelId="{CDC67368-48BA-4F4A-8777-3572E80DC715}" type="parTrans" cxnId="{7203FA95-9B8F-4A6B-AF5D-A36279041AC0}">
      <dgm:prSet/>
      <dgm:spPr/>
      <dgm:t>
        <a:bodyPr/>
        <a:lstStyle/>
        <a:p>
          <a:endParaRPr lang="en-US"/>
        </a:p>
      </dgm:t>
    </dgm:pt>
    <dgm:pt modelId="{4A89876D-A46C-4B55-A1DB-CD1E407EFD7B}" type="sibTrans" cxnId="{7203FA95-9B8F-4A6B-AF5D-A36279041AC0}">
      <dgm:prSet/>
      <dgm:spPr/>
      <dgm:t>
        <a:bodyPr/>
        <a:lstStyle/>
        <a:p>
          <a:endParaRPr lang="en-US"/>
        </a:p>
      </dgm:t>
    </dgm:pt>
    <dgm:pt modelId="{CA251F92-06D0-4E99-A825-D5EF53C1A53B}">
      <dgm:prSet/>
      <dgm:spPr/>
      <dgm:t>
        <a:bodyPr/>
        <a:lstStyle/>
        <a:p>
          <a:r>
            <a:rPr lang="en-US" dirty="0"/>
            <a:t>Situation that puts stress on a family with a violent member</a:t>
          </a:r>
        </a:p>
      </dgm:t>
    </dgm:pt>
    <dgm:pt modelId="{37D89936-4D34-48C6-90C1-6E865E1FE1DD}" type="parTrans" cxnId="{5186F852-6511-4101-A4E7-CB0B2FD19B73}">
      <dgm:prSet/>
      <dgm:spPr/>
      <dgm:t>
        <a:bodyPr/>
        <a:lstStyle/>
        <a:p>
          <a:endParaRPr lang="en-US"/>
        </a:p>
      </dgm:t>
    </dgm:pt>
    <dgm:pt modelId="{6EF3FE8A-314D-4B2D-B60E-F560395CD180}" type="sibTrans" cxnId="{5186F852-6511-4101-A4E7-CB0B2FD19B73}">
      <dgm:prSet/>
      <dgm:spPr/>
      <dgm:t>
        <a:bodyPr/>
        <a:lstStyle/>
        <a:p>
          <a:endParaRPr lang="en-US"/>
        </a:p>
      </dgm:t>
    </dgm:pt>
    <dgm:pt modelId="{15A3FC92-1328-184B-9DDD-2197EF2D8FD2}" type="pres">
      <dgm:prSet presAssocID="{BEE1A528-DC6C-4C13-80F8-4BBA097C2BCE}" presName="linear" presStyleCnt="0">
        <dgm:presLayoutVars>
          <dgm:animLvl val="lvl"/>
          <dgm:resizeHandles val="exact"/>
        </dgm:presLayoutVars>
      </dgm:prSet>
      <dgm:spPr/>
    </dgm:pt>
    <dgm:pt modelId="{D4751E1F-FD5E-5C46-A393-1EF103D3834E}" type="pres">
      <dgm:prSet presAssocID="{B9092B78-981F-4C38-98BF-36138F993FA9}" presName="parentText" presStyleLbl="node1" presStyleIdx="0" presStyleCnt="3">
        <dgm:presLayoutVars>
          <dgm:chMax val="0"/>
          <dgm:bulletEnabled val="1"/>
        </dgm:presLayoutVars>
      </dgm:prSet>
      <dgm:spPr/>
    </dgm:pt>
    <dgm:pt modelId="{425974FC-EA59-744B-B4CC-4864BAFF9418}" type="pres">
      <dgm:prSet presAssocID="{B9092B78-981F-4C38-98BF-36138F993FA9}" presName="childText" presStyleLbl="revTx" presStyleIdx="0" presStyleCnt="3">
        <dgm:presLayoutVars>
          <dgm:bulletEnabled val="1"/>
        </dgm:presLayoutVars>
      </dgm:prSet>
      <dgm:spPr/>
    </dgm:pt>
    <dgm:pt modelId="{041C3092-8DF6-AD4F-B48D-DD1F712B5386}" type="pres">
      <dgm:prSet presAssocID="{32D6FABA-51A5-46BA-AF09-6B80E9EBF77C}" presName="parentText" presStyleLbl="node1" presStyleIdx="1" presStyleCnt="3">
        <dgm:presLayoutVars>
          <dgm:chMax val="0"/>
          <dgm:bulletEnabled val="1"/>
        </dgm:presLayoutVars>
      </dgm:prSet>
      <dgm:spPr/>
    </dgm:pt>
    <dgm:pt modelId="{B65B118F-0FCE-084B-842C-34220D6E6CB5}" type="pres">
      <dgm:prSet presAssocID="{32D6FABA-51A5-46BA-AF09-6B80E9EBF77C}" presName="childText" presStyleLbl="revTx" presStyleIdx="1" presStyleCnt="3">
        <dgm:presLayoutVars>
          <dgm:bulletEnabled val="1"/>
        </dgm:presLayoutVars>
      </dgm:prSet>
      <dgm:spPr/>
    </dgm:pt>
    <dgm:pt modelId="{1719EE53-668E-1944-96C9-60CFE94BCBBB}" type="pres">
      <dgm:prSet presAssocID="{A3107C8C-4A71-4742-ABD7-464431F1C6D1}" presName="parentText" presStyleLbl="node1" presStyleIdx="2" presStyleCnt="3">
        <dgm:presLayoutVars>
          <dgm:chMax val="0"/>
          <dgm:bulletEnabled val="1"/>
        </dgm:presLayoutVars>
      </dgm:prSet>
      <dgm:spPr/>
    </dgm:pt>
    <dgm:pt modelId="{B3E13974-3540-1744-A4E1-02D389BAA7F7}" type="pres">
      <dgm:prSet presAssocID="{A3107C8C-4A71-4742-ABD7-464431F1C6D1}" presName="childText" presStyleLbl="revTx" presStyleIdx="2" presStyleCnt="3">
        <dgm:presLayoutVars>
          <dgm:bulletEnabled val="1"/>
        </dgm:presLayoutVars>
      </dgm:prSet>
      <dgm:spPr/>
    </dgm:pt>
  </dgm:ptLst>
  <dgm:cxnLst>
    <dgm:cxn modelId="{CCDC361C-2DB5-44F7-B77E-38FAE5A3FBFA}" srcId="{32D6FABA-51A5-46BA-AF09-6B80E9EBF77C}" destId="{2CB50FF6-E772-40F0-937F-8AC037FB22A4}" srcOrd="1" destOrd="0" parTransId="{4B0B2C4A-4BB0-4234-B7DB-936739F5199C}" sibTransId="{5B3BEA32-EAF6-41EC-9B5E-945BDCD8F9A6}"/>
    <dgm:cxn modelId="{221C2936-A5A1-684B-A7A1-A453F09CDA56}" type="presOf" srcId="{CA251F92-06D0-4E99-A825-D5EF53C1A53B}" destId="{B3E13974-3540-1744-A4E1-02D389BAA7F7}" srcOrd="0" destOrd="0" presId="urn:microsoft.com/office/officeart/2005/8/layout/vList2"/>
    <dgm:cxn modelId="{DF72E143-B703-6F47-8A64-0F4C0DFE0805}" type="presOf" srcId="{28FF20CC-6C7D-44EE-B90D-A7DB8D82E088}" destId="{B65B118F-0FCE-084B-842C-34220D6E6CB5}" srcOrd="0" destOrd="0" presId="urn:microsoft.com/office/officeart/2005/8/layout/vList2"/>
    <dgm:cxn modelId="{5186F852-6511-4101-A4E7-CB0B2FD19B73}" srcId="{A3107C8C-4A71-4742-ABD7-464431F1C6D1}" destId="{CA251F92-06D0-4E99-A825-D5EF53C1A53B}" srcOrd="0" destOrd="0" parTransId="{37D89936-4D34-48C6-90C1-6E865E1FE1DD}" sibTransId="{6EF3FE8A-314D-4B2D-B60E-F560395CD180}"/>
    <dgm:cxn modelId="{101FCF56-635D-B54C-9DFB-48439A01DFEC}" type="presOf" srcId="{8A853F44-1A22-4FBB-A0ED-3F144A9B9870}" destId="{B65B118F-0FCE-084B-842C-34220D6E6CB5}" srcOrd="0" destOrd="2" presId="urn:microsoft.com/office/officeart/2005/8/layout/vList2"/>
    <dgm:cxn modelId="{8DC9FE5A-1B96-4EDD-B864-E445939DE3AA}" srcId="{32D6FABA-51A5-46BA-AF09-6B80E9EBF77C}" destId="{8A853F44-1A22-4FBB-A0ED-3F144A9B9870}" srcOrd="2" destOrd="0" parTransId="{28772857-8978-4CF1-824B-C5C557064C71}" sibTransId="{6A1458BE-19C4-4787-863E-83B6979F0ED3}"/>
    <dgm:cxn modelId="{46615E5B-6A55-8842-B257-2688F9B6E94E}" type="presOf" srcId="{B9092B78-981F-4C38-98BF-36138F993FA9}" destId="{D4751E1F-FD5E-5C46-A393-1EF103D3834E}" srcOrd="0" destOrd="0" presId="urn:microsoft.com/office/officeart/2005/8/layout/vList2"/>
    <dgm:cxn modelId="{5D9B5D61-BBC1-4AAD-B368-0E3F86B18468}" srcId="{BEE1A528-DC6C-4C13-80F8-4BBA097C2BCE}" destId="{32D6FABA-51A5-46BA-AF09-6B80E9EBF77C}" srcOrd="1" destOrd="0" parTransId="{73FD643A-B913-451B-9AA8-58F454C85A94}" sibTransId="{4436AE30-D1BD-49E0-90D8-8883ACB7230F}"/>
    <dgm:cxn modelId="{0F4B0863-120F-42FC-B2A3-629A899F59EF}" srcId="{B9092B78-981F-4C38-98BF-36138F993FA9}" destId="{0AD84B8B-2561-48DB-A2A6-7523B7B37FCA}" srcOrd="0" destOrd="0" parTransId="{361EAFC5-5DE2-48C8-A0CC-F9115D0F56CF}" sibTransId="{58EE5858-2EC8-4FF6-AFA2-22FD487565FC}"/>
    <dgm:cxn modelId="{0D652167-D33D-3844-828A-55E082170DE8}" type="presOf" srcId="{A3107C8C-4A71-4742-ABD7-464431F1C6D1}" destId="{1719EE53-668E-1944-96C9-60CFE94BCBBB}" srcOrd="0" destOrd="0" presId="urn:microsoft.com/office/officeart/2005/8/layout/vList2"/>
    <dgm:cxn modelId="{B19DC183-F4A7-4707-9A7A-E7F7EE482B7B}" srcId="{BEE1A528-DC6C-4C13-80F8-4BBA097C2BCE}" destId="{B9092B78-981F-4C38-98BF-36138F993FA9}" srcOrd="0" destOrd="0" parTransId="{5A4452FC-FD05-4D3B-A449-AE70EBB35DBE}" sibTransId="{D19A9F22-D5AF-4527-8D6A-5233978C922B}"/>
    <dgm:cxn modelId="{EC6E8587-9E57-E04C-873F-5B57F6957307}" type="presOf" srcId="{2CB50FF6-E772-40F0-937F-8AC037FB22A4}" destId="{B65B118F-0FCE-084B-842C-34220D6E6CB5}" srcOrd="0" destOrd="1" presId="urn:microsoft.com/office/officeart/2005/8/layout/vList2"/>
    <dgm:cxn modelId="{4725FB8B-7786-6F47-B402-3F515C7C5384}" type="presOf" srcId="{32D6FABA-51A5-46BA-AF09-6B80E9EBF77C}" destId="{041C3092-8DF6-AD4F-B48D-DD1F712B5386}" srcOrd="0" destOrd="0" presId="urn:microsoft.com/office/officeart/2005/8/layout/vList2"/>
    <dgm:cxn modelId="{BC259390-8621-C245-9D6A-371E55FE5264}" type="presOf" srcId="{0AD84B8B-2561-48DB-A2A6-7523B7B37FCA}" destId="{425974FC-EA59-744B-B4CC-4864BAFF9418}" srcOrd="0" destOrd="0" presId="urn:microsoft.com/office/officeart/2005/8/layout/vList2"/>
    <dgm:cxn modelId="{7203FA95-9B8F-4A6B-AF5D-A36279041AC0}" srcId="{BEE1A528-DC6C-4C13-80F8-4BBA097C2BCE}" destId="{A3107C8C-4A71-4742-ABD7-464431F1C6D1}" srcOrd="2" destOrd="0" parTransId="{CDC67368-48BA-4F4A-8777-3572E80DC715}" sibTransId="{4A89876D-A46C-4B55-A1DB-CD1E407EFD7B}"/>
    <dgm:cxn modelId="{C2066D9F-6971-4D90-8855-B17D4163A4C0}" srcId="{32D6FABA-51A5-46BA-AF09-6B80E9EBF77C}" destId="{28FF20CC-6C7D-44EE-B90D-A7DB8D82E088}" srcOrd="0" destOrd="0" parTransId="{24DDAE53-6679-48DE-9490-6225A0FFCE08}" sibTransId="{DB19C72F-1664-4A63-AECB-DB5B181F6007}"/>
    <dgm:cxn modelId="{640C19A3-1A33-C34C-AFE5-329EFA3E2C69}" type="presOf" srcId="{BEE1A528-DC6C-4C13-80F8-4BBA097C2BCE}" destId="{15A3FC92-1328-184B-9DDD-2197EF2D8FD2}" srcOrd="0" destOrd="0" presId="urn:microsoft.com/office/officeart/2005/8/layout/vList2"/>
    <dgm:cxn modelId="{A7884A80-1951-DD45-AF3B-97552B98DD7E}" type="presParOf" srcId="{15A3FC92-1328-184B-9DDD-2197EF2D8FD2}" destId="{D4751E1F-FD5E-5C46-A393-1EF103D3834E}" srcOrd="0" destOrd="0" presId="urn:microsoft.com/office/officeart/2005/8/layout/vList2"/>
    <dgm:cxn modelId="{E3E45B3A-1D3F-A242-B2F6-F44190040C8E}" type="presParOf" srcId="{15A3FC92-1328-184B-9DDD-2197EF2D8FD2}" destId="{425974FC-EA59-744B-B4CC-4864BAFF9418}" srcOrd="1" destOrd="0" presId="urn:microsoft.com/office/officeart/2005/8/layout/vList2"/>
    <dgm:cxn modelId="{CDD2B703-2DCD-7A4F-B1ED-D605E50F25F5}" type="presParOf" srcId="{15A3FC92-1328-184B-9DDD-2197EF2D8FD2}" destId="{041C3092-8DF6-AD4F-B48D-DD1F712B5386}" srcOrd="2" destOrd="0" presId="urn:microsoft.com/office/officeart/2005/8/layout/vList2"/>
    <dgm:cxn modelId="{ACED84E7-D46C-2A45-A837-8443B8899E71}" type="presParOf" srcId="{15A3FC92-1328-184B-9DDD-2197EF2D8FD2}" destId="{B65B118F-0FCE-084B-842C-34220D6E6CB5}" srcOrd="3" destOrd="0" presId="urn:microsoft.com/office/officeart/2005/8/layout/vList2"/>
    <dgm:cxn modelId="{F77A3CB5-6872-6346-B805-127D62560BCF}" type="presParOf" srcId="{15A3FC92-1328-184B-9DDD-2197EF2D8FD2}" destId="{1719EE53-668E-1944-96C9-60CFE94BCBBB}" srcOrd="4" destOrd="0" presId="urn:microsoft.com/office/officeart/2005/8/layout/vList2"/>
    <dgm:cxn modelId="{75413359-6A7E-4C40-B8CB-8306ECED3088}" type="presParOf" srcId="{15A3FC92-1328-184B-9DDD-2197EF2D8FD2}" destId="{B3E13974-3540-1744-A4E1-02D389BAA7F7}"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6BA3E40-3673-46DF-A323-C4828790EC0B}"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47AA8E9D-DDAA-49F6-9163-B2EE5A59A2ED}">
      <dgm:prSet/>
      <dgm:spPr/>
      <dgm:t>
        <a:bodyPr/>
        <a:lstStyle/>
        <a:p>
          <a:r>
            <a:rPr lang="en-US" b="1" dirty="0"/>
            <a:t>Acts of commission:</a:t>
          </a:r>
          <a:r>
            <a:rPr lang="en-US" dirty="0"/>
            <a:t> deliberate and intentional. They include physical, sexual, and emotional abuse. </a:t>
          </a:r>
        </a:p>
      </dgm:t>
    </dgm:pt>
    <dgm:pt modelId="{CE443999-5EC4-4C69-8FC1-0176F3CA95F3}" type="parTrans" cxnId="{0733E20D-7A0D-4C46-A7D3-7B9C5112665D}">
      <dgm:prSet/>
      <dgm:spPr/>
      <dgm:t>
        <a:bodyPr/>
        <a:lstStyle/>
        <a:p>
          <a:endParaRPr lang="en-US"/>
        </a:p>
      </dgm:t>
    </dgm:pt>
    <dgm:pt modelId="{E239CF15-837A-429D-BBE3-F779AB91304A}" type="sibTrans" cxnId="{0733E20D-7A0D-4C46-A7D3-7B9C5112665D}">
      <dgm:prSet/>
      <dgm:spPr/>
      <dgm:t>
        <a:bodyPr/>
        <a:lstStyle/>
        <a:p>
          <a:endParaRPr lang="en-US"/>
        </a:p>
      </dgm:t>
    </dgm:pt>
    <dgm:pt modelId="{2F3FDDBA-EF19-425A-A2FC-04FBC9455F62}">
      <dgm:prSet/>
      <dgm:spPr/>
      <dgm:t>
        <a:bodyPr/>
        <a:lstStyle/>
        <a:p>
          <a:r>
            <a:rPr lang="en-US" b="1" dirty="0"/>
            <a:t>Act of omission</a:t>
          </a:r>
          <a:r>
            <a:rPr lang="en-US" dirty="0"/>
            <a:t>: neglect; occurs when a child’s basic physical, emotional, or educational needs are not met or when a child is not protected from harm </a:t>
          </a:r>
        </a:p>
      </dgm:t>
    </dgm:pt>
    <dgm:pt modelId="{2B547870-2200-4A99-890F-17929894BB7B}" type="parTrans" cxnId="{A30C9D04-A94A-4EA5-9236-57344A2F706C}">
      <dgm:prSet/>
      <dgm:spPr/>
      <dgm:t>
        <a:bodyPr/>
        <a:lstStyle/>
        <a:p>
          <a:endParaRPr lang="en-US"/>
        </a:p>
      </dgm:t>
    </dgm:pt>
    <dgm:pt modelId="{F4685888-8649-4E26-B78C-54A2E90CCFCB}" type="sibTrans" cxnId="{A30C9D04-A94A-4EA5-9236-57344A2F706C}">
      <dgm:prSet/>
      <dgm:spPr/>
      <dgm:t>
        <a:bodyPr/>
        <a:lstStyle/>
        <a:p>
          <a:endParaRPr lang="en-US"/>
        </a:p>
      </dgm:t>
    </dgm:pt>
    <dgm:pt modelId="{4F69E4C9-11C7-8841-B0B4-5FDC2D2F007E}" type="pres">
      <dgm:prSet presAssocID="{46BA3E40-3673-46DF-A323-C4828790EC0B}" presName="linear" presStyleCnt="0">
        <dgm:presLayoutVars>
          <dgm:animLvl val="lvl"/>
          <dgm:resizeHandles val="exact"/>
        </dgm:presLayoutVars>
      </dgm:prSet>
      <dgm:spPr/>
    </dgm:pt>
    <dgm:pt modelId="{0DDB0F3F-D027-7D44-BF64-C5D62D886D96}" type="pres">
      <dgm:prSet presAssocID="{47AA8E9D-DDAA-49F6-9163-B2EE5A59A2ED}" presName="parentText" presStyleLbl="node1" presStyleIdx="0" presStyleCnt="2">
        <dgm:presLayoutVars>
          <dgm:chMax val="0"/>
          <dgm:bulletEnabled val="1"/>
        </dgm:presLayoutVars>
      </dgm:prSet>
      <dgm:spPr/>
    </dgm:pt>
    <dgm:pt modelId="{5C5B42A5-D6EF-2642-A2EB-0F51288C872E}" type="pres">
      <dgm:prSet presAssocID="{E239CF15-837A-429D-BBE3-F779AB91304A}" presName="spacer" presStyleCnt="0"/>
      <dgm:spPr/>
    </dgm:pt>
    <dgm:pt modelId="{5C8FA8A6-2DE7-324D-9DA0-F25771EB4ACA}" type="pres">
      <dgm:prSet presAssocID="{2F3FDDBA-EF19-425A-A2FC-04FBC9455F62}" presName="parentText" presStyleLbl="node1" presStyleIdx="1" presStyleCnt="2">
        <dgm:presLayoutVars>
          <dgm:chMax val="0"/>
          <dgm:bulletEnabled val="1"/>
        </dgm:presLayoutVars>
      </dgm:prSet>
      <dgm:spPr/>
    </dgm:pt>
  </dgm:ptLst>
  <dgm:cxnLst>
    <dgm:cxn modelId="{A30C9D04-A94A-4EA5-9236-57344A2F706C}" srcId="{46BA3E40-3673-46DF-A323-C4828790EC0B}" destId="{2F3FDDBA-EF19-425A-A2FC-04FBC9455F62}" srcOrd="1" destOrd="0" parTransId="{2B547870-2200-4A99-890F-17929894BB7B}" sibTransId="{F4685888-8649-4E26-B78C-54A2E90CCFCB}"/>
    <dgm:cxn modelId="{3D23D705-A21C-0445-B09B-6A28142CCE9C}" type="presOf" srcId="{2F3FDDBA-EF19-425A-A2FC-04FBC9455F62}" destId="{5C8FA8A6-2DE7-324D-9DA0-F25771EB4ACA}" srcOrd="0" destOrd="0" presId="urn:microsoft.com/office/officeart/2005/8/layout/vList2"/>
    <dgm:cxn modelId="{0733E20D-7A0D-4C46-A7D3-7B9C5112665D}" srcId="{46BA3E40-3673-46DF-A323-C4828790EC0B}" destId="{47AA8E9D-DDAA-49F6-9163-B2EE5A59A2ED}" srcOrd="0" destOrd="0" parTransId="{CE443999-5EC4-4C69-8FC1-0176F3CA95F3}" sibTransId="{E239CF15-837A-429D-BBE3-F779AB91304A}"/>
    <dgm:cxn modelId="{D88DC255-F483-264C-8E71-C3096300ABB5}" type="presOf" srcId="{46BA3E40-3673-46DF-A323-C4828790EC0B}" destId="{4F69E4C9-11C7-8841-B0B4-5FDC2D2F007E}" srcOrd="0" destOrd="0" presId="urn:microsoft.com/office/officeart/2005/8/layout/vList2"/>
    <dgm:cxn modelId="{34C4C9DE-659D-434A-8B72-2094CD8BE1E4}" type="presOf" srcId="{47AA8E9D-DDAA-49F6-9163-B2EE5A59A2ED}" destId="{0DDB0F3F-D027-7D44-BF64-C5D62D886D96}" srcOrd="0" destOrd="0" presId="urn:microsoft.com/office/officeart/2005/8/layout/vList2"/>
    <dgm:cxn modelId="{3D74C44B-7D1B-E44D-A85C-05DB2C6CEDE9}" type="presParOf" srcId="{4F69E4C9-11C7-8841-B0B4-5FDC2D2F007E}" destId="{0DDB0F3F-D027-7D44-BF64-C5D62D886D96}" srcOrd="0" destOrd="0" presId="urn:microsoft.com/office/officeart/2005/8/layout/vList2"/>
    <dgm:cxn modelId="{9AD555B4-549C-4241-9640-E9201BECBCF6}" type="presParOf" srcId="{4F69E4C9-11C7-8841-B0B4-5FDC2D2F007E}" destId="{5C5B42A5-D6EF-2642-A2EB-0F51288C872E}" srcOrd="1" destOrd="0" presId="urn:microsoft.com/office/officeart/2005/8/layout/vList2"/>
    <dgm:cxn modelId="{1612921E-CA7F-9E40-A7F3-B5F585AC8A9D}" type="presParOf" srcId="{4F69E4C9-11C7-8841-B0B4-5FDC2D2F007E}" destId="{5C8FA8A6-2DE7-324D-9DA0-F25771EB4ACA}"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EB0ADA6-5F8C-4207-967B-CA87FD621F6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416428F3-1A77-415A-B57D-4A99DADA76C2}">
      <dgm:prSet/>
      <dgm:spPr/>
      <dgm:t>
        <a:bodyPr/>
        <a:lstStyle/>
        <a:p>
          <a:r>
            <a:rPr lang="en-US" dirty="0"/>
            <a:t>The occurrence of one type of abuse is a fairly strong predictor of the occurrence of another type. </a:t>
          </a:r>
        </a:p>
      </dgm:t>
    </dgm:pt>
    <dgm:pt modelId="{D6CED59C-06B0-4758-B0CD-1610EEACBEE0}" type="parTrans" cxnId="{9E51DE04-AF2D-4280-8E7A-E0CB7F6B29ED}">
      <dgm:prSet/>
      <dgm:spPr/>
      <dgm:t>
        <a:bodyPr/>
        <a:lstStyle/>
        <a:p>
          <a:endParaRPr lang="en-US"/>
        </a:p>
      </dgm:t>
    </dgm:pt>
    <dgm:pt modelId="{7692B9E3-2279-440C-AA64-0F5008F00DC8}" type="sibTrans" cxnId="{9E51DE04-AF2D-4280-8E7A-E0CB7F6B29ED}">
      <dgm:prSet/>
      <dgm:spPr/>
      <dgm:t>
        <a:bodyPr/>
        <a:lstStyle/>
        <a:p>
          <a:endParaRPr lang="en-US"/>
        </a:p>
      </dgm:t>
    </dgm:pt>
    <dgm:pt modelId="{1FD366FD-07D3-45E0-BA88-A7956531AED9}">
      <dgm:prSet/>
      <dgm:spPr/>
      <dgm:t>
        <a:bodyPr/>
        <a:lstStyle/>
        <a:p>
          <a:r>
            <a:rPr lang="en-US" dirty="0"/>
            <a:t>Lifetime secondary effects</a:t>
          </a:r>
        </a:p>
      </dgm:t>
    </dgm:pt>
    <dgm:pt modelId="{319B1204-77F2-438D-AAE7-1D2F3991F37E}" type="parTrans" cxnId="{AAABC1FC-68D5-4F3B-866D-B23BA48F219B}">
      <dgm:prSet/>
      <dgm:spPr/>
      <dgm:t>
        <a:bodyPr/>
        <a:lstStyle/>
        <a:p>
          <a:endParaRPr lang="en-US"/>
        </a:p>
      </dgm:t>
    </dgm:pt>
    <dgm:pt modelId="{2955529F-8D18-4563-BC17-0AF6EDA63F30}" type="sibTrans" cxnId="{AAABC1FC-68D5-4F3B-866D-B23BA48F219B}">
      <dgm:prSet/>
      <dgm:spPr/>
      <dgm:t>
        <a:bodyPr/>
        <a:lstStyle/>
        <a:p>
          <a:endParaRPr lang="en-US"/>
        </a:p>
      </dgm:t>
    </dgm:pt>
    <dgm:pt modelId="{AB3406E6-D213-457F-9D87-070919F92695}">
      <dgm:prSet/>
      <dgm:spPr/>
      <dgm:t>
        <a:bodyPr/>
        <a:lstStyle/>
        <a:p>
          <a:r>
            <a:rPr lang="en-US" dirty="0"/>
            <a:t>Anxiety</a:t>
          </a:r>
        </a:p>
      </dgm:t>
    </dgm:pt>
    <dgm:pt modelId="{BBF62BEB-E3B9-4417-A823-320490273848}" type="parTrans" cxnId="{491C7EEB-B5E9-4B20-B6C3-3E0478279D49}">
      <dgm:prSet/>
      <dgm:spPr/>
      <dgm:t>
        <a:bodyPr/>
        <a:lstStyle/>
        <a:p>
          <a:endParaRPr lang="en-US"/>
        </a:p>
      </dgm:t>
    </dgm:pt>
    <dgm:pt modelId="{A888BD25-7F0C-49D9-8B03-D27AE60D5DA9}" type="sibTrans" cxnId="{491C7EEB-B5E9-4B20-B6C3-3E0478279D49}">
      <dgm:prSet/>
      <dgm:spPr/>
      <dgm:t>
        <a:bodyPr/>
        <a:lstStyle/>
        <a:p>
          <a:endParaRPr lang="en-US"/>
        </a:p>
      </dgm:t>
    </dgm:pt>
    <dgm:pt modelId="{C92E2736-CE2A-488D-B3C7-988E21BE22D7}">
      <dgm:prSet/>
      <dgm:spPr/>
      <dgm:t>
        <a:bodyPr/>
        <a:lstStyle/>
        <a:p>
          <a:r>
            <a:rPr lang="en-US" dirty="0"/>
            <a:t>Depression</a:t>
          </a:r>
        </a:p>
      </dgm:t>
    </dgm:pt>
    <dgm:pt modelId="{AC6A592C-B61C-49A4-BD06-EA615CE1DB33}" type="parTrans" cxnId="{AC136D48-103F-4997-B56C-001BF383AF38}">
      <dgm:prSet/>
      <dgm:spPr/>
      <dgm:t>
        <a:bodyPr/>
        <a:lstStyle/>
        <a:p>
          <a:endParaRPr lang="en-US"/>
        </a:p>
      </dgm:t>
    </dgm:pt>
    <dgm:pt modelId="{8181BE91-3524-4321-81F9-F5A77024E3FB}" type="sibTrans" cxnId="{AC136D48-103F-4997-B56C-001BF383AF38}">
      <dgm:prSet/>
      <dgm:spPr/>
      <dgm:t>
        <a:bodyPr/>
        <a:lstStyle/>
        <a:p>
          <a:endParaRPr lang="en-US"/>
        </a:p>
      </dgm:t>
    </dgm:pt>
    <dgm:pt modelId="{D42101FF-2257-490E-820E-6ABDAC8F2476}">
      <dgm:prSet/>
      <dgm:spPr/>
      <dgm:t>
        <a:bodyPr/>
        <a:lstStyle/>
        <a:p>
          <a:r>
            <a:rPr lang="en-US" dirty="0"/>
            <a:t>Suicidal ideation </a:t>
          </a:r>
        </a:p>
      </dgm:t>
    </dgm:pt>
    <dgm:pt modelId="{FD15380A-036E-4650-B0C2-215B89FBDA12}" type="parTrans" cxnId="{A6D23144-BAC3-4C1D-991D-F3861B7A1E2E}">
      <dgm:prSet/>
      <dgm:spPr/>
      <dgm:t>
        <a:bodyPr/>
        <a:lstStyle/>
        <a:p>
          <a:endParaRPr lang="en-US"/>
        </a:p>
      </dgm:t>
    </dgm:pt>
    <dgm:pt modelId="{3422D200-36F2-458B-9D8B-27C89DDA4342}" type="sibTrans" cxnId="{A6D23144-BAC3-4C1D-991D-F3861B7A1E2E}">
      <dgm:prSet/>
      <dgm:spPr/>
      <dgm:t>
        <a:bodyPr/>
        <a:lstStyle/>
        <a:p>
          <a:endParaRPr lang="en-US"/>
        </a:p>
      </dgm:t>
    </dgm:pt>
    <dgm:pt modelId="{1187F111-C323-42D3-8596-ABEEC1DDD6E6}">
      <dgm:prSet/>
      <dgm:spPr/>
      <dgm:t>
        <a:bodyPr/>
        <a:lstStyle/>
        <a:p>
          <a:r>
            <a:rPr lang="en-US" dirty="0"/>
            <a:t>MDD &amp; PTSD</a:t>
          </a:r>
        </a:p>
      </dgm:t>
    </dgm:pt>
    <dgm:pt modelId="{A111DF52-F588-4999-921F-B13D59EBB2EF}" type="parTrans" cxnId="{2905666E-98F8-40CE-8DF8-71B5B6F5FD57}">
      <dgm:prSet/>
      <dgm:spPr/>
      <dgm:t>
        <a:bodyPr/>
        <a:lstStyle/>
        <a:p>
          <a:endParaRPr lang="en-US"/>
        </a:p>
      </dgm:t>
    </dgm:pt>
    <dgm:pt modelId="{F7781108-E9B3-4AC2-88FC-D6DB83CD4E8B}" type="sibTrans" cxnId="{2905666E-98F8-40CE-8DF8-71B5B6F5FD57}">
      <dgm:prSet/>
      <dgm:spPr/>
      <dgm:t>
        <a:bodyPr/>
        <a:lstStyle/>
        <a:p>
          <a:endParaRPr lang="en-US"/>
        </a:p>
      </dgm:t>
    </dgm:pt>
    <dgm:pt modelId="{2DCE69B4-4515-EE4D-88F8-F074F62558BC}" type="pres">
      <dgm:prSet presAssocID="{7EB0ADA6-5F8C-4207-967B-CA87FD621F6A}" presName="linear" presStyleCnt="0">
        <dgm:presLayoutVars>
          <dgm:animLvl val="lvl"/>
          <dgm:resizeHandles val="exact"/>
        </dgm:presLayoutVars>
      </dgm:prSet>
      <dgm:spPr/>
    </dgm:pt>
    <dgm:pt modelId="{E5F60AB0-3DB3-1D46-861F-205605396BFC}" type="pres">
      <dgm:prSet presAssocID="{416428F3-1A77-415A-B57D-4A99DADA76C2}" presName="parentText" presStyleLbl="node1" presStyleIdx="0" presStyleCnt="2">
        <dgm:presLayoutVars>
          <dgm:chMax val="0"/>
          <dgm:bulletEnabled val="1"/>
        </dgm:presLayoutVars>
      </dgm:prSet>
      <dgm:spPr/>
    </dgm:pt>
    <dgm:pt modelId="{95AAB81D-4BB8-5640-AED1-F2AB8249B400}" type="pres">
      <dgm:prSet presAssocID="{7692B9E3-2279-440C-AA64-0F5008F00DC8}" presName="spacer" presStyleCnt="0"/>
      <dgm:spPr/>
    </dgm:pt>
    <dgm:pt modelId="{AE400BFE-A20F-FF40-A2BA-8613A21E02A3}" type="pres">
      <dgm:prSet presAssocID="{1FD366FD-07D3-45E0-BA88-A7956531AED9}" presName="parentText" presStyleLbl="node1" presStyleIdx="1" presStyleCnt="2">
        <dgm:presLayoutVars>
          <dgm:chMax val="0"/>
          <dgm:bulletEnabled val="1"/>
        </dgm:presLayoutVars>
      </dgm:prSet>
      <dgm:spPr/>
    </dgm:pt>
    <dgm:pt modelId="{B82682BD-9450-6A4F-A103-4EC3CDBEB900}" type="pres">
      <dgm:prSet presAssocID="{1FD366FD-07D3-45E0-BA88-A7956531AED9}" presName="childText" presStyleLbl="revTx" presStyleIdx="0" presStyleCnt="1">
        <dgm:presLayoutVars>
          <dgm:bulletEnabled val="1"/>
        </dgm:presLayoutVars>
      </dgm:prSet>
      <dgm:spPr/>
    </dgm:pt>
  </dgm:ptLst>
  <dgm:cxnLst>
    <dgm:cxn modelId="{9E51DE04-AF2D-4280-8E7A-E0CB7F6B29ED}" srcId="{7EB0ADA6-5F8C-4207-967B-CA87FD621F6A}" destId="{416428F3-1A77-415A-B57D-4A99DADA76C2}" srcOrd="0" destOrd="0" parTransId="{D6CED59C-06B0-4758-B0CD-1610EEACBEE0}" sibTransId="{7692B9E3-2279-440C-AA64-0F5008F00DC8}"/>
    <dgm:cxn modelId="{01033B41-9DEA-EA4E-A1D9-AE7DECFE8813}" type="presOf" srcId="{AB3406E6-D213-457F-9D87-070919F92695}" destId="{B82682BD-9450-6A4F-A103-4EC3CDBEB900}" srcOrd="0" destOrd="0" presId="urn:microsoft.com/office/officeart/2005/8/layout/vList2"/>
    <dgm:cxn modelId="{A6D23144-BAC3-4C1D-991D-F3861B7A1E2E}" srcId="{1FD366FD-07D3-45E0-BA88-A7956531AED9}" destId="{D42101FF-2257-490E-820E-6ABDAC8F2476}" srcOrd="2" destOrd="0" parTransId="{FD15380A-036E-4650-B0C2-215B89FBDA12}" sibTransId="{3422D200-36F2-458B-9D8B-27C89DDA4342}"/>
    <dgm:cxn modelId="{1F960D48-4391-C147-BE33-0EB555DB4CBC}" type="presOf" srcId="{C92E2736-CE2A-488D-B3C7-988E21BE22D7}" destId="{B82682BD-9450-6A4F-A103-4EC3CDBEB900}" srcOrd="0" destOrd="1" presId="urn:microsoft.com/office/officeart/2005/8/layout/vList2"/>
    <dgm:cxn modelId="{AC136D48-103F-4997-B56C-001BF383AF38}" srcId="{1FD366FD-07D3-45E0-BA88-A7956531AED9}" destId="{C92E2736-CE2A-488D-B3C7-988E21BE22D7}" srcOrd="1" destOrd="0" parTransId="{AC6A592C-B61C-49A4-BD06-EA615CE1DB33}" sibTransId="{8181BE91-3524-4321-81F9-F5A77024E3FB}"/>
    <dgm:cxn modelId="{2905666E-98F8-40CE-8DF8-71B5B6F5FD57}" srcId="{1FD366FD-07D3-45E0-BA88-A7956531AED9}" destId="{1187F111-C323-42D3-8596-ABEEC1DDD6E6}" srcOrd="3" destOrd="0" parTransId="{A111DF52-F588-4999-921F-B13D59EBB2EF}" sibTransId="{F7781108-E9B3-4AC2-88FC-D6DB83CD4E8B}"/>
    <dgm:cxn modelId="{91711E9E-B258-F74B-8DE5-BD07FAA23518}" type="presOf" srcId="{1FD366FD-07D3-45E0-BA88-A7956531AED9}" destId="{AE400BFE-A20F-FF40-A2BA-8613A21E02A3}" srcOrd="0" destOrd="0" presId="urn:microsoft.com/office/officeart/2005/8/layout/vList2"/>
    <dgm:cxn modelId="{E5C890C5-AC98-BF4D-8F7C-78F69ADAB7CD}" type="presOf" srcId="{D42101FF-2257-490E-820E-6ABDAC8F2476}" destId="{B82682BD-9450-6A4F-A103-4EC3CDBEB900}" srcOrd="0" destOrd="2" presId="urn:microsoft.com/office/officeart/2005/8/layout/vList2"/>
    <dgm:cxn modelId="{A264C8DA-615E-7246-8917-3CA856C21842}" type="presOf" srcId="{7EB0ADA6-5F8C-4207-967B-CA87FD621F6A}" destId="{2DCE69B4-4515-EE4D-88F8-F074F62558BC}" srcOrd="0" destOrd="0" presId="urn:microsoft.com/office/officeart/2005/8/layout/vList2"/>
    <dgm:cxn modelId="{18AA76E6-CA40-8A43-A8A9-2F0E22E32EE5}" type="presOf" srcId="{416428F3-1A77-415A-B57D-4A99DADA76C2}" destId="{E5F60AB0-3DB3-1D46-861F-205605396BFC}" srcOrd="0" destOrd="0" presId="urn:microsoft.com/office/officeart/2005/8/layout/vList2"/>
    <dgm:cxn modelId="{491C7EEB-B5E9-4B20-B6C3-3E0478279D49}" srcId="{1FD366FD-07D3-45E0-BA88-A7956531AED9}" destId="{AB3406E6-D213-457F-9D87-070919F92695}" srcOrd="0" destOrd="0" parTransId="{BBF62BEB-E3B9-4417-A823-320490273848}" sibTransId="{A888BD25-7F0C-49D9-8B03-D27AE60D5DA9}"/>
    <dgm:cxn modelId="{AAABC1FC-68D5-4F3B-866D-B23BA48F219B}" srcId="{7EB0ADA6-5F8C-4207-967B-CA87FD621F6A}" destId="{1FD366FD-07D3-45E0-BA88-A7956531AED9}" srcOrd="1" destOrd="0" parTransId="{319B1204-77F2-438D-AAE7-1D2F3991F37E}" sibTransId="{2955529F-8D18-4563-BC17-0AF6EDA63F30}"/>
    <dgm:cxn modelId="{4BEA33FD-E7BE-A641-8B86-131459AC22DC}" type="presOf" srcId="{1187F111-C323-42D3-8596-ABEEC1DDD6E6}" destId="{B82682BD-9450-6A4F-A103-4EC3CDBEB900}" srcOrd="0" destOrd="3" presId="urn:microsoft.com/office/officeart/2005/8/layout/vList2"/>
    <dgm:cxn modelId="{B01CD3B6-8593-244D-8448-84870CE73684}" type="presParOf" srcId="{2DCE69B4-4515-EE4D-88F8-F074F62558BC}" destId="{E5F60AB0-3DB3-1D46-861F-205605396BFC}" srcOrd="0" destOrd="0" presId="urn:microsoft.com/office/officeart/2005/8/layout/vList2"/>
    <dgm:cxn modelId="{08B5F009-2342-C54F-A9C4-36B61C0BA20D}" type="presParOf" srcId="{2DCE69B4-4515-EE4D-88F8-F074F62558BC}" destId="{95AAB81D-4BB8-5640-AED1-F2AB8249B400}" srcOrd="1" destOrd="0" presId="urn:microsoft.com/office/officeart/2005/8/layout/vList2"/>
    <dgm:cxn modelId="{FE38A3D9-EA57-274B-970D-6410B380B274}" type="presParOf" srcId="{2DCE69B4-4515-EE4D-88F8-F074F62558BC}" destId="{AE400BFE-A20F-FF40-A2BA-8613A21E02A3}" srcOrd="2" destOrd="0" presId="urn:microsoft.com/office/officeart/2005/8/layout/vList2"/>
    <dgm:cxn modelId="{B1598E74-41E8-204D-AFCD-2C7416B7B9F8}" type="presParOf" srcId="{2DCE69B4-4515-EE4D-88F8-F074F62558BC}" destId="{B82682BD-9450-6A4F-A103-4EC3CDBEB900}"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0FD66BD-FF3D-4D80-9B95-C9C7448B2D8C}"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EE5526B-613D-4E9B-B015-BEE977EA9F78}">
      <dgm:prSet custT="1"/>
      <dgm:spPr/>
      <dgm:t>
        <a:bodyPr/>
        <a:lstStyle/>
        <a:p>
          <a:r>
            <a:rPr lang="en-US" sz="2000" dirty="0"/>
            <a:t>Child is seen as different</a:t>
          </a:r>
        </a:p>
      </dgm:t>
    </dgm:pt>
    <dgm:pt modelId="{25687179-F984-4A39-BBB6-F521A6E12043}" type="parTrans" cxnId="{D248AE4F-E161-47A6-9C20-D0F5AC8BF2B1}">
      <dgm:prSet/>
      <dgm:spPr/>
      <dgm:t>
        <a:bodyPr/>
        <a:lstStyle/>
        <a:p>
          <a:endParaRPr lang="en-US"/>
        </a:p>
      </dgm:t>
    </dgm:pt>
    <dgm:pt modelId="{E110FD60-6D9F-4534-AEF6-54223BD00FD7}" type="sibTrans" cxnId="{D248AE4F-E161-47A6-9C20-D0F5AC8BF2B1}">
      <dgm:prSet/>
      <dgm:spPr/>
      <dgm:t>
        <a:bodyPr/>
        <a:lstStyle/>
        <a:p>
          <a:endParaRPr lang="en-US"/>
        </a:p>
      </dgm:t>
    </dgm:pt>
    <dgm:pt modelId="{F2704F74-D09B-4859-A63E-65FD8FD397D8}">
      <dgm:prSet custT="1"/>
      <dgm:spPr/>
      <dgm:t>
        <a:bodyPr/>
        <a:lstStyle/>
        <a:p>
          <a:r>
            <a:rPr lang="en-US" sz="2000" dirty="0"/>
            <a:t>Child is seen s fragile</a:t>
          </a:r>
        </a:p>
      </dgm:t>
    </dgm:pt>
    <dgm:pt modelId="{977321F7-4DE4-4473-86BF-FC40350A55E4}" type="parTrans" cxnId="{67FA8C45-B135-4C2F-A87E-A5AB8166E92D}">
      <dgm:prSet/>
      <dgm:spPr/>
      <dgm:t>
        <a:bodyPr/>
        <a:lstStyle/>
        <a:p>
          <a:endParaRPr lang="en-US"/>
        </a:p>
      </dgm:t>
    </dgm:pt>
    <dgm:pt modelId="{C7A13CA6-021A-4002-9650-72FAEC8F2150}" type="sibTrans" cxnId="{67FA8C45-B135-4C2F-A87E-A5AB8166E92D}">
      <dgm:prSet/>
      <dgm:spPr/>
      <dgm:t>
        <a:bodyPr/>
        <a:lstStyle/>
        <a:p>
          <a:endParaRPr lang="en-US"/>
        </a:p>
      </dgm:t>
    </dgm:pt>
    <dgm:pt modelId="{6E9BB4A9-970D-454B-B84E-707DE96C55B4}">
      <dgm:prSet custT="1"/>
      <dgm:spPr/>
      <dgm:t>
        <a:bodyPr/>
        <a:lstStyle/>
        <a:p>
          <a:r>
            <a:rPr lang="en-US" sz="2000" dirty="0"/>
            <a:t>Child reminds parent of someone they dislike</a:t>
          </a:r>
        </a:p>
      </dgm:t>
    </dgm:pt>
    <dgm:pt modelId="{CE8E9374-76CB-44B6-9E1A-E1DF94118CD7}" type="parTrans" cxnId="{4A477955-566A-40AB-913F-BD59899070B5}">
      <dgm:prSet/>
      <dgm:spPr/>
      <dgm:t>
        <a:bodyPr/>
        <a:lstStyle/>
        <a:p>
          <a:endParaRPr lang="en-US"/>
        </a:p>
      </dgm:t>
    </dgm:pt>
    <dgm:pt modelId="{CF352725-246F-4C30-A720-D0F80A481B73}" type="sibTrans" cxnId="{4A477955-566A-40AB-913F-BD59899070B5}">
      <dgm:prSet/>
      <dgm:spPr/>
      <dgm:t>
        <a:bodyPr/>
        <a:lstStyle/>
        <a:p>
          <a:endParaRPr lang="en-US"/>
        </a:p>
      </dgm:t>
    </dgm:pt>
    <dgm:pt modelId="{D18225B0-83CA-4D74-A24E-1A96E6DDDAFF}">
      <dgm:prSet custT="1"/>
      <dgm:spPr/>
      <dgm:t>
        <a:bodyPr/>
        <a:lstStyle/>
        <a:p>
          <a:r>
            <a:rPr lang="en-US" sz="2000" dirty="0"/>
            <a:t>Child does not live up to parents’ fantasy</a:t>
          </a:r>
        </a:p>
      </dgm:t>
    </dgm:pt>
    <dgm:pt modelId="{8DBA317E-B493-49C2-9031-FEE01214921D}" type="parTrans" cxnId="{9D04A3C3-5E82-4BA8-A0C4-F3A015750F97}">
      <dgm:prSet/>
      <dgm:spPr/>
      <dgm:t>
        <a:bodyPr/>
        <a:lstStyle/>
        <a:p>
          <a:endParaRPr lang="en-US"/>
        </a:p>
      </dgm:t>
    </dgm:pt>
    <dgm:pt modelId="{44D9B813-F8B8-4C42-89D1-0BFEDF2A73FD}" type="sibTrans" cxnId="{9D04A3C3-5E82-4BA8-A0C4-F3A015750F97}">
      <dgm:prSet/>
      <dgm:spPr/>
      <dgm:t>
        <a:bodyPr/>
        <a:lstStyle/>
        <a:p>
          <a:endParaRPr lang="en-US"/>
        </a:p>
      </dgm:t>
    </dgm:pt>
    <dgm:pt modelId="{CA3F269D-19DA-4915-9138-7EE25287D369}">
      <dgm:prSet custT="1"/>
      <dgm:spPr/>
      <dgm:t>
        <a:bodyPr/>
        <a:lstStyle/>
        <a:p>
          <a:r>
            <a:rPr lang="en-US" sz="2000" dirty="0"/>
            <a:t>Child is the result of unwanted pregnancy</a:t>
          </a:r>
        </a:p>
      </dgm:t>
    </dgm:pt>
    <dgm:pt modelId="{A1E87B42-FAB1-436F-8C84-BCA30AA3904D}" type="parTrans" cxnId="{24432EEC-FF39-4F34-836A-40C4BA4DD9CB}">
      <dgm:prSet/>
      <dgm:spPr/>
      <dgm:t>
        <a:bodyPr/>
        <a:lstStyle/>
        <a:p>
          <a:endParaRPr lang="en-US"/>
        </a:p>
      </dgm:t>
    </dgm:pt>
    <dgm:pt modelId="{6D60D2CB-1ADC-44E8-A71B-B2042E22CD09}" type="sibTrans" cxnId="{24432EEC-FF39-4F34-836A-40C4BA4DD9CB}">
      <dgm:prSet/>
      <dgm:spPr/>
      <dgm:t>
        <a:bodyPr/>
        <a:lstStyle/>
        <a:p>
          <a:endParaRPr lang="en-US"/>
        </a:p>
      </dgm:t>
    </dgm:pt>
    <dgm:pt modelId="{D110F27D-77E3-4561-86FD-05A0D21785C4}">
      <dgm:prSet custT="1"/>
      <dgm:spPr/>
      <dgm:t>
        <a:bodyPr/>
        <a:lstStyle/>
        <a:p>
          <a:r>
            <a:rPr lang="en-US" sz="2000" dirty="0"/>
            <a:t>Child whose emotional bonding was interrupted due to prematurity or prolonged illness</a:t>
          </a:r>
        </a:p>
      </dgm:t>
    </dgm:pt>
    <dgm:pt modelId="{83FBF703-AA89-4FE1-813F-4301522E3343}" type="parTrans" cxnId="{FEADD10C-D7F6-41BB-9AFF-89F7051C7227}">
      <dgm:prSet/>
      <dgm:spPr/>
      <dgm:t>
        <a:bodyPr/>
        <a:lstStyle/>
        <a:p>
          <a:endParaRPr lang="en-US"/>
        </a:p>
      </dgm:t>
    </dgm:pt>
    <dgm:pt modelId="{87B383BF-F061-4F8A-8EC4-C86CE4D2F071}" type="sibTrans" cxnId="{FEADD10C-D7F6-41BB-9AFF-89F7051C7227}">
      <dgm:prSet/>
      <dgm:spPr/>
      <dgm:t>
        <a:bodyPr/>
        <a:lstStyle/>
        <a:p>
          <a:endParaRPr lang="en-US"/>
        </a:p>
      </dgm:t>
    </dgm:pt>
    <dgm:pt modelId="{43CE1266-E067-A347-A52F-B826D84FEAB2}" type="pres">
      <dgm:prSet presAssocID="{B0FD66BD-FF3D-4D80-9B95-C9C7448B2D8C}" presName="linear" presStyleCnt="0">
        <dgm:presLayoutVars>
          <dgm:animLvl val="lvl"/>
          <dgm:resizeHandles val="exact"/>
        </dgm:presLayoutVars>
      </dgm:prSet>
      <dgm:spPr/>
    </dgm:pt>
    <dgm:pt modelId="{D91510C5-85F3-D646-B16B-5AFF4A5D3FFF}" type="pres">
      <dgm:prSet presAssocID="{CEE5526B-613D-4E9B-B015-BEE977EA9F78}" presName="parentText" presStyleLbl="node1" presStyleIdx="0" presStyleCnt="6">
        <dgm:presLayoutVars>
          <dgm:chMax val="0"/>
          <dgm:bulletEnabled val="1"/>
        </dgm:presLayoutVars>
      </dgm:prSet>
      <dgm:spPr/>
    </dgm:pt>
    <dgm:pt modelId="{4C0A2E51-0511-FA4C-AFB3-70189BCE7EA6}" type="pres">
      <dgm:prSet presAssocID="{E110FD60-6D9F-4534-AEF6-54223BD00FD7}" presName="spacer" presStyleCnt="0"/>
      <dgm:spPr/>
    </dgm:pt>
    <dgm:pt modelId="{B1EF5DB1-A40A-4048-9E9A-7BE302619316}" type="pres">
      <dgm:prSet presAssocID="{F2704F74-D09B-4859-A63E-65FD8FD397D8}" presName="parentText" presStyleLbl="node1" presStyleIdx="1" presStyleCnt="6">
        <dgm:presLayoutVars>
          <dgm:chMax val="0"/>
          <dgm:bulletEnabled val="1"/>
        </dgm:presLayoutVars>
      </dgm:prSet>
      <dgm:spPr/>
    </dgm:pt>
    <dgm:pt modelId="{AE5F0B3E-DFA5-2C4E-89DF-B7379ECB546F}" type="pres">
      <dgm:prSet presAssocID="{C7A13CA6-021A-4002-9650-72FAEC8F2150}" presName="spacer" presStyleCnt="0"/>
      <dgm:spPr/>
    </dgm:pt>
    <dgm:pt modelId="{A06A7E7F-41E0-3E4D-854F-F92FE5F782E2}" type="pres">
      <dgm:prSet presAssocID="{6E9BB4A9-970D-454B-B84E-707DE96C55B4}" presName="parentText" presStyleLbl="node1" presStyleIdx="2" presStyleCnt="6">
        <dgm:presLayoutVars>
          <dgm:chMax val="0"/>
          <dgm:bulletEnabled val="1"/>
        </dgm:presLayoutVars>
      </dgm:prSet>
      <dgm:spPr/>
    </dgm:pt>
    <dgm:pt modelId="{A51AE748-2CD0-FB44-8B57-3D1215DBE4FD}" type="pres">
      <dgm:prSet presAssocID="{CF352725-246F-4C30-A720-D0F80A481B73}" presName="spacer" presStyleCnt="0"/>
      <dgm:spPr/>
    </dgm:pt>
    <dgm:pt modelId="{1C2B7506-8A72-724B-A8FE-9AB61E23EC5D}" type="pres">
      <dgm:prSet presAssocID="{D18225B0-83CA-4D74-A24E-1A96E6DDDAFF}" presName="parentText" presStyleLbl="node1" presStyleIdx="3" presStyleCnt="6">
        <dgm:presLayoutVars>
          <dgm:chMax val="0"/>
          <dgm:bulletEnabled val="1"/>
        </dgm:presLayoutVars>
      </dgm:prSet>
      <dgm:spPr/>
    </dgm:pt>
    <dgm:pt modelId="{1F7283D0-755C-D347-AAD0-CC23BF1FDBD7}" type="pres">
      <dgm:prSet presAssocID="{44D9B813-F8B8-4C42-89D1-0BFEDF2A73FD}" presName="spacer" presStyleCnt="0"/>
      <dgm:spPr/>
    </dgm:pt>
    <dgm:pt modelId="{33C669F7-9F9D-AE40-AAC6-56459AF0B995}" type="pres">
      <dgm:prSet presAssocID="{CA3F269D-19DA-4915-9138-7EE25287D369}" presName="parentText" presStyleLbl="node1" presStyleIdx="4" presStyleCnt="6">
        <dgm:presLayoutVars>
          <dgm:chMax val="0"/>
          <dgm:bulletEnabled val="1"/>
        </dgm:presLayoutVars>
      </dgm:prSet>
      <dgm:spPr/>
    </dgm:pt>
    <dgm:pt modelId="{9EE3B08D-FA65-6749-9FAF-B113BBC6B58B}" type="pres">
      <dgm:prSet presAssocID="{6D60D2CB-1ADC-44E8-A71B-B2042E22CD09}" presName="spacer" presStyleCnt="0"/>
      <dgm:spPr/>
    </dgm:pt>
    <dgm:pt modelId="{35C2AD25-C492-A347-B45F-4E91FEBABD6A}" type="pres">
      <dgm:prSet presAssocID="{D110F27D-77E3-4561-86FD-05A0D21785C4}" presName="parentText" presStyleLbl="node1" presStyleIdx="5" presStyleCnt="6">
        <dgm:presLayoutVars>
          <dgm:chMax val="0"/>
          <dgm:bulletEnabled val="1"/>
        </dgm:presLayoutVars>
      </dgm:prSet>
      <dgm:spPr/>
    </dgm:pt>
  </dgm:ptLst>
  <dgm:cxnLst>
    <dgm:cxn modelId="{D6EDED08-3141-D042-8C93-142A0DA1B894}" type="presOf" srcId="{CA3F269D-19DA-4915-9138-7EE25287D369}" destId="{33C669F7-9F9D-AE40-AAC6-56459AF0B995}" srcOrd="0" destOrd="0" presId="urn:microsoft.com/office/officeart/2005/8/layout/vList2"/>
    <dgm:cxn modelId="{FEADD10C-D7F6-41BB-9AFF-89F7051C7227}" srcId="{B0FD66BD-FF3D-4D80-9B95-C9C7448B2D8C}" destId="{D110F27D-77E3-4561-86FD-05A0D21785C4}" srcOrd="5" destOrd="0" parTransId="{83FBF703-AA89-4FE1-813F-4301522E3343}" sibTransId="{87B383BF-F061-4F8A-8EC4-C86CE4D2F071}"/>
    <dgm:cxn modelId="{5FB50225-877B-B945-81F9-E569F3D24728}" type="presOf" srcId="{D18225B0-83CA-4D74-A24E-1A96E6DDDAFF}" destId="{1C2B7506-8A72-724B-A8FE-9AB61E23EC5D}" srcOrd="0" destOrd="0" presId="urn:microsoft.com/office/officeart/2005/8/layout/vList2"/>
    <dgm:cxn modelId="{67FA8C45-B135-4C2F-A87E-A5AB8166E92D}" srcId="{B0FD66BD-FF3D-4D80-9B95-C9C7448B2D8C}" destId="{F2704F74-D09B-4859-A63E-65FD8FD397D8}" srcOrd="1" destOrd="0" parTransId="{977321F7-4DE4-4473-86BF-FC40350A55E4}" sibTransId="{C7A13CA6-021A-4002-9650-72FAEC8F2150}"/>
    <dgm:cxn modelId="{D248AE4F-E161-47A6-9C20-D0F5AC8BF2B1}" srcId="{B0FD66BD-FF3D-4D80-9B95-C9C7448B2D8C}" destId="{CEE5526B-613D-4E9B-B015-BEE977EA9F78}" srcOrd="0" destOrd="0" parTransId="{25687179-F984-4A39-BBB6-F521A6E12043}" sibTransId="{E110FD60-6D9F-4534-AEF6-54223BD00FD7}"/>
    <dgm:cxn modelId="{4A477955-566A-40AB-913F-BD59899070B5}" srcId="{B0FD66BD-FF3D-4D80-9B95-C9C7448B2D8C}" destId="{6E9BB4A9-970D-454B-B84E-707DE96C55B4}" srcOrd="2" destOrd="0" parTransId="{CE8E9374-76CB-44B6-9E1A-E1DF94118CD7}" sibTransId="{CF352725-246F-4C30-A720-D0F80A481B73}"/>
    <dgm:cxn modelId="{DC81D6A8-3E77-E74B-9067-4EB242718BF3}" type="presOf" srcId="{B0FD66BD-FF3D-4D80-9B95-C9C7448B2D8C}" destId="{43CE1266-E067-A347-A52F-B826D84FEAB2}" srcOrd="0" destOrd="0" presId="urn:microsoft.com/office/officeart/2005/8/layout/vList2"/>
    <dgm:cxn modelId="{9D04A3C3-5E82-4BA8-A0C4-F3A015750F97}" srcId="{B0FD66BD-FF3D-4D80-9B95-C9C7448B2D8C}" destId="{D18225B0-83CA-4D74-A24E-1A96E6DDDAFF}" srcOrd="3" destOrd="0" parTransId="{8DBA317E-B493-49C2-9031-FEE01214921D}" sibTransId="{44D9B813-F8B8-4C42-89D1-0BFEDF2A73FD}"/>
    <dgm:cxn modelId="{E14998D9-AFA7-804B-9B67-6C1B0EC54414}" type="presOf" srcId="{F2704F74-D09B-4859-A63E-65FD8FD397D8}" destId="{B1EF5DB1-A40A-4048-9E9A-7BE302619316}" srcOrd="0" destOrd="0" presId="urn:microsoft.com/office/officeart/2005/8/layout/vList2"/>
    <dgm:cxn modelId="{42D939E1-B944-D84D-867F-12B5433FAE48}" type="presOf" srcId="{D110F27D-77E3-4561-86FD-05A0D21785C4}" destId="{35C2AD25-C492-A347-B45F-4E91FEBABD6A}" srcOrd="0" destOrd="0" presId="urn:microsoft.com/office/officeart/2005/8/layout/vList2"/>
    <dgm:cxn modelId="{24432EEC-FF39-4F34-836A-40C4BA4DD9CB}" srcId="{B0FD66BD-FF3D-4D80-9B95-C9C7448B2D8C}" destId="{CA3F269D-19DA-4915-9138-7EE25287D369}" srcOrd="4" destOrd="0" parTransId="{A1E87B42-FAB1-436F-8C84-BCA30AA3904D}" sibTransId="{6D60D2CB-1ADC-44E8-A71B-B2042E22CD09}"/>
    <dgm:cxn modelId="{47D851F2-A248-F04B-BBF5-071525C23865}" type="presOf" srcId="{CEE5526B-613D-4E9B-B015-BEE977EA9F78}" destId="{D91510C5-85F3-D646-B16B-5AFF4A5D3FFF}" srcOrd="0" destOrd="0" presId="urn:microsoft.com/office/officeart/2005/8/layout/vList2"/>
    <dgm:cxn modelId="{B11E4EF3-ACD9-EF49-8E32-588AA628E2E7}" type="presOf" srcId="{6E9BB4A9-970D-454B-B84E-707DE96C55B4}" destId="{A06A7E7F-41E0-3E4D-854F-F92FE5F782E2}" srcOrd="0" destOrd="0" presId="urn:microsoft.com/office/officeart/2005/8/layout/vList2"/>
    <dgm:cxn modelId="{7832323F-E5D0-8749-B758-5EBEACFC402B}" type="presParOf" srcId="{43CE1266-E067-A347-A52F-B826D84FEAB2}" destId="{D91510C5-85F3-D646-B16B-5AFF4A5D3FFF}" srcOrd="0" destOrd="0" presId="urn:microsoft.com/office/officeart/2005/8/layout/vList2"/>
    <dgm:cxn modelId="{3F92C546-C008-D84C-936A-7EC28384F17C}" type="presParOf" srcId="{43CE1266-E067-A347-A52F-B826D84FEAB2}" destId="{4C0A2E51-0511-FA4C-AFB3-70189BCE7EA6}" srcOrd="1" destOrd="0" presId="urn:microsoft.com/office/officeart/2005/8/layout/vList2"/>
    <dgm:cxn modelId="{9B9BF15C-058B-0D4B-A2B4-5EAB6C98D177}" type="presParOf" srcId="{43CE1266-E067-A347-A52F-B826D84FEAB2}" destId="{B1EF5DB1-A40A-4048-9E9A-7BE302619316}" srcOrd="2" destOrd="0" presId="urn:microsoft.com/office/officeart/2005/8/layout/vList2"/>
    <dgm:cxn modelId="{D99200BA-6C4D-1B4F-8E39-AF8677F101C1}" type="presParOf" srcId="{43CE1266-E067-A347-A52F-B826D84FEAB2}" destId="{AE5F0B3E-DFA5-2C4E-89DF-B7379ECB546F}" srcOrd="3" destOrd="0" presId="urn:microsoft.com/office/officeart/2005/8/layout/vList2"/>
    <dgm:cxn modelId="{CDE51CD3-3938-7543-986C-31A34C145113}" type="presParOf" srcId="{43CE1266-E067-A347-A52F-B826D84FEAB2}" destId="{A06A7E7F-41E0-3E4D-854F-F92FE5F782E2}" srcOrd="4" destOrd="0" presId="urn:microsoft.com/office/officeart/2005/8/layout/vList2"/>
    <dgm:cxn modelId="{3409C2DD-E3AF-D743-AF23-4DE9BD74D0EA}" type="presParOf" srcId="{43CE1266-E067-A347-A52F-B826D84FEAB2}" destId="{A51AE748-2CD0-FB44-8B57-3D1215DBE4FD}" srcOrd="5" destOrd="0" presId="urn:microsoft.com/office/officeart/2005/8/layout/vList2"/>
    <dgm:cxn modelId="{CAC03E6D-A5BD-1249-AD46-CF33F2EF80A2}" type="presParOf" srcId="{43CE1266-E067-A347-A52F-B826D84FEAB2}" destId="{1C2B7506-8A72-724B-A8FE-9AB61E23EC5D}" srcOrd="6" destOrd="0" presId="urn:microsoft.com/office/officeart/2005/8/layout/vList2"/>
    <dgm:cxn modelId="{6EAE37B4-4674-7B4C-961A-8EF6210DD6A6}" type="presParOf" srcId="{43CE1266-E067-A347-A52F-B826D84FEAB2}" destId="{1F7283D0-755C-D347-AAD0-CC23BF1FDBD7}" srcOrd="7" destOrd="0" presId="urn:microsoft.com/office/officeart/2005/8/layout/vList2"/>
    <dgm:cxn modelId="{D5DFDE9F-1068-0949-9C30-305BAA4EA121}" type="presParOf" srcId="{43CE1266-E067-A347-A52F-B826D84FEAB2}" destId="{33C669F7-9F9D-AE40-AAC6-56459AF0B995}" srcOrd="8" destOrd="0" presId="urn:microsoft.com/office/officeart/2005/8/layout/vList2"/>
    <dgm:cxn modelId="{D517992D-B6B1-B841-918B-6A5A847350EB}" type="presParOf" srcId="{43CE1266-E067-A347-A52F-B826D84FEAB2}" destId="{9EE3B08D-FA65-6749-9FAF-B113BBC6B58B}" srcOrd="9" destOrd="0" presId="urn:microsoft.com/office/officeart/2005/8/layout/vList2"/>
    <dgm:cxn modelId="{83C7FED1-5BFE-4744-A419-5487C639AA83}" type="presParOf" srcId="{43CE1266-E067-A347-A52F-B826D84FEAB2}" destId="{35C2AD25-C492-A347-B45F-4E91FEBABD6A}"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D71CEE8-6755-483D-88EF-9F3D454F236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67EA64B-B46F-4AF4-883A-A89B77CCC27A}">
      <dgm:prSet custT="1"/>
      <dgm:spPr/>
      <dgm:t>
        <a:bodyPr/>
        <a:lstStyle/>
        <a:p>
          <a:r>
            <a:rPr lang="en-US" sz="2000" dirty="0"/>
            <a:t>History of childhood abuse or neglect</a:t>
          </a:r>
        </a:p>
      </dgm:t>
    </dgm:pt>
    <dgm:pt modelId="{021B31C7-F9AC-4D10-A1B0-0B40B43D9299}" type="parTrans" cxnId="{13034928-838E-498C-BBFF-F8512A4BA71E}">
      <dgm:prSet/>
      <dgm:spPr/>
      <dgm:t>
        <a:bodyPr/>
        <a:lstStyle/>
        <a:p>
          <a:endParaRPr lang="en-US"/>
        </a:p>
      </dgm:t>
    </dgm:pt>
    <dgm:pt modelId="{4A2312C6-AD3B-4E7F-9CB1-EA0F88174209}" type="sibTrans" cxnId="{13034928-838E-498C-BBFF-F8512A4BA71E}">
      <dgm:prSet/>
      <dgm:spPr/>
      <dgm:t>
        <a:bodyPr/>
        <a:lstStyle/>
        <a:p>
          <a:endParaRPr lang="en-US"/>
        </a:p>
      </dgm:t>
    </dgm:pt>
    <dgm:pt modelId="{6E5B9E8B-3607-46FE-A936-11C02FA19740}">
      <dgm:prSet custT="1"/>
      <dgm:spPr/>
      <dgm:t>
        <a:bodyPr/>
        <a:lstStyle/>
        <a:p>
          <a:r>
            <a:rPr lang="en-US" sz="2000" dirty="0"/>
            <a:t>Family authoritarianism; harsh punishments</a:t>
          </a:r>
        </a:p>
      </dgm:t>
    </dgm:pt>
    <dgm:pt modelId="{8B740E73-19EB-4959-97C1-39E862E8D523}" type="parTrans" cxnId="{38943484-73F7-4264-85C1-AE4ABECD5736}">
      <dgm:prSet/>
      <dgm:spPr/>
      <dgm:t>
        <a:bodyPr/>
        <a:lstStyle/>
        <a:p>
          <a:endParaRPr lang="en-US"/>
        </a:p>
      </dgm:t>
    </dgm:pt>
    <dgm:pt modelId="{D116F12A-5F23-4661-A61F-791C2C92EA7A}" type="sibTrans" cxnId="{38943484-73F7-4264-85C1-AE4ABECD5736}">
      <dgm:prSet/>
      <dgm:spPr/>
      <dgm:t>
        <a:bodyPr/>
        <a:lstStyle/>
        <a:p>
          <a:endParaRPr lang="en-US"/>
        </a:p>
      </dgm:t>
    </dgm:pt>
    <dgm:pt modelId="{449209F5-4023-4651-838B-F9B75F398380}">
      <dgm:prSet custT="1"/>
      <dgm:spPr/>
      <dgm:t>
        <a:bodyPr/>
        <a:lstStyle/>
        <a:p>
          <a:r>
            <a:rPr lang="en-US" sz="2000" dirty="0"/>
            <a:t>Low self-esteem, social isolation, and poor coping skills, low frustration tolerance</a:t>
          </a:r>
        </a:p>
      </dgm:t>
    </dgm:pt>
    <dgm:pt modelId="{75B3F386-882F-40F1-AC75-768FB14AD1C2}" type="parTrans" cxnId="{7FB6916B-9E49-46FC-A17B-3F773117ADF5}">
      <dgm:prSet/>
      <dgm:spPr/>
      <dgm:t>
        <a:bodyPr/>
        <a:lstStyle/>
        <a:p>
          <a:endParaRPr lang="en-US"/>
        </a:p>
      </dgm:t>
    </dgm:pt>
    <dgm:pt modelId="{19F80298-14DA-4C01-9812-C2424647AFE8}" type="sibTrans" cxnId="{7FB6916B-9E49-46FC-A17B-3F773117ADF5}">
      <dgm:prSet/>
      <dgm:spPr/>
      <dgm:t>
        <a:bodyPr/>
        <a:lstStyle/>
        <a:p>
          <a:endParaRPr lang="en-US"/>
        </a:p>
      </dgm:t>
    </dgm:pt>
    <dgm:pt modelId="{B4FB437F-E9A2-4C07-A95F-7C1E8327E1A3}">
      <dgm:prSet custT="1"/>
      <dgm:spPr/>
      <dgm:t>
        <a:bodyPr/>
        <a:lstStyle/>
        <a:p>
          <a:r>
            <a:rPr lang="en-US" sz="2000" dirty="0"/>
            <a:t>Experiencing a crisis</a:t>
          </a:r>
        </a:p>
      </dgm:t>
    </dgm:pt>
    <dgm:pt modelId="{C60ED604-3992-43E5-A20A-5E4527EDB3ED}" type="parTrans" cxnId="{82E200B1-D3A1-4A8D-A147-C0683588D628}">
      <dgm:prSet/>
      <dgm:spPr/>
      <dgm:t>
        <a:bodyPr/>
        <a:lstStyle/>
        <a:p>
          <a:endParaRPr lang="en-US"/>
        </a:p>
      </dgm:t>
    </dgm:pt>
    <dgm:pt modelId="{702CC10B-E029-446E-A0C4-963C52B4001B}" type="sibTrans" cxnId="{82E200B1-D3A1-4A8D-A147-C0683588D628}">
      <dgm:prSet/>
      <dgm:spPr/>
      <dgm:t>
        <a:bodyPr/>
        <a:lstStyle/>
        <a:p>
          <a:endParaRPr lang="en-US"/>
        </a:p>
      </dgm:t>
    </dgm:pt>
    <dgm:pt modelId="{62883AEA-C7D5-4A00-BDC2-0B58ACAE333A}">
      <dgm:prSet custT="1"/>
      <dgm:spPr/>
      <dgm:t>
        <a:bodyPr/>
        <a:lstStyle/>
        <a:p>
          <a:r>
            <a:rPr lang="en-US" sz="2000" dirty="0"/>
            <a:t>Unrealistic expectations of the child</a:t>
          </a:r>
        </a:p>
      </dgm:t>
    </dgm:pt>
    <dgm:pt modelId="{0F43001E-30A4-4A44-8DFC-BD9E4405B95B}" type="parTrans" cxnId="{0189DE09-52F7-4772-9897-C22F4069BEA8}">
      <dgm:prSet/>
      <dgm:spPr/>
      <dgm:t>
        <a:bodyPr/>
        <a:lstStyle/>
        <a:p>
          <a:endParaRPr lang="en-US"/>
        </a:p>
      </dgm:t>
    </dgm:pt>
    <dgm:pt modelId="{B2E0467A-3FB3-4C13-9EFF-DD5C9828E1DC}" type="sibTrans" cxnId="{0189DE09-52F7-4772-9897-C22F4069BEA8}">
      <dgm:prSet/>
      <dgm:spPr/>
      <dgm:t>
        <a:bodyPr/>
        <a:lstStyle/>
        <a:p>
          <a:endParaRPr lang="en-US"/>
        </a:p>
      </dgm:t>
    </dgm:pt>
    <dgm:pt modelId="{AB1202E7-796D-4297-9556-FCE40F9FEEC1}">
      <dgm:prSet custT="1"/>
      <dgm:spPr/>
      <dgm:t>
        <a:bodyPr/>
        <a:lstStyle/>
        <a:p>
          <a:r>
            <a:rPr lang="en-US" sz="2000" dirty="0"/>
            <a:t>Severe mental illness or substance use disorder</a:t>
          </a:r>
        </a:p>
      </dgm:t>
    </dgm:pt>
    <dgm:pt modelId="{0C9E0C03-7872-4B5C-AE14-0151132D5F92}" type="parTrans" cxnId="{B94F3746-E3E4-4BC5-BA5C-AE401FA9FFB3}">
      <dgm:prSet/>
      <dgm:spPr/>
      <dgm:t>
        <a:bodyPr/>
        <a:lstStyle/>
        <a:p>
          <a:endParaRPr lang="en-US"/>
        </a:p>
      </dgm:t>
    </dgm:pt>
    <dgm:pt modelId="{22CA7C87-92BE-470D-BAC2-CFC0D89A5565}" type="sibTrans" cxnId="{B94F3746-E3E4-4BC5-BA5C-AE401FA9FFB3}">
      <dgm:prSet/>
      <dgm:spPr/>
      <dgm:t>
        <a:bodyPr/>
        <a:lstStyle/>
        <a:p>
          <a:endParaRPr lang="en-US"/>
        </a:p>
      </dgm:t>
    </dgm:pt>
    <dgm:pt modelId="{63BD10B8-523E-4F9E-B7E5-E3609A88D7B9}">
      <dgm:prSet custT="1"/>
      <dgm:spPr/>
      <dgm:t>
        <a:bodyPr/>
        <a:lstStyle/>
        <a:p>
          <a:r>
            <a:rPr lang="en-US" sz="2000" dirty="0"/>
            <a:t>Poor impulse control or violent temper</a:t>
          </a:r>
        </a:p>
      </dgm:t>
    </dgm:pt>
    <dgm:pt modelId="{FE08CF34-538B-4685-B97F-1C3CF5635282}" type="parTrans" cxnId="{6D425A69-2849-4FE2-B957-1F79E78208AE}">
      <dgm:prSet/>
      <dgm:spPr/>
      <dgm:t>
        <a:bodyPr/>
        <a:lstStyle/>
        <a:p>
          <a:endParaRPr lang="en-US"/>
        </a:p>
      </dgm:t>
    </dgm:pt>
    <dgm:pt modelId="{D4B4EE78-1F28-4AF3-A080-BFB25617F92E}" type="sibTrans" cxnId="{6D425A69-2849-4FE2-B957-1F79E78208AE}">
      <dgm:prSet/>
      <dgm:spPr/>
      <dgm:t>
        <a:bodyPr/>
        <a:lstStyle/>
        <a:p>
          <a:endParaRPr lang="en-US"/>
        </a:p>
      </dgm:t>
    </dgm:pt>
    <dgm:pt modelId="{6478910A-C55C-D445-8051-7423E080268D}" type="pres">
      <dgm:prSet presAssocID="{9D71CEE8-6755-483D-88EF-9F3D454F236C}" presName="linear" presStyleCnt="0">
        <dgm:presLayoutVars>
          <dgm:animLvl val="lvl"/>
          <dgm:resizeHandles val="exact"/>
        </dgm:presLayoutVars>
      </dgm:prSet>
      <dgm:spPr/>
    </dgm:pt>
    <dgm:pt modelId="{22A68A78-CAE0-274A-B7EC-7EA4F0904F41}" type="pres">
      <dgm:prSet presAssocID="{767EA64B-B46F-4AF4-883A-A89B77CCC27A}" presName="parentText" presStyleLbl="node1" presStyleIdx="0" presStyleCnt="7">
        <dgm:presLayoutVars>
          <dgm:chMax val="0"/>
          <dgm:bulletEnabled val="1"/>
        </dgm:presLayoutVars>
      </dgm:prSet>
      <dgm:spPr/>
    </dgm:pt>
    <dgm:pt modelId="{1D805DBD-34D2-714E-9434-35083C57EA8B}" type="pres">
      <dgm:prSet presAssocID="{4A2312C6-AD3B-4E7F-9CB1-EA0F88174209}" presName="spacer" presStyleCnt="0"/>
      <dgm:spPr/>
    </dgm:pt>
    <dgm:pt modelId="{05FB4A89-A97F-4E4E-8755-125761DA94B1}" type="pres">
      <dgm:prSet presAssocID="{6E5B9E8B-3607-46FE-A936-11C02FA19740}" presName="parentText" presStyleLbl="node1" presStyleIdx="1" presStyleCnt="7">
        <dgm:presLayoutVars>
          <dgm:chMax val="0"/>
          <dgm:bulletEnabled val="1"/>
        </dgm:presLayoutVars>
      </dgm:prSet>
      <dgm:spPr/>
    </dgm:pt>
    <dgm:pt modelId="{26BFD74F-385A-EE47-B574-040216270DB1}" type="pres">
      <dgm:prSet presAssocID="{D116F12A-5F23-4661-A61F-791C2C92EA7A}" presName="spacer" presStyleCnt="0"/>
      <dgm:spPr/>
    </dgm:pt>
    <dgm:pt modelId="{C4FE3791-0905-D346-B87D-EA68F80A15ED}" type="pres">
      <dgm:prSet presAssocID="{449209F5-4023-4651-838B-F9B75F398380}" presName="parentText" presStyleLbl="node1" presStyleIdx="2" presStyleCnt="7">
        <dgm:presLayoutVars>
          <dgm:chMax val="0"/>
          <dgm:bulletEnabled val="1"/>
        </dgm:presLayoutVars>
      </dgm:prSet>
      <dgm:spPr/>
    </dgm:pt>
    <dgm:pt modelId="{CABF9E04-38A2-8141-93CE-325DFC8739D3}" type="pres">
      <dgm:prSet presAssocID="{19F80298-14DA-4C01-9812-C2424647AFE8}" presName="spacer" presStyleCnt="0"/>
      <dgm:spPr/>
    </dgm:pt>
    <dgm:pt modelId="{644D5240-B4B7-464F-932F-50E1FA12B923}" type="pres">
      <dgm:prSet presAssocID="{B4FB437F-E9A2-4C07-A95F-7C1E8327E1A3}" presName="parentText" presStyleLbl="node1" presStyleIdx="3" presStyleCnt="7">
        <dgm:presLayoutVars>
          <dgm:chMax val="0"/>
          <dgm:bulletEnabled val="1"/>
        </dgm:presLayoutVars>
      </dgm:prSet>
      <dgm:spPr/>
    </dgm:pt>
    <dgm:pt modelId="{362FC82F-7790-2446-873D-21D64E7B2169}" type="pres">
      <dgm:prSet presAssocID="{702CC10B-E029-446E-A0C4-963C52B4001B}" presName="spacer" presStyleCnt="0"/>
      <dgm:spPr/>
    </dgm:pt>
    <dgm:pt modelId="{9D37FEF9-75EC-9D49-B4CD-1DE6BDB49EEC}" type="pres">
      <dgm:prSet presAssocID="{62883AEA-C7D5-4A00-BDC2-0B58ACAE333A}" presName="parentText" presStyleLbl="node1" presStyleIdx="4" presStyleCnt="7">
        <dgm:presLayoutVars>
          <dgm:chMax val="0"/>
          <dgm:bulletEnabled val="1"/>
        </dgm:presLayoutVars>
      </dgm:prSet>
      <dgm:spPr/>
    </dgm:pt>
    <dgm:pt modelId="{6A0DE5E7-F4A0-D744-BF82-C26B68F4B388}" type="pres">
      <dgm:prSet presAssocID="{B2E0467A-3FB3-4C13-9EFF-DD5C9828E1DC}" presName="spacer" presStyleCnt="0"/>
      <dgm:spPr/>
    </dgm:pt>
    <dgm:pt modelId="{4AC3F2DD-1E53-0740-874B-E83D1A645816}" type="pres">
      <dgm:prSet presAssocID="{AB1202E7-796D-4297-9556-FCE40F9FEEC1}" presName="parentText" presStyleLbl="node1" presStyleIdx="5" presStyleCnt="7">
        <dgm:presLayoutVars>
          <dgm:chMax val="0"/>
          <dgm:bulletEnabled val="1"/>
        </dgm:presLayoutVars>
      </dgm:prSet>
      <dgm:spPr/>
    </dgm:pt>
    <dgm:pt modelId="{C644767F-8713-584B-AA66-87DE8C4809F0}" type="pres">
      <dgm:prSet presAssocID="{22CA7C87-92BE-470D-BAC2-CFC0D89A5565}" presName="spacer" presStyleCnt="0"/>
      <dgm:spPr/>
    </dgm:pt>
    <dgm:pt modelId="{BB21DC48-30FD-774D-96E5-3C0109FA78D3}" type="pres">
      <dgm:prSet presAssocID="{63BD10B8-523E-4F9E-B7E5-E3609A88D7B9}" presName="parentText" presStyleLbl="node1" presStyleIdx="6" presStyleCnt="7">
        <dgm:presLayoutVars>
          <dgm:chMax val="0"/>
          <dgm:bulletEnabled val="1"/>
        </dgm:presLayoutVars>
      </dgm:prSet>
      <dgm:spPr/>
    </dgm:pt>
  </dgm:ptLst>
  <dgm:cxnLst>
    <dgm:cxn modelId="{D4D9B001-EE70-974C-9834-E1C960721FD6}" type="presOf" srcId="{449209F5-4023-4651-838B-F9B75F398380}" destId="{C4FE3791-0905-D346-B87D-EA68F80A15ED}" srcOrd="0" destOrd="0" presId="urn:microsoft.com/office/officeart/2005/8/layout/vList2"/>
    <dgm:cxn modelId="{0189DE09-52F7-4772-9897-C22F4069BEA8}" srcId="{9D71CEE8-6755-483D-88EF-9F3D454F236C}" destId="{62883AEA-C7D5-4A00-BDC2-0B58ACAE333A}" srcOrd="4" destOrd="0" parTransId="{0F43001E-30A4-4A44-8DFC-BD9E4405B95B}" sibTransId="{B2E0467A-3FB3-4C13-9EFF-DD5C9828E1DC}"/>
    <dgm:cxn modelId="{11C2801F-BFC7-6845-8EAC-8E6C51FBECE5}" type="presOf" srcId="{767EA64B-B46F-4AF4-883A-A89B77CCC27A}" destId="{22A68A78-CAE0-274A-B7EC-7EA4F0904F41}" srcOrd="0" destOrd="0" presId="urn:microsoft.com/office/officeart/2005/8/layout/vList2"/>
    <dgm:cxn modelId="{13034928-838E-498C-BBFF-F8512A4BA71E}" srcId="{9D71CEE8-6755-483D-88EF-9F3D454F236C}" destId="{767EA64B-B46F-4AF4-883A-A89B77CCC27A}" srcOrd="0" destOrd="0" parTransId="{021B31C7-F9AC-4D10-A1B0-0B40B43D9299}" sibTransId="{4A2312C6-AD3B-4E7F-9CB1-EA0F88174209}"/>
    <dgm:cxn modelId="{B94F3746-E3E4-4BC5-BA5C-AE401FA9FFB3}" srcId="{9D71CEE8-6755-483D-88EF-9F3D454F236C}" destId="{AB1202E7-796D-4297-9556-FCE40F9FEEC1}" srcOrd="5" destOrd="0" parTransId="{0C9E0C03-7872-4B5C-AE14-0151132D5F92}" sibTransId="{22CA7C87-92BE-470D-BAC2-CFC0D89A5565}"/>
    <dgm:cxn modelId="{93C3D548-F1BC-F84F-82FE-CB87E8155A23}" type="presOf" srcId="{63BD10B8-523E-4F9E-B7E5-E3609A88D7B9}" destId="{BB21DC48-30FD-774D-96E5-3C0109FA78D3}" srcOrd="0" destOrd="0" presId="urn:microsoft.com/office/officeart/2005/8/layout/vList2"/>
    <dgm:cxn modelId="{E65CE756-0046-D443-BC91-CB5CDE922EB8}" type="presOf" srcId="{9D71CEE8-6755-483D-88EF-9F3D454F236C}" destId="{6478910A-C55C-D445-8051-7423E080268D}" srcOrd="0" destOrd="0" presId="urn:microsoft.com/office/officeart/2005/8/layout/vList2"/>
    <dgm:cxn modelId="{6D425A69-2849-4FE2-B957-1F79E78208AE}" srcId="{9D71CEE8-6755-483D-88EF-9F3D454F236C}" destId="{63BD10B8-523E-4F9E-B7E5-E3609A88D7B9}" srcOrd="6" destOrd="0" parTransId="{FE08CF34-538B-4685-B97F-1C3CF5635282}" sibTransId="{D4B4EE78-1F28-4AF3-A080-BFB25617F92E}"/>
    <dgm:cxn modelId="{7FB6916B-9E49-46FC-A17B-3F773117ADF5}" srcId="{9D71CEE8-6755-483D-88EF-9F3D454F236C}" destId="{449209F5-4023-4651-838B-F9B75F398380}" srcOrd="2" destOrd="0" parTransId="{75B3F386-882F-40F1-AC75-768FB14AD1C2}" sibTransId="{19F80298-14DA-4C01-9812-C2424647AFE8}"/>
    <dgm:cxn modelId="{38943484-73F7-4264-85C1-AE4ABECD5736}" srcId="{9D71CEE8-6755-483D-88EF-9F3D454F236C}" destId="{6E5B9E8B-3607-46FE-A936-11C02FA19740}" srcOrd="1" destOrd="0" parTransId="{8B740E73-19EB-4959-97C1-39E862E8D523}" sibTransId="{D116F12A-5F23-4661-A61F-791C2C92EA7A}"/>
    <dgm:cxn modelId="{82E200B1-D3A1-4A8D-A147-C0683588D628}" srcId="{9D71CEE8-6755-483D-88EF-9F3D454F236C}" destId="{B4FB437F-E9A2-4C07-A95F-7C1E8327E1A3}" srcOrd="3" destOrd="0" parTransId="{C60ED604-3992-43E5-A20A-5E4527EDB3ED}" sibTransId="{702CC10B-E029-446E-A0C4-963C52B4001B}"/>
    <dgm:cxn modelId="{061EA8BE-98BC-524F-A4D3-B3039040B59E}" type="presOf" srcId="{B4FB437F-E9A2-4C07-A95F-7C1E8327E1A3}" destId="{644D5240-B4B7-464F-932F-50E1FA12B923}" srcOrd="0" destOrd="0" presId="urn:microsoft.com/office/officeart/2005/8/layout/vList2"/>
    <dgm:cxn modelId="{E55108BF-AF24-4C46-A849-96C2EE9BD156}" type="presOf" srcId="{AB1202E7-796D-4297-9556-FCE40F9FEEC1}" destId="{4AC3F2DD-1E53-0740-874B-E83D1A645816}" srcOrd="0" destOrd="0" presId="urn:microsoft.com/office/officeart/2005/8/layout/vList2"/>
    <dgm:cxn modelId="{9133A5E8-E32D-DA43-90E0-584A3839338B}" type="presOf" srcId="{6E5B9E8B-3607-46FE-A936-11C02FA19740}" destId="{05FB4A89-A97F-4E4E-8755-125761DA94B1}" srcOrd="0" destOrd="0" presId="urn:microsoft.com/office/officeart/2005/8/layout/vList2"/>
    <dgm:cxn modelId="{9E0960F2-AB8E-4C44-A43D-147C4ED2C25B}" type="presOf" srcId="{62883AEA-C7D5-4A00-BDC2-0B58ACAE333A}" destId="{9D37FEF9-75EC-9D49-B4CD-1DE6BDB49EEC}" srcOrd="0" destOrd="0" presId="urn:microsoft.com/office/officeart/2005/8/layout/vList2"/>
    <dgm:cxn modelId="{DEE21A76-E52D-C140-8126-0C70F3FEC50E}" type="presParOf" srcId="{6478910A-C55C-D445-8051-7423E080268D}" destId="{22A68A78-CAE0-274A-B7EC-7EA4F0904F41}" srcOrd="0" destOrd="0" presId="urn:microsoft.com/office/officeart/2005/8/layout/vList2"/>
    <dgm:cxn modelId="{73F69AF6-8007-7944-92EB-C50E0CEC292B}" type="presParOf" srcId="{6478910A-C55C-D445-8051-7423E080268D}" destId="{1D805DBD-34D2-714E-9434-35083C57EA8B}" srcOrd="1" destOrd="0" presId="urn:microsoft.com/office/officeart/2005/8/layout/vList2"/>
    <dgm:cxn modelId="{228ADA0F-857A-8046-B0E2-FF7159D24928}" type="presParOf" srcId="{6478910A-C55C-D445-8051-7423E080268D}" destId="{05FB4A89-A97F-4E4E-8755-125761DA94B1}" srcOrd="2" destOrd="0" presId="urn:microsoft.com/office/officeart/2005/8/layout/vList2"/>
    <dgm:cxn modelId="{1BEC4E7B-CB38-B045-A6DA-CC791218E298}" type="presParOf" srcId="{6478910A-C55C-D445-8051-7423E080268D}" destId="{26BFD74F-385A-EE47-B574-040216270DB1}" srcOrd="3" destOrd="0" presId="urn:microsoft.com/office/officeart/2005/8/layout/vList2"/>
    <dgm:cxn modelId="{D030A1E6-6E56-A548-BED4-6C9F2466D853}" type="presParOf" srcId="{6478910A-C55C-D445-8051-7423E080268D}" destId="{C4FE3791-0905-D346-B87D-EA68F80A15ED}" srcOrd="4" destOrd="0" presId="urn:microsoft.com/office/officeart/2005/8/layout/vList2"/>
    <dgm:cxn modelId="{2B4DD03E-39BC-CC43-BE5D-5E5AC1E93611}" type="presParOf" srcId="{6478910A-C55C-D445-8051-7423E080268D}" destId="{CABF9E04-38A2-8141-93CE-325DFC8739D3}" srcOrd="5" destOrd="0" presId="urn:microsoft.com/office/officeart/2005/8/layout/vList2"/>
    <dgm:cxn modelId="{E7700E49-4B0D-9A4A-8700-24D85AF72F07}" type="presParOf" srcId="{6478910A-C55C-D445-8051-7423E080268D}" destId="{644D5240-B4B7-464F-932F-50E1FA12B923}" srcOrd="6" destOrd="0" presId="urn:microsoft.com/office/officeart/2005/8/layout/vList2"/>
    <dgm:cxn modelId="{520503A9-08D5-4D47-8B63-356D5E0EE2DD}" type="presParOf" srcId="{6478910A-C55C-D445-8051-7423E080268D}" destId="{362FC82F-7790-2446-873D-21D64E7B2169}" srcOrd="7" destOrd="0" presId="urn:microsoft.com/office/officeart/2005/8/layout/vList2"/>
    <dgm:cxn modelId="{F3EE57BC-4B36-C440-9E0A-3DCF0A8F1269}" type="presParOf" srcId="{6478910A-C55C-D445-8051-7423E080268D}" destId="{9D37FEF9-75EC-9D49-B4CD-1DE6BDB49EEC}" srcOrd="8" destOrd="0" presId="urn:microsoft.com/office/officeart/2005/8/layout/vList2"/>
    <dgm:cxn modelId="{27F60922-0C94-2C47-81E7-5E2BFA60AAB0}" type="presParOf" srcId="{6478910A-C55C-D445-8051-7423E080268D}" destId="{6A0DE5E7-F4A0-D744-BF82-C26B68F4B388}" srcOrd="9" destOrd="0" presId="urn:microsoft.com/office/officeart/2005/8/layout/vList2"/>
    <dgm:cxn modelId="{4F1AEF6C-1A81-4443-B929-CC6E5D5D0099}" type="presParOf" srcId="{6478910A-C55C-D445-8051-7423E080268D}" destId="{4AC3F2DD-1E53-0740-874B-E83D1A645816}" srcOrd="10" destOrd="0" presId="urn:microsoft.com/office/officeart/2005/8/layout/vList2"/>
    <dgm:cxn modelId="{808CECB1-E765-8F42-9782-F2DA2991C485}" type="presParOf" srcId="{6478910A-C55C-D445-8051-7423E080268D}" destId="{C644767F-8713-584B-AA66-87DE8C4809F0}" srcOrd="11" destOrd="0" presId="urn:microsoft.com/office/officeart/2005/8/layout/vList2"/>
    <dgm:cxn modelId="{A4B57E19-0D75-404C-B394-52803051CEA4}" type="presParOf" srcId="{6478910A-C55C-D445-8051-7423E080268D}" destId="{BB21DC48-30FD-774D-96E5-3C0109FA78D3}"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DB1EBB5-6EE5-41A9-BDC6-89AD26FD31B6}"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1C40185A-A1E2-4BDF-9B0D-B3372D05A784}">
      <dgm:prSet/>
      <dgm:spPr/>
      <dgm:t>
        <a:bodyPr/>
        <a:lstStyle/>
        <a:p>
          <a:r>
            <a:rPr lang="en-US" dirty="0"/>
            <a:t>Effect on children</a:t>
          </a:r>
        </a:p>
      </dgm:t>
    </dgm:pt>
    <dgm:pt modelId="{42C3EE34-3429-41B8-A6C5-AC39ACCA4FEA}" type="parTrans" cxnId="{7E9E0B7F-7A82-4F8A-9532-77AAAEB72995}">
      <dgm:prSet/>
      <dgm:spPr/>
      <dgm:t>
        <a:bodyPr/>
        <a:lstStyle/>
        <a:p>
          <a:endParaRPr lang="en-US"/>
        </a:p>
      </dgm:t>
    </dgm:pt>
    <dgm:pt modelId="{8EB3E9FA-7DDF-4524-8272-7EAC2215E544}" type="sibTrans" cxnId="{7E9E0B7F-7A82-4F8A-9532-77AAAEB72995}">
      <dgm:prSet/>
      <dgm:spPr/>
      <dgm:t>
        <a:bodyPr/>
        <a:lstStyle/>
        <a:p>
          <a:endParaRPr lang="en-US"/>
        </a:p>
      </dgm:t>
    </dgm:pt>
    <dgm:pt modelId="{C2289F07-3E08-4A7D-879F-DFE4CECDFB33}">
      <dgm:prSet/>
      <dgm:spPr/>
      <dgm:t>
        <a:bodyPr/>
        <a:lstStyle/>
        <a:p>
          <a:r>
            <a:rPr lang="en-US" dirty="0"/>
            <a:t>Development adversely affected</a:t>
          </a:r>
        </a:p>
      </dgm:t>
    </dgm:pt>
    <dgm:pt modelId="{2729826F-69DC-4539-901A-E5296FBAE5F3}" type="parTrans" cxnId="{92989CC7-1E0B-4500-9C06-F064D8CE3AB1}">
      <dgm:prSet/>
      <dgm:spPr/>
      <dgm:t>
        <a:bodyPr/>
        <a:lstStyle/>
        <a:p>
          <a:endParaRPr lang="en-US"/>
        </a:p>
      </dgm:t>
    </dgm:pt>
    <dgm:pt modelId="{4A05B356-39C9-4D03-B4DE-B0432E234FD1}" type="sibTrans" cxnId="{92989CC7-1E0B-4500-9C06-F064D8CE3AB1}">
      <dgm:prSet/>
      <dgm:spPr/>
      <dgm:t>
        <a:bodyPr/>
        <a:lstStyle/>
        <a:p>
          <a:endParaRPr lang="en-US"/>
        </a:p>
      </dgm:t>
    </dgm:pt>
    <dgm:pt modelId="{AC749B92-3F2A-415D-AE7A-407D267AA4CC}">
      <dgm:prSet/>
      <dgm:spPr/>
      <dgm:t>
        <a:bodyPr/>
        <a:lstStyle/>
        <a:p>
          <a:r>
            <a:rPr lang="en-US" dirty="0"/>
            <a:t>Energy needed to accomplish developmental tasks successfully goes </a:t>
          </a:r>
          <a:br>
            <a:rPr lang="en-US" dirty="0"/>
          </a:br>
          <a:r>
            <a:rPr lang="en-US" dirty="0"/>
            <a:t>to coping with family violence	</a:t>
          </a:r>
        </a:p>
      </dgm:t>
    </dgm:pt>
    <dgm:pt modelId="{192CB95E-37B8-466B-BB3E-30A7EFDA9E2A}" type="parTrans" cxnId="{976EF51F-7C0C-47C8-8866-46850DA85EB1}">
      <dgm:prSet/>
      <dgm:spPr/>
      <dgm:t>
        <a:bodyPr/>
        <a:lstStyle/>
        <a:p>
          <a:endParaRPr lang="en-US"/>
        </a:p>
      </dgm:t>
    </dgm:pt>
    <dgm:pt modelId="{07F55FA8-338D-4223-B77F-29FFE94A8D29}" type="sibTrans" cxnId="{976EF51F-7C0C-47C8-8866-46850DA85EB1}">
      <dgm:prSet/>
      <dgm:spPr/>
      <dgm:t>
        <a:bodyPr/>
        <a:lstStyle/>
        <a:p>
          <a:endParaRPr lang="en-US"/>
        </a:p>
      </dgm:t>
    </dgm:pt>
    <dgm:pt modelId="{2A6F0B49-33F7-4050-8E80-BABA2E58E404}">
      <dgm:prSet/>
      <dgm:spPr/>
      <dgm:t>
        <a:bodyPr/>
        <a:lstStyle/>
        <a:p>
          <a:r>
            <a:rPr lang="en-US" dirty="0"/>
            <a:t>Effect on adolescents</a:t>
          </a:r>
        </a:p>
      </dgm:t>
    </dgm:pt>
    <dgm:pt modelId="{8728A8FC-D7A9-41E8-AC6B-6B765F082EEB}" type="parTrans" cxnId="{48C13243-91AA-4D85-BFA2-7B4A6DA91CEA}">
      <dgm:prSet/>
      <dgm:spPr/>
      <dgm:t>
        <a:bodyPr/>
        <a:lstStyle/>
        <a:p>
          <a:endParaRPr lang="en-US"/>
        </a:p>
      </dgm:t>
    </dgm:pt>
    <dgm:pt modelId="{AAC4DB73-30DB-4372-A27B-FD05D6522C03}" type="sibTrans" cxnId="{48C13243-91AA-4D85-BFA2-7B4A6DA91CEA}">
      <dgm:prSet/>
      <dgm:spPr/>
      <dgm:t>
        <a:bodyPr/>
        <a:lstStyle/>
        <a:p>
          <a:endParaRPr lang="en-US"/>
        </a:p>
      </dgm:t>
    </dgm:pt>
    <dgm:pt modelId="{93847718-EBF2-416A-A897-E7D77AFEB4D3}">
      <dgm:prSet/>
      <dgm:spPr/>
      <dgm:t>
        <a:bodyPr/>
        <a:lstStyle/>
        <a:p>
          <a:r>
            <a:rPr lang="en-US" dirty="0"/>
            <a:t>Poorer coping and social skills</a:t>
          </a:r>
        </a:p>
      </dgm:t>
    </dgm:pt>
    <dgm:pt modelId="{96F5BA1A-D5F1-4DAE-9DF5-488C112A30ED}" type="parTrans" cxnId="{80523A10-788E-43DA-9859-3C3BD0F8FEB5}">
      <dgm:prSet/>
      <dgm:spPr/>
      <dgm:t>
        <a:bodyPr/>
        <a:lstStyle/>
        <a:p>
          <a:endParaRPr lang="en-US"/>
        </a:p>
      </dgm:t>
    </dgm:pt>
    <dgm:pt modelId="{ADA6D61E-FFEC-4BA0-A4EE-024A85D086D9}" type="sibTrans" cxnId="{80523A10-788E-43DA-9859-3C3BD0F8FEB5}">
      <dgm:prSet/>
      <dgm:spPr/>
      <dgm:t>
        <a:bodyPr/>
        <a:lstStyle/>
        <a:p>
          <a:endParaRPr lang="en-US"/>
        </a:p>
      </dgm:t>
    </dgm:pt>
    <dgm:pt modelId="{8560D575-727E-483A-BC27-DB78F722AC3C}">
      <dgm:prSet/>
      <dgm:spPr/>
      <dgm:t>
        <a:bodyPr/>
        <a:lstStyle/>
        <a:p>
          <a:r>
            <a:rPr lang="en-US" dirty="0"/>
            <a:t>Higher incidence of dissociative </a:t>
          </a:r>
          <a:br>
            <a:rPr lang="en-US" dirty="0"/>
          </a:br>
          <a:r>
            <a:rPr lang="en-US" dirty="0"/>
            <a:t>identity disorder</a:t>
          </a:r>
        </a:p>
      </dgm:t>
    </dgm:pt>
    <dgm:pt modelId="{67F912B3-FB4F-464B-A205-F3C93A19CA5D}" type="parTrans" cxnId="{4B37EDDF-AA59-44EC-96D2-81CDD067CEC0}">
      <dgm:prSet/>
      <dgm:spPr/>
      <dgm:t>
        <a:bodyPr/>
        <a:lstStyle/>
        <a:p>
          <a:endParaRPr lang="en-US"/>
        </a:p>
      </dgm:t>
    </dgm:pt>
    <dgm:pt modelId="{D6996C8A-27EB-47B3-8864-A2886710CCAF}" type="sibTrans" cxnId="{4B37EDDF-AA59-44EC-96D2-81CDD067CEC0}">
      <dgm:prSet/>
      <dgm:spPr/>
      <dgm:t>
        <a:bodyPr/>
        <a:lstStyle/>
        <a:p>
          <a:endParaRPr lang="en-US"/>
        </a:p>
      </dgm:t>
    </dgm:pt>
    <dgm:pt modelId="{013494B5-D79C-49EF-A4B1-2400B71018FF}">
      <dgm:prSet/>
      <dgm:spPr/>
      <dgm:t>
        <a:bodyPr/>
        <a:lstStyle/>
        <a:p>
          <a:r>
            <a:rPr lang="en-US" dirty="0"/>
            <a:t>Poorer impulse control</a:t>
          </a:r>
        </a:p>
      </dgm:t>
    </dgm:pt>
    <dgm:pt modelId="{4BA6C989-E972-4CFB-8D22-5B827DE75A63}" type="parTrans" cxnId="{7E19B231-7C7D-4480-95EE-4CDEA67C3D90}">
      <dgm:prSet/>
      <dgm:spPr/>
      <dgm:t>
        <a:bodyPr/>
        <a:lstStyle/>
        <a:p>
          <a:endParaRPr lang="en-US"/>
        </a:p>
      </dgm:t>
    </dgm:pt>
    <dgm:pt modelId="{A1B7CA1E-DDC6-4430-9ADF-84FD09AEDD6F}" type="sibTrans" cxnId="{7E19B231-7C7D-4480-95EE-4CDEA67C3D90}">
      <dgm:prSet/>
      <dgm:spPr/>
      <dgm:t>
        <a:bodyPr/>
        <a:lstStyle/>
        <a:p>
          <a:endParaRPr lang="en-US"/>
        </a:p>
      </dgm:t>
    </dgm:pt>
    <dgm:pt modelId="{5C63C8E7-B9D0-2340-A1C9-158F88218DA3}" type="pres">
      <dgm:prSet presAssocID="{9DB1EBB5-6EE5-41A9-BDC6-89AD26FD31B6}" presName="linear" presStyleCnt="0">
        <dgm:presLayoutVars>
          <dgm:dir/>
          <dgm:animLvl val="lvl"/>
          <dgm:resizeHandles val="exact"/>
        </dgm:presLayoutVars>
      </dgm:prSet>
      <dgm:spPr/>
    </dgm:pt>
    <dgm:pt modelId="{2F7F31B8-50B0-B944-B6F3-46246D9D29AA}" type="pres">
      <dgm:prSet presAssocID="{1C40185A-A1E2-4BDF-9B0D-B3372D05A784}" presName="parentLin" presStyleCnt="0"/>
      <dgm:spPr/>
    </dgm:pt>
    <dgm:pt modelId="{A4DA3FCA-19C7-C24F-B3B9-084E98F2120B}" type="pres">
      <dgm:prSet presAssocID="{1C40185A-A1E2-4BDF-9B0D-B3372D05A784}" presName="parentLeftMargin" presStyleLbl="node1" presStyleIdx="0" presStyleCnt="2"/>
      <dgm:spPr/>
    </dgm:pt>
    <dgm:pt modelId="{16A58722-113C-7E4A-BACF-463888203976}" type="pres">
      <dgm:prSet presAssocID="{1C40185A-A1E2-4BDF-9B0D-B3372D05A784}" presName="parentText" presStyleLbl="node1" presStyleIdx="0" presStyleCnt="2">
        <dgm:presLayoutVars>
          <dgm:chMax val="0"/>
          <dgm:bulletEnabled val="1"/>
        </dgm:presLayoutVars>
      </dgm:prSet>
      <dgm:spPr/>
    </dgm:pt>
    <dgm:pt modelId="{1D3B3920-D294-5B4B-BEDF-39C6048C21D8}" type="pres">
      <dgm:prSet presAssocID="{1C40185A-A1E2-4BDF-9B0D-B3372D05A784}" presName="negativeSpace" presStyleCnt="0"/>
      <dgm:spPr/>
    </dgm:pt>
    <dgm:pt modelId="{6FE642FD-F663-E144-A256-0FF3EA0104EC}" type="pres">
      <dgm:prSet presAssocID="{1C40185A-A1E2-4BDF-9B0D-B3372D05A784}" presName="childText" presStyleLbl="conFgAcc1" presStyleIdx="0" presStyleCnt="2">
        <dgm:presLayoutVars>
          <dgm:bulletEnabled val="1"/>
        </dgm:presLayoutVars>
      </dgm:prSet>
      <dgm:spPr/>
    </dgm:pt>
    <dgm:pt modelId="{5B302FA4-C4ED-7D47-A465-B0DA14E3D76A}" type="pres">
      <dgm:prSet presAssocID="{8EB3E9FA-7DDF-4524-8272-7EAC2215E544}" presName="spaceBetweenRectangles" presStyleCnt="0"/>
      <dgm:spPr/>
    </dgm:pt>
    <dgm:pt modelId="{53A3CAFE-FD8B-2442-90A1-46599B20CF13}" type="pres">
      <dgm:prSet presAssocID="{2A6F0B49-33F7-4050-8E80-BABA2E58E404}" presName="parentLin" presStyleCnt="0"/>
      <dgm:spPr/>
    </dgm:pt>
    <dgm:pt modelId="{F29A0489-37BF-8745-A4BE-886916735ACA}" type="pres">
      <dgm:prSet presAssocID="{2A6F0B49-33F7-4050-8E80-BABA2E58E404}" presName="parentLeftMargin" presStyleLbl="node1" presStyleIdx="0" presStyleCnt="2"/>
      <dgm:spPr/>
    </dgm:pt>
    <dgm:pt modelId="{C23AD824-4662-EE40-855C-BAD477BA48F4}" type="pres">
      <dgm:prSet presAssocID="{2A6F0B49-33F7-4050-8E80-BABA2E58E404}" presName="parentText" presStyleLbl="node1" presStyleIdx="1" presStyleCnt="2">
        <dgm:presLayoutVars>
          <dgm:chMax val="0"/>
          <dgm:bulletEnabled val="1"/>
        </dgm:presLayoutVars>
      </dgm:prSet>
      <dgm:spPr/>
    </dgm:pt>
    <dgm:pt modelId="{1BDE7768-5EDB-B44E-BF7F-002815C3DD17}" type="pres">
      <dgm:prSet presAssocID="{2A6F0B49-33F7-4050-8E80-BABA2E58E404}" presName="negativeSpace" presStyleCnt="0"/>
      <dgm:spPr/>
    </dgm:pt>
    <dgm:pt modelId="{3A33FC54-D869-BD4B-8B45-3F7169F37DB8}" type="pres">
      <dgm:prSet presAssocID="{2A6F0B49-33F7-4050-8E80-BABA2E58E404}" presName="childText" presStyleLbl="conFgAcc1" presStyleIdx="1" presStyleCnt="2">
        <dgm:presLayoutVars>
          <dgm:bulletEnabled val="1"/>
        </dgm:presLayoutVars>
      </dgm:prSet>
      <dgm:spPr/>
    </dgm:pt>
  </dgm:ptLst>
  <dgm:cxnLst>
    <dgm:cxn modelId="{23B8DF0D-9284-6A44-A9FB-CD3D48055468}" type="presOf" srcId="{93847718-EBF2-416A-A897-E7D77AFEB4D3}" destId="{3A33FC54-D869-BD4B-8B45-3F7169F37DB8}" srcOrd="0" destOrd="0" presId="urn:microsoft.com/office/officeart/2005/8/layout/list1"/>
    <dgm:cxn modelId="{80523A10-788E-43DA-9859-3C3BD0F8FEB5}" srcId="{2A6F0B49-33F7-4050-8E80-BABA2E58E404}" destId="{93847718-EBF2-416A-A897-E7D77AFEB4D3}" srcOrd="0" destOrd="0" parTransId="{96F5BA1A-D5F1-4DAE-9DF5-488C112A30ED}" sibTransId="{ADA6D61E-FFEC-4BA0-A4EE-024A85D086D9}"/>
    <dgm:cxn modelId="{976EF51F-7C0C-47C8-8866-46850DA85EB1}" srcId="{1C40185A-A1E2-4BDF-9B0D-B3372D05A784}" destId="{AC749B92-3F2A-415D-AE7A-407D267AA4CC}" srcOrd="1" destOrd="0" parTransId="{192CB95E-37B8-466B-BB3E-30A7EFDA9E2A}" sibTransId="{07F55FA8-338D-4223-B77F-29FFE94A8D29}"/>
    <dgm:cxn modelId="{38969525-4E6B-9949-A646-F30D34838D19}" type="presOf" srcId="{AC749B92-3F2A-415D-AE7A-407D267AA4CC}" destId="{6FE642FD-F663-E144-A256-0FF3EA0104EC}" srcOrd="0" destOrd="1" presId="urn:microsoft.com/office/officeart/2005/8/layout/list1"/>
    <dgm:cxn modelId="{7E19B231-7C7D-4480-95EE-4CDEA67C3D90}" srcId="{2A6F0B49-33F7-4050-8E80-BABA2E58E404}" destId="{013494B5-D79C-49EF-A4B1-2400B71018FF}" srcOrd="2" destOrd="0" parTransId="{4BA6C989-E972-4CFB-8D22-5B827DE75A63}" sibTransId="{A1B7CA1E-DDC6-4430-9ADF-84FD09AEDD6F}"/>
    <dgm:cxn modelId="{2E63F53A-A80F-C249-B986-F1BC5A0F02F7}" type="presOf" srcId="{1C40185A-A1E2-4BDF-9B0D-B3372D05A784}" destId="{A4DA3FCA-19C7-C24F-B3B9-084E98F2120B}" srcOrd="0" destOrd="0" presId="urn:microsoft.com/office/officeart/2005/8/layout/list1"/>
    <dgm:cxn modelId="{48C13243-91AA-4D85-BFA2-7B4A6DA91CEA}" srcId="{9DB1EBB5-6EE5-41A9-BDC6-89AD26FD31B6}" destId="{2A6F0B49-33F7-4050-8E80-BABA2E58E404}" srcOrd="1" destOrd="0" parTransId="{8728A8FC-D7A9-41E8-AC6B-6B765F082EEB}" sibTransId="{AAC4DB73-30DB-4372-A27B-FD05D6522C03}"/>
    <dgm:cxn modelId="{7E9E0B7F-7A82-4F8A-9532-77AAAEB72995}" srcId="{9DB1EBB5-6EE5-41A9-BDC6-89AD26FD31B6}" destId="{1C40185A-A1E2-4BDF-9B0D-B3372D05A784}" srcOrd="0" destOrd="0" parTransId="{42C3EE34-3429-41B8-A6C5-AC39ACCA4FEA}" sibTransId="{8EB3E9FA-7DDF-4524-8272-7EAC2215E544}"/>
    <dgm:cxn modelId="{8C122E81-9836-9E48-861F-992888122450}" type="presOf" srcId="{2A6F0B49-33F7-4050-8E80-BABA2E58E404}" destId="{C23AD824-4662-EE40-855C-BAD477BA48F4}" srcOrd="1" destOrd="0" presId="urn:microsoft.com/office/officeart/2005/8/layout/list1"/>
    <dgm:cxn modelId="{8AAAF09A-424D-C746-A389-4DBE15B9F0BF}" type="presOf" srcId="{8560D575-727E-483A-BC27-DB78F722AC3C}" destId="{3A33FC54-D869-BD4B-8B45-3F7169F37DB8}" srcOrd="0" destOrd="1" presId="urn:microsoft.com/office/officeart/2005/8/layout/list1"/>
    <dgm:cxn modelId="{4D41CAA0-A340-894F-8FCD-364D06D1AB8D}" type="presOf" srcId="{9DB1EBB5-6EE5-41A9-BDC6-89AD26FD31B6}" destId="{5C63C8E7-B9D0-2340-A1C9-158F88218DA3}" srcOrd="0" destOrd="0" presId="urn:microsoft.com/office/officeart/2005/8/layout/list1"/>
    <dgm:cxn modelId="{92989CC7-1E0B-4500-9C06-F064D8CE3AB1}" srcId="{1C40185A-A1E2-4BDF-9B0D-B3372D05A784}" destId="{C2289F07-3E08-4A7D-879F-DFE4CECDFB33}" srcOrd="0" destOrd="0" parTransId="{2729826F-69DC-4539-901A-E5296FBAE5F3}" sibTransId="{4A05B356-39C9-4D03-B4DE-B0432E234FD1}"/>
    <dgm:cxn modelId="{3DAD78DC-F140-DB42-9C41-85078FDED61A}" type="presOf" srcId="{C2289F07-3E08-4A7D-879F-DFE4CECDFB33}" destId="{6FE642FD-F663-E144-A256-0FF3EA0104EC}" srcOrd="0" destOrd="0" presId="urn:microsoft.com/office/officeart/2005/8/layout/list1"/>
    <dgm:cxn modelId="{4B37EDDF-AA59-44EC-96D2-81CDD067CEC0}" srcId="{2A6F0B49-33F7-4050-8E80-BABA2E58E404}" destId="{8560D575-727E-483A-BC27-DB78F722AC3C}" srcOrd="1" destOrd="0" parTransId="{67F912B3-FB4F-464B-A205-F3C93A19CA5D}" sibTransId="{D6996C8A-27EB-47B3-8864-A2886710CCAF}"/>
    <dgm:cxn modelId="{F14E02F4-30FD-924A-922B-35786F98EB2B}" type="presOf" srcId="{013494B5-D79C-49EF-A4B1-2400B71018FF}" destId="{3A33FC54-D869-BD4B-8B45-3F7169F37DB8}" srcOrd="0" destOrd="2" presId="urn:microsoft.com/office/officeart/2005/8/layout/list1"/>
    <dgm:cxn modelId="{EDCC7BFA-0C21-094D-97DE-6F83DECE8BAC}" type="presOf" srcId="{2A6F0B49-33F7-4050-8E80-BABA2E58E404}" destId="{F29A0489-37BF-8745-A4BE-886916735ACA}" srcOrd="0" destOrd="0" presId="urn:microsoft.com/office/officeart/2005/8/layout/list1"/>
    <dgm:cxn modelId="{F8A151FB-631E-B241-9F26-722958A3ABB6}" type="presOf" srcId="{1C40185A-A1E2-4BDF-9B0D-B3372D05A784}" destId="{16A58722-113C-7E4A-BACF-463888203976}" srcOrd="1" destOrd="0" presId="urn:microsoft.com/office/officeart/2005/8/layout/list1"/>
    <dgm:cxn modelId="{8592D72B-73F8-AC42-8B99-C8873EB7C8F6}" type="presParOf" srcId="{5C63C8E7-B9D0-2340-A1C9-158F88218DA3}" destId="{2F7F31B8-50B0-B944-B6F3-46246D9D29AA}" srcOrd="0" destOrd="0" presId="urn:microsoft.com/office/officeart/2005/8/layout/list1"/>
    <dgm:cxn modelId="{4FB38F4F-DA3E-A148-A3DF-E9AA4F5BDAC8}" type="presParOf" srcId="{2F7F31B8-50B0-B944-B6F3-46246D9D29AA}" destId="{A4DA3FCA-19C7-C24F-B3B9-084E98F2120B}" srcOrd="0" destOrd="0" presId="urn:microsoft.com/office/officeart/2005/8/layout/list1"/>
    <dgm:cxn modelId="{757914F2-688A-6C44-9B2A-4E5DD040803A}" type="presParOf" srcId="{2F7F31B8-50B0-B944-B6F3-46246D9D29AA}" destId="{16A58722-113C-7E4A-BACF-463888203976}" srcOrd="1" destOrd="0" presId="urn:microsoft.com/office/officeart/2005/8/layout/list1"/>
    <dgm:cxn modelId="{3FEC36C7-1636-1049-8495-A5BF28E400B9}" type="presParOf" srcId="{5C63C8E7-B9D0-2340-A1C9-158F88218DA3}" destId="{1D3B3920-D294-5B4B-BEDF-39C6048C21D8}" srcOrd="1" destOrd="0" presId="urn:microsoft.com/office/officeart/2005/8/layout/list1"/>
    <dgm:cxn modelId="{2EB0DF47-E148-DD4E-B141-0CEC08C13224}" type="presParOf" srcId="{5C63C8E7-B9D0-2340-A1C9-158F88218DA3}" destId="{6FE642FD-F663-E144-A256-0FF3EA0104EC}" srcOrd="2" destOrd="0" presId="urn:microsoft.com/office/officeart/2005/8/layout/list1"/>
    <dgm:cxn modelId="{9144A0B3-2447-6245-9CC3-339C942D2BA7}" type="presParOf" srcId="{5C63C8E7-B9D0-2340-A1C9-158F88218DA3}" destId="{5B302FA4-C4ED-7D47-A465-B0DA14E3D76A}" srcOrd="3" destOrd="0" presId="urn:microsoft.com/office/officeart/2005/8/layout/list1"/>
    <dgm:cxn modelId="{73FA4250-49DB-FB46-824F-5FE54BB4FCE5}" type="presParOf" srcId="{5C63C8E7-B9D0-2340-A1C9-158F88218DA3}" destId="{53A3CAFE-FD8B-2442-90A1-46599B20CF13}" srcOrd="4" destOrd="0" presId="urn:microsoft.com/office/officeart/2005/8/layout/list1"/>
    <dgm:cxn modelId="{F1144995-773E-0649-9AFC-26E3BBB84F57}" type="presParOf" srcId="{53A3CAFE-FD8B-2442-90A1-46599B20CF13}" destId="{F29A0489-37BF-8745-A4BE-886916735ACA}" srcOrd="0" destOrd="0" presId="urn:microsoft.com/office/officeart/2005/8/layout/list1"/>
    <dgm:cxn modelId="{EC7C20D6-1F51-D142-B030-89969B44288B}" type="presParOf" srcId="{53A3CAFE-FD8B-2442-90A1-46599B20CF13}" destId="{C23AD824-4662-EE40-855C-BAD477BA48F4}" srcOrd="1" destOrd="0" presId="urn:microsoft.com/office/officeart/2005/8/layout/list1"/>
    <dgm:cxn modelId="{8BBDE251-CEE1-F54C-8D4B-92FFFA708EB5}" type="presParOf" srcId="{5C63C8E7-B9D0-2340-A1C9-158F88218DA3}" destId="{1BDE7768-5EDB-B44E-BF7F-002815C3DD17}" srcOrd="5" destOrd="0" presId="urn:microsoft.com/office/officeart/2005/8/layout/list1"/>
    <dgm:cxn modelId="{B6CD82E7-FDCF-CC4B-AECD-12849DD09E93}" type="presParOf" srcId="{5C63C8E7-B9D0-2340-A1C9-158F88218DA3}" destId="{3A33FC54-D869-BD4B-8B45-3F7169F37DB8}"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48D108A-A6A3-4794-B045-7FCA6B4E77CE}"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81C154DD-ACBA-4E70-BA79-954CAACC4D6F}">
      <dgm:prSet/>
      <dgm:spPr/>
      <dgm:t>
        <a:bodyPr/>
        <a:lstStyle/>
        <a:p>
          <a:r>
            <a:rPr lang="en-US" dirty="0"/>
            <a:t>Male perpetrators</a:t>
          </a:r>
        </a:p>
      </dgm:t>
    </dgm:pt>
    <dgm:pt modelId="{06CAE9AD-C896-45DC-9BBA-395EA1E019B4}" type="parTrans" cxnId="{CEF34CF3-057E-4DC9-8B2F-054B30A8E947}">
      <dgm:prSet/>
      <dgm:spPr/>
      <dgm:t>
        <a:bodyPr/>
        <a:lstStyle/>
        <a:p>
          <a:endParaRPr lang="en-US"/>
        </a:p>
      </dgm:t>
    </dgm:pt>
    <dgm:pt modelId="{6DD63C47-79CD-4B0C-B1AC-9E9B2B3502E5}" type="sibTrans" cxnId="{CEF34CF3-057E-4DC9-8B2F-054B30A8E947}">
      <dgm:prSet/>
      <dgm:spPr/>
      <dgm:t>
        <a:bodyPr/>
        <a:lstStyle/>
        <a:p>
          <a:endParaRPr lang="en-US"/>
        </a:p>
      </dgm:t>
    </dgm:pt>
    <dgm:pt modelId="{45F59559-AC38-4D79-8657-A326F6CABCAE}">
      <dgm:prSet/>
      <dgm:spPr/>
      <dgm:t>
        <a:bodyPr/>
        <a:lstStyle/>
        <a:p>
          <a:r>
            <a:rPr lang="en-US" dirty="0"/>
            <a:t>May believe in male dominance; need to be in charge</a:t>
          </a:r>
        </a:p>
      </dgm:t>
    </dgm:pt>
    <dgm:pt modelId="{C757AFB5-BABA-42FE-8EDF-745BD29E09BA}" type="parTrans" cxnId="{C93DFF7B-F52D-48D9-BB67-B8BBB49EAC7B}">
      <dgm:prSet/>
      <dgm:spPr/>
      <dgm:t>
        <a:bodyPr/>
        <a:lstStyle/>
        <a:p>
          <a:endParaRPr lang="en-US"/>
        </a:p>
      </dgm:t>
    </dgm:pt>
    <dgm:pt modelId="{AA3DC1AD-521A-4534-B810-82D11285BB66}" type="sibTrans" cxnId="{C93DFF7B-F52D-48D9-BB67-B8BBB49EAC7B}">
      <dgm:prSet/>
      <dgm:spPr/>
      <dgm:t>
        <a:bodyPr/>
        <a:lstStyle/>
        <a:p>
          <a:endParaRPr lang="en-US"/>
        </a:p>
      </dgm:t>
    </dgm:pt>
    <dgm:pt modelId="{17D984BC-28E2-4AC4-AD5D-60308BB37D8C}">
      <dgm:prSet/>
      <dgm:spPr/>
      <dgm:t>
        <a:bodyPr/>
        <a:lstStyle/>
        <a:p>
          <a:r>
            <a:rPr lang="en-US" dirty="0"/>
            <a:t>Belief that physical aggression lends power</a:t>
          </a:r>
        </a:p>
      </dgm:t>
    </dgm:pt>
    <dgm:pt modelId="{E7862B51-84AF-46EA-B8AE-5D71F69EDC7F}" type="parTrans" cxnId="{AB9F1C82-E91E-4A92-B39E-CA27653281D5}">
      <dgm:prSet/>
      <dgm:spPr/>
      <dgm:t>
        <a:bodyPr/>
        <a:lstStyle/>
        <a:p>
          <a:endParaRPr lang="en-US"/>
        </a:p>
      </dgm:t>
    </dgm:pt>
    <dgm:pt modelId="{CA704625-A8E3-4FC1-BB45-8A530FF0A303}" type="sibTrans" cxnId="{AB9F1C82-E91E-4A92-B39E-CA27653281D5}">
      <dgm:prSet/>
      <dgm:spPr/>
      <dgm:t>
        <a:bodyPr/>
        <a:lstStyle/>
        <a:p>
          <a:endParaRPr lang="en-US"/>
        </a:p>
      </dgm:t>
    </dgm:pt>
    <dgm:pt modelId="{0969E087-1803-445F-87C5-A48652457AA6}">
      <dgm:prSet/>
      <dgm:spPr/>
      <dgm:t>
        <a:bodyPr/>
        <a:lstStyle/>
        <a:p>
          <a:r>
            <a:rPr lang="en-US" dirty="0"/>
            <a:t>Pathological jealousy</a:t>
          </a:r>
        </a:p>
      </dgm:t>
    </dgm:pt>
    <dgm:pt modelId="{2950D1FA-7DCA-4580-8000-F4D080F918FB}" type="parTrans" cxnId="{3E4960C6-3B02-42C1-AB44-1FAF5CB8C8CD}">
      <dgm:prSet/>
      <dgm:spPr/>
      <dgm:t>
        <a:bodyPr/>
        <a:lstStyle/>
        <a:p>
          <a:endParaRPr lang="en-US"/>
        </a:p>
      </dgm:t>
    </dgm:pt>
    <dgm:pt modelId="{A89D3B49-C90E-4981-9A9C-359D8164A268}" type="sibTrans" cxnId="{3E4960C6-3B02-42C1-AB44-1FAF5CB8C8CD}">
      <dgm:prSet/>
      <dgm:spPr/>
      <dgm:t>
        <a:bodyPr/>
        <a:lstStyle/>
        <a:p>
          <a:endParaRPr lang="en-US"/>
        </a:p>
      </dgm:t>
    </dgm:pt>
    <dgm:pt modelId="{B7DD061D-DD3A-4DB1-81E6-8085297A7666}">
      <dgm:prSet/>
      <dgm:spPr/>
      <dgm:t>
        <a:bodyPr/>
        <a:lstStyle/>
        <a:p>
          <a:r>
            <a:rPr lang="en-US" dirty="0"/>
            <a:t>Substance or alcohol use disorder</a:t>
          </a:r>
        </a:p>
      </dgm:t>
    </dgm:pt>
    <dgm:pt modelId="{0F5C48BF-153B-4AED-A97A-68790BBD4527}" type="parTrans" cxnId="{7AAC5F6E-9DAC-4F2F-B75A-5512BC06E418}">
      <dgm:prSet/>
      <dgm:spPr/>
      <dgm:t>
        <a:bodyPr/>
        <a:lstStyle/>
        <a:p>
          <a:endParaRPr lang="en-US"/>
        </a:p>
      </dgm:t>
    </dgm:pt>
    <dgm:pt modelId="{2F36FD3D-90BB-431E-B7C5-DB31A7A466FE}" type="sibTrans" cxnId="{7AAC5F6E-9DAC-4F2F-B75A-5512BC06E418}">
      <dgm:prSet/>
      <dgm:spPr/>
      <dgm:t>
        <a:bodyPr/>
        <a:lstStyle/>
        <a:p>
          <a:endParaRPr lang="en-US"/>
        </a:p>
      </dgm:t>
    </dgm:pt>
    <dgm:pt modelId="{3D4BD2D1-33E1-4F4D-B352-595B29102A7A}">
      <dgm:prSet/>
      <dgm:spPr/>
      <dgm:t>
        <a:bodyPr/>
        <a:lstStyle/>
        <a:p>
          <a:r>
            <a:rPr lang="en-US" dirty="0"/>
            <a:t>Resentment toward pregnancy or baby</a:t>
          </a:r>
        </a:p>
      </dgm:t>
    </dgm:pt>
    <dgm:pt modelId="{52904E5B-9160-4260-AF2F-968F4495A158}" type="parTrans" cxnId="{DEF14526-BB8D-412E-A266-4821BA4BFB69}">
      <dgm:prSet/>
      <dgm:spPr/>
      <dgm:t>
        <a:bodyPr/>
        <a:lstStyle/>
        <a:p>
          <a:endParaRPr lang="en-US"/>
        </a:p>
      </dgm:t>
    </dgm:pt>
    <dgm:pt modelId="{844A9F78-D90C-4B82-968F-D816DC72641C}" type="sibTrans" cxnId="{DEF14526-BB8D-412E-A266-4821BA4BFB69}">
      <dgm:prSet/>
      <dgm:spPr/>
      <dgm:t>
        <a:bodyPr/>
        <a:lstStyle/>
        <a:p>
          <a:endParaRPr lang="en-US"/>
        </a:p>
      </dgm:t>
    </dgm:pt>
    <dgm:pt modelId="{D264FA51-47E9-41F8-974A-04877740959E}">
      <dgm:prSet/>
      <dgm:spPr/>
      <dgm:t>
        <a:bodyPr/>
        <a:lstStyle/>
        <a:p>
          <a:r>
            <a:rPr lang="en-US" dirty="0"/>
            <a:t>Violence may escalate when the woman attempts more independence or attempts to leave</a:t>
          </a:r>
        </a:p>
      </dgm:t>
    </dgm:pt>
    <dgm:pt modelId="{ADF03269-CC10-4A71-9583-5DC17E9AF09B}" type="parTrans" cxnId="{FAC11F3E-3F10-4223-B60C-AD8A1FDE696B}">
      <dgm:prSet/>
      <dgm:spPr/>
      <dgm:t>
        <a:bodyPr/>
        <a:lstStyle/>
        <a:p>
          <a:endParaRPr lang="en-US"/>
        </a:p>
      </dgm:t>
    </dgm:pt>
    <dgm:pt modelId="{6B20A651-E01F-4FA8-8E50-064DB73E4747}" type="sibTrans" cxnId="{FAC11F3E-3F10-4223-B60C-AD8A1FDE696B}">
      <dgm:prSet/>
      <dgm:spPr/>
      <dgm:t>
        <a:bodyPr/>
        <a:lstStyle/>
        <a:p>
          <a:endParaRPr lang="en-US"/>
        </a:p>
      </dgm:t>
    </dgm:pt>
    <dgm:pt modelId="{5F79C9B0-0FE1-0342-97B8-CC7068241238}" type="pres">
      <dgm:prSet presAssocID="{648D108A-A6A3-4794-B045-7FCA6B4E77CE}" presName="linear" presStyleCnt="0">
        <dgm:presLayoutVars>
          <dgm:animLvl val="lvl"/>
          <dgm:resizeHandles val="exact"/>
        </dgm:presLayoutVars>
      </dgm:prSet>
      <dgm:spPr/>
    </dgm:pt>
    <dgm:pt modelId="{ECE9D50B-032A-8844-A616-F7176F6A72B1}" type="pres">
      <dgm:prSet presAssocID="{81C154DD-ACBA-4E70-BA79-954CAACC4D6F}" presName="parentText" presStyleLbl="node1" presStyleIdx="0" presStyleCnt="5">
        <dgm:presLayoutVars>
          <dgm:chMax val="0"/>
          <dgm:bulletEnabled val="1"/>
        </dgm:presLayoutVars>
      </dgm:prSet>
      <dgm:spPr/>
    </dgm:pt>
    <dgm:pt modelId="{A14A8F71-0A89-4346-AEFA-422D24D5B3F8}" type="pres">
      <dgm:prSet presAssocID="{81C154DD-ACBA-4E70-BA79-954CAACC4D6F}" presName="childText" presStyleLbl="revTx" presStyleIdx="0" presStyleCnt="1">
        <dgm:presLayoutVars>
          <dgm:bulletEnabled val="1"/>
        </dgm:presLayoutVars>
      </dgm:prSet>
      <dgm:spPr/>
    </dgm:pt>
    <dgm:pt modelId="{A4729834-DBA5-974F-901C-D91283BAAE4C}" type="pres">
      <dgm:prSet presAssocID="{0969E087-1803-445F-87C5-A48652457AA6}" presName="parentText" presStyleLbl="node1" presStyleIdx="1" presStyleCnt="5">
        <dgm:presLayoutVars>
          <dgm:chMax val="0"/>
          <dgm:bulletEnabled val="1"/>
        </dgm:presLayoutVars>
      </dgm:prSet>
      <dgm:spPr/>
    </dgm:pt>
    <dgm:pt modelId="{179B7510-3A46-8940-B749-ED260218A0D3}" type="pres">
      <dgm:prSet presAssocID="{A89D3B49-C90E-4981-9A9C-359D8164A268}" presName="spacer" presStyleCnt="0"/>
      <dgm:spPr/>
    </dgm:pt>
    <dgm:pt modelId="{1A348CF9-9105-E34F-9BE0-503A14403575}" type="pres">
      <dgm:prSet presAssocID="{B7DD061D-DD3A-4DB1-81E6-8085297A7666}" presName="parentText" presStyleLbl="node1" presStyleIdx="2" presStyleCnt="5">
        <dgm:presLayoutVars>
          <dgm:chMax val="0"/>
          <dgm:bulletEnabled val="1"/>
        </dgm:presLayoutVars>
      </dgm:prSet>
      <dgm:spPr/>
    </dgm:pt>
    <dgm:pt modelId="{32C74C5B-36D7-924C-A859-6306AA3D0E72}" type="pres">
      <dgm:prSet presAssocID="{2F36FD3D-90BB-431E-B7C5-DB31A7A466FE}" presName="spacer" presStyleCnt="0"/>
      <dgm:spPr/>
    </dgm:pt>
    <dgm:pt modelId="{04F1073B-06BD-C646-B379-2E8115594199}" type="pres">
      <dgm:prSet presAssocID="{3D4BD2D1-33E1-4F4D-B352-595B29102A7A}" presName="parentText" presStyleLbl="node1" presStyleIdx="3" presStyleCnt="5">
        <dgm:presLayoutVars>
          <dgm:chMax val="0"/>
          <dgm:bulletEnabled val="1"/>
        </dgm:presLayoutVars>
      </dgm:prSet>
      <dgm:spPr/>
    </dgm:pt>
    <dgm:pt modelId="{FBAC2B19-DF7A-CB4B-9DCD-34409889A838}" type="pres">
      <dgm:prSet presAssocID="{844A9F78-D90C-4B82-968F-D816DC72641C}" presName="spacer" presStyleCnt="0"/>
      <dgm:spPr/>
    </dgm:pt>
    <dgm:pt modelId="{6DDDEE65-CED2-B341-B4ED-E2C10A9D6371}" type="pres">
      <dgm:prSet presAssocID="{D264FA51-47E9-41F8-974A-04877740959E}" presName="parentText" presStyleLbl="node1" presStyleIdx="4" presStyleCnt="5">
        <dgm:presLayoutVars>
          <dgm:chMax val="0"/>
          <dgm:bulletEnabled val="1"/>
        </dgm:presLayoutVars>
      </dgm:prSet>
      <dgm:spPr/>
    </dgm:pt>
  </dgm:ptLst>
  <dgm:cxnLst>
    <dgm:cxn modelId="{A4FB1B01-A1BB-624F-A062-3255E330C0A9}" type="presOf" srcId="{17D984BC-28E2-4AC4-AD5D-60308BB37D8C}" destId="{A14A8F71-0A89-4346-AEFA-422D24D5B3F8}" srcOrd="0" destOrd="1" presId="urn:microsoft.com/office/officeart/2005/8/layout/vList2"/>
    <dgm:cxn modelId="{DEF14526-BB8D-412E-A266-4821BA4BFB69}" srcId="{648D108A-A6A3-4794-B045-7FCA6B4E77CE}" destId="{3D4BD2D1-33E1-4F4D-B352-595B29102A7A}" srcOrd="3" destOrd="0" parTransId="{52904E5B-9160-4260-AF2F-968F4495A158}" sibTransId="{844A9F78-D90C-4B82-968F-D816DC72641C}"/>
    <dgm:cxn modelId="{60A0AF27-538E-9B41-8CEB-D56832223854}" type="presOf" srcId="{81C154DD-ACBA-4E70-BA79-954CAACC4D6F}" destId="{ECE9D50B-032A-8844-A616-F7176F6A72B1}" srcOrd="0" destOrd="0" presId="urn:microsoft.com/office/officeart/2005/8/layout/vList2"/>
    <dgm:cxn modelId="{FAC11F3E-3F10-4223-B60C-AD8A1FDE696B}" srcId="{648D108A-A6A3-4794-B045-7FCA6B4E77CE}" destId="{D264FA51-47E9-41F8-974A-04877740959E}" srcOrd="4" destOrd="0" parTransId="{ADF03269-CC10-4A71-9583-5DC17E9AF09B}" sibTransId="{6B20A651-E01F-4FA8-8E50-064DB73E4747}"/>
    <dgm:cxn modelId="{7AAC5F6E-9DAC-4F2F-B75A-5512BC06E418}" srcId="{648D108A-A6A3-4794-B045-7FCA6B4E77CE}" destId="{B7DD061D-DD3A-4DB1-81E6-8085297A7666}" srcOrd="2" destOrd="0" parTransId="{0F5C48BF-153B-4AED-A97A-68790BBD4527}" sibTransId="{2F36FD3D-90BB-431E-B7C5-DB31A7A466FE}"/>
    <dgm:cxn modelId="{0D90DD75-FEDE-304D-8D06-CA95529D69C7}" type="presOf" srcId="{0969E087-1803-445F-87C5-A48652457AA6}" destId="{A4729834-DBA5-974F-901C-D91283BAAE4C}" srcOrd="0" destOrd="0" presId="urn:microsoft.com/office/officeart/2005/8/layout/vList2"/>
    <dgm:cxn modelId="{28065277-DC97-E74F-87CD-BF2B769F2C0E}" type="presOf" srcId="{D264FA51-47E9-41F8-974A-04877740959E}" destId="{6DDDEE65-CED2-B341-B4ED-E2C10A9D6371}" srcOrd="0" destOrd="0" presId="urn:microsoft.com/office/officeart/2005/8/layout/vList2"/>
    <dgm:cxn modelId="{C93DFF7B-F52D-48D9-BB67-B8BBB49EAC7B}" srcId="{81C154DD-ACBA-4E70-BA79-954CAACC4D6F}" destId="{45F59559-AC38-4D79-8657-A326F6CABCAE}" srcOrd="0" destOrd="0" parTransId="{C757AFB5-BABA-42FE-8EDF-745BD29E09BA}" sibTransId="{AA3DC1AD-521A-4534-B810-82D11285BB66}"/>
    <dgm:cxn modelId="{AB9F1C82-E91E-4A92-B39E-CA27653281D5}" srcId="{81C154DD-ACBA-4E70-BA79-954CAACC4D6F}" destId="{17D984BC-28E2-4AC4-AD5D-60308BB37D8C}" srcOrd="1" destOrd="0" parTransId="{E7862B51-84AF-46EA-B8AE-5D71F69EDC7F}" sibTransId="{CA704625-A8E3-4FC1-BB45-8A530FF0A303}"/>
    <dgm:cxn modelId="{44270E8D-AE27-DB4A-AB49-69CBB1D5FED0}" type="presOf" srcId="{648D108A-A6A3-4794-B045-7FCA6B4E77CE}" destId="{5F79C9B0-0FE1-0342-97B8-CC7068241238}" srcOrd="0" destOrd="0" presId="urn:microsoft.com/office/officeart/2005/8/layout/vList2"/>
    <dgm:cxn modelId="{3E4960C6-3B02-42C1-AB44-1FAF5CB8C8CD}" srcId="{648D108A-A6A3-4794-B045-7FCA6B4E77CE}" destId="{0969E087-1803-445F-87C5-A48652457AA6}" srcOrd="1" destOrd="0" parTransId="{2950D1FA-7DCA-4580-8000-F4D080F918FB}" sibTransId="{A89D3B49-C90E-4981-9A9C-359D8164A268}"/>
    <dgm:cxn modelId="{21D0D3CF-2E62-CC48-B0A2-307F55894486}" type="presOf" srcId="{3D4BD2D1-33E1-4F4D-B352-595B29102A7A}" destId="{04F1073B-06BD-C646-B379-2E8115594199}" srcOrd="0" destOrd="0" presId="urn:microsoft.com/office/officeart/2005/8/layout/vList2"/>
    <dgm:cxn modelId="{CD1E30EA-DA2B-C747-921B-AA9D57DBFE97}" type="presOf" srcId="{B7DD061D-DD3A-4DB1-81E6-8085297A7666}" destId="{1A348CF9-9105-E34F-9BE0-503A14403575}" srcOrd="0" destOrd="0" presId="urn:microsoft.com/office/officeart/2005/8/layout/vList2"/>
    <dgm:cxn modelId="{CEF34CF3-057E-4DC9-8B2F-054B30A8E947}" srcId="{648D108A-A6A3-4794-B045-7FCA6B4E77CE}" destId="{81C154DD-ACBA-4E70-BA79-954CAACC4D6F}" srcOrd="0" destOrd="0" parTransId="{06CAE9AD-C896-45DC-9BBA-395EA1E019B4}" sibTransId="{6DD63C47-79CD-4B0C-B1AC-9E9B2B3502E5}"/>
    <dgm:cxn modelId="{F71C4BF6-4FF5-2345-ABFA-FC465C9CF711}" type="presOf" srcId="{45F59559-AC38-4D79-8657-A326F6CABCAE}" destId="{A14A8F71-0A89-4346-AEFA-422D24D5B3F8}" srcOrd="0" destOrd="0" presId="urn:microsoft.com/office/officeart/2005/8/layout/vList2"/>
    <dgm:cxn modelId="{F8F90F8B-AA35-1648-AFE0-341EB3C88DA8}" type="presParOf" srcId="{5F79C9B0-0FE1-0342-97B8-CC7068241238}" destId="{ECE9D50B-032A-8844-A616-F7176F6A72B1}" srcOrd="0" destOrd="0" presId="urn:microsoft.com/office/officeart/2005/8/layout/vList2"/>
    <dgm:cxn modelId="{35F3019C-4EA6-7746-9574-30377DE02283}" type="presParOf" srcId="{5F79C9B0-0FE1-0342-97B8-CC7068241238}" destId="{A14A8F71-0A89-4346-AEFA-422D24D5B3F8}" srcOrd="1" destOrd="0" presId="urn:microsoft.com/office/officeart/2005/8/layout/vList2"/>
    <dgm:cxn modelId="{B8EBF6B6-E705-A847-840A-160F4F457937}" type="presParOf" srcId="{5F79C9B0-0FE1-0342-97B8-CC7068241238}" destId="{A4729834-DBA5-974F-901C-D91283BAAE4C}" srcOrd="2" destOrd="0" presId="urn:microsoft.com/office/officeart/2005/8/layout/vList2"/>
    <dgm:cxn modelId="{4DC86B4C-BB10-2F46-9938-B7368B73E428}" type="presParOf" srcId="{5F79C9B0-0FE1-0342-97B8-CC7068241238}" destId="{179B7510-3A46-8940-B749-ED260218A0D3}" srcOrd="3" destOrd="0" presId="urn:microsoft.com/office/officeart/2005/8/layout/vList2"/>
    <dgm:cxn modelId="{BB259274-D876-2340-B674-5120BE2B203D}" type="presParOf" srcId="{5F79C9B0-0FE1-0342-97B8-CC7068241238}" destId="{1A348CF9-9105-E34F-9BE0-503A14403575}" srcOrd="4" destOrd="0" presId="urn:microsoft.com/office/officeart/2005/8/layout/vList2"/>
    <dgm:cxn modelId="{3A43EEC6-8C5C-0743-8A86-0756ED1E871C}" type="presParOf" srcId="{5F79C9B0-0FE1-0342-97B8-CC7068241238}" destId="{32C74C5B-36D7-924C-A859-6306AA3D0E72}" srcOrd="5" destOrd="0" presId="urn:microsoft.com/office/officeart/2005/8/layout/vList2"/>
    <dgm:cxn modelId="{A4375C50-7E50-244F-A5A6-370C302A5028}" type="presParOf" srcId="{5F79C9B0-0FE1-0342-97B8-CC7068241238}" destId="{04F1073B-06BD-C646-B379-2E8115594199}" srcOrd="6" destOrd="0" presId="urn:microsoft.com/office/officeart/2005/8/layout/vList2"/>
    <dgm:cxn modelId="{92A1B355-6C94-1E47-B6FF-EB53F153F66C}" type="presParOf" srcId="{5F79C9B0-0FE1-0342-97B8-CC7068241238}" destId="{FBAC2B19-DF7A-CB4B-9DCD-34409889A838}" srcOrd="7" destOrd="0" presId="urn:microsoft.com/office/officeart/2005/8/layout/vList2"/>
    <dgm:cxn modelId="{4E19809A-5183-CF4A-8855-F5756B597126}" type="presParOf" srcId="{5F79C9B0-0FE1-0342-97B8-CC7068241238}" destId="{6DDDEE65-CED2-B341-B4ED-E2C10A9D6371}"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BE17172-8AAC-4282-B673-E6DB47FE307D}" type="doc">
      <dgm:prSet loTypeId="urn:microsoft.com/office/officeart/2005/8/layout/list1" loCatId="list" qsTypeId="urn:microsoft.com/office/officeart/2005/8/quickstyle/simple2" qsCatId="simple" csTypeId="urn:microsoft.com/office/officeart/2005/8/colors/colorful5" csCatId="colorful"/>
      <dgm:spPr/>
      <dgm:t>
        <a:bodyPr/>
        <a:lstStyle/>
        <a:p>
          <a:endParaRPr lang="en-US"/>
        </a:p>
      </dgm:t>
    </dgm:pt>
    <dgm:pt modelId="{59C04E25-5669-45B7-BECC-751201A09D01}">
      <dgm:prSet/>
      <dgm:spPr/>
      <dgm:t>
        <a:bodyPr/>
        <a:lstStyle/>
        <a:p>
          <a:r>
            <a:rPr lang="en-US" dirty="0"/>
            <a:t>Mistreatment</a:t>
          </a:r>
        </a:p>
      </dgm:t>
    </dgm:pt>
    <dgm:pt modelId="{5DD8DEC8-360A-4973-8DC2-E1D362BEB194}" type="parTrans" cxnId="{9A45B431-6106-4435-BE4C-87B1EDB0090D}">
      <dgm:prSet/>
      <dgm:spPr/>
      <dgm:t>
        <a:bodyPr/>
        <a:lstStyle/>
        <a:p>
          <a:endParaRPr lang="en-US"/>
        </a:p>
      </dgm:t>
    </dgm:pt>
    <dgm:pt modelId="{8EA1A841-2A27-49B7-B3BB-903276D1F0E5}" type="sibTrans" cxnId="{9A45B431-6106-4435-BE4C-87B1EDB0090D}">
      <dgm:prSet/>
      <dgm:spPr/>
      <dgm:t>
        <a:bodyPr/>
        <a:lstStyle/>
        <a:p>
          <a:endParaRPr lang="en-US"/>
        </a:p>
      </dgm:t>
    </dgm:pt>
    <dgm:pt modelId="{0F9FC924-D291-4AA2-94BA-0D1DF0958596}">
      <dgm:prSet/>
      <dgm:spPr/>
      <dgm:t>
        <a:bodyPr/>
        <a:lstStyle/>
        <a:p>
          <a:r>
            <a:rPr lang="en-US" dirty="0"/>
            <a:t>Failure to provide basic needs</a:t>
          </a:r>
        </a:p>
      </dgm:t>
    </dgm:pt>
    <dgm:pt modelId="{03192E0C-AB66-4102-B58B-D2BDC4C96CF4}" type="parTrans" cxnId="{25C1EBE6-28C6-4B8A-B9CA-C320AD0B1697}">
      <dgm:prSet/>
      <dgm:spPr/>
      <dgm:t>
        <a:bodyPr/>
        <a:lstStyle/>
        <a:p>
          <a:endParaRPr lang="en-US"/>
        </a:p>
      </dgm:t>
    </dgm:pt>
    <dgm:pt modelId="{9F327FEC-4B5C-4BB8-8167-FAFEF0610DBA}" type="sibTrans" cxnId="{25C1EBE6-28C6-4B8A-B9CA-C320AD0B1697}">
      <dgm:prSet/>
      <dgm:spPr/>
      <dgm:t>
        <a:bodyPr/>
        <a:lstStyle/>
        <a:p>
          <a:endParaRPr lang="en-US"/>
        </a:p>
      </dgm:t>
    </dgm:pt>
    <dgm:pt modelId="{112998BD-979E-42A6-8F0B-6527EF60B516}">
      <dgm:prSet/>
      <dgm:spPr/>
      <dgm:t>
        <a:bodyPr/>
        <a:lstStyle/>
        <a:p>
          <a:r>
            <a:rPr lang="en-US" dirty="0"/>
            <a:t>Failure to protect</a:t>
          </a:r>
        </a:p>
      </dgm:t>
    </dgm:pt>
    <dgm:pt modelId="{DE64A860-F555-47B7-A191-686D21A2E1AD}" type="parTrans" cxnId="{3549EACC-3711-48EA-87C0-C016D8148AE7}">
      <dgm:prSet/>
      <dgm:spPr/>
      <dgm:t>
        <a:bodyPr/>
        <a:lstStyle/>
        <a:p>
          <a:endParaRPr lang="en-US"/>
        </a:p>
      </dgm:t>
    </dgm:pt>
    <dgm:pt modelId="{53C617B9-375D-42A8-8ECD-9BD1D8041E5B}" type="sibTrans" cxnId="{3549EACC-3711-48EA-87C0-C016D8148AE7}">
      <dgm:prSet/>
      <dgm:spPr/>
      <dgm:t>
        <a:bodyPr/>
        <a:lstStyle/>
        <a:p>
          <a:endParaRPr lang="en-US"/>
        </a:p>
      </dgm:t>
    </dgm:pt>
    <dgm:pt modelId="{914D9046-D0DE-49C4-B1AD-8EE552F4FC30}">
      <dgm:prSet/>
      <dgm:spPr/>
      <dgm:t>
        <a:bodyPr/>
        <a:lstStyle/>
        <a:p>
          <a:r>
            <a:rPr lang="en-US" dirty="0"/>
            <a:t>Physical or sexual abuse</a:t>
          </a:r>
        </a:p>
      </dgm:t>
    </dgm:pt>
    <dgm:pt modelId="{A9310B33-7488-42AD-91B6-78654A212989}" type="parTrans" cxnId="{4463ECA2-054F-44AA-8E91-2CAEB36B490B}">
      <dgm:prSet/>
      <dgm:spPr/>
      <dgm:t>
        <a:bodyPr/>
        <a:lstStyle/>
        <a:p>
          <a:endParaRPr lang="en-US"/>
        </a:p>
      </dgm:t>
    </dgm:pt>
    <dgm:pt modelId="{CFA3D9A8-501E-4B48-B14D-DD13022932E9}" type="sibTrans" cxnId="{4463ECA2-054F-44AA-8E91-2CAEB36B490B}">
      <dgm:prSet/>
      <dgm:spPr/>
      <dgm:t>
        <a:bodyPr/>
        <a:lstStyle/>
        <a:p>
          <a:endParaRPr lang="en-US"/>
        </a:p>
      </dgm:t>
    </dgm:pt>
    <dgm:pt modelId="{D7465753-1C3C-4A51-B4AA-E102DB7D8202}">
      <dgm:prSet/>
      <dgm:spPr/>
      <dgm:t>
        <a:bodyPr/>
        <a:lstStyle/>
        <a:p>
          <a:r>
            <a:rPr lang="en-US" dirty="0"/>
            <a:t>Financial abuse</a:t>
          </a:r>
        </a:p>
      </dgm:t>
    </dgm:pt>
    <dgm:pt modelId="{251214A1-C99B-461E-A95C-C509475D89CC}" type="parTrans" cxnId="{228EFF3D-930E-4334-B304-1D30E9CE2837}">
      <dgm:prSet/>
      <dgm:spPr/>
      <dgm:t>
        <a:bodyPr/>
        <a:lstStyle/>
        <a:p>
          <a:endParaRPr lang="en-US"/>
        </a:p>
      </dgm:t>
    </dgm:pt>
    <dgm:pt modelId="{A5730A9A-63E7-45A7-BCDD-E3C50794301F}" type="sibTrans" cxnId="{228EFF3D-930E-4334-B304-1D30E9CE2837}">
      <dgm:prSet/>
      <dgm:spPr/>
      <dgm:t>
        <a:bodyPr/>
        <a:lstStyle/>
        <a:p>
          <a:endParaRPr lang="en-US"/>
        </a:p>
      </dgm:t>
    </dgm:pt>
    <dgm:pt modelId="{7D9EC548-49CA-42AC-B210-C38B4607834C}">
      <dgm:prSet/>
      <dgm:spPr/>
      <dgm:t>
        <a:bodyPr/>
        <a:lstStyle/>
        <a:p>
          <a:r>
            <a:rPr lang="en-US" dirty="0"/>
            <a:t>Epidemiology</a:t>
          </a:r>
        </a:p>
      </dgm:t>
    </dgm:pt>
    <dgm:pt modelId="{C50D2E33-3435-4D9E-AAED-B3B2202AC3E0}" type="parTrans" cxnId="{E8D19102-43F6-44A9-BC64-8E73F5BFCA10}">
      <dgm:prSet/>
      <dgm:spPr/>
      <dgm:t>
        <a:bodyPr/>
        <a:lstStyle/>
        <a:p>
          <a:endParaRPr lang="en-US"/>
        </a:p>
      </dgm:t>
    </dgm:pt>
    <dgm:pt modelId="{3B5FF27C-B977-452E-8523-A85388D2D432}" type="sibTrans" cxnId="{E8D19102-43F6-44A9-BC64-8E73F5BFCA10}">
      <dgm:prSet/>
      <dgm:spPr/>
      <dgm:t>
        <a:bodyPr/>
        <a:lstStyle/>
        <a:p>
          <a:endParaRPr lang="en-US"/>
        </a:p>
      </dgm:t>
    </dgm:pt>
    <dgm:pt modelId="{685C6A69-BD15-4F6B-A462-4D19618D3D2F}">
      <dgm:prSet/>
      <dgm:spPr/>
      <dgm:t>
        <a:bodyPr/>
        <a:lstStyle/>
        <a:p>
          <a:r>
            <a:rPr lang="en-US" dirty="0"/>
            <a:t>Family</a:t>
          </a:r>
        </a:p>
      </dgm:t>
    </dgm:pt>
    <dgm:pt modelId="{D1F8366F-BA8F-404A-AA67-8652EDC524CD}" type="parTrans" cxnId="{97A4632E-0F1D-4920-A416-CDB9F131C676}">
      <dgm:prSet/>
      <dgm:spPr/>
      <dgm:t>
        <a:bodyPr/>
        <a:lstStyle/>
        <a:p>
          <a:endParaRPr lang="en-US"/>
        </a:p>
      </dgm:t>
    </dgm:pt>
    <dgm:pt modelId="{8A4539B3-FC41-4124-B575-A680FD7F2993}" type="sibTrans" cxnId="{97A4632E-0F1D-4920-A416-CDB9F131C676}">
      <dgm:prSet/>
      <dgm:spPr/>
      <dgm:t>
        <a:bodyPr/>
        <a:lstStyle/>
        <a:p>
          <a:endParaRPr lang="en-US"/>
        </a:p>
      </dgm:t>
    </dgm:pt>
    <dgm:pt modelId="{C0EB833B-E207-43D6-9D1E-62B18E08CE10}">
      <dgm:prSet/>
      <dgm:spPr/>
      <dgm:t>
        <a:bodyPr/>
        <a:lstStyle/>
        <a:p>
          <a:r>
            <a:rPr lang="en-US" dirty="0"/>
            <a:t>Custodial/care personnel</a:t>
          </a:r>
        </a:p>
      </dgm:t>
    </dgm:pt>
    <dgm:pt modelId="{518E0848-C080-4656-83A9-6EDA0588026A}" type="parTrans" cxnId="{16DA41E6-6AB5-4BCF-943D-94DF95B805C9}">
      <dgm:prSet/>
      <dgm:spPr/>
      <dgm:t>
        <a:bodyPr/>
        <a:lstStyle/>
        <a:p>
          <a:endParaRPr lang="en-US"/>
        </a:p>
      </dgm:t>
    </dgm:pt>
    <dgm:pt modelId="{2F3CF642-83F0-4C71-8AFD-2BE0A0400D72}" type="sibTrans" cxnId="{16DA41E6-6AB5-4BCF-943D-94DF95B805C9}">
      <dgm:prSet/>
      <dgm:spPr/>
      <dgm:t>
        <a:bodyPr/>
        <a:lstStyle/>
        <a:p>
          <a:endParaRPr lang="en-US"/>
        </a:p>
      </dgm:t>
    </dgm:pt>
    <dgm:pt modelId="{B6023EDF-402F-244F-8E83-69C68B33B679}" type="pres">
      <dgm:prSet presAssocID="{9BE17172-8AAC-4282-B673-E6DB47FE307D}" presName="linear" presStyleCnt="0">
        <dgm:presLayoutVars>
          <dgm:dir/>
          <dgm:animLvl val="lvl"/>
          <dgm:resizeHandles val="exact"/>
        </dgm:presLayoutVars>
      </dgm:prSet>
      <dgm:spPr/>
    </dgm:pt>
    <dgm:pt modelId="{ABC3E744-AB6E-864B-8258-99E613CF343E}" type="pres">
      <dgm:prSet presAssocID="{59C04E25-5669-45B7-BECC-751201A09D01}" presName="parentLin" presStyleCnt="0"/>
      <dgm:spPr/>
    </dgm:pt>
    <dgm:pt modelId="{2E00A0BD-5C09-8F41-B95F-51226333F668}" type="pres">
      <dgm:prSet presAssocID="{59C04E25-5669-45B7-BECC-751201A09D01}" presName="parentLeftMargin" presStyleLbl="node1" presStyleIdx="0" presStyleCnt="4"/>
      <dgm:spPr/>
    </dgm:pt>
    <dgm:pt modelId="{94C8FBD5-BDA3-F84D-91F8-BD2E3C05ED10}" type="pres">
      <dgm:prSet presAssocID="{59C04E25-5669-45B7-BECC-751201A09D01}" presName="parentText" presStyleLbl="node1" presStyleIdx="0" presStyleCnt="4">
        <dgm:presLayoutVars>
          <dgm:chMax val="0"/>
          <dgm:bulletEnabled val="1"/>
        </dgm:presLayoutVars>
      </dgm:prSet>
      <dgm:spPr/>
    </dgm:pt>
    <dgm:pt modelId="{39F286F9-A867-AC49-995A-0B35753AF216}" type="pres">
      <dgm:prSet presAssocID="{59C04E25-5669-45B7-BECC-751201A09D01}" presName="negativeSpace" presStyleCnt="0"/>
      <dgm:spPr/>
    </dgm:pt>
    <dgm:pt modelId="{4B1D114F-F4AB-8E4E-9E3A-3D59C7ED2B95}" type="pres">
      <dgm:prSet presAssocID="{59C04E25-5669-45B7-BECC-751201A09D01}" presName="childText" presStyleLbl="conFgAcc1" presStyleIdx="0" presStyleCnt="4">
        <dgm:presLayoutVars>
          <dgm:bulletEnabled val="1"/>
        </dgm:presLayoutVars>
      </dgm:prSet>
      <dgm:spPr/>
    </dgm:pt>
    <dgm:pt modelId="{01C88147-A253-DB4A-AD13-ED01AD3624E7}" type="pres">
      <dgm:prSet presAssocID="{8EA1A841-2A27-49B7-B3BB-903276D1F0E5}" presName="spaceBetweenRectangles" presStyleCnt="0"/>
      <dgm:spPr/>
    </dgm:pt>
    <dgm:pt modelId="{498114AC-2BF7-1542-9BBA-25421CDB25DF}" type="pres">
      <dgm:prSet presAssocID="{914D9046-D0DE-49C4-B1AD-8EE552F4FC30}" presName="parentLin" presStyleCnt="0"/>
      <dgm:spPr/>
    </dgm:pt>
    <dgm:pt modelId="{46850F65-9626-9143-BD2D-392DCD5EF587}" type="pres">
      <dgm:prSet presAssocID="{914D9046-D0DE-49C4-B1AD-8EE552F4FC30}" presName="parentLeftMargin" presStyleLbl="node1" presStyleIdx="0" presStyleCnt="4"/>
      <dgm:spPr/>
    </dgm:pt>
    <dgm:pt modelId="{AEEB8586-010A-9A4D-92A1-6E7D8C9038ED}" type="pres">
      <dgm:prSet presAssocID="{914D9046-D0DE-49C4-B1AD-8EE552F4FC30}" presName="parentText" presStyleLbl="node1" presStyleIdx="1" presStyleCnt="4">
        <dgm:presLayoutVars>
          <dgm:chMax val="0"/>
          <dgm:bulletEnabled val="1"/>
        </dgm:presLayoutVars>
      </dgm:prSet>
      <dgm:spPr/>
    </dgm:pt>
    <dgm:pt modelId="{39C0810C-FDCC-7D40-8571-32F4DFD554D7}" type="pres">
      <dgm:prSet presAssocID="{914D9046-D0DE-49C4-B1AD-8EE552F4FC30}" presName="negativeSpace" presStyleCnt="0"/>
      <dgm:spPr/>
    </dgm:pt>
    <dgm:pt modelId="{50C88256-3FD9-3249-BCEF-442ACDDE9352}" type="pres">
      <dgm:prSet presAssocID="{914D9046-D0DE-49C4-B1AD-8EE552F4FC30}" presName="childText" presStyleLbl="conFgAcc1" presStyleIdx="1" presStyleCnt="4">
        <dgm:presLayoutVars>
          <dgm:bulletEnabled val="1"/>
        </dgm:presLayoutVars>
      </dgm:prSet>
      <dgm:spPr/>
    </dgm:pt>
    <dgm:pt modelId="{6B4D31DF-ACDC-224D-B936-F2308C51ADF7}" type="pres">
      <dgm:prSet presAssocID="{CFA3D9A8-501E-4B48-B14D-DD13022932E9}" presName="spaceBetweenRectangles" presStyleCnt="0"/>
      <dgm:spPr/>
    </dgm:pt>
    <dgm:pt modelId="{F534FE57-D2FF-724F-9392-15FB06FD6DD3}" type="pres">
      <dgm:prSet presAssocID="{D7465753-1C3C-4A51-B4AA-E102DB7D8202}" presName="parentLin" presStyleCnt="0"/>
      <dgm:spPr/>
    </dgm:pt>
    <dgm:pt modelId="{B7D0F0B4-D46F-5E47-909A-4351FB450493}" type="pres">
      <dgm:prSet presAssocID="{D7465753-1C3C-4A51-B4AA-E102DB7D8202}" presName="parentLeftMargin" presStyleLbl="node1" presStyleIdx="1" presStyleCnt="4"/>
      <dgm:spPr/>
    </dgm:pt>
    <dgm:pt modelId="{021C491D-5F68-8243-8635-1A6C570269DF}" type="pres">
      <dgm:prSet presAssocID="{D7465753-1C3C-4A51-B4AA-E102DB7D8202}" presName="parentText" presStyleLbl="node1" presStyleIdx="2" presStyleCnt="4">
        <dgm:presLayoutVars>
          <dgm:chMax val="0"/>
          <dgm:bulletEnabled val="1"/>
        </dgm:presLayoutVars>
      </dgm:prSet>
      <dgm:spPr/>
    </dgm:pt>
    <dgm:pt modelId="{3C731D10-DC40-DF40-AF09-2CD743A78F70}" type="pres">
      <dgm:prSet presAssocID="{D7465753-1C3C-4A51-B4AA-E102DB7D8202}" presName="negativeSpace" presStyleCnt="0"/>
      <dgm:spPr/>
    </dgm:pt>
    <dgm:pt modelId="{A633BFD2-3C56-4C4D-8D70-FB75289E264B}" type="pres">
      <dgm:prSet presAssocID="{D7465753-1C3C-4A51-B4AA-E102DB7D8202}" presName="childText" presStyleLbl="conFgAcc1" presStyleIdx="2" presStyleCnt="4">
        <dgm:presLayoutVars>
          <dgm:bulletEnabled val="1"/>
        </dgm:presLayoutVars>
      </dgm:prSet>
      <dgm:spPr/>
    </dgm:pt>
    <dgm:pt modelId="{1FA6DCC5-BF72-4A45-ACA5-3779FDC25F60}" type="pres">
      <dgm:prSet presAssocID="{A5730A9A-63E7-45A7-BCDD-E3C50794301F}" presName="spaceBetweenRectangles" presStyleCnt="0"/>
      <dgm:spPr/>
    </dgm:pt>
    <dgm:pt modelId="{77A0D0A1-C25F-FB4A-8E7E-1900FDA715B8}" type="pres">
      <dgm:prSet presAssocID="{7D9EC548-49CA-42AC-B210-C38B4607834C}" presName="parentLin" presStyleCnt="0"/>
      <dgm:spPr/>
    </dgm:pt>
    <dgm:pt modelId="{B0DEB1AC-10CD-2B49-9CBA-BEA21AAC8588}" type="pres">
      <dgm:prSet presAssocID="{7D9EC548-49CA-42AC-B210-C38B4607834C}" presName="parentLeftMargin" presStyleLbl="node1" presStyleIdx="2" presStyleCnt="4"/>
      <dgm:spPr/>
    </dgm:pt>
    <dgm:pt modelId="{101C7CF7-7315-2244-8194-D96AD544B63E}" type="pres">
      <dgm:prSet presAssocID="{7D9EC548-49CA-42AC-B210-C38B4607834C}" presName="parentText" presStyleLbl="node1" presStyleIdx="3" presStyleCnt="4">
        <dgm:presLayoutVars>
          <dgm:chMax val="0"/>
          <dgm:bulletEnabled val="1"/>
        </dgm:presLayoutVars>
      </dgm:prSet>
      <dgm:spPr/>
    </dgm:pt>
    <dgm:pt modelId="{870F45BE-9A0B-D443-BCA5-A86BAFFA9BCE}" type="pres">
      <dgm:prSet presAssocID="{7D9EC548-49CA-42AC-B210-C38B4607834C}" presName="negativeSpace" presStyleCnt="0"/>
      <dgm:spPr/>
    </dgm:pt>
    <dgm:pt modelId="{C6FECDF2-66A0-2149-86FE-49599665613B}" type="pres">
      <dgm:prSet presAssocID="{7D9EC548-49CA-42AC-B210-C38B4607834C}" presName="childText" presStyleLbl="conFgAcc1" presStyleIdx="3" presStyleCnt="4">
        <dgm:presLayoutVars>
          <dgm:bulletEnabled val="1"/>
        </dgm:presLayoutVars>
      </dgm:prSet>
      <dgm:spPr/>
    </dgm:pt>
  </dgm:ptLst>
  <dgm:cxnLst>
    <dgm:cxn modelId="{E8D19102-43F6-44A9-BC64-8E73F5BFCA10}" srcId="{9BE17172-8AAC-4282-B673-E6DB47FE307D}" destId="{7D9EC548-49CA-42AC-B210-C38B4607834C}" srcOrd="3" destOrd="0" parTransId="{C50D2E33-3435-4D9E-AAED-B3B2202AC3E0}" sibTransId="{3B5FF27C-B977-452E-8523-A85388D2D432}"/>
    <dgm:cxn modelId="{E28E0F0E-6B0B-E841-B044-B07769378697}" type="presOf" srcId="{C0EB833B-E207-43D6-9D1E-62B18E08CE10}" destId="{C6FECDF2-66A0-2149-86FE-49599665613B}" srcOrd="0" destOrd="1" presId="urn:microsoft.com/office/officeart/2005/8/layout/list1"/>
    <dgm:cxn modelId="{97A4632E-0F1D-4920-A416-CDB9F131C676}" srcId="{7D9EC548-49CA-42AC-B210-C38B4607834C}" destId="{685C6A69-BD15-4F6B-A462-4D19618D3D2F}" srcOrd="0" destOrd="0" parTransId="{D1F8366F-BA8F-404A-AA67-8652EDC524CD}" sibTransId="{8A4539B3-FC41-4124-B575-A680FD7F2993}"/>
    <dgm:cxn modelId="{2B99FA2E-20D3-C64D-8216-A41765ADD09B}" type="presOf" srcId="{914D9046-D0DE-49C4-B1AD-8EE552F4FC30}" destId="{46850F65-9626-9143-BD2D-392DCD5EF587}" srcOrd="0" destOrd="0" presId="urn:microsoft.com/office/officeart/2005/8/layout/list1"/>
    <dgm:cxn modelId="{9A45B431-6106-4435-BE4C-87B1EDB0090D}" srcId="{9BE17172-8AAC-4282-B673-E6DB47FE307D}" destId="{59C04E25-5669-45B7-BECC-751201A09D01}" srcOrd="0" destOrd="0" parTransId="{5DD8DEC8-360A-4973-8DC2-E1D362BEB194}" sibTransId="{8EA1A841-2A27-49B7-B3BB-903276D1F0E5}"/>
    <dgm:cxn modelId="{228EFF3D-930E-4334-B304-1D30E9CE2837}" srcId="{9BE17172-8AAC-4282-B673-E6DB47FE307D}" destId="{D7465753-1C3C-4A51-B4AA-E102DB7D8202}" srcOrd="2" destOrd="0" parTransId="{251214A1-C99B-461E-A95C-C509475D89CC}" sibTransId="{A5730A9A-63E7-45A7-BCDD-E3C50794301F}"/>
    <dgm:cxn modelId="{E179A049-B703-444D-8F67-4B922BDFE3E3}" type="presOf" srcId="{D7465753-1C3C-4A51-B4AA-E102DB7D8202}" destId="{021C491D-5F68-8243-8635-1A6C570269DF}" srcOrd="1" destOrd="0" presId="urn:microsoft.com/office/officeart/2005/8/layout/list1"/>
    <dgm:cxn modelId="{83B1AC53-B63B-7C43-9816-268403203F6F}" type="presOf" srcId="{112998BD-979E-42A6-8F0B-6527EF60B516}" destId="{4B1D114F-F4AB-8E4E-9E3A-3D59C7ED2B95}" srcOrd="0" destOrd="1" presId="urn:microsoft.com/office/officeart/2005/8/layout/list1"/>
    <dgm:cxn modelId="{A6801A5C-C2BC-EC4E-AF21-DC90627AD50A}" type="presOf" srcId="{7D9EC548-49CA-42AC-B210-C38B4607834C}" destId="{B0DEB1AC-10CD-2B49-9CBA-BEA21AAC8588}" srcOrd="0" destOrd="0" presId="urn:microsoft.com/office/officeart/2005/8/layout/list1"/>
    <dgm:cxn modelId="{8397A05E-8F9D-864E-9794-0DC4E559E758}" type="presOf" srcId="{0F9FC924-D291-4AA2-94BA-0D1DF0958596}" destId="{4B1D114F-F4AB-8E4E-9E3A-3D59C7ED2B95}" srcOrd="0" destOrd="0" presId="urn:microsoft.com/office/officeart/2005/8/layout/list1"/>
    <dgm:cxn modelId="{3BEB5672-D8D5-8344-A94C-525E18DA5E61}" type="presOf" srcId="{9BE17172-8AAC-4282-B673-E6DB47FE307D}" destId="{B6023EDF-402F-244F-8E83-69C68B33B679}" srcOrd="0" destOrd="0" presId="urn:microsoft.com/office/officeart/2005/8/layout/list1"/>
    <dgm:cxn modelId="{21820282-A890-4444-8E13-0A45F9C30B28}" type="presOf" srcId="{914D9046-D0DE-49C4-B1AD-8EE552F4FC30}" destId="{AEEB8586-010A-9A4D-92A1-6E7D8C9038ED}" srcOrd="1" destOrd="0" presId="urn:microsoft.com/office/officeart/2005/8/layout/list1"/>
    <dgm:cxn modelId="{24BC7D95-EBE9-8747-976A-8489D1321B5A}" type="presOf" srcId="{685C6A69-BD15-4F6B-A462-4D19618D3D2F}" destId="{C6FECDF2-66A0-2149-86FE-49599665613B}" srcOrd="0" destOrd="0" presId="urn:microsoft.com/office/officeart/2005/8/layout/list1"/>
    <dgm:cxn modelId="{4463ECA2-054F-44AA-8E91-2CAEB36B490B}" srcId="{9BE17172-8AAC-4282-B673-E6DB47FE307D}" destId="{914D9046-D0DE-49C4-B1AD-8EE552F4FC30}" srcOrd="1" destOrd="0" parTransId="{A9310B33-7488-42AD-91B6-78654A212989}" sibTransId="{CFA3D9A8-501E-4B48-B14D-DD13022932E9}"/>
    <dgm:cxn modelId="{157E1EAA-E06A-9B4D-AC1D-D472BBA1327A}" type="presOf" srcId="{7D9EC548-49CA-42AC-B210-C38B4607834C}" destId="{101C7CF7-7315-2244-8194-D96AD544B63E}" srcOrd="1" destOrd="0" presId="urn:microsoft.com/office/officeart/2005/8/layout/list1"/>
    <dgm:cxn modelId="{E35427AA-6AFB-4B44-8D9B-914F6CF54D44}" type="presOf" srcId="{D7465753-1C3C-4A51-B4AA-E102DB7D8202}" destId="{B7D0F0B4-D46F-5E47-909A-4351FB450493}" srcOrd="0" destOrd="0" presId="urn:microsoft.com/office/officeart/2005/8/layout/list1"/>
    <dgm:cxn modelId="{E9BF79AA-27B3-CB4A-810F-24833FB4DD7B}" type="presOf" srcId="{59C04E25-5669-45B7-BECC-751201A09D01}" destId="{94C8FBD5-BDA3-F84D-91F8-BD2E3C05ED10}" srcOrd="1" destOrd="0" presId="urn:microsoft.com/office/officeart/2005/8/layout/list1"/>
    <dgm:cxn modelId="{3549EACC-3711-48EA-87C0-C016D8148AE7}" srcId="{59C04E25-5669-45B7-BECC-751201A09D01}" destId="{112998BD-979E-42A6-8F0B-6527EF60B516}" srcOrd="1" destOrd="0" parTransId="{DE64A860-F555-47B7-A191-686D21A2E1AD}" sibTransId="{53C617B9-375D-42A8-8ECD-9BD1D8041E5B}"/>
    <dgm:cxn modelId="{16DA41E6-6AB5-4BCF-943D-94DF95B805C9}" srcId="{7D9EC548-49CA-42AC-B210-C38B4607834C}" destId="{C0EB833B-E207-43D6-9D1E-62B18E08CE10}" srcOrd="1" destOrd="0" parTransId="{518E0848-C080-4656-83A9-6EDA0588026A}" sibTransId="{2F3CF642-83F0-4C71-8AFD-2BE0A0400D72}"/>
    <dgm:cxn modelId="{25C1EBE6-28C6-4B8A-B9CA-C320AD0B1697}" srcId="{59C04E25-5669-45B7-BECC-751201A09D01}" destId="{0F9FC924-D291-4AA2-94BA-0D1DF0958596}" srcOrd="0" destOrd="0" parTransId="{03192E0C-AB66-4102-B58B-D2BDC4C96CF4}" sibTransId="{9F327FEC-4B5C-4BB8-8167-FAFEF0610DBA}"/>
    <dgm:cxn modelId="{9CE2F1EB-C3B9-CB4D-AD9D-5B2D705C371A}" type="presOf" srcId="{59C04E25-5669-45B7-BECC-751201A09D01}" destId="{2E00A0BD-5C09-8F41-B95F-51226333F668}" srcOrd="0" destOrd="0" presId="urn:microsoft.com/office/officeart/2005/8/layout/list1"/>
    <dgm:cxn modelId="{11F92932-864A-4D4B-947A-D1640FB3651F}" type="presParOf" srcId="{B6023EDF-402F-244F-8E83-69C68B33B679}" destId="{ABC3E744-AB6E-864B-8258-99E613CF343E}" srcOrd="0" destOrd="0" presId="urn:microsoft.com/office/officeart/2005/8/layout/list1"/>
    <dgm:cxn modelId="{0EADBDA1-8871-7140-9644-7BA7831B8ABF}" type="presParOf" srcId="{ABC3E744-AB6E-864B-8258-99E613CF343E}" destId="{2E00A0BD-5C09-8F41-B95F-51226333F668}" srcOrd="0" destOrd="0" presId="urn:microsoft.com/office/officeart/2005/8/layout/list1"/>
    <dgm:cxn modelId="{975C6557-27C0-E04E-B433-6CE7EFAF4542}" type="presParOf" srcId="{ABC3E744-AB6E-864B-8258-99E613CF343E}" destId="{94C8FBD5-BDA3-F84D-91F8-BD2E3C05ED10}" srcOrd="1" destOrd="0" presId="urn:microsoft.com/office/officeart/2005/8/layout/list1"/>
    <dgm:cxn modelId="{C66E8FDD-62C3-5D43-83C7-E9DCD4C5B257}" type="presParOf" srcId="{B6023EDF-402F-244F-8E83-69C68B33B679}" destId="{39F286F9-A867-AC49-995A-0B35753AF216}" srcOrd="1" destOrd="0" presId="urn:microsoft.com/office/officeart/2005/8/layout/list1"/>
    <dgm:cxn modelId="{B28DDB66-21C2-5647-A284-76E9CD622D1C}" type="presParOf" srcId="{B6023EDF-402F-244F-8E83-69C68B33B679}" destId="{4B1D114F-F4AB-8E4E-9E3A-3D59C7ED2B95}" srcOrd="2" destOrd="0" presId="urn:microsoft.com/office/officeart/2005/8/layout/list1"/>
    <dgm:cxn modelId="{8093FAC4-975C-1341-8F81-8D2CC746E4CF}" type="presParOf" srcId="{B6023EDF-402F-244F-8E83-69C68B33B679}" destId="{01C88147-A253-DB4A-AD13-ED01AD3624E7}" srcOrd="3" destOrd="0" presId="urn:microsoft.com/office/officeart/2005/8/layout/list1"/>
    <dgm:cxn modelId="{AB8D4B97-C093-064C-81DD-224C4CDF141F}" type="presParOf" srcId="{B6023EDF-402F-244F-8E83-69C68B33B679}" destId="{498114AC-2BF7-1542-9BBA-25421CDB25DF}" srcOrd="4" destOrd="0" presId="urn:microsoft.com/office/officeart/2005/8/layout/list1"/>
    <dgm:cxn modelId="{523A2CFC-07DA-974E-B38E-E7C64B753414}" type="presParOf" srcId="{498114AC-2BF7-1542-9BBA-25421CDB25DF}" destId="{46850F65-9626-9143-BD2D-392DCD5EF587}" srcOrd="0" destOrd="0" presId="urn:microsoft.com/office/officeart/2005/8/layout/list1"/>
    <dgm:cxn modelId="{56C6E410-B8DF-B74B-8E78-9F1623DB2F88}" type="presParOf" srcId="{498114AC-2BF7-1542-9BBA-25421CDB25DF}" destId="{AEEB8586-010A-9A4D-92A1-6E7D8C9038ED}" srcOrd="1" destOrd="0" presId="urn:microsoft.com/office/officeart/2005/8/layout/list1"/>
    <dgm:cxn modelId="{637EF501-F2AA-0648-95F1-253E6B857DBD}" type="presParOf" srcId="{B6023EDF-402F-244F-8E83-69C68B33B679}" destId="{39C0810C-FDCC-7D40-8571-32F4DFD554D7}" srcOrd="5" destOrd="0" presId="urn:microsoft.com/office/officeart/2005/8/layout/list1"/>
    <dgm:cxn modelId="{66F3A160-C738-314E-8F6F-2DF12C30EDF8}" type="presParOf" srcId="{B6023EDF-402F-244F-8E83-69C68B33B679}" destId="{50C88256-3FD9-3249-BCEF-442ACDDE9352}" srcOrd="6" destOrd="0" presId="urn:microsoft.com/office/officeart/2005/8/layout/list1"/>
    <dgm:cxn modelId="{25AA9DDA-209E-624C-A9AE-45F81C0A9913}" type="presParOf" srcId="{B6023EDF-402F-244F-8E83-69C68B33B679}" destId="{6B4D31DF-ACDC-224D-B936-F2308C51ADF7}" srcOrd="7" destOrd="0" presId="urn:microsoft.com/office/officeart/2005/8/layout/list1"/>
    <dgm:cxn modelId="{0D4ED45A-F840-6A4D-8079-A9D283B2F87D}" type="presParOf" srcId="{B6023EDF-402F-244F-8E83-69C68B33B679}" destId="{F534FE57-D2FF-724F-9392-15FB06FD6DD3}" srcOrd="8" destOrd="0" presId="urn:microsoft.com/office/officeart/2005/8/layout/list1"/>
    <dgm:cxn modelId="{ACC4CCF7-75CE-B24F-9C7B-CC28445F56C0}" type="presParOf" srcId="{F534FE57-D2FF-724F-9392-15FB06FD6DD3}" destId="{B7D0F0B4-D46F-5E47-909A-4351FB450493}" srcOrd="0" destOrd="0" presId="urn:microsoft.com/office/officeart/2005/8/layout/list1"/>
    <dgm:cxn modelId="{DAC25B98-FB95-754B-ABC8-989D8F9E4131}" type="presParOf" srcId="{F534FE57-D2FF-724F-9392-15FB06FD6DD3}" destId="{021C491D-5F68-8243-8635-1A6C570269DF}" srcOrd="1" destOrd="0" presId="urn:microsoft.com/office/officeart/2005/8/layout/list1"/>
    <dgm:cxn modelId="{AF7D481B-18FD-C54A-AFC2-D450D4FD3FFF}" type="presParOf" srcId="{B6023EDF-402F-244F-8E83-69C68B33B679}" destId="{3C731D10-DC40-DF40-AF09-2CD743A78F70}" srcOrd="9" destOrd="0" presId="urn:microsoft.com/office/officeart/2005/8/layout/list1"/>
    <dgm:cxn modelId="{B3472E99-4263-C442-BA60-C87B82E36C97}" type="presParOf" srcId="{B6023EDF-402F-244F-8E83-69C68B33B679}" destId="{A633BFD2-3C56-4C4D-8D70-FB75289E264B}" srcOrd="10" destOrd="0" presId="urn:microsoft.com/office/officeart/2005/8/layout/list1"/>
    <dgm:cxn modelId="{3DBDB5D7-F807-5742-AF66-F75CD61FB4AA}" type="presParOf" srcId="{B6023EDF-402F-244F-8E83-69C68B33B679}" destId="{1FA6DCC5-BF72-4A45-ACA5-3779FDC25F60}" srcOrd="11" destOrd="0" presId="urn:microsoft.com/office/officeart/2005/8/layout/list1"/>
    <dgm:cxn modelId="{32651BD2-4B33-E840-9C13-C6922222DBD2}" type="presParOf" srcId="{B6023EDF-402F-244F-8E83-69C68B33B679}" destId="{77A0D0A1-C25F-FB4A-8E7E-1900FDA715B8}" srcOrd="12" destOrd="0" presId="urn:microsoft.com/office/officeart/2005/8/layout/list1"/>
    <dgm:cxn modelId="{80466F26-E7EA-DC45-8C3E-AEFC8D89A105}" type="presParOf" srcId="{77A0D0A1-C25F-FB4A-8E7E-1900FDA715B8}" destId="{B0DEB1AC-10CD-2B49-9CBA-BEA21AAC8588}" srcOrd="0" destOrd="0" presId="urn:microsoft.com/office/officeart/2005/8/layout/list1"/>
    <dgm:cxn modelId="{6FFF9FB2-02D3-E849-9874-41F0DCEFFD01}" type="presParOf" srcId="{77A0D0A1-C25F-FB4A-8E7E-1900FDA715B8}" destId="{101C7CF7-7315-2244-8194-D96AD544B63E}" srcOrd="1" destOrd="0" presId="urn:microsoft.com/office/officeart/2005/8/layout/list1"/>
    <dgm:cxn modelId="{CC1A1D44-13BA-104A-ADA2-1B2DB5CCA00B}" type="presParOf" srcId="{B6023EDF-402F-244F-8E83-69C68B33B679}" destId="{870F45BE-9A0B-D443-BCA5-A86BAFFA9BCE}" srcOrd="13" destOrd="0" presId="urn:microsoft.com/office/officeart/2005/8/layout/list1"/>
    <dgm:cxn modelId="{541AE268-5BE8-7D42-8DB1-229A103F0941}" type="presParOf" srcId="{B6023EDF-402F-244F-8E83-69C68B33B679}" destId="{C6FECDF2-66A0-2149-86FE-49599665613B}"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6ECF11-42F0-214A-A493-10F6D0A0ACAD}">
      <dsp:nvSpPr>
        <dsp:cNvPr id="0" name=""/>
        <dsp:cNvSpPr/>
      </dsp:nvSpPr>
      <dsp:spPr>
        <a:xfrm>
          <a:off x="0" y="438256"/>
          <a:ext cx="2416039" cy="1449623"/>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en-US" sz="4300" kern="1200" dirty="0"/>
            <a:t>Physical abuse</a:t>
          </a:r>
        </a:p>
      </dsp:txBody>
      <dsp:txXfrm>
        <a:off x="0" y="438256"/>
        <a:ext cx="2416039" cy="1449623"/>
      </dsp:txXfrm>
    </dsp:sp>
    <dsp:sp modelId="{EBB26C3F-5CD5-CD48-9936-60DD69663420}">
      <dsp:nvSpPr>
        <dsp:cNvPr id="0" name=""/>
        <dsp:cNvSpPr/>
      </dsp:nvSpPr>
      <dsp:spPr>
        <a:xfrm>
          <a:off x="2657643" y="438256"/>
          <a:ext cx="2416039" cy="1449623"/>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en-US" sz="4300" kern="1200" dirty="0"/>
            <a:t>Sexual abuse</a:t>
          </a:r>
        </a:p>
      </dsp:txBody>
      <dsp:txXfrm>
        <a:off x="2657643" y="438256"/>
        <a:ext cx="2416039" cy="1449623"/>
      </dsp:txXfrm>
    </dsp:sp>
    <dsp:sp modelId="{970BC751-27A6-3C4F-885E-A98131517CDE}">
      <dsp:nvSpPr>
        <dsp:cNvPr id="0" name=""/>
        <dsp:cNvSpPr/>
      </dsp:nvSpPr>
      <dsp:spPr>
        <a:xfrm>
          <a:off x="5315287" y="438256"/>
          <a:ext cx="2416039" cy="1449623"/>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en-US" sz="4300" kern="1200" dirty="0"/>
            <a:t>Emotional abuse</a:t>
          </a:r>
        </a:p>
      </dsp:txBody>
      <dsp:txXfrm>
        <a:off x="5315287" y="438256"/>
        <a:ext cx="2416039" cy="1449623"/>
      </dsp:txXfrm>
    </dsp:sp>
    <dsp:sp modelId="{485250C9-B970-E244-9E9E-3F0AE3A920F4}">
      <dsp:nvSpPr>
        <dsp:cNvPr id="0" name=""/>
        <dsp:cNvSpPr/>
      </dsp:nvSpPr>
      <dsp:spPr>
        <a:xfrm>
          <a:off x="1328821" y="2129484"/>
          <a:ext cx="2416039" cy="1449623"/>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en-US" sz="4300" kern="1200" dirty="0"/>
            <a:t>Neglect</a:t>
          </a:r>
        </a:p>
      </dsp:txBody>
      <dsp:txXfrm>
        <a:off x="1328821" y="2129484"/>
        <a:ext cx="2416039" cy="1449623"/>
      </dsp:txXfrm>
    </dsp:sp>
    <dsp:sp modelId="{C7143CD0-1A31-9948-AD0B-80336570D680}">
      <dsp:nvSpPr>
        <dsp:cNvPr id="0" name=""/>
        <dsp:cNvSpPr/>
      </dsp:nvSpPr>
      <dsp:spPr>
        <a:xfrm>
          <a:off x="3986465" y="2129484"/>
          <a:ext cx="2416039" cy="1449623"/>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en-US" sz="4300" kern="1200" dirty="0"/>
            <a:t>Economic abuse</a:t>
          </a:r>
        </a:p>
      </dsp:txBody>
      <dsp:txXfrm>
        <a:off x="3986465" y="2129484"/>
        <a:ext cx="2416039" cy="144962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FDF9BE-138C-D84D-BFDE-B5639AC33876}">
      <dsp:nvSpPr>
        <dsp:cNvPr id="0" name=""/>
        <dsp:cNvSpPr/>
      </dsp:nvSpPr>
      <dsp:spPr>
        <a:xfrm>
          <a:off x="40" y="361987"/>
          <a:ext cx="3845569" cy="7488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en-US" sz="2600" kern="1200" dirty="0"/>
            <a:t>Assessment Documentation</a:t>
          </a:r>
        </a:p>
      </dsp:txBody>
      <dsp:txXfrm>
        <a:off x="40" y="361987"/>
        <a:ext cx="3845569" cy="748800"/>
      </dsp:txXfrm>
    </dsp:sp>
    <dsp:sp modelId="{3F0F1C1F-D550-8F49-BD4F-A78F02EFD4BC}">
      <dsp:nvSpPr>
        <dsp:cNvPr id="0" name=""/>
        <dsp:cNvSpPr/>
      </dsp:nvSpPr>
      <dsp:spPr>
        <a:xfrm>
          <a:off x="40" y="1110787"/>
          <a:ext cx="3845569" cy="374692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dirty="0"/>
            <a:t>Verbatim statement of who and when</a:t>
          </a:r>
        </a:p>
        <a:p>
          <a:pPr marL="228600" lvl="1" indent="-228600" algn="l" defTabSz="1155700">
            <a:lnSpc>
              <a:spcPct val="90000"/>
            </a:lnSpc>
            <a:spcBef>
              <a:spcPct val="0"/>
            </a:spcBef>
            <a:spcAft>
              <a:spcPct val="15000"/>
            </a:spcAft>
            <a:buChar char="•"/>
          </a:pPr>
          <a:r>
            <a:rPr lang="en-US" sz="2600" kern="1200" dirty="0"/>
            <a:t>Body map to indicate size, color, shape, areas, and types of injuries with explanations </a:t>
          </a:r>
        </a:p>
        <a:p>
          <a:pPr marL="228600" lvl="1" indent="-228600" algn="l" defTabSz="1155700">
            <a:lnSpc>
              <a:spcPct val="90000"/>
            </a:lnSpc>
            <a:spcBef>
              <a:spcPct val="0"/>
            </a:spcBef>
            <a:spcAft>
              <a:spcPct val="15000"/>
            </a:spcAft>
            <a:buChar char="•"/>
          </a:pPr>
          <a:r>
            <a:rPr lang="en-US" sz="2600" kern="1200" dirty="0"/>
            <a:t>Physical evidence of sexual abuse, when possible </a:t>
          </a:r>
        </a:p>
      </dsp:txBody>
      <dsp:txXfrm>
        <a:off x="40" y="1110787"/>
        <a:ext cx="3845569" cy="3746925"/>
      </dsp:txXfrm>
    </dsp:sp>
    <dsp:sp modelId="{2A379EC1-BD38-2E43-8CA6-701198912CB4}">
      <dsp:nvSpPr>
        <dsp:cNvPr id="0" name=""/>
        <dsp:cNvSpPr/>
      </dsp:nvSpPr>
      <dsp:spPr>
        <a:xfrm>
          <a:off x="4383989" y="361987"/>
          <a:ext cx="3845569" cy="7488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en-US" sz="2600" kern="1200" dirty="0"/>
            <a:t>Self-Assessment</a:t>
          </a:r>
        </a:p>
      </dsp:txBody>
      <dsp:txXfrm>
        <a:off x="4383989" y="361987"/>
        <a:ext cx="3845569" cy="748800"/>
      </dsp:txXfrm>
    </dsp:sp>
    <dsp:sp modelId="{770604EF-6523-0B4C-ADC3-7D340D1DB301}">
      <dsp:nvSpPr>
        <dsp:cNvPr id="0" name=""/>
        <dsp:cNvSpPr/>
      </dsp:nvSpPr>
      <dsp:spPr>
        <a:xfrm>
          <a:off x="4383989" y="1110787"/>
          <a:ext cx="3845569" cy="374692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dirty="0"/>
            <a:t>Intense and overwhelming feelings</a:t>
          </a:r>
        </a:p>
        <a:p>
          <a:pPr marL="228600" lvl="1" indent="-228600" algn="l" defTabSz="1155700">
            <a:lnSpc>
              <a:spcPct val="90000"/>
            </a:lnSpc>
            <a:spcBef>
              <a:spcPct val="0"/>
            </a:spcBef>
            <a:spcAft>
              <a:spcPct val="15000"/>
            </a:spcAft>
            <a:buChar char="•"/>
          </a:pPr>
          <a:r>
            <a:rPr lang="en-US" sz="2600" kern="1200" dirty="0"/>
            <a:t>Strong negative feelings may cloud judgment and interfere with objective assessment and intervention</a:t>
          </a:r>
        </a:p>
        <a:p>
          <a:pPr marL="228600" lvl="1" indent="-228600" algn="l" defTabSz="1155700">
            <a:lnSpc>
              <a:spcPct val="90000"/>
            </a:lnSpc>
            <a:spcBef>
              <a:spcPct val="0"/>
            </a:spcBef>
            <a:spcAft>
              <a:spcPct val="15000"/>
            </a:spcAft>
            <a:buChar char="•"/>
          </a:pPr>
          <a:r>
            <a:rPr lang="en-US" sz="2600" kern="1200" dirty="0"/>
            <a:t>Common responses of healthcare professionals to violence</a:t>
          </a:r>
        </a:p>
      </dsp:txBody>
      <dsp:txXfrm>
        <a:off x="4383989" y="1110787"/>
        <a:ext cx="3845569" cy="374692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4A9336-8312-CA44-8F46-EC2FB6C6B8B9}">
      <dsp:nvSpPr>
        <dsp:cNvPr id="0" name=""/>
        <dsp:cNvSpPr/>
      </dsp:nvSpPr>
      <dsp:spPr>
        <a:xfrm>
          <a:off x="0" y="384999"/>
          <a:ext cx="4231481" cy="267750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8410" tIns="520700" rIns="328410"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dirty="0"/>
            <a:t>Directed toward protecting vulnerable family members</a:t>
          </a:r>
        </a:p>
        <a:p>
          <a:pPr marL="228600" lvl="1" indent="-228600" algn="l" defTabSz="1111250">
            <a:lnSpc>
              <a:spcPct val="90000"/>
            </a:lnSpc>
            <a:spcBef>
              <a:spcPct val="0"/>
            </a:spcBef>
            <a:spcAft>
              <a:spcPct val="15000"/>
            </a:spcAft>
            <a:buChar char="•"/>
          </a:pPr>
          <a:r>
            <a:rPr lang="en-US" sz="2500" kern="1200" dirty="0"/>
            <a:t>Can also include perpetrator in plans of care</a:t>
          </a:r>
        </a:p>
      </dsp:txBody>
      <dsp:txXfrm>
        <a:off x="0" y="384999"/>
        <a:ext cx="4231481" cy="2677500"/>
      </dsp:txXfrm>
    </dsp:sp>
    <dsp:sp modelId="{CE01BE87-8688-8E4A-8E5E-37099E0948F1}">
      <dsp:nvSpPr>
        <dsp:cNvPr id="0" name=""/>
        <dsp:cNvSpPr/>
      </dsp:nvSpPr>
      <dsp:spPr>
        <a:xfrm>
          <a:off x="211574" y="15999"/>
          <a:ext cx="2962036" cy="7380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1958" tIns="0" rIns="111958" bIns="0" numCol="1" spcCol="1270" anchor="ctr" anchorCtr="0">
          <a:noAutofit/>
        </a:bodyPr>
        <a:lstStyle/>
        <a:p>
          <a:pPr marL="0" lvl="0" indent="0" algn="l" defTabSz="1111250">
            <a:lnSpc>
              <a:spcPct val="90000"/>
            </a:lnSpc>
            <a:spcBef>
              <a:spcPct val="0"/>
            </a:spcBef>
            <a:spcAft>
              <a:spcPct val="35000"/>
            </a:spcAft>
            <a:buNone/>
          </a:pPr>
          <a:r>
            <a:rPr lang="en-US" sz="2500" kern="1200" dirty="0"/>
            <a:t>Nursing Diagnosis (Table 28.4)</a:t>
          </a:r>
        </a:p>
      </dsp:txBody>
      <dsp:txXfrm>
        <a:off x="247600" y="52025"/>
        <a:ext cx="2889984" cy="665948"/>
      </dsp:txXfrm>
    </dsp:sp>
    <dsp:sp modelId="{44138683-16CD-1344-9E66-48DB03681495}">
      <dsp:nvSpPr>
        <dsp:cNvPr id="0" name=""/>
        <dsp:cNvSpPr/>
      </dsp:nvSpPr>
      <dsp:spPr>
        <a:xfrm>
          <a:off x="0" y="3566500"/>
          <a:ext cx="4231481" cy="1338750"/>
        </a:xfrm>
        <a:prstGeom prst="rect">
          <a:avLst/>
        </a:prstGeom>
        <a:solidFill>
          <a:schemeClr val="lt1">
            <a:alpha val="90000"/>
            <a:hueOff val="0"/>
            <a:satOff val="0"/>
            <a:lumOff val="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8410" tIns="520700" rIns="328410"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dirty="0"/>
            <a:t>Reduce or reverse the problem addressed </a:t>
          </a:r>
        </a:p>
      </dsp:txBody>
      <dsp:txXfrm>
        <a:off x="0" y="3566500"/>
        <a:ext cx="4231481" cy="1338750"/>
      </dsp:txXfrm>
    </dsp:sp>
    <dsp:sp modelId="{C0089BC1-1BDE-5845-939A-80A7F7646313}">
      <dsp:nvSpPr>
        <dsp:cNvPr id="0" name=""/>
        <dsp:cNvSpPr/>
      </dsp:nvSpPr>
      <dsp:spPr>
        <a:xfrm>
          <a:off x="211574" y="3197500"/>
          <a:ext cx="2962036" cy="73800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1958" tIns="0" rIns="111958" bIns="0" numCol="1" spcCol="1270" anchor="ctr" anchorCtr="0">
          <a:noAutofit/>
        </a:bodyPr>
        <a:lstStyle/>
        <a:p>
          <a:pPr marL="0" lvl="0" indent="0" algn="l" defTabSz="1111250">
            <a:lnSpc>
              <a:spcPct val="90000"/>
            </a:lnSpc>
            <a:spcBef>
              <a:spcPct val="0"/>
            </a:spcBef>
            <a:spcAft>
              <a:spcPct val="35000"/>
            </a:spcAft>
            <a:buNone/>
          </a:pPr>
          <a:r>
            <a:rPr lang="en-US" sz="2500" kern="1200" dirty="0"/>
            <a:t>Outcomes identification</a:t>
          </a:r>
        </a:p>
      </dsp:txBody>
      <dsp:txXfrm>
        <a:off x="247600" y="3233526"/>
        <a:ext cx="2889984" cy="66594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3236AD-2587-7D48-B13D-9E001F7E25C0}">
      <dsp:nvSpPr>
        <dsp:cNvPr id="0" name=""/>
        <dsp:cNvSpPr/>
      </dsp:nvSpPr>
      <dsp:spPr>
        <a:xfrm>
          <a:off x="0" y="2402"/>
          <a:ext cx="4231481"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3281F0-8BE0-2B4D-B855-405D07567188}">
      <dsp:nvSpPr>
        <dsp:cNvPr id="0" name=""/>
        <dsp:cNvSpPr/>
      </dsp:nvSpPr>
      <dsp:spPr>
        <a:xfrm>
          <a:off x="0" y="2402"/>
          <a:ext cx="4231481" cy="819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Reporting abuse</a:t>
          </a:r>
        </a:p>
      </dsp:txBody>
      <dsp:txXfrm>
        <a:off x="0" y="2402"/>
        <a:ext cx="4231481" cy="819407"/>
      </dsp:txXfrm>
    </dsp:sp>
    <dsp:sp modelId="{D79E4D35-6952-F24B-B2A2-C52FC10BBDE7}">
      <dsp:nvSpPr>
        <dsp:cNvPr id="0" name=""/>
        <dsp:cNvSpPr/>
      </dsp:nvSpPr>
      <dsp:spPr>
        <a:xfrm>
          <a:off x="0" y="821810"/>
          <a:ext cx="4231481" cy="0"/>
        </a:xfrm>
        <a:prstGeom prst="line">
          <a:avLst/>
        </a:prstGeom>
        <a:solidFill>
          <a:schemeClr val="accent2">
            <a:hueOff val="-264675"/>
            <a:satOff val="298"/>
            <a:lumOff val="706"/>
            <a:alphaOff val="0"/>
          </a:schemeClr>
        </a:solidFill>
        <a:ln w="15875" cap="flat" cmpd="sng" algn="ctr">
          <a:solidFill>
            <a:schemeClr val="accent2">
              <a:hueOff val="-264675"/>
              <a:satOff val="298"/>
              <a:lumOff val="70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E4AB4E-AB32-C341-8D6C-00166B392179}">
      <dsp:nvSpPr>
        <dsp:cNvPr id="0" name=""/>
        <dsp:cNvSpPr/>
      </dsp:nvSpPr>
      <dsp:spPr>
        <a:xfrm>
          <a:off x="0" y="821810"/>
          <a:ext cx="4231481" cy="819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Considering family’s culture</a:t>
          </a:r>
        </a:p>
      </dsp:txBody>
      <dsp:txXfrm>
        <a:off x="0" y="821810"/>
        <a:ext cx="4231481" cy="819407"/>
      </dsp:txXfrm>
    </dsp:sp>
    <dsp:sp modelId="{EAE523E0-3437-4343-9A35-BB422F1FAAA4}">
      <dsp:nvSpPr>
        <dsp:cNvPr id="0" name=""/>
        <dsp:cNvSpPr/>
      </dsp:nvSpPr>
      <dsp:spPr>
        <a:xfrm>
          <a:off x="0" y="1641217"/>
          <a:ext cx="4231481" cy="0"/>
        </a:xfrm>
        <a:prstGeom prst="line">
          <a:avLst/>
        </a:prstGeom>
        <a:solidFill>
          <a:schemeClr val="accent2">
            <a:hueOff val="-529349"/>
            <a:satOff val="597"/>
            <a:lumOff val="1412"/>
            <a:alphaOff val="0"/>
          </a:schemeClr>
        </a:solidFill>
        <a:ln w="15875" cap="flat" cmpd="sng" algn="ctr">
          <a:solidFill>
            <a:schemeClr val="accent2">
              <a:hueOff val="-529349"/>
              <a:satOff val="597"/>
              <a:lumOff val="141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911798-DB02-6A4B-A9CD-E4BE46301EE4}">
      <dsp:nvSpPr>
        <dsp:cNvPr id="0" name=""/>
        <dsp:cNvSpPr/>
      </dsp:nvSpPr>
      <dsp:spPr>
        <a:xfrm>
          <a:off x="0" y="1641217"/>
          <a:ext cx="4231481" cy="819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Counseling—safety plan (for rapid escape)</a:t>
          </a:r>
        </a:p>
      </dsp:txBody>
      <dsp:txXfrm>
        <a:off x="0" y="1641217"/>
        <a:ext cx="4231481" cy="819407"/>
      </dsp:txXfrm>
    </dsp:sp>
    <dsp:sp modelId="{D7F933A8-BF8D-DD4E-9F09-E4FC35CCAEB6}">
      <dsp:nvSpPr>
        <dsp:cNvPr id="0" name=""/>
        <dsp:cNvSpPr/>
      </dsp:nvSpPr>
      <dsp:spPr>
        <a:xfrm>
          <a:off x="0" y="2460624"/>
          <a:ext cx="4231481" cy="0"/>
        </a:xfrm>
        <a:prstGeom prst="line">
          <a:avLst/>
        </a:prstGeom>
        <a:solidFill>
          <a:schemeClr val="accent2">
            <a:hueOff val="-794024"/>
            <a:satOff val="895"/>
            <a:lumOff val="2118"/>
            <a:alphaOff val="0"/>
          </a:schemeClr>
        </a:solidFill>
        <a:ln w="15875" cap="flat" cmpd="sng" algn="ctr">
          <a:solidFill>
            <a:schemeClr val="accent2">
              <a:hueOff val="-794024"/>
              <a:satOff val="895"/>
              <a:lumOff val="211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B8EDE8-14A4-9A4E-B3F7-2AD345342063}">
      <dsp:nvSpPr>
        <dsp:cNvPr id="0" name=""/>
        <dsp:cNvSpPr/>
      </dsp:nvSpPr>
      <dsp:spPr>
        <a:xfrm>
          <a:off x="0" y="2460624"/>
          <a:ext cx="4231481" cy="819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Case management</a:t>
          </a:r>
        </a:p>
      </dsp:txBody>
      <dsp:txXfrm>
        <a:off x="0" y="2460624"/>
        <a:ext cx="4231481" cy="819407"/>
      </dsp:txXfrm>
    </dsp:sp>
    <dsp:sp modelId="{A981D902-B5BA-B24B-AB00-2BADD1845487}">
      <dsp:nvSpPr>
        <dsp:cNvPr id="0" name=""/>
        <dsp:cNvSpPr/>
      </dsp:nvSpPr>
      <dsp:spPr>
        <a:xfrm>
          <a:off x="0" y="3280032"/>
          <a:ext cx="4231481" cy="0"/>
        </a:xfrm>
        <a:prstGeom prst="line">
          <a:avLst/>
        </a:prstGeom>
        <a:solidFill>
          <a:schemeClr val="accent2">
            <a:hueOff val="-1058698"/>
            <a:satOff val="1194"/>
            <a:lumOff val="2824"/>
            <a:alphaOff val="0"/>
          </a:schemeClr>
        </a:solidFill>
        <a:ln w="15875" cap="flat" cmpd="sng" algn="ctr">
          <a:solidFill>
            <a:schemeClr val="accent2">
              <a:hueOff val="-1058698"/>
              <a:satOff val="1194"/>
              <a:lumOff val="282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5A6862-19BF-EA47-991A-0C71EC07CE1D}">
      <dsp:nvSpPr>
        <dsp:cNvPr id="0" name=""/>
        <dsp:cNvSpPr/>
      </dsp:nvSpPr>
      <dsp:spPr>
        <a:xfrm>
          <a:off x="0" y="3280032"/>
          <a:ext cx="4231481" cy="819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Promotion of community support </a:t>
          </a:r>
        </a:p>
      </dsp:txBody>
      <dsp:txXfrm>
        <a:off x="0" y="3280032"/>
        <a:ext cx="4231481" cy="819407"/>
      </dsp:txXfrm>
    </dsp:sp>
    <dsp:sp modelId="{8C5541CE-046F-7D41-9329-5BAA0FA20D58}">
      <dsp:nvSpPr>
        <dsp:cNvPr id="0" name=""/>
        <dsp:cNvSpPr/>
      </dsp:nvSpPr>
      <dsp:spPr>
        <a:xfrm>
          <a:off x="0" y="4099439"/>
          <a:ext cx="4231481" cy="0"/>
        </a:xfrm>
        <a:prstGeom prst="line">
          <a:avLst/>
        </a:prstGeom>
        <a:solidFill>
          <a:schemeClr val="accent2">
            <a:hueOff val="-1323373"/>
            <a:satOff val="1492"/>
            <a:lumOff val="353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941774-DEAC-4C41-A85A-D052BF23E6A2}">
      <dsp:nvSpPr>
        <dsp:cNvPr id="0" name=""/>
        <dsp:cNvSpPr/>
      </dsp:nvSpPr>
      <dsp:spPr>
        <a:xfrm>
          <a:off x="0" y="4099439"/>
          <a:ext cx="4231481" cy="819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Health teaching and health promotion</a:t>
          </a:r>
        </a:p>
      </dsp:txBody>
      <dsp:txXfrm>
        <a:off x="0" y="4099439"/>
        <a:ext cx="4231481" cy="81940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116F30-B612-3643-8164-4D73C5B34F78}">
      <dsp:nvSpPr>
        <dsp:cNvPr id="0" name=""/>
        <dsp:cNvSpPr/>
      </dsp:nvSpPr>
      <dsp:spPr>
        <a:xfrm>
          <a:off x="0" y="121284"/>
          <a:ext cx="4584073" cy="947553"/>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A plan for a fast escape when violence occurs</a:t>
          </a:r>
        </a:p>
      </dsp:txBody>
      <dsp:txXfrm>
        <a:off x="46256" y="167540"/>
        <a:ext cx="4491561" cy="855041"/>
      </dsp:txXfrm>
    </dsp:sp>
    <dsp:sp modelId="{629E62ED-7D1B-CD45-BC96-891D79DAF2B8}">
      <dsp:nvSpPr>
        <dsp:cNvPr id="0" name=""/>
        <dsp:cNvSpPr/>
      </dsp:nvSpPr>
      <dsp:spPr>
        <a:xfrm>
          <a:off x="0" y="1123558"/>
          <a:ext cx="4584073" cy="947553"/>
        </a:xfrm>
        <a:prstGeom prst="roundRect">
          <a:avLst/>
        </a:prstGeom>
        <a:solidFill>
          <a:schemeClr val="accent5">
            <a:hueOff val="589196"/>
            <a:satOff val="-2817"/>
            <a:lumOff val="308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Identified sign of escalation of violence and designate this as the time to leave</a:t>
          </a:r>
        </a:p>
      </dsp:txBody>
      <dsp:txXfrm>
        <a:off x="46256" y="1169814"/>
        <a:ext cx="4491561" cy="855041"/>
      </dsp:txXfrm>
    </dsp:sp>
    <dsp:sp modelId="{2AA1F594-FF76-1A4E-9ECD-5148F34A23EF}">
      <dsp:nvSpPr>
        <dsp:cNvPr id="0" name=""/>
        <dsp:cNvSpPr/>
      </dsp:nvSpPr>
      <dsp:spPr>
        <a:xfrm>
          <a:off x="0" y="2125832"/>
          <a:ext cx="4584073" cy="947553"/>
        </a:xfrm>
        <a:prstGeom prst="roundRect">
          <a:avLst/>
        </a:prstGeom>
        <a:solidFill>
          <a:schemeClr val="accent5">
            <a:hueOff val="1178392"/>
            <a:satOff val="-5635"/>
            <a:lumOff val="6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Include in plan a destination and a way to get there</a:t>
          </a:r>
        </a:p>
      </dsp:txBody>
      <dsp:txXfrm>
        <a:off x="46256" y="2172088"/>
        <a:ext cx="4491561" cy="855041"/>
      </dsp:txXfrm>
    </dsp:sp>
    <dsp:sp modelId="{BC125F15-C9E7-314F-A08F-E6A8EAB48987}">
      <dsp:nvSpPr>
        <dsp:cNvPr id="0" name=""/>
        <dsp:cNvSpPr/>
      </dsp:nvSpPr>
      <dsp:spPr>
        <a:xfrm>
          <a:off x="0" y="3128105"/>
          <a:ext cx="4584073" cy="947553"/>
        </a:xfrm>
        <a:prstGeom prst="roundRect">
          <a:avLst/>
        </a:prstGeom>
        <a:solidFill>
          <a:schemeClr val="accent5">
            <a:hueOff val="1767588"/>
            <a:satOff val="-8452"/>
            <a:lumOff val="92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Have the hotline referral telephone number of a shelter or safe house and a contact person</a:t>
          </a:r>
        </a:p>
      </dsp:txBody>
      <dsp:txXfrm>
        <a:off x="46256" y="3174361"/>
        <a:ext cx="4491561" cy="855041"/>
      </dsp:txXfrm>
    </dsp:sp>
    <dsp:sp modelId="{E8C34FA8-90C0-B549-A649-790010F16B17}">
      <dsp:nvSpPr>
        <dsp:cNvPr id="0" name=""/>
        <dsp:cNvSpPr/>
      </dsp:nvSpPr>
      <dsp:spPr>
        <a:xfrm>
          <a:off x="0" y="4130379"/>
          <a:ext cx="4584073" cy="947553"/>
        </a:xfrm>
        <a:prstGeom prst="roundRect">
          <a:avLst/>
        </a:prstGeom>
        <a:solidFill>
          <a:schemeClr val="accent5">
            <a:hueOff val="2356783"/>
            <a:satOff val="-11270"/>
            <a:lumOff val="1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National Domestic Violence Hotline</a:t>
          </a:r>
          <a:r>
            <a:rPr lang="en-US" sz="1900" kern="1200" dirty="0">
              <a:solidFill>
                <a:schemeClr val="bg1"/>
              </a:solidFill>
            </a:rPr>
            <a:t> </a:t>
          </a:r>
        </a:p>
      </dsp:txBody>
      <dsp:txXfrm>
        <a:off x="46256" y="4176635"/>
        <a:ext cx="4491561" cy="855041"/>
      </dsp:txXfrm>
    </dsp:sp>
    <dsp:sp modelId="{F8876B4E-C31B-9442-8FAD-7AFD25A051BE}">
      <dsp:nvSpPr>
        <dsp:cNvPr id="0" name=""/>
        <dsp:cNvSpPr/>
      </dsp:nvSpPr>
      <dsp:spPr>
        <a:xfrm>
          <a:off x="0" y="5077933"/>
          <a:ext cx="4584073" cy="550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54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a:t>Call 800-799-SAFE (7233) </a:t>
          </a:r>
        </a:p>
        <a:p>
          <a:pPr marL="171450" lvl="1" indent="-171450" algn="l" defTabSz="800100">
            <a:lnSpc>
              <a:spcPct val="90000"/>
            </a:lnSpc>
            <a:spcBef>
              <a:spcPct val="0"/>
            </a:spcBef>
            <a:spcAft>
              <a:spcPct val="20000"/>
            </a:spcAft>
            <a:buChar char="•"/>
          </a:pPr>
          <a:r>
            <a:rPr lang="en-US" sz="1800" kern="1200" dirty="0"/>
            <a:t>SMS: Text START to 88788</a:t>
          </a:r>
        </a:p>
      </dsp:txBody>
      <dsp:txXfrm>
        <a:off x="0" y="5077933"/>
        <a:ext cx="4584073" cy="55062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99078C-9177-034D-9621-7C452D0B98FA}">
      <dsp:nvSpPr>
        <dsp:cNvPr id="0" name=""/>
        <dsp:cNvSpPr/>
      </dsp:nvSpPr>
      <dsp:spPr>
        <a:xfrm>
          <a:off x="0" y="9382"/>
          <a:ext cx="7290054" cy="66163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Primary prevention</a:t>
          </a:r>
        </a:p>
      </dsp:txBody>
      <dsp:txXfrm>
        <a:off x="32298" y="41680"/>
        <a:ext cx="7225458" cy="597039"/>
      </dsp:txXfrm>
    </dsp:sp>
    <dsp:sp modelId="{F5E6A183-9793-1C48-B5E6-936FFEB3D0B3}">
      <dsp:nvSpPr>
        <dsp:cNvPr id="0" name=""/>
        <dsp:cNvSpPr/>
      </dsp:nvSpPr>
      <dsp:spPr>
        <a:xfrm>
          <a:off x="0" y="671017"/>
          <a:ext cx="7290054" cy="480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1459" tIns="36830" rIns="206248" bIns="36830" numCol="1" spcCol="1270" anchor="t" anchorCtr="0">
          <a:noAutofit/>
        </a:bodyPr>
        <a:lstStyle/>
        <a:p>
          <a:pPr marL="228600" lvl="1" indent="-228600" algn="l" defTabSz="1022350">
            <a:lnSpc>
              <a:spcPct val="90000"/>
            </a:lnSpc>
            <a:spcBef>
              <a:spcPct val="0"/>
            </a:spcBef>
            <a:spcAft>
              <a:spcPct val="20000"/>
            </a:spcAft>
            <a:buChar char="•"/>
          </a:pPr>
          <a:r>
            <a:rPr lang="en-US" sz="2300" kern="1200" dirty="0"/>
            <a:t>Measures taken to prevent the occurrence of abuse</a:t>
          </a:r>
        </a:p>
      </dsp:txBody>
      <dsp:txXfrm>
        <a:off x="0" y="671017"/>
        <a:ext cx="7290054" cy="480240"/>
      </dsp:txXfrm>
    </dsp:sp>
    <dsp:sp modelId="{74D0629D-D57E-6440-882B-168FC079211F}">
      <dsp:nvSpPr>
        <dsp:cNvPr id="0" name=""/>
        <dsp:cNvSpPr/>
      </dsp:nvSpPr>
      <dsp:spPr>
        <a:xfrm>
          <a:off x="0" y="1151257"/>
          <a:ext cx="7290054" cy="661635"/>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Secondary prevention</a:t>
          </a:r>
        </a:p>
      </dsp:txBody>
      <dsp:txXfrm>
        <a:off x="32298" y="1183555"/>
        <a:ext cx="7225458" cy="597039"/>
      </dsp:txXfrm>
    </dsp:sp>
    <dsp:sp modelId="{AC40EF67-6639-4946-AFF6-92130B0BAF95}">
      <dsp:nvSpPr>
        <dsp:cNvPr id="0" name=""/>
        <dsp:cNvSpPr/>
      </dsp:nvSpPr>
      <dsp:spPr>
        <a:xfrm>
          <a:off x="0" y="1812892"/>
          <a:ext cx="7290054" cy="6603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1459" tIns="36830" rIns="206248" bIns="36830" numCol="1" spcCol="1270" anchor="t" anchorCtr="0">
          <a:noAutofit/>
        </a:bodyPr>
        <a:lstStyle/>
        <a:p>
          <a:pPr marL="228600" lvl="1" indent="-228600" algn="l" defTabSz="1022350">
            <a:lnSpc>
              <a:spcPct val="90000"/>
            </a:lnSpc>
            <a:spcBef>
              <a:spcPct val="0"/>
            </a:spcBef>
            <a:spcAft>
              <a:spcPct val="20000"/>
            </a:spcAft>
            <a:buChar char="•"/>
          </a:pPr>
          <a:r>
            <a:rPr lang="en-US" sz="2300" kern="1200" dirty="0"/>
            <a:t>Early intervention in abusive situations to minimize their disabling or long-term effects</a:t>
          </a:r>
        </a:p>
      </dsp:txBody>
      <dsp:txXfrm>
        <a:off x="0" y="1812892"/>
        <a:ext cx="7290054" cy="660329"/>
      </dsp:txXfrm>
    </dsp:sp>
    <dsp:sp modelId="{FD45FA39-2973-F84B-BE65-28332B220301}">
      <dsp:nvSpPr>
        <dsp:cNvPr id="0" name=""/>
        <dsp:cNvSpPr/>
      </dsp:nvSpPr>
      <dsp:spPr>
        <a:xfrm>
          <a:off x="0" y="2473222"/>
          <a:ext cx="7290054" cy="661635"/>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Tertiary prevention</a:t>
          </a:r>
        </a:p>
      </dsp:txBody>
      <dsp:txXfrm>
        <a:off x="32298" y="2505520"/>
        <a:ext cx="7225458" cy="597039"/>
      </dsp:txXfrm>
    </dsp:sp>
    <dsp:sp modelId="{17867A42-4CA1-CE41-AC2B-7DE4468038F8}">
      <dsp:nvSpPr>
        <dsp:cNvPr id="0" name=""/>
        <dsp:cNvSpPr/>
      </dsp:nvSpPr>
      <dsp:spPr>
        <a:xfrm>
          <a:off x="0" y="3134857"/>
          <a:ext cx="7290054" cy="1350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1459" tIns="36830" rIns="206248" bIns="36830" numCol="1" spcCol="1270" anchor="t" anchorCtr="0">
          <a:noAutofit/>
        </a:bodyPr>
        <a:lstStyle/>
        <a:p>
          <a:pPr marL="228600" lvl="1" indent="-228600" algn="l" defTabSz="1022350">
            <a:lnSpc>
              <a:spcPct val="90000"/>
            </a:lnSpc>
            <a:spcBef>
              <a:spcPct val="0"/>
            </a:spcBef>
            <a:spcAft>
              <a:spcPct val="20000"/>
            </a:spcAft>
            <a:buChar char="•"/>
          </a:pPr>
          <a:r>
            <a:rPr lang="en-US" sz="2300" kern="1200" dirty="0"/>
            <a:t>Facilitating the healing and rehabilitative process</a:t>
          </a:r>
        </a:p>
        <a:p>
          <a:pPr marL="228600" lvl="1" indent="-228600" algn="l" defTabSz="1022350">
            <a:lnSpc>
              <a:spcPct val="90000"/>
            </a:lnSpc>
            <a:spcBef>
              <a:spcPct val="0"/>
            </a:spcBef>
            <a:spcAft>
              <a:spcPct val="20000"/>
            </a:spcAft>
            <a:buChar char="•"/>
          </a:pPr>
          <a:r>
            <a:rPr lang="en-US" sz="2300" kern="1200" dirty="0"/>
            <a:t>Providing support</a:t>
          </a:r>
        </a:p>
        <a:p>
          <a:pPr marL="228600" lvl="1" indent="-228600" algn="l" defTabSz="1022350">
            <a:lnSpc>
              <a:spcPct val="90000"/>
            </a:lnSpc>
            <a:spcBef>
              <a:spcPct val="0"/>
            </a:spcBef>
            <a:spcAft>
              <a:spcPct val="20000"/>
            </a:spcAft>
            <a:buChar char="•"/>
          </a:pPr>
          <a:r>
            <a:rPr lang="en-US" sz="2300" kern="1200" dirty="0"/>
            <a:t>Assisting survivors of violence to achieve their optimal level of safety, health, and well-being</a:t>
          </a:r>
        </a:p>
      </dsp:txBody>
      <dsp:txXfrm>
        <a:off x="0" y="3134857"/>
        <a:ext cx="7290054" cy="135067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F4D142-A6AF-624B-B5F3-97D807679AFB}">
      <dsp:nvSpPr>
        <dsp:cNvPr id="0" name=""/>
        <dsp:cNvSpPr/>
      </dsp:nvSpPr>
      <dsp:spPr>
        <a:xfrm>
          <a:off x="0" y="55374"/>
          <a:ext cx="8042223" cy="8049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kern="1200" dirty="0">
              <a:latin typeface="+mn-lt"/>
            </a:rPr>
            <a:t>Chloe leaves </a:t>
          </a:r>
          <a:r>
            <a:rPr lang="en-US" sz="2000" kern="1200" dirty="0">
              <a:latin typeface="+mn-lt"/>
            </a:rPr>
            <a:t>the ED after treatment but does not want to press charges. You watch her drive away with Chad and their two children. </a:t>
          </a:r>
        </a:p>
      </dsp:txBody>
      <dsp:txXfrm>
        <a:off x="39295" y="94669"/>
        <a:ext cx="7963633" cy="726370"/>
      </dsp:txXfrm>
    </dsp:sp>
    <dsp:sp modelId="{0E129EA5-BBAF-7F4A-BA9B-0C7B1DB03877}">
      <dsp:nvSpPr>
        <dsp:cNvPr id="0" name=""/>
        <dsp:cNvSpPr/>
      </dsp:nvSpPr>
      <dsp:spPr>
        <a:xfrm>
          <a:off x="0" y="984174"/>
          <a:ext cx="8042223" cy="8049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t>Were you able to communicate the following to Chloe?</a:t>
          </a:r>
          <a:endParaRPr lang="en-US" sz="2000" kern="1200" dirty="0"/>
        </a:p>
      </dsp:txBody>
      <dsp:txXfrm>
        <a:off x="39295" y="1023469"/>
        <a:ext cx="7963633" cy="726370"/>
      </dsp:txXfrm>
    </dsp:sp>
    <dsp:sp modelId="{885E4C5D-AE9C-484A-B870-A5E5AC8F4DC7}">
      <dsp:nvSpPr>
        <dsp:cNvPr id="0" name=""/>
        <dsp:cNvSpPr/>
      </dsp:nvSpPr>
      <dsp:spPr>
        <a:xfrm>
          <a:off x="0" y="1789134"/>
          <a:ext cx="8042223" cy="3293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5341" tIns="27940" rIns="156464" bIns="27940" numCol="1" spcCol="1270" anchor="t" anchorCtr="0">
          <a:noAutofit/>
        </a:bodyPr>
        <a:lstStyle/>
        <a:p>
          <a:pPr marL="228600" lvl="1" indent="-228600" algn="l" defTabSz="977900">
            <a:lnSpc>
              <a:spcPct val="90000"/>
            </a:lnSpc>
            <a:spcBef>
              <a:spcPct val="0"/>
            </a:spcBef>
            <a:spcAft>
              <a:spcPct val="20000"/>
            </a:spcAft>
            <a:buChar char="•"/>
          </a:pPr>
          <a:r>
            <a:rPr lang="en-US" sz="2200" kern="1200" dirty="0"/>
            <a:t>Hide the brochures of SAFE SHELTERS from your abuser.</a:t>
          </a:r>
        </a:p>
        <a:p>
          <a:pPr marL="228600" lvl="1" indent="-228600" algn="l" defTabSz="977900">
            <a:lnSpc>
              <a:spcPct val="90000"/>
            </a:lnSpc>
            <a:spcBef>
              <a:spcPct val="0"/>
            </a:spcBef>
            <a:spcAft>
              <a:spcPct val="20000"/>
            </a:spcAft>
            <a:buChar char="•"/>
          </a:pPr>
          <a:r>
            <a:rPr lang="en-US" sz="2200" kern="1200" dirty="0"/>
            <a:t>Remember the verbal information regarding support services.</a:t>
          </a:r>
        </a:p>
        <a:p>
          <a:pPr marL="228600" lvl="1" indent="-228600" algn="l" defTabSz="977900">
            <a:lnSpc>
              <a:spcPct val="90000"/>
            </a:lnSpc>
            <a:spcBef>
              <a:spcPct val="0"/>
            </a:spcBef>
            <a:spcAft>
              <a:spcPct val="20000"/>
            </a:spcAft>
            <a:buChar char="•"/>
          </a:pPr>
          <a:r>
            <a:rPr lang="en-US" sz="2200" kern="1200" dirty="0"/>
            <a:t>No one deserves to be beaten.</a:t>
          </a:r>
        </a:p>
        <a:p>
          <a:pPr marL="228600" lvl="1" indent="-228600" algn="l" defTabSz="977900">
            <a:lnSpc>
              <a:spcPct val="90000"/>
            </a:lnSpc>
            <a:spcBef>
              <a:spcPct val="0"/>
            </a:spcBef>
            <a:spcAft>
              <a:spcPct val="20000"/>
            </a:spcAft>
            <a:buChar char="•"/>
          </a:pPr>
          <a:r>
            <a:rPr lang="en-US" sz="2200" kern="1200" dirty="0"/>
            <a:t>You cannot make anyone hurt you. It is not your fault.</a:t>
          </a:r>
        </a:p>
        <a:p>
          <a:pPr marL="228600" lvl="1" indent="-228600" algn="l" defTabSz="977900">
            <a:lnSpc>
              <a:spcPct val="90000"/>
            </a:lnSpc>
            <a:spcBef>
              <a:spcPct val="0"/>
            </a:spcBef>
            <a:spcAft>
              <a:spcPct val="20000"/>
            </a:spcAft>
            <a:buChar char="•"/>
          </a:pPr>
          <a:r>
            <a:rPr lang="en-US" sz="2200" kern="1200" dirty="0"/>
            <a:t>You have the right to protect yourself and your kids.</a:t>
          </a:r>
        </a:p>
        <a:p>
          <a:pPr marL="228600" lvl="1" indent="-228600" algn="l" defTabSz="977900">
            <a:lnSpc>
              <a:spcPct val="90000"/>
            </a:lnSpc>
            <a:spcBef>
              <a:spcPct val="0"/>
            </a:spcBef>
            <a:spcAft>
              <a:spcPct val="20000"/>
            </a:spcAft>
            <a:buChar char="•"/>
          </a:pPr>
          <a:r>
            <a:rPr lang="en-US" sz="2200" kern="1200" dirty="0"/>
            <a:t>National Domestic Violence Hotline can be reached at </a:t>
          </a:r>
          <a:br>
            <a:rPr lang="en-US" sz="2200" kern="1200" dirty="0"/>
          </a:br>
          <a:r>
            <a:rPr lang="en-US" sz="2200" kern="1200" dirty="0"/>
            <a:t>(800) 799-7233. </a:t>
          </a:r>
        </a:p>
        <a:p>
          <a:pPr marL="228600" lvl="1" indent="-228600" algn="l" defTabSz="977900">
            <a:lnSpc>
              <a:spcPct val="90000"/>
            </a:lnSpc>
            <a:spcBef>
              <a:spcPct val="0"/>
            </a:spcBef>
            <a:spcAft>
              <a:spcPct val="20000"/>
            </a:spcAft>
            <a:buChar char="•"/>
          </a:pPr>
          <a:r>
            <a:rPr lang="en-US" sz="2200" kern="1200" dirty="0"/>
            <a:t>National Coalition Against Domestic Violence</a:t>
          </a:r>
        </a:p>
        <a:p>
          <a:pPr marL="457200" lvl="2" indent="-228600" algn="l" defTabSz="977900">
            <a:lnSpc>
              <a:spcPct val="90000"/>
            </a:lnSpc>
            <a:spcBef>
              <a:spcPct val="0"/>
            </a:spcBef>
            <a:spcAft>
              <a:spcPct val="20000"/>
            </a:spcAft>
            <a:buChar char="•"/>
          </a:pPr>
          <a:r>
            <a:rPr lang="en-US" sz="2200" kern="1200" dirty="0"/>
            <a:t>Empowering victims and survivors</a:t>
          </a:r>
        </a:p>
        <a:p>
          <a:pPr marL="457200" lvl="2" indent="-228600" algn="l" defTabSz="977900">
            <a:lnSpc>
              <a:spcPct val="90000"/>
            </a:lnSpc>
            <a:spcBef>
              <a:spcPct val="0"/>
            </a:spcBef>
            <a:spcAft>
              <a:spcPct val="20000"/>
            </a:spcAft>
            <a:buChar char="•"/>
          </a:pPr>
          <a:r>
            <a:rPr lang="en-US" sz="2200" kern="1200" dirty="0"/>
            <a:t>http://www.ncadv.org/</a:t>
          </a:r>
        </a:p>
      </dsp:txBody>
      <dsp:txXfrm>
        <a:off x="0" y="1789134"/>
        <a:ext cx="8042223" cy="32933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51E1F-FD5E-5C46-A393-1EF103D3834E}">
      <dsp:nvSpPr>
        <dsp:cNvPr id="0" name=""/>
        <dsp:cNvSpPr/>
      </dsp:nvSpPr>
      <dsp:spPr>
        <a:xfrm>
          <a:off x="0" y="15983"/>
          <a:ext cx="7290054" cy="707264"/>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t>Perpetrator</a:t>
          </a:r>
        </a:p>
      </dsp:txBody>
      <dsp:txXfrm>
        <a:off x="34526" y="50509"/>
        <a:ext cx="7221002" cy="638212"/>
      </dsp:txXfrm>
    </dsp:sp>
    <dsp:sp modelId="{425974FC-EA59-744B-B4CC-4864BAFF9418}">
      <dsp:nvSpPr>
        <dsp:cNvPr id="0" name=""/>
        <dsp:cNvSpPr/>
      </dsp:nvSpPr>
      <dsp:spPr>
        <a:xfrm>
          <a:off x="0" y="723248"/>
          <a:ext cx="7290054" cy="513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1459"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sz="2400" kern="1200" dirty="0"/>
            <a:t>Any household member who is violent toward another</a:t>
          </a:r>
        </a:p>
      </dsp:txBody>
      <dsp:txXfrm>
        <a:off x="0" y="723248"/>
        <a:ext cx="7290054" cy="513360"/>
      </dsp:txXfrm>
    </dsp:sp>
    <dsp:sp modelId="{041C3092-8DF6-AD4F-B48D-DD1F712B5386}">
      <dsp:nvSpPr>
        <dsp:cNvPr id="0" name=""/>
        <dsp:cNvSpPr/>
      </dsp:nvSpPr>
      <dsp:spPr>
        <a:xfrm>
          <a:off x="0" y="1236608"/>
          <a:ext cx="7290054" cy="707264"/>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t>Vulnerable person</a:t>
          </a:r>
        </a:p>
      </dsp:txBody>
      <dsp:txXfrm>
        <a:off x="34526" y="1271134"/>
        <a:ext cx="7221002" cy="638212"/>
      </dsp:txXfrm>
    </dsp:sp>
    <dsp:sp modelId="{B65B118F-0FCE-084B-842C-34220D6E6CB5}">
      <dsp:nvSpPr>
        <dsp:cNvPr id="0" name=""/>
        <dsp:cNvSpPr/>
      </dsp:nvSpPr>
      <dsp:spPr>
        <a:xfrm>
          <a:off x="0" y="1943873"/>
          <a:ext cx="7290054" cy="1122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1459"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sz="2400" kern="1200" dirty="0"/>
            <a:t>Family member upon whom abuse is perpetrated</a:t>
          </a:r>
        </a:p>
        <a:p>
          <a:pPr marL="228600" lvl="1" indent="-228600" algn="l" defTabSz="1066800">
            <a:lnSpc>
              <a:spcPct val="90000"/>
            </a:lnSpc>
            <a:spcBef>
              <a:spcPct val="0"/>
            </a:spcBef>
            <a:spcAft>
              <a:spcPct val="20000"/>
            </a:spcAft>
            <a:buChar char="•"/>
          </a:pPr>
          <a:r>
            <a:rPr lang="en-US" sz="2400" kern="1200" dirty="0"/>
            <a:t>Other terms: </a:t>
          </a:r>
          <a:r>
            <a:rPr lang="en-US" sz="2400" i="1" kern="1200" dirty="0"/>
            <a:t>victim, survivor</a:t>
          </a:r>
          <a:r>
            <a:rPr lang="en-US" sz="2400" kern="1200" dirty="0"/>
            <a:t>, or </a:t>
          </a:r>
          <a:r>
            <a:rPr lang="en-US" sz="2400" i="1" kern="1200" dirty="0"/>
            <a:t>victim/survivor</a:t>
          </a:r>
          <a:r>
            <a:rPr lang="en-US" sz="2400" kern="1200" dirty="0"/>
            <a:t> </a:t>
          </a:r>
        </a:p>
        <a:p>
          <a:pPr marL="228600" lvl="1" indent="-228600" algn="l" defTabSz="1066800">
            <a:lnSpc>
              <a:spcPct val="90000"/>
            </a:lnSpc>
            <a:spcBef>
              <a:spcPct val="0"/>
            </a:spcBef>
            <a:spcAft>
              <a:spcPct val="20000"/>
            </a:spcAft>
            <a:buChar char="•"/>
          </a:pPr>
          <a:r>
            <a:rPr lang="en-US" sz="2400" i="1" kern="1200" dirty="0"/>
            <a:t>Survivor: </a:t>
          </a:r>
          <a:r>
            <a:rPr lang="en-US" sz="2400" kern="1200" dirty="0"/>
            <a:t>recognizes recovery and healing process</a:t>
          </a:r>
        </a:p>
      </dsp:txBody>
      <dsp:txXfrm>
        <a:off x="0" y="1943873"/>
        <a:ext cx="7290054" cy="1122975"/>
      </dsp:txXfrm>
    </dsp:sp>
    <dsp:sp modelId="{1719EE53-668E-1944-96C9-60CFE94BCBBB}">
      <dsp:nvSpPr>
        <dsp:cNvPr id="0" name=""/>
        <dsp:cNvSpPr/>
      </dsp:nvSpPr>
      <dsp:spPr>
        <a:xfrm>
          <a:off x="0" y="3066848"/>
          <a:ext cx="7290054" cy="707264"/>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t>Crisis Situation </a:t>
          </a:r>
        </a:p>
      </dsp:txBody>
      <dsp:txXfrm>
        <a:off x="34526" y="3101374"/>
        <a:ext cx="7221002" cy="638212"/>
      </dsp:txXfrm>
    </dsp:sp>
    <dsp:sp modelId="{B3E13974-3540-1744-A4E1-02D389BAA7F7}">
      <dsp:nvSpPr>
        <dsp:cNvPr id="0" name=""/>
        <dsp:cNvSpPr/>
      </dsp:nvSpPr>
      <dsp:spPr>
        <a:xfrm>
          <a:off x="0" y="3774113"/>
          <a:ext cx="7290054" cy="689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1459"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sz="2400" kern="1200" dirty="0"/>
            <a:t>Situation that puts stress on a family with a violent member</a:t>
          </a:r>
        </a:p>
      </dsp:txBody>
      <dsp:txXfrm>
        <a:off x="0" y="3774113"/>
        <a:ext cx="7290054" cy="6898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DB0F3F-D027-7D44-BF64-C5D62D886D96}">
      <dsp:nvSpPr>
        <dsp:cNvPr id="0" name=""/>
        <dsp:cNvSpPr/>
      </dsp:nvSpPr>
      <dsp:spPr>
        <a:xfrm>
          <a:off x="0" y="18103"/>
          <a:ext cx="4231481" cy="2405081"/>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b="1" kern="1200" dirty="0"/>
            <a:t>Acts of commission:</a:t>
          </a:r>
          <a:r>
            <a:rPr lang="en-US" sz="2600" kern="1200" dirty="0"/>
            <a:t> deliberate and intentional. They include physical, sexual, and emotional abuse. </a:t>
          </a:r>
        </a:p>
      </dsp:txBody>
      <dsp:txXfrm>
        <a:off x="117406" y="135509"/>
        <a:ext cx="3996669" cy="2170269"/>
      </dsp:txXfrm>
    </dsp:sp>
    <dsp:sp modelId="{5C8FA8A6-2DE7-324D-9DA0-F25771EB4ACA}">
      <dsp:nvSpPr>
        <dsp:cNvPr id="0" name=""/>
        <dsp:cNvSpPr/>
      </dsp:nvSpPr>
      <dsp:spPr>
        <a:xfrm>
          <a:off x="0" y="2498065"/>
          <a:ext cx="4231481" cy="2405081"/>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b="1" kern="1200" dirty="0"/>
            <a:t>Act of omission</a:t>
          </a:r>
          <a:r>
            <a:rPr lang="en-US" sz="2600" kern="1200" dirty="0"/>
            <a:t>: neglect; occurs when a child’s basic physical, emotional, or educational needs are not met or when a child is not protected from harm </a:t>
          </a:r>
        </a:p>
      </dsp:txBody>
      <dsp:txXfrm>
        <a:off x="117406" y="2615471"/>
        <a:ext cx="3996669" cy="21702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F60AB0-3DB3-1D46-861F-205605396BFC}">
      <dsp:nvSpPr>
        <dsp:cNvPr id="0" name=""/>
        <dsp:cNvSpPr/>
      </dsp:nvSpPr>
      <dsp:spPr>
        <a:xfrm>
          <a:off x="0" y="289049"/>
          <a:ext cx="7926642" cy="105183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The occurrence of one type of abuse is a fairly strong predictor of the occurrence of another type. </a:t>
          </a:r>
        </a:p>
      </dsp:txBody>
      <dsp:txXfrm>
        <a:off x="51346" y="340395"/>
        <a:ext cx="7823950" cy="949138"/>
      </dsp:txXfrm>
    </dsp:sp>
    <dsp:sp modelId="{AE400BFE-A20F-FF40-A2BA-8613A21E02A3}">
      <dsp:nvSpPr>
        <dsp:cNvPr id="0" name=""/>
        <dsp:cNvSpPr/>
      </dsp:nvSpPr>
      <dsp:spPr>
        <a:xfrm>
          <a:off x="0" y="1424399"/>
          <a:ext cx="7926642" cy="105183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Lifetime secondary effects</a:t>
          </a:r>
        </a:p>
      </dsp:txBody>
      <dsp:txXfrm>
        <a:off x="51346" y="1475745"/>
        <a:ext cx="7823950" cy="949138"/>
      </dsp:txXfrm>
    </dsp:sp>
    <dsp:sp modelId="{B82682BD-9450-6A4F-A103-4EC3CDBEB900}">
      <dsp:nvSpPr>
        <dsp:cNvPr id="0" name=""/>
        <dsp:cNvSpPr/>
      </dsp:nvSpPr>
      <dsp:spPr>
        <a:xfrm>
          <a:off x="0" y="2476229"/>
          <a:ext cx="7926642" cy="14107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671" tIns="36830" rIns="206248" bIns="36830" numCol="1" spcCol="1270" anchor="t" anchorCtr="0">
          <a:noAutofit/>
        </a:bodyPr>
        <a:lstStyle/>
        <a:p>
          <a:pPr marL="228600" lvl="1" indent="-228600" algn="l" defTabSz="1022350">
            <a:lnSpc>
              <a:spcPct val="90000"/>
            </a:lnSpc>
            <a:spcBef>
              <a:spcPct val="0"/>
            </a:spcBef>
            <a:spcAft>
              <a:spcPct val="20000"/>
            </a:spcAft>
            <a:buChar char="•"/>
          </a:pPr>
          <a:r>
            <a:rPr lang="en-US" sz="2300" kern="1200" dirty="0"/>
            <a:t>Anxiety</a:t>
          </a:r>
        </a:p>
        <a:p>
          <a:pPr marL="228600" lvl="1" indent="-228600" algn="l" defTabSz="1022350">
            <a:lnSpc>
              <a:spcPct val="90000"/>
            </a:lnSpc>
            <a:spcBef>
              <a:spcPct val="0"/>
            </a:spcBef>
            <a:spcAft>
              <a:spcPct val="20000"/>
            </a:spcAft>
            <a:buChar char="•"/>
          </a:pPr>
          <a:r>
            <a:rPr lang="en-US" sz="2300" kern="1200" dirty="0"/>
            <a:t>Depression</a:t>
          </a:r>
        </a:p>
        <a:p>
          <a:pPr marL="228600" lvl="1" indent="-228600" algn="l" defTabSz="1022350">
            <a:lnSpc>
              <a:spcPct val="90000"/>
            </a:lnSpc>
            <a:spcBef>
              <a:spcPct val="0"/>
            </a:spcBef>
            <a:spcAft>
              <a:spcPct val="20000"/>
            </a:spcAft>
            <a:buChar char="•"/>
          </a:pPr>
          <a:r>
            <a:rPr lang="en-US" sz="2300" kern="1200" dirty="0"/>
            <a:t>Suicidal ideation </a:t>
          </a:r>
        </a:p>
        <a:p>
          <a:pPr marL="228600" lvl="1" indent="-228600" algn="l" defTabSz="1022350">
            <a:lnSpc>
              <a:spcPct val="90000"/>
            </a:lnSpc>
            <a:spcBef>
              <a:spcPct val="0"/>
            </a:spcBef>
            <a:spcAft>
              <a:spcPct val="20000"/>
            </a:spcAft>
            <a:buChar char="•"/>
          </a:pPr>
          <a:r>
            <a:rPr lang="en-US" sz="2300" kern="1200" dirty="0"/>
            <a:t>MDD &amp; PTSD</a:t>
          </a:r>
        </a:p>
      </dsp:txBody>
      <dsp:txXfrm>
        <a:off x="0" y="2476229"/>
        <a:ext cx="7926642" cy="14107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1510C5-85F3-D646-B16B-5AFF4A5D3FFF}">
      <dsp:nvSpPr>
        <dsp:cNvPr id="0" name=""/>
        <dsp:cNvSpPr/>
      </dsp:nvSpPr>
      <dsp:spPr>
        <a:xfrm>
          <a:off x="0" y="29"/>
          <a:ext cx="4692649" cy="97162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Child is seen as different</a:t>
          </a:r>
        </a:p>
      </dsp:txBody>
      <dsp:txXfrm>
        <a:off x="47431" y="47460"/>
        <a:ext cx="4597787" cy="876758"/>
      </dsp:txXfrm>
    </dsp:sp>
    <dsp:sp modelId="{B1EF5DB1-A40A-4048-9E9A-7BE302619316}">
      <dsp:nvSpPr>
        <dsp:cNvPr id="0" name=""/>
        <dsp:cNvSpPr/>
      </dsp:nvSpPr>
      <dsp:spPr>
        <a:xfrm>
          <a:off x="0" y="985641"/>
          <a:ext cx="4692649" cy="971620"/>
        </a:xfrm>
        <a:prstGeom prst="roundRect">
          <a:avLst/>
        </a:prstGeom>
        <a:solidFill>
          <a:schemeClr val="accent2">
            <a:hueOff val="-264675"/>
            <a:satOff val="298"/>
            <a:lumOff val="70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Child is seen s fragile</a:t>
          </a:r>
        </a:p>
      </dsp:txBody>
      <dsp:txXfrm>
        <a:off x="47431" y="1033072"/>
        <a:ext cx="4597787" cy="876758"/>
      </dsp:txXfrm>
    </dsp:sp>
    <dsp:sp modelId="{A06A7E7F-41E0-3E4D-854F-F92FE5F782E2}">
      <dsp:nvSpPr>
        <dsp:cNvPr id="0" name=""/>
        <dsp:cNvSpPr/>
      </dsp:nvSpPr>
      <dsp:spPr>
        <a:xfrm>
          <a:off x="0" y="1971253"/>
          <a:ext cx="4692649" cy="971620"/>
        </a:xfrm>
        <a:prstGeom prst="roundRect">
          <a:avLst/>
        </a:prstGeom>
        <a:solidFill>
          <a:schemeClr val="accent2">
            <a:hueOff val="-529349"/>
            <a:satOff val="597"/>
            <a:lumOff val="141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Child reminds parent of someone they dislike</a:t>
          </a:r>
        </a:p>
      </dsp:txBody>
      <dsp:txXfrm>
        <a:off x="47431" y="2018684"/>
        <a:ext cx="4597787" cy="876758"/>
      </dsp:txXfrm>
    </dsp:sp>
    <dsp:sp modelId="{1C2B7506-8A72-724B-A8FE-9AB61E23EC5D}">
      <dsp:nvSpPr>
        <dsp:cNvPr id="0" name=""/>
        <dsp:cNvSpPr/>
      </dsp:nvSpPr>
      <dsp:spPr>
        <a:xfrm>
          <a:off x="0" y="2956866"/>
          <a:ext cx="4692649" cy="971620"/>
        </a:xfrm>
        <a:prstGeom prst="roundRect">
          <a:avLst/>
        </a:prstGeom>
        <a:solidFill>
          <a:schemeClr val="accent2">
            <a:hueOff val="-794024"/>
            <a:satOff val="895"/>
            <a:lumOff val="211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Child does not live up to parents’ fantasy</a:t>
          </a:r>
        </a:p>
      </dsp:txBody>
      <dsp:txXfrm>
        <a:off x="47431" y="3004297"/>
        <a:ext cx="4597787" cy="876758"/>
      </dsp:txXfrm>
    </dsp:sp>
    <dsp:sp modelId="{33C669F7-9F9D-AE40-AAC6-56459AF0B995}">
      <dsp:nvSpPr>
        <dsp:cNvPr id="0" name=""/>
        <dsp:cNvSpPr/>
      </dsp:nvSpPr>
      <dsp:spPr>
        <a:xfrm>
          <a:off x="0" y="3942478"/>
          <a:ext cx="4692649" cy="971620"/>
        </a:xfrm>
        <a:prstGeom prst="roundRect">
          <a:avLst/>
        </a:prstGeom>
        <a:solidFill>
          <a:schemeClr val="accent2">
            <a:hueOff val="-1058698"/>
            <a:satOff val="1194"/>
            <a:lumOff val="282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Child is the result of unwanted pregnancy</a:t>
          </a:r>
        </a:p>
      </dsp:txBody>
      <dsp:txXfrm>
        <a:off x="47431" y="3989909"/>
        <a:ext cx="4597787" cy="876758"/>
      </dsp:txXfrm>
    </dsp:sp>
    <dsp:sp modelId="{35C2AD25-C492-A347-B45F-4E91FEBABD6A}">
      <dsp:nvSpPr>
        <dsp:cNvPr id="0" name=""/>
        <dsp:cNvSpPr/>
      </dsp:nvSpPr>
      <dsp:spPr>
        <a:xfrm>
          <a:off x="0" y="4928090"/>
          <a:ext cx="4692649" cy="97162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Child whose emotional bonding was interrupted due to prematurity or prolonged illness</a:t>
          </a:r>
        </a:p>
      </dsp:txBody>
      <dsp:txXfrm>
        <a:off x="47431" y="4975521"/>
        <a:ext cx="4597787" cy="87675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A68A78-CAE0-274A-B7EC-7EA4F0904F41}">
      <dsp:nvSpPr>
        <dsp:cNvPr id="0" name=""/>
        <dsp:cNvSpPr/>
      </dsp:nvSpPr>
      <dsp:spPr>
        <a:xfrm>
          <a:off x="0" y="3"/>
          <a:ext cx="7290055" cy="64413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History of childhood abuse or neglect</a:t>
          </a:r>
        </a:p>
      </dsp:txBody>
      <dsp:txXfrm>
        <a:off x="31444" y="31447"/>
        <a:ext cx="7227167" cy="581248"/>
      </dsp:txXfrm>
    </dsp:sp>
    <dsp:sp modelId="{05FB4A89-A97F-4E4E-8755-125761DA94B1}">
      <dsp:nvSpPr>
        <dsp:cNvPr id="0" name=""/>
        <dsp:cNvSpPr/>
      </dsp:nvSpPr>
      <dsp:spPr>
        <a:xfrm>
          <a:off x="0" y="656894"/>
          <a:ext cx="7290055" cy="64413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Family authoritarianism; harsh punishments</a:t>
          </a:r>
        </a:p>
      </dsp:txBody>
      <dsp:txXfrm>
        <a:off x="31444" y="688338"/>
        <a:ext cx="7227167" cy="581248"/>
      </dsp:txXfrm>
    </dsp:sp>
    <dsp:sp modelId="{C4FE3791-0905-D346-B87D-EA68F80A15ED}">
      <dsp:nvSpPr>
        <dsp:cNvPr id="0" name=""/>
        <dsp:cNvSpPr/>
      </dsp:nvSpPr>
      <dsp:spPr>
        <a:xfrm>
          <a:off x="0" y="1313785"/>
          <a:ext cx="7290055" cy="64413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Low self-esteem, social isolation, and poor coping skills, low frustration tolerance</a:t>
          </a:r>
        </a:p>
      </dsp:txBody>
      <dsp:txXfrm>
        <a:off x="31444" y="1345229"/>
        <a:ext cx="7227167" cy="581248"/>
      </dsp:txXfrm>
    </dsp:sp>
    <dsp:sp modelId="{644D5240-B4B7-464F-932F-50E1FA12B923}">
      <dsp:nvSpPr>
        <dsp:cNvPr id="0" name=""/>
        <dsp:cNvSpPr/>
      </dsp:nvSpPr>
      <dsp:spPr>
        <a:xfrm>
          <a:off x="0" y="1970677"/>
          <a:ext cx="7290055" cy="64413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Experiencing a crisis</a:t>
          </a:r>
        </a:p>
      </dsp:txBody>
      <dsp:txXfrm>
        <a:off x="31444" y="2002121"/>
        <a:ext cx="7227167" cy="581248"/>
      </dsp:txXfrm>
    </dsp:sp>
    <dsp:sp modelId="{9D37FEF9-75EC-9D49-B4CD-1DE6BDB49EEC}">
      <dsp:nvSpPr>
        <dsp:cNvPr id="0" name=""/>
        <dsp:cNvSpPr/>
      </dsp:nvSpPr>
      <dsp:spPr>
        <a:xfrm>
          <a:off x="0" y="2627568"/>
          <a:ext cx="7290055" cy="64413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Unrealistic expectations of the child</a:t>
          </a:r>
        </a:p>
      </dsp:txBody>
      <dsp:txXfrm>
        <a:off x="31444" y="2659012"/>
        <a:ext cx="7227167" cy="581248"/>
      </dsp:txXfrm>
    </dsp:sp>
    <dsp:sp modelId="{4AC3F2DD-1E53-0740-874B-E83D1A645816}">
      <dsp:nvSpPr>
        <dsp:cNvPr id="0" name=""/>
        <dsp:cNvSpPr/>
      </dsp:nvSpPr>
      <dsp:spPr>
        <a:xfrm>
          <a:off x="0" y="3284459"/>
          <a:ext cx="7290055" cy="64413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Severe mental illness or substance use disorder</a:t>
          </a:r>
        </a:p>
      </dsp:txBody>
      <dsp:txXfrm>
        <a:off x="31444" y="3315903"/>
        <a:ext cx="7227167" cy="581248"/>
      </dsp:txXfrm>
    </dsp:sp>
    <dsp:sp modelId="{BB21DC48-30FD-774D-96E5-3C0109FA78D3}">
      <dsp:nvSpPr>
        <dsp:cNvPr id="0" name=""/>
        <dsp:cNvSpPr/>
      </dsp:nvSpPr>
      <dsp:spPr>
        <a:xfrm>
          <a:off x="0" y="3941351"/>
          <a:ext cx="7290055" cy="64413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Poor impulse control or violent temper</a:t>
          </a:r>
        </a:p>
      </dsp:txBody>
      <dsp:txXfrm>
        <a:off x="31444" y="3972795"/>
        <a:ext cx="7227167" cy="58124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E642FD-F663-E144-A256-0FF3EA0104EC}">
      <dsp:nvSpPr>
        <dsp:cNvPr id="0" name=""/>
        <dsp:cNvSpPr/>
      </dsp:nvSpPr>
      <dsp:spPr>
        <a:xfrm>
          <a:off x="0" y="549933"/>
          <a:ext cx="4808927" cy="246330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73226" tIns="479044" rIns="373226"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Development adversely affected</a:t>
          </a:r>
        </a:p>
        <a:p>
          <a:pPr marL="228600" lvl="1" indent="-228600" algn="l" defTabSz="1022350">
            <a:lnSpc>
              <a:spcPct val="90000"/>
            </a:lnSpc>
            <a:spcBef>
              <a:spcPct val="0"/>
            </a:spcBef>
            <a:spcAft>
              <a:spcPct val="15000"/>
            </a:spcAft>
            <a:buChar char="•"/>
          </a:pPr>
          <a:r>
            <a:rPr lang="en-US" sz="2300" kern="1200" dirty="0"/>
            <a:t>Energy needed to accomplish developmental tasks successfully goes </a:t>
          </a:r>
          <a:br>
            <a:rPr lang="en-US" sz="2300" kern="1200" dirty="0"/>
          </a:br>
          <a:r>
            <a:rPr lang="en-US" sz="2300" kern="1200" dirty="0"/>
            <a:t>to coping with family violence	</a:t>
          </a:r>
        </a:p>
      </dsp:txBody>
      <dsp:txXfrm>
        <a:off x="0" y="549933"/>
        <a:ext cx="4808927" cy="2463300"/>
      </dsp:txXfrm>
    </dsp:sp>
    <dsp:sp modelId="{16A58722-113C-7E4A-BACF-463888203976}">
      <dsp:nvSpPr>
        <dsp:cNvPr id="0" name=""/>
        <dsp:cNvSpPr/>
      </dsp:nvSpPr>
      <dsp:spPr>
        <a:xfrm>
          <a:off x="240446" y="210453"/>
          <a:ext cx="3366248" cy="67896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236" tIns="0" rIns="127236" bIns="0" numCol="1" spcCol="1270" anchor="ctr" anchorCtr="0">
          <a:noAutofit/>
        </a:bodyPr>
        <a:lstStyle/>
        <a:p>
          <a:pPr marL="0" lvl="0" indent="0" algn="l" defTabSz="1022350">
            <a:lnSpc>
              <a:spcPct val="90000"/>
            </a:lnSpc>
            <a:spcBef>
              <a:spcPct val="0"/>
            </a:spcBef>
            <a:spcAft>
              <a:spcPct val="35000"/>
            </a:spcAft>
            <a:buNone/>
          </a:pPr>
          <a:r>
            <a:rPr lang="en-US" sz="2300" kern="1200" dirty="0"/>
            <a:t>Effect on children</a:t>
          </a:r>
        </a:p>
      </dsp:txBody>
      <dsp:txXfrm>
        <a:off x="273590" y="243597"/>
        <a:ext cx="3299960" cy="612672"/>
      </dsp:txXfrm>
    </dsp:sp>
    <dsp:sp modelId="{3A33FC54-D869-BD4B-8B45-3F7169F37DB8}">
      <dsp:nvSpPr>
        <dsp:cNvPr id="0" name=""/>
        <dsp:cNvSpPr/>
      </dsp:nvSpPr>
      <dsp:spPr>
        <a:xfrm>
          <a:off x="0" y="3476913"/>
          <a:ext cx="4808927" cy="1883700"/>
        </a:xfrm>
        <a:prstGeom prst="rect">
          <a:avLst/>
        </a:prstGeom>
        <a:solidFill>
          <a:schemeClr val="lt1">
            <a:alpha val="90000"/>
            <a:hueOff val="0"/>
            <a:satOff val="0"/>
            <a:lumOff val="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73226" tIns="479044" rIns="373226"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Poorer coping and social skills</a:t>
          </a:r>
        </a:p>
        <a:p>
          <a:pPr marL="228600" lvl="1" indent="-228600" algn="l" defTabSz="1022350">
            <a:lnSpc>
              <a:spcPct val="90000"/>
            </a:lnSpc>
            <a:spcBef>
              <a:spcPct val="0"/>
            </a:spcBef>
            <a:spcAft>
              <a:spcPct val="15000"/>
            </a:spcAft>
            <a:buChar char="•"/>
          </a:pPr>
          <a:r>
            <a:rPr lang="en-US" sz="2300" kern="1200" dirty="0"/>
            <a:t>Higher incidence of dissociative </a:t>
          </a:r>
          <a:br>
            <a:rPr lang="en-US" sz="2300" kern="1200" dirty="0"/>
          </a:br>
          <a:r>
            <a:rPr lang="en-US" sz="2300" kern="1200" dirty="0"/>
            <a:t>identity disorder</a:t>
          </a:r>
        </a:p>
        <a:p>
          <a:pPr marL="228600" lvl="1" indent="-228600" algn="l" defTabSz="1022350">
            <a:lnSpc>
              <a:spcPct val="90000"/>
            </a:lnSpc>
            <a:spcBef>
              <a:spcPct val="0"/>
            </a:spcBef>
            <a:spcAft>
              <a:spcPct val="15000"/>
            </a:spcAft>
            <a:buChar char="•"/>
          </a:pPr>
          <a:r>
            <a:rPr lang="en-US" sz="2300" kern="1200" dirty="0"/>
            <a:t>Poorer impulse control</a:t>
          </a:r>
        </a:p>
      </dsp:txBody>
      <dsp:txXfrm>
        <a:off x="0" y="3476913"/>
        <a:ext cx="4808927" cy="1883700"/>
      </dsp:txXfrm>
    </dsp:sp>
    <dsp:sp modelId="{C23AD824-4662-EE40-855C-BAD477BA48F4}">
      <dsp:nvSpPr>
        <dsp:cNvPr id="0" name=""/>
        <dsp:cNvSpPr/>
      </dsp:nvSpPr>
      <dsp:spPr>
        <a:xfrm>
          <a:off x="240446" y="3137433"/>
          <a:ext cx="3366248" cy="67896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236" tIns="0" rIns="127236" bIns="0" numCol="1" spcCol="1270" anchor="ctr" anchorCtr="0">
          <a:noAutofit/>
        </a:bodyPr>
        <a:lstStyle/>
        <a:p>
          <a:pPr marL="0" lvl="0" indent="0" algn="l" defTabSz="1022350">
            <a:lnSpc>
              <a:spcPct val="90000"/>
            </a:lnSpc>
            <a:spcBef>
              <a:spcPct val="0"/>
            </a:spcBef>
            <a:spcAft>
              <a:spcPct val="35000"/>
            </a:spcAft>
            <a:buNone/>
          </a:pPr>
          <a:r>
            <a:rPr lang="en-US" sz="2300" kern="1200" dirty="0"/>
            <a:t>Effect on adolescents</a:t>
          </a:r>
        </a:p>
      </dsp:txBody>
      <dsp:txXfrm>
        <a:off x="273590" y="3170577"/>
        <a:ext cx="3299960" cy="61267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E9D50B-032A-8844-A616-F7176F6A72B1}">
      <dsp:nvSpPr>
        <dsp:cNvPr id="0" name=""/>
        <dsp:cNvSpPr/>
      </dsp:nvSpPr>
      <dsp:spPr>
        <a:xfrm>
          <a:off x="0" y="53395"/>
          <a:ext cx="8379503" cy="690866"/>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Male perpetrators</a:t>
          </a:r>
        </a:p>
      </dsp:txBody>
      <dsp:txXfrm>
        <a:off x="33725" y="87120"/>
        <a:ext cx="8312053" cy="623416"/>
      </dsp:txXfrm>
    </dsp:sp>
    <dsp:sp modelId="{A14A8F71-0A89-4346-AEFA-422D24D5B3F8}">
      <dsp:nvSpPr>
        <dsp:cNvPr id="0" name=""/>
        <dsp:cNvSpPr/>
      </dsp:nvSpPr>
      <dsp:spPr>
        <a:xfrm>
          <a:off x="0" y="744262"/>
          <a:ext cx="8379503" cy="471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049"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dirty="0"/>
            <a:t>May believe in male dominance; need to be in charge</a:t>
          </a:r>
        </a:p>
        <a:p>
          <a:pPr marL="114300" lvl="1" indent="-114300" algn="l" defTabSz="666750">
            <a:lnSpc>
              <a:spcPct val="90000"/>
            </a:lnSpc>
            <a:spcBef>
              <a:spcPct val="0"/>
            </a:spcBef>
            <a:spcAft>
              <a:spcPct val="20000"/>
            </a:spcAft>
            <a:buChar char="•"/>
          </a:pPr>
          <a:r>
            <a:rPr lang="en-US" sz="1500" kern="1200" dirty="0"/>
            <a:t>Belief that physical aggression lends power</a:t>
          </a:r>
        </a:p>
      </dsp:txBody>
      <dsp:txXfrm>
        <a:off x="0" y="744262"/>
        <a:ext cx="8379503" cy="471960"/>
      </dsp:txXfrm>
    </dsp:sp>
    <dsp:sp modelId="{A4729834-DBA5-974F-901C-D91283BAAE4C}">
      <dsp:nvSpPr>
        <dsp:cNvPr id="0" name=""/>
        <dsp:cNvSpPr/>
      </dsp:nvSpPr>
      <dsp:spPr>
        <a:xfrm>
          <a:off x="0" y="1216222"/>
          <a:ext cx="8379503" cy="690866"/>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Pathological jealousy</a:t>
          </a:r>
        </a:p>
      </dsp:txBody>
      <dsp:txXfrm>
        <a:off x="33725" y="1249947"/>
        <a:ext cx="8312053" cy="623416"/>
      </dsp:txXfrm>
    </dsp:sp>
    <dsp:sp modelId="{1A348CF9-9105-E34F-9BE0-503A14403575}">
      <dsp:nvSpPr>
        <dsp:cNvPr id="0" name=""/>
        <dsp:cNvSpPr/>
      </dsp:nvSpPr>
      <dsp:spPr>
        <a:xfrm>
          <a:off x="0" y="1961809"/>
          <a:ext cx="8379503" cy="690866"/>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Substance or alcohol use disorder</a:t>
          </a:r>
        </a:p>
      </dsp:txBody>
      <dsp:txXfrm>
        <a:off x="33725" y="1995534"/>
        <a:ext cx="8312053" cy="623416"/>
      </dsp:txXfrm>
    </dsp:sp>
    <dsp:sp modelId="{04F1073B-06BD-C646-B379-2E8115594199}">
      <dsp:nvSpPr>
        <dsp:cNvPr id="0" name=""/>
        <dsp:cNvSpPr/>
      </dsp:nvSpPr>
      <dsp:spPr>
        <a:xfrm>
          <a:off x="0" y="2707395"/>
          <a:ext cx="8379503" cy="690866"/>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Resentment toward pregnancy or baby</a:t>
          </a:r>
        </a:p>
      </dsp:txBody>
      <dsp:txXfrm>
        <a:off x="33725" y="2741120"/>
        <a:ext cx="8312053" cy="623416"/>
      </dsp:txXfrm>
    </dsp:sp>
    <dsp:sp modelId="{6DDDEE65-CED2-B341-B4ED-E2C10A9D6371}">
      <dsp:nvSpPr>
        <dsp:cNvPr id="0" name=""/>
        <dsp:cNvSpPr/>
      </dsp:nvSpPr>
      <dsp:spPr>
        <a:xfrm>
          <a:off x="0" y="3452982"/>
          <a:ext cx="8379503" cy="690866"/>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Violence may escalate when the woman attempts more independence or attempts to leave</a:t>
          </a:r>
        </a:p>
      </dsp:txBody>
      <dsp:txXfrm>
        <a:off x="33725" y="3486707"/>
        <a:ext cx="8312053" cy="62341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1D114F-F4AB-8E4E-9E3A-3D59C7ED2B95}">
      <dsp:nvSpPr>
        <dsp:cNvPr id="0" name=""/>
        <dsp:cNvSpPr/>
      </dsp:nvSpPr>
      <dsp:spPr>
        <a:xfrm>
          <a:off x="0" y="340467"/>
          <a:ext cx="5426249" cy="1212750"/>
        </a:xfrm>
        <a:prstGeom prst="rect">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21137" tIns="458216" rIns="421137" bIns="156464" numCol="1" spcCol="1270" anchor="t" anchorCtr="0">
          <a:noAutofit/>
        </a:bodyPr>
        <a:lstStyle/>
        <a:p>
          <a:pPr marL="228600" lvl="1" indent="-228600" algn="l" defTabSz="977900">
            <a:lnSpc>
              <a:spcPct val="90000"/>
            </a:lnSpc>
            <a:spcBef>
              <a:spcPct val="0"/>
            </a:spcBef>
            <a:spcAft>
              <a:spcPct val="15000"/>
            </a:spcAft>
            <a:buChar char="•"/>
          </a:pPr>
          <a:r>
            <a:rPr lang="en-US" sz="2200" kern="1200" dirty="0"/>
            <a:t>Failure to provide basic needs</a:t>
          </a:r>
        </a:p>
        <a:p>
          <a:pPr marL="228600" lvl="1" indent="-228600" algn="l" defTabSz="977900">
            <a:lnSpc>
              <a:spcPct val="90000"/>
            </a:lnSpc>
            <a:spcBef>
              <a:spcPct val="0"/>
            </a:spcBef>
            <a:spcAft>
              <a:spcPct val="15000"/>
            </a:spcAft>
            <a:buChar char="•"/>
          </a:pPr>
          <a:r>
            <a:rPr lang="en-US" sz="2200" kern="1200" dirty="0"/>
            <a:t>Failure to protect</a:t>
          </a:r>
        </a:p>
      </dsp:txBody>
      <dsp:txXfrm>
        <a:off x="0" y="340467"/>
        <a:ext cx="5426249" cy="1212750"/>
      </dsp:txXfrm>
    </dsp:sp>
    <dsp:sp modelId="{94C8FBD5-BDA3-F84D-91F8-BD2E3C05ED10}">
      <dsp:nvSpPr>
        <dsp:cNvPr id="0" name=""/>
        <dsp:cNvSpPr/>
      </dsp:nvSpPr>
      <dsp:spPr>
        <a:xfrm>
          <a:off x="271312" y="15747"/>
          <a:ext cx="3798374" cy="64944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3570" tIns="0" rIns="143570" bIns="0" numCol="1" spcCol="1270" anchor="ctr" anchorCtr="0">
          <a:noAutofit/>
        </a:bodyPr>
        <a:lstStyle/>
        <a:p>
          <a:pPr marL="0" lvl="0" indent="0" algn="l" defTabSz="977900">
            <a:lnSpc>
              <a:spcPct val="90000"/>
            </a:lnSpc>
            <a:spcBef>
              <a:spcPct val="0"/>
            </a:spcBef>
            <a:spcAft>
              <a:spcPct val="35000"/>
            </a:spcAft>
            <a:buNone/>
          </a:pPr>
          <a:r>
            <a:rPr lang="en-US" sz="2200" kern="1200" dirty="0"/>
            <a:t>Mistreatment</a:t>
          </a:r>
        </a:p>
      </dsp:txBody>
      <dsp:txXfrm>
        <a:off x="303015" y="47450"/>
        <a:ext cx="3734968" cy="586034"/>
      </dsp:txXfrm>
    </dsp:sp>
    <dsp:sp modelId="{50C88256-3FD9-3249-BCEF-442ACDDE9352}">
      <dsp:nvSpPr>
        <dsp:cNvPr id="0" name=""/>
        <dsp:cNvSpPr/>
      </dsp:nvSpPr>
      <dsp:spPr>
        <a:xfrm>
          <a:off x="0" y="1996737"/>
          <a:ext cx="5426249" cy="554399"/>
        </a:xfrm>
        <a:prstGeom prst="rect">
          <a:avLst/>
        </a:prstGeom>
        <a:solidFill>
          <a:schemeClr val="lt1">
            <a:alpha val="90000"/>
            <a:hueOff val="0"/>
            <a:satOff val="0"/>
            <a:lumOff val="0"/>
            <a:alphaOff val="0"/>
          </a:schemeClr>
        </a:solidFill>
        <a:ln w="15875" cap="flat" cmpd="sng" algn="ctr">
          <a:solidFill>
            <a:schemeClr val="accent5">
              <a:hueOff val="785595"/>
              <a:satOff val="-3757"/>
              <a:lumOff val="4118"/>
              <a:alphaOff val="0"/>
            </a:schemeClr>
          </a:solidFill>
          <a:prstDash val="solid"/>
        </a:ln>
        <a:effectLst/>
      </dsp:spPr>
      <dsp:style>
        <a:lnRef idx="2">
          <a:scrgbClr r="0" g="0" b="0"/>
        </a:lnRef>
        <a:fillRef idx="1">
          <a:scrgbClr r="0" g="0" b="0"/>
        </a:fillRef>
        <a:effectRef idx="0">
          <a:scrgbClr r="0" g="0" b="0"/>
        </a:effectRef>
        <a:fontRef idx="minor"/>
      </dsp:style>
    </dsp:sp>
    <dsp:sp modelId="{AEEB8586-010A-9A4D-92A1-6E7D8C9038ED}">
      <dsp:nvSpPr>
        <dsp:cNvPr id="0" name=""/>
        <dsp:cNvSpPr/>
      </dsp:nvSpPr>
      <dsp:spPr>
        <a:xfrm>
          <a:off x="271312" y="1672017"/>
          <a:ext cx="3798374" cy="649440"/>
        </a:xfrm>
        <a:prstGeom prst="roundRect">
          <a:avLst/>
        </a:prstGeom>
        <a:solidFill>
          <a:schemeClr val="accent5">
            <a:hueOff val="785595"/>
            <a:satOff val="-3757"/>
            <a:lumOff val="4118"/>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3570" tIns="0" rIns="143570" bIns="0" numCol="1" spcCol="1270" anchor="ctr" anchorCtr="0">
          <a:noAutofit/>
        </a:bodyPr>
        <a:lstStyle/>
        <a:p>
          <a:pPr marL="0" lvl="0" indent="0" algn="l" defTabSz="977900">
            <a:lnSpc>
              <a:spcPct val="90000"/>
            </a:lnSpc>
            <a:spcBef>
              <a:spcPct val="0"/>
            </a:spcBef>
            <a:spcAft>
              <a:spcPct val="35000"/>
            </a:spcAft>
            <a:buNone/>
          </a:pPr>
          <a:r>
            <a:rPr lang="en-US" sz="2200" kern="1200" dirty="0"/>
            <a:t>Physical or sexual abuse</a:t>
          </a:r>
        </a:p>
      </dsp:txBody>
      <dsp:txXfrm>
        <a:off x="303015" y="1703720"/>
        <a:ext cx="3734968" cy="586034"/>
      </dsp:txXfrm>
    </dsp:sp>
    <dsp:sp modelId="{A633BFD2-3C56-4C4D-8D70-FB75289E264B}">
      <dsp:nvSpPr>
        <dsp:cNvPr id="0" name=""/>
        <dsp:cNvSpPr/>
      </dsp:nvSpPr>
      <dsp:spPr>
        <a:xfrm>
          <a:off x="0" y="2994657"/>
          <a:ext cx="5426249" cy="554399"/>
        </a:xfrm>
        <a:prstGeom prst="rect">
          <a:avLst/>
        </a:prstGeom>
        <a:solidFill>
          <a:schemeClr val="lt1">
            <a:alpha val="90000"/>
            <a:hueOff val="0"/>
            <a:satOff val="0"/>
            <a:lumOff val="0"/>
            <a:alphaOff val="0"/>
          </a:schemeClr>
        </a:solidFill>
        <a:ln w="15875" cap="flat" cmpd="sng" algn="ctr">
          <a:solidFill>
            <a:schemeClr val="accent5">
              <a:hueOff val="1571189"/>
              <a:satOff val="-7513"/>
              <a:lumOff val="8235"/>
              <a:alphaOff val="0"/>
            </a:schemeClr>
          </a:solidFill>
          <a:prstDash val="solid"/>
        </a:ln>
        <a:effectLst/>
      </dsp:spPr>
      <dsp:style>
        <a:lnRef idx="2">
          <a:scrgbClr r="0" g="0" b="0"/>
        </a:lnRef>
        <a:fillRef idx="1">
          <a:scrgbClr r="0" g="0" b="0"/>
        </a:fillRef>
        <a:effectRef idx="0">
          <a:scrgbClr r="0" g="0" b="0"/>
        </a:effectRef>
        <a:fontRef idx="minor"/>
      </dsp:style>
    </dsp:sp>
    <dsp:sp modelId="{021C491D-5F68-8243-8635-1A6C570269DF}">
      <dsp:nvSpPr>
        <dsp:cNvPr id="0" name=""/>
        <dsp:cNvSpPr/>
      </dsp:nvSpPr>
      <dsp:spPr>
        <a:xfrm>
          <a:off x="271312" y="2669936"/>
          <a:ext cx="3798374" cy="649440"/>
        </a:xfrm>
        <a:prstGeom prst="roundRect">
          <a:avLst/>
        </a:prstGeom>
        <a:solidFill>
          <a:schemeClr val="accent5">
            <a:hueOff val="1571189"/>
            <a:satOff val="-7513"/>
            <a:lumOff val="8235"/>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3570" tIns="0" rIns="143570" bIns="0" numCol="1" spcCol="1270" anchor="ctr" anchorCtr="0">
          <a:noAutofit/>
        </a:bodyPr>
        <a:lstStyle/>
        <a:p>
          <a:pPr marL="0" lvl="0" indent="0" algn="l" defTabSz="977900">
            <a:lnSpc>
              <a:spcPct val="90000"/>
            </a:lnSpc>
            <a:spcBef>
              <a:spcPct val="0"/>
            </a:spcBef>
            <a:spcAft>
              <a:spcPct val="35000"/>
            </a:spcAft>
            <a:buNone/>
          </a:pPr>
          <a:r>
            <a:rPr lang="en-US" sz="2200" kern="1200" dirty="0"/>
            <a:t>Financial abuse</a:t>
          </a:r>
        </a:p>
      </dsp:txBody>
      <dsp:txXfrm>
        <a:off x="303015" y="2701639"/>
        <a:ext cx="3734968" cy="586034"/>
      </dsp:txXfrm>
    </dsp:sp>
    <dsp:sp modelId="{C6FECDF2-66A0-2149-86FE-49599665613B}">
      <dsp:nvSpPr>
        <dsp:cNvPr id="0" name=""/>
        <dsp:cNvSpPr/>
      </dsp:nvSpPr>
      <dsp:spPr>
        <a:xfrm>
          <a:off x="0" y="3992577"/>
          <a:ext cx="5426249" cy="1212750"/>
        </a:xfrm>
        <a:prstGeom prst="rect">
          <a:avLst/>
        </a:prstGeom>
        <a:solidFill>
          <a:schemeClr val="lt1">
            <a:alpha val="90000"/>
            <a:hueOff val="0"/>
            <a:satOff val="0"/>
            <a:lumOff val="0"/>
            <a:alphaOff val="0"/>
          </a:schemeClr>
        </a:solidFill>
        <a:ln w="15875" cap="flat" cmpd="sng" algn="ctr">
          <a:solidFill>
            <a:schemeClr val="accent5">
              <a:hueOff val="2356783"/>
              <a:satOff val="-11270"/>
              <a:lumOff val="123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21137" tIns="458216" rIns="421137" bIns="156464" numCol="1" spcCol="1270" anchor="t" anchorCtr="0">
          <a:noAutofit/>
        </a:bodyPr>
        <a:lstStyle/>
        <a:p>
          <a:pPr marL="228600" lvl="1" indent="-228600" algn="l" defTabSz="977900">
            <a:lnSpc>
              <a:spcPct val="90000"/>
            </a:lnSpc>
            <a:spcBef>
              <a:spcPct val="0"/>
            </a:spcBef>
            <a:spcAft>
              <a:spcPct val="15000"/>
            </a:spcAft>
            <a:buChar char="•"/>
          </a:pPr>
          <a:r>
            <a:rPr lang="en-US" sz="2200" kern="1200" dirty="0"/>
            <a:t>Family</a:t>
          </a:r>
        </a:p>
        <a:p>
          <a:pPr marL="228600" lvl="1" indent="-228600" algn="l" defTabSz="977900">
            <a:lnSpc>
              <a:spcPct val="90000"/>
            </a:lnSpc>
            <a:spcBef>
              <a:spcPct val="0"/>
            </a:spcBef>
            <a:spcAft>
              <a:spcPct val="15000"/>
            </a:spcAft>
            <a:buChar char="•"/>
          </a:pPr>
          <a:r>
            <a:rPr lang="en-US" sz="2200" kern="1200" dirty="0"/>
            <a:t>Custodial/care personnel</a:t>
          </a:r>
        </a:p>
      </dsp:txBody>
      <dsp:txXfrm>
        <a:off x="0" y="3992577"/>
        <a:ext cx="5426249" cy="1212750"/>
      </dsp:txXfrm>
    </dsp:sp>
    <dsp:sp modelId="{101C7CF7-7315-2244-8194-D96AD544B63E}">
      <dsp:nvSpPr>
        <dsp:cNvPr id="0" name=""/>
        <dsp:cNvSpPr/>
      </dsp:nvSpPr>
      <dsp:spPr>
        <a:xfrm>
          <a:off x="271312" y="3667856"/>
          <a:ext cx="3798374" cy="649440"/>
        </a:xfrm>
        <a:prstGeom prst="roundRect">
          <a:avLst/>
        </a:prstGeom>
        <a:solidFill>
          <a:schemeClr val="accent5">
            <a:hueOff val="2356783"/>
            <a:satOff val="-11270"/>
            <a:lumOff val="12353"/>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3570" tIns="0" rIns="143570" bIns="0" numCol="1" spcCol="1270" anchor="ctr" anchorCtr="0">
          <a:noAutofit/>
        </a:bodyPr>
        <a:lstStyle/>
        <a:p>
          <a:pPr marL="0" lvl="0" indent="0" algn="l" defTabSz="977900">
            <a:lnSpc>
              <a:spcPct val="90000"/>
            </a:lnSpc>
            <a:spcBef>
              <a:spcPct val="0"/>
            </a:spcBef>
            <a:spcAft>
              <a:spcPct val="35000"/>
            </a:spcAft>
            <a:buNone/>
          </a:pPr>
          <a:r>
            <a:rPr lang="en-US" sz="2200" kern="1200" dirty="0"/>
            <a:t>Epidemiology</a:t>
          </a:r>
        </a:p>
      </dsp:txBody>
      <dsp:txXfrm>
        <a:off x="303015" y="3699559"/>
        <a:ext cx="3734968" cy="58603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FCE14A7-D763-9C75-D561-391C8F173A3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F861EC7-4B17-A961-F4E9-E43B2CC42E5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endParaRPr lang="en-US" dirty="0"/>
          </a:p>
        </p:txBody>
      </p:sp>
      <p:sp>
        <p:nvSpPr>
          <p:cNvPr id="4" name="Footer Placeholder 3">
            <a:extLst>
              <a:ext uri="{FF2B5EF4-FFF2-40B4-BE49-F238E27FC236}">
                <a16:creationId xmlns:a16="http://schemas.microsoft.com/office/drawing/2014/main" id="{937BAF0D-43BE-BC57-E81D-81A409C2124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4F11851-EEA2-A99F-26C8-63AF056A749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1E21AEF-775D-0E45-B2C5-58146CA39E5A}" type="slidenum">
              <a:rPr lang="en-US" smtClean="0"/>
              <a:t>‹#›</a:t>
            </a:fld>
            <a:endParaRPr lang="en-US"/>
          </a:p>
        </p:txBody>
      </p:sp>
    </p:spTree>
    <p:extLst>
      <p:ext uri="{BB962C8B-B14F-4D97-AF65-F5344CB8AC3E}">
        <p14:creationId xmlns:p14="http://schemas.microsoft.com/office/powerpoint/2010/main" val="13297365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6882" name="Rectangle 2">
            <a:extLst>
              <a:ext uri="{FF2B5EF4-FFF2-40B4-BE49-F238E27FC236}">
                <a16:creationId xmlns:a16="http://schemas.microsoft.com/office/drawing/2014/main" id="{2A84F287-8574-4CFC-BB4E-43E03786AE9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dirty="0"/>
          </a:p>
        </p:txBody>
      </p:sp>
      <p:sp>
        <p:nvSpPr>
          <p:cNvPr id="506883" name="Rectangle 3">
            <a:extLst>
              <a:ext uri="{FF2B5EF4-FFF2-40B4-BE49-F238E27FC236}">
                <a16:creationId xmlns:a16="http://schemas.microsoft.com/office/drawing/2014/main" id="{AE218776-9BA6-4054-8D1E-9778AD900B24}"/>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dirty="0"/>
          </a:p>
        </p:txBody>
      </p:sp>
      <p:sp>
        <p:nvSpPr>
          <p:cNvPr id="3076" name="Rectangle 4">
            <a:extLst>
              <a:ext uri="{FF2B5EF4-FFF2-40B4-BE49-F238E27FC236}">
                <a16:creationId xmlns:a16="http://schemas.microsoft.com/office/drawing/2014/main" id="{CA054937-662F-4C32-8CED-503C2FCC666A}"/>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6885" name="Rectangle 5">
            <a:extLst>
              <a:ext uri="{FF2B5EF4-FFF2-40B4-BE49-F238E27FC236}">
                <a16:creationId xmlns:a16="http://schemas.microsoft.com/office/drawing/2014/main" id="{9E29DE2D-C32D-4E78-8829-41A4108CE7B2}"/>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06886" name="Rectangle 6">
            <a:extLst>
              <a:ext uri="{FF2B5EF4-FFF2-40B4-BE49-F238E27FC236}">
                <a16:creationId xmlns:a16="http://schemas.microsoft.com/office/drawing/2014/main" id="{3E2AE460-1120-4160-98C3-C5225738F6B0}"/>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dirty="0"/>
          </a:p>
        </p:txBody>
      </p:sp>
      <p:sp>
        <p:nvSpPr>
          <p:cNvPr id="506887" name="Rectangle 7">
            <a:extLst>
              <a:ext uri="{FF2B5EF4-FFF2-40B4-BE49-F238E27FC236}">
                <a16:creationId xmlns:a16="http://schemas.microsoft.com/office/drawing/2014/main" id="{40C3BC23-3A94-4230-9F0C-F28055B4FBE6}"/>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C850973-C6AA-433D-A53F-8FB4CC487094}"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4ECE805-F532-4D32-979E-AD8E3BB9B2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7312C1BB-8FD4-4961-926D-987367DA532A}" type="slidenum">
              <a:rPr lang="en-US" altLang="en-US"/>
              <a:pPr/>
              <a:t>1</a:t>
            </a:fld>
            <a:endParaRPr lang="en-US" altLang="en-US" dirty="0"/>
          </a:p>
        </p:txBody>
      </p:sp>
      <p:sp>
        <p:nvSpPr>
          <p:cNvPr id="5123" name="Rectangle 2">
            <a:extLst>
              <a:ext uri="{FF2B5EF4-FFF2-40B4-BE49-F238E27FC236}">
                <a16:creationId xmlns:a16="http://schemas.microsoft.com/office/drawing/2014/main" id="{CBC0933C-FC67-434A-97FF-870D43157BDF}"/>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36541648-B0AF-4824-8A38-9577878145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453FD772-E08C-47D0-9FF6-4DB247672F3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FEC36D4C-5A68-4FE7-9044-68605B36543D}" type="slidenum">
              <a:rPr lang="en-US" altLang="en-US"/>
              <a:pPr/>
              <a:t>10</a:t>
            </a:fld>
            <a:endParaRPr lang="en-US" altLang="en-US" dirty="0"/>
          </a:p>
        </p:txBody>
      </p:sp>
      <p:sp>
        <p:nvSpPr>
          <p:cNvPr id="25603" name="Rectangle 2">
            <a:extLst>
              <a:ext uri="{FF2B5EF4-FFF2-40B4-BE49-F238E27FC236}">
                <a16:creationId xmlns:a16="http://schemas.microsoft.com/office/drawing/2014/main" id="{E370E86E-5F7C-4BF6-A4F3-E1AA12EB9EB9}"/>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DF9E1E9E-3D66-4012-8378-516A5204762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65C7C50E-61A8-4662-9E5B-1506500C02D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CBC0B4DF-BA8F-4818-B080-DB1084D74AFF}" type="slidenum">
              <a:rPr lang="en-US" altLang="en-US"/>
              <a:pPr/>
              <a:t>11</a:t>
            </a:fld>
            <a:endParaRPr lang="en-US" altLang="en-US" dirty="0"/>
          </a:p>
        </p:txBody>
      </p:sp>
      <p:sp>
        <p:nvSpPr>
          <p:cNvPr id="27651" name="Rectangle 2">
            <a:extLst>
              <a:ext uri="{FF2B5EF4-FFF2-40B4-BE49-F238E27FC236}">
                <a16:creationId xmlns:a16="http://schemas.microsoft.com/office/drawing/2014/main" id="{3467E96F-E788-4DFF-8BD1-C7EC71046DB8}"/>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AF59C922-E30E-4A73-AF5C-333D1C20252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a:extLst>
              <a:ext uri="{FF2B5EF4-FFF2-40B4-BE49-F238E27FC236}">
                <a16:creationId xmlns:a16="http://schemas.microsoft.com/office/drawing/2014/main" id="{30DA4F25-EF77-F0D9-1F44-72453E885AA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ヒラギノ角ゴ Pro W3" panose="020B0300000000000000" pitchFamily="34" charset="-128"/>
              </a:defRPr>
            </a:lvl1pPr>
            <a:lvl2pPr marL="742950" indent="-285750">
              <a:spcBef>
                <a:spcPct val="30000"/>
              </a:spcBef>
              <a:defRPr sz="1200">
                <a:solidFill>
                  <a:schemeClr val="tx1"/>
                </a:solidFill>
                <a:latin typeface="Arial" panose="020B0604020202020204" pitchFamily="34" charset="0"/>
                <a:ea typeface="ヒラギノ角ゴ Pro W3" panose="020B0300000000000000" pitchFamily="34" charset="-128"/>
              </a:defRPr>
            </a:lvl2pPr>
            <a:lvl3pPr marL="1143000" indent="-228600">
              <a:spcBef>
                <a:spcPct val="30000"/>
              </a:spcBef>
              <a:defRPr sz="1200">
                <a:solidFill>
                  <a:schemeClr val="tx1"/>
                </a:solidFill>
                <a:latin typeface="Arial" panose="020B0604020202020204" pitchFamily="34" charset="0"/>
                <a:ea typeface="ヒラギノ角ゴ Pro W3" panose="020B0300000000000000" pitchFamily="34" charset="-128"/>
              </a:defRPr>
            </a:lvl3pPr>
            <a:lvl4pPr marL="1600200" indent="-228600">
              <a:spcBef>
                <a:spcPct val="30000"/>
              </a:spcBef>
              <a:defRPr sz="1200">
                <a:solidFill>
                  <a:schemeClr val="tx1"/>
                </a:solidFill>
                <a:latin typeface="Arial" panose="020B0604020202020204" pitchFamily="34" charset="0"/>
                <a:ea typeface="ヒラギノ角ゴ Pro W3" panose="020B0300000000000000" pitchFamily="34" charset="-128"/>
              </a:defRPr>
            </a:lvl4pPr>
            <a:lvl5pPr marL="2057400" indent="-228600">
              <a:spcBef>
                <a:spcPct val="30000"/>
              </a:spcBef>
              <a:defRPr sz="12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9pPr>
          </a:lstStyle>
          <a:p>
            <a:pPr>
              <a:spcBef>
                <a:spcPct val="0"/>
              </a:spcBef>
            </a:pPr>
            <a:fld id="{2CA71523-FEA9-BE44-BF51-0B62A6D11483}" type="slidenum">
              <a:rPr lang="en-US" altLang="en-US">
                <a:ea typeface="MS PGothic" panose="020B0600070205080204" pitchFamily="34" charset="-128"/>
              </a:rPr>
              <a:pPr>
                <a:spcBef>
                  <a:spcPct val="0"/>
                </a:spcBef>
              </a:pPr>
              <a:t>12</a:t>
            </a:fld>
            <a:endParaRPr lang="en-US" altLang="en-US" dirty="0">
              <a:ea typeface="MS PGothic" panose="020B0600070205080204" pitchFamily="34" charset="-128"/>
            </a:endParaRPr>
          </a:p>
        </p:txBody>
      </p:sp>
      <p:sp>
        <p:nvSpPr>
          <p:cNvPr id="99330" name="Rectangle 2">
            <a:extLst>
              <a:ext uri="{FF2B5EF4-FFF2-40B4-BE49-F238E27FC236}">
                <a16:creationId xmlns:a16="http://schemas.microsoft.com/office/drawing/2014/main" id="{23908884-A6C8-7BB6-B914-91ED318A21F6}"/>
              </a:ext>
            </a:extLst>
          </p:cNvPr>
          <p:cNvSpPr>
            <a:spLocks noRot="1" noChangeArrowheads="1" noTextEdit="1"/>
          </p:cNvSpPr>
          <p:nvPr>
            <p:ph type="sldImg"/>
          </p:nvPr>
        </p:nvSpPr>
        <p:spPr>
          <a:ln/>
        </p:spPr>
      </p:sp>
      <p:sp>
        <p:nvSpPr>
          <p:cNvPr id="99331" name="Rectangle 3">
            <a:extLst>
              <a:ext uri="{FF2B5EF4-FFF2-40B4-BE49-F238E27FC236}">
                <a16:creationId xmlns:a16="http://schemas.microsoft.com/office/drawing/2014/main" id="{87313207-51D9-2B98-9C8B-7E16EED665F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anose="020B0300000000000000"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0D13ABB6-923B-4038-A752-A8A121E0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583C09AB-277B-41BD-90FA-B254F2B37C07}" type="slidenum">
              <a:rPr lang="en-US" altLang="en-US"/>
              <a:pPr/>
              <a:t>13</a:t>
            </a:fld>
            <a:endParaRPr lang="en-US" altLang="en-US" dirty="0"/>
          </a:p>
        </p:txBody>
      </p:sp>
      <p:sp>
        <p:nvSpPr>
          <p:cNvPr id="29699" name="Rectangle 2">
            <a:extLst>
              <a:ext uri="{FF2B5EF4-FFF2-40B4-BE49-F238E27FC236}">
                <a16:creationId xmlns:a16="http://schemas.microsoft.com/office/drawing/2014/main" id="{F03BCAEE-517E-43C2-AAD1-618D3BCB023B}"/>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4D503C14-0C9B-4F68-BAAD-09BD3111CAA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7EF37550-122B-4CBE-A630-EBA3B0585D5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6585C025-DC9C-4769-8499-FE14C42D99E8}" type="slidenum">
              <a:rPr lang="en-US" altLang="en-US"/>
              <a:pPr/>
              <a:t>14</a:t>
            </a:fld>
            <a:endParaRPr lang="en-US" altLang="en-US" dirty="0"/>
          </a:p>
        </p:txBody>
      </p:sp>
      <p:sp>
        <p:nvSpPr>
          <p:cNvPr id="31747" name="Rectangle 2">
            <a:extLst>
              <a:ext uri="{FF2B5EF4-FFF2-40B4-BE49-F238E27FC236}">
                <a16:creationId xmlns:a16="http://schemas.microsoft.com/office/drawing/2014/main" id="{1F7D8267-3691-4EDA-9C13-A27951B95F6B}"/>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1EF41922-4C55-4B17-B7CA-66BADE53E3D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850973-C6AA-433D-A53F-8FB4CC487094}" type="slidenum">
              <a:rPr lang="en-US" altLang="en-US" smtClean="0"/>
              <a:pPr/>
              <a:t>15</a:t>
            </a:fld>
            <a:endParaRPr lang="en-US" altLang="en-US" dirty="0"/>
          </a:p>
        </p:txBody>
      </p:sp>
    </p:spTree>
    <p:extLst>
      <p:ext uri="{BB962C8B-B14F-4D97-AF65-F5344CB8AC3E}">
        <p14:creationId xmlns:p14="http://schemas.microsoft.com/office/powerpoint/2010/main" val="28168699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850973-C6AA-433D-A53F-8FB4CC487094}" type="slidenum">
              <a:rPr lang="en-US" altLang="en-US" smtClean="0"/>
              <a:pPr/>
              <a:t>16</a:t>
            </a:fld>
            <a:endParaRPr lang="en-US" altLang="en-US" dirty="0"/>
          </a:p>
        </p:txBody>
      </p:sp>
    </p:spTree>
    <p:extLst>
      <p:ext uri="{BB962C8B-B14F-4D97-AF65-F5344CB8AC3E}">
        <p14:creationId xmlns:p14="http://schemas.microsoft.com/office/powerpoint/2010/main" val="5163549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850973-C6AA-433D-A53F-8FB4CC487094}" type="slidenum">
              <a:rPr lang="en-US" altLang="en-US" smtClean="0"/>
              <a:pPr/>
              <a:t>17</a:t>
            </a:fld>
            <a:endParaRPr lang="en-US" altLang="en-US" dirty="0"/>
          </a:p>
        </p:txBody>
      </p:sp>
    </p:spTree>
    <p:extLst>
      <p:ext uri="{BB962C8B-B14F-4D97-AF65-F5344CB8AC3E}">
        <p14:creationId xmlns:p14="http://schemas.microsoft.com/office/powerpoint/2010/main" val="26318298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4314FC3E-C776-426C-813D-71013A152D6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68B072C4-29C9-4106-AC43-5B9EBB4C3289}" type="slidenum">
              <a:rPr lang="en-US" altLang="en-US"/>
              <a:pPr/>
              <a:t>18</a:t>
            </a:fld>
            <a:endParaRPr lang="en-US" altLang="en-US" dirty="0"/>
          </a:p>
        </p:txBody>
      </p:sp>
      <p:sp>
        <p:nvSpPr>
          <p:cNvPr id="33795" name="Rectangle 2">
            <a:extLst>
              <a:ext uri="{FF2B5EF4-FFF2-40B4-BE49-F238E27FC236}">
                <a16:creationId xmlns:a16="http://schemas.microsoft.com/office/drawing/2014/main" id="{291CB634-92DE-44E2-A37E-AE5A5099D3C8}"/>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C618E49A-6625-4715-8153-EA064A2C61A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850973-C6AA-433D-A53F-8FB4CC487094}" type="slidenum">
              <a:rPr lang="en-US" altLang="en-US" smtClean="0"/>
              <a:pPr/>
              <a:t>21</a:t>
            </a:fld>
            <a:endParaRPr lang="en-US" altLang="en-US" dirty="0"/>
          </a:p>
        </p:txBody>
      </p:sp>
    </p:spTree>
    <p:extLst>
      <p:ext uri="{BB962C8B-B14F-4D97-AF65-F5344CB8AC3E}">
        <p14:creationId xmlns:p14="http://schemas.microsoft.com/office/powerpoint/2010/main" val="1960566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0E100982-D430-48A3-A9FF-7AEBB37BD3F4}"/>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9E4951AB-4A48-4F24-A215-9F00BAC45AE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
        <p:nvSpPr>
          <p:cNvPr id="11268" name="Slide Number Placeholder 3">
            <a:extLst>
              <a:ext uri="{FF2B5EF4-FFF2-40B4-BE49-F238E27FC236}">
                <a16:creationId xmlns:a16="http://schemas.microsoft.com/office/drawing/2014/main" id="{A7B5C72A-4BC6-4278-B33D-35D9A3C3045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FABC4D41-E0B2-44C7-9681-1A1B6079A312}" type="slidenum">
              <a:rPr lang="en-US" altLang="en-US"/>
              <a:pPr/>
              <a:t>2</a:t>
            </a:fld>
            <a:endParaRPr lang="en-US"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F1CE06BD-3F24-47DD-AB36-E774DAAEA45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DF5EE7E6-E894-4095-ACA0-AECEC7C1F9BE}" type="slidenum">
              <a:rPr lang="en-US" altLang="en-US"/>
              <a:pPr/>
              <a:t>22</a:t>
            </a:fld>
            <a:endParaRPr lang="en-US" altLang="en-US" dirty="0"/>
          </a:p>
        </p:txBody>
      </p:sp>
      <p:sp>
        <p:nvSpPr>
          <p:cNvPr id="35843" name="Rectangle 2">
            <a:extLst>
              <a:ext uri="{FF2B5EF4-FFF2-40B4-BE49-F238E27FC236}">
                <a16:creationId xmlns:a16="http://schemas.microsoft.com/office/drawing/2014/main" id="{6C8FD43E-A4B3-486A-B075-B40ED8106CF3}"/>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AA8EA0F5-5693-4445-8711-47C6974CF57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BF0BCA97-4AF1-492D-950C-344C4C84D9C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3139EE9E-062D-4532-A1DC-AC3F3173567E}" type="slidenum">
              <a:rPr lang="en-US" altLang="en-US"/>
              <a:pPr/>
              <a:t>23</a:t>
            </a:fld>
            <a:endParaRPr lang="en-US" altLang="en-US" dirty="0"/>
          </a:p>
        </p:txBody>
      </p:sp>
      <p:sp>
        <p:nvSpPr>
          <p:cNvPr id="37891" name="Rectangle 2">
            <a:extLst>
              <a:ext uri="{FF2B5EF4-FFF2-40B4-BE49-F238E27FC236}">
                <a16:creationId xmlns:a16="http://schemas.microsoft.com/office/drawing/2014/main" id="{07305EDD-E62F-44D9-B30C-52D6153713EE}"/>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id="{957FEAFB-377B-470E-80DC-45CC589E0F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58C889FE-4C0B-46FC-8669-8184BCE5B096}"/>
              </a:ext>
            </a:extLst>
          </p:cNvPr>
          <p:cNvSpPr>
            <a:spLocks noGrp="1" noRot="1" noChangeAspect="1" noChangeArrowheads="1" noTextEdit="1"/>
          </p:cNvSpPr>
          <p:nvPr>
            <p:ph type="sldImg"/>
          </p:nvPr>
        </p:nvSpPr>
        <p:spPr>
          <a:ln/>
        </p:spPr>
      </p:sp>
      <p:sp>
        <p:nvSpPr>
          <p:cNvPr id="39939" name="Notes Placeholder 2">
            <a:extLst>
              <a:ext uri="{FF2B5EF4-FFF2-40B4-BE49-F238E27FC236}">
                <a16:creationId xmlns:a16="http://schemas.microsoft.com/office/drawing/2014/main" id="{D9D5A2A1-B7B8-43E2-B60B-0DBEE404979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39940" name="Slide Number Placeholder 3">
            <a:extLst>
              <a:ext uri="{FF2B5EF4-FFF2-40B4-BE49-F238E27FC236}">
                <a16:creationId xmlns:a16="http://schemas.microsoft.com/office/drawing/2014/main" id="{1D8693FC-995F-4EA8-868D-5FB09C7AC30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9E2C4059-7269-493A-AA64-AB68F3356D6D}" type="slidenum">
              <a:rPr lang="en-US" altLang="en-US"/>
              <a:pPr/>
              <a:t>24</a:t>
            </a:fld>
            <a:endParaRPr lang="en-US"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9EBFC46A-212F-41A4-BE50-E59B5255FFCA}"/>
              </a:ext>
            </a:extLst>
          </p:cNvPr>
          <p:cNvSpPr>
            <a:spLocks noGrp="1" noRot="1" noChangeAspect="1" noChangeArrowheads="1" noTextEdit="1"/>
          </p:cNvSpPr>
          <p:nvPr>
            <p:ph type="sldImg"/>
          </p:nvPr>
        </p:nvSpPr>
        <p:spPr>
          <a:ln/>
        </p:spPr>
      </p:sp>
      <p:sp>
        <p:nvSpPr>
          <p:cNvPr id="46083" name="Notes Placeholder 2">
            <a:extLst>
              <a:ext uri="{FF2B5EF4-FFF2-40B4-BE49-F238E27FC236}">
                <a16:creationId xmlns:a16="http://schemas.microsoft.com/office/drawing/2014/main" id="{DEF6CDE6-2417-4297-B4B5-BCFF85A3C90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46084" name="Slide Number Placeholder 3">
            <a:extLst>
              <a:ext uri="{FF2B5EF4-FFF2-40B4-BE49-F238E27FC236}">
                <a16:creationId xmlns:a16="http://schemas.microsoft.com/office/drawing/2014/main" id="{99203B15-32B9-48D9-8A6E-F8B74CE6206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C958843B-983C-4EC4-8BE9-68070FE861C6}" type="slidenum">
              <a:rPr lang="en-US" altLang="en-US"/>
              <a:pPr/>
              <a:t>25</a:t>
            </a:fld>
            <a:endParaRPr lang="en-US"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0A2EBA69-33C2-4916-B073-81BA6C484E9C}"/>
              </a:ext>
            </a:extLst>
          </p:cNvPr>
          <p:cNvSpPr>
            <a:spLocks noGrp="1" noRot="1" noChangeAspect="1" noChangeArrowheads="1" noTextEdit="1"/>
          </p:cNvSpPr>
          <p:nvPr>
            <p:ph type="sldImg"/>
          </p:nvPr>
        </p:nvSpPr>
        <p:spPr>
          <a:ln/>
        </p:spPr>
      </p:sp>
      <p:sp>
        <p:nvSpPr>
          <p:cNvPr id="48131" name="Notes Placeholder 2">
            <a:extLst>
              <a:ext uri="{FF2B5EF4-FFF2-40B4-BE49-F238E27FC236}">
                <a16:creationId xmlns:a16="http://schemas.microsoft.com/office/drawing/2014/main" id="{8954BCC5-7434-4490-A069-C47DF166A41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48132" name="Slide Number Placeholder 3">
            <a:extLst>
              <a:ext uri="{FF2B5EF4-FFF2-40B4-BE49-F238E27FC236}">
                <a16:creationId xmlns:a16="http://schemas.microsoft.com/office/drawing/2014/main" id="{04DAA251-744E-4CB6-B51E-BE9720B33DD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535A192F-FCD2-44B9-B5D2-FF6317D76E0F}" type="slidenum">
              <a:rPr lang="en-US" altLang="en-US"/>
              <a:pPr/>
              <a:t>26</a:t>
            </a:fld>
            <a:endParaRPr lang="en-US"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7">
            <a:extLst>
              <a:ext uri="{FF2B5EF4-FFF2-40B4-BE49-F238E27FC236}">
                <a16:creationId xmlns:a16="http://schemas.microsoft.com/office/drawing/2014/main" id="{0CAB2CDC-9F8D-06CE-33C6-0611B3EA18B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ヒラギノ角ゴ Pro W3" panose="020B0300000000000000" pitchFamily="34" charset="-128"/>
              </a:defRPr>
            </a:lvl1pPr>
            <a:lvl2pPr marL="742950" indent="-285750">
              <a:spcBef>
                <a:spcPct val="30000"/>
              </a:spcBef>
              <a:defRPr sz="1200">
                <a:solidFill>
                  <a:schemeClr val="tx1"/>
                </a:solidFill>
                <a:latin typeface="Arial" panose="020B0604020202020204" pitchFamily="34" charset="0"/>
                <a:ea typeface="ヒラギノ角ゴ Pro W3" panose="020B0300000000000000" pitchFamily="34" charset="-128"/>
              </a:defRPr>
            </a:lvl2pPr>
            <a:lvl3pPr marL="1143000" indent="-228600">
              <a:spcBef>
                <a:spcPct val="30000"/>
              </a:spcBef>
              <a:defRPr sz="1200">
                <a:solidFill>
                  <a:schemeClr val="tx1"/>
                </a:solidFill>
                <a:latin typeface="Arial" panose="020B0604020202020204" pitchFamily="34" charset="0"/>
                <a:ea typeface="ヒラギノ角ゴ Pro W3" panose="020B0300000000000000" pitchFamily="34" charset="-128"/>
              </a:defRPr>
            </a:lvl3pPr>
            <a:lvl4pPr marL="1600200" indent="-228600">
              <a:spcBef>
                <a:spcPct val="30000"/>
              </a:spcBef>
              <a:defRPr sz="1200">
                <a:solidFill>
                  <a:schemeClr val="tx1"/>
                </a:solidFill>
                <a:latin typeface="Arial" panose="020B0604020202020204" pitchFamily="34" charset="0"/>
                <a:ea typeface="ヒラギノ角ゴ Pro W3" panose="020B0300000000000000" pitchFamily="34" charset="-128"/>
              </a:defRPr>
            </a:lvl4pPr>
            <a:lvl5pPr marL="2057400" indent="-228600">
              <a:spcBef>
                <a:spcPct val="30000"/>
              </a:spcBef>
              <a:defRPr sz="12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9pPr>
          </a:lstStyle>
          <a:p>
            <a:pPr>
              <a:spcBef>
                <a:spcPct val="0"/>
              </a:spcBef>
            </a:pPr>
            <a:fld id="{0D25A1A6-A3ED-A947-8B77-CA1C199D502C}" type="slidenum">
              <a:rPr lang="en-US" altLang="en-US">
                <a:ea typeface="MS PGothic" panose="020B0600070205080204" pitchFamily="34" charset="-128"/>
              </a:rPr>
              <a:pPr>
                <a:spcBef>
                  <a:spcPct val="0"/>
                </a:spcBef>
              </a:pPr>
              <a:t>27</a:t>
            </a:fld>
            <a:endParaRPr lang="en-US" altLang="en-US" dirty="0">
              <a:ea typeface="MS PGothic" panose="020B0600070205080204" pitchFamily="34" charset="-128"/>
            </a:endParaRPr>
          </a:p>
        </p:txBody>
      </p:sp>
      <p:sp>
        <p:nvSpPr>
          <p:cNvPr id="101378" name="Rectangle 2">
            <a:extLst>
              <a:ext uri="{FF2B5EF4-FFF2-40B4-BE49-F238E27FC236}">
                <a16:creationId xmlns:a16="http://schemas.microsoft.com/office/drawing/2014/main" id="{1A2C2AE7-DBB7-2D56-8223-8CB2FF503749}"/>
              </a:ext>
            </a:extLst>
          </p:cNvPr>
          <p:cNvSpPr>
            <a:spLocks noRot="1" noChangeArrowheads="1" noTextEdit="1"/>
          </p:cNvSpPr>
          <p:nvPr>
            <p:ph type="sldImg"/>
          </p:nvPr>
        </p:nvSpPr>
        <p:spPr>
          <a:ln/>
        </p:spPr>
      </p:sp>
      <p:sp>
        <p:nvSpPr>
          <p:cNvPr id="101379" name="Rectangle 3">
            <a:extLst>
              <a:ext uri="{FF2B5EF4-FFF2-40B4-BE49-F238E27FC236}">
                <a16:creationId xmlns:a16="http://schemas.microsoft.com/office/drawing/2014/main" id="{759827F3-F9AC-D713-8A0F-8AE4484304D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anose="020B0300000000000000"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7">
            <a:extLst>
              <a:ext uri="{FF2B5EF4-FFF2-40B4-BE49-F238E27FC236}">
                <a16:creationId xmlns:a16="http://schemas.microsoft.com/office/drawing/2014/main" id="{FE7C9529-5B73-C6ED-CB79-76A09CC722A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ヒラギノ角ゴ Pro W3" panose="020B0300000000000000" pitchFamily="34" charset="-128"/>
              </a:defRPr>
            </a:lvl1pPr>
            <a:lvl2pPr marL="742950" indent="-285750">
              <a:spcBef>
                <a:spcPct val="30000"/>
              </a:spcBef>
              <a:defRPr sz="1200">
                <a:solidFill>
                  <a:schemeClr val="tx1"/>
                </a:solidFill>
                <a:latin typeface="Arial" panose="020B0604020202020204" pitchFamily="34" charset="0"/>
                <a:ea typeface="ヒラギノ角ゴ Pro W3" panose="020B0300000000000000" pitchFamily="34" charset="-128"/>
              </a:defRPr>
            </a:lvl2pPr>
            <a:lvl3pPr marL="1143000" indent="-228600">
              <a:spcBef>
                <a:spcPct val="30000"/>
              </a:spcBef>
              <a:defRPr sz="1200">
                <a:solidFill>
                  <a:schemeClr val="tx1"/>
                </a:solidFill>
                <a:latin typeface="Arial" panose="020B0604020202020204" pitchFamily="34" charset="0"/>
                <a:ea typeface="ヒラギノ角ゴ Pro W3" panose="020B0300000000000000" pitchFamily="34" charset="-128"/>
              </a:defRPr>
            </a:lvl3pPr>
            <a:lvl4pPr marL="1600200" indent="-228600">
              <a:spcBef>
                <a:spcPct val="30000"/>
              </a:spcBef>
              <a:defRPr sz="1200">
                <a:solidFill>
                  <a:schemeClr val="tx1"/>
                </a:solidFill>
                <a:latin typeface="Arial" panose="020B0604020202020204" pitchFamily="34" charset="0"/>
                <a:ea typeface="ヒラギノ角ゴ Pro W3" panose="020B0300000000000000" pitchFamily="34" charset="-128"/>
              </a:defRPr>
            </a:lvl4pPr>
            <a:lvl5pPr marL="2057400" indent="-228600">
              <a:spcBef>
                <a:spcPct val="30000"/>
              </a:spcBef>
              <a:defRPr sz="12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9pPr>
          </a:lstStyle>
          <a:p>
            <a:pPr>
              <a:spcBef>
                <a:spcPct val="0"/>
              </a:spcBef>
            </a:pPr>
            <a:fld id="{9A3C576B-154F-F04E-9180-9B441CDA6238}" type="slidenum">
              <a:rPr lang="en-US" altLang="en-US">
                <a:ea typeface="MS PGothic" panose="020B0600070205080204" pitchFamily="34" charset="-128"/>
              </a:rPr>
              <a:pPr>
                <a:spcBef>
                  <a:spcPct val="0"/>
                </a:spcBef>
              </a:pPr>
              <a:t>28</a:t>
            </a:fld>
            <a:endParaRPr lang="en-US" altLang="en-US" dirty="0">
              <a:ea typeface="MS PGothic" panose="020B0600070205080204" pitchFamily="34" charset="-128"/>
            </a:endParaRPr>
          </a:p>
        </p:txBody>
      </p:sp>
      <p:sp>
        <p:nvSpPr>
          <p:cNvPr id="103426" name="Rectangle 2">
            <a:extLst>
              <a:ext uri="{FF2B5EF4-FFF2-40B4-BE49-F238E27FC236}">
                <a16:creationId xmlns:a16="http://schemas.microsoft.com/office/drawing/2014/main" id="{B20D9DCC-2A57-7BED-2ADF-52B25A05758F}"/>
              </a:ext>
            </a:extLst>
          </p:cNvPr>
          <p:cNvSpPr>
            <a:spLocks noRot="1" noChangeArrowheads="1" noTextEdit="1"/>
          </p:cNvSpPr>
          <p:nvPr>
            <p:ph type="sldImg"/>
          </p:nvPr>
        </p:nvSpPr>
        <p:spPr>
          <a:ln/>
        </p:spPr>
      </p:sp>
      <p:sp>
        <p:nvSpPr>
          <p:cNvPr id="103427" name="Rectangle 3">
            <a:extLst>
              <a:ext uri="{FF2B5EF4-FFF2-40B4-BE49-F238E27FC236}">
                <a16:creationId xmlns:a16="http://schemas.microsoft.com/office/drawing/2014/main" id="{AC7771C5-C4D9-ACFC-2F05-3E9BD22DFA9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anose="020B0300000000000000"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a:extLst>
              <a:ext uri="{FF2B5EF4-FFF2-40B4-BE49-F238E27FC236}">
                <a16:creationId xmlns:a16="http://schemas.microsoft.com/office/drawing/2014/main" id="{97406F8E-4003-B318-8F69-85DEF2C92B0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ヒラギノ角ゴ Pro W3" panose="020B0300000000000000" pitchFamily="34" charset="-128"/>
              </a:defRPr>
            </a:lvl1pPr>
            <a:lvl2pPr marL="742950" indent="-285750">
              <a:spcBef>
                <a:spcPct val="30000"/>
              </a:spcBef>
              <a:defRPr sz="1200">
                <a:solidFill>
                  <a:schemeClr val="tx1"/>
                </a:solidFill>
                <a:latin typeface="Arial" panose="020B0604020202020204" pitchFamily="34" charset="0"/>
                <a:ea typeface="ヒラギノ角ゴ Pro W3" panose="020B0300000000000000" pitchFamily="34" charset="-128"/>
              </a:defRPr>
            </a:lvl2pPr>
            <a:lvl3pPr marL="1143000" indent="-228600">
              <a:spcBef>
                <a:spcPct val="30000"/>
              </a:spcBef>
              <a:defRPr sz="1200">
                <a:solidFill>
                  <a:schemeClr val="tx1"/>
                </a:solidFill>
                <a:latin typeface="Arial" panose="020B0604020202020204" pitchFamily="34" charset="0"/>
                <a:ea typeface="ヒラギノ角ゴ Pro W3" panose="020B0300000000000000" pitchFamily="34" charset="-128"/>
              </a:defRPr>
            </a:lvl3pPr>
            <a:lvl4pPr marL="1600200" indent="-228600">
              <a:spcBef>
                <a:spcPct val="30000"/>
              </a:spcBef>
              <a:defRPr sz="1200">
                <a:solidFill>
                  <a:schemeClr val="tx1"/>
                </a:solidFill>
                <a:latin typeface="Arial" panose="020B0604020202020204" pitchFamily="34" charset="0"/>
                <a:ea typeface="ヒラギノ角ゴ Pro W3" panose="020B0300000000000000" pitchFamily="34" charset="-128"/>
              </a:defRPr>
            </a:lvl4pPr>
            <a:lvl5pPr marL="2057400" indent="-228600">
              <a:spcBef>
                <a:spcPct val="30000"/>
              </a:spcBef>
              <a:defRPr sz="12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9pPr>
          </a:lstStyle>
          <a:p>
            <a:pPr>
              <a:spcBef>
                <a:spcPct val="0"/>
              </a:spcBef>
            </a:pPr>
            <a:fld id="{887D2C69-D28D-E94E-A92B-89C67B86A49D}" type="slidenum">
              <a:rPr lang="en-US" altLang="en-US">
                <a:ea typeface="MS PGothic" panose="020B0600070205080204" pitchFamily="34" charset="-128"/>
              </a:rPr>
              <a:pPr>
                <a:spcBef>
                  <a:spcPct val="0"/>
                </a:spcBef>
              </a:pPr>
              <a:t>29</a:t>
            </a:fld>
            <a:endParaRPr lang="en-US" altLang="en-US" dirty="0">
              <a:ea typeface="MS PGothic" panose="020B0600070205080204" pitchFamily="34" charset="-128"/>
            </a:endParaRPr>
          </a:p>
        </p:txBody>
      </p:sp>
      <p:sp>
        <p:nvSpPr>
          <p:cNvPr id="105474" name="Rectangle 2">
            <a:extLst>
              <a:ext uri="{FF2B5EF4-FFF2-40B4-BE49-F238E27FC236}">
                <a16:creationId xmlns:a16="http://schemas.microsoft.com/office/drawing/2014/main" id="{690C3584-777F-D75B-E3FB-03509A97591D}"/>
              </a:ext>
            </a:extLst>
          </p:cNvPr>
          <p:cNvSpPr>
            <a:spLocks noRot="1" noChangeArrowheads="1" noTextEdit="1"/>
          </p:cNvSpPr>
          <p:nvPr>
            <p:ph type="sldImg"/>
          </p:nvPr>
        </p:nvSpPr>
        <p:spPr>
          <a:ln/>
        </p:spPr>
      </p:sp>
      <p:sp>
        <p:nvSpPr>
          <p:cNvPr id="105475" name="Rectangle 3">
            <a:extLst>
              <a:ext uri="{FF2B5EF4-FFF2-40B4-BE49-F238E27FC236}">
                <a16:creationId xmlns:a16="http://schemas.microsoft.com/office/drawing/2014/main" id="{D5519C0D-8862-5D0B-369A-9CE32239C72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anose="020B0300000000000000"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B17A5E9E-0CB2-41A7-953B-1745135A640B}"/>
              </a:ext>
            </a:extLst>
          </p:cNvPr>
          <p:cNvSpPr>
            <a:spLocks noGrp="1" noRot="1" noChangeAspect="1" noChangeArrowheads="1" noTextEdit="1"/>
          </p:cNvSpPr>
          <p:nvPr>
            <p:ph type="sldImg"/>
          </p:nvPr>
        </p:nvSpPr>
        <p:spPr>
          <a:ln/>
        </p:spPr>
      </p:sp>
      <p:sp>
        <p:nvSpPr>
          <p:cNvPr id="56323" name="Notes Placeholder 2">
            <a:extLst>
              <a:ext uri="{FF2B5EF4-FFF2-40B4-BE49-F238E27FC236}">
                <a16:creationId xmlns:a16="http://schemas.microsoft.com/office/drawing/2014/main" id="{6BE5B071-9C11-4EEB-8F8E-E3DBBD5207F8}"/>
              </a:ext>
            </a:extLst>
          </p:cNvPr>
          <p:cNvSpPr>
            <a:spLocks noGrp="1"/>
          </p:cNvSpPr>
          <p:nvPr>
            <p:ph type="body" idx="1"/>
          </p:nvPr>
        </p:nvSpPr>
        <p:spPr>
          <a:ln/>
        </p:spPr>
        <p:txBody>
          <a:bodyPr/>
          <a:lstStyle/>
          <a:p>
            <a:pPr>
              <a:defRPr/>
            </a:pPr>
            <a:endParaRPr lang="en-US" altLang="en-US" dirty="0">
              <a:latin typeface="Arial" pitchFamily="34" charset="0"/>
              <a:ea typeface="ヒラギノ角ゴ Pro W3" pitchFamily="3" charset="-128"/>
            </a:endParaRPr>
          </a:p>
        </p:txBody>
      </p:sp>
      <p:sp>
        <p:nvSpPr>
          <p:cNvPr id="50180" name="Slide Number Placeholder 3">
            <a:extLst>
              <a:ext uri="{FF2B5EF4-FFF2-40B4-BE49-F238E27FC236}">
                <a16:creationId xmlns:a16="http://schemas.microsoft.com/office/drawing/2014/main" id="{1F03AA0F-5E2B-402B-90A4-87470CF600D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C285B65C-D050-4333-9F71-835E58F8B762}" type="slidenum">
              <a:rPr lang="en-US" altLang="en-US"/>
              <a:pPr/>
              <a:t>30</a:t>
            </a:fld>
            <a:endParaRPr lang="en-US" alt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A83DDC37-4775-46ED-A3F7-EB015BDF924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667FF41F-276A-440B-B35E-5BF0CA5B60B6}" type="slidenum">
              <a:rPr lang="en-US" altLang="en-US"/>
              <a:pPr/>
              <a:t>31</a:t>
            </a:fld>
            <a:endParaRPr lang="en-US" altLang="en-US" dirty="0"/>
          </a:p>
        </p:txBody>
      </p:sp>
      <p:sp>
        <p:nvSpPr>
          <p:cNvPr id="52227" name="Rectangle 2">
            <a:extLst>
              <a:ext uri="{FF2B5EF4-FFF2-40B4-BE49-F238E27FC236}">
                <a16:creationId xmlns:a16="http://schemas.microsoft.com/office/drawing/2014/main" id="{472A892B-D33D-49AB-891C-3751B29FD0BD}"/>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510D3DCE-A87C-4889-9D38-E31667FD18D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3C6D4868-0E39-4652-81E7-19415A081161}"/>
              </a:ext>
            </a:extLst>
          </p:cNvPr>
          <p:cNvSpPr>
            <a:spLocks noGrp="1" noRot="1" noChangeAspect="1" noChangeArrowheads="1" noTextEdit="1"/>
          </p:cNvSpPr>
          <p:nvPr>
            <p:ph type="sldImg"/>
          </p:nvPr>
        </p:nvSpPr>
        <p:spPr>
          <a:ln/>
        </p:spPr>
      </p:sp>
      <p:sp>
        <p:nvSpPr>
          <p:cNvPr id="9219" name="Notes Placeholder 2">
            <a:extLst>
              <a:ext uri="{FF2B5EF4-FFF2-40B4-BE49-F238E27FC236}">
                <a16:creationId xmlns:a16="http://schemas.microsoft.com/office/drawing/2014/main" id="{AC05D0B4-CF44-44FC-8467-DEC9A4E9FFD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9220" name="Slide Number Placeholder 3">
            <a:extLst>
              <a:ext uri="{FF2B5EF4-FFF2-40B4-BE49-F238E27FC236}">
                <a16:creationId xmlns:a16="http://schemas.microsoft.com/office/drawing/2014/main" id="{9A86B18B-6A6C-4D4A-9C2C-DD25E94FB98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A577341A-D809-451F-8E4F-04753C3ED525}" type="slidenum">
              <a:rPr lang="en-US" altLang="en-US"/>
              <a:pPr/>
              <a:t>3</a:t>
            </a:fld>
            <a:endParaRPr lang="en-US"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D10C5FD7-B69B-4DD0-B567-9738F3B19B0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0F44D27B-CE51-454E-B1F3-0B27FBF92EDE}" type="slidenum">
              <a:rPr lang="en-US" altLang="en-US"/>
              <a:pPr/>
              <a:t>32</a:t>
            </a:fld>
            <a:endParaRPr lang="en-US" altLang="en-US" dirty="0"/>
          </a:p>
        </p:txBody>
      </p:sp>
      <p:sp>
        <p:nvSpPr>
          <p:cNvPr id="54275" name="Rectangle 2">
            <a:extLst>
              <a:ext uri="{FF2B5EF4-FFF2-40B4-BE49-F238E27FC236}">
                <a16:creationId xmlns:a16="http://schemas.microsoft.com/office/drawing/2014/main" id="{9A1124E2-6F39-4230-8C44-C068FF9890B4}"/>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0630F48B-C8BF-4096-9B4D-82036C8CDCA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5874F352-D309-4871-A3A4-CF2BD2227D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7A07C44A-A21B-4D50-BED8-A4C021C7F48C}" type="slidenum">
              <a:rPr lang="en-US" altLang="en-US"/>
              <a:pPr/>
              <a:t>33</a:t>
            </a:fld>
            <a:endParaRPr lang="en-US" altLang="en-US" dirty="0"/>
          </a:p>
        </p:txBody>
      </p:sp>
      <p:sp>
        <p:nvSpPr>
          <p:cNvPr id="56323" name="Rectangle 2">
            <a:extLst>
              <a:ext uri="{FF2B5EF4-FFF2-40B4-BE49-F238E27FC236}">
                <a16:creationId xmlns:a16="http://schemas.microsoft.com/office/drawing/2014/main" id="{8FED6E1A-A5F2-4A45-B9EE-29005B9A6C41}"/>
              </a:ext>
            </a:extLst>
          </p:cNvPr>
          <p:cNvSpPr>
            <a:spLocks noGrp="1" noRot="1" noChangeAspect="1" noChangeArrowheads="1" noTextEdit="1"/>
          </p:cNvSpPr>
          <p:nvPr>
            <p:ph type="sldImg"/>
          </p:nvPr>
        </p:nvSpPr>
        <p:spPr>
          <a:ln/>
        </p:spPr>
      </p:sp>
      <p:sp>
        <p:nvSpPr>
          <p:cNvPr id="56324" name="Rectangle 3">
            <a:extLst>
              <a:ext uri="{FF2B5EF4-FFF2-40B4-BE49-F238E27FC236}">
                <a16:creationId xmlns:a16="http://schemas.microsoft.com/office/drawing/2014/main" id="{3D183EB4-93B6-41F7-A2A9-2BED31B5F58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E6A9E90C-1091-4021-ABCB-5A3312638F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BCFCD201-70FF-41FF-8B38-879300333441}" type="slidenum">
              <a:rPr lang="en-US" altLang="en-US"/>
              <a:pPr/>
              <a:t>34</a:t>
            </a:fld>
            <a:endParaRPr lang="en-US" altLang="en-US" dirty="0"/>
          </a:p>
        </p:txBody>
      </p:sp>
      <p:sp>
        <p:nvSpPr>
          <p:cNvPr id="60419" name="Rectangle 2">
            <a:extLst>
              <a:ext uri="{FF2B5EF4-FFF2-40B4-BE49-F238E27FC236}">
                <a16:creationId xmlns:a16="http://schemas.microsoft.com/office/drawing/2014/main" id="{43868ACA-C67A-4991-9DE9-4556DDB0CB4C}"/>
              </a:ext>
            </a:extLst>
          </p:cNvPr>
          <p:cNvSpPr>
            <a:spLocks noGrp="1" noRot="1" noChangeAspect="1" noChangeArrowheads="1" noTextEdit="1"/>
          </p:cNvSpPr>
          <p:nvPr>
            <p:ph type="sldImg"/>
          </p:nvPr>
        </p:nvSpPr>
        <p:spPr>
          <a:ln/>
        </p:spPr>
      </p:sp>
      <p:sp>
        <p:nvSpPr>
          <p:cNvPr id="60420" name="Rectangle 3">
            <a:extLst>
              <a:ext uri="{FF2B5EF4-FFF2-40B4-BE49-F238E27FC236}">
                <a16:creationId xmlns:a16="http://schemas.microsoft.com/office/drawing/2014/main" id="{E980FFB2-EAD3-4C63-B13B-E35D177BF1E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140000"/>
              </a:lnSpc>
              <a:defRPr/>
            </a:pPr>
            <a:endParaRPr lang="en-US" altLang="en-US" sz="1200" dirty="0">
              <a:ea typeface="ヒラギノ角ゴ Pro W3" panose="020B0300000000000000" pitchFamily="34"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F6DADFD5-E5AB-499B-B29F-4140CF579C7D}"/>
              </a:ext>
            </a:extLst>
          </p:cNvPr>
          <p:cNvSpPr>
            <a:spLocks noGrp="1" noRot="1" noChangeAspect="1" noChangeArrowheads="1" noTextEdit="1"/>
          </p:cNvSpPr>
          <p:nvPr>
            <p:ph type="sldImg"/>
          </p:nvPr>
        </p:nvSpPr>
        <p:spPr>
          <a:ln/>
        </p:spPr>
      </p:sp>
      <p:sp>
        <p:nvSpPr>
          <p:cNvPr id="58371" name="Notes Placeholder 2">
            <a:extLst>
              <a:ext uri="{FF2B5EF4-FFF2-40B4-BE49-F238E27FC236}">
                <a16:creationId xmlns:a16="http://schemas.microsoft.com/office/drawing/2014/main" id="{7E119F07-D3D6-4160-9990-38AF1379BE15}"/>
              </a:ext>
            </a:extLst>
          </p:cNvPr>
          <p:cNvSpPr>
            <a:spLocks noGrp="1"/>
          </p:cNvSpPr>
          <p:nvPr>
            <p:ph type="body" idx="1"/>
          </p:nvPr>
        </p:nvSpPr>
        <p:spPr>
          <a:ln/>
        </p:spPr>
        <p:txBody>
          <a:bodyPr/>
          <a:lstStyle/>
          <a:p>
            <a:pPr>
              <a:defRPr/>
            </a:pPr>
            <a:endParaRPr lang="en-US" altLang="en-US" dirty="0">
              <a:latin typeface="Arial" pitchFamily="34" charset="0"/>
              <a:ea typeface="ヒラギノ角ゴ Pro W3" pitchFamily="3" charset="-128"/>
            </a:endParaRPr>
          </a:p>
        </p:txBody>
      </p:sp>
      <p:sp>
        <p:nvSpPr>
          <p:cNvPr id="62468" name="Slide Number Placeholder 3">
            <a:extLst>
              <a:ext uri="{FF2B5EF4-FFF2-40B4-BE49-F238E27FC236}">
                <a16:creationId xmlns:a16="http://schemas.microsoft.com/office/drawing/2014/main" id="{510CFC0E-C5CF-4170-BAD3-436EF91F04B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B689AC73-64DB-48EB-92EE-C2628C7A6A52}" type="slidenum">
              <a:rPr lang="en-US" altLang="en-US"/>
              <a:pPr/>
              <a:t>35</a:t>
            </a:fld>
            <a:endParaRPr lang="en-US" alt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2E7B39CD-8C88-4695-A3D8-FD2A670A7776}"/>
              </a:ext>
            </a:extLst>
          </p:cNvPr>
          <p:cNvSpPr>
            <a:spLocks noGrp="1" noRot="1" noChangeAspect="1" noChangeArrowheads="1" noTextEdit="1"/>
          </p:cNvSpPr>
          <p:nvPr>
            <p:ph type="sldImg"/>
          </p:nvPr>
        </p:nvSpPr>
        <p:spPr>
          <a:ln/>
        </p:spPr>
      </p:sp>
      <p:sp>
        <p:nvSpPr>
          <p:cNvPr id="64515" name="Notes Placeholder 2">
            <a:extLst>
              <a:ext uri="{FF2B5EF4-FFF2-40B4-BE49-F238E27FC236}">
                <a16:creationId xmlns:a16="http://schemas.microsoft.com/office/drawing/2014/main" id="{9AC15E7A-CACA-4B64-8597-6E6803C5671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64516" name="Slide Number Placeholder 3">
            <a:extLst>
              <a:ext uri="{FF2B5EF4-FFF2-40B4-BE49-F238E27FC236}">
                <a16:creationId xmlns:a16="http://schemas.microsoft.com/office/drawing/2014/main" id="{BE62AF88-F2B8-48BC-AA7D-D4F904532D9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32EFE671-6AC5-466C-A06E-E651E47830A2}" type="slidenum">
              <a:rPr lang="en-US" altLang="en-US"/>
              <a:pPr/>
              <a:t>36</a:t>
            </a:fld>
            <a:endParaRPr lang="en-US" alt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75F09AD0-68EA-4EF5-B086-0B78EDAAC7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6D52781E-49BC-4A7B-B6D7-8FB76DBA2B82}" type="slidenum">
              <a:rPr lang="en-US" altLang="en-US"/>
              <a:pPr/>
              <a:t>37</a:t>
            </a:fld>
            <a:endParaRPr lang="en-US" altLang="en-US" dirty="0"/>
          </a:p>
        </p:txBody>
      </p:sp>
      <p:sp>
        <p:nvSpPr>
          <p:cNvPr id="70659" name="Rectangle 2">
            <a:extLst>
              <a:ext uri="{FF2B5EF4-FFF2-40B4-BE49-F238E27FC236}">
                <a16:creationId xmlns:a16="http://schemas.microsoft.com/office/drawing/2014/main" id="{BA20F6F8-9447-4995-AD4C-17F6AD6AB355}"/>
              </a:ext>
            </a:extLst>
          </p:cNvPr>
          <p:cNvSpPr>
            <a:spLocks noGrp="1" noRot="1" noChangeAspect="1" noChangeArrowheads="1" noTextEdit="1"/>
          </p:cNvSpPr>
          <p:nvPr>
            <p:ph type="sldImg"/>
          </p:nvPr>
        </p:nvSpPr>
        <p:spPr>
          <a:ln/>
        </p:spPr>
      </p:sp>
      <p:sp>
        <p:nvSpPr>
          <p:cNvPr id="70660" name="Rectangle 3">
            <a:extLst>
              <a:ext uri="{FF2B5EF4-FFF2-40B4-BE49-F238E27FC236}">
                <a16:creationId xmlns:a16="http://schemas.microsoft.com/office/drawing/2014/main" id="{B5EB8105-B0E3-4D17-ADB0-CF4F26074FA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3A1771FC-EE41-4F30-9AF0-011CFBF786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76B88ABE-4E02-480C-9C87-F370B94A8D2B}" type="slidenum">
              <a:rPr lang="en-US" altLang="en-US"/>
              <a:pPr/>
              <a:t>38</a:t>
            </a:fld>
            <a:endParaRPr lang="en-US" altLang="en-US" dirty="0"/>
          </a:p>
        </p:txBody>
      </p:sp>
      <p:sp>
        <p:nvSpPr>
          <p:cNvPr id="72707" name="Rectangle 2">
            <a:extLst>
              <a:ext uri="{FF2B5EF4-FFF2-40B4-BE49-F238E27FC236}">
                <a16:creationId xmlns:a16="http://schemas.microsoft.com/office/drawing/2014/main" id="{F27F6F95-7D77-4321-8F78-2D0829B58861}"/>
              </a:ext>
            </a:extLst>
          </p:cNvPr>
          <p:cNvSpPr>
            <a:spLocks noGrp="1" noRot="1" noChangeAspect="1" noChangeArrowheads="1" noTextEdit="1"/>
          </p:cNvSpPr>
          <p:nvPr>
            <p:ph type="sldImg"/>
          </p:nvPr>
        </p:nvSpPr>
        <p:spPr>
          <a:ln/>
        </p:spPr>
      </p:sp>
      <p:sp>
        <p:nvSpPr>
          <p:cNvPr id="72708" name="Rectangle 3">
            <a:extLst>
              <a:ext uri="{FF2B5EF4-FFF2-40B4-BE49-F238E27FC236}">
                <a16:creationId xmlns:a16="http://schemas.microsoft.com/office/drawing/2014/main" id="{A9517183-E443-487F-8184-916590C360B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7">
            <a:extLst>
              <a:ext uri="{FF2B5EF4-FFF2-40B4-BE49-F238E27FC236}">
                <a16:creationId xmlns:a16="http://schemas.microsoft.com/office/drawing/2014/main" id="{31D2D46B-2E02-0BF6-CAA3-3CD13D7114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ヒラギノ角ゴ Pro W3" panose="020B0300000000000000" pitchFamily="34" charset="-128"/>
              </a:defRPr>
            </a:lvl1pPr>
            <a:lvl2pPr marL="742950" indent="-285750">
              <a:spcBef>
                <a:spcPct val="30000"/>
              </a:spcBef>
              <a:defRPr sz="1200">
                <a:solidFill>
                  <a:schemeClr val="tx1"/>
                </a:solidFill>
                <a:latin typeface="Arial" panose="020B0604020202020204" pitchFamily="34" charset="0"/>
                <a:ea typeface="ヒラギノ角ゴ Pro W3" panose="020B0300000000000000" pitchFamily="34" charset="-128"/>
              </a:defRPr>
            </a:lvl2pPr>
            <a:lvl3pPr marL="1143000" indent="-228600">
              <a:spcBef>
                <a:spcPct val="30000"/>
              </a:spcBef>
              <a:defRPr sz="1200">
                <a:solidFill>
                  <a:schemeClr val="tx1"/>
                </a:solidFill>
                <a:latin typeface="Arial" panose="020B0604020202020204" pitchFamily="34" charset="0"/>
                <a:ea typeface="ヒラギノ角ゴ Pro W3" panose="020B0300000000000000" pitchFamily="34" charset="-128"/>
              </a:defRPr>
            </a:lvl3pPr>
            <a:lvl4pPr marL="1600200" indent="-228600">
              <a:spcBef>
                <a:spcPct val="30000"/>
              </a:spcBef>
              <a:defRPr sz="1200">
                <a:solidFill>
                  <a:schemeClr val="tx1"/>
                </a:solidFill>
                <a:latin typeface="Arial" panose="020B0604020202020204" pitchFamily="34" charset="0"/>
                <a:ea typeface="ヒラギノ角ゴ Pro W3" panose="020B0300000000000000" pitchFamily="34" charset="-128"/>
              </a:defRPr>
            </a:lvl4pPr>
            <a:lvl5pPr marL="2057400" indent="-228600">
              <a:spcBef>
                <a:spcPct val="30000"/>
              </a:spcBef>
              <a:defRPr sz="12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9pPr>
          </a:lstStyle>
          <a:p>
            <a:pPr>
              <a:spcBef>
                <a:spcPct val="0"/>
              </a:spcBef>
            </a:pPr>
            <a:fld id="{CECD7871-24AA-A645-957F-1EC29B7DC8FE}" type="slidenum">
              <a:rPr lang="en-US" altLang="en-US">
                <a:ea typeface="MS PGothic" panose="020B0600070205080204" pitchFamily="34" charset="-128"/>
              </a:rPr>
              <a:pPr>
                <a:spcBef>
                  <a:spcPct val="0"/>
                </a:spcBef>
              </a:pPr>
              <a:t>39</a:t>
            </a:fld>
            <a:endParaRPr lang="en-US" altLang="en-US" dirty="0">
              <a:ea typeface="MS PGothic" panose="020B0600070205080204" pitchFamily="34" charset="-128"/>
            </a:endParaRPr>
          </a:p>
        </p:txBody>
      </p:sp>
      <p:sp>
        <p:nvSpPr>
          <p:cNvPr id="119810" name="Rectangle 2">
            <a:extLst>
              <a:ext uri="{FF2B5EF4-FFF2-40B4-BE49-F238E27FC236}">
                <a16:creationId xmlns:a16="http://schemas.microsoft.com/office/drawing/2014/main" id="{329131AF-ABEF-9F35-5926-A8FD1B50CD12}"/>
              </a:ext>
            </a:extLst>
          </p:cNvPr>
          <p:cNvSpPr>
            <a:spLocks noRot="1" noChangeArrowheads="1" noTextEdit="1"/>
          </p:cNvSpPr>
          <p:nvPr>
            <p:ph type="sldImg"/>
          </p:nvPr>
        </p:nvSpPr>
        <p:spPr>
          <a:ln/>
        </p:spPr>
      </p:sp>
      <p:sp>
        <p:nvSpPr>
          <p:cNvPr id="119811" name="Rectangle 3">
            <a:extLst>
              <a:ext uri="{FF2B5EF4-FFF2-40B4-BE49-F238E27FC236}">
                <a16:creationId xmlns:a16="http://schemas.microsoft.com/office/drawing/2014/main" id="{12381F36-E4DB-673F-606A-55B1617E91C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anose="020B0300000000000000" pitchFamily="34"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20E8C700-4E11-4AEE-BFB0-EDCA85F4E2BB}"/>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E189050D-B3A2-4892-8315-53F3B4296164}"/>
              </a:ext>
            </a:extLst>
          </p:cNvPr>
          <p:cNvSpPr>
            <a:spLocks noGrp="1"/>
          </p:cNvSpPr>
          <p:nvPr>
            <p:ph type="body" idx="1"/>
          </p:nvPr>
        </p:nvSpPr>
        <p:spPr/>
        <p:txBody>
          <a:bodyPr>
            <a:normAutofit/>
          </a:bodyPr>
          <a:lstStyle/>
          <a:p>
            <a:pPr>
              <a:defRPr/>
            </a:pPr>
            <a:endParaRPr lang="en-US" dirty="0">
              <a:ea typeface="+mn-ea"/>
              <a:cs typeface="+mn-cs"/>
            </a:endParaRPr>
          </a:p>
        </p:txBody>
      </p:sp>
      <p:sp>
        <p:nvSpPr>
          <p:cNvPr id="74756" name="Slide Number Placeholder 3">
            <a:extLst>
              <a:ext uri="{FF2B5EF4-FFF2-40B4-BE49-F238E27FC236}">
                <a16:creationId xmlns:a16="http://schemas.microsoft.com/office/drawing/2014/main" id="{219351BF-CA92-4C81-8371-4FF02CC5BFA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09C8C51C-A8DF-4EDE-9948-AB62960523A7}" type="slidenum">
              <a:rPr lang="en-US" altLang="en-US"/>
              <a:pPr/>
              <a:t>40</a:t>
            </a:fld>
            <a:endParaRPr lang="en-US" alt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7BC32279-567D-4B36-9949-577264158EB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B1182D1F-C757-435E-BD4B-A8C831F96637}" type="slidenum">
              <a:rPr lang="en-US" altLang="en-US"/>
              <a:pPr/>
              <a:t>41</a:t>
            </a:fld>
            <a:endParaRPr lang="en-US" altLang="en-US" dirty="0"/>
          </a:p>
        </p:txBody>
      </p:sp>
      <p:sp>
        <p:nvSpPr>
          <p:cNvPr id="76803" name="Rectangle 2">
            <a:extLst>
              <a:ext uri="{FF2B5EF4-FFF2-40B4-BE49-F238E27FC236}">
                <a16:creationId xmlns:a16="http://schemas.microsoft.com/office/drawing/2014/main" id="{5B951990-897A-4C43-A400-C789D586FB3A}"/>
              </a:ext>
            </a:extLst>
          </p:cNvPr>
          <p:cNvSpPr>
            <a:spLocks noGrp="1" noRot="1" noChangeAspect="1" noChangeArrowheads="1" noTextEdit="1"/>
          </p:cNvSpPr>
          <p:nvPr>
            <p:ph type="sldImg"/>
          </p:nvPr>
        </p:nvSpPr>
        <p:spPr>
          <a:ln/>
        </p:spPr>
      </p:sp>
      <p:sp>
        <p:nvSpPr>
          <p:cNvPr id="76804" name="Rectangle 3">
            <a:extLst>
              <a:ext uri="{FF2B5EF4-FFF2-40B4-BE49-F238E27FC236}">
                <a16:creationId xmlns:a16="http://schemas.microsoft.com/office/drawing/2014/main" id="{4AEE624F-EC1A-4501-91B3-ACDFD9F65C8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85742A60-6329-442B-9DEF-6012834FD1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86EBA0C6-D245-42A5-9C26-EEC858B46BFD}" type="slidenum">
              <a:rPr lang="en-US" altLang="en-US"/>
              <a:pPr/>
              <a:t>4</a:t>
            </a:fld>
            <a:endParaRPr lang="en-US" altLang="en-US" dirty="0"/>
          </a:p>
        </p:txBody>
      </p:sp>
      <p:sp>
        <p:nvSpPr>
          <p:cNvPr id="13315" name="Rectangle 2">
            <a:extLst>
              <a:ext uri="{FF2B5EF4-FFF2-40B4-BE49-F238E27FC236}">
                <a16:creationId xmlns:a16="http://schemas.microsoft.com/office/drawing/2014/main" id="{70CBB85C-D945-49D0-93AC-1F137B09B743}"/>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F6E55266-35AF-4B44-9E56-4D13012F302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7E2E474B-5450-4056-BD1D-EB89060C9174}"/>
              </a:ext>
            </a:extLst>
          </p:cNvPr>
          <p:cNvSpPr>
            <a:spLocks noGrp="1" noRot="1" noChangeAspect="1" noChangeArrowheads="1" noTextEdit="1"/>
          </p:cNvSpPr>
          <p:nvPr>
            <p:ph type="sldImg"/>
          </p:nvPr>
        </p:nvSpPr>
        <p:spPr>
          <a:ln/>
        </p:spPr>
      </p:sp>
      <p:sp>
        <p:nvSpPr>
          <p:cNvPr id="82947" name="Notes Placeholder 2">
            <a:extLst>
              <a:ext uri="{FF2B5EF4-FFF2-40B4-BE49-F238E27FC236}">
                <a16:creationId xmlns:a16="http://schemas.microsoft.com/office/drawing/2014/main" id="{88F79636-706B-4C4A-9451-306E799A8BD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
        <p:nvSpPr>
          <p:cNvPr id="82948" name="Slide Number Placeholder 3">
            <a:extLst>
              <a:ext uri="{FF2B5EF4-FFF2-40B4-BE49-F238E27FC236}">
                <a16:creationId xmlns:a16="http://schemas.microsoft.com/office/drawing/2014/main" id="{F96A3097-1B2A-4E1A-BF21-1B36D81953A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478DA137-17F8-4AC3-B102-6E98C8FAC21F}" type="slidenum">
              <a:rPr lang="en-US" altLang="en-US"/>
              <a:pPr/>
              <a:t>42</a:t>
            </a:fld>
            <a:endParaRPr lang="en-US" alt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518F82F0-45C3-475C-A670-8060CB382947}"/>
              </a:ext>
            </a:extLst>
          </p:cNvPr>
          <p:cNvSpPr>
            <a:spLocks noGrp="1" noRot="1" noChangeAspect="1" noChangeArrowheads="1" noTextEdit="1"/>
          </p:cNvSpPr>
          <p:nvPr>
            <p:ph type="sldImg"/>
          </p:nvPr>
        </p:nvSpPr>
        <p:spPr>
          <a:ln/>
        </p:spPr>
      </p:sp>
      <p:sp>
        <p:nvSpPr>
          <p:cNvPr id="84995" name="Notes Placeholder 2">
            <a:extLst>
              <a:ext uri="{FF2B5EF4-FFF2-40B4-BE49-F238E27FC236}">
                <a16:creationId xmlns:a16="http://schemas.microsoft.com/office/drawing/2014/main" id="{6AADEEFC-9EEE-495B-9B48-724292D938E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84996" name="Slide Number Placeholder 3">
            <a:extLst>
              <a:ext uri="{FF2B5EF4-FFF2-40B4-BE49-F238E27FC236}">
                <a16:creationId xmlns:a16="http://schemas.microsoft.com/office/drawing/2014/main" id="{64E0A05D-BD33-4775-864E-2E69DC74981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EF4CE3CA-59DB-4FA8-B354-3C124BC4035E}" type="slidenum">
              <a:rPr lang="en-US" altLang="en-US"/>
              <a:pPr/>
              <a:t>43</a:t>
            </a:fld>
            <a:endParaRPr lang="en-US" alt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83442F1B-5A3A-4C13-A79A-BCFE6184C13F}"/>
              </a:ext>
            </a:extLst>
          </p:cNvPr>
          <p:cNvSpPr>
            <a:spLocks noGrp="1" noRot="1" noChangeAspect="1" noChangeArrowheads="1" noTextEdit="1"/>
          </p:cNvSpPr>
          <p:nvPr>
            <p:ph type="sldImg"/>
          </p:nvPr>
        </p:nvSpPr>
        <p:spPr>
          <a:ln/>
        </p:spPr>
      </p:sp>
      <p:sp>
        <p:nvSpPr>
          <p:cNvPr id="87043" name="Notes Placeholder 2">
            <a:extLst>
              <a:ext uri="{FF2B5EF4-FFF2-40B4-BE49-F238E27FC236}">
                <a16:creationId xmlns:a16="http://schemas.microsoft.com/office/drawing/2014/main" id="{B8A6B239-69E9-40D5-9251-38F2B932BA6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87044" name="Slide Number Placeholder 3">
            <a:extLst>
              <a:ext uri="{FF2B5EF4-FFF2-40B4-BE49-F238E27FC236}">
                <a16:creationId xmlns:a16="http://schemas.microsoft.com/office/drawing/2014/main" id="{0066BDE8-B0E6-4982-AEEA-DCF12965566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6B1D2F07-8FAF-4833-8F34-8B343A0B9017}" type="slidenum">
              <a:rPr lang="en-US" altLang="en-US"/>
              <a:pPr/>
              <a:t>44</a:t>
            </a:fld>
            <a:endParaRPr lang="en-US" alt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Slide Image Placeholder 1">
            <a:extLst>
              <a:ext uri="{FF2B5EF4-FFF2-40B4-BE49-F238E27FC236}">
                <a16:creationId xmlns:a16="http://schemas.microsoft.com/office/drawing/2014/main" id="{2CC4A8DD-F3F8-63DB-004D-0E87985BE166}"/>
              </a:ext>
            </a:extLst>
          </p:cNvPr>
          <p:cNvSpPr>
            <a:spLocks noGrp="1" noRot="1" noChangeAspect="1" noChangeArrowheads="1" noTextEdit="1"/>
          </p:cNvSpPr>
          <p:nvPr>
            <p:ph type="sldImg"/>
          </p:nvPr>
        </p:nvSpPr>
        <p:spPr>
          <a:ln/>
        </p:spPr>
      </p:sp>
      <p:sp>
        <p:nvSpPr>
          <p:cNvPr id="136194" name="Notes Placeholder 2">
            <a:extLst>
              <a:ext uri="{FF2B5EF4-FFF2-40B4-BE49-F238E27FC236}">
                <a16:creationId xmlns:a16="http://schemas.microsoft.com/office/drawing/2014/main" id="{25C4153C-09D4-B989-492E-C8FCEBF8DFE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anose="020B0300000000000000" pitchFamily="34" charset="-128"/>
            </a:endParaRPr>
          </a:p>
        </p:txBody>
      </p:sp>
      <p:sp>
        <p:nvSpPr>
          <p:cNvPr id="136195" name="Slide Number Placeholder 3">
            <a:extLst>
              <a:ext uri="{FF2B5EF4-FFF2-40B4-BE49-F238E27FC236}">
                <a16:creationId xmlns:a16="http://schemas.microsoft.com/office/drawing/2014/main" id="{254CF1A8-F8CB-58CC-B31D-DF994214C27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ヒラギノ角ゴ Pro W3" panose="020B0300000000000000" pitchFamily="34" charset="-128"/>
              </a:defRPr>
            </a:lvl1pPr>
            <a:lvl2pPr marL="742950" indent="-285750">
              <a:spcBef>
                <a:spcPct val="30000"/>
              </a:spcBef>
              <a:defRPr sz="1200">
                <a:solidFill>
                  <a:schemeClr val="tx1"/>
                </a:solidFill>
                <a:latin typeface="Arial" panose="020B0604020202020204" pitchFamily="34" charset="0"/>
                <a:ea typeface="ヒラギノ角ゴ Pro W3" panose="020B0300000000000000" pitchFamily="34" charset="-128"/>
              </a:defRPr>
            </a:lvl2pPr>
            <a:lvl3pPr marL="1143000" indent="-228600">
              <a:spcBef>
                <a:spcPct val="30000"/>
              </a:spcBef>
              <a:defRPr sz="1200">
                <a:solidFill>
                  <a:schemeClr val="tx1"/>
                </a:solidFill>
                <a:latin typeface="Arial" panose="020B0604020202020204" pitchFamily="34" charset="0"/>
                <a:ea typeface="ヒラギノ角ゴ Pro W3" panose="020B0300000000000000" pitchFamily="34" charset="-128"/>
              </a:defRPr>
            </a:lvl3pPr>
            <a:lvl4pPr marL="1600200" indent="-228600">
              <a:spcBef>
                <a:spcPct val="30000"/>
              </a:spcBef>
              <a:defRPr sz="1200">
                <a:solidFill>
                  <a:schemeClr val="tx1"/>
                </a:solidFill>
                <a:latin typeface="Arial" panose="020B0604020202020204" pitchFamily="34" charset="0"/>
                <a:ea typeface="ヒラギノ角ゴ Pro W3" panose="020B0300000000000000" pitchFamily="34" charset="-128"/>
              </a:defRPr>
            </a:lvl4pPr>
            <a:lvl5pPr marL="2057400" indent="-228600">
              <a:spcBef>
                <a:spcPct val="30000"/>
              </a:spcBef>
              <a:defRPr sz="12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9pPr>
          </a:lstStyle>
          <a:p>
            <a:pPr>
              <a:spcBef>
                <a:spcPct val="0"/>
              </a:spcBef>
            </a:pPr>
            <a:fld id="{98649FD5-BAB2-2D4B-8739-580A38FEBA1A}" type="slidenum">
              <a:rPr lang="en-US" altLang="en-US"/>
              <a:pPr>
                <a:spcBef>
                  <a:spcPct val="0"/>
                </a:spcBef>
              </a:pPr>
              <a:t>45</a:t>
            </a:fld>
            <a:endParaRPr lang="en-US" alt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Slide Image Placeholder 1">
            <a:extLst>
              <a:ext uri="{FF2B5EF4-FFF2-40B4-BE49-F238E27FC236}">
                <a16:creationId xmlns:a16="http://schemas.microsoft.com/office/drawing/2014/main" id="{E6D37B00-BA24-9B02-4CDC-C2CE46569313}"/>
              </a:ext>
            </a:extLst>
          </p:cNvPr>
          <p:cNvSpPr>
            <a:spLocks noGrp="1" noRot="1" noChangeAspect="1" noChangeArrowheads="1" noTextEdit="1"/>
          </p:cNvSpPr>
          <p:nvPr>
            <p:ph type="sldImg"/>
          </p:nvPr>
        </p:nvSpPr>
        <p:spPr>
          <a:ln/>
        </p:spPr>
      </p:sp>
      <p:sp>
        <p:nvSpPr>
          <p:cNvPr id="138242" name="Notes Placeholder 2">
            <a:extLst>
              <a:ext uri="{FF2B5EF4-FFF2-40B4-BE49-F238E27FC236}">
                <a16:creationId xmlns:a16="http://schemas.microsoft.com/office/drawing/2014/main" id="{FB877EB8-AEA2-270F-0B50-1057E4EFCBB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anose="020B0300000000000000" pitchFamily="34" charset="-128"/>
            </a:endParaRPr>
          </a:p>
        </p:txBody>
      </p:sp>
      <p:sp>
        <p:nvSpPr>
          <p:cNvPr id="138243" name="Slide Number Placeholder 3">
            <a:extLst>
              <a:ext uri="{FF2B5EF4-FFF2-40B4-BE49-F238E27FC236}">
                <a16:creationId xmlns:a16="http://schemas.microsoft.com/office/drawing/2014/main" id="{042C9235-02CC-18DC-DA52-F7FDA5A1D72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ヒラギノ角ゴ Pro W3" panose="020B0300000000000000" pitchFamily="34" charset="-128"/>
              </a:defRPr>
            </a:lvl1pPr>
            <a:lvl2pPr marL="742950" indent="-285750">
              <a:spcBef>
                <a:spcPct val="30000"/>
              </a:spcBef>
              <a:defRPr sz="1200">
                <a:solidFill>
                  <a:schemeClr val="tx1"/>
                </a:solidFill>
                <a:latin typeface="Arial" panose="020B0604020202020204" pitchFamily="34" charset="0"/>
                <a:ea typeface="ヒラギノ角ゴ Pro W3" panose="020B0300000000000000" pitchFamily="34" charset="-128"/>
              </a:defRPr>
            </a:lvl2pPr>
            <a:lvl3pPr marL="1143000" indent="-228600">
              <a:spcBef>
                <a:spcPct val="30000"/>
              </a:spcBef>
              <a:defRPr sz="1200">
                <a:solidFill>
                  <a:schemeClr val="tx1"/>
                </a:solidFill>
                <a:latin typeface="Arial" panose="020B0604020202020204" pitchFamily="34" charset="0"/>
                <a:ea typeface="ヒラギノ角ゴ Pro W3" panose="020B0300000000000000" pitchFamily="34" charset="-128"/>
              </a:defRPr>
            </a:lvl3pPr>
            <a:lvl4pPr marL="1600200" indent="-228600">
              <a:spcBef>
                <a:spcPct val="30000"/>
              </a:spcBef>
              <a:defRPr sz="1200">
                <a:solidFill>
                  <a:schemeClr val="tx1"/>
                </a:solidFill>
                <a:latin typeface="Arial" panose="020B0604020202020204" pitchFamily="34" charset="0"/>
                <a:ea typeface="ヒラギノ角ゴ Pro W3" panose="020B0300000000000000" pitchFamily="34" charset="-128"/>
              </a:defRPr>
            </a:lvl4pPr>
            <a:lvl5pPr marL="2057400" indent="-228600">
              <a:spcBef>
                <a:spcPct val="30000"/>
              </a:spcBef>
              <a:defRPr sz="12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9pPr>
          </a:lstStyle>
          <a:p>
            <a:pPr>
              <a:spcBef>
                <a:spcPct val="0"/>
              </a:spcBef>
            </a:pPr>
            <a:fld id="{D50858D1-77BE-EF49-9A38-CD4183818071}" type="slidenum">
              <a:rPr lang="en-US" altLang="en-US"/>
              <a:pPr>
                <a:spcBef>
                  <a:spcPct val="0"/>
                </a:spcBef>
              </a:pPr>
              <a:t>46</a:t>
            </a:fld>
            <a:endParaRPr lang="en-US" alt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850973-C6AA-433D-A53F-8FB4CC487094}" type="slidenum">
              <a:rPr lang="en-US" altLang="en-US" smtClean="0"/>
              <a:pPr/>
              <a:t>47</a:t>
            </a:fld>
            <a:endParaRPr lang="en-US" altLang="en-US" dirty="0"/>
          </a:p>
        </p:txBody>
      </p:sp>
    </p:spTree>
    <p:extLst>
      <p:ext uri="{BB962C8B-B14F-4D97-AF65-F5344CB8AC3E}">
        <p14:creationId xmlns:p14="http://schemas.microsoft.com/office/powerpoint/2010/main" val="2192049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68646C80-EA26-415D-89B9-CFF07CA2D17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025F527F-DB91-40DC-AF85-31E16A336E65}" type="slidenum">
              <a:rPr lang="en-US" altLang="en-US"/>
              <a:pPr/>
              <a:t>5</a:t>
            </a:fld>
            <a:endParaRPr lang="en-US" altLang="en-US" dirty="0"/>
          </a:p>
        </p:txBody>
      </p:sp>
      <p:sp>
        <p:nvSpPr>
          <p:cNvPr id="15363" name="Rectangle 2">
            <a:extLst>
              <a:ext uri="{FF2B5EF4-FFF2-40B4-BE49-F238E27FC236}">
                <a16:creationId xmlns:a16="http://schemas.microsoft.com/office/drawing/2014/main" id="{277FCDFF-C796-4843-8289-21271EACD922}"/>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19574461-DB7C-4EF0-B49E-C993443713A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0D4DE2B7-2926-47CB-AFFE-745A2469FB2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F917735F-3B59-40C9-8FF0-7B0AD2E65AB1}" type="slidenum">
              <a:rPr lang="en-US" altLang="en-US"/>
              <a:pPr/>
              <a:t>6</a:t>
            </a:fld>
            <a:endParaRPr lang="en-US" altLang="en-US" dirty="0"/>
          </a:p>
        </p:txBody>
      </p:sp>
      <p:sp>
        <p:nvSpPr>
          <p:cNvPr id="17411" name="Rectangle 2">
            <a:extLst>
              <a:ext uri="{FF2B5EF4-FFF2-40B4-BE49-F238E27FC236}">
                <a16:creationId xmlns:a16="http://schemas.microsoft.com/office/drawing/2014/main" id="{84A7D52F-D144-4E18-8914-F7E9C3149E0F}"/>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2AEC0E91-3852-4B59-BB11-1C24413D1D4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6612B3E1-0A63-41DD-B374-823C1D4F99C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EBD253D3-2D14-4EED-90A9-A03DBD797759}" type="slidenum">
              <a:rPr lang="en-US" altLang="en-US"/>
              <a:pPr/>
              <a:t>7</a:t>
            </a:fld>
            <a:endParaRPr lang="en-US" altLang="en-US" dirty="0"/>
          </a:p>
        </p:txBody>
      </p:sp>
      <p:sp>
        <p:nvSpPr>
          <p:cNvPr id="19459" name="Rectangle 2">
            <a:extLst>
              <a:ext uri="{FF2B5EF4-FFF2-40B4-BE49-F238E27FC236}">
                <a16:creationId xmlns:a16="http://schemas.microsoft.com/office/drawing/2014/main" id="{7D00DD15-DC04-408D-8AC7-FD86EF08E8C2}"/>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3BE882E8-338A-4546-905F-48BCA48D4F0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4BB13761-BCFE-403B-A59A-1CC3B2C9DEA6}"/>
              </a:ext>
            </a:extLst>
          </p:cNvPr>
          <p:cNvSpPr>
            <a:spLocks noGrp="1" noRot="1" noChangeAspect="1" noChangeArrowheads="1" noTextEdit="1"/>
          </p:cNvSpPr>
          <p:nvPr>
            <p:ph type="sldImg"/>
          </p:nvPr>
        </p:nvSpPr>
        <p:spPr>
          <a:ln/>
        </p:spPr>
      </p:sp>
      <p:sp>
        <p:nvSpPr>
          <p:cNvPr id="21507" name="Notes Placeholder 2">
            <a:extLst>
              <a:ext uri="{FF2B5EF4-FFF2-40B4-BE49-F238E27FC236}">
                <a16:creationId xmlns:a16="http://schemas.microsoft.com/office/drawing/2014/main" id="{841E2A14-A530-46EB-A593-42B094B406A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21508" name="Slide Number Placeholder 3">
            <a:extLst>
              <a:ext uri="{FF2B5EF4-FFF2-40B4-BE49-F238E27FC236}">
                <a16:creationId xmlns:a16="http://schemas.microsoft.com/office/drawing/2014/main" id="{835E6EDE-3A15-42ED-BDCD-59F187A8338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847A8E23-0509-4ECA-8789-45BCB6A89933}" type="slidenum">
              <a:rPr lang="en-US" altLang="en-US"/>
              <a:pPr/>
              <a:t>8</a:t>
            </a:fld>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D4D0146A-C665-4C5D-98A6-B8FA36A34F6C}"/>
              </a:ext>
            </a:extLst>
          </p:cNvPr>
          <p:cNvSpPr>
            <a:spLocks noGrp="1" noRot="1" noChangeAspect="1" noChangeArrowheads="1" noTextEdit="1"/>
          </p:cNvSpPr>
          <p:nvPr>
            <p:ph type="sldImg"/>
          </p:nvPr>
        </p:nvSpPr>
        <p:spPr>
          <a:ln/>
        </p:spPr>
      </p:sp>
      <p:sp>
        <p:nvSpPr>
          <p:cNvPr id="23555" name="Notes Placeholder 2">
            <a:extLst>
              <a:ext uri="{FF2B5EF4-FFF2-40B4-BE49-F238E27FC236}">
                <a16:creationId xmlns:a16="http://schemas.microsoft.com/office/drawing/2014/main" id="{3AEF5057-A5D4-48EF-869E-6EB6A3C7D6A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23556" name="Slide Number Placeholder 3">
            <a:extLst>
              <a:ext uri="{FF2B5EF4-FFF2-40B4-BE49-F238E27FC236}">
                <a16:creationId xmlns:a16="http://schemas.microsoft.com/office/drawing/2014/main" id="{3CD21574-F51D-495D-B90A-8D7DD1BAE05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33EF1C80-764B-4410-A990-970C898CCCF6}" type="slidenum">
              <a:rPr lang="en-US" altLang="en-US"/>
              <a:pPr/>
              <a:t>9</a:t>
            </a:fld>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1"/>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7">
            <a:extLst>
              <a:ext uri="{FF2B5EF4-FFF2-40B4-BE49-F238E27FC236}">
                <a16:creationId xmlns:a16="http://schemas.microsoft.com/office/drawing/2014/main" id="{B47F1860-293A-444D-9B18-B1639E7B1B12}"/>
              </a:ext>
            </a:extLst>
          </p:cNvPr>
          <p:cNvSpPr>
            <a:spLocks noGrp="1"/>
          </p:cNvSpPr>
          <p:nvPr>
            <p:ph type="sldNum" sz="quarter" idx="10"/>
          </p:nvPr>
        </p:nvSpPr>
        <p:spPr>
          <a:ln/>
        </p:spPr>
        <p:txBody>
          <a:bodyPr/>
          <a:lstStyle>
            <a:lvl1pPr>
              <a:defRPr/>
            </a:lvl1pPr>
          </a:lstStyle>
          <a:p>
            <a:r>
              <a:rPr lang="en-GB" altLang="en-US" dirty="0"/>
              <a:t> </a:t>
            </a:r>
            <a:fld id="{2E5A148D-6715-48C6-B2F1-10645C6156C9}" type="slidenum">
              <a:rPr lang="en-GB" altLang="en-US"/>
              <a:pPr/>
              <a:t>‹#›</a:t>
            </a:fld>
            <a:endParaRPr lang="en-GB" altLang="en-US" dirty="0"/>
          </a:p>
        </p:txBody>
      </p:sp>
      <p:sp>
        <p:nvSpPr>
          <p:cNvPr id="5" name="Footer Placeholder 8">
            <a:extLst>
              <a:ext uri="{FF2B5EF4-FFF2-40B4-BE49-F238E27FC236}">
                <a16:creationId xmlns:a16="http://schemas.microsoft.com/office/drawing/2014/main" id="{53093A6B-AFAF-42BC-AF82-DFC71D671CC1}"/>
              </a:ext>
            </a:extLst>
          </p:cNvPr>
          <p:cNvSpPr>
            <a:spLocks noGrp="1"/>
          </p:cNvSpPr>
          <p:nvPr>
            <p:ph type="ftr" sz="quarter" idx="11"/>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192110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075C39E-9F17-47A5-8486-A12254985020}" type="datetime1">
              <a:rPr lang="en-US" smtClean="0"/>
              <a:t>9/11/22</a:t>
            </a:fld>
            <a:endParaRPr 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r>
              <a:rPr lang="en-GB" altLang="en-US" dirty="0"/>
              <a:t> </a:t>
            </a:r>
            <a:fld id="{1EDF5BCA-7091-4005-9A0B-84BC33143FB4}" type="slidenum">
              <a:rPr lang="en-GB" altLang="en-US" smtClean="0"/>
              <a:pPr/>
              <a:t>‹#›</a:t>
            </a:fld>
            <a:endParaRPr lang="en-GB" alt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2112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E89BCE69-E450-4626-9E28-0928D4155B4F}" type="datetime1">
              <a:rPr lang="en-US" smtClean="0"/>
              <a:t>9/11/22</a:t>
            </a:fld>
            <a:endParaRPr 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r>
              <a:rPr lang="en-GB" altLang="en-US" dirty="0"/>
              <a:t> </a:t>
            </a:r>
            <a:fld id="{275BEBAE-4E02-4F10-80D1-4CA41BB2CE7D}" type="slidenum">
              <a:rPr lang="en-GB" altLang="en-US" smtClean="0"/>
              <a:pPr/>
              <a:t>‹#›</a:t>
            </a:fld>
            <a:endParaRPr lang="en-GB" altLang="en-US" dirty="0"/>
          </a:p>
        </p:txBody>
      </p:sp>
    </p:spTree>
    <p:extLst>
      <p:ext uri="{BB962C8B-B14F-4D97-AF65-F5344CB8AC3E}">
        <p14:creationId xmlns:p14="http://schemas.microsoft.com/office/powerpoint/2010/main" val="1769031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7CFC3EDF-8F4A-4BAE-9CCC-7A934B179051}" type="datetime1">
              <a:rPr lang="en-US" smtClean="0"/>
              <a:t>9/11/22</a:t>
            </a:fld>
            <a:endParaRPr lang="en-US" dirty="0"/>
          </a:p>
        </p:txBody>
      </p:sp>
      <p:sp>
        <p:nvSpPr>
          <p:cNvPr id="8" name="Footer Placeholder 7"/>
          <p:cNvSpPr>
            <a:spLocks noGrp="1"/>
          </p:cNvSpPr>
          <p:nvPr>
            <p:ph type="ftr" sz="quarter" idx="11"/>
          </p:nvPr>
        </p:nvSpPr>
        <p:spPr/>
        <p:txBody>
          <a:bodyPr/>
          <a:lstStyle/>
          <a:p>
            <a:pPr>
              <a:defRPr/>
            </a:pPr>
            <a:endParaRPr lang="en-US" altLang="en-US" dirty="0"/>
          </a:p>
        </p:txBody>
      </p:sp>
      <p:sp>
        <p:nvSpPr>
          <p:cNvPr id="9" name="Slide Number Placeholder 8"/>
          <p:cNvSpPr>
            <a:spLocks noGrp="1"/>
          </p:cNvSpPr>
          <p:nvPr>
            <p:ph type="sldNum" sz="quarter" idx="12"/>
          </p:nvPr>
        </p:nvSpPr>
        <p:spPr/>
        <p:txBody>
          <a:bodyPr/>
          <a:lstStyle/>
          <a:p>
            <a:r>
              <a:rPr lang="en-GB" altLang="en-US" dirty="0"/>
              <a:t> </a:t>
            </a:r>
            <a:fld id="{7CD6216F-8A61-484B-A5D0-8763E5382D7C}" type="slidenum">
              <a:rPr lang="en-GB" altLang="en-US" smtClean="0"/>
              <a:pPr/>
              <a:t>‹#›</a:t>
            </a:fld>
            <a:endParaRPr lang="en-GB" altLang="en-US" dirty="0"/>
          </a:p>
        </p:txBody>
      </p:sp>
    </p:spTree>
    <p:extLst>
      <p:ext uri="{BB962C8B-B14F-4D97-AF65-F5344CB8AC3E}">
        <p14:creationId xmlns:p14="http://schemas.microsoft.com/office/powerpoint/2010/main" val="1700726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96BD3D4C-FAA1-4A24-9A70-ECC46C3F54D8}" type="datetime1">
              <a:rPr lang="en-US" smtClean="0"/>
              <a:t>9/11/22</a:t>
            </a:fld>
            <a:endParaRPr 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p:txBody>
          <a:bodyPr/>
          <a:lstStyle/>
          <a:p>
            <a:r>
              <a:rPr lang="en-GB" altLang="en-US" dirty="0"/>
              <a:t> </a:t>
            </a:r>
            <a:fld id="{3BC5F495-65F4-4C4B-BC51-9927F4D4A1C3}" type="slidenum">
              <a:rPr lang="en-GB" altLang="en-US" smtClean="0"/>
              <a:pPr/>
              <a:t>‹#›</a:t>
            </a:fld>
            <a:endParaRPr lang="en-GB" altLang="en-US" dirty="0"/>
          </a:p>
        </p:txBody>
      </p:sp>
    </p:spTree>
    <p:extLst>
      <p:ext uri="{BB962C8B-B14F-4D97-AF65-F5344CB8AC3E}">
        <p14:creationId xmlns:p14="http://schemas.microsoft.com/office/powerpoint/2010/main" val="1160200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112AEE1-DA31-41AC-8F7D-49884EF86B8B}" type="datetime1">
              <a:rPr lang="en-US" smtClean="0"/>
              <a:t>9/11/22</a:t>
            </a:fld>
            <a:endParaRPr lang="en-US" dirty="0"/>
          </a:p>
        </p:txBody>
      </p:sp>
      <p:sp>
        <p:nvSpPr>
          <p:cNvPr id="3" name="Footer Placeholder 2"/>
          <p:cNvSpPr>
            <a:spLocks noGrp="1"/>
          </p:cNvSpPr>
          <p:nvPr>
            <p:ph type="ftr" sz="quarter" idx="11"/>
          </p:nvPr>
        </p:nvSpPr>
        <p:spPr/>
        <p:txBody>
          <a:bodyPr/>
          <a:lstStyle/>
          <a:p>
            <a:pPr>
              <a:defRPr/>
            </a:pPr>
            <a:endParaRPr lang="en-US" altLang="en-US" dirty="0"/>
          </a:p>
        </p:txBody>
      </p:sp>
      <p:sp>
        <p:nvSpPr>
          <p:cNvPr id="4" name="Slide Number Placeholder 3"/>
          <p:cNvSpPr>
            <a:spLocks noGrp="1"/>
          </p:cNvSpPr>
          <p:nvPr>
            <p:ph type="sldNum" sz="quarter" idx="12"/>
          </p:nvPr>
        </p:nvSpPr>
        <p:spPr/>
        <p:txBody>
          <a:bodyPr/>
          <a:lstStyle/>
          <a:p>
            <a:r>
              <a:rPr lang="en-GB" altLang="en-US" dirty="0"/>
              <a:t> </a:t>
            </a:r>
            <a:fld id="{17B2FF6C-42CC-4D76-8473-C9E2C6D30A6C}" type="slidenum">
              <a:rPr lang="en-GB" altLang="en-US" smtClean="0"/>
              <a:pPr/>
              <a:t>‹#›</a:t>
            </a:fld>
            <a:endParaRPr lang="en-GB" altLang="en-US" dirty="0"/>
          </a:p>
        </p:txBody>
      </p:sp>
    </p:spTree>
    <p:extLst>
      <p:ext uri="{BB962C8B-B14F-4D97-AF65-F5344CB8AC3E}">
        <p14:creationId xmlns:p14="http://schemas.microsoft.com/office/powerpoint/2010/main" val="24543923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A6035BB-9496-42D1-A7C8-0B0FF63D2895}" type="datetime1">
              <a:rPr lang="en-US" smtClean="0"/>
              <a:t>9/11/22</a:t>
            </a:fld>
            <a:endParaRPr 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r>
              <a:rPr lang="en-GB" altLang="en-US" dirty="0"/>
              <a:t> </a:t>
            </a:r>
            <a:fld id="{64A09407-4F4E-4FCE-BC06-17028F2EA778}" type="slidenum">
              <a:rPr lang="en-GB" altLang="en-US" smtClean="0"/>
              <a:pPr/>
              <a:t>‹#›</a:t>
            </a:fld>
            <a:endParaRPr lang="en-GB" altLang="en-US" dirty="0"/>
          </a:p>
        </p:txBody>
      </p:sp>
    </p:spTree>
    <p:extLst>
      <p:ext uri="{BB962C8B-B14F-4D97-AF65-F5344CB8AC3E}">
        <p14:creationId xmlns:p14="http://schemas.microsoft.com/office/powerpoint/2010/main" val="17699146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E1DC2D8-DD06-4922-AFB1-61F88DA515E4}" type="datetime1">
              <a:rPr lang="en-US" smtClean="0"/>
              <a:t>9/11/22</a:t>
            </a:fld>
            <a:endParaRPr 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r>
              <a:rPr lang="en-GB" altLang="en-US" dirty="0"/>
              <a:t> </a:t>
            </a:r>
            <a:fld id="{C6BA2E80-14D3-432B-9E97-B963879896A6}" type="slidenum">
              <a:rPr lang="en-GB" altLang="en-US" smtClean="0"/>
              <a:pPr/>
              <a:t>‹#›</a:t>
            </a:fld>
            <a:endParaRPr lang="en-GB" altLang="en-US" dirty="0"/>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40114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9AAFA988-E5D6-44CC-B64D-0DFB1848DD75}" type="datetime1">
              <a:rPr lang="en-US" smtClean="0"/>
              <a:t>9/11/22</a:t>
            </a:fld>
            <a:endParaRPr 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r>
              <a:rPr lang="en-GB" altLang="en-US" dirty="0"/>
              <a:t> </a:t>
            </a:r>
            <a:fld id="{4B7F59EB-1233-4B16-BA6A-2CBBAA10C678}" type="slidenum">
              <a:rPr lang="en-GB" altLang="en-US" smtClean="0"/>
              <a:pPr/>
              <a:t>‹#›</a:t>
            </a:fld>
            <a:endParaRPr lang="en-GB" altLang="en-US" dirty="0"/>
          </a:p>
        </p:txBody>
      </p:sp>
    </p:spTree>
    <p:extLst>
      <p:ext uri="{BB962C8B-B14F-4D97-AF65-F5344CB8AC3E}">
        <p14:creationId xmlns:p14="http://schemas.microsoft.com/office/powerpoint/2010/main" val="13709534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C33FFBB7-C879-4BE9-B488-B888F5D13168}" type="datetime1">
              <a:rPr lang="en-US" smtClean="0"/>
              <a:t>9/11/22</a:t>
            </a:fld>
            <a:endParaRPr 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r>
              <a:rPr lang="en-GB" altLang="en-US" dirty="0"/>
              <a:t> </a:t>
            </a:r>
            <a:fld id="{04C8E17F-3710-4EE1-9722-0C0EED92A294}" type="slidenum">
              <a:rPr lang="en-GB" altLang="en-US" smtClean="0"/>
              <a:pPr/>
              <a:t>‹#›</a:t>
            </a:fld>
            <a:endParaRPr lang="en-GB" altLang="en-US" dirty="0"/>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81378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5" name="Title Placeholder 1"/>
          <p:cNvSpPr>
            <a:spLocks noGrp="1"/>
          </p:cNvSpPr>
          <p:nvPr>
            <p:ph type="title"/>
          </p:nvPr>
        </p:nvSpPr>
        <p:spPr>
          <a:xfrm>
            <a:off x="276225" y="228600"/>
            <a:ext cx="8591550" cy="1066801"/>
          </a:xfrm>
          <a:prstGeom prst="rect">
            <a:avLst/>
          </a:prstGeom>
        </p:spPr>
        <p:txBody>
          <a:bodyPr rtlCol="0">
            <a:normAutofit/>
          </a:bodyPr>
          <a:lstStyle/>
          <a:p>
            <a:r>
              <a:rPr lang="en-US"/>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3">
            <a:extLst>
              <a:ext uri="{FF2B5EF4-FFF2-40B4-BE49-F238E27FC236}">
                <a16:creationId xmlns:a16="http://schemas.microsoft.com/office/drawing/2014/main" id="{B15AEFA6-A20E-12C4-49B7-FC082B404FE3}"/>
              </a:ext>
            </a:extLst>
          </p:cNvPr>
          <p:cNvSpPr>
            <a:spLocks noGrp="1"/>
          </p:cNvSpPr>
          <p:nvPr>
            <p:ph type="dt" sz="half" idx="14"/>
          </p:nvPr>
        </p:nvSpPr>
        <p:spPr/>
        <p:txBody>
          <a:bodyPr/>
          <a:lstStyle>
            <a:lvl1pPr>
              <a:defRPr/>
            </a:lvl1pPr>
          </a:lstStyle>
          <a:p>
            <a:pPr>
              <a:defRPr/>
            </a:pPr>
            <a:fld id="{46CDFBFB-46C2-B94D-AB34-34FA2DAC37F2}" type="datetime1">
              <a:rPr lang="en-US" altLang="en-US"/>
              <a:pPr>
                <a:defRPr/>
              </a:pPr>
              <a:t>9/11/22</a:t>
            </a:fld>
            <a:endParaRPr lang="en-US" altLang="en-US" dirty="0"/>
          </a:p>
        </p:txBody>
      </p:sp>
      <p:sp>
        <p:nvSpPr>
          <p:cNvPr id="4" name="Footer Placeholder 4">
            <a:extLst>
              <a:ext uri="{FF2B5EF4-FFF2-40B4-BE49-F238E27FC236}">
                <a16:creationId xmlns:a16="http://schemas.microsoft.com/office/drawing/2014/main" id="{ED496401-8D07-36B0-A259-AA1539C3B6B8}"/>
              </a:ext>
            </a:extLst>
          </p:cNvPr>
          <p:cNvSpPr>
            <a:spLocks noGrp="1"/>
          </p:cNvSpPr>
          <p:nvPr>
            <p:ph type="ftr" sz="quarter" idx="15"/>
          </p:nvPr>
        </p:nvSpPr>
        <p:spPr/>
        <p:txBody>
          <a:bodyPr/>
          <a:lstStyle>
            <a:lvl1pPr>
              <a:defRPr dirty="0"/>
            </a:lvl1pPr>
          </a:lstStyle>
          <a:p>
            <a:pPr>
              <a:defRPr/>
            </a:pPr>
            <a:r>
              <a:rPr lang="en-US" altLang="en-US" dirty="0"/>
              <a:t>Copyright © 2014, 2010, 2006 by Saunders, an imprint of Elsevier Inc.</a:t>
            </a:r>
          </a:p>
        </p:txBody>
      </p:sp>
      <p:sp>
        <p:nvSpPr>
          <p:cNvPr id="5" name="Slide Number Placeholder 5">
            <a:extLst>
              <a:ext uri="{FF2B5EF4-FFF2-40B4-BE49-F238E27FC236}">
                <a16:creationId xmlns:a16="http://schemas.microsoft.com/office/drawing/2014/main" id="{AC2C7E3E-7C29-2190-88C1-09F2452B706F}"/>
              </a:ext>
            </a:extLst>
          </p:cNvPr>
          <p:cNvSpPr>
            <a:spLocks noGrp="1"/>
          </p:cNvSpPr>
          <p:nvPr>
            <p:ph type="sldNum" sz="quarter" idx="16"/>
          </p:nvPr>
        </p:nvSpPr>
        <p:spPr/>
        <p:txBody>
          <a:bodyPr/>
          <a:lstStyle>
            <a:lvl1pPr>
              <a:defRPr/>
            </a:lvl1pPr>
          </a:lstStyle>
          <a:p>
            <a:r>
              <a:rPr lang="en-GB" altLang="en-US" dirty="0"/>
              <a:t> </a:t>
            </a:r>
            <a:fld id="{90226A7A-2777-0644-813D-D37DF2EF76EC}" type="slidenum">
              <a:rPr lang="en-GB" altLang="en-US"/>
              <a:pPr/>
              <a:t>‹#›</a:t>
            </a:fld>
            <a:endParaRPr lang="en-GB" altLang="en-US" dirty="0"/>
          </a:p>
        </p:txBody>
      </p:sp>
    </p:spTree>
    <p:extLst>
      <p:ext uri="{BB962C8B-B14F-4D97-AF65-F5344CB8AC3E}">
        <p14:creationId xmlns:p14="http://schemas.microsoft.com/office/powerpoint/2010/main" val="2790436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2"/>
          <p:cNvSpPr>
            <a:spLocks noGrp="1"/>
          </p:cNvSpPr>
          <p:nvPr>
            <p:ph idx="1"/>
          </p:nvPr>
        </p:nvSpPr>
        <p:spPr>
          <a:xfrm>
            <a:off x="464457" y="1641475"/>
            <a:ext cx="8229599" cy="445452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2"/>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4" name="Slide Number Placeholder 7">
            <a:extLst>
              <a:ext uri="{FF2B5EF4-FFF2-40B4-BE49-F238E27FC236}">
                <a16:creationId xmlns:a16="http://schemas.microsoft.com/office/drawing/2014/main" id="{887326CD-4BA9-44F7-8672-7EAF4DC1DC5B}"/>
              </a:ext>
            </a:extLst>
          </p:cNvPr>
          <p:cNvSpPr>
            <a:spLocks noGrp="1"/>
          </p:cNvSpPr>
          <p:nvPr>
            <p:ph type="sldNum" sz="quarter" idx="10"/>
          </p:nvPr>
        </p:nvSpPr>
        <p:spPr>
          <a:ln/>
        </p:spPr>
        <p:txBody>
          <a:bodyPr/>
          <a:lstStyle>
            <a:lvl1pPr>
              <a:defRPr/>
            </a:lvl1pPr>
          </a:lstStyle>
          <a:p>
            <a:r>
              <a:rPr lang="en-GB" altLang="en-US" dirty="0"/>
              <a:t> </a:t>
            </a:r>
            <a:fld id="{CD69265C-9A11-474B-B90D-24634C4B730F}" type="slidenum">
              <a:rPr lang="en-GB" altLang="en-US"/>
              <a:pPr/>
              <a:t>‹#›</a:t>
            </a:fld>
            <a:endParaRPr lang="en-GB" altLang="en-US" dirty="0"/>
          </a:p>
        </p:txBody>
      </p:sp>
      <p:sp>
        <p:nvSpPr>
          <p:cNvPr id="5" name="Footer Placeholder 8">
            <a:extLst>
              <a:ext uri="{FF2B5EF4-FFF2-40B4-BE49-F238E27FC236}">
                <a16:creationId xmlns:a16="http://schemas.microsoft.com/office/drawing/2014/main" id="{10C9F9D9-CC4E-40BC-8C1F-135AF10F9980}"/>
              </a:ext>
            </a:extLst>
          </p:cNvPr>
          <p:cNvSpPr>
            <a:spLocks noGrp="1"/>
          </p:cNvSpPr>
          <p:nvPr>
            <p:ph type="ftr" sz="quarter" idx="11"/>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3523916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ct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itle 8"/>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4" name="Slide Number Placeholder 7">
            <a:extLst>
              <a:ext uri="{FF2B5EF4-FFF2-40B4-BE49-F238E27FC236}">
                <a16:creationId xmlns:a16="http://schemas.microsoft.com/office/drawing/2014/main" id="{07114F81-C38D-4F57-AA58-72BAE76C1F3C}"/>
              </a:ext>
            </a:extLst>
          </p:cNvPr>
          <p:cNvSpPr>
            <a:spLocks noGrp="1"/>
          </p:cNvSpPr>
          <p:nvPr>
            <p:ph type="sldNum" sz="quarter" idx="10"/>
          </p:nvPr>
        </p:nvSpPr>
        <p:spPr>
          <a:ln/>
        </p:spPr>
        <p:txBody>
          <a:bodyPr/>
          <a:lstStyle>
            <a:lvl1pPr>
              <a:defRPr/>
            </a:lvl1pPr>
          </a:lstStyle>
          <a:p>
            <a:r>
              <a:rPr lang="en-GB" altLang="en-US" dirty="0"/>
              <a:t> </a:t>
            </a:r>
            <a:fld id="{A4719F07-71F7-4804-9ABB-D5D29708F526}" type="slidenum">
              <a:rPr lang="en-GB" altLang="en-US"/>
              <a:pPr/>
              <a:t>‹#›</a:t>
            </a:fld>
            <a:endParaRPr lang="en-GB" altLang="en-US" dirty="0"/>
          </a:p>
        </p:txBody>
      </p:sp>
      <p:sp>
        <p:nvSpPr>
          <p:cNvPr id="5" name="Footer Placeholder 8">
            <a:extLst>
              <a:ext uri="{FF2B5EF4-FFF2-40B4-BE49-F238E27FC236}">
                <a16:creationId xmlns:a16="http://schemas.microsoft.com/office/drawing/2014/main" id="{E29DE035-CDF7-437C-BCAC-AAB56BAF8F72}"/>
              </a:ext>
            </a:extLst>
          </p:cNvPr>
          <p:cNvSpPr>
            <a:spLocks noGrp="1"/>
          </p:cNvSpPr>
          <p:nvPr>
            <p:ph type="ftr" sz="quarter" idx="11"/>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134530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7" name="Content Placeholder 2"/>
          <p:cNvSpPr>
            <a:spLocks noGrp="1"/>
          </p:cNvSpPr>
          <p:nvPr>
            <p:ph idx="1"/>
          </p:nvPr>
        </p:nvSpPr>
        <p:spPr>
          <a:xfrm>
            <a:off x="464457" y="1641475"/>
            <a:ext cx="8229599" cy="4454525"/>
          </a:xfrm>
        </p:spPr>
        <p:txBody>
          <a:bodyPr/>
          <a:lstStyle>
            <a:lvl1pPr>
              <a:buClr>
                <a:schemeClr val="tx1"/>
              </a:buClr>
              <a:defRPr>
                <a:solidFill>
                  <a:schemeClr val="tx1"/>
                </a:solidFill>
              </a:defRPr>
            </a:lvl1pPr>
            <a:lvl2pP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7">
            <a:extLst>
              <a:ext uri="{FF2B5EF4-FFF2-40B4-BE49-F238E27FC236}">
                <a16:creationId xmlns:a16="http://schemas.microsoft.com/office/drawing/2014/main" id="{BAF9DCF6-6CEC-4963-9BBF-2ED3DFF21E31}"/>
              </a:ext>
            </a:extLst>
          </p:cNvPr>
          <p:cNvSpPr>
            <a:spLocks noGrp="1"/>
          </p:cNvSpPr>
          <p:nvPr>
            <p:ph type="sldNum" sz="quarter" idx="10"/>
          </p:nvPr>
        </p:nvSpPr>
        <p:spPr>
          <a:ln/>
        </p:spPr>
        <p:txBody>
          <a:bodyPr/>
          <a:lstStyle>
            <a:lvl1pPr>
              <a:defRPr/>
            </a:lvl1pPr>
          </a:lstStyle>
          <a:p>
            <a:r>
              <a:rPr lang="en-GB" altLang="en-US" dirty="0"/>
              <a:t> </a:t>
            </a:r>
            <a:fld id="{F429BFBF-1D24-48F5-9173-462375C09202}" type="slidenum">
              <a:rPr lang="en-GB" altLang="en-US"/>
              <a:pPr/>
              <a:t>‹#›</a:t>
            </a:fld>
            <a:endParaRPr lang="en-GB" altLang="en-US" dirty="0"/>
          </a:p>
        </p:txBody>
      </p:sp>
      <p:sp>
        <p:nvSpPr>
          <p:cNvPr id="5" name="Footer Placeholder 8">
            <a:extLst>
              <a:ext uri="{FF2B5EF4-FFF2-40B4-BE49-F238E27FC236}">
                <a16:creationId xmlns:a16="http://schemas.microsoft.com/office/drawing/2014/main" id="{7BA43508-4F75-475D-BC54-1C8A69B11CFD}"/>
              </a:ext>
            </a:extLst>
          </p:cNvPr>
          <p:cNvSpPr>
            <a:spLocks noGrp="1"/>
          </p:cNvSpPr>
          <p:nvPr>
            <p:ph type="ftr" sz="quarter" idx="11"/>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1607549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1"/>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7" name="Slide Number Placeholder 7">
            <a:extLst>
              <a:ext uri="{FF2B5EF4-FFF2-40B4-BE49-F238E27FC236}">
                <a16:creationId xmlns:a16="http://schemas.microsoft.com/office/drawing/2014/main" id="{905ACB8E-1112-4F56-B7F4-6802A0F090C9}"/>
              </a:ext>
            </a:extLst>
          </p:cNvPr>
          <p:cNvSpPr>
            <a:spLocks noGrp="1"/>
          </p:cNvSpPr>
          <p:nvPr>
            <p:ph type="sldNum" sz="quarter" idx="10"/>
          </p:nvPr>
        </p:nvSpPr>
        <p:spPr>
          <a:ln/>
        </p:spPr>
        <p:txBody>
          <a:bodyPr/>
          <a:lstStyle>
            <a:lvl1pPr>
              <a:defRPr/>
            </a:lvl1pPr>
          </a:lstStyle>
          <a:p>
            <a:r>
              <a:rPr lang="en-GB" altLang="en-US" dirty="0"/>
              <a:t> </a:t>
            </a:r>
            <a:fld id="{B589B81F-E0BC-4563-B309-F4181BDB785C}" type="slidenum">
              <a:rPr lang="en-GB" altLang="en-US"/>
              <a:pPr/>
              <a:t>‹#›</a:t>
            </a:fld>
            <a:endParaRPr lang="en-GB" altLang="en-US" dirty="0"/>
          </a:p>
        </p:txBody>
      </p:sp>
      <p:sp>
        <p:nvSpPr>
          <p:cNvPr id="8" name="Footer Placeholder 8">
            <a:extLst>
              <a:ext uri="{FF2B5EF4-FFF2-40B4-BE49-F238E27FC236}">
                <a16:creationId xmlns:a16="http://schemas.microsoft.com/office/drawing/2014/main" id="{DA24FDC8-71B0-42AE-A9F2-5FCD5DEAEEC6}"/>
              </a:ext>
            </a:extLst>
          </p:cNvPr>
          <p:cNvSpPr>
            <a:spLocks noGrp="1"/>
          </p:cNvSpPr>
          <p:nvPr>
            <p:ph type="ftr" sz="quarter" idx="11"/>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1543556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lvl1pPr>
              <a:defRPr>
                <a:solidFill>
                  <a:schemeClr val="tx1"/>
                </a:solidFill>
              </a:defRPr>
            </a:lvl1pPr>
          </a:lstStyle>
          <a:p>
            <a:r>
              <a:rPr lang="en-US"/>
              <a:t>Click to edit Master title style</a:t>
            </a:r>
          </a:p>
        </p:txBody>
      </p:sp>
      <p:sp>
        <p:nvSpPr>
          <p:cNvPr id="5" name="Content Placeholder 2"/>
          <p:cNvSpPr>
            <a:spLocks noGrp="1"/>
          </p:cNvSpPr>
          <p:nvPr>
            <p:ph sz="half" idx="1"/>
          </p:nvPr>
        </p:nvSpPr>
        <p:spPr>
          <a:xfrm>
            <a:off x="457200" y="1641475"/>
            <a:ext cx="4044387" cy="4454525"/>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sz="half" idx="12"/>
          </p:nvPr>
        </p:nvSpPr>
        <p:spPr>
          <a:xfrm>
            <a:off x="4642413" y="1641475"/>
            <a:ext cx="4044387" cy="4454525"/>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7">
            <a:extLst>
              <a:ext uri="{FF2B5EF4-FFF2-40B4-BE49-F238E27FC236}">
                <a16:creationId xmlns:a16="http://schemas.microsoft.com/office/drawing/2014/main" id="{BB7E7EBE-6A51-4CCB-94C8-2AD22C8C8A92}"/>
              </a:ext>
            </a:extLst>
          </p:cNvPr>
          <p:cNvSpPr>
            <a:spLocks noGrp="1"/>
          </p:cNvSpPr>
          <p:nvPr>
            <p:ph type="sldNum" sz="quarter" idx="13"/>
          </p:nvPr>
        </p:nvSpPr>
        <p:spPr>
          <a:ln/>
        </p:spPr>
        <p:txBody>
          <a:bodyPr/>
          <a:lstStyle>
            <a:lvl1pPr>
              <a:defRPr/>
            </a:lvl1pPr>
          </a:lstStyle>
          <a:p>
            <a:r>
              <a:rPr lang="en-GB" altLang="en-US" dirty="0"/>
              <a:t> </a:t>
            </a:r>
            <a:fld id="{AD5E1E61-1E8C-41E2-AB47-4A6B2077AD87}" type="slidenum">
              <a:rPr lang="en-GB" altLang="en-US"/>
              <a:pPr/>
              <a:t>‹#›</a:t>
            </a:fld>
            <a:endParaRPr lang="en-GB" altLang="en-US" dirty="0"/>
          </a:p>
        </p:txBody>
      </p:sp>
      <p:sp>
        <p:nvSpPr>
          <p:cNvPr id="9" name="Footer Placeholder 8">
            <a:extLst>
              <a:ext uri="{FF2B5EF4-FFF2-40B4-BE49-F238E27FC236}">
                <a16:creationId xmlns:a16="http://schemas.microsoft.com/office/drawing/2014/main" id="{0AE1614F-BB7D-434A-8890-7BD0B3045136}"/>
              </a:ext>
            </a:extLst>
          </p:cNvPr>
          <p:cNvSpPr>
            <a:spLocks noGrp="1"/>
          </p:cNvSpPr>
          <p:nvPr>
            <p:ph type="ftr" sz="quarter" idx="14"/>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577995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5" name="Content Placeholder 2"/>
          <p:cNvSpPr>
            <a:spLocks noGrp="1"/>
          </p:cNvSpPr>
          <p:nvPr>
            <p:ph idx="1"/>
          </p:nvPr>
        </p:nvSpPr>
        <p:spPr>
          <a:xfrm>
            <a:off x="464457" y="1641475"/>
            <a:ext cx="8229599" cy="445452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7">
            <a:extLst>
              <a:ext uri="{FF2B5EF4-FFF2-40B4-BE49-F238E27FC236}">
                <a16:creationId xmlns:a16="http://schemas.microsoft.com/office/drawing/2014/main" id="{AD4B97A8-7769-4B36-A52C-9FE874ADFE46}"/>
              </a:ext>
            </a:extLst>
          </p:cNvPr>
          <p:cNvSpPr>
            <a:spLocks noGrp="1"/>
          </p:cNvSpPr>
          <p:nvPr>
            <p:ph type="sldNum" sz="quarter" idx="10"/>
          </p:nvPr>
        </p:nvSpPr>
        <p:spPr>
          <a:ln/>
        </p:spPr>
        <p:txBody>
          <a:bodyPr/>
          <a:lstStyle>
            <a:lvl1pPr>
              <a:defRPr/>
            </a:lvl1pPr>
          </a:lstStyle>
          <a:p>
            <a:r>
              <a:rPr lang="en-GB" altLang="en-US" dirty="0"/>
              <a:t> </a:t>
            </a:r>
            <a:fld id="{8FE91C6C-C03F-4F2C-8589-F891F6882023}" type="slidenum">
              <a:rPr lang="en-GB" altLang="en-US"/>
              <a:pPr/>
              <a:t>‹#›</a:t>
            </a:fld>
            <a:endParaRPr lang="en-GB" altLang="en-US" dirty="0"/>
          </a:p>
        </p:txBody>
      </p:sp>
      <p:sp>
        <p:nvSpPr>
          <p:cNvPr id="6" name="Footer Placeholder 8">
            <a:extLst>
              <a:ext uri="{FF2B5EF4-FFF2-40B4-BE49-F238E27FC236}">
                <a16:creationId xmlns:a16="http://schemas.microsoft.com/office/drawing/2014/main" id="{6FE11B69-3D4C-4117-927A-5807277D394D}"/>
              </a:ext>
            </a:extLst>
          </p:cNvPr>
          <p:cNvSpPr>
            <a:spLocks noGrp="1"/>
          </p:cNvSpPr>
          <p:nvPr>
            <p:ph type="ftr" sz="quarter" idx="11"/>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2602821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pPr>
              <a:defRPr/>
            </a:pPr>
            <a:fld id="{D0E03041-F5B1-43E2-8AD1-43EB69EB83D0}" type="datetime1">
              <a:rPr lang="en-US" smtClean="0"/>
              <a:t>9/11/22</a:t>
            </a:fld>
            <a:endParaRPr 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r>
              <a:rPr lang="en-GB" altLang="en-US" dirty="0"/>
              <a:t> </a:t>
            </a:r>
            <a:fld id="{A8A734FD-20F8-4DC2-A211-6471691C7CB4}" type="slidenum">
              <a:rPr lang="en-GB" altLang="en-US" smtClean="0"/>
              <a:pPr/>
              <a:t>‹#›</a:t>
            </a:fld>
            <a:endParaRPr lang="en-GB" alt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8668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5EEC3ADC-A051-47E2-A3FA-7C559CF002C0}" type="datetime1">
              <a:rPr lang="en-US" smtClean="0"/>
              <a:t>9/11/22</a:t>
            </a:fld>
            <a:endParaRPr 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r>
              <a:rPr lang="en-GB" altLang="en-US" dirty="0"/>
              <a:t> </a:t>
            </a:r>
            <a:fld id="{116EECA7-BD72-4BCB-8F56-BFDE3C6A4223}" type="slidenum">
              <a:rPr lang="en-GB" altLang="en-US" smtClean="0"/>
              <a:pPr/>
              <a:t>‹#›</a:t>
            </a:fld>
            <a:endParaRPr lang="en-GB" altLang="en-US" dirty="0"/>
          </a:p>
        </p:txBody>
      </p:sp>
    </p:spTree>
    <p:extLst>
      <p:ext uri="{BB962C8B-B14F-4D97-AF65-F5344CB8AC3E}">
        <p14:creationId xmlns:p14="http://schemas.microsoft.com/office/powerpoint/2010/main" val="2772033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A1D7015-9451-446A-867D-CA5F779B51DB}"/>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D2968206-1FFF-4942-AE5A-6FB2AD6A9426}"/>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Slide Number Placeholder 7">
            <a:extLst>
              <a:ext uri="{FF2B5EF4-FFF2-40B4-BE49-F238E27FC236}">
                <a16:creationId xmlns:a16="http://schemas.microsoft.com/office/drawing/2014/main" id="{0C1E2028-5AC5-4269-AC76-7FC876DBF548}"/>
              </a:ext>
            </a:extLst>
          </p:cNvPr>
          <p:cNvSpPr>
            <a:spLocks noGrp="1"/>
          </p:cNvSpPr>
          <p:nvPr>
            <p:ph type="sldNum" sz="quarter" idx="4"/>
          </p:nvPr>
        </p:nvSpPr>
        <p:spPr bwMode="auto">
          <a:xfrm>
            <a:off x="8534400" y="6465888"/>
            <a:ext cx="577850" cy="376237"/>
          </a:xfrm>
          <a:prstGeom prst="rect">
            <a:avLst/>
          </a:prstGeom>
          <a:noFill/>
          <a:ln>
            <a:noFill/>
          </a:ln>
        </p:spPr>
        <p:txBody>
          <a:bodyPr vert="horz" wrap="square" lIns="91440" tIns="45720" rIns="91440" bIns="45720" numCol="1" anchor="ctr" anchorCtr="1" compatLnSpc="1">
            <a:prstTxWarp prst="textNoShape">
              <a:avLst/>
            </a:prstTxWarp>
          </a:bodyPr>
          <a:lstStyle>
            <a:lvl1pPr eaLnBrk="1" hangingPunct="1">
              <a:defRPr sz="1000">
                <a:cs typeface="Arial" panose="020B0604020202020204" pitchFamily="34" charset="0"/>
              </a:defRPr>
            </a:lvl1pPr>
          </a:lstStyle>
          <a:p>
            <a:r>
              <a:rPr lang="en-GB" altLang="en-US" dirty="0"/>
              <a:t> </a:t>
            </a:r>
            <a:fld id="{C1CF212D-E749-44AD-A395-C8878A25251C}" type="slidenum">
              <a:rPr lang="en-GB" altLang="en-US"/>
              <a:pPr/>
              <a:t>‹#›</a:t>
            </a:fld>
            <a:endParaRPr lang="en-GB" altLang="en-US" dirty="0"/>
          </a:p>
        </p:txBody>
      </p:sp>
      <p:sp>
        <p:nvSpPr>
          <p:cNvPr id="13" name="Footer Placeholder 8">
            <a:extLst>
              <a:ext uri="{FF2B5EF4-FFF2-40B4-BE49-F238E27FC236}">
                <a16:creationId xmlns:a16="http://schemas.microsoft.com/office/drawing/2014/main" id="{BE2CC57E-D4BB-4378-AA97-DB6E99D4D03E}"/>
              </a:ext>
            </a:extLst>
          </p:cNvPr>
          <p:cNvSpPr>
            <a:spLocks noGrp="1"/>
          </p:cNvSpPr>
          <p:nvPr>
            <p:ph type="ftr" sz="quarter" idx="3"/>
          </p:nvPr>
        </p:nvSpPr>
        <p:spPr>
          <a:xfrm>
            <a:off x="1630363" y="6461125"/>
            <a:ext cx="5859462" cy="381000"/>
          </a:xfrm>
          <a:prstGeom prst="rect">
            <a:avLst/>
          </a:prstGeom>
        </p:spPr>
        <p:txBody>
          <a:bodyPr vert="horz" wrap="square" lIns="91440" tIns="45720" rIns="91440" bIns="45720" numCol="1" anchor="ctr" anchorCtr="1" compatLnSpc="1">
            <a:prstTxWarp prst="textNoShape">
              <a:avLst/>
            </a:prstTxWarp>
          </a:bodyPr>
          <a:lstStyle>
            <a:lvl1pPr eaLnBrk="1" hangingPunct="1">
              <a:defRPr sz="1000">
                <a:ea typeface="ヒラギノ角ゴ Pro W3" pitchFamily="3" charset="-128"/>
                <a:cs typeface="Arial" panose="020B0604020202020204" pitchFamily="34" charset="0"/>
              </a:defRPr>
            </a:lvl1pPr>
          </a:lstStyle>
          <a:p>
            <a:pPr>
              <a:defRPr/>
            </a:pPr>
            <a:endParaRPr lang="en-US" altLang="en-US" dirty="0"/>
          </a:p>
        </p:txBody>
      </p:sp>
      <p:pic>
        <p:nvPicPr>
          <p:cNvPr id="6" name="Picture 5">
            <a:extLst>
              <a:ext uri="{FF2B5EF4-FFF2-40B4-BE49-F238E27FC236}">
                <a16:creationId xmlns:a16="http://schemas.microsoft.com/office/drawing/2014/main" id="{C0BDB90B-E120-4961-86B3-A41A52DDC908}"/>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2738437" y="6544173"/>
            <a:ext cx="3667125" cy="219075"/>
          </a:xfrm>
          <a:prstGeom prst="rect">
            <a:avLst/>
          </a:prstGeom>
        </p:spPr>
      </p:pic>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Lst>
  <p:hf sldNum="0" hdr="0" ftr="0" dt="0"/>
  <p:txStyles>
    <p:titleStyle>
      <a:lvl1pPr algn="ctr" rtl="0" eaLnBrk="0" fontAlgn="base" hangingPunct="0">
        <a:spcBef>
          <a:spcPct val="0"/>
        </a:spcBef>
        <a:spcAft>
          <a:spcPct val="0"/>
        </a:spcAft>
        <a:defRPr sz="3600" kern="1200">
          <a:solidFill>
            <a:schemeClr val="tx1"/>
          </a:solidFill>
          <a:latin typeface="Arial" pitchFamily="34" charset="0"/>
          <a:ea typeface="ヒラギノ角ゴ Pro W3" charset="0"/>
          <a:cs typeface="Arial" pitchFamily="34" charset="0"/>
        </a:defRPr>
      </a:lvl1pPr>
      <a:lvl2pPr algn="ctr" rtl="0" eaLnBrk="0" fontAlgn="base" hangingPunct="0">
        <a:spcBef>
          <a:spcPct val="0"/>
        </a:spcBef>
        <a:spcAft>
          <a:spcPct val="0"/>
        </a:spcAft>
        <a:defRPr sz="3600">
          <a:solidFill>
            <a:schemeClr val="tx1"/>
          </a:solidFill>
          <a:latin typeface="Arial" charset="0"/>
          <a:ea typeface="ヒラギノ角ゴ Pro W3" charset="0"/>
          <a:cs typeface="Arial" charset="0"/>
        </a:defRPr>
      </a:lvl2pPr>
      <a:lvl3pPr algn="ctr" rtl="0" eaLnBrk="0" fontAlgn="base" hangingPunct="0">
        <a:spcBef>
          <a:spcPct val="0"/>
        </a:spcBef>
        <a:spcAft>
          <a:spcPct val="0"/>
        </a:spcAft>
        <a:defRPr sz="3600">
          <a:solidFill>
            <a:schemeClr val="tx1"/>
          </a:solidFill>
          <a:latin typeface="Arial" charset="0"/>
          <a:ea typeface="ヒラギノ角ゴ Pro W3" charset="0"/>
          <a:cs typeface="Arial" charset="0"/>
        </a:defRPr>
      </a:lvl3pPr>
      <a:lvl4pPr algn="ctr" rtl="0" eaLnBrk="0" fontAlgn="base" hangingPunct="0">
        <a:spcBef>
          <a:spcPct val="0"/>
        </a:spcBef>
        <a:spcAft>
          <a:spcPct val="0"/>
        </a:spcAft>
        <a:defRPr sz="3600">
          <a:solidFill>
            <a:schemeClr val="tx1"/>
          </a:solidFill>
          <a:latin typeface="Arial" charset="0"/>
          <a:ea typeface="ヒラギノ角ゴ Pro W3" charset="0"/>
          <a:cs typeface="Arial" charset="0"/>
        </a:defRPr>
      </a:lvl4pPr>
      <a:lvl5pPr algn="ctr" rtl="0" eaLnBrk="0" fontAlgn="base" hangingPunct="0">
        <a:spcBef>
          <a:spcPct val="0"/>
        </a:spcBef>
        <a:spcAft>
          <a:spcPct val="0"/>
        </a:spcAft>
        <a:defRPr sz="3600">
          <a:solidFill>
            <a:schemeClr val="tx1"/>
          </a:solidFill>
          <a:latin typeface="Arial" charset="0"/>
          <a:ea typeface="ヒラギノ角ゴ Pro W3"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chemeClr val="tx1"/>
        </a:buClr>
        <a:buSzPct val="60000"/>
        <a:buFont typeface="Wingdings 2" panose="05020102010507070707" pitchFamily="18" charset="2"/>
        <a:buChar char=""/>
        <a:defRPr sz="2800" kern="1200">
          <a:solidFill>
            <a:schemeClr val="tx1"/>
          </a:solidFill>
          <a:latin typeface="Arial" pitchFamily="34" charset="0"/>
          <a:ea typeface="ヒラギノ角ゴ Pro W3" charset="0"/>
          <a:cs typeface="Arial" pitchFamily="34" charset="0"/>
        </a:defRPr>
      </a:lvl1pPr>
      <a:lvl2pPr marL="742950" indent="-285750" algn="l" rtl="0" eaLnBrk="0" fontAlgn="base" hangingPunct="0">
        <a:spcBef>
          <a:spcPct val="20000"/>
        </a:spcBef>
        <a:spcAft>
          <a:spcPct val="0"/>
        </a:spcAft>
        <a:buClr>
          <a:schemeClr val="tx1"/>
        </a:buClr>
        <a:buSzPct val="80000"/>
        <a:buFont typeface="Wingdings" panose="05000000000000000000" pitchFamily="2" charset="2"/>
        <a:buChar char="Ø"/>
        <a:defRPr sz="2400" kern="1200">
          <a:solidFill>
            <a:schemeClr val="tx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Clr>
          <a:schemeClr val="tx1"/>
        </a:buClr>
        <a:buFont typeface="Arial" panose="020B0604020202020204" pitchFamily="34" charset="0"/>
        <a:buChar char="•"/>
        <a:defRPr sz="2000" kern="1200">
          <a:solidFill>
            <a:schemeClr val="tx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Clr>
          <a:schemeClr val="tx1"/>
        </a:buClr>
        <a:buSzPct val="75000"/>
        <a:buFont typeface="Wingdings 3" panose="05040102010807070707" pitchFamily="18" charset="2"/>
        <a:buChar char=""/>
        <a:defRPr kern="1200">
          <a:solidFill>
            <a:schemeClr val="tx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Clr>
          <a:schemeClr val="tx1"/>
        </a:buClr>
        <a:buFont typeface="Calibri" panose="020F0502020204030204" pitchFamily="34" charset="0"/>
        <a:buChar char="–"/>
        <a:defRPr sz="16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dirty="0"/>
              <a:pPr/>
              <a:t>9/11/22</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a:defRPr/>
            </a:pPr>
            <a:endParaRPr lang="en-US" alt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r>
              <a:rPr lang="en-GB" altLang="en-US" dirty="0"/>
              <a:t> </a:t>
            </a:r>
            <a:fld id="{C1CF212D-E749-44AD-A395-C8878A25251C}" type="slidenum">
              <a:rPr lang="en-GB" altLang="en-US" smtClean="0"/>
              <a:pPr/>
              <a:t>‹#›</a:t>
            </a:fld>
            <a:endParaRPr lang="en-GB" altLang="en-US"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8B9ABFF7-22B5-BE31-54C3-72BE8F0D3028}"/>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738437" y="6452732"/>
            <a:ext cx="3667125" cy="219075"/>
          </a:xfrm>
          <a:prstGeom prst="rect">
            <a:avLst/>
          </a:prstGeom>
        </p:spPr>
      </p:pic>
    </p:spTree>
    <p:extLst>
      <p:ext uri="{BB962C8B-B14F-4D97-AF65-F5344CB8AC3E}">
        <p14:creationId xmlns:p14="http://schemas.microsoft.com/office/powerpoint/2010/main" val="25215955"/>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Lst>
  <p:hf sldNum="0"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9.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9.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2.xml"/><Relationship Id="rId1" Type="http://schemas.openxmlformats.org/officeDocument/2006/relationships/slideLayout" Target="../slideLayouts/slideLayout19.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4.xml"/><Relationship Id="rId1" Type="http://schemas.openxmlformats.org/officeDocument/2006/relationships/slideLayout" Target="../slideLayouts/slideLayout9.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0.xml"/><Relationship Id="rId1" Type="http://schemas.openxmlformats.org/officeDocument/2006/relationships/slideLayout" Target="../slideLayouts/slideLayout9.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32.xml"/><Relationship Id="rId1" Type="http://schemas.openxmlformats.org/officeDocument/2006/relationships/slideLayout" Target="../slideLayouts/slideLayout9.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34.xml"/><Relationship Id="rId1" Type="http://schemas.openxmlformats.org/officeDocument/2006/relationships/slideLayout" Target="../slideLayouts/slideLayout9.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36.xml"/><Relationship Id="rId1" Type="http://schemas.openxmlformats.org/officeDocument/2006/relationships/slideLayout" Target="../slideLayouts/slideLayout9.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37.xml"/><Relationship Id="rId1" Type="http://schemas.openxmlformats.org/officeDocument/2006/relationships/slideLayout" Target="../slideLayouts/slideLayout19.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39.xml"/><Relationship Id="rId1" Type="http://schemas.openxmlformats.org/officeDocument/2006/relationships/slideLayout" Target="../slideLayouts/slideLayout9.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9.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9.xml"/></Relationships>
</file>

<file path=ppt/slides/_rels/slide47.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45.xml"/><Relationship Id="rId1" Type="http://schemas.openxmlformats.org/officeDocument/2006/relationships/slideLayout" Target="../slideLayouts/slideLayout19.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9.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9.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4" name="Rectangle 4103">
            <a:extLst>
              <a:ext uri="{FF2B5EF4-FFF2-40B4-BE49-F238E27FC236}">
                <a16:creationId xmlns:a16="http://schemas.microsoft.com/office/drawing/2014/main" id="{9ABC736F-FD1E-4980-876D-E5C3877393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544"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06" name="Rectangle 4105">
            <a:extLst>
              <a:ext uri="{FF2B5EF4-FFF2-40B4-BE49-F238E27FC236}">
                <a16:creationId xmlns:a16="http://schemas.microsoft.com/office/drawing/2014/main" id="{8D98EE46-797C-45B8-8337-491B94E05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rgbClr val="00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98" name="Rectangle 2">
            <a:extLst>
              <a:ext uri="{FF2B5EF4-FFF2-40B4-BE49-F238E27FC236}">
                <a16:creationId xmlns:a16="http://schemas.microsoft.com/office/drawing/2014/main" id="{AC552D94-2058-4FBA-AA2A-474C2E249F11}"/>
              </a:ext>
            </a:extLst>
          </p:cNvPr>
          <p:cNvSpPr>
            <a:spLocks noGrp="1"/>
          </p:cNvSpPr>
          <p:nvPr>
            <p:ph type="ctrTitle"/>
          </p:nvPr>
        </p:nvSpPr>
        <p:spPr>
          <a:xfrm>
            <a:off x="475875" y="640080"/>
            <a:ext cx="3014572" cy="3339348"/>
          </a:xfrm>
        </p:spPr>
        <p:txBody>
          <a:bodyPr anchor="b">
            <a:normAutofit/>
          </a:bodyPr>
          <a:lstStyle/>
          <a:p>
            <a:r>
              <a:rPr lang="en-US" altLang="en-US" sz="4000" dirty="0">
                <a:solidFill>
                  <a:srgbClr val="FFFFFF"/>
                </a:solidFill>
              </a:rPr>
              <a:t>Child, Older Adult, and Intimate Partner Violence</a:t>
            </a:r>
            <a:br>
              <a:rPr lang="en-US" altLang="en-US" sz="4000" dirty="0">
                <a:solidFill>
                  <a:srgbClr val="FFFFFF"/>
                </a:solidFill>
              </a:rPr>
            </a:br>
            <a:endParaRPr lang="en-US" altLang="en-US" sz="3800" dirty="0">
              <a:solidFill>
                <a:srgbClr val="FFFFFF"/>
              </a:solidFill>
              <a:ea typeface="ヒラギノ角ゴ Pro W3" pitchFamily="1" charset="-128"/>
            </a:endParaRPr>
          </a:p>
        </p:txBody>
      </p:sp>
      <p:sp>
        <p:nvSpPr>
          <p:cNvPr id="4099" name="Rectangle 3">
            <a:extLst>
              <a:ext uri="{FF2B5EF4-FFF2-40B4-BE49-F238E27FC236}">
                <a16:creationId xmlns:a16="http://schemas.microsoft.com/office/drawing/2014/main" id="{CEE1FE05-7DB6-47B6-AFD9-D9522F1B62E4}"/>
              </a:ext>
            </a:extLst>
          </p:cNvPr>
          <p:cNvSpPr>
            <a:spLocks noGrp="1"/>
          </p:cNvSpPr>
          <p:nvPr>
            <p:ph type="subTitle" idx="1"/>
          </p:nvPr>
        </p:nvSpPr>
        <p:spPr>
          <a:xfrm>
            <a:off x="479190" y="4315017"/>
            <a:ext cx="3011257" cy="1893939"/>
          </a:xfrm>
        </p:spPr>
        <p:txBody>
          <a:bodyPr anchor="t">
            <a:normAutofit/>
          </a:bodyPr>
          <a:lstStyle/>
          <a:p>
            <a:pPr algn="r"/>
            <a:r>
              <a:rPr lang="en-US" altLang="en-US" sz="1400" dirty="0">
                <a:solidFill>
                  <a:srgbClr val="FFFFFF"/>
                </a:solidFill>
                <a:ea typeface="ヒラギノ角ゴ Pro W3" pitchFamily="1" charset="-128"/>
              </a:rPr>
              <a:t>Chapter 28</a:t>
            </a:r>
            <a:endParaRPr lang="en-US" altLang="en-US" sz="1400" dirty="0">
              <a:solidFill>
                <a:srgbClr val="FFFFFF"/>
              </a:solidFill>
            </a:endParaRPr>
          </a:p>
        </p:txBody>
      </p:sp>
      <p:cxnSp>
        <p:nvCxnSpPr>
          <p:cNvPr id="4108" name="Straight Connector 4107">
            <a:extLst>
              <a:ext uri="{FF2B5EF4-FFF2-40B4-BE49-F238E27FC236}">
                <a16:creationId xmlns:a16="http://schemas.microsoft.com/office/drawing/2014/main" id="{4E4CA735-62CB-4665-AA7D-4A259E3F7C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9347" y="4156010"/>
            <a:ext cx="267462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110" name="Rectangle 4109">
            <a:extLst>
              <a:ext uri="{FF2B5EF4-FFF2-40B4-BE49-F238E27FC236}">
                <a16:creationId xmlns:a16="http://schemas.microsoft.com/office/drawing/2014/main" id="{3915B512-930A-40F0-82A6-4895B71A9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3047" y="0"/>
            <a:ext cx="5182493" cy="6858000"/>
          </a:xfrm>
          <a:prstGeom prst="rect">
            <a:avLst/>
          </a:prstGeom>
          <a:blipFill dpi="0" rotWithShape="1">
            <a:blip r:embed="rId3">
              <a:duotone>
                <a:schemeClr val="accent1">
                  <a:shade val="45000"/>
                  <a:satMod val="135000"/>
                </a:schemeClr>
                <a:prstClr val="white"/>
              </a:duotone>
            </a:blip>
            <a:srcRect/>
            <a:tile tx="6350" ty="-101600" sx="70000" sy="7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85" name="Rectangle 24584">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578" name="Rectangle 2">
            <a:extLst>
              <a:ext uri="{FF2B5EF4-FFF2-40B4-BE49-F238E27FC236}">
                <a16:creationId xmlns:a16="http://schemas.microsoft.com/office/drawing/2014/main" id="{42134BA5-902E-4A86-B8A1-87722FEEA381}"/>
              </a:ext>
            </a:extLst>
          </p:cNvPr>
          <p:cNvSpPr>
            <a:spLocks noGrp="1"/>
          </p:cNvSpPr>
          <p:nvPr>
            <p:ph type="title"/>
          </p:nvPr>
        </p:nvSpPr>
        <p:spPr>
          <a:xfrm>
            <a:off x="482601" y="643467"/>
            <a:ext cx="2561709" cy="5571066"/>
          </a:xfrm>
        </p:spPr>
        <p:txBody>
          <a:bodyPr>
            <a:normAutofit/>
          </a:bodyPr>
          <a:lstStyle/>
          <a:p>
            <a:pPr eaLnBrk="1" hangingPunct="1"/>
            <a:r>
              <a:rPr lang="en-US" altLang="en-US" dirty="0">
                <a:solidFill>
                  <a:srgbClr val="FFFFFF"/>
                </a:solidFill>
                <a:ea typeface="ヒラギノ角ゴ Pro W3" pitchFamily="1" charset="-128"/>
              </a:rPr>
              <a:t> Risk Factors</a:t>
            </a:r>
          </a:p>
        </p:txBody>
      </p:sp>
      <p:graphicFrame>
        <p:nvGraphicFramePr>
          <p:cNvPr id="24581" name="Rectangle 3">
            <a:extLst>
              <a:ext uri="{FF2B5EF4-FFF2-40B4-BE49-F238E27FC236}">
                <a16:creationId xmlns:a16="http://schemas.microsoft.com/office/drawing/2014/main" id="{0F5C2D33-7EF3-5582-1450-E40BADB273AB}"/>
              </a:ext>
            </a:extLst>
          </p:cNvPr>
          <p:cNvGraphicFramePr>
            <a:graphicFrameLocks noGrp="1"/>
          </p:cNvGraphicFramePr>
          <p:nvPr>
            <p:ph idx="1"/>
            <p:extLst>
              <p:ext uri="{D42A27DB-BD31-4B8C-83A1-F6EECF244321}">
                <p14:modId xmlns:p14="http://schemas.microsoft.com/office/powerpoint/2010/main" val="2820276283"/>
              </p:ext>
            </p:extLst>
          </p:nvPr>
        </p:nvGraphicFramePr>
        <p:xfrm>
          <a:off x="3968750" y="314793"/>
          <a:ext cx="4692649" cy="58997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D5C19E1A-C720-42E5-9EBD-E8931FF87BB1}"/>
              </a:ext>
            </a:extLst>
          </p:cNvPr>
          <p:cNvSpPr>
            <a:spLocks noGrp="1"/>
          </p:cNvSpPr>
          <p:nvPr>
            <p:ph type="title"/>
          </p:nvPr>
        </p:nvSpPr>
        <p:spPr/>
        <p:txBody>
          <a:bodyPr/>
          <a:lstStyle/>
          <a:p>
            <a:pPr eaLnBrk="1" hangingPunct="1"/>
            <a:r>
              <a:rPr lang="en-US" altLang="en-US" dirty="0">
                <a:ea typeface="ヒラギノ角ゴ Pro W3" pitchFamily="1" charset="-128"/>
              </a:rPr>
              <a:t>Characteristics of Abusive Parents</a:t>
            </a:r>
          </a:p>
        </p:txBody>
      </p:sp>
      <p:graphicFrame>
        <p:nvGraphicFramePr>
          <p:cNvPr id="26629" name="Rectangle 3">
            <a:extLst>
              <a:ext uri="{FF2B5EF4-FFF2-40B4-BE49-F238E27FC236}">
                <a16:creationId xmlns:a16="http://schemas.microsoft.com/office/drawing/2014/main" id="{8698E83B-0071-F74B-7925-BD8B8DCACAF9}"/>
              </a:ext>
            </a:extLst>
          </p:cNvPr>
          <p:cNvGraphicFramePr>
            <a:graphicFrameLocks noGrp="1"/>
          </p:cNvGraphicFramePr>
          <p:nvPr>
            <p:ph idx="1"/>
            <p:extLst>
              <p:ext uri="{D42A27DB-BD31-4B8C-83A1-F6EECF244321}">
                <p14:modId xmlns:p14="http://schemas.microsoft.com/office/powerpoint/2010/main" val="1741168047"/>
              </p:ext>
            </p:extLst>
          </p:nvPr>
        </p:nvGraphicFramePr>
        <p:xfrm>
          <a:off x="768096" y="1723869"/>
          <a:ext cx="7290055" cy="45854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13" name="Rectangle 98312">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226" name="Rectangle 2">
            <a:extLst>
              <a:ext uri="{FF2B5EF4-FFF2-40B4-BE49-F238E27FC236}">
                <a16:creationId xmlns:a16="http://schemas.microsoft.com/office/drawing/2014/main" id="{6E8FCA7F-24B4-F145-85D3-F19C7E2F3487}"/>
              </a:ext>
            </a:extLst>
          </p:cNvPr>
          <p:cNvSpPr>
            <a:spLocks noGrp="1" noChangeArrowheads="1"/>
          </p:cNvSpPr>
          <p:nvPr>
            <p:ph type="title"/>
          </p:nvPr>
        </p:nvSpPr>
        <p:spPr>
          <a:xfrm>
            <a:off x="482601" y="643467"/>
            <a:ext cx="2561709" cy="5571066"/>
          </a:xfrm>
        </p:spPr>
        <p:txBody>
          <a:bodyPr>
            <a:normAutofit/>
          </a:bodyPr>
          <a:lstStyle/>
          <a:p>
            <a:pPr eaLnBrk="1" hangingPunct="1">
              <a:defRPr/>
            </a:pPr>
            <a:r>
              <a:rPr lang="en-US" dirty="0">
                <a:solidFill>
                  <a:srgbClr val="FFFFFF"/>
                </a:solidFill>
                <a:ea typeface="ヒラギノ角ゴ Pro W3" charset="0"/>
                <a:cs typeface="ヒラギノ角ゴ Pro W3" charset="0"/>
              </a:rPr>
              <a:t>Effects of Family Violence</a:t>
            </a:r>
          </a:p>
        </p:txBody>
      </p:sp>
      <p:sp>
        <p:nvSpPr>
          <p:cNvPr id="98307" name="Slide Number Placeholder 4">
            <a:extLst>
              <a:ext uri="{FF2B5EF4-FFF2-40B4-BE49-F238E27FC236}">
                <a16:creationId xmlns:a16="http://schemas.microsoft.com/office/drawing/2014/main" id="{8D048174-1898-D6A2-BEFF-45AA1BE5EFDC}"/>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742950" indent="-285750">
              <a:defRPr>
                <a:solidFill>
                  <a:schemeClr val="tx1"/>
                </a:solidFill>
                <a:latin typeface="Arial" panose="020B0604020202020204" pitchFamily="34" charset="0"/>
                <a:ea typeface="ヒラギノ角ゴ Pro W3" panose="020B0300000000000000" pitchFamily="34" charset="-128"/>
              </a:defRPr>
            </a:lvl2pPr>
            <a:lvl3pPr marL="1143000" indent="-228600">
              <a:defRPr>
                <a:solidFill>
                  <a:schemeClr val="tx1"/>
                </a:solidFill>
                <a:latin typeface="Arial" panose="020B0604020202020204" pitchFamily="34" charset="0"/>
                <a:ea typeface="ヒラギノ角ゴ Pro W3" panose="020B0300000000000000" pitchFamily="34" charset="-128"/>
              </a:defRPr>
            </a:lvl3pPr>
            <a:lvl4pPr marL="1600200" indent="-228600">
              <a:defRPr>
                <a:solidFill>
                  <a:schemeClr val="tx1"/>
                </a:solidFill>
                <a:latin typeface="Arial" panose="020B0604020202020204" pitchFamily="34" charset="0"/>
                <a:ea typeface="ヒラギノ角ゴ Pro W3" panose="020B0300000000000000" pitchFamily="34" charset="-128"/>
              </a:defRPr>
            </a:lvl4pPr>
            <a:lvl5pPr marL="2057400" indent="-228600">
              <a:defRPr>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spcAft>
                <a:spcPts val="600"/>
              </a:spcAft>
            </a:pPr>
            <a:fld id="{133D7BF9-1236-2A43-B255-4C8DEC6EA5C4}" type="slidenum">
              <a:rPr lang="en-GB" altLang="en-US">
                <a:ea typeface="MS PGothic" panose="020B0600070205080204" pitchFamily="34" charset="-128"/>
              </a:rPr>
              <a:pPr>
                <a:spcAft>
                  <a:spcPts val="600"/>
                </a:spcAft>
              </a:pPr>
              <a:t>12</a:t>
            </a:fld>
            <a:endParaRPr lang="en-GB" altLang="en-US" dirty="0">
              <a:ea typeface="MS PGothic" panose="020B0600070205080204" pitchFamily="34" charset="-128"/>
            </a:endParaRPr>
          </a:p>
        </p:txBody>
      </p:sp>
      <p:graphicFrame>
        <p:nvGraphicFramePr>
          <p:cNvPr id="98309" name="Rectangle 3">
            <a:extLst>
              <a:ext uri="{FF2B5EF4-FFF2-40B4-BE49-F238E27FC236}">
                <a16:creationId xmlns:a16="http://schemas.microsoft.com/office/drawing/2014/main" id="{7E36AACC-0DC5-3E42-E1E7-B282F70070C3}"/>
              </a:ext>
            </a:extLst>
          </p:cNvPr>
          <p:cNvGraphicFramePr>
            <a:graphicFrameLocks noGrp="1"/>
          </p:cNvGraphicFramePr>
          <p:nvPr>
            <p:ph sz="quarter" idx="13"/>
            <p:extLst>
              <p:ext uri="{D42A27DB-BD31-4B8C-83A1-F6EECF244321}">
                <p14:modId xmlns:p14="http://schemas.microsoft.com/office/powerpoint/2010/main" val="3706209779"/>
              </p:ext>
            </p:extLst>
          </p:nvPr>
        </p:nvGraphicFramePr>
        <p:xfrm>
          <a:off x="3852472" y="643467"/>
          <a:ext cx="4808927" cy="55710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80" name="Rectangle 28679">
            <a:extLst>
              <a:ext uri="{FF2B5EF4-FFF2-40B4-BE49-F238E27FC236}">
                <a16:creationId xmlns:a16="http://schemas.microsoft.com/office/drawing/2014/main" id="{007CF805-C4DF-4548-AA08-7997CD5524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682" name="Rectangle 28681">
            <a:extLst>
              <a:ext uri="{FF2B5EF4-FFF2-40B4-BE49-F238E27FC236}">
                <a16:creationId xmlns:a16="http://schemas.microsoft.com/office/drawing/2014/main" id="{BC82E0D7-37D0-4C31-B2DA-233C8F10C9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321732"/>
            <a:ext cx="6823143" cy="61489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674" name="Rectangle 2">
            <a:extLst>
              <a:ext uri="{FF2B5EF4-FFF2-40B4-BE49-F238E27FC236}">
                <a16:creationId xmlns:a16="http://schemas.microsoft.com/office/drawing/2014/main" id="{274D9924-BFCE-4183-B195-996BCD87ADF4}"/>
              </a:ext>
            </a:extLst>
          </p:cNvPr>
          <p:cNvSpPr>
            <a:spLocks noGrp="1"/>
          </p:cNvSpPr>
          <p:nvPr>
            <p:ph type="title"/>
          </p:nvPr>
        </p:nvSpPr>
        <p:spPr>
          <a:xfrm>
            <a:off x="768096" y="585216"/>
            <a:ext cx="6051821" cy="1499616"/>
          </a:xfrm>
        </p:spPr>
        <p:txBody>
          <a:bodyPr>
            <a:normAutofit/>
          </a:bodyPr>
          <a:lstStyle/>
          <a:p>
            <a:pPr eaLnBrk="1" hangingPunct="1"/>
            <a:r>
              <a:rPr lang="en-US" altLang="en-US" dirty="0">
                <a:solidFill>
                  <a:srgbClr val="FFFFFF"/>
                </a:solidFill>
                <a:ea typeface="ヒラギノ角ゴ Pro W3" pitchFamily="1" charset="-128"/>
              </a:rPr>
              <a:t>Intimate Partner Violence</a:t>
            </a:r>
          </a:p>
        </p:txBody>
      </p:sp>
      <p:cxnSp>
        <p:nvCxnSpPr>
          <p:cNvPr id="28684" name="Straight Connector 28683">
            <a:extLst>
              <a:ext uri="{FF2B5EF4-FFF2-40B4-BE49-F238E27FC236}">
                <a16:creationId xmlns:a16="http://schemas.microsoft.com/office/drawing/2014/main" id="{1AD3A364-FD48-4C42-B623-DAD0C3ED6B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8675" name="Rectangle 3">
            <a:extLst>
              <a:ext uri="{FF2B5EF4-FFF2-40B4-BE49-F238E27FC236}">
                <a16:creationId xmlns:a16="http://schemas.microsoft.com/office/drawing/2014/main" id="{29EEE020-3B0D-4AF5-9ABE-AF1B95FF8462}"/>
              </a:ext>
            </a:extLst>
          </p:cNvPr>
          <p:cNvSpPr>
            <a:spLocks noGrp="1"/>
          </p:cNvSpPr>
          <p:nvPr>
            <p:ph idx="1"/>
          </p:nvPr>
        </p:nvSpPr>
        <p:spPr>
          <a:xfrm>
            <a:off x="768096" y="2286000"/>
            <a:ext cx="6055614" cy="3862971"/>
          </a:xfrm>
        </p:spPr>
        <p:txBody>
          <a:bodyPr>
            <a:normAutofit/>
          </a:bodyPr>
          <a:lstStyle/>
          <a:p>
            <a:pPr eaLnBrk="1" hangingPunct="1">
              <a:buClr>
                <a:schemeClr val="accent2">
                  <a:lumMod val="50000"/>
                </a:schemeClr>
              </a:buClr>
            </a:pPr>
            <a:r>
              <a:rPr lang="en-US" altLang="en-US" dirty="0">
                <a:solidFill>
                  <a:srgbClr val="FFFFFF"/>
                </a:solidFill>
                <a:ea typeface="ヒラギノ角ゴ Pro W3" pitchFamily="1" charset="-128"/>
              </a:rPr>
              <a:t>Epidemiology</a:t>
            </a:r>
          </a:p>
          <a:p>
            <a:pPr lvl="1" eaLnBrk="1" hangingPunct="1">
              <a:buClr>
                <a:schemeClr val="accent2">
                  <a:lumMod val="50000"/>
                </a:schemeClr>
              </a:buClr>
            </a:pPr>
            <a:r>
              <a:rPr lang="en-US" altLang="en-US" sz="2000" dirty="0">
                <a:solidFill>
                  <a:srgbClr val="FFFFFF"/>
                </a:solidFill>
                <a:ea typeface="ヒラギノ角ゴ Pro W3" pitchFamily="1" charset="-128"/>
              </a:rPr>
              <a:t>25% of women and 10% of men are abused</a:t>
            </a:r>
          </a:p>
          <a:p>
            <a:pPr lvl="1" eaLnBrk="1" hangingPunct="1">
              <a:buClr>
                <a:schemeClr val="accent2">
                  <a:lumMod val="50000"/>
                </a:schemeClr>
              </a:buClr>
            </a:pPr>
            <a:r>
              <a:rPr lang="en-US" altLang="en-US" sz="2000" dirty="0">
                <a:solidFill>
                  <a:srgbClr val="FFFFFF"/>
                </a:solidFill>
                <a:ea typeface="ヒラギノ角ゴ Pro W3" pitchFamily="1" charset="-128"/>
              </a:rPr>
              <a:t>Teen dating violence: 1 in 11 females; 1 in 15 males</a:t>
            </a:r>
          </a:p>
          <a:p>
            <a:pPr lvl="1" eaLnBrk="1" hangingPunct="1">
              <a:buClr>
                <a:schemeClr val="accent2">
                  <a:lumMod val="50000"/>
                </a:schemeClr>
              </a:buClr>
            </a:pPr>
            <a:r>
              <a:rPr lang="en-US" altLang="en-US" sz="2000" dirty="0">
                <a:solidFill>
                  <a:srgbClr val="FFFFFF"/>
                </a:solidFill>
                <a:ea typeface="ヒラギノ角ゴ Pro W3" pitchFamily="1" charset="-128"/>
              </a:rPr>
              <a:t>Partner stalking: women 10%, men 2%</a:t>
            </a:r>
          </a:p>
          <a:p>
            <a:pPr lvl="1" eaLnBrk="1" hangingPunct="1">
              <a:buClr>
                <a:schemeClr val="accent2">
                  <a:lumMod val="50000"/>
                </a:schemeClr>
              </a:buClr>
            </a:pPr>
            <a:r>
              <a:rPr lang="en-US" altLang="en-US" sz="2000" dirty="0">
                <a:solidFill>
                  <a:srgbClr val="FFFFFF"/>
                </a:solidFill>
                <a:ea typeface="ヒラギノ角ゴ Pro W3" pitchFamily="1" charset="-128"/>
              </a:rPr>
              <a:t>Nearly half of married couples have instances of abuse</a:t>
            </a:r>
          </a:p>
          <a:p>
            <a:pPr lvl="1" eaLnBrk="1" hangingPunct="1">
              <a:buClr>
                <a:schemeClr val="accent2">
                  <a:lumMod val="50000"/>
                </a:schemeClr>
              </a:buClr>
            </a:pPr>
            <a:r>
              <a:rPr lang="en-US" altLang="en-US" sz="2000" dirty="0">
                <a:solidFill>
                  <a:srgbClr val="FFFFFF"/>
                </a:solidFill>
                <a:ea typeface="ヒラギノ角ゴ Pro W3" pitchFamily="1" charset="-128"/>
              </a:rPr>
              <a:t>Same-sex relationships: same rates as heterosexual relationships</a:t>
            </a:r>
          </a:p>
          <a:p>
            <a:pPr lvl="1" eaLnBrk="1" hangingPunct="1">
              <a:buClr>
                <a:schemeClr val="accent2">
                  <a:lumMod val="50000"/>
                </a:schemeClr>
              </a:buClr>
            </a:pPr>
            <a:r>
              <a:rPr lang="en-US" altLang="en-US" sz="2000" dirty="0">
                <a:solidFill>
                  <a:srgbClr val="FFFFFF"/>
                </a:solidFill>
                <a:ea typeface="ヒラギノ角ゴ Pro W3" pitchFamily="1" charset="-128"/>
              </a:rPr>
              <a:t>1 in 10 homicides is spousal murder</a:t>
            </a:r>
          </a:p>
        </p:txBody>
      </p:sp>
      <p:sp>
        <p:nvSpPr>
          <p:cNvPr id="28686" name="Rectangle 28685">
            <a:extLst>
              <a:ext uri="{FF2B5EF4-FFF2-40B4-BE49-F238E27FC236}">
                <a16:creationId xmlns:a16="http://schemas.microsoft.com/office/drawing/2014/main" id="{F9F40211-4307-4706-AE59-83AC153FB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614510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overrideClrMapping bg1="dk1" tx1="lt1" bg2="dk2" tx2="lt2" accent1="accent1" accent2="accent2" accent3="accent3" accent4="accent4" accent5="accent5" accent6="accent6" hlink="hlink" folHlink="folHlink"/>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30" name="Rectangle 30729">
            <a:extLst>
              <a:ext uri="{FF2B5EF4-FFF2-40B4-BE49-F238E27FC236}">
                <a16:creationId xmlns:a16="http://schemas.microsoft.com/office/drawing/2014/main" id="{0AE4C84F-7457-4662-AFA3-554A32B9C3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75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732" name="Rectangle 30731">
            <a:extLst>
              <a:ext uri="{FF2B5EF4-FFF2-40B4-BE49-F238E27FC236}">
                <a16:creationId xmlns:a16="http://schemas.microsoft.com/office/drawing/2014/main" id="{9DF9B39E-8A25-4BC3-B3C0-ACD46B94E6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457"/>
            <a:ext cx="9141714" cy="2285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722" name="Rectangle 2">
            <a:extLst>
              <a:ext uri="{FF2B5EF4-FFF2-40B4-BE49-F238E27FC236}">
                <a16:creationId xmlns:a16="http://schemas.microsoft.com/office/drawing/2014/main" id="{75ADF83A-76D5-4C87-8ACF-41B22BB736DD}"/>
              </a:ext>
            </a:extLst>
          </p:cNvPr>
          <p:cNvSpPr>
            <a:spLocks noGrp="1"/>
          </p:cNvSpPr>
          <p:nvPr>
            <p:ph type="title"/>
          </p:nvPr>
        </p:nvSpPr>
        <p:spPr>
          <a:xfrm>
            <a:off x="768096" y="4971088"/>
            <a:ext cx="7290054" cy="1499616"/>
          </a:xfrm>
        </p:spPr>
        <p:txBody>
          <a:bodyPr>
            <a:normAutofit/>
          </a:bodyPr>
          <a:lstStyle/>
          <a:p>
            <a:pPr eaLnBrk="1" hangingPunct="1"/>
            <a:r>
              <a:rPr lang="en-US" altLang="en-US" dirty="0">
                <a:solidFill>
                  <a:srgbClr val="FFFFFF"/>
                </a:solidFill>
                <a:ea typeface="ヒラギノ角ゴ Pro W3" pitchFamily="1" charset="-128"/>
              </a:rPr>
              <a:t>Risk Factors</a:t>
            </a:r>
          </a:p>
        </p:txBody>
      </p:sp>
      <p:cxnSp>
        <p:nvCxnSpPr>
          <p:cNvPr id="30734" name="Straight Connector 30733">
            <a:extLst>
              <a:ext uri="{FF2B5EF4-FFF2-40B4-BE49-F238E27FC236}">
                <a16:creationId xmlns:a16="http://schemas.microsoft.com/office/drawing/2014/main" id="{BA91CE2E-0B4F-41F3-95F2-0EB7003685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5242273"/>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aphicFrame>
        <p:nvGraphicFramePr>
          <p:cNvPr id="30725" name="Rectangle 3">
            <a:extLst>
              <a:ext uri="{FF2B5EF4-FFF2-40B4-BE49-F238E27FC236}">
                <a16:creationId xmlns:a16="http://schemas.microsoft.com/office/drawing/2014/main" id="{ADEDFF07-6850-FCE3-0932-3D9A6B52A8A3}"/>
              </a:ext>
            </a:extLst>
          </p:cNvPr>
          <p:cNvGraphicFramePr>
            <a:graphicFrameLocks noGrp="1"/>
          </p:cNvGraphicFramePr>
          <p:nvPr>
            <p:ph idx="1"/>
            <p:extLst>
              <p:ext uri="{D42A27DB-BD31-4B8C-83A1-F6EECF244321}">
                <p14:modId xmlns:p14="http://schemas.microsoft.com/office/powerpoint/2010/main" val="3596335195"/>
              </p:ext>
            </p:extLst>
          </p:nvPr>
        </p:nvGraphicFramePr>
        <p:xfrm>
          <a:off x="374754" y="194873"/>
          <a:ext cx="8379503" cy="41972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40" name="Rectangle 69639">
            <a:extLst>
              <a:ext uri="{FF2B5EF4-FFF2-40B4-BE49-F238E27FC236}">
                <a16:creationId xmlns:a16="http://schemas.microsoft.com/office/drawing/2014/main" id="{E08749FB-5801-45C8-BF7B-840E23F8A2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642" name="Rectangle 69641">
            <a:extLst>
              <a:ext uri="{FF2B5EF4-FFF2-40B4-BE49-F238E27FC236}">
                <a16:creationId xmlns:a16="http://schemas.microsoft.com/office/drawing/2014/main" id="{DAA7C513-277B-4325-9779-116946C0D3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474" y="484632"/>
            <a:ext cx="8405876" cy="35119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644" name="Rectangle 69643">
            <a:extLst>
              <a:ext uri="{FF2B5EF4-FFF2-40B4-BE49-F238E27FC236}">
                <a16:creationId xmlns:a16="http://schemas.microsoft.com/office/drawing/2014/main" id="{A20F6923-DC2F-4143-ACA0-519D0FE6C7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474" y="4150596"/>
            <a:ext cx="2436391" cy="2219668"/>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646" name="Rectangle 69645">
            <a:extLst>
              <a:ext uri="{FF2B5EF4-FFF2-40B4-BE49-F238E27FC236}">
                <a16:creationId xmlns:a16="http://schemas.microsoft.com/office/drawing/2014/main" id="{8319B32C-704E-4A0B-BD7B-186B70511A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3308" y="4150596"/>
            <a:ext cx="5846042" cy="22196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633" name="Title 1">
            <a:extLst>
              <a:ext uri="{FF2B5EF4-FFF2-40B4-BE49-F238E27FC236}">
                <a16:creationId xmlns:a16="http://schemas.microsoft.com/office/drawing/2014/main" id="{D4343AD0-B208-9AA5-EBEF-7509A8B83738}"/>
              </a:ext>
            </a:extLst>
          </p:cNvPr>
          <p:cNvSpPr>
            <a:spLocks noGrp="1"/>
          </p:cNvSpPr>
          <p:nvPr>
            <p:ph type="title"/>
          </p:nvPr>
        </p:nvSpPr>
        <p:spPr>
          <a:xfrm>
            <a:off x="3133725" y="4391025"/>
            <a:ext cx="5394083" cy="1738808"/>
          </a:xfrm>
        </p:spPr>
        <p:txBody>
          <a:bodyPr>
            <a:normAutofit/>
          </a:bodyPr>
          <a:lstStyle/>
          <a:p>
            <a:pPr eaLnBrk="1" hangingPunct="1"/>
            <a:r>
              <a:rPr lang="en-US" altLang="en-US" dirty="0">
                <a:solidFill>
                  <a:srgbClr val="FFFFFF"/>
                </a:solidFill>
                <a:cs typeface="Tunga" panose="020B0502040204020203" pitchFamily="34" charset="0"/>
              </a:rPr>
              <a:t>Theory</a:t>
            </a:r>
          </a:p>
        </p:txBody>
      </p:sp>
      <p:sp>
        <p:nvSpPr>
          <p:cNvPr id="3" name="Content Placeholder 2">
            <a:extLst>
              <a:ext uri="{FF2B5EF4-FFF2-40B4-BE49-F238E27FC236}">
                <a16:creationId xmlns:a16="http://schemas.microsoft.com/office/drawing/2014/main" id="{B176B61C-E8D3-6A4D-9B28-1BC4C72A1C41}"/>
              </a:ext>
            </a:extLst>
          </p:cNvPr>
          <p:cNvSpPr>
            <a:spLocks noGrp="1"/>
          </p:cNvSpPr>
          <p:nvPr>
            <p:ph sz="quarter" idx="13"/>
          </p:nvPr>
        </p:nvSpPr>
        <p:spPr>
          <a:xfrm>
            <a:off x="764498" y="484632"/>
            <a:ext cx="7763310" cy="3425533"/>
          </a:xfrm>
        </p:spPr>
        <p:txBody>
          <a:bodyPr anchor="ctr">
            <a:noAutofit/>
          </a:bodyPr>
          <a:lstStyle/>
          <a:p>
            <a:pPr eaLnBrk="1" hangingPunct="1">
              <a:spcBef>
                <a:spcPts val="0"/>
              </a:spcBef>
              <a:spcAft>
                <a:spcPts val="1200"/>
              </a:spcAft>
              <a:buFont typeface="Arial" charset="0"/>
              <a:buChar char="•"/>
              <a:defRPr/>
            </a:pPr>
            <a:r>
              <a:rPr lang="en-US" dirty="0">
                <a:ea typeface="ＭＳ Ｐゴシック" charset="0"/>
              </a:rPr>
              <a:t>IPV is extremely complex.</a:t>
            </a:r>
          </a:p>
          <a:p>
            <a:pPr eaLnBrk="1" hangingPunct="1">
              <a:spcBef>
                <a:spcPts val="0"/>
              </a:spcBef>
              <a:spcAft>
                <a:spcPts val="1200"/>
              </a:spcAft>
              <a:buFont typeface="Arial" charset="0"/>
              <a:buChar char="•"/>
              <a:defRPr/>
            </a:pPr>
            <a:r>
              <a:rPr lang="en-US" dirty="0">
                <a:ea typeface="ＭＳ Ｐゴシック" charset="0"/>
              </a:rPr>
              <a:t>No single theory explains IPV.</a:t>
            </a:r>
          </a:p>
          <a:p>
            <a:pPr eaLnBrk="1" hangingPunct="1">
              <a:spcBef>
                <a:spcPts val="0"/>
              </a:spcBef>
              <a:spcAft>
                <a:spcPts val="1200"/>
              </a:spcAft>
              <a:buFont typeface="Arial" charset="0"/>
              <a:buChar char="•"/>
              <a:defRPr/>
            </a:pPr>
            <a:r>
              <a:rPr lang="en-US" dirty="0">
                <a:ea typeface="ＭＳ Ｐゴシック" charset="0"/>
              </a:rPr>
              <a:t>Is most likely the interaction of societal, cultural, psychologic, and neurobiological factors. </a:t>
            </a:r>
          </a:p>
          <a:p>
            <a:pPr eaLnBrk="1" hangingPunct="1">
              <a:spcBef>
                <a:spcPts val="0"/>
              </a:spcBef>
              <a:buFont typeface="Arial" charset="0"/>
              <a:buChar char="•"/>
              <a:defRPr/>
            </a:pPr>
            <a:r>
              <a:rPr lang="en-US" b="1" dirty="0">
                <a:ea typeface="ＭＳ Ｐゴシック" charset="0"/>
              </a:rPr>
              <a:t>Social learning theory</a:t>
            </a:r>
          </a:p>
          <a:p>
            <a:pPr marL="685800" lvl="1" indent="-347663" eaLnBrk="1" hangingPunct="1">
              <a:spcBef>
                <a:spcPts val="0"/>
              </a:spcBef>
              <a:spcAft>
                <a:spcPts val="600"/>
              </a:spcAft>
              <a:buFont typeface="Arial" charset="0"/>
              <a:buChar char="•"/>
              <a:defRPr/>
            </a:pPr>
            <a:r>
              <a:rPr lang="en-US" sz="2000" dirty="0">
                <a:ea typeface="ＭＳ Ｐゴシック" charset="0"/>
              </a:rPr>
              <a:t>Learning theory or </a:t>
            </a:r>
            <a:r>
              <a:rPr lang="en-US" sz="2000" b="1" dirty="0">
                <a:ea typeface="ＭＳ Ｐゴシック" charset="0"/>
              </a:rPr>
              <a:t>intergenerational violence theory</a:t>
            </a:r>
            <a:r>
              <a:rPr lang="en-US" sz="2000" dirty="0">
                <a:ea typeface="ＭＳ Ｐゴシック" charset="0"/>
              </a:rPr>
              <a:t> of family violence relies on role modeling, identification, and human interaction.</a:t>
            </a:r>
          </a:p>
          <a:p>
            <a:pPr marL="685800" lvl="1" indent="-347663" eaLnBrk="1" hangingPunct="1">
              <a:spcBef>
                <a:spcPts val="0"/>
              </a:spcBef>
              <a:spcAft>
                <a:spcPts val="600"/>
              </a:spcAft>
              <a:buFont typeface="Arial" charset="0"/>
              <a:buChar char="•"/>
              <a:defRPr/>
            </a:pPr>
            <a:r>
              <a:rPr lang="en-US" sz="2000" dirty="0">
                <a:ea typeface="ＭＳ Ｐゴシック" charset="0"/>
              </a:rPr>
              <a:t>Child learns violence as a behavioral norm. </a:t>
            </a:r>
          </a:p>
        </p:txBody>
      </p:sp>
      <p:sp>
        <p:nvSpPr>
          <p:cNvPr id="69635" name="Slide Number Placeholder 3">
            <a:extLst>
              <a:ext uri="{FF2B5EF4-FFF2-40B4-BE49-F238E27FC236}">
                <a16:creationId xmlns:a16="http://schemas.microsoft.com/office/drawing/2014/main" id="{2CAF7D91-D9A0-45D3-F17D-61808BA9F855}"/>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742950" indent="-285750">
              <a:defRPr>
                <a:solidFill>
                  <a:schemeClr val="tx1"/>
                </a:solidFill>
                <a:latin typeface="Arial" panose="020B0604020202020204" pitchFamily="34" charset="0"/>
                <a:ea typeface="ヒラギノ角ゴ Pro W3" panose="020B0300000000000000" pitchFamily="34" charset="-128"/>
              </a:defRPr>
            </a:lvl2pPr>
            <a:lvl3pPr marL="1143000" indent="-228600">
              <a:defRPr>
                <a:solidFill>
                  <a:schemeClr val="tx1"/>
                </a:solidFill>
                <a:latin typeface="Arial" panose="020B0604020202020204" pitchFamily="34" charset="0"/>
                <a:ea typeface="ヒラギノ角ゴ Pro W3" panose="020B0300000000000000" pitchFamily="34" charset="-128"/>
              </a:defRPr>
            </a:lvl3pPr>
            <a:lvl4pPr marL="1600200" indent="-228600">
              <a:defRPr>
                <a:solidFill>
                  <a:schemeClr val="tx1"/>
                </a:solidFill>
                <a:latin typeface="Arial" panose="020B0604020202020204" pitchFamily="34" charset="0"/>
                <a:ea typeface="ヒラギノ角ゴ Pro W3" panose="020B0300000000000000" pitchFamily="34" charset="-128"/>
              </a:defRPr>
            </a:lvl4pPr>
            <a:lvl5pPr marL="2057400" indent="-228600">
              <a:defRPr>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spcAft>
                <a:spcPts val="600"/>
              </a:spcAft>
            </a:pPr>
            <a:fld id="{CE266ACB-814B-1B41-B47E-D027059BBD09}" type="slidenum">
              <a:rPr lang="en-US" altLang="en-US"/>
              <a:pPr>
                <a:spcAft>
                  <a:spcPts val="600"/>
                </a:spcAft>
              </a:pPr>
              <a:t>15</a:t>
            </a:fld>
            <a:endParaRPr lang="en-US" altLang="en-US" dirty="0"/>
          </a:p>
        </p:txBody>
      </p:sp>
    </p:spTree>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8856" name="Rectangle 78855">
            <a:extLst>
              <a:ext uri="{FF2B5EF4-FFF2-40B4-BE49-F238E27FC236}">
                <a16:creationId xmlns:a16="http://schemas.microsoft.com/office/drawing/2014/main" id="{647F247E-B679-44E9-93C2-B2DD5EFB2B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858" name="Rectangle 78857">
            <a:extLst>
              <a:ext uri="{FF2B5EF4-FFF2-40B4-BE49-F238E27FC236}">
                <a16:creationId xmlns:a16="http://schemas.microsoft.com/office/drawing/2014/main" id="{FEE15661-B0F2-42AE-A75B-0999B2CF59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79558" y="484632"/>
            <a:ext cx="6711112" cy="5880916"/>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849" name="Title 1">
            <a:extLst>
              <a:ext uri="{FF2B5EF4-FFF2-40B4-BE49-F238E27FC236}">
                <a16:creationId xmlns:a16="http://schemas.microsoft.com/office/drawing/2014/main" id="{660BCA45-4F6B-4780-4A96-BEE12852C3CB}"/>
              </a:ext>
            </a:extLst>
          </p:cNvPr>
          <p:cNvSpPr>
            <a:spLocks noGrp="1"/>
          </p:cNvSpPr>
          <p:nvPr>
            <p:ph type="title"/>
          </p:nvPr>
        </p:nvSpPr>
        <p:spPr>
          <a:xfrm>
            <a:off x="2601995" y="788416"/>
            <a:ext cx="5942448" cy="1499616"/>
          </a:xfrm>
        </p:spPr>
        <p:txBody>
          <a:bodyPr>
            <a:normAutofit/>
          </a:bodyPr>
          <a:lstStyle/>
          <a:p>
            <a:pPr eaLnBrk="1" hangingPunct="1"/>
            <a:r>
              <a:rPr lang="en-US" altLang="en-US" dirty="0">
                <a:solidFill>
                  <a:srgbClr val="FFFFFF"/>
                </a:solidFill>
                <a:cs typeface="Tunga" panose="020B0502040204020203" pitchFamily="34" charset="0"/>
              </a:rPr>
              <a:t>The Perpetrator/Batterer</a:t>
            </a:r>
          </a:p>
        </p:txBody>
      </p:sp>
      <p:sp>
        <p:nvSpPr>
          <p:cNvPr id="78860" name="Rectangle 78859">
            <a:extLst>
              <a:ext uri="{FF2B5EF4-FFF2-40B4-BE49-F238E27FC236}">
                <a16:creationId xmlns:a16="http://schemas.microsoft.com/office/drawing/2014/main" id="{354706C1-38B7-4C23-8749-906CB0DC8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364" y="484632"/>
            <a:ext cx="1596699" cy="58809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8862" name="Straight Connector 78861">
            <a:extLst>
              <a:ext uri="{FF2B5EF4-FFF2-40B4-BE49-F238E27FC236}">
                <a16:creationId xmlns:a16="http://schemas.microsoft.com/office/drawing/2014/main" id="{CD161189-7A5B-4B2B-93DC-7771029947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2405398" y="1029524"/>
            <a:ext cx="0" cy="914400"/>
          </a:xfrm>
          <a:prstGeom prst="line">
            <a:avLst/>
          </a:prstGeom>
          <a:ln w="19050">
            <a:solidFill>
              <a:schemeClr val="accent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07C5D22-0E18-EC45-AA08-4EE081AA25CA}"/>
              </a:ext>
            </a:extLst>
          </p:cNvPr>
          <p:cNvSpPr>
            <a:spLocks noGrp="1"/>
          </p:cNvSpPr>
          <p:nvPr>
            <p:ph sz="quarter" idx="13"/>
          </p:nvPr>
        </p:nvSpPr>
        <p:spPr>
          <a:xfrm>
            <a:off x="2601995" y="2083633"/>
            <a:ext cx="5942448" cy="3960183"/>
          </a:xfrm>
        </p:spPr>
        <p:txBody>
          <a:bodyPr>
            <a:normAutofit/>
          </a:bodyPr>
          <a:lstStyle/>
          <a:p>
            <a:pPr eaLnBrk="1" fontAlgn="t" hangingPunct="1">
              <a:spcBef>
                <a:spcPts val="0"/>
              </a:spcBef>
              <a:spcAft>
                <a:spcPts val="600"/>
              </a:spcAft>
              <a:buFont typeface="Arial" charset="0"/>
              <a:buChar char="•"/>
              <a:defRPr/>
            </a:pPr>
            <a:r>
              <a:rPr lang="en-US" sz="2400" b="1" dirty="0">
                <a:solidFill>
                  <a:srgbClr val="FFFFFF"/>
                </a:solidFill>
                <a:ea typeface="ＭＳ Ｐゴシック" charset="0"/>
              </a:rPr>
              <a:t>Denial and blame: </a:t>
            </a:r>
            <a:r>
              <a:rPr lang="en-US" sz="2400" dirty="0">
                <a:solidFill>
                  <a:srgbClr val="FFFFFF"/>
                </a:solidFill>
                <a:ea typeface="ＭＳ Ｐゴシック" charset="0"/>
              </a:rPr>
              <a:t>Denies that the abuse occurs; shifts the responsibility to the partner.</a:t>
            </a:r>
          </a:p>
          <a:p>
            <a:pPr eaLnBrk="1" fontAlgn="t" hangingPunct="1">
              <a:spcBef>
                <a:spcPts val="0"/>
              </a:spcBef>
              <a:spcAft>
                <a:spcPts val="600"/>
              </a:spcAft>
              <a:buFont typeface="Arial" charset="0"/>
              <a:buChar char="•"/>
              <a:defRPr/>
            </a:pPr>
            <a:r>
              <a:rPr lang="en-US" sz="2400" b="1" dirty="0">
                <a:solidFill>
                  <a:srgbClr val="FFFFFF"/>
                </a:solidFill>
                <a:ea typeface="ＭＳ Ｐゴシック" charset="0"/>
              </a:rPr>
              <a:t>Emotional abuse: </a:t>
            </a:r>
            <a:r>
              <a:rPr lang="en-US" sz="2400" dirty="0">
                <a:solidFill>
                  <a:srgbClr val="FFFFFF"/>
                </a:solidFill>
                <a:ea typeface="ＭＳ Ｐゴシック" charset="0"/>
              </a:rPr>
              <a:t>Belittles, criticizes, insults, uses name calling, and undermines.</a:t>
            </a:r>
          </a:p>
          <a:p>
            <a:pPr eaLnBrk="1" fontAlgn="t" hangingPunct="1">
              <a:spcBef>
                <a:spcPts val="0"/>
              </a:spcBef>
              <a:spcAft>
                <a:spcPts val="600"/>
              </a:spcAft>
              <a:buFont typeface="Arial" charset="0"/>
              <a:buChar char="•"/>
              <a:defRPr/>
            </a:pPr>
            <a:r>
              <a:rPr lang="en-US" sz="2400" b="1" dirty="0">
                <a:solidFill>
                  <a:srgbClr val="FFFFFF"/>
                </a:solidFill>
                <a:ea typeface="ＭＳ Ｐゴシック" charset="0"/>
              </a:rPr>
              <a:t>Control through isolation:</a:t>
            </a:r>
            <a:r>
              <a:rPr lang="en-US" sz="2400" dirty="0">
                <a:solidFill>
                  <a:srgbClr val="FFFFFF"/>
                </a:solidFill>
                <a:ea typeface="ＭＳ Ｐゴシック" charset="0"/>
              </a:rPr>
              <a:t> Limits the family or friends, controls activities and social events, tracks the time or mileage on the car, monitors activities, stalks the partner at work, takes the partner to and from work or school, and may demand permission to leave house.</a:t>
            </a:r>
          </a:p>
        </p:txBody>
      </p:sp>
      <p:sp>
        <p:nvSpPr>
          <p:cNvPr id="78851" name="Slide Number Placeholder 3">
            <a:extLst>
              <a:ext uri="{FF2B5EF4-FFF2-40B4-BE49-F238E27FC236}">
                <a16:creationId xmlns:a16="http://schemas.microsoft.com/office/drawing/2014/main" id="{1477FB9F-BC88-5D47-D191-AD3C5B75A764}"/>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742950" indent="-285750">
              <a:defRPr>
                <a:solidFill>
                  <a:schemeClr val="tx1"/>
                </a:solidFill>
                <a:latin typeface="Arial" panose="020B0604020202020204" pitchFamily="34" charset="0"/>
                <a:ea typeface="ヒラギノ角ゴ Pro W3" panose="020B0300000000000000" pitchFamily="34" charset="-128"/>
              </a:defRPr>
            </a:lvl2pPr>
            <a:lvl3pPr marL="1143000" indent="-228600">
              <a:defRPr>
                <a:solidFill>
                  <a:schemeClr val="tx1"/>
                </a:solidFill>
                <a:latin typeface="Arial" panose="020B0604020202020204" pitchFamily="34" charset="0"/>
                <a:ea typeface="ヒラギノ角ゴ Pro W3" panose="020B0300000000000000" pitchFamily="34" charset="-128"/>
              </a:defRPr>
            </a:lvl3pPr>
            <a:lvl4pPr marL="1600200" indent="-228600">
              <a:defRPr>
                <a:solidFill>
                  <a:schemeClr val="tx1"/>
                </a:solidFill>
                <a:latin typeface="Arial" panose="020B0604020202020204" pitchFamily="34" charset="0"/>
                <a:ea typeface="ヒラギノ角ゴ Pro W3" panose="020B0300000000000000" pitchFamily="34" charset="-128"/>
              </a:defRPr>
            </a:lvl4pPr>
            <a:lvl5pPr marL="2057400" indent="-228600">
              <a:defRPr>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spcAft>
                <a:spcPts val="600"/>
              </a:spcAft>
            </a:pPr>
            <a:fld id="{95EFA796-0DCC-4A4C-B7A5-048609857936}" type="slidenum">
              <a:rPr lang="en-US" altLang="en-US">
                <a:solidFill>
                  <a:schemeClr val="bg1">
                    <a:lumMod val="95000"/>
                    <a:lumOff val="5000"/>
                  </a:schemeClr>
                </a:solidFill>
              </a:rPr>
              <a:pPr>
                <a:spcAft>
                  <a:spcPts val="600"/>
                </a:spcAft>
              </a:pPr>
              <a:t>16</a:t>
            </a:fld>
            <a:endParaRPr lang="en-US" altLang="en-US" dirty="0">
              <a:solidFill>
                <a:schemeClr val="bg1">
                  <a:lumMod val="95000"/>
                  <a:lumOff val="5000"/>
                </a:schemeClr>
              </a:solidFill>
            </a:endParaRPr>
          </a:p>
        </p:txBody>
      </p:sp>
    </p:spTree>
  </p:cSld>
  <p:clrMapOvr>
    <a:overrideClrMapping bg1="dk1" tx1="lt1" bg2="dk2" tx2="lt2" accent1="accent1" accent2="accent2" accent3="accent3" accent4="accent4" accent5="accent5" accent6="accent6" hlink="hlink" folHlink="folHlink"/>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9880" name="Rectangle 79879">
            <a:extLst>
              <a:ext uri="{FF2B5EF4-FFF2-40B4-BE49-F238E27FC236}">
                <a16:creationId xmlns:a16="http://schemas.microsoft.com/office/drawing/2014/main" id="{647F247E-B679-44E9-93C2-B2DD5EFB2B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882" name="Rectangle 79881">
            <a:extLst>
              <a:ext uri="{FF2B5EF4-FFF2-40B4-BE49-F238E27FC236}">
                <a16:creationId xmlns:a16="http://schemas.microsoft.com/office/drawing/2014/main" id="{FEE15661-B0F2-42AE-A75B-0999B2CF59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79558" y="484632"/>
            <a:ext cx="6711112" cy="5880916"/>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873" name="Title 1">
            <a:extLst>
              <a:ext uri="{FF2B5EF4-FFF2-40B4-BE49-F238E27FC236}">
                <a16:creationId xmlns:a16="http://schemas.microsoft.com/office/drawing/2014/main" id="{A2FE40AC-946F-E005-E70B-10C9CCA4AB14}"/>
              </a:ext>
            </a:extLst>
          </p:cNvPr>
          <p:cNvSpPr>
            <a:spLocks noGrp="1"/>
          </p:cNvSpPr>
          <p:nvPr>
            <p:ph type="title"/>
          </p:nvPr>
        </p:nvSpPr>
        <p:spPr>
          <a:xfrm>
            <a:off x="2601995" y="788416"/>
            <a:ext cx="5942448" cy="1499616"/>
          </a:xfrm>
        </p:spPr>
        <p:txBody>
          <a:bodyPr>
            <a:normAutofit/>
          </a:bodyPr>
          <a:lstStyle/>
          <a:p>
            <a:pPr eaLnBrk="1" hangingPunct="1"/>
            <a:r>
              <a:rPr lang="en-US" altLang="en-US" dirty="0">
                <a:solidFill>
                  <a:srgbClr val="FFFFFF"/>
                </a:solidFill>
                <a:cs typeface="Tunga" panose="020B0502040204020203" pitchFamily="34" charset="0"/>
              </a:rPr>
              <a:t>The Perpetrator/Batterer—cont’d</a:t>
            </a:r>
          </a:p>
        </p:txBody>
      </p:sp>
      <p:sp>
        <p:nvSpPr>
          <p:cNvPr id="79884" name="Rectangle 79883">
            <a:extLst>
              <a:ext uri="{FF2B5EF4-FFF2-40B4-BE49-F238E27FC236}">
                <a16:creationId xmlns:a16="http://schemas.microsoft.com/office/drawing/2014/main" id="{354706C1-38B7-4C23-8749-906CB0DC8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364" y="484632"/>
            <a:ext cx="1596699" cy="58809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9886" name="Straight Connector 79885">
            <a:extLst>
              <a:ext uri="{FF2B5EF4-FFF2-40B4-BE49-F238E27FC236}">
                <a16:creationId xmlns:a16="http://schemas.microsoft.com/office/drawing/2014/main" id="{CD161189-7A5B-4B2B-93DC-7771029947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2405398" y="1029524"/>
            <a:ext cx="0" cy="914400"/>
          </a:xfrm>
          <a:prstGeom prst="line">
            <a:avLst/>
          </a:prstGeom>
          <a:ln w="19050">
            <a:solidFill>
              <a:schemeClr val="accent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DCBC099-0792-CC4D-A800-24EAAEAFA69E}"/>
              </a:ext>
            </a:extLst>
          </p:cNvPr>
          <p:cNvSpPr>
            <a:spLocks noGrp="1"/>
          </p:cNvSpPr>
          <p:nvPr>
            <p:ph sz="quarter" idx="13"/>
          </p:nvPr>
        </p:nvSpPr>
        <p:spPr>
          <a:xfrm>
            <a:off x="2405398" y="2158584"/>
            <a:ext cx="6139045" cy="3885232"/>
          </a:xfrm>
        </p:spPr>
        <p:txBody>
          <a:bodyPr>
            <a:noAutofit/>
          </a:bodyPr>
          <a:lstStyle/>
          <a:p>
            <a:pPr eaLnBrk="1" fontAlgn="t" hangingPunct="1">
              <a:spcBef>
                <a:spcPts val="0"/>
              </a:spcBef>
              <a:buFont typeface="Arial" charset="0"/>
              <a:buChar char="•"/>
              <a:defRPr/>
            </a:pPr>
            <a:r>
              <a:rPr lang="en-US" b="1" dirty="0">
                <a:solidFill>
                  <a:srgbClr val="FFFFFF"/>
                </a:solidFill>
                <a:ea typeface="ＭＳ Ｐゴシック" charset="0"/>
              </a:rPr>
              <a:t>Control through intimidation: </a:t>
            </a:r>
          </a:p>
          <a:p>
            <a:pPr lvl="1" indent="-347472" eaLnBrk="1" fontAlgn="t" hangingPunct="1">
              <a:spcBef>
                <a:spcPts val="0"/>
              </a:spcBef>
              <a:buFont typeface="Arial" charset="0"/>
              <a:buChar char="•"/>
              <a:defRPr/>
            </a:pPr>
            <a:r>
              <a:rPr lang="en-US" sz="2000" dirty="0">
                <a:solidFill>
                  <a:srgbClr val="FFFFFF"/>
                </a:solidFill>
                <a:ea typeface="ＭＳ Ｐゴシック" charset="0"/>
              </a:rPr>
              <a:t>Instills fear through threats. </a:t>
            </a:r>
          </a:p>
          <a:p>
            <a:pPr lvl="1" indent="-347472" eaLnBrk="1" fontAlgn="t" hangingPunct="1">
              <a:spcBef>
                <a:spcPts val="0"/>
              </a:spcBef>
              <a:buFont typeface="Arial" charset="0"/>
              <a:buChar char="•"/>
              <a:defRPr/>
            </a:pPr>
            <a:r>
              <a:rPr lang="en-US" sz="2000" dirty="0">
                <a:solidFill>
                  <a:srgbClr val="FFFFFF"/>
                </a:solidFill>
                <a:ea typeface="ＭＳ Ｐゴシック" charset="0"/>
              </a:rPr>
              <a:t>Breaks things, destroys property, abuses pets, displays weapons, threatens children, and threatens homicide or suicide. </a:t>
            </a:r>
          </a:p>
          <a:p>
            <a:pPr lvl="1" indent="-347472" eaLnBrk="1" fontAlgn="t" hangingPunct="1">
              <a:spcBef>
                <a:spcPts val="0"/>
              </a:spcBef>
              <a:buFont typeface="Arial" charset="0"/>
              <a:buChar char="•"/>
              <a:defRPr/>
            </a:pPr>
            <a:r>
              <a:rPr lang="en-US" sz="2000" dirty="0">
                <a:solidFill>
                  <a:srgbClr val="FFFFFF"/>
                </a:solidFill>
                <a:ea typeface="ＭＳ Ｐゴシック" charset="0"/>
              </a:rPr>
              <a:t>Increases physical, sexual, and psychologic abuse.</a:t>
            </a:r>
          </a:p>
          <a:p>
            <a:pPr eaLnBrk="1" fontAlgn="t" hangingPunct="1">
              <a:buFont typeface="Arial" charset="0"/>
              <a:buChar char="•"/>
              <a:defRPr/>
            </a:pPr>
            <a:r>
              <a:rPr lang="en-US" b="1" dirty="0">
                <a:solidFill>
                  <a:srgbClr val="FFFFFF"/>
                </a:solidFill>
                <a:ea typeface="ＭＳ Ｐゴシック" charset="0"/>
              </a:rPr>
              <a:t>Control through economic abuse: </a:t>
            </a:r>
            <a:r>
              <a:rPr lang="en-US" dirty="0">
                <a:solidFill>
                  <a:srgbClr val="FFFFFF"/>
                </a:solidFill>
                <a:ea typeface="ＭＳ Ｐゴシック" charset="0"/>
              </a:rPr>
              <a:t>Controls the money. If the partner works, the batterer calls excessively and forces the partner to miss work. </a:t>
            </a:r>
          </a:p>
          <a:p>
            <a:pPr eaLnBrk="1" fontAlgn="t" hangingPunct="1">
              <a:buFont typeface="Arial" charset="0"/>
              <a:buChar char="•"/>
              <a:defRPr/>
            </a:pPr>
            <a:r>
              <a:rPr lang="en-US" b="1" dirty="0">
                <a:solidFill>
                  <a:srgbClr val="FFFFFF"/>
                </a:solidFill>
                <a:ea typeface="ＭＳ Ｐゴシック" charset="0"/>
              </a:rPr>
              <a:t>Control through power: </a:t>
            </a:r>
            <a:r>
              <a:rPr lang="en-US" dirty="0">
                <a:solidFill>
                  <a:srgbClr val="FFFFFF"/>
                </a:solidFill>
                <a:ea typeface="ＭＳ Ｐゴシック" charset="0"/>
              </a:rPr>
              <a:t>Makes all the decisions, defines the role in the relationship, treats the partner like a servant, and takes charge of the home and social life.</a:t>
            </a:r>
          </a:p>
        </p:txBody>
      </p:sp>
      <p:sp>
        <p:nvSpPr>
          <p:cNvPr id="79875" name="Slide Number Placeholder 3">
            <a:extLst>
              <a:ext uri="{FF2B5EF4-FFF2-40B4-BE49-F238E27FC236}">
                <a16:creationId xmlns:a16="http://schemas.microsoft.com/office/drawing/2014/main" id="{6F3CE63B-5F77-DDD6-1A89-352210C13250}"/>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742950" indent="-285750">
              <a:defRPr>
                <a:solidFill>
                  <a:schemeClr val="tx1"/>
                </a:solidFill>
                <a:latin typeface="Arial" panose="020B0604020202020204" pitchFamily="34" charset="0"/>
                <a:ea typeface="ヒラギノ角ゴ Pro W3" panose="020B0300000000000000" pitchFamily="34" charset="-128"/>
              </a:defRPr>
            </a:lvl2pPr>
            <a:lvl3pPr marL="1143000" indent="-228600">
              <a:defRPr>
                <a:solidFill>
                  <a:schemeClr val="tx1"/>
                </a:solidFill>
                <a:latin typeface="Arial" panose="020B0604020202020204" pitchFamily="34" charset="0"/>
                <a:ea typeface="ヒラギノ角ゴ Pro W3" panose="020B0300000000000000" pitchFamily="34" charset="-128"/>
              </a:defRPr>
            </a:lvl3pPr>
            <a:lvl4pPr marL="1600200" indent="-228600">
              <a:defRPr>
                <a:solidFill>
                  <a:schemeClr val="tx1"/>
                </a:solidFill>
                <a:latin typeface="Arial" panose="020B0604020202020204" pitchFamily="34" charset="0"/>
                <a:ea typeface="ヒラギノ角ゴ Pro W3" panose="020B0300000000000000" pitchFamily="34" charset="-128"/>
              </a:defRPr>
            </a:lvl4pPr>
            <a:lvl5pPr marL="2057400" indent="-228600">
              <a:defRPr>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spcAft>
                <a:spcPts val="600"/>
              </a:spcAft>
            </a:pPr>
            <a:fld id="{26A2DE83-CFF1-E747-BB54-885D84002B03}" type="slidenum">
              <a:rPr lang="en-US" altLang="en-US">
                <a:solidFill>
                  <a:schemeClr val="bg1">
                    <a:lumMod val="95000"/>
                    <a:lumOff val="5000"/>
                  </a:schemeClr>
                </a:solidFill>
              </a:rPr>
              <a:pPr>
                <a:spcAft>
                  <a:spcPts val="600"/>
                </a:spcAft>
              </a:pPr>
              <a:t>17</a:t>
            </a:fld>
            <a:endParaRPr lang="en-US" altLang="en-US" dirty="0">
              <a:solidFill>
                <a:schemeClr val="bg1">
                  <a:lumMod val="95000"/>
                  <a:lumOff val="5000"/>
                </a:schemeClr>
              </a:solidFill>
            </a:endParaRPr>
          </a:p>
        </p:txBody>
      </p:sp>
    </p:spTree>
  </p:cSld>
  <p:clrMapOvr>
    <a:overrideClrMapping bg1="dk1" tx1="lt1" bg2="dk2" tx2="lt2" accent1="accent1" accent2="accent2" accent3="accent3" accent4="accent4" accent5="accent5" accent6="accent6" hlink="hlink" folHlink="folHlink"/>
  </p:clrMapOvr>
  <p:transition>
    <p:cut/>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39AF0287-9614-4A45-AB37-F301ADBD090C}"/>
              </a:ext>
            </a:extLst>
          </p:cNvPr>
          <p:cNvSpPr>
            <a:spLocks noGrp="1"/>
          </p:cNvSpPr>
          <p:nvPr>
            <p:ph type="title"/>
          </p:nvPr>
        </p:nvSpPr>
        <p:spPr>
          <a:xfrm>
            <a:off x="768096" y="585216"/>
            <a:ext cx="2350185" cy="1499616"/>
          </a:xfrm>
        </p:spPr>
        <p:txBody>
          <a:bodyPr>
            <a:normAutofit/>
          </a:bodyPr>
          <a:lstStyle/>
          <a:p>
            <a:pPr eaLnBrk="1" hangingPunct="1"/>
            <a:r>
              <a:rPr lang="en-US" altLang="en-US" sz="3500" dirty="0">
                <a:ea typeface="ヒラギノ角ゴ Pro W3" pitchFamily="1" charset="-128"/>
              </a:rPr>
              <a:t>Cycle of Violence</a:t>
            </a:r>
          </a:p>
        </p:txBody>
      </p:sp>
      <p:sp>
        <p:nvSpPr>
          <p:cNvPr id="32771" name="Rectangle 3">
            <a:extLst>
              <a:ext uri="{FF2B5EF4-FFF2-40B4-BE49-F238E27FC236}">
                <a16:creationId xmlns:a16="http://schemas.microsoft.com/office/drawing/2014/main" id="{3EFAD4CD-B1AD-4374-8EA7-41C471C51A62}"/>
              </a:ext>
            </a:extLst>
          </p:cNvPr>
          <p:cNvSpPr>
            <a:spLocks noGrp="1"/>
          </p:cNvSpPr>
          <p:nvPr>
            <p:ph idx="1"/>
          </p:nvPr>
        </p:nvSpPr>
        <p:spPr>
          <a:xfrm>
            <a:off x="599607" y="2638268"/>
            <a:ext cx="2518675" cy="3579651"/>
          </a:xfrm>
        </p:spPr>
        <p:txBody>
          <a:bodyPr>
            <a:normAutofit/>
          </a:bodyPr>
          <a:lstStyle/>
          <a:p>
            <a:pPr eaLnBrk="1" hangingPunct="1"/>
            <a:r>
              <a:rPr lang="en-US" altLang="en-US" dirty="0">
                <a:ea typeface="ヒラギノ角ゴ Pro W3" pitchFamily="1" charset="-128"/>
              </a:rPr>
              <a:t>Tension-building stage</a:t>
            </a:r>
          </a:p>
          <a:p>
            <a:pPr eaLnBrk="1" hangingPunct="1"/>
            <a:r>
              <a:rPr lang="en-US" altLang="en-US" dirty="0">
                <a:ea typeface="ヒラギノ角ゴ Pro W3" pitchFamily="1" charset="-128"/>
              </a:rPr>
              <a:t>Acute battering stage</a:t>
            </a:r>
          </a:p>
          <a:p>
            <a:pPr eaLnBrk="1" hangingPunct="1"/>
            <a:r>
              <a:rPr lang="en-US" altLang="en-US" dirty="0">
                <a:ea typeface="ヒラギノ角ゴ Pro W3" pitchFamily="1" charset="-128"/>
              </a:rPr>
              <a:t>Honeymoon stage</a:t>
            </a:r>
          </a:p>
          <a:p>
            <a:pPr eaLnBrk="1" hangingPunct="1"/>
            <a:r>
              <a:rPr lang="en-US" altLang="en-US" dirty="0">
                <a:ea typeface="ヒラギノ角ゴ Pro W3" pitchFamily="1" charset="-128"/>
              </a:rPr>
              <a:t>Repeat</a:t>
            </a:r>
          </a:p>
          <a:p>
            <a:pPr lvl="1" eaLnBrk="1" hangingPunct="1"/>
            <a:r>
              <a:rPr lang="en-US" altLang="en-US" sz="2000" dirty="0">
                <a:ea typeface="ヒラギノ角ゴ Pro W3" pitchFamily="1" charset="-128"/>
              </a:rPr>
              <a:t>Periods of calm and safety diminish over time and repetition</a:t>
            </a:r>
          </a:p>
        </p:txBody>
      </p:sp>
      <p:pic>
        <p:nvPicPr>
          <p:cNvPr id="1026" name="Picture 2" descr="Diagram&#10;&#10;Description automatically generated">
            <a:extLst>
              <a:ext uri="{FF2B5EF4-FFF2-40B4-BE49-F238E27FC236}">
                <a16:creationId xmlns:a16="http://schemas.microsoft.com/office/drawing/2014/main" id="{A73BC5E6-9088-0BB8-7112-F8D04E78F13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481756" y="811736"/>
            <a:ext cx="5182183" cy="52345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2952" name="Rectangle 82951">
            <a:extLst>
              <a:ext uri="{FF2B5EF4-FFF2-40B4-BE49-F238E27FC236}">
                <a16:creationId xmlns:a16="http://schemas.microsoft.com/office/drawing/2014/main" id="{647F247E-B679-44E9-93C2-B2DD5EFB2B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954" name="Rectangle 82953">
            <a:extLst>
              <a:ext uri="{FF2B5EF4-FFF2-40B4-BE49-F238E27FC236}">
                <a16:creationId xmlns:a16="http://schemas.microsoft.com/office/drawing/2014/main" id="{FEE15661-B0F2-42AE-A75B-0999B2CF59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79558" y="484632"/>
            <a:ext cx="6711112" cy="5880916"/>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945" name="Title 1">
            <a:extLst>
              <a:ext uri="{FF2B5EF4-FFF2-40B4-BE49-F238E27FC236}">
                <a16:creationId xmlns:a16="http://schemas.microsoft.com/office/drawing/2014/main" id="{EB708450-7B8E-1253-338A-D349A01C398F}"/>
              </a:ext>
            </a:extLst>
          </p:cNvPr>
          <p:cNvSpPr>
            <a:spLocks noGrp="1"/>
          </p:cNvSpPr>
          <p:nvPr>
            <p:ph type="title"/>
          </p:nvPr>
        </p:nvSpPr>
        <p:spPr>
          <a:xfrm>
            <a:off x="2601995" y="788416"/>
            <a:ext cx="5942448" cy="1499616"/>
          </a:xfrm>
        </p:spPr>
        <p:txBody>
          <a:bodyPr>
            <a:normAutofit/>
          </a:bodyPr>
          <a:lstStyle/>
          <a:p>
            <a:pPr eaLnBrk="1" hangingPunct="1"/>
            <a:r>
              <a:rPr lang="en-US" altLang="en-US" dirty="0">
                <a:solidFill>
                  <a:srgbClr val="FFFFFF"/>
                </a:solidFill>
                <a:cs typeface="Tunga" panose="020B0502040204020203" pitchFamily="34" charset="0"/>
              </a:rPr>
              <a:t>The Battered Partner</a:t>
            </a:r>
          </a:p>
        </p:txBody>
      </p:sp>
      <p:sp>
        <p:nvSpPr>
          <p:cNvPr id="82956" name="Rectangle 82955">
            <a:extLst>
              <a:ext uri="{FF2B5EF4-FFF2-40B4-BE49-F238E27FC236}">
                <a16:creationId xmlns:a16="http://schemas.microsoft.com/office/drawing/2014/main" id="{354706C1-38B7-4C23-8749-906CB0DC8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364" y="484632"/>
            <a:ext cx="1596699" cy="58809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2958" name="Straight Connector 82957">
            <a:extLst>
              <a:ext uri="{FF2B5EF4-FFF2-40B4-BE49-F238E27FC236}">
                <a16:creationId xmlns:a16="http://schemas.microsoft.com/office/drawing/2014/main" id="{CD161189-7A5B-4B2B-93DC-7771029947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2405398" y="1029524"/>
            <a:ext cx="0" cy="914400"/>
          </a:xfrm>
          <a:prstGeom prst="line">
            <a:avLst/>
          </a:prstGeom>
          <a:ln w="19050">
            <a:solidFill>
              <a:schemeClr val="accent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29407A6-4B84-1B49-AEE3-7C2891BDB96C}"/>
              </a:ext>
            </a:extLst>
          </p:cNvPr>
          <p:cNvSpPr>
            <a:spLocks noGrp="1"/>
          </p:cNvSpPr>
          <p:nvPr>
            <p:ph sz="quarter" idx="13"/>
          </p:nvPr>
        </p:nvSpPr>
        <p:spPr>
          <a:xfrm>
            <a:off x="2601995" y="2489202"/>
            <a:ext cx="5942448" cy="3554614"/>
          </a:xfrm>
        </p:spPr>
        <p:txBody>
          <a:bodyPr>
            <a:normAutofit lnSpcReduction="10000"/>
          </a:bodyPr>
          <a:lstStyle/>
          <a:p>
            <a:pPr marL="287338" indent="-287338" eaLnBrk="1" hangingPunct="1">
              <a:spcBef>
                <a:spcPts val="0"/>
              </a:spcBef>
              <a:spcAft>
                <a:spcPts val="300"/>
              </a:spcAft>
              <a:buFont typeface="Arial" charset="0"/>
              <a:buChar char="•"/>
              <a:defRPr/>
            </a:pPr>
            <a:r>
              <a:rPr lang="en-US" dirty="0">
                <a:solidFill>
                  <a:srgbClr val="FFFFFF"/>
                </a:solidFill>
                <a:ea typeface="ＭＳ Ｐゴシック" charset="0"/>
              </a:rPr>
              <a:t>The battered partner: </a:t>
            </a:r>
          </a:p>
          <a:p>
            <a:pPr marL="627063" lvl="1" indent="-338138" eaLnBrk="1" hangingPunct="1">
              <a:spcBef>
                <a:spcPts val="0"/>
              </a:spcBef>
              <a:spcAft>
                <a:spcPts val="300"/>
              </a:spcAft>
              <a:buFont typeface="Arial" charset="0"/>
              <a:buChar char="•"/>
              <a:defRPr/>
            </a:pPr>
            <a:r>
              <a:rPr lang="en-US" sz="2000" dirty="0">
                <a:solidFill>
                  <a:srgbClr val="FFFFFF"/>
                </a:solidFill>
                <a:ea typeface="ＭＳ Ｐゴシック" charset="0"/>
              </a:rPr>
              <a:t>Does not ask to be beaten and does not enjoy it. </a:t>
            </a:r>
          </a:p>
          <a:p>
            <a:pPr marL="627063" lvl="1" indent="-338138" eaLnBrk="1" hangingPunct="1">
              <a:spcBef>
                <a:spcPts val="0"/>
              </a:spcBef>
              <a:spcAft>
                <a:spcPts val="300"/>
              </a:spcAft>
              <a:buFont typeface="Arial" charset="0"/>
              <a:buChar char="•"/>
              <a:defRPr/>
            </a:pPr>
            <a:r>
              <a:rPr lang="en-US" sz="2000" dirty="0">
                <a:solidFill>
                  <a:srgbClr val="FFFFFF"/>
                </a:solidFill>
                <a:ea typeface="ＭＳ Ｐゴシック" charset="0"/>
              </a:rPr>
              <a:t>Lives in terror. </a:t>
            </a:r>
          </a:p>
          <a:p>
            <a:pPr marL="627063" lvl="1" indent="-338138" eaLnBrk="1" hangingPunct="1">
              <a:spcBef>
                <a:spcPts val="0"/>
              </a:spcBef>
              <a:spcAft>
                <a:spcPts val="300"/>
              </a:spcAft>
              <a:buFont typeface="Arial" charset="0"/>
              <a:buChar char="•"/>
              <a:defRPr/>
            </a:pPr>
            <a:r>
              <a:rPr lang="en-US" sz="2000" dirty="0">
                <a:solidFill>
                  <a:srgbClr val="FFFFFF"/>
                </a:solidFill>
                <a:ea typeface="ＭＳ Ｐゴシック" charset="0"/>
              </a:rPr>
              <a:t>Does not usually initiate the violence, but when </a:t>
            </a:r>
            <a:br>
              <a:rPr lang="en-US" sz="2000" dirty="0">
                <a:solidFill>
                  <a:srgbClr val="FFFFFF"/>
                </a:solidFill>
                <a:ea typeface="ＭＳ Ｐゴシック" charset="0"/>
              </a:rPr>
            </a:br>
            <a:r>
              <a:rPr lang="en-US" sz="2000" dirty="0">
                <a:solidFill>
                  <a:srgbClr val="FFFFFF"/>
                </a:solidFill>
                <a:ea typeface="ＭＳ Ｐゴシック" charset="0"/>
              </a:rPr>
              <a:t>aggressive toward a violent mate, it is usually </a:t>
            </a:r>
            <a:br>
              <a:rPr lang="en-US" sz="2000" dirty="0">
                <a:solidFill>
                  <a:srgbClr val="FFFFFF"/>
                </a:solidFill>
                <a:ea typeface="ＭＳ Ｐゴシック" charset="0"/>
              </a:rPr>
            </a:br>
            <a:r>
              <a:rPr lang="en-US" sz="2000" dirty="0">
                <a:solidFill>
                  <a:srgbClr val="FFFFFF"/>
                </a:solidFill>
                <a:ea typeface="ＭＳ Ｐゴシック" charset="0"/>
              </a:rPr>
              <a:t>in self-defense. </a:t>
            </a:r>
          </a:p>
          <a:p>
            <a:pPr marL="627063" lvl="1" indent="-338138" eaLnBrk="1" hangingPunct="1">
              <a:spcBef>
                <a:spcPts val="0"/>
              </a:spcBef>
              <a:spcAft>
                <a:spcPts val="300"/>
              </a:spcAft>
              <a:buFont typeface="Arial" charset="0"/>
              <a:buChar char="•"/>
              <a:defRPr/>
            </a:pPr>
            <a:r>
              <a:rPr lang="en-US" sz="2000" dirty="0">
                <a:solidFill>
                  <a:srgbClr val="FFFFFF"/>
                </a:solidFill>
                <a:ea typeface="ＭＳ Ｐゴシック" charset="0"/>
              </a:rPr>
              <a:t>Has feelings of powerlessness and low self-esteem.</a:t>
            </a:r>
          </a:p>
          <a:p>
            <a:pPr marL="627063" lvl="1" indent="-338138" eaLnBrk="1" hangingPunct="1">
              <a:spcBef>
                <a:spcPts val="0"/>
              </a:spcBef>
              <a:spcAft>
                <a:spcPts val="600"/>
              </a:spcAft>
              <a:buFont typeface="Arial" charset="0"/>
              <a:buChar char="•"/>
              <a:defRPr/>
            </a:pPr>
            <a:r>
              <a:rPr lang="en-US" sz="2000" dirty="0">
                <a:solidFill>
                  <a:srgbClr val="FFFFFF"/>
                </a:solidFill>
                <a:ea typeface="ＭＳ Ｐゴシック" charset="0"/>
              </a:rPr>
              <a:t>Loses her or his sense of self.</a:t>
            </a:r>
          </a:p>
          <a:p>
            <a:pPr marL="287338" indent="-287338" eaLnBrk="1" hangingPunct="1">
              <a:spcBef>
                <a:spcPts val="0"/>
              </a:spcBef>
              <a:spcAft>
                <a:spcPts val="600"/>
              </a:spcAft>
              <a:buFont typeface="Arial" charset="0"/>
              <a:buChar char="•"/>
              <a:defRPr/>
            </a:pPr>
            <a:r>
              <a:rPr lang="en-US" dirty="0">
                <a:solidFill>
                  <a:srgbClr val="FFFFFF"/>
                </a:solidFill>
                <a:ea typeface="ＭＳ Ｐゴシック" charset="0"/>
              </a:rPr>
              <a:t>Violence and pain remain secret.</a:t>
            </a:r>
          </a:p>
          <a:p>
            <a:pPr marL="0" indent="0" eaLnBrk="1" hangingPunct="1">
              <a:spcBef>
                <a:spcPts val="0"/>
              </a:spcBef>
              <a:buFont typeface="Arial" charset="0"/>
              <a:buNone/>
              <a:defRPr/>
            </a:pPr>
            <a:r>
              <a:rPr lang="en-US" dirty="0">
                <a:solidFill>
                  <a:srgbClr val="FFFFFF"/>
                </a:solidFill>
                <a:ea typeface="ＭＳ Ｐゴシック" charset="0"/>
              </a:rPr>
              <a:t> </a:t>
            </a:r>
          </a:p>
          <a:p>
            <a:pPr eaLnBrk="1" hangingPunct="1">
              <a:spcBef>
                <a:spcPts val="0"/>
              </a:spcBef>
              <a:buFont typeface="Arial" charset="0"/>
              <a:buChar char="•"/>
              <a:defRPr/>
            </a:pPr>
            <a:endParaRPr lang="en-US" dirty="0">
              <a:solidFill>
                <a:srgbClr val="FFFFFF"/>
              </a:solidFill>
              <a:ea typeface="ＭＳ Ｐゴシック" charset="0"/>
            </a:endParaRPr>
          </a:p>
          <a:p>
            <a:pPr marL="0" indent="0" eaLnBrk="1" hangingPunct="1">
              <a:spcBef>
                <a:spcPts val="0"/>
              </a:spcBef>
              <a:buFont typeface="Arial" charset="0"/>
              <a:buNone/>
              <a:defRPr/>
            </a:pPr>
            <a:r>
              <a:rPr lang="en-US" dirty="0">
                <a:solidFill>
                  <a:srgbClr val="FFFFFF"/>
                </a:solidFill>
                <a:ea typeface="ＭＳ Ｐゴシック" charset="0"/>
              </a:rPr>
              <a:t>	</a:t>
            </a:r>
          </a:p>
        </p:txBody>
      </p:sp>
      <p:sp>
        <p:nvSpPr>
          <p:cNvPr id="82947" name="Slide Number Placeholder 3">
            <a:extLst>
              <a:ext uri="{FF2B5EF4-FFF2-40B4-BE49-F238E27FC236}">
                <a16:creationId xmlns:a16="http://schemas.microsoft.com/office/drawing/2014/main" id="{651578F3-BEC0-5955-65C1-AC10D64ED245}"/>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742950" indent="-285750">
              <a:defRPr>
                <a:solidFill>
                  <a:schemeClr val="tx1"/>
                </a:solidFill>
                <a:latin typeface="Arial" panose="020B0604020202020204" pitchFamily="34" charset="0"/>
                <a:ea typeface="ヒラギノ角ゴ Pro W3" panose="020B0300000000000000" pitchFamily="34" charset="-128"/>
              </a:defRPr>
            </a:lvl2pPr>
            <a:lvl3pPr marL="1143000" indent="-228600">
              <a:defRPr>
                <a:solidFill>
                  <a:schemeClr val="tx1"/>
                </a:solidFill>
                <a:latin typeface="Arial" panose="020B0604020202020204" pitchFamily="34" charset="0"/>
                <a:ea typeface="ヒラギノ角ゴ Pro W3" panose="020B0300000000000000" pitchFamily="34" charset="-128"/>
              </a:defRPr>
            </a:lvl3pPr>
            <a:lvl4pPr marL="1600200" indent="-228600">
              <a:defRPr>
                <a:solidFill>
                  <a:schemeClr val="tx1"/>
                </a:solidFill>
                <a:latin typeface="Arial" panose="020B0604020202020204" pitchFamily="34" charset="0"/>
                <a:ea typeface="ヒラギノ角ゴ Pro W3" panose="020B0300000000000000" pitchFamily="34" charset="-128"/>
              </a:defRPr>
            </a:lvl4pPr>
            <a:lvl5pPr marL="2057400" indent="-228600">
              <a:defRPr>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spcAft>
                <a:spcPts val="600"/>
              </a:spcAft>
            </a:pPr>
            <a:fld id="{C8450BCC-C188-2B44-BB3C-48D43DD27824}" type="slidenum">
              <a:rPr lang="en-US" altLang="en-US">
                <a:solidFill>
                  <a:schemeClr val="bg1">
                    <a:lumMod val="95000"/>
                    <a:lumOff val="5000"/>
                  </a:schemeClr>
                </a:solidFill>
              </a:rPr>
              <a:pPr>
                <a:spcAft>
                  <a:spcPts val="600"/>
                </a:spcAft>
              </a:pPr>
              <a:t>19</a:t>
            </a:fld>
            <a:endParaRPr lang="en-US" altLang="en-US" dirty="0">
              <a:solidFill>
                <a:schemeClr val="bg1">
                  <a:lumMod val="95000"/>
                  <a:lumOff val="5000"/>
                </a:schemeClr>
              </a:solidFill>
            </a:endParaRPr>
          </a:p>
        </p:txBody>
      </p:sp>
    </p:spTree>
  </p:cSld>
  <p:clrMapOvr>
    <a:overrideClrMapping bg1="dk1" tx1="lt1" bg2="dk2" tx2="lt2" accent1="accent1" accent2="accent2" accent3="accent3" accent4="accent4" accent5="accent5" accent6="accent6" hlink="hlink" folHlink="folHlink"/>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602E7DE7-D3BB-4EA0-B9E9-7CB8EA08BE0D}"/>
              </a:ext>
            </a:extLst>
          </p:cNvPr>
          <p:cNvSpPr>
            <a:spLocks noGrp="1"/>
          </p:cNvSpPr>
          <p:nvPr>
            <p:ph type="title"/>
          </p:nvPr>
        </p:nvSpPr>
        <p:spPr>
          <a:xfrm>
            <a:off x="768096" y="585216"/>
            <a:ext cx="7290054" cy="1499616"/>
          </a:xfrm>
        </p:spPr>
        <p:txBody>
          <a:bodyPr>
            <a:normAutofit/>
          </a:bodyPr>
          <a:lstStyle/>
          <a:p>
            <a:pPr algn="ctr" eaLnBrk="1" hangingPunct="1"/>
            <a:r>
              <a:rPr lang="en-US" altLang="en-US" dirty="0">
                <a:ea typeface="ヒラギノ角ゴ Pro W3" pitchFamily="1" charset="-128"/>
              </a:rPr>
              <a:t>Types of Abuse</a:t>
            </a:r>
          </a:p>
        </p:txBody>
      </p:sp>
      <p:graphicFrame>
        <p:nvGraphicFramePr>
          <p:cNvPr id="10245" name="Content Placeholder 2">
            <a:extLst>
              <a:ext uri="{FF2B5EF4-FFF2-40B4-BE49-F238E27FC236}">
                <a16:creationId xmlns:a16="http://schemas.microsoft.com/office/drawing/2014/main" id="{FDB1B68C-5B8D-7C83-B9A1-D9F5EF10CCF1}"/>
              </a:ext>
            </a:extLst>
          </p:cNvPr>
          <p:cNvGraphicFramePr>
            <a:graphicFrameLocks noGrp="1"/>
          </p:cNvGraphicFramePr>
          <p:nvPr>
            <p:ph idx="1"/>
            <p:extLst>
              <p:ext uri="{D42A27DB-BD31-4B8C-83A1-F6EECF244321}">
                <p14:modId xmlns:p14="http://schemas.microsoft.com/office/powerpoint/2010/main" val="273343989"/>
              </p:ext>
            </p:extLst>
          </p:nvPr>
        </p:nvGraphicFramePr>
        <p:xfrm>
          <a:off x="644577" y="1708878"/>
          <a:ext cx="7731327" cy="40173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6" name="Rectangle 83975">
            <a:extLst>
              <a:ext uri="{FF2B5EF4-FFF2-40B4-BE49-F238E27FC236}">
                <a16:creationId xmlns:a16="http://schemas.microsoft.com/office/drawing/2014/main" id="{CB65F1FB-88AD-4C33-8456-49272EFD3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978" name="Rectangle 83977">
            <a:extLst>
              <a:ext uri="{FF2B5EF4-FFF2-40B4-BE49-F238E27FC236}">
                <a16:creationId xmlns:a16="http://schemas.microsoft.com/office/drawing/2014/main" id="{D4CFFEC7-E77E-419D-B1B5-335DA4C743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321731"/>
            <a:ext cx="5293730" cy="6214535"/>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A9912F6-8976-B640-A183-EA7A667A779F}"/>
              </a:ext>
            </a:extLst>
          </p:cNvPr>
          <p:cNvSpPr>
            <a:spLocks noGrp="1"/>
          </p:cNvSpPr>
          <p:nvPr>
            <p:ph sz="quarter" idx="13"/>
          </p:nvPr>
        </p:nvSpPr>
        <p:spPr>
          <a:xfrm>
            <a:off x="728259" y="974875"/>
            <a:ext cx="4370425" cy="4852362"/>
          </a:xfrm>
        </p:spPr>
        <p:txBody>
          <a:bodyPr numCol="1" anchor="ctr" anchorCtr="0" compatLnSpc="1">
            <a:prstTxWarp prst="textNoShape">
              <a:avLst/>
            </a:prstTxWarp>
            <a:normAutofit/>
          </a:bodyPr>
          <a:lstStyle/>
          <a:p>
            <a:pPr marL="287338" indent="-287338" eaLnBrk="1" hangingPunct="1">
              <a:defRPr/>
            </a:pPr>
            <a:r>
              <a:rPr lang="en-US" altLang="en-US" dirty="0">
                <a:solidFill>
                  <a:srgbClr val="FFFFFF"/>
                </a:solidFill>
              </a:rPr>
              <a:t>Is often the subject of extreme and irrational jealousy. </a:t>
            </a:r>
          </a:p>
          <a:p>
            <a:pPr marL="287338" indent="-287338" eaLnBrk="1" hangingPunct="1">
              <a:defRPr/>
            </a:pPr>
            <a:r>
              <a:rPr lang="en-US" altLang="en-US" dirty="0">
                <a:solidFill>
                  <a:srgbClr val="FFFFFF"/>
                </a:solidFill>
              </a:rPr>
              <a:t>Is isolated and verbally and physically abused.</a:t>
            </a:r>
          </a:p>
          <a:p>
            <a:pPr marL="287338" indent="-287338" eaLnBrk="1" hangingPunct="1">
              <a:defRPr/>
            </a:pPr>
            <a:r>
              <a:rPr lang="en-US" altLang="en-US" dirty="0">
                <a:solidFill>
                  <a:srgbClr val="FFFFFF"/>
                </a:solidFill>
              </a:rPr>
              <a:t>Lives in fear for her or his life and for the children’s lives because of the physical and sexual abuse and threats. </a:t>
            </a:r>
          </a:p>
          <a:p>
            <a:pPr marL="287338" indent="-287338" eaLnBrk="1" hangingPunct="1">
              <a:defRPr/>
            </a:pPr>
            <a:r>
              <a:rPr lang="en-US" altLang="en-US" dirty="0">
                <a:solidFill>
                  <a:srgbClr val="FFFFFF"/>
                </a:solidFill>
              </a:rPr>
              <a:t>Families are usually isolated and have few, if any, friends or outside influences.</a:t>
            </a:r>
          </a:p>
          <a:p>
            <a:pPr marL="287338" indent="-287338" eaLnBrk="1" fontAlgn="t" hangingPunct="1">
              <a:spcBef>
                <a:spcPct val="0"/>
              </a:spcBef>
              <a:spcAft>
                <a:spcPts val="600"/>
              </a:spcAft>
              <a:defRPr/>
            </a:pPr>
            <a:r>
              <a:rPr lang="en-US" altLang="en-US" dirty="0">
                <a:solidFill>
                  <a:srgbClr val="FFFFFF"/>
                </a:solidFill>
              </a:rPr>
              <a:t>Is at high risk for secret drug and alcohol abuse. </a:t>
            </a:r>
          </a:p>
        </p:txBody>
      </p:sp>
      <p:sp>
        <p:nvSpPr>
          <p:cNvPr id="83971" name="Slide Number Placeholder 3">
            <a:extLst>
              <a:ext uri="{FF2B5EF4-FFF2-40B4-BE49-F238E27FC236}">
                <a16:creationId xmlns:a16="http://schemas.microsoft.com/office/drawing/2014/main" id="{3EE0963E-F343-1B51-B96A-ED05259F9448}"/>
              </a:ext>
            </a:extLst>
          </p:cNvPr>
          <p:cNvSpPr>
            <a:spLocks noGrp="1"/>
          </p:cNvSpPr>
          <p:nvPr>
            <p:ph type="sldNum" sz="quarter" idx="16"/>
          </p:nvPr>
        </p:nvSpPr>
        <p:spPr bwMode="auto">
          <a:xfrm>
            <a:off x="8127999" y="6535157"/>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742950" indent="-285750">
              <a:defRPr>
                <a:solidFill>
                  <a:schemeClr val="tx1"/>
                </a:solidFill>
                <a:latin typeface="Arial" panose="020B0604020202020204" pitchFamily="34" charset="0"/>
                <a:ea typeface="ヒラギノ角ゴ Pro W3" panose="020B0300000000000000" pitchFamily="34" charset="-128"/>
              </a:defRPr>
            </a:lvl2pPr>
            <a:lvl3pPr marL="1143000" indent="-228600">
              <a:defRPr>
                <a:solidFill>
                  <a:schemeClr val="tx1"/>
                </a:solidFill>
                <a:latin typeface="Arial" panose="020B0604020202020204" pitchFamily="34" charset="0"/>
                <a:ea typeface="ヒラギノ角ゴ Pro W3" panose="020B0300000000000000" pitchFamily="34" charset="-128"/>
              </a:defRPr>
            </a:lvl3pPr>
            <a:lvl4pPr marL="1600200" indent="-228600">
              <a:defRPr>
                <a:solidFill>
                  <a:schemeClr val="tx1"/>
                </a:solidFill>
                <a:latin typeface="Arial" panose="020B0604020202020204" pitchFamily="34" charset="0"/>
                <a:ea typeface="ヒラギノ角ゴ Pro W3" panose="020B0300000000000000" pitchFamily="34" charset="-128"/>
              </a:defRPr>
            </a:lvl4pPr>
            <a:lvl5pPr marL="2057400" indent="-228600">
              <a:defRPr>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spcAft>
                <a:spcPts val="600"/>
              </a:spcAft>
            </a:pPr>
            <a:fld id="{A4A2DC5E-5E27-7C4B-9037-58B55904A0C1}" type="slidenum">
              <a:rPr lang="en-US" altLang="en-US">
                <a:solidFill>
                  <a:schemeClr val="bg1">
                    <a:lumMod val="95000"/>
                    <a:lumOff val="5000"/>
                  </a:schemeClr>
                </a:solidFill>
              </a:rPr>
              <a:pPr>
                <a:spcAft>
                  <a:spcPts val="600"/>
                </a:spcAft>
              </a:pPr>
              <a:t>20</a:t>
            </a:fld>
            <a:endParaRPr lang="en-US" altLang="en-US" dirty="0">
              <a:solidFill>
                <a:schemeClr val="bg1">
                  <a:lumMod val="95000"/>
                  <a:lumOff val="5000"/>
                </a:schemeClr>
              </a:solidFill>
            </a:endParaRPr>
          </a:p>
        </p:txBody>
      </p:sp>
      <p:sp>
        <p:nvSpPr>
          <p:cNvPr id="83980" name="Rectangle 83979">
            <a:extLst>
              <a:ext uri="{FF2B5EF4-FFF2-40B4-BE49-F238E27FC236}">
                <a16:creationId xmlns:a16="http://schemas.microsoft.com/office/drawing/2014/main" id="{C575C10F-5FA1-48E0-9E3A-852A33AFD8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1" y="321732"/>
            <a:ext cx="3251710" cy="62145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969" name="Title 1">
            <a:extLst>
              <a:ext uri="{FF2B5EF4-FFF2-40B4-BE49-F238E27FC236}">
                <a16:creationId xmlns:a16="http://schemas.microsoft.com/office/drawing/2014/main" id="{B3A8A9F5-4720-31C4-1BC8-0513C9D0FE80}"/>
              </a:ext>
            </a:extLst>
          </p:cNvPr>
          <p:cNvSpPr>
            <a:spLocks noGrp="1"/>
          </p:cNvSpPr>
          <p:nvPr>
            <p:ph type="title"/>
          </p:nvPr>
        </p:nvSpPr>
        <p:spPr>
          <a:xfrm>
            <a:off x="6021990" y="965200"/>
            <a:ext cx="2502885" cy="4815596"/>
          </a:xfrm>
        </p:spPr>
        <p:txBody>
          <a:bodyPr>
            <a:normAutofit/>
          </a:bodyPr>
          <a:lstStyle/>
          <a:p>
            <a:pPr eaLnBrk="1" hangingPunct="1"/>
            <a:r>
              <a:rPr lang="en-US" altLang="en-US" dirty="0">
                <a:solidFill>
                  <a:srgbClr val="FFFFFF"/>
                </a:solidFill>
                <a:cs typeface="Tunga" panose="020B0502040204020203" pitchFamily="34" charset="0"/>
              </a:rPr>
              <a:t>The Battered Partner—(cont.)</a:t>
            </a:r>
          </a:p>
        </p:txBody>
      </p:sp>
    </p:spTree>
  </p:cSld>
  <p:clrMapOvr>
    <a:overrideClrMapping bg1="dk1" tx1="lt1" bg2="dk2" tx2="lt2" accent1="accent1" accent2="accent2" accent3="accent3" accent4="accent4" accent5="accent5" accent6="accent6" hlink="hlink" folHlink="folHlink"/>
  </p:clrMapOvr>
  <p:transition>
    <p:cut/>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85000" name="Rectangle 84999">
            <a:extLst>
              <a:ext uri="{FF2B5EF4-FFF2-40B4-BE49-F238E27FC236}">
                <a16:creationId xmlns:a16="http://schemas.microsoft.com/office/drawing/2014/main" id="{F9B8E572-2CE6-4185-BC38-989024BC01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993" name="Title 1">
            <a:extLst>
              <a:ext uri="{FF2B5EF4-FFF2-40B4-BE49-F238E27FC236}">
                <a16:creationId xmlns:a16="http://schemas.microsoft.com/office/drawing/2014/main" id="{D3E60EE4-7386-5168-7180-95CA9FB84AD5}"/>
              </a:ext>
            </a:extLst>
          </p:cNvPr>
          <p:cNvSpPr>
            <a:spLocks noGrp="1"/>
          </p:cNvSpPr>
          <p:nvPr>
            <p:ph type="title"/>
          </p:nvPr>
        </p:nvSpPr>
        <p:spPr>
          <a:xfrm>
            <a:off x="768096" y="585216"/>
            <a:ext cx="7290054" cy="1499616"/>
          </a:xfrm>
        </p:spPr>
        <p:txBody>
          <a:bodyPr>
            <a:normAutofit/>
          </a:bodyPr>
          <a:lstStyle/>
          <a:p>
            <a:pPr eaLnBrk="1" hangingPunct="1"/>
            <a:r>
              <a:rPr lang="en-US" altLang="en-US" dirty="0">
                <a:cs typeface="Tunga" panose="020B0502040204020203" pitchFamily="34" charset="0"/>
              </a:rPr>
              <a:t>The Battered Partner— (cont.)</a:t>
            </a:r>
          </a:p>
        </p:txBody>
      </p:sp>
      <p:cxnSp>
        <p:nvCxnSpPr>
          <p:cNvPr id="85002" name="Straight Connector 85001">
            <a:extLst>
              <a:ext uri="{FF2B5EF4-FFF2-40B4-BE49-F238E27FC236}">
                <a16:creationId xmlns:a16="http://schemas.microsoft.com/office/drawing/2014/main" id="{75415567-45D9-4FB5-B020-6FAD7788940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7ACC1340-E097-1642-A1FB-D84006562396}"/>
              </a:ext>
            </a:extLst>
          </p:cNvPr>
          <p:cNvSpPr>
            <a:spLocks noGrp="1"/>
          </p:cNvSpPr>
          <p:nvPr>
            <p:ph sz="quarter" idx="13"/>
          </p:nvPr>
        </p:nvSpPr>
        <p:spPr>
          <a:xfrm>
            <a:off x="768096" y="2286000"/>
            <a:ext cx="7290054" cy="4023360"/>
          </a:xfrm>
        </p:spPr>
        <p:txBody>
          <a:bodyPr numCol="1" anchorCtr="0" compatLnSpc="1">
            <a:prstTxWarp prst="textNoShape">
              <a:avLst/>
            </a:prstTxWarp>
            <a:normAutofit/>
          </a:bodyPr>
          <a:lstStyle/>
          <a:p>
            <a:pPr marL="287338" indent="-287338" eaLnBrk="1" fontAlgn="t" hangingPunct="1">
              <a:spcBef>
                <a:spcPct val="0"/>
              </a:spcBef>
              <a:spcAft>
                <a:spcPts val="300"/>
              </a:spcAft>
              <a:defRPr/>
            </a:pPr>
            <a:r>
              <a:rPr lang="en-US" altLang="en-US" sz="2400" dirty="0"/>
              <a:t>Is psychologically destroyed and believes what the abuser says is true. </a:t>
            </a:r>
          </a:p>
          <a:p>
            <a:pPr marL="287338" indent="-287338" eaLnBrk="1" fontAlgn="t" hangingPunct="1">
              <a:spcBef>
                <a:spcPct val="0"/>
              </a:spcBef>
              <a:spcAft>
                <a:spcPts val="300"/>
              </a:spcAft>
              <a:defRPr/>
            </a:pPr>
            <a:r>
              <a:rPr lang="en-US" altLang="en-US" sz="2400" dirty="0"/>
              <a:t>Believes if they say or do the right thing or not do anything “wrong” </a:t>
            </a:r>
            <a:r>
              <a:rPr lang="en-US" altLang="ja-JP" sz="2400" dirty="0"/>
              <a:t> then the abuse will not happen. </a:t>
            </a:r>
          </a:p>
          <a:p>
            <a:pPr marL="287338" indent="-287338" eaLnBrk="1" fontAlgn="t" hangingPunct="1">
              <a:spcBef>
                <a:spcPct val="0"/>
              </a:spcBef>
              <a:spcAft>
                <a:spcPts val="300"/>
              </a:spcAft>
              <a:defRPr/>
            </a:pPr>
            <a:r>
              <a:rPr lang="en-US" altLang="en-US" sz="2400" dirty="0"/>
              <a:t>May contemplate or complete suicide.</a:t>
            </a:r>
          </a:p>
          <a:p>
            <a:pPr marL="287338" indent="-287338" eaLnBrk="1" fontAlgn="t" hangingPunct="1">
              <a:spcBef>
                <a:spcPct val="0"/>
              </a:spcBef>
              <a:spcAft>
                <a:spcPts val="300"/>
              </a:spcAft>
              <a:defRPr/>
            </a:pPr>
            <a:r>
              <a:rPr lang="en-US" altLang="en-US" sz="2400" dirty="0"/>
              <a:t>May contemplate or commit homicide. </a:t>
            </a:r>
          </a:p>
          <a:p>
            <a:pPr marL="287338" indent="-287338" eaLnBrk="1" fontAlgn="t" hangingPunct="1">
              <a:spcBef>
                <a:spcPct val="0"/>
              </a:spcBef>
              <a:spcAft>
                <a:spcPts val="300"/>
              </a:spcAft>
              <a:defRPr/>
            </a:pPr>
            <a:r>
              <a:rPr lang="en-US" altLang="en-US" sz="2400" dirty="0"/>
              <a:t>May lose job as a result of the partner stalking and harassing.</a:t>
            </a:r>
          </a:p>
        </p:txBody>
      </p:sp>
      <p:sp>
        <p:nvSpPr>
          <p:cNvPr id="84995" name="Slide Number Placeholder 3">
            <a:extLst>
              <a:ext uri="{FF2B5EF4-FFF2-40B4-BE49-F238E27FC236}">
                <a16:creationId xmlns:a16="http://schemas.microsoft.com/office/drawing/2014/main" id="{039F8274-31FD-EE80-E1F1-4DC490170056}"/>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742950" indent="-285750">
              <a:defRPr>
                <a:solidFill>
                  <a:schemeClr val="tx1"/>
                </a:solidFill>
                <a:latin typeface="Arial" panose="020B0604020202020204" pitchFamily="34" charset="0"/>
                <a:ea typeface="ヒラギノ角ゴ Pro W3" panose="020B0300000000000000" pitchFamily="34" charset="-128"/>
              </a:defRPr>
            </a:lvl2pPr>
            <a:lvl3pPr marL="1143000" indent="-228600">
              <a:defRPr>
                <a:solidFill>
                  <a:schemeClr val="tx1"/>
                </a:solidFill>
                <a:latin typeface="Arial" panose="020B0604020202020204" pitchFamily="34" charset="0"/>
                <a:ea typeface="ヒラギノ角ゴ Pro W3" panose="020B0300000000000000" pitchFamily="34" charset="-128"/>
              </a:defRPr>
            </a:lvl3pPr>
            <a:lvl4pPr marL="1600200" indent="-228600">
              <a:defRPr>
                <a:solidFill>
                  <a:schemeClr val="tx1"/>
                </a:solidFill>
                <a:latin typeface="Arial" panose="020B0604020202020204" pitchFamily="34" charset="0"/>
                <a:ea typeface="ヒラギノ角ゴ Pro W3" panose="020B0300000000000000" pitchFamily="34" charset="-128"/>
              </a:defRPr>
            </a:lvl4pPr>
            <a:lvl5pPr marL="2057400" indent="-228600">
              <a:defRPr>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spcAft>
                <a:spcPts val="600"/>
              </a:spcAft>
            </a:pPr>
            <a:fld id="{B3F7F0D9-FDB9-EF4A-8B71-985D36D89E2D}" type="slidenum">
              <a:rPr lang="en-US" altLang="en-US"/>
              <a:pPr>
                <a:spcAft>
                  <a:spcPts val="600"/>
                </a:spcAft>
              </a:pPr>
              <a:t>21</a:t>
            </a:fld>
            <a:endParaRPr lang="en-US" altLang="en-US" dirty="0"/>
          </a:p>
        </p:txBody>
      </p:sp>
    </p:spTree>
  </p:cSld>
  <p:clrMapOvr>
    <a:overrideClrMapping bg1="dk1" tx1="lt1" bg2="dk2" tx2="lt2" accent1="accent1" accent2="accent2" accent3="accent3" accent4="accent4" accent5="accent5" accent6="accent6" hlink="hlink" folHlink="folHlink"/>
  </p:clrMapOvr>
  <p:transition>
    <p:cut/>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34" name="Rectangle 34831">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00" y="-2"/>
            <a:ext cx="3052451"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818" name="Rectangle 2">
            <a:extLst>
              <a:ext uri="{FF2B5EF4-FFF2-40B4-BE49-F238E27FC236}">
                <a16:creationId xmlns:a16="http://schemas.microsoft.com/office/drawing/2014/main" id="{6C066202-1C6C-40E4-92FA-40183357C451}"/>
              </a:ext>
            </a:extLst>
          </p:cNvPr>
          <p:cNvSpPr>
            <a:spLocks noGrp="1"/>
          </p:cNvSpPr>
          <p:nvPr>
            <p:ph type="title"/>
          </p:nvPr>
        </p:nvSpPr>
        <p:spPr>
          <a:xfrm>
            <a:off x="232529" y="640080"/>
            <a:ext cx="2572391" cy="5613236"/>
          </a:xfrm>
        </p:spPr>
        <p:txBody>
          <a:bodyPr anchor="ctr">
            <a:normAutofit/>
          </a:bodyPr>
          <a:lstStyle/>
          <a:p>
            <a:pPr eaLnBrk="1" hangingPunct="1"/>
            <a:r>
              <a:rPr lang="en-US" altLang="en-US" dirty="0">
                <a:solidFill>
                  <a:srgbClr val="FFFFFF"/>
                </a:solidFill>
                <a:ea typeface="ヒラギノ角ゴ Pro W3" pitchFamily="1" charset="-128"/>
              </a:rPr>
              <a:t>Older Adult Abuse</a:t>
            </a:r>
          </a:p>
        </p:txBody>
      </p:sp>
      <p:graphicFrame>
        <p:nvGraphicFramePr>
          <p:cNvPr id="34821" name="Rectangle 3">
            <a:extLst>
              <a:ext uri="{FF2B5EF4-FFF2-40B4-BE49-F238E27FC236}">
                <a16:creationId xmlns:a16="http://schemas.microsoft.com/office/drawing/2014/main" id="{6B347DB0-8E5E-E93B-6A3D-48CE34DE92F1}"/>
              </a:ext>
            </a:extLst>
          </p:cNvPr>
          <p:cNvGraphicFramePr>
            <a:graphicFrameLocks noGrp="1"/>
          </p:cNvGraphicFramePr>
          <p:nvPr>
            <p:ph idx="1"/>
            <p:extLst>
              <p:ext uri="{D42A27DB-BD31-4B8C-83A1-F6EECF244321}">
                <p14:modId xmlns:p14="http://schemas.microsoft.com/office/powerpoint/2010/main" val="1069358280"/>
              </p:ext>
            </p:extLst>
          </p:nvPr>
        </p:nvGraphicFramePr>
        <p:xfrm>
          <a:off x="3477718" y="640080"/>
          <a:ext cx="5426249" cy="52210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72" name="Rectangle 36871">
            <a:extLst>
              <a:ext uri="{FF2B5EF4-FFF2-40B4-BE49-F238E27FC236}">
                <a16:creationId xmlns:a16="http://schemas.microsoft.com/office/drawing/2014/main" id="{70D4A79B-06B2-4FE7-9CF6-54D940A8FE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874" name="Rectangle 36873">
            <a:extLst>
              <a:ext uri="{FF2B5EF4-FFF2-40B4-BE49-F238E27FC236}">
                <a16:creationId xmlns:a16="http://schemas.microsoft.com/office/drawing/2014/main" id="{4BBFA14D-8E4F-42D4-B5A0-9588A6A454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8" y="321731"/>
            <a:ext cx="8663391" cy="62145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866" name="Rectangle 2">
            <a:extLst>
              <a:ext uri="{FF2B5EF4-FFF2-40B4-BE49-F238E27FC236}">
                <a16:creationId xmlns:a16="http://schemas.microsoft.com/office/drawing/2014/main" id="{A6187E28-432B-4CD7-A64D-3522906C7717}"/>
              </a:ext>
            </a:extLst>
          </p:cNvPr>
          <p:cNvSpPr>
            <a:spLocks noGrp="1"/>
          </p:cNvSpPr>
          <p:nvPr>
            <p:ph type="title"/>
          </p:nvPr>
        </p:nvSpPr>
        <p:spPr>
          <a:xfrm>
            <a:off x="768096" y="585216"/>
            <a:ext cx="7747254" cy="1499616"/>
          </a:xfrm>
        </p:spPr>
        <p:txBody>
          <a:bodyPr>
            <a:normAutofit/>
          </a:bodyPr>
          <a:lstStyle/>
          <a:p>
            <a:pPr eaLnBrk="1" hangingPunct="1"/>
            <a:r>
              <a:rPr lang="en-US" altLang="en-US" dirty="0">
                <a:solidFill>
                  <a:srgbClr val="FFFFFF"/>
                </a:solidFill>
                <a:ea typeface="ヒラギノ角ゴ Pro W3" pitchFamily="1" charset="-128"/>
              </a:rPr>
              <a:t>Risk Factors</a:t>
            </a:r>
          </a:p>
        </p:txBody>
      </p:sp>
      <p:cxnSp>
        <p:nvCxnSpPr>
          <p:cNvPr id="36876" name="Straight Connector 36875">
            <a:extLst>
              <a:ext uri="{FF2B5EF4-FFF2-40B4-BE49-F238E27FC236}">
                <a16:creationId xmlns:a16="http://schemas.microsoft.com/office/drawing/2014/main" id="{610B2B88-1A1B-486B-9366-918FE2E71D4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6867" name="Rectangle 3">
            <a:extLst>
              <a:ext uri="{FF2B5EF4-FFF2-40B4-BE49-F238E27FC236}">
                <a16:creationId xmlns:a16="http://schemas.microsoft.com/office/drawing/2014/main" id="{66C9B973-04BA-48F8-B777-5E2781544D17}"/>
              </a:ext>
            </a:extLst>
          </p:cNvPr>
          <p:cNvSpPr>
            <a:spLocks noGrp="1"/>
          </p:cNvSpPr>
          <p:nvPr>
            <p:ph idx="1"/>
          </p:nvPr>
        </p:nvSpPr>
        <p:spPr>
          <a:xfrm>
            <a:off x="768096" y="2084832"/>
            <a:ext cx="7747254" cy="4064139"/>
          </a:xfrm>
        </p:spPr>
        <p:txBody>
          <a:bodyPr>
            <a:normAutofit/>
          </a:bodyPr>
          <a:lstStyle/>
          <a:p>
            <a:pPr eaLnBrk="1" hangingPunct="1"/>
            <a:r>
              <a:rPr lang="en-US" altLang="en-US" sz="2400" dirty="0">
                <a:solidFill>
                  <a:srgbClr val="FFFFFF"/>
                </a:solidFill>
                <a:ea typeface="ヒラギノ角ゴ Pro W3" pitchFamily="1" charset="-128"/>
              </a:rPr>
              <a:t>Poor mental or physical health</a:t>
            </a:r>
          </a:p>
          <a:p>
            <a:pPr eaLnBrk="1" hangingPunct="1"/>
            <a:r>
              <a:rPr lang="en-US" altLang="en-US" sz="2400" dirty="0">
                <a:solidFill>
                  <a:srgbClr val="FFFFFF"/>
                </a:solidFill>
                <a:ea typeface="ヒラギノ角ゴ Pro W3" pitchFamily="1" charset="-128"/>
              </a:rPr>
              <a:t>Disruptive due to a disorder (Alzheimer’s)</a:t>
            </a:r>
          </a:p>
          <a:p>
            <a:pPr eaLnBrk="1" hangingPunct="1"/>
            <a:r>
              <a:rPr lang="en-US" altLang="en-US" sz="2400" dirty="0">
                <a:solidFill>
                  <a:srgbClr val="FFFFFF"/>
                </a:solidFill>
                <a:ea typeface="ヒラギノ角ゴ Pro W3" pitchFamily="1" charset="-128"/>
              </a:rPr>
              <a:t>Dependent on perpetrator</a:t>
            </a:r>
          </a:p>
          <a:p>
            <a:pPr eaLnBrk="1" hangingPunct="1"/>
            <a:r>
              <a:rPr lang="en-US" altLang="en-US" sz="2400" dirty="0">
                <a:solidFill>
                  <a:srgbClr val="FFFFFF"/>
                </a:solidFill>
                <a:ea typeface="ヒラギノ角ゴ Pro W3" pitchFamily="1" charset="-128"/>
              </a:rPr>
              <a:t>Female, older than 75 years, white, living with a relative while impaired</a:t>
            </a:r>
          </a:p>
          <a:p>
            <a:pPr eaLnBrk="1" hangingPunct="1"/>
            <a:r>
              <a:rPr lang="en-US" altLang="en-US" sz="2400" dirty="0">
                <a:solidFill>
                  <a:srgbClr val="FFFFFF"/>
                </a:solidFill>
                <a:ea typeface="ヒラギノ角ゴ Pro W3" pitchFamily="1" charset="-128"/>
              </a:rPr>
              <a:t>Elderly parents cared for by children or spouses they abused earlier in life</a:t>
            </a:r>
          </a:p>
        </p:txBody>
      </p:sp>
    </p:spTree>
  </p:cSld>
  <p:clrMapOvr>
    <a:overrideClrMapping bg1="dk1" tx1="lt1" bg2="dk2" tx2="lt2" accent1="accent1" accent2="accent2" accent3="accent3" accent4="accent4" accent5="accent5" accent6="accent6" hlink="hlink" folHlink="folHlink"/>
  </p:clrMapOvr>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919" name="Rectangle 38918">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921" name="Rectangle 38920">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914" name="Title 5">
            <a:extLst>
              <a:ext uri="{FF2B5EF4-FFF2-40B4-BE49-F238E27FC236}">
                <a16:creationId xmlns:a16="http://schemas.microsoft.com/office/drawing/2014/main" id="{D4EF3A01-0A4C-49FC-969E-3D7529067DC0}"/>
              </a:ext>
            </a:extLst>
          </p:cNvPr>
          <p:cNvSpPr>
            <a:spLocks noGrp="1"/>
          </p:cNvSpPr>
          <p:nvPr>
            <p:ph type="title"/>
          </p:nvPr>
        </p:nvSpPr>
        <p:spPr>
          <a:xfrm>
            <a:off x="723591" y="804333"/>
            <a:ext cx="2543925" cy="5249334"/>
          </a:xfrm>
        </p:spPr>
        <p:txBody>
          <a:bodyPr>
            <a:normAutofit/>
          </a:bodyPr>
          <a:lstStyle/>
          <a:p>
            <a:pPr algn="r" eaLnBrk="1" hangingPunct="1"/>
            <a:r>
              <a:rPr lang="en-US" altLang="en-US" dirty="0">
                <a:solidFill>
                  <a:srgbClr val="FFFFFF"/>
                </a:solidFill>
                <a:ea typeface="ヒラギノ角ゴ Pro W3" pitchFamily="1" charset="-128"/>
              </a:rPr>
              <a:t>Audience Response Question</a:t>
            </a:r>
          </a:p>
        </p:txBody>
      </p:sp>
      <p:sp>
        <p:nvSpPr>
          <p:cNvPr id="16387" name="Content Placeholder 2">
            <a:extLst>
              <a:ext uri="{FF2B5EF4-FFF2-40B4-BE49-F238E27FC236}">
                <a16:creationId xmlns:a16="http://schemas.microsoft.com/office/drawing/2014/main" id="{253BD331-ADB6-4133-B515-335DE4BD7A11}"/>
              </a:ext>
            </a:extLst>
          </p:cNvPr>
          <p:cNvSpPr>
            <a:spLocks noGrp="1"/>
          </p:cNvSpPr>
          <p:nvPr>
            <p:ph idx="1"/>
          </p:nvPr>
        </p:nvSpPr>
        <p:spPr>
          <a:xfrm>
            <a:off x="3713286" y="804333"/>
            <a:ext cx="4729502" cy="5249334"/>
          </a:xfrm>
        </p:spPr>
        <p:txBody>
          <a:bodyPr anchor="ctr">
            <a:normAutofit/>
          </a:bodyPr>
          <a:lstStyle/>
          <a:p>
            <a:pPr marL="0" indent="0" eaLnBrk="1" hangingPunct="1">
              <a:buFont typeface="Wingdings 2" panose="05020102010507070707" pitchFamily="18" charset="2"/>
              <a:buNone/>
              <a:defRPr/>
            </a:pPr>
            <a:r>
              <a:rPr lang="en-US" altLang="en-US" dirty="0">
                <a:ea typeface="ヒラギノ角ゴ Pro W3" pitchFamily="3" charset="-128"/>
              </a:rPr>
              <a:t>Which might the nurse cite as the </a:t>
            </a:r>
            <a:r>
              <a:rPr lang="en-US" altLang="en-US" b="1" i="1" dirty="0">
                <a:ea typeface="ヒラギノ角ゴ Pro W3" pitchFamily="3" charset="-128"/>
              </a:rPr>
              <a:t>most likely </a:t>
            </a:r>
            <a:r>
              <a:rPr lang="en-US" altLang="en-US" dirty="0">
                <a:ea typeface="ヒラギノ角ゴ Pro W3" pitchFamily="3" charset="-128"/>
              </a:rPr>
              <a:t>indication that the father is possibly a perpetrator?</a:t>
            </a:r>
          </a:p>
          <a:p>
            <a:pPr marL="0" indent="0" eaLnBrk="1" hangingPunct="1">
              <a:buFont typeface="Wingdings 2" panose="05020102010507070707" pitchFamily="18" charset="2"/>
              <a:buNone/>
              <a:defRPr/>
            </a:pPr>
            <a:endParaRPr lang="en-US" altLang="en-US" dirty="0">
              <a:ea typeface="ヒラギノ角ゴ Pro W3" pitchFamily="3" charset="-128"/>
            </a:endParaRPr>
          </a:p>
          <a:p>
            <a:pPr marL="509588" indent="-509588" eaLnBrk="1" hangingPunct="1">
              <a:buSzPct val="100000"/>
              <a:buFont typeface="Calibri" pitchFamily="34" charset="0"/>
              <a:buAutoNum type="alphaUcPeriod"/>
              <a:defRPr/>
            </a:pPr>
            <a:r>
              <a:rPr lang="en-US" altLang="en-US" dirty="0">
                <a:ea typeface="ヒラギノ角ゴ Pro W3" pitchFamily="3" charset="-128"/>
              </a:rPr>
              <a:t>His description of his family’s needs</a:t>
            </a:r>
          </a:p>
          <a:p>
            <a:pPr marL="509588" indent="-509588" eaLnBrk="1" hangingPunct="1">
              <a:buSzPct val="100000"/>
              <a:buFont typeface="Calibri" pitchFamily="34" charset="0"/>
              <a:buAutoNum type="alphaUcPeriod"/>
              <a:defRPr/>
            </a:pPr>
            <a:r>
              <a:rPr lang="en-US" altLang="en-US" dirty="0">
                <a:ea typeface="ヒラギノ角ゴ Pro W3" pitchFamily="3" charset="-128"/>
              </a:rPr>
              <a:t>His insistence on being the one to provide financial information</a:t>
            </a:r>
          </a:p>
          <a:p>
            <a:pPr marL="509588" indent="-509588" eaLnBrk="1" hangingPunct="1">
              <a:buSzPct val="100000"/>
              <a:buFont typeface="Calibri" pitchFamily="34" charset="0"/>
              <a:buAutoNum type="alphaUcPeriod"/>
              <a:defRPr/>
            </a:pPr>
            <a:r>
              <a:rPr lang="en-US" altLang="en-US" dirty="0">
                <a:ea typeface="ヒラギノ角ゴ Pro W3" pitchFamily="3" charset="-128"/>
              </a:rPr>
              <a:t>His disdain for skateboards</a:t>
            </a:r>
          </a:p>
          <a:p>
            <a:pPr marL="509588" indent="-509588" eaLnBrk="1" hangingPunct="1">
              <a:buSzPct val="100000"/>
              <a:buFont typeface="Calibri" pitchFamily="34" charset="0"/>
              <a:buAutoNum type="alphaUcPeriod"/>
              <a:defRPr/>
            </a:pPr>
            <a:r>
              <a:rPr lang="en-US" altLang="en-US" dirty="0">
                <a:ea typeface="ヒラギノ角ゴ Pro W3" pitchFamily="3" charset="-128"/>
              </a:rPr>
              <a:t>His description of his son’s learning disability</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45064" name="Rectangle 45063">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066"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8505" y="1814574"/>
            <a:ext cx="5570417" cy="3228207"/>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45068" name="Rectangle 45067">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2"/>
            <a:ext cx="12344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070" name="Rectangle 45069">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1444" y="620720"/>
            <a:ext cx="5492423"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058" name="Title 5">
            <a:extLst>
              <a:ext uri="{FF2B5EF4-FFF2-40B4-BE49-F238E27FC236}">
                <a16:creationId xmlns:a16="http://schemas.microsoft.com/office/drawing/2014/main" id="{FC7A4369-E2DA-4E5E-9B10-A83ACDABF6D8}"/>
              </a:ext>
            </a:extLst>
          </p:cNvPr>
          <p:cNvSpPr>
            <a:spLocks noGrp="1"/>
          </p:cNvSpPr>
          <p:nvPr>
            <p:ph type="title"/>
          </p:nvPr>
        </p:nvSpPr>
        <p:spPr>
          <a:xfrm>
            <a:off x="3406641" y="942449"/>
            <a:ext cx="5010992" cy="1470249"/>
          </a:xfrm>
        </p:spPr>
        <p:txBody>
          <a:bodyPr>
            <a:normAutofit/>
          </a:bodyPr>
          <a:lstStyle/>
          <a:p>
            <a:pPr eaLnBrk="1" hangingPunct="1"/>
            <a:r>
              <a:rPr lang="en-US" altLang="en-US" dirty="0">
                <a:ea typeface="ヒラギノ角ゴ Pro W3" pitchFamily="1" charset="-128"/>
              </a:rPr>
              <a:t>Case Study</a:t>
            </a:r>
          </a:p>
        </p:txBody>
      </p:sp>
      <p:cxnSp>
        <p:nvCxnSpPr>
          <p:cNvPr id="45072" name="Straight Connector 45071">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48775" y="2573573"/>
            <a:ext cx="49377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5059" name="Content Placeholder 2">
            <a:extLst>
              <a:ext uri="{FF2B5EF4-FFF2-40B4-BE49-F238E27FC236}">
                <a16:creationId xmlns:a16="http://schemas.microsoft.com/office/drawing/2014/main" id="{8C27F5A7-3D05-4C77-93D6-31FAA8A7013A}"/>
              </a:ext>
            </a:extLst>
          </p:cNvPr>
          <p:cNvSpPr>
            <a:spLocks noGrp="1"/>
          </p:cNvSpPr>
          <p:nvPr>
            <p:ph idx="1"/>
          </p:nvPr>
        </p:nvSpPr>
        <p:spPr>
          <a:xfrm>
            <a:off x="3410282" y="2773885"/>
            <a:ext cx="5007352" cy="3141013"/>
          </a:xfrm>
        </p:spPr>
        <p:txBody>
          <a:bodyPr>
            <a:normAutofit/>
          </a:bodyPr>
          <a:lstStyle/>
          <a:p>
            <a:pPr marL="0" indent="0" eaLnBrk="1" hangingPunct="1">
              <a:buFont typeface="Wingdings 2" panose="05020102010507070707" pitchFamily="18" charset="2"/>
              <a:buNone/>
            </a:pPr>
            <a:r>
              <a:rPr lang="en-US" altLang="en-US" dirty="0">
                <a:ea typeface="ヒラギノ角ゴ Pro W3" pitchFamily="1" charset="-128"/>
              </a:rPr>
              <a:t>     Alone with Adam, the nurse says, “You know, my little brother falls off his skateboard a lot. What kind of board do you have?”</a:t>
            </a:r>
          </a:p>
          <a:p>
            <a:pPr marL="0" indent="0" eaLnBrk="1" hangingPunct="1">
              <a:buFont typeface="Wingdings 2" panose="05020102010507070707" pitchFamily="18" charset="2"/>
              <a:buNone/>
            </a:pPr>
            <a:r>
              <a:rPr lang="en-US" altLang="en-US" dirty="0">
                <a:ea typeface="ヒラギノ角ゴ Pro W3" pitchFamily="1" charset="-128"/>
              </a:rPr>
              <a:t>     Adam looks panicky at the question for a moment, then shrugs and says, “I don’t know.”  </a:t>
            </a:r>
          </a:p>
          <a:p>
            <a:pPr marL="0" indent="0" eaLnBrk="1" hangingPunct="1">
              <a:buFont typeface="Wingdings 2" panose="05020102010507070707" pitchFamily="18" charset="2"/>
              <a:buNone/>
            </a:pPr>
            <a:r>
              <a:rPr lang="en-US" altLang="en-US" dirty="0">
                <a:ea typeface="ヒラギノ角ゴ Pro W3" pitchFamily="1" charset="-128"/>
              </a:rPr>
              <a:t>     The nurse tries again, “Jason has one of those ones with a ninja painted on it. Do you have that kind?”</a:t>
            </a:r>
          </a:p>
          <a:p>
            <a:pPr marL="0" indent="0" eaLnBrk="1" hangingPunct="1">
              <a:buFont typeface="Wingdings 2" panose="05020102010507070707" pitchFamily="18" charset="2"/>
              <a:buNone/>
            </a:pPr>
            <a:r>
              <a:rPr lang="en-US" altLang="en-US" dirty="0">
                <a:ea typeface="ヒラギノ角ゴ Pro W3" pitchFamily="1" charset="-128"/>
              </a:rPr>
              <a:t>     “I don’t know,” Adam says. “Maybe.”</a:t>
            </a:r>
          </a:p>
        </p:txBody>
      </p:sp>
    </p:spTree>
  </p:cSld>
  <p:clrMapOvr>
    <a:overrideClrMapping bg1="dk1" tx1="lt1" bg2="dk2" tx2="lt2" accent1="accent1" accent2="accent2" accent3="accent3" accent4="accent4" accent5="accent5" accent6="accent6" hlink="hlink" folHlink="folHlink"/>
  </p:clrMapOvr>
  <p:transition/>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7112" name="Rectangle 47111">
            <a:extLst>
              <a:ext uri="{FF2B5EF4-FFF2-40B4-BE49-F238E27FC236}">
                <a16:creationId xmlns:a16="http://schemas.microsoft.com/office/drawing/2014/main" id="{7ADF79A1-447B-405C-B812-9158F9502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114" name="Rectangle 47113">
            <a:extLst>
              <a:ext uri="{FF2B5EF4-FFF2-40B4-BE49-F238E27FC236}">
                <a16:creationId xmlns:a16="http://schemas.microsoft.com/office/drawing/2014/main" id="{5AC0431B-4141-4092-BB4D-F50414DC16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3308" y="484632"/>
            <a:ext cx="5846042" cy="35050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116" name="Rectangle 47115">
            <a:extLst>
              <a:ext uri="{FF2B5EF4-FFF2-40B4-BE49-F238E27FC236}">
                <a16:creationId xmlns:a16="http://schemas.microsoft.com/office/drawing/2014/main" id="{A22F0578-56FA-494E-8E00-3E94B6863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0515" y="4150595"/>
            <a:ext cx="5848835" cy="22196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106" name="Title 1">
            <a:extLst>
              <a:ext uri="{FF2B5EF4-FFF2-40B4-BE49-F238E27FC236}">
                <a16:creationId xmlns:a16="http://schemas.microsoft.com/office/drawing/2014/main" id="{4E645E57-A2D9-4A96-A4F8-07935A961B4A}"/>
              </a:ext>
            </a:extLst>
          </p:cNvPr>
          <p:cNvSpPr>
            <a:spLocks noGrp="1"/>
          </p:cNvSpPr>
          <p:nvPr>
            <p:ph type="title"/>
          </p:nvPr>
        </p:nvSpPr>
        <p:spPr>
          <a:xfrm>
            <a:off x="3178638" y="4470959"/>
            <a:ext cx="5349170" cy="1577572"/>
          </a:xfrm>
        </p:spPr>
        <p:txBody>
          <a:bodyPr>
            <a:normAutofit/>
          </a:bodyPr>
          <a:lstStyle/>
          <a:p>
            <a:pPr eaLnBrk="1" hangingPunct="1"/>
            <a:r>
              <a:rPr lang="en-US" altLang="en-US" dirty="0">
                <a:ea typeface="ヒラギノ角ゴ Pro W3" pitchFamily="1" charset="-128"/>
              </a:rPr>
              <a:t>Application of the Nursing Process</a:t>
            </a:r>
          </a:p>
        </p:txBody>
      </p:sp>
      <p:sp>
        <p:nvSpPr>
          <p:cNvPr id="47118" name="Rectangle 47117">
            <a:extLst>
              <a:ext uri="{FF2B5EF4-FFF2-40B4-BE49-F238E27FC236}">
                <a16:creationId xmlns:a16="http://schemas.microsoft.com/office/drawing/2014/main" id="{2548D050-E9F5-4254-9046-E930F9EF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484632"/>
            <a:ext cx="2317145" cy="588563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107" name="Content Placeholder 2">
            <a:extLst>
              <a:ext uri="{FF2B5EF4-FFF2-40B4-BE49-F238E27FC236}">
                <a16:creationId xmlns:a16="http://schemas.microsoft.com/office/drawing/2014/main" id="{A5E93CD0-57BD-4B0B-9A5E-9A8802AC4EFD}"/>
              </a:ext>
            </a:extLst>
          </p:cNvPr>
          <p:cNvSpPr>
            <a:spLocks noGrp="1"/>
          </p:cNvSpPr>
          <p:nvPr>
            <p:ph idx="1"/>
          </p:nvPr>
        </p:nvSpPr>
        <p:spPr>
          <a:xfrm>
            <a:off x="3160424" y="804998"/>
            <a:ext cx="5367383" cy="2871216"/>
          </a:xfrm>
        </p:spPr>
        <p:txBody>
          <a:bodyPr anchor="ctr">
            <a:noAutofit/>
          </a:bodyPr>
          <a:lstStyle/>
          <a:p>
            <a:pPr eaLnBrk="1" hangingPunct="1"/>
            <a:r>
              <a:rPr lang="en-US" altLang="en-US" sz="2200" dirty="0">
                <a:solidFill>
                  <a:srgbClr val="FFFFFF"/>
                </a:solidFill>
                <a:ea typeface="ヒラギノ角ゴ Pro W3" pitchFamily="1" charset="-128"/>
              </a:rPr>
              <a:t>Assessment</a:t>
            </a:r>
          </a:p>
          <a:p>
            <a:pPr lvl="1" eaLnBrk="1" hangingPunct="1"/>
            <a:r>
              <a:rPr lang="en-US" altLang="en-US" sz="2200" dirty="0">
                <a:solidFill>
                  <a:srgbClr val="FFFFFF"/>
                </a:solidFill>
              </a:rPr>
              <a:t>General assessment</a:t>
            </a:r>
          </a:p>
          <a:p>
            <a:pPr lvl="2" eaLnBrk="1" hangingPunct="1"/>
            <a:r>
              <a:rPr lang="en-US" altLang="en-US" sz="2200" dirty="0">
                <a:solidFill>
                  <a:srgbClr val="FFFFFF"/>
                </a:solidFill>
              </a:rPr>
              <a:t>History of sexual abuse, family violence, and drug use or abuse </a:t>
            </a:r>
          </a:p>
          <a:p>
            <a:pPr lvl="1" eaLnBrk="1" hangingPunct="1"/>
            <a:r>
              <a:rPr lang="en-US" altLang="en-US" sz="2200" dirty="0">
                <a:solidFill>
                  <a:srgbClr val="FFFFFF"/>
                </a:solidFill>
              </a:rPr>
              <a:t>Interview process and setting</a:t>
            </a:r>
          </a:p>
          <a:p>
            <a:pPr lvl="2" eaLnBrk="1" hangingPunct="1"/>
            <a:r>
              <a:rPr lang="en-US" altLang="en-US" sz="2200" dirty="0">
                <a:solidFill>
                  <a:srgbClr val="FFFFFF"/>
                </a:solidFill>
              </a:rPr>
              <a:t>Avoid assumptions about a person’s sexual orientation </a:t>
            </a:r>
          </a:p>
          <a:p>
            <a:pPr lvl="1" eaLnBrk="1" hangingPunct="1"/>
            <a:r>
              <a:rPr lang="en-US" altLang="en-US" sz="2200" dirty="0">
                <a:solidFill>
                  <a:srgbClr val="FFFFFF"/>
                </a:solidFill>
              </a:rPr>
              <a:t>Self assessment</a:t>
            </a:r>
          </a:p>
        </p:txBody>
      </p:sp>
    </p:spTree>
  </p:cSld>
  <p:clrMapOvr>
    <a:overrideClrMapping bg1="dk1" tx1="lt1" bg2="dk2" tx2="lt2" accent1="accent1" accent2="accent2" accent3="accent3" accent4="accent4" accent5="accent5" accent6="accent6" hlink="hlink" folHlink="folHlink"/>
  </p:clrMapOvr>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3" name="Rectangle 2">
            <a:extLst>
              <a:ext uri="{FF2B5EF4-FFF2-40B4-BE49-F238E27FC236}">
                <a16:creationId xmlns:a16="http://schemas.microsoft.com/office/drawing/2014/main" id="{7B06A4AB-6927-E46B-4181-79573D10E256}"/>
              </a:ext>
            </a:extLst>
          </p:cNvPr>
          <p:cNvSpPr>
            <a:spLocks noGrp="1"/>
          </p:cNvSpPr>
          <p:nvPr>
            <p:ph type="title"/>
          </p:nvPr>
        </p:nvSpPr>
        <p:spPr>
          <a:xfrm>
            <a:off x="768096" y="585216"/>
            <a:ext cx="6013704" cy="1499616"/>
          </a:xfrm>
        </p:spPr>
        <p:txBody>
          <a:bodyPr>
            <a:normAutofit/>
          </a:bodyPr>
          <a:lstStyle/>
          <a:p>
            <a:pPr eaLnBrk="1" hangingPunct="1"/>
            <a:r>
              <a:rPr lang="en-US" altLang="en-US" dirty="0">
                <a:ea typeface="ヒラギノ角ゴ Pro W3" panose="020B0300000000000000" pitchFamily="34" charset="-128"/>
                <a:cs typeface="Tunga" panose="020B0502040204020203" pitchFamily="34" charset="0"/>
              </a:rPr>
              <a:t>Assessment: Interview Guidelines</a:t>
            </a:r>
          </a:p>
        </p:txBody>
      </p:sp>
      <p:sp>
        <p:nvSpPr>
          <p:cNvPr id="32771" name="Rectangle 3">
            <a:extLst>
              <a:ext uri="{FF2B5EF4-FFF2-40B4-BE49-F238E27FC236}">
                <a16:creationId xmlns:a16="http://schemas.microsoft.com/office/drawing/2014/main" id="{29587C8D-1A48-F94F-A8F6-2731B2FD81F9}"/>
              </a:ext>
            </a:extLst>
          </p:cNvPr>
          <p:cNvSpPr>
            <a:spLocks noGrp="1" noChangeArrowheads="1"/>
          </p:cNvSpPr>
          <p:nvPr>
            <p:ph sz="quarter" idx="13"/>
          </p:nvPr>
        </p:nvSpPr>
        <p:spPr>
          <a:xfrm>
            <a:off x="768096" y="2084832"/>
            <a:ext cx="6013703" cy="4224528"/>
          </a:xfrm>
        </p:spPr>
        <p:txBody>
          <a:bodyPr>
            <a:normAutofit/>
          </a:bodyPr>
          <a:lstStyle/>
          <a:p>
            <a:pPr indent="-173736" eaLnBrk="1" fontAlgn="auto" hangingPunct="1">
              <a:spcAft>
                <a:spcPts val="0"/>
              </a:spcAft>
              <a:defRPr/>
            </a:pPr>
            <a:r>
              <a:rPr lang="en-US" sz="2200" b="1" dirty="0">
                <a:ea typeface="ヒラギノ角ゴ Pro W3" charset="-128"/>
              </a:rPr>
              <a:t>Verbal approaches</a:t>
            </a:r>
          </a:p>
          <a:p>
            <a:pPr lvl="1" indent="-173736" eaLnBrk="1" fontAlgn="auto" hangingPunct="1">
              <a:spcAft>
                <a:spcPts val="0"/>
              </a:spcAft>
              <a:defRPr/>
            </a:pPr>
            <a:r>
              <a:rPr lang="en-US" sz="2200" dirty="0">
                <a:ea typeface="Arial" pitchFamily="34" charset="0"/>
              </a:rPr>
              <a:t>Tell me about what happened to you.</a:t>
            </a:r>
          </a:p>
          <a:p>
            <a:pPr lvl="1" indent="-173736" eaLnBrk="1" fontAlgn="auto" hangingPunct="1">
              <a:spcAft>
                <a:spcPts val="0"/>
              </a:spcAft>
              <a:defRPr/>
            </a:pPr>
            <a:r>
              <a:rPr lang="en-US" sz="2200" dirty="0">
                <a:ea typeface="Arial" pitchFamily="34" charset="0"/>
              </a:rPr>
              <a:t>Who takes care of you? </a:t>
            </a:r>
            <a:br>
              <a:rPr lang="en-US" sz="2200" dirty="0">
                <a:ea typeface="Arial" pitchFamily="34" charset="0"/>
              </a:rPr>
            </a:br>
            <a:r>
              <a:rPr lang="en-US" sz="2200" dirty="0">
                <a:ea typeface="Arial" pitchFamily="34" charset="0"/>
              </a:rPr>
              <a:t>(for children and dependent elders)</a:t>
            </a:r>
          </a:p>
          <a:p>
            <a:pPr lvl="1" indent="-173736" eaLnBrk="1" fontAlgn="auto" hangingPunct="1">
              <a:spcAft>
                <a:spcPts val="0"/>
              </a:spcAft>
              <a:defRPr/>
            </a:pPr>
            <a:r>
              <a:rPr lang="en-US" sz="2200" dirty="0">
                <a:ea typeface="Arial" pitchFamily="34" charset="0"/>
              </a:rPr>
              <a:t>What happens if you do something wrong?</a:t>
            </a:r>
          </a:p>
          <a:p>
            <a:pPr lvl="1" indent="-173736" eaLnBrk="1" fontAlgn="auto" hangingPunct="1">
              <a:spcAft>
                <a:spcPts val="0"/>
              </a:spcAft>
              <a:defRPr/>
            </a:pPr>
            <a:r>
              <a:rPr lang="en-US" sz="2200" dirty="0">
                <a:ea typeface="Arial" pitchFamily="34" charset="0"/>
              </a:rPr>
              <a:t>How do you and your partner resolve disagreements?</a:t>
            </a:r>
          </a:p>
          <a:p>
            <a:pPr lvl="1" indent="-173736" eaLnBrk="1" fontAlgn="auto" hangingPunct="1">
              <a:spcAft>
                <a:spcPts val="0"/>
              </a:spcAft>
              <a:defRPr/>
            </a:pPr>
            <a:r>
              <a:rPr lang="en-US" sz="2200" dirty="0">
                <a:ea typeface="Arial" pitchFamily="34" charset="0"/>
              </a:rPr>
              <a:t>What do you do for fun?</a:t>
            </a:r>
          </a:p>
          <a:p>
            <a:pPr lvl="1" indent="-173736" eaLnBrk="1" fontAlgn="auto" hangingPunct="1">
              <a:spcAft>
                <a:spcPts val="0"/>
              </a:spcAft>
              <a:defRPr/>
            </a:pPr>
            <a:r>
              <a:rPr lang="en-US" sz="2200" dirty="0">
                <a:ea typeface="Arial" pitchFamily="34" charset="0"/>
              </a:rPr>
              <a:t>Who helps you with your children/parent?</a:t>
            </a:r>
          </a:p>
          <a:p>
            <a:pPr lvl="1" indent="-173736" eaLnBrk="1" fontAlgn="auto" hangingPunct="1">
              <a:spcAft>
                <a:spcPts val="0"/>
              </a:spcAft>
              <a:defRPr/>
            </a:pPr>
            <a:r>
              <a:rPr lang="en-US" sz="2200" dirty="0">
                <a:ea typeface="Arial" pitchFamily="34" charset="0"/>
              </a:rPr>
              <a:t>What time do you have for yourself?</a:t>
            </a:r>
          </a:p>
          <a:p>
            <a:pPr lvl="1" indent="-173736" eaLnBrk="1" fontAlgn="auto" hangingPunct="1">
              <a:spcAft>
                <a:spcPts val="0"/>
              </a:spcAft>
              <a:defRPr/>
            </a:pPr>
            <a:r>
              <a:rPr lang="en-US" sz="2200" dirty="0">
                <a:ea typeface="Arial" pitchFamily="34" charset="0"/>
              </a:rPr>
              <a:t>What do you do after school?</a:t>
            </a:r>
          </a:p>
          <a:p>
            <a:pPr lvl="1" indent="-173736" eaLnBrk="1" fontAlgn="auto" hangingPunct="1">
              <a:spcAft>
                <a:spcPts val="0"/>
              </a:spcAft>
              <a:defRPr/>
            </a:pPr>
            <a:r>
              <a:rPr lang="en-US" sz="2200" dirty="0">
                <a:ea typeface="Arial" pitchFamily="34" charset="0"/>
              </a:rPr>
              <a:t>Who are your friends?</a:t>
            </a:r>
          </a:p>
        </p:txBody>
      </p:sp>
      <p:sp>
        <p:nvSpPr>
          <p:cNvPr id="100360" name="Rectangle 100359">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362" name="Rectangle 100361">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355" name="Rectangle 9">
            <a:extLst>
              <a:ext uri="{FF2B5EF4-FFF2-40B4-BE49-F238E27FC236}">
                <a16:creationId xmlns:a16="http://schemas.microsoft.com/office/drawing/2014/main" id="{AE4E3869-2E1A-FCC0-470F-1C9ACBCFA428}"/>
              </a:ext>
            </a:extLst>
          </p:cNvPr>
          <p:cNvSpPr>
            <a:spLocks noGrp="1" noChangeArrowheads="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742950" indent="-285750">
              <a:defRPr>
                <a:solidFill>
                  <a:schemeClr val="tx1"/>
                </a:solidFill>
                <a:latin typeface="Arial" panose="020B0604020202020204" pitchFamily="34" charset="0"/>
                <a:ea typeface="ヒラギノ角ゴ Pro W3" panose="020B0300000000000000" pitchFamily="34" charset="-128"/>
              </a:defRPr>
            </a:lvl2pPr>
            <a:lvl3pPr marL="1143000" indent="-228600">
              <a:defRPr>
                <a:solidFill>
                  <a:schemeClr val="tx1"/>
                </a:solidFill>
                <a:latin typeface="Arial" panose="020B0604020202020204" pitchFamily="34" charset="0"/>
                <a:ea typeface="ヒラギノ角ゴ Pro W3" panose="020B0300000000000000" pitchFamily="34" charset="-128"/>
              </a:defRPr>
            </a:lvl3pPr>
            <a:lvl4pPr marL="1600200" indent="-228600">
              <a:defRPr>
                <a:solidFill>
                  <a:schemeClr val="tx1"/>
                </a:solidFill>
                <a:latin typeface="Arial" panose="020B0604020202020204" pitchFamily="34" charset="0"/>
                <a:ea typeface="ヒラギノ角ゴ Pro W3" panose="020B0300000000000000" pitchFamily="34" charset="-128"/>
              </a:defRPr>
            </a:lvl4pPr>
            <a:lvl5pPr marL="2057400" indent="-228600">
              <a:defRPr>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spcAft>
                <a:spcPts val="600"/>
              </a:spcAft>
            </a:pPr>
            <a:fld id="{126B673F-C81C-CC4E-A355-4C1596DF4160}" type="slidenum">
              <a:rPr lang="en-GB" altLang="en-US">
                <a:ea typeface="MS PGothic" panose="020B0600070205080204" pitchFamily="34" charset="-128"/>
              </a:rPr>
              <a:pPr>
                <a:spcAft>
                  <a:spcPts val="600"/>
                </a:spcAft>
              </a:pPr>
              <a:t>27</a:t>
            </a:fld>
            <a:endParaRPr lang="en-GB" altLang="en-US" dirty="0">
              <a:ea typeface="MS PGothic" panose="020B0600070205080204" pitchFamily="34" charset="-128"/>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1" name="Rectangle 2">
            <a:extLst>
              <a:ext uri="{FF2B5EF4-FFF2-40B4-BE49-F238E27FC236}">
                <a16:creationId xmlns:a16="http://schemas.microsoft.com/office/drawing/2014/main" id="{71F4CFBC-B91A-B779-87A4-3A07C81EE671}"/>
              </a:ext>
            </a:extLst>
          </p:cNvPr>
          <p:cNvSpPr>
            <a:spLocks noGrp="1"/>
          </p:cNvSpPr>
          <p:nvPr>
            <p:ph type="title"/>
          </p:nvPr>
        </p:nvSpPr>
        <p:spPr>
          <a:xfrm>
            <a:off x="768096" y="585216"/>
            <a:ext cx="6013704" cy="1499616"/>
          </a:xfrm>
        </p:spPr>
        <p:txBody>
          <a:bodyPr>
            <a:normAutofit/>
          </a:bodyPr>
          <a:lstStyle/>
          <a:p>
            <a:pPr eaLnBrk="1" hangingPunct="1"/>
            <a:r>
              <a:rPr lang="en-US" altLang="en-US" sz="3700" dirty="0">
                <a:ea typeface="ヒラギノ角ゴ Pro W3" panose="020B0300000000000000" pitchFamily="34" charset="-128"/>
                <a:cs typeface="Tunga" panose="020B0502040204020203" pitchFamily="34" charset="0"/>
              </a:rPr>
              <a:t>Assessment: Interview Guidelines</a:t>
            </a:r>
            <a:br>
              <a:rPr lang="en-US" altLang="en-US" sz="3700" dirty="0">
                <a:ea typeface="ヒラギノ角ゴ Pro W3" panose="020B0300000000000000" pitchFamily="34" charset="-128"/>
                <a:cs typeface="Tunga" panose="020B0502040204020203" pitchFamily="34" charset="0"/>
              </a:rPr>
            </a:br>
            <a:r>
              <a:rPr lang="en-US" altLang="en-US" sz="3700" dirty="0">
                <a:ea typeface="ヒラギノ角ゴ Pro W3" panose="020B0300000000000000" pitchFamily="34" charset="-128"/>
                <a:cs typeface="Tunga" panose="020B0502040204020203" pitchFamily="34" charset="0"/>
              </a:rPr>
              <a:t>(</a:t>
            </a:r>
            <a:r>
              <a:rPr lang="en-US" altLang="en-US" sz="3700" i="1" dirty="0">
                <a:ea typeface="ヒラギノ角ゴ Pro W3" panose="020B0300000000000000" pitchFamily="34" charset="-128"/>
                <a:cs typeface="Tunga" panose="020B0502040204020203" pitchFamily="34" charset="0"/>
              </a:rPr>
              <a:t>Cont.)</a:t>
            </a:r>
          </a:p>
        </p:txBody>
      </p:sp>
      <p:sp>
        <p:nvSpPr>
          <p:cNvPr id="34819" name="Rectangle 3">
            <a:extLst>
              <a:ext uri="{FF2B5EF4-FFF2-40B4-BE49-F238E27FC236}">
                <a16:creationId xmlns:a16="http://schemas.microsoft.com/office/drawing/2014/main" id="{F1991E11-DA82-7E48-95A1-D6B65A47ECF3}"/>
              </a:ext>
            </a:extLst>
          </p:cNvPr>
          <p:cNvSpPr>
            <a:spLocks noGrp="1" noChangeArrowheads="1"/>
          </p:cNvSpPr>
          <p:nvPr>
            <p:ph sz="quarter" idx="13"/>
          </p:nvPr>
        </p:nvSpPr>
        <p:spPr>
          <a:xfrm>
            <a:off x="768096" y="2286000"/>
            <a:ext cx="6013703" cy="4023360"/>
          </a:xfrm>
        </p:spPr>
        <p:txBody>
          <a:bodyPr numCol="1" anchorCtr="0" compatLnSpc="1">
            <a:prstTxWarp prst="textNoShape">
              <a:avLst/>
            </a:prstTxWarp>
            <a:normAutofit/>
          </a:bodyPr>
          <a:lstStyle/>
          <a:p>
            <a:pPr marL="0" indent="0" eaLnBrk="1" hangingPunct="1">
              <a:spcBef>
                <a:spcPct val="30000"/>
              </a:spcBef>
              <a:spcAft>
                <a:spcPct val="30000"/>
              </a:spcAft>
              <a:buNone/>
              <a:defRPr/>
            </a:pPr>
            <a:r>
              <a:rPr lang="en-US" altLang="en-US" sz="2400" b="1" dirty="0">
                <a:ea typeface="ヒラギノ角ゴ Pro W3" panose="020B0300000000000000" pitchFamily="34" charset="-128"/>
              </a:rPr>
              <a:t>Open-ended questions for parents</a:t>
            </a:r>
          </a:p>
          <a:p>
            <a:pPr lvl="1" eaLnBrk="1" hangingPunct="1">
              <a:spcBef>
                <a:spcPct val="30000"/>
              </a:spcBef>
              <a:spcAft>
                <a:spcPct val="30000"/>
              </a:spcAft>
              <a:defRPr/>
            </a:pPr>
            <a:r>
              <a:rPr lang="en-US" altLang="en-US" sz="2400" dirty="0">
                <a:cs typeface="Arial" panose="020B0604020202020204" pitchFamily="34" charset="0"/>
              </a:rPr>
              <a:t>What arrangements do you make when you have to leave your child alone?</a:t>
            </a:r>
          </a:p>
          <a:p>
            <a:pPr lvl="1" eaLnBrk="1" hangingPunct="1">
              <a:spcBef>
                <a:spcPct val="30000"/>
              </a:spcBef>
              <a:spcAft>
                <a:spcPct val="30000"/>
              </a:spcAft>
              <a:defRPr/>
            </a:pPr>
            <a:r>
              <a:rPr lang="en-US" altLang="en-US" sz="2400" dirty="0">
                <a:cs typeface="Arial" panose="020B0604020202020204" pitchFamily="34" charset="0"/>
              </a:rPr>
              <a:t>How do you discipline your child?</a:t>
            </a:r>
          </a:p>
          <a:p>
            <a:pPr lvl="1" eaLnBrk="1" hangingPunct="1">
              <a:spcBef>
                <a:spcPct val="30000"/>
              </a:spcBef>
              <a:spcAft>
                <a:spcPct val="30000"/>
              </a:spcAft>
              <a:defRPr/>
            </a:pPr>
            <a:r>
              <a:rPr lang="en-US" altLang="en-US" sz="2400" dirty="0">
                <a:cs typeface="Arial" panose="020B0604020202020204" pitchFamily="34" charset="0"/>
              </a:rPr>
              <a:t>When your infant cries for a long time, how do you get him/her to stop?</a:t>
            </a:r>
          </a:p>
          <a:p>
            <a:pPr lvl="1" eaLnBrk="1" hangingPunct="1">
              <a:spcBef>
                <a:spcPct val="30000"/>
              </a:spcBef>
              <a:spcAft>
                <a:spcPct val="30000"/>
              </a:spcAft>
              <a:defRPr/>
            </a:pPr>
            <a:r>
              <a:rPr lang="en-US" altLang="en-US" sz="2400" dirty="0">
                <a:cs typeface="Arial" panose="020B0604020202020204" pitchFamily="34" charset="0"/>
              </a:rPr>
              <a:t>What about your child</a:t>
            </a:r>
            <a:r>
              <a:rPr lang="ja-JP" altLang="en-US" sz="2400"/>
              <a:t>’</a:t>
            </a:r>
            <a:r>
              <a:rPr lang="en-US" altLang="ja-JP" sz="2400" dirty="0"/>
              <a:t>s behavior bothers you the most?</a:t>
            </a:r>
            <a:endParaRPr lang="en-US" altLang="en-US" sz="2400" dirty="0">
              <a:cs typeface="Arial" panose="020B0604020202020204" pitchFamily="34" charset="0"/>
            </a:endParaRPr>
          </a:p>
        </p:txBody>
      </p:sp>
      <p:sp>
        <p:nvSpPr>
          <p:cNvPr id="102408" name="Rectangle 10240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410" name="Rectangle 10240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403" name="Rectangle 9">
            <a:extLst>
              <a:ext uri="{FF2B5EF4-FFF2-40B4-BE49-F238E27FC236}">
                <a16:creationId xmlns:a16="http://schemas.microsoft.com/office/drawing/2014/main" id="{93D60666-1BA1-6E47-B4A6-496A602B464B}"/>
              </a:ext>
            </a:extLst>
          </p:cNvPr>
          <p:cNvSpPr>
            <a:spLocks noGrp="1" noChangeArrowheads="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742950" indent="-285750">
              <a:defRPr>
                <a:solidFill>
                  <a:schemeClr val="tx1"/>
                </a:solidFill>
                <a:latin typeface="Arial" panose="020B0604020202020204" pitchFamily="34" charset="0"/>
                <a:ea typeface="ヒラギノ角ゴ Pro W3" panose="020B0300000000000000" pitchFamily="34" charset="-128"/>
              </a:defRPr>
            </a:lvl2pPr>
            <a:lvl3pPr marL="1143000" indent="-228600">
              <a:defRPr>
                <a:solidFill>
                  <a:schemeClr val="tx1"/>
                </a:solidFill>
                <a:latin typeface="Arial" panose="020B0604020202020204" pitchFamily="34" charset="0"/>
                <a:ea typeface="ヒラギノ角ゴ Pro W3" panose="020B0300000000000000" pitchFamily="34" charset="-128"/>
              </a:defRPr>
            </a:lvl3pPr>
            <a:lvl4pPr marL="1600200" indent="-228600">
              <a:defRPr>
                <a:solidFill>
                  <a:schemeClr val="tx1"/>
                </a:solidFill>
                <a:latin typeface="Arial" panose="020B0604020202020204" pitchFamily="34" charset="0"/>
                <a:ea typeface="ヒラギノ角ゴ Pro W3" panose="020B0300000000000000" pitchFamily="34" charset="-128"/>
              </a:defRPr>
            </a:lvl4pPr>
            <a:lvl5pPr marL="2057400" indent="-228600">
              <a:defRPr>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spcAft>
                <a:spcPts val="600"/>
              </a:spcAft>
            </a:pPr>
            <a:fld id="{97E576CF-D231-8748-9E85-E254DEFCBFE2}" type="slidenum">
              <a:rPr lang="en-GB" altLang="en-US">
                <a:ea typeface="MS PGothic" panose="020B0600070205080204" pitchFamily="34" charset="-128"/>
              </a:rPr>
              <a:pPr>
                <a:spcAft>
                  <a:spcPts val="600"/>
                </a:spcAft>
              </a:pPr>
              <a:t>28</a:t>
            </a:fld>
            <a:endParaRPr lang="en-GB" altLang="en-US" dirty="0">
              <a:ea typeface="MS PGothic" panose="020B0600070205080204" pitchFamily="34" charset="-128"/>
            </a:endParaRP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7730" name="Rectangle 2">
            <a:extLst>
              <a:ext uri="{FF2B5EF4-FFF2-40B4-BE49-F238E27FC236}">
                <a16:creationId xmlns:a16="http://schemas.microsoft.com/office/drawing/2014/main" id="{44A2A003-76A2-2B47-ADDC-60C5CC5C28B3}"/>
              </a:ext>
            </a:extLst>
          </p:cNvPr>
          <p:cNvSpPr>
            <a:spLocks noGrp="1" noChangeArrowheads="1"/>
          </p:cNvSpPr>
          <p:nvPr>
            <p:ph type="title"/>
          </p:nvPr>
        </p:nvSpPr>
        <p:spPr>
          <a:xfrm>
            <a:off x="768096" y="585216"/>
            <a:ext cx="6013704" cy="1499616"/>
          </a:xfrm>
        </p:spPr>
        <p:txBody>
          <a:bodyPr>
            <a:normAutofit/>
          </a:bodyPr>
          <a:lstStyle/>
          <a:p>
            <a:pPr eaLnBrk="1" fontAlgn="auto" hangingPunct="1">
              <a:spcAft>
                <a:spcPts val="0"/>
              </a:spcAft>
              <a:defRPr/>
            </a:pPr>
            <a:r>
              <a:rPr lang="en-US" sz="3700" dirty="0">
                <a:ea typeface="+mj-ea"/>
              </a:rPr>
              <a:t>Assessment: Interview Guidelines</a:t>
            </a:r>
            <a:br>
              <a:rPr lang="en-US" sz="3700" dirty="0">
                <a:ea typeface="+mj-ea"/>
              </a:rPr>
            </a:br>
            <a:r>
              <a:rPr lang="en-US" sz="3700" i="1" dirty="0">
                <a:ea typeface="+mj-ea"/>
              </a:rPr>
              <a:t>(Cont.)</a:t>
            </a:r>
          </a:p>
        </p:txBody>
      </p:sp>
      <p:sp>
        <p:nvSpPr>
          <p:cNvPr id="36866" name="Rectangle 3">
            <a:extLst>
              <a:ext uri="{FF2B5EF4-FFF2-40B4-BE49-F238E27FC236}">
                <a16:creationId xmlns:a16="http://schemas.microsoft.com/office/drawing/2014/main" id="{AA59842C-1056-3E46-A05D-5624752FA9C7}"/>
              </a:ext>
            </a:extLst>
          </p:cNvPr>
          <p:cNvSpPr>
            <a:spLocks noGrp="1" noChangeArrowheads="1"/>
          </p:cNvSpPr>
          <p:nvPr>
            <p:ph sz="quarter" idx="13"/>
          </p:nvPr>
        </p:nvSpPr>
        <p:spPr>
          <a:xfrm>
            <a:off x="768096" y="2286000"/>
            <a:ext cx="6013703" cy="4023360"/>
          </a:xfrm>
        </p:spPr>
        <p:txBody>
          <a:bodyPr numCol="1" anchorCtr="0" compatLnSpc="1">
            <a:prstTxWarp prst="textNoShape">
              <a:avLst/>
            </a:prstTxWarp>
            <a:normAutofit/>
          </a:bodyPr>
          <a:lstStyle/>
          <a:p>
            <a:pPr marL="0" indent="0" eaLnBrk="1" hangingPunct="1">
              <a:buFont typeface="Arial" panose="020B0604020202020204" pitchFamily="34" charset="0"/>
              <a:buNone/>
              <a:defRPr/>
            </a:pPr>
            <a:r>
              <a:rPr lang="ja-JP" altLang="en-US">
                <a:ea typeface="ヒラギノ角ゴ Pro W3" panose="020B0300000000000000" pitchFamily="34" charset="-128"/>
              </a:rPr>
              <a:t>“</a:t>
            </a:r>
            <a:r>
              <a:rPr lang="en-US" altLang="ja-JP" b="1" dirty="0">
                <a:ea typeface="ヒラギノ角ゴ Pro W3" panose="020B0300000000000000" pitchFamily="34" charset="-128"/>
              </a:rPr>
              <a:t>Don'ts</a:t>
            </a:r>
            <a:r>
              <a:rPr lang="ja-JP" altLang="en-US" b="1">
                <a:ea typeface="ヒラギノ角ゴ Pro W3" panose="020B0300000000000000" pitchFamily="34" charset="-128"/>
              </a:rPr>
              <a:t>”</a:t>
            </a:r>
            <a:r>
              <a:rPr lang="en-US" altLang="ja-JP" b="1" dirty="0">
                <a:ea typeface="ヒラギノ角ゴ Pro W3" panose="020B0300000000000000" pitchFamily="34" charset="-128"/>
              </a:rPr>
              <a:t> of assessment</a:t>
            </a:r>
          </a:p>
          <a:p>
            <a:pPr lvl="1" eaLnBrk="1" hangingPunct="1">
              <a:defRPr/>
            </a:pPr>
            <a:r>
              <a:rPr lang="en-US" altLang="en-US" sz="2000" dirty="0">
                <a:cs typeface="Arial" panose="020B0604020202020204" pitchFamily="34" charset="0"/>
              </a:rPr>
              <a:t>Do not judge or accuse</a:t>
            </a:r>
          </a:p>
          <a:p>
            <a:pPr lvl="1" eaLnBrk="1" hangingPunct="1">
              <a:defRPr/>
            </a:pPr>
            <a:r>
              <a:rPr lang="en-US" altLang="en-US" sz="2000" dirty="0">
                <a:cs typeface="Arial" panose="020B0604020202020204" pitchFamily="34" charset="0"/>
              </a:rPr>
              <a:t>Do not use the words </a:t>
            </a:r>
            <a:r>
              <a:rPr lang="ja-JP" altLang="en-US" sz="2000"/>
              <a:t>“</a:t>
            </a:r>
            <a:r>
              <a:rPr lang="en-US" altLang="ja-JP" sz="2000" dirty="0"/>
              <a:t>abuse</a:t>
            </a:r>
            <a:r>
              <a:rPr lang="ja-JP" altLang="en-US" sz="2000"/>
              <a:t>”</a:t>
            </a:r>
            <a:r>
              <a:rPr lang="en-US" altLang="ja-JP" sz="2000" dirty="0"/>
              <a:t> or </a:t>
            </a:r>
            <a:r>
              <a:rPr lang="ja-JP" altLang="en-US" sz="2000"/>
              <a:t>“</a:t>
            </a:r>
            <a:r>
              <a:rPr lang="en-US" altLang="ja-JP" sz="2000" dirty="0"/>
              <a:t>violence</a:t>
            </a:r>
            <a:r>
              <a:rPr lang="ja-JP" altLang="en-US" sz="2000"/>
              <a:t>”</a:t>
            </a:r>
            <a:endParaRPr lang="en-US" altLang="ja-JP" sz="2000" dirty="0"/>
          </a:p>
          <a:p>
            <a:pPr lvl="1" eaLnBrk="1" hangingPunct="1">
              <a:defRPr/>
            </a:pPr>
            <a:r>
              <a:rPr lang="en-US" altLang="en-US" sz="2000" dirty="0">
                <a:cs typeface="Arial" panose="020B0604020202020204" pitchFamily="34" charset="0"/>
              </a:rPr>
              <a:t>Do not display horror, anger, shock, </a:t>
            </a:r>
            <a:br>
              <a:rPr lang="en-US" altLang="en-US" sz="2000" dirty="0">
                <a:cs typeface="Arial" panose="020B0604020202020204" pitchFamily="34" charset="0"/>
              </a:rPr>
            </a:br>
            <a:r>
              <a:rPr lang="en-US" altLang="en-US" sz="2000" dirty="0">
                <a:cs typeface="Arial" panose="020B0604020202020204" pitchFamily="34" charset="0"/>
              </a:rPr>
              <a:t>or disapproval</a:t>
            </a:r>
          </a:p>
          <a:p>
            <a:pPr lvl="1" eaLnBrk="1" hangingPunct="1">
              <a:defRPr/>
            </a:pPr>
            <a:r>
              <a:rPr lang="en-US" altLang="en-US" sz="2000" dirty="0">
                <a:cs typeface="Arial" panose="020B0604020202020204" pitchFamily="34" charset="0"/>
              </a:rPr>
              <a:t>Do not force a child or anyone else </a:t>
            </a:r>
            <a:br>
              <a:rPr lang="en-US" altLang="en-US" sz="2000" dirty="0">
                <a:cs typeface="Arial" panose="020B0604020202020204" pitchFamily="34" charset="0"/>
              </a:rPr>
            </a:br>
            <a:r>
              <a:rPr lang="en-US" altLang="en-US" sz="2000" dirty="0">
                <a:cs typeface="Arial" panose="020B0604020202020204" pitchFamily="34" charset="0"/>
              </a:rPr>
              <a:t>to remove clothing</a:t>
            </a:r>
          </a:p>
          <a:p>
            <a:pPr lvl="1" eaLnBrk="1" hangingPunct="1">
              <a:defRPr/>
            </a:pPr>
            <a:r>
              <a:rPr lang="en-US" altLang="en-US" sz="2000" dirty="0">
                <a:cs typeface="Arial" panose="020B0604020202020204" pitchFamily="34" charset="0"/>
              </a:rPr>
              <a:t>Allow a child to feel “in trouble” or “at fault”</a:t>
            </a:r>
          </a:p>
          <a:p>
            <a:pPr lvl="1" eaLnBrk="1" hangingPunct="1">
              <a:defRPr/>
            </a:pPr>
            <a:r>
              <a:rPr lang="en-US" altLang="en-US" sz="2000" dirty="0">
                <a:cs typeface="Arial" panose="020B0604020202020204" pitchFamily="34" charset="0"/>
              </a:rPr>
              <a:t>Suggest answers to a question</a:t>
            </a:r>
          </a:p>
          <a:p>
            <a:pPr lvl="1" eaLnBrk="1" hangingPunct="1">
              <a:defRPr/>
            </a:pPr>
            <a:r>
              <a:rPr lang="en-US" altLang="en-US" sz="2000" dirty="0">
                <a:cs typeface="Arial" panose="020B0604020202020204" pitchFamily="34" charset="0"/>
              </a:rPr>
              <a:t>Probe or press for answers</a:t>
            </a:r>
          </a:p>
          <a:p>
            <a:pPr lvl="1" eaLnBrk="1" hangingPunct="1">
              <a:defRPr/>
            </a:pPr>
            <a:endParaRPr lang="en-US" altLang="en-US" dirty="0">
              <a:cs typeface="Arial" panose="020B0604020202020204" pitchFamily="34" charset="0"/>
            </a:endParaRPr>
          </a:p>
        </p:txBody>
      </p:sp>
      <p:sp>
        <p:nvSpPr>
          <p:cNvPr id="457735" name="Rectangle 457734">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7737" name="Rectangle 457736">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451" name="Slide Number Placeholder 4">
            <a:extLst>
              <a:ext uri="{FF2B5EF4-FFF2-40B4-BE49-F238E27FC236}">
                <a16:creationId xmlns:a16="http://schemas.microsoft.com/office/drawing/2014/main" id="{E72DE079-8342-31FB-C424-4D510A0995DE}"/>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742950" indent="-285750">
              <a:defRPr>
                <a:solidFill>
                  <a:schemeClr val="tx1"/>
                </a:solidFill>
                <a:latin typeface="Arial" panose="020B0604020202020204" pitchFamily="34" charset="0"/>
                <a:ea typeface="ヒラギノ角ゴ Pro W3" panose="020B0300000000000000" pitchFamily="34" charset="-128"/>
              </a:defRPr>
            </a:lvl2pPr>
            <a:lvl3pPr marL="1143000" indent="-228600">
              <a:defRPr>
                <a:solidFill>
                  <a:schemeClr val="tx1"/>
                </a:solidFill>
                <a:latin typeface="Arial" panose="020B0604020202020204" pitchFamily="34" charset="0"/>
                <a:ea typeface="ヒラギノ角ゴ Pro W3" panose="020B0300000000000000" pitchFamily="34" charset="-128"/>
              </a:defRPr>
            </a:lvl3pPr>
            <a:lvl4pPr marL="1600200" indent="-228600">
              <a:defRPr>
                <a:solidFill>
                  <a:schemeClr val="tx1"/>
                </a:solidFill>
                <a:latin typeface="Arial" panose="020B0604020202020204" pitchFamily="34" charset="0"/>
                <a:ea typeface="ヒラギノ角ゴ Pro W3" panose="020B0300000000000000" pitchFamily="34" charset="-128"/>
              </a:defRPr>
            </a:lvl4pPr>
            <a:lvl5pPr marL="2057400" indent="-228600">
              <a:defRPr>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spcAft>
                <a:spcPts val="600"/>
              </a:spcAft>
            </a:pPr>
            <a:fld id="{75C487D0-5D2C-794C-9B6A-20F70974FAED}" type="slidenum">
              <a:rPr lang="en-GB" altLang="en-US">
                <a:ea typeface="MS PGothic" panose="020B0600070205080204" pitchFamily="34" charset="-128"/>
              </a:rPr>
              <a:pPr>
                <a:spcAft>
                  <a:spcPts val="600"/>
                </a:spcAft>
              </a:pPr>
              <a:t>29</a:t>
            </a:fld>
            <a:endParaRPr lang="en-GB" altLang="en-US" dirty="0">
              <a:ea typeface="MS PGothic" panose="020B0600070205080204" pitchFamily="34" charset="-128"/>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8200" name="Rectangle 8199">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02"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8505" y="1814574"/>
            <a:ext cx="5570417" cy="3228207"/>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8204" name="Rectangle 8203">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2"/>
            <a:ext cx="12344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06" name="Rectangle 8205">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1444" y="620720"/>
            <a:ext cx="5492423"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94" name="Title 5">
            <a:extLst>
              <a:ext uri="{FF2B5EF4-FFF2-40B4-BE49-F238E27FC236}">
                <a16:creationId xmlns:a16="http://schemas.microsoft.com/office/drawing/2014/main" id="{0E78EAE4-034A-4531-9AD5-45DAD2D3AA74}"/>
              </a:ext>
            </a:extLst>
          </p:cNvPr>
          <p:cNvSpPr>
            <a:spLocks noGrp="1"/>
          </p:cNvSpPr>
          <p:nvPr>
            <p:ph type="title"/>
          </p:nvPr>
        </p:nvSpPr>
        <p:spPr>
          <a:xfrm>
            <a:off x="3406641" y="942449"/>
            <a:ext cx="5010992" cy="1470249"/>
          </a:xfrm>
        </p:spPr>
        <p:txBody>
          <a:bodyPr>
            <a:normAutofit/>
          </a:bodyPr>
          <a:lstStyle/>
          <a:p>
            <a:pPr eaLnBrk="1" hangingPunct="1"/>
            <a:r>
              <a:rPr lang="en-US" altLang="en-US" dirty="0">
                <a:ea typeface="ヒラギノ角ゴ Pro W3" pitchFamily="1" charset="-128"/>
              </a:rPr>
              <a:t>Case Study</a:t>
            </a:r>
          </a:p>
        </p:txBody>
      </p:sp>
      <p:cxnSp>
        <p:nvCxnSpPr>
          <p:cNvPr id="8208" name="Straight Connector 8207">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48775" y="2573573"/>
            <a:ext cx="49377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195" name="Content Placeholder 2">
            <a:extLst>
              <a:ext uri="{FF2B5EF4-FFF2-40B4-BE49-F238E27FC236}">
                <a16:creationId xmlns:a16="http://schemas.microsoft.com/office/drawing/2014/main" id="{6EFEFADD-73DC-4B21-9B53-128E33DE29D9}"/>
              </a:ext>
            </a:extLst>
          </p:cNvPr>
          <p:cNvSpPr>
            <a:spLocks noGrp="1"/>
          </p:cNvSpPr>
          <p:nvPr>
            <p:ph idx="1"/>
          </p:nvPr>
        </p:nvSpPr>
        <p:spPr>
          <a:xfrm>
            <a:off x="3171443" y="2596323"/>
            <a:ext cx="5489957" cy="3640308"/>
          </a:xfrm>
        </p:spPr>
        <p:txBody>
          <a:bodyPr>
            <a:noAutofit/>
          </a:bodyPr>
          <a:lstStyle/>
          <a:p>
            <a:pPr marL="0" indent="0" eaLnBrk="1" hangingPunct="1">
              <a:buFont typeface="Wingdings 2" panose="05020102010507070707" pitchFamily="18" charset="2"/>
              <a:buNone/>
            </a:pPr>
            <a:r>
              <a:rPr lang="en-US" altLang="en-US" dirty="0">
                <a:ea typeface="ヒラギノ角ゴ Pro W3" pitchFamily="1" charset="-128"/>
              </a:rPr>
              <a:t>A 12-year-old boy, Adam, is admitted to the ED with a broken wrist, swollen eye, and fractured radius.</a:t>
            </a:r>
          </a:p>
          <a:p>
            <a:pPr marL="0" indent="0" eaLnBrk="1" hangingPunct="1">
              <a:buFont typeface="Wingdings 2" panose="05020102010507070707" pitchFamily="18" charset="2"/>
              <a:buNone/>
            </a:pPr>
            <a:r>
              <a:rPr lang="en-US" altLang="en-US" dirty="0">
                <a:ea typeface="ヒラギノ角ゴ Pro W3" pitchFamily="1" charset="-128"/>
              </a:rPr>
              <a:t>His parents seem very anxious, and the father seems particularly on edge. When the attending nurse asks, “What happened?” the mother immediately says, “Skateboard accident!”</a:t>
            </a:r>
          </a:p>
          <a:p>
            <a:pPr marL="0" indent="0" eaLnBrk="1" hangingPunct="1">
              <a:buFont typeface="Wingdings 2" panose="05020102010507070707" pitchFamily="18" charset="2"/>
              <a:buNone/>
            </a:pPr>
            <a:r>
              <a:rPr lang="en-US" altLang="en-US" dirty="0">
                <a:ea typeface="ヒラギノ角ゴ Pro W3" pitchFamily="1" charset="-128"/>
              </a:rPr>
              <a:t>     Adam looks up at her quickly, and she smiles at him and says anxiously, “Honey, we’ve told you to be more careful on that thing, right?” She has tears in her eyes and breaks eye contact, raising a shaking hand to her mouth.  </a:t>
            </a:r>
          </a:p>
        </p:txBody>
      </p:sp>
    </p:spTree>
  </p:cSld>
  <p:clrMapOvr>
    <a:overrideClrMapping bg1="dk1" tx1="lt1" bg2="dk2" tx2="lt2" accent1="accent1" accent2="accent2" accent3="accent3" accent4="accent4" accent5="accent5" accent6="accent6" hlink="hlink" folHlink="folHlink"/>
  </p:clrMapOvr>
  <p:transition/>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159" name="Rectangle 49158">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161" name="Rectangle 49160">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154" name="Title 1">
            <a:extLst>
              <a:ext uri="{FF2B5EF4-FFF2-40B4-BE49-F238E27FC236}">
                <a16:creationId xmlns:a16="http://schemas.microsoft.com/office/drawing/2014/main" id="{62207272-03EB-4AAD-B8EE-CBD2DD6C2B6A}"/>
              </a:ext>
            </a:extLst>
          </p:cNvPr>
          <p:cNvSpPr>
            <a:spLocks noGrp="1"/>
          </p:cNvSpPr>
          <p:nvPr>
            <p:ph type="title"/>
          </p:nvPr>
        </p:nvSpPr>
        <p:spPr>
          <a:xfrm>
            <a:off x="610931" y="804333"/>
            <a:ext cx="2543925" cy="5249334"/>
          </a:xfrm>
        </p:spPr>
        <p:txBody>
          <a:bodyPr>
            <a:normAutofit/>
          </a:bodyPr>
          <a:lstStyle/>
          <a:p>
            <a:pPr algn="r" eaLnBrk="1" hangingPunct="1"/>
            <a:r>
              <a:rPr lang="en-US" altLang="en-US" dirty="0">
                <a:solidFill>
                  <a:srgbClr val="FFFFFF"/>
                </a:solidFill>
                <a:ea typeface="ヒラギノ角ゴ Pro W3" pitchFamily="1" charset="-128"/>
              </a:rPr>
              <a:t>Audience Response Question</a:t>
            </a:r>
          </a:p>
        </p:txBody>
      </p:sp>
      <p:sp>
        <p:nvSpPr>
          <p:cNvPr id="21507" name="Content Placeholder 2">
            <a:extLst>
              <a:ext uri="{FF2B5EF4-FFF2-40B4-BE49-F238E27FC236}">
                <a16:creationId xmlns:a16="http://schemas.microsoft.com/office/drawing/2014/main" id="{6D3FA493-8017-4550-8D2E-A3282D97A1FF}"/>
              </a:ext>
            </a:extLst>
          </p:cNvPr>
          <p:cNvSpPr>
            <a:spLocks noGrp="1"/>
          </p:cNvSpPr>
          <p:nvPr>
            <p:ph idx="1"/>
          </p:nvPr>
        </p:nvSpPr>
        <p:spPr>
          <a:xfrm>
            <a:off x="3713286" y="804333"/>
            <a:ext cx="4729502" cy="5249334"/>
          </a:xfrm>
        </p:spPr>
        <p:txBody>
          <a:bodyPr anchor="ctr">
            <a:normAutofit/>
          </a:bodyPr>
          <a:lstStyle/>
          <a:p>
            <a:pPr marL="0" indent="0" eaLnBrk="1" hangingPunct="1">
              <a:buFont typeface="Wingdings 2" panose="05020102010507070707" pitchFamily="18" charset="2"/>
              <a:buNone/>
              <a:defRPr/>
            </a:pPr>
            <a:r>
              <a:rPr lang="en-US" altLang="en-US" dirty="0">
                <a:ea typeface="ヒラギノ角ゴ Pro W3" pitchFamily="3" charset="-128"/>
              </a:rPr>
              <a:t>Alone for a moment with Adam’s parents, which secondary question is </a:t>
            </a:r>
            <a:r>
              <a:rPr lang="en-US" altLang="en-US" b="1" i="1" dirty="0">
                <a:ea typeface="ヒラギノ角ゴ Pro W3" pitchFamily="3" charset="-128"/>
              </a:rPr>
              <a:t>least appropriate </a:t>
            </a:r>
            <a:r>
              <a:rPr lang="en-US" altLang="en-US" dirty="0">
                <a:ea typeface="ヒラギノ角ゴ Pro W3" pitchFamily="3" charset="-128"/>
              </a:rPr>
              <a:t>to ask at this time?</a:t>
            </a:r>
          </a:p>
          <a:p>
            <a:pPr marL="461963" indent="-284163" eaLnBrk="1" hangingPunct="1">
              <a:buFont typeface="Wingdings 2" panose="05020102010507070707" pitchFamily="18" charset="2"/>
              <a:buNone/>
              <a:defRPr/>
            </a:pPr>
            <a:endParaRPr lang="en-US" altLang="ja-JP" dirty="0">
              <a:ea typeface="ヒラギノ角ゴ Pro W3" pitchFamily="3" charset="-128"/>
            </a:endParaRPr>
          </a:p>
          <a:p>
            <a:pPr marL="461963" indent="-284163" eaLnBrk="1" hangingPunct="1">
              <a:buSzPct val="100000"/>
              <a:buFont typeface="+mj-lt"/>
              <a:buAutoNum type="alphaUcPeriod"/>
              <a:defRPr/>
            </a:pPr>
            <a:r>
              <a:rPr lang="en-US" altLang="en-US" dirty="0">
                <a:ea typeface="ヒラギノ角ゴ Pro W3" pitchFamily="3" charset="-128"/>
              </a:rPr>
              <a:t>How do you discipline Adam?</a:t>
            </a:r>
          </a:p>
          <a:p>
            <a:pPr marL="461963" indent="-284163" eaLnBrk="1" hangingPunct="1">
              <a:buSzPct val="100000"/>
              <a:buFont typeface="+mj-lt"/>
              <a:buAutoNum type="alphaUcPeriod"/>
              <a:defRPr/>
            </a:pPr>
            <a:r>
              <a:rPr lang="en-US" altLang="en-US" dirty="0">
                <a:ea typeface="ヒラギノ角ゴ Pro W3" pitchFamily="3" charset="-128"/>
              </a:rPr>
              <a:t>Who helps you take care of his special needs?</a:t>
            </a:r>
          </a:p>
          <a:p>
            <a:pPr marL="461963" indent="-284163" eaLnBrk="1" hangingPunct="1">
              <a:buSzPct val="100000"/>
              <a:buFont typeface="+mj-lt"/>
              <a:buAutoNum type="alphaUcPeriod"/>
              <a:defRPr/>
            </a:pPr>
            <a:r>
              <a:rPr lang="en-US" altLang="en-US" dirty="0">
                <a:ea typeface="ヒラギノ角ゴ Pro W3" pitchFamily="3" charset="-128"/>
              </a:rPr>
              <a:t>What about Adam’s behavior bothers you the most?</a:t>
            </a:r>
          </a:p>
          <a:p>
            <a:pPr marL="461963" indent="-284163" eaLnBrk="1" hangingPunct="1">
              <a:buSzPct val="100000"/>
              <a:buFont typeface="+mj-lt"/>
              <a:buAutoNum type="alphaUcPeriod"/>
              <a:defRPr/>
            </a:pPr>
            <a:r>
              <a:rPr lang="en-US" altLang="en-US" dirty="0">
                <a:ea typeface="ヒラギノ角ゴ Pro W3" pitchFamily="3" charset="-128"/>
              </a:rPr>
              <a:t>What did you do to this child?</a:t>
            </a:r>
          </a:p>
          <a:p>
            <a:pPr marL="0" indent="0" eaLnBrk="1" hangingPunct="1">
              <a:defRPr/>
            </a:pPr>
            <a:endParaRPr lang="en-US" altLang="en-US" dirty="0">
              <a:ea typeface="ヒラギノ角ゴ Pro W3" pitchFamily="3" charset="-128"/>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8" name="Rectangle 51207">
            <a:extLst>
              <a:ext uri="{FF2B5EF4-FFF2-40B4-BE49-F238E27FC236}">
                <a16:creationId xmlns:a16="http://schemas.microsoft.com/office/drawing/2014/main" id="{007CF805-C4DF-4548-AA08-7997CD5524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210" name="Rectangle 51209">
            <a:extLst>
              <a:ext uri="{FF2B5EF4-FFF2-40B4-BE49-F238E27FC236}">
                <a16:creationId xmlns:a16="http://schemas.microsoft.com/office/drawing/2014/main" id="{BC82E0D7-37D0-4C31-B2DA-233C8F10C9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321732"/>
            <a:ext cx="6823143" cy="61489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202" name="Rectangle 2">
            <a:extLst>
              <a:ext uri="{FF2B5EF4-FFF2-40B4-BE49-F238E27FC236}">
                <a16:creationId xmlns:a16="http://schemas.microsoft.com/office/drawing/2014/main" id="{055B13FB-4A8A-46DD-A08C-1ACB4993B61A}"/>
              </a:ext>
            </a:extLst>
          </p:cNvPr>
          <p:cNvSpPr>
            <a:spLocks noGrp="1"/>
          </p:cNvSpPr>
          <p:nvPr>
            <p:ph type="title"/>
          </p:nvPr>
        </p:nvSpPr>
        <p:spPr>
          <a:xfrm>
            <a:off x="768096" y="585216"/>
            <a:ext cx="6051821" cy="1499616"/>
          </a:xfrm>
        </p:spPr>
        <p:txBody>
          <a:bodyPr>
            <a:normAutofit/>
          </a:bodyPr>
          <a:lstStyle/>
          <a:p>
            <a:pPr eaLnBrk="1" hangingPunct="1"/>
            <a:r>
              <a:rPr lang="en-US" altLang="en-US" dirty="0">
                <a:solidFill>
                  <a:srgbClr val="FFFFFF"/>
                </a:solidFill>
                <a:ea typeface="ヒラギノ角ゴ Pro W3" pitchFamily="1" charset="-128"/>
              </a:rPr>
              <a:t>Assessment </a:t>
            </a:r>
          </a:p>
        </p:txBody>
      </p:sp>
      <p:cxnSp>
        <p:nvCxnSpPr>
          <p:cNvPr id="51212" name="Straight Connector 51211">
            <a:extLst>
              <a:ext uri="{FF2B5EF4-FFF2-40B4-BE49-F238E27FC236}">
                <a16:creationId xmlns:a16="http://schemas.microsoft.com/office/drawing/2014/main" id="{1AD3A364-FD48-4C42-B623-DAD0C3ED6B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51203" name="Rectangle 3">
            <a:extLst>
              <a:ext uri="{FF2B5EF4-FFF2-40B4-BE49-F238E27FC236}">
                <a16:creationId xmlns:a16="http://schemas.microsoft.com/office/drawing/2014/main" id="{4798B52A-4831-4DAE-9D96-727927E4E63D}"/>
              </a:ext>
            </a:extLst>
          </p:cNvPr>
          <p:cNvSpPr>
            <a:spLocks noGrp="1"/>
          </p:cNvSpPr>
          <p:nvPr>
            <p:ph idx="1"/>
          </p:nvPr>
        </p:nvSpPr>
        <p:spPr>
          <a:xfrm>
            <a:off x="768096" y="2286000"/>
            <a:ext cx="6055614" cy="3862971"/>
          </a:xfrm>
        </p:spPr>
        <p:txBody>
          <a:bodyPr>
            <a:normAutofit/>
          </a:bodyPr>
          <a:lstStyle/>
          <a:p>
            <a:pPr eaLnBrk="1" hangingPunct="1"/>
            <a:r>
              <a:rPr lang="en-US" altLang="en-US" sz="2400" b="1" dirty="0">
                <a:solidFill>
                  <a:srgbClr val="FFFFFF"/>
                </a:solidFill>
                <a:ea typeface="ヒラギノ角ゴ Pro W3" pitchFamily="1" charset="-128"/>
              </a:rPr>
              <a:t>Should include </a:t>
            </a:r>
          </a:p>
          <a:p>
            <a:pPr lvl="1" eaLnBrk="1" hangingPunct="1"/>
            <a:r>
              <a:rPr lang="en-US" altLang="en-US" sz="2400" dirty="0">
                <a:solidFill>
                  <a:srgbClr val="FFFFFF"/>
                </a:solidFill>
              </a:rPr>
              <a:t>Violence indicators</a:t>
            </a:r>
          </a:p>
          <a:p>
            <a:pPr lvl="1" eaLnBrk="1" hangingPunct="1"/>
            <a:r>
              <a:rPr lang="en-US" altLang="en-US" sz="2400" dirty="0">
                <a:solidFill>
                  <a:srgbClr val="FFFFFF"/>
                </a:solidFill>
              </a:rPr>
              <a:t>Level of anxiety and coping responses</a:t>
            </a:r>
          </a:p>
          <a:p>
            <a:pPr lvl="1" eaLnBrk="1" hangingPunct="1"/>
            <a:r>
              <a:rPr lang="en-US" altLang="en-US" sz="2400" dirty="0">
                <a:solidFill>
                  <a:srgbClr val="FFFFFF"/>
                </a:solidFill>
              </a:rPr>
              <a:t>Family coping patterns</a:t>
            </a:r>
          </a:p>
          <a:p>
            <a:pPr lvl="1" eaLnBrk="1" hangingPunct="1"/>
            <a:r>
              <a:rPr lang="en-US" altLang="en-US" sz="2400" dirty="0">
                <a:solidFill>
                  <a:srgbClr val="FFFFFF"/>
                </a:solidFill>
              </a:rPr>
              <a:t>Support systems</a:t>
            </a:r>
          </a:p>
          <a:p>
            <a:pPr lvl="1" eaLnBrk="1" hangingPunct="1"/>
            <a:r>
              <a:rPr lang="en-US" altLang="en-US" sz="2400" dirty="0">
                <a:solidFill>
                  <a:srgbClr val="FFFFFF"/>
                </a:solidFill>
              </a:rPr>
              <a:t>Suicide and/or homicide potential</a:t>
            </a:r>
          </a:p>
          <a:p>
            <a:pPr lvl="1" eaLnBrk="1" hangingPunct="1"/>
            <a:r>
              <a:rPr lang="en-US" altLang="en-US" sz="2400" dirty="0">
                <a:solidFill>
                  <a:srgbClr val="FFFFFF"/>
                </a:solidFill>
              </a:rPr>
              <a:t>Drug and alcohol use</a:t>
            </a:r>
          </a:p>
        </p:txBody>
      </p:sp>
      <p:sp>
        <p:nvSpPr>
          <p:cNvPr id="51214" name="Rectangle 51213">
            <a:extLst>
              <a:ext uri="{FF2B5EF4-FFF2-40B4-BE49-F238E27FC236}">
                <a16:creationId xmlns:a16="http://schemas.microsoft.com/office/drawing/2014/main" id="{F9F40211-4307-4706-AE59-83AC153FB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614510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overrideClrMapping bg1="dk1" tx1="lt1" bg2="dk2" tx2="lt2" accent1="accent1" accent2="accent2" accent3="accent3" accent4="accent4" accent5="accent5" accent6="accent6" hlink="hlink" folHlink="folHlink"/>
  </p:clrMapOvr>
  <p:transition/>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6" name="Rectangle 53255">
            <a:extLst>
              <a:ext uri="{FF2B5EF4-FFF2-40B4-BE49-F238E27FC236}">
                <a16:creationId xmlns:a16="http://schemas.microsoft.com/office/drawing/2014/main" id="{007CF805-C4DF-4548-AA08-7997CD5524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258" name="Rectangle 53257">
            <a:extLst>
              <a:ext uri="{FF2B5EF4-FFF2-40B4-BE49-F238E27FC236}">
                <a16:creationId xmlns:a16="http://schemas.microsoft.com/office/drawing/2014/main" id="{BC82E0D7-37D0-4C31-B2DA-233C8F10C9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321732"/>
            <a:ext cx="6823143" cy="61489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250" name="Rectangle 2">
            <a:extLst>
              <a:ext uri="{FF2B5EF4-FFF2-40B4-BE49-F238E27FC236}">
                <a16:creationId xmlns:a16="http://schemas.microsoft.com/office/drawing/2014/main" id="{08C36DC3-7AA9-45C0-9B76-51B47DFCC1A2}"/>
              </a:ext>
            </a:extLst>
          </p:cNvPr>
          <p:cNvSpPr>
            <a:spLocks noGrp="1"/>
          </p:cNvSpPr>
          <p:nvPr>
            <p:ph type="title"/>
          </p:nvPr>
        </p:nvSpPr>
        <p:spPr>
          <a:xfrm>
            <a:off x="768096" y="585216"/>
            <a:ext cx="6051821" cy="1499616"/>
          </a:xfrm>
        </p:spPr>
        <p:txBody>
          <a:bodyPr>
            <a:normAutofit/>
          </a:bodyPr>
          <a:lstStyle/>
          <a:p>
            <a:pPr eaLnBrk="1" hangingPunct="1"/>
            <a:r>
              <a:rPr lang="en-US" altLang="en-US" dirty="0">
                <a:solidFill>
                  <a:srgbClr val="FFFFFF"/>
                </a:solidFill>
                <a:ea typeface="ヒラギノ角ゴ Pro W3" pitchFamily="1" charset="-128"/>
              </a:rPr>
              <a:t>Assessment (Cont.) </a:t>
            </a:r>
          </a:p>
        </p:txBody>
      </p:sp>
      <p:cxnSp>
        <p:nvCxnSpPr>
          <p:cNvPr id="53260" name="Straight Connector 53259">
            <a:extLst>
              <a:ext uri="{FF2B5EF4-FFF2-40B4-BE49-F238E27FC236}">
                <a16:creationId xmlns:a16="http://schemas.microsoft.com/office/drawing/2014/main" id="{1AD3A364-FD48-4C42-B623-DAD0C3ED6B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53251" name="Rectangle 3">
            <a:extLst>
              <a:ext uri="{FF2B5EF4-FFF2-40B4-BE49-F238E27FC236}">
                <a16:creationId xmlns:a16="http://schemas.microsoft.com/office/drawing/2014/main" id="{89488990-5074-4BCA-AAAB-3CA27AEDAD67}"/>
              </a:ext>
            </a:extLst>
          </p:cNvPr>
          <p:cNvSpPr>
            <a:spLocks noGrp="1"/>
          </p:cNvSpPr>
          <p:nvPr>
            <p:ph idx="1"/>
          </p:nvPr>
        </p:nvSpPr>
        <p:spPr>
          <a:xfrm>
            <a:off x="768096" y="1873770"/>
            <a:ext cx="6055614" cy="4275201"/>
          </a:xfrm>
        </p:spPr>
        <p:txBody>
          <a:bodyPr>
            <a:normAutofit/>
          </a:bodyPr>
          <a:lstStyle/>
          <a:p>
            <a:pPr eaLnBrk="1" hangingPunct="1"/>
            <a:r>
              <a:rPr lang="en-US" altLang="en-US" b="1" dirty="0">
                <a:solidFill>
                  <a:srgbClr val="FFFFFF"/>
                </a:solidFill>
                <a:ea typeface="ヒラギノ角ゴ Pro W3" pitchFamily="1" charset="-128"/>
              </a:rPr>
              <a:t>Signs of Sexual Abuse in Children</a:t>
            </a:r>
          </a:p>
          <a:p>
            <a:pPr lvl="1" eaLnBrk="1" hangingPunct="1"/>
            <a:r>
              <a:rPr lang="en-US" altLang="en-US" sz="2000" dirty="0">
                <a:solidFill>
                  <a:srgbClr val="FFFFFF"/>
                </a:solidFill>
              </a:rPr>
              <a:t>Sexualized behavior</a:t>
            </a:r>
          </a:p>
          <a:p>
            <a:pPr lvl="1" eaLnBrk="1" hangingPunct="1"/>
            <a:r>
              <a:rPr lang="en-US" altLang="en-US" sz="2000" dirty="0">
                <a:solidFill>
                  <a:srgbClr val="FFFFFF"/>
                </a:solidFill>
              </a:rPr>
              <a:t>Precocious sexual knowledge/ explicit talk or images/demonstration of sexual aggression </a:t>
            </a:r>
          </a:p>
          <a:p>
            <a:pPr lvl="1" eaLnBrk="1" hangingPunct="1"/>
            <a:r>
              <a:rPr lang="en-US" altLang="en-US" sz="2000" dirty="0">
                <a:solidFill>
                  <a:srgbClr val="FFFFFF"/>
                </a:solidFill>
              </a:rPr>
              <a:t>Acting out sexual interactions</a:t>
            </a:r>
          </a:p>
          <a:p>
            <a:pPr lvl="1" eaLnBrk="1" hangingPunct="1"/>
            <a:r>
              <a:rPr lang="en-US" altLang="en-US" sz="2000" dirty="0">
                <a:solidFill>
                  <a:srgbClr val="FFFFFF"/>
                </a:solidFill>
              </a:rPr>
              <a:t>Masturbation</a:t>
            </a:r>
          </a:p>
          <a:p>
            <a:pPr lvl="1" eaLnBrk="1" hangingPunct="1"/>
            <a:r>
              <a:rPr lang="en-US" altLang="en-US" sz="2000" dirty="0">
                <a:solidFill>
                  <a:srgbClr val="FFFFFF"/>
                </a:solidFill>
              </a:rPr>
              <a:t>Sexual promiscuity in older children</a:t>
            </a:r>
          </a:p>
          <a:p>
            <a:pPr lvl="1" eaLnBrk="1" hangingPunct="1"/>
            <a:r>
              <a:rPr lang="en-US" altLang="en-US" sz="2000" dirty="0">
                <a:solidFill>
                  <a:srgbClr val="FFFFFF"/>
                </a:solidFill>
              </a:rPr>
              <a:t>PTSD symptoms</a:t>
            </a:r>
          </a:p>
          <a:p>
            <a:pPr lvl="1" eaLnBrk="1" hangingPunct="1"/>
            <a:r>
              <a:rPr lang="en-US" altLang="en-US" sz="2000" dirty="0">
                <a:solidFill>
                  <a:srgbClr val="FFFFFF"/>
                </a:solidFill>
              </a:rPr>
              <a:t>Somatic complaints</a:t>
            </a:r>
          </a:p>
          <a:p>
            <a:pPr lvl="1" eaLnBrk="1" hangingPunct="1"/>
            <a:r>
              <a:rPr lang="en-US" altLang="en-US" sz="2000" dirty="0">
                <a:solidFill>
                  <a:srgbClr val="FFFFFF"/>
                </a:solidFill>
              </a:rPr>
              <a:t>Feelings of guilt</a:t>
            </a:r>
          </a:p>
        </p:txBody>
      </p:sp>
      <p:sp>
        <p:nvSpPr>
          <p:cNvPr id="53262" name="Rectangle 53261">
            <a:extLst>
              <a:ext uri="{FF2B5EF4-FFF2-40B4-BE49-F238E27FC236}">
                <a16:creationId xmlns:a16="http://schemas.microsoft.com/office/drawing/2014/main" id="{F9F40211-4307-4706-AE59-83AC153FB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614510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overrideClrMapping bg1="dk1" tx1="lt1" bg2="dk2" tx2="lt2" accent1="accent1" accent2="accent2" accent3="accent3" accent4="accent4" accent5="accent5" accent6="accent6" hlink="hlink" folHlink="folHlink"/>
  </p:clrMapOvr>
  <p:transition/>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1BC6568F-7996-4BA1-A030-F08862CFA656}"/>
              </a:ext>
            </a:extLst>
          </p:cNvPr>
          <p:cNvSpPr>
            <a:spLocks noGrp="1"/>
          </p:cNvSpPr>
          <p:nvPr>
            <p:ph type="title"/>
          </p:nvPr>
        </p:nvSpPr>
        <p:spPr>
          <a:xfrm>
            <a:off x="768096" y="585216"/>
            <a:ext cx="6013704" cy="1499616"/>
          </a:xfrm>
        </p:spPr>
        <p:txBody>
          <a:bodyPr>
            <a:normAutofit/>
          </a:bodyPr>
          <a:lstStyle/>
          <a:p>
            <a:pPr eaLnBrk="1" hangingPunct="1"/>
            <a:r>
              <a:rPr lang="en-US" altLang="en-US" dirty="0">
                <a:ea typeface="ヒラギノ角ゴ Pro W3" pitchFamily="1" charset="-128"/>
              </a:rPr>
              <a:t>Assessment (Cont.) </a:t>
            </a:r>
          </a:p>
        </p:txBody>
      </p:sp>
      <p:sp>
        <p:nvSpPr>
          <p:cNvPr id="55299" name="Rectangle 3">
            <a:extLst>
              <a:ext uri="{FF2B5EF4-FFF2-40B4-BE49-F238E27FC236}">
                <a16:creationId xmlns:a16="http://schemas.microsoft.com/office/drawing/2014/main" id="{4F1B0454-2FBB-4038-BA18-BBBCA68F59FF}"/>
              </a:ext>
            </a:extLst>
          </p:cNvPr>
          <p:cNvSpPr>
            <a:spLocks noGrp="1"/>
          </p:cNvSpPr>
          <p:nvPr>
            <p:ph idx="1"/>
          </p:nvPr>
        </p:nvSpPr>
        <p:spPr>
          <a:xfrm>
            <a:off x="768096" y="1948721"/>
            <a:ext cx="6013703" cy="4360639"/>
          </a:xfrm>
        </p:spPr>
        <p:txBody>
          <a:bodyPr>
            <a:normAutofit/>
          </a:bodyPr>
          <a:lstStyle/>
          <a:p>
            <a:pPr eaLnBrk="1" hangingPunct="1"/>
            <a:r>
              <a:rPr lang="en-US" altLang="en-US" b="1" dirty="0">
                <a:ea typeface="ヒラギノ角ゴ Pro W3" pitchFamily="1" charset="-128"/>
              </a:rPr>
              <a:t>Emotional abuse</a:t>
            </a:r>
          </a:p>
          <a:p>
            <a:pPr lvl="1" eaLnBrk="1" hangingPunct="1"/>
            <a:r>
              <a:rPr lang="en-US" altLang="en-US" sz="2000" dirty="0"/>
              <a:t>Low self-esteem, reported feelings of inadequacy, anxiety and withdrawal, learning difficulties, and poor impulse control</a:t>
            </a:r>
          </a:p>
          <a:p>
            <a:pPr eaLnBrk="1" hangingPunct="1"/>
            <a:r>
              <a:rPr lang="en-US" altLang="en-US" b="1" dirty="0"/>
              <a:t>Neglect</a:t>
            </a:r>
          </a:p>
          <a:p>
            <a:pPr lvl="1" eaLnBrk="1" hangingPunct="1"/>
            <a:r>
              <a:rPr lang="en-US" altLang="en-US" sz="2000" dirty="0"/>
              <a:t>Appear undernourished, dirty, and poorly clothed; inadequate medical care such as lack of immunizations and untreated medical or dental conditions </a:t>
            </a:r>
          </a:p>
          <a:p>
            <a:pPr eaLnBrk="1" hangingPunct="1"/>
            <a:r>
              <a:rPr lang="en-US" altLang="en-US" b="1" dirty="0"/>
              <a:t>Economic Abuse</a:t>
            </a:r>
          </a:p>
          <a:p>
            <a:pPr lvl="1" eaLnBrk="1" hangingPunct="1"/>
            <a:r>
              <a:rPr lang="en-US" altLang="en-US" sz="2000" dirty="0"/>
              <a:t>Failure to provide needs</a:t>
            </a:r>
          </a:p>
        </p:txBody>
      </p:sp>
      <p:sp>
        <p:nvSpPr>
          <p:cNvPr id="55304" name="Rectangle 55303">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306" name="Rectangle 55305">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1EC919DD-0643-48BB-91EB-48B09C60965C}"/>
              </a:ext>
            </a:extLst>
          </p:cNvPr>
          <p:cNvSpPr>
            <a:spLocks noGrp="1"/>
          </p:cNvSpPr>
          <p:nvPr>
            <p:ph type="title"/>
          </p:nvPr>
        </p:nvSpPr>
        <p:spPr>
          <a:xfrm>
            <a:off x="457200" y="309563"/>
            <a:ext cx="8229600" cy="827087"/>
          </a:xfrm>
        </p:spPr>
        <p:txBody>
          <a:bodyPr/>
          <a:lstStyle/>
          <a:p>
            <a:pPr eaLnBrk="1" hangingPunct="1"/>
            <a:r>
              <a:rPr lang="en-US" altLang="en-US" dirty="0">
                <a:ea typeface="ヒラギノ角ゴ Pro W3" pitchFamily="1" charset="-128"/>
              </a:rPr>
              <a:t>Assessment (Cont.) </a:t>
            </a:r>
          </a:p>
        </p:txBody>
      </p:sp>
      <p:graphicFrame>
        <p:nvGraphicFramePr>
          <p:cNvPr id="75786" name="Rectangle 3">
            <a:extLst>
              <a:ext uri="{FF2B5EF4-FFF2-40B4-BE49-F238E27FC236}">
                <a16:creationId xmlns:a16="http://schemas.microsoft.com/office/drawing/2014/main" id="{55DC2F65-F0AC-8C96-3B7A-1FBA33AF1817}"/>
              </a:ext>
            </a:extLst>
          </p:cNvPr>
          <p:cNvGraphicFramePr>
            <a:graphicFrameLocks noGrp="1"/>
          </p:cNvGraphicFramePr>
          <p:nvPr>
            <p:ph idx="1"/>
          </p:nvPr>
        </p:nvGraphicFramePr>
        <p:xfrm>
          <a:off x="457200" y="1136650"/>
          <a:ext cx="8229600" cy="5219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448" name="Rectangle 6144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450" name="Rectangle 6144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442" name="Title 1">
            <a:extLst>
              <a:ext uri="{FF2B5EF4-FFF2-40B4-BE49-F238E27FC236}">
                <a16:creationId xmlns:a16="http://schemas.microsoft.com/office/drawing/2014/main" id="{45C2E77D-0C38-4674-8068-06652F707A84}"/>
              </a:ext>
            </a:extLst>
          </p:cNvPr>
          <p:cNvSpPr>
            <a:spLocks noGrp="1"/>
          </p:cNvSpPr>
          <p:nvPr>
            <p:ph type="title"/>
          </p:nvPr>
        </p:nvSpPr>
        <p:spPr>
          <a:xfrm>
            <a:off x="723591" y="804333"/>
            <a:ext cx="2543925" cy="5249334"/>
          </a:xfrm>
        </p:spPr>
        <p:txBody>
          <a:bodyPr>
            <a:normAutofit/>
          </a:bodyPr>
          <a:lstStyle/>
          <a:p>
            <a:pPr algn="r" eaLnBrk="1" hangingPunct="1"/>
            <a:r>
              <a:rPr lang="en-US" altLang="en-US" dirty="0">
                <a:solidFill>
                  <a:srgbClr val="FFFFFF"/>
                </a:solidFill>
                <a:ea typeface="ヒラギノ角ゴ Pro W3" pitchFamily="1" charset="-128"/>
              </a:rPr>
              <a:t>Discussion Questions</a:t>
            </a:r>
          </a:p>
        </p:txBody>
      </p:sp>
      <p:sp>
        <p:nvSpPr>
          <p:cNvPr id="61443" name="Content Placeholder 2">
            <a:extLst>
              <a:ext uri="{FF2B5EF4-FFF2-40B4-BE49-F238E27FC236}">
                <a16:creationId xmlns:a16="http://schemas.microsoft.com/office/drawing/2014/main" id="{67C52712-43F2-4CCC-A8CD-B082FDCE04A5}"/>
              </a:ext>
            </a:extLst>
          </p:cNvPr>
          <p:cNvSpPr>
            <a:spLocks noGrp="1"/>
          </p:cNvSpPr>
          <p:nvPr>
            <p:ph idx="1"/>
          </p:nvPr>
        </p:nvSpPr>
        <p:spPr>
          <a:xfrm>
            <a:off x="3713286" y="804333"/>
            <a:ext cx="4729502" cy="5249334"/>
          </a:xfrm>
        </p:spPr>
        <p:txBody>
          <a:bodyPr anchor="ctr">
            <a:normAutofit/>
          </a:bodyPr>
          <a:lstStyle/>
          <a:p>
            <a:pPr eaLnBrk="1" hangingPunct="1"/>
            <a:r>
              <a:rPr lang="en-US" altLang="en-US" sz="2800" dirty="0">
                <a:ea typeface="ヒラギノ角ゴ Pro W3" pitchFamily="1" charset="-128"/>
              </a:rPr>
              <a:t>What are some questions you should ask Adam?</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80" name="Rectangle 79879">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490" name="Title 1">
            <a:extLst>
              <a:ext uri="{FF2B5EF4-FFF2-40B4-BE49-F238E27FC236}">
                <a16:creationId xmlns:a16="http://schemas.microsoft.com/office/drawing/2014/main" id="{DDABDCCB-6D81-4890-A70F-3776513A5821}"/>
              </a:ext>
            </a:extLst>
          </p:cNvPr>
          <p:cNvSpPr>
            <a:spLocks noGrp="1"/>
          </p:cNvSpPr>
          <p:nvPr>
            <p:ph type="title"/>
          </p:nvPr>
        </p:nvSpPr>
        <p:spPr>
          <a:xfrm>
            <a:off x="482601" y="643467"/>
            <a:ext cx="2561709" cy="5571066"/>
          </a:xfrm>
        </p:spPr>
        <p:txBody>
          <a:bodyPr>
            <a:normAutofit/>
          </a:bodyPr>
          <a:lstStyle/>
          <a:p>
            <a:pPr eaLnBrk="1" hangingPunct="1"/>
            <a:r>
              <a:rPr lang="en-US" altLang="en-US" dirty="0">
                <a:solidFill>
                  <a:srgbClr val="FFFFFF"/>
                </a:solidFill>
                <a:ea typeface="ヒラギノ角ゴ Pro W3" pitchFamily="1" charset="-128"/>
              </a:rPr>
              <a:t>Application of the Nursing Process</a:t>
            </a:r>
            <a:br>
              <a:rPr lang="en-US" altLang="en-US" dirty="0">
                <a:solidFill>
                  <a:srgbClr val="FFFFFF"/>
                </a:solidFill>
                <a:ea typeface="ヒラギノ角ゴ Pro W3" pitchFamily="1" charset="-128"/>
              </a:rPr>
            </a:br>
            <a:r>
              <a:rPr lang="en-US" altLang="en-US" dirty="0">
                <a:solidFill>
                  <a:srgbClr val="FFFFFF"/>
                </a:solidFill>
                <a:ea typeface="ヒラギノ角ゴ Pro W3" pitchFamily="1" charset="-128"/>
              </a:rPr>
              <a:t>(Cont.)</a:t>
            </a:r>
          </a:p>
        </p:txBody>
      </p:sp>
      <p:graphicFrame>
        <p:nvGraphicFramePr>
          <p:cNvPr id="79876" name="Content Placeholder 2">
            <a:extLst>
              <a:ext uri="{FF2B5EF4-FFF2-40B4-BE49-F238E27FC236}">
                <a16:creationId xmlns:a16="http://schemas.microsoft.com/office/drawing/2014/main" id="{8592A425-6B50-79F9-E8BC-749334ABE88D}"/>
              </a:ext>
            </a:extLst>
          </p:cNvPr>
          <p:cNvGraphicFramePr>
            <a:graphicFrameLocks noGrp="1"/>
          </p:cNvGraphicFramePr>
          <p:nvPr>
            <p:ph idx="1"/>
            <p:extLst>
              <p:ext uri="{D42A27DB-BD31-4B8C-83A1-F6EECF244321}">
                <p14:modId xmlns:p14="http://schemas.microsoft.com/office/powerpoint/2010/main" val="99699879"/>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40"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69642" name="Rectangle 69641">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0515" y="643461"/>
            <a:ext cx="5740884"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634" name="Rectangle 2">
            <a:extLst>
              <a:ext uri="{FF2B5EF4-FFF2-40B4-BE49-F238E27FC236}">
                <a16:creationId xmlns:a16="http://schemas.microsoft.com/office/drawing/2014/main" id="{AA05AACA-4F0B-4F40-B892-2FA77FBC3FD0}"/>
              </a:ext>
            </a:extLst>
          </p:cNvPr>
          <p:cNvSpPr>
            <a:spLocks noGrp="1"/>
          </p:cNvSpPr>
          <p:nvPr>
            <p:ph type="title"/>
          </p:nvPr>
        </p:nvSpPr>
        <p:spPr>
          <a:xfrm>
            <a:off x="3164852" y="4735775"/>
            <a:ext cx="5255248" cy="1245732"/>
          </a:xfrm>
        </p:spPr>
        <p:txBody>
          <a:bodyPr anchor="t">
            <a:normAutofit/>
          </a:bodyPr>
          <a:lstStyle/>
          <a:p>
            <a:pPr eaLnBrk="1" hangingPunct="1"/>
            <a:r>
              <a:rPr lang="en-US" altLang="en-US" dirty="0">
                <a:solidFill>
                  <a:srgbClr val="FFFFFF"/>
                </a:solidFill>
                <a:ea typeface="ヒラギノ角ゴ Pro W3" pitchFamily="1" charset="-128"/>
              </a:rPr>
              <a:t>Planning</a:t>
            </a:r>
          </a:p>
        </p:txBody>
      </p:sp>
      <p:sp>
        <p:nvSpPr>
          <p:cNvPr id="69644" name="Freeform 18">
            <a:extLst>
              <a:ext uri="{FF2B5EF4-FFF2-40B4-BE49-F238E27FC236}">
                <a16:creationId xmlns:a16="http://schemas.microsoft.com/office/drawing/2014/main" id="{A24A153C-9BEC-46E7-9AA4-DFC65A2B1A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3434" y="2290355"/>
            <a:ext cx="5571069" cy="2277283"/>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69635" name="Rectangle 3">
            <a:extLst>
              <a:ext uri="{FF2B5EF4-FFF2-40B4-BE49-F238E27FC236}">
                <a16:creationId xmlns:a16="http://schemas.microsoft.com/office/drawing/2014/main" id="{BF786730-D2B5-4A10-AC6B-46AE20FC51C1}"/>
              </a:ext>
            </a:extLst>
          </p:cNvPr>
          <p:cNvSpPr>
            <a:spLocks noGrp="1"/>
          </p:cNvSpPr>
          <p:nvPr>
            <p:ph idx="1"/>
          </p:nvPr>
        </p:nvSpPr>
        <p:spPr>
          <a:xfrm>
            <a:off x="3164852" y="643461"/>
            <a:ext cx="5255248" cy="3772773"/>
          </a:xfrm>
        </p:spPr>
        <p:txBody>
          <a:bodyPr anchor="b">
            <a:noAutofit/>
          </a:bodyPr>
          <a:lstStyle/>
          <a:p>
            <a:pPr eaLnBrk="1" hangingPunct="1"/>
            <a:r>
              <a:rPr lang="en-US" altLang="en-US" dirty="0">
                <a:solidFill>
                  <a:srgbClr val="FFFFFF"/>
                </a:solidFill>
                <a:ea typeface="ヒラギノ角ゴ Pro W3" pitchFamily="1" charset="-128"/>
              </a:rPr>
              <a:t>Joint Commission Guidelines </a:t>
            </a:r>
            <a:r>
              <a:rPr lang="en-US" altLang="en-US" dirty="0">
                <a:solidFill>
                  <a:srgbClr val="FFFFFF"/>
                </a:solidFill>
              </a:rPr>
              <a:t>Require—</a:t>
            </a:r>
          </a:p>
          <a:p>
            <a:pPr eaLnBrk="1" hangingPunct="1"/>
            <a:r>
              <a:rPr lang="en-US" altLang="en-US" dirty="0">
                <a:solidFill>
                  <a:srgbClr val="FFFFFF"/>
                </a:solidFill>
              </a:rPr>
              <a:t>Staff education in family violence and abuse</a:t>
            </a:r>
          </a:p>
          <a:p>
            <a:pPr eaLnBrk="1" hangingPunct="1"/>
            <a:r>
              <a:rPr lang="en-US" altLang="en-US" dirty="0">
                <a:solidFill>
                  <a:srgbClr val="FFFFFF"/>
                </a:solidFill>
              </a:rPr>
              <a:t>Development of standards of care to guide clinical practice</a:t>
            </a:r>
          </a:p>
          <a:p>
            <a:pPr eaLnBrk="1" hangingPunct="1"/>
            <a:r>
              <a:rPr lang="en-US" altLang="en-US" dirty="0">
                <a:solidFill>
                  <a:srgbClr val="FFFFFF"/>
                </a:solidFill>
                <a:ea typeface="ヒラギノ角ゴ Pro W3" pitchFamily="1" charset="-128"/>
              </a:rPr>
              <a:t>Protocol for Planning</a:t>
            </a:r>
          </a:p>
          <a:p>
            <a:pPr lvl="1" eaLnBrk="1" hangingPunct="1"/>
            <a:r>
              <a:rPr lang="en-US" altLang="en-US" sz="2000" dirty="0">
                <a:solidFill>
                  <a:srgbClr val="FFFFFF"/>
                </a:solidFill>
                <a:ea typeface="ヒラギノ角ゴ Pro W3" pitchFamily="1" charset="-128"/>
              </a:rPr>
              <a:t>Patient’s safety first</a:t>
            </a:r>
          </a:p>
          <a:p>
            <a:pPr lvl="1" eaLnBrk="1" hangingPunct="1"/>
            <a:r>
              <a:rPr lang="en-US" altLang="en-US" sz="2000" dirty="0">
                <a:solidFill>
                  <a:srgbClr val="FFFFFF"/>
                </a:solidFill>
                <a:ea typeface="ヒラギノ角ゴ Pro W3" pitchFamily="1" charset="-128"/>
              </a:rPr>
              <a:t>Discuss with patient if possible; child removed to safe place</a:t>
            </a:r>
          </a:p>
          <a:p>
            <a:pPr lvl="1" eaLnBrk="1" hangingPunct="1"/>
            <a:r>
              <a:rPr lang="en-US" altLang="en-US" sz="2000" dirty="0">
                <a:solidFill>
                  <a:srgbClr val="FFFFFF"/>
                </a:solidFill>
                <a:ea typeface="ヒラギノ角ゴ Pro W3" pitchFamily="1" charset="-128"/>
              </a:rPr>
              <a:t>Consider needs of abusers as well if they are motivated</a:t>
            </a:r>
          </a:p>
        </p:txBody>
      </p:sp>
      <p:cxnSp>
        <p:nvCxnSpPr>
          <p:cNvPr id="69646" name="Straight Connector 69645">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43237" y="4576004"/>
            <a:ext cx="3429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9" name="Rectangle 7168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82" name="Rectangle 2">
            <a:extLst>
              <a:ext uri="{FF2B5EF4-FFF2-40B4-BE49-F238E27FC236}">
                <a16:creationId xmlns:a16="http://schemas.microsoft.com/office/drawing/2014/main" id="{7B224E72-85E9-4980-AC74-7AC5BD418734}"/>
              </a:ext>
            </a:extLst>
          </p:cNvPr>
          <p:cNvSpPr>
            <a:spLocks noGrp="1"/>
          </p:cNvSpPr>
          <p:nvPr>
            <p:ph type="title"/>
          </p:nvPr>
        </p:nvSpPr>
        <p:spPr>
          <a:xfrm>
            <a:off x="482601" y="643467"/>
            <a:ext cx="2561709" cy="5571066"/>
          </a:xfrm>
        </p:spPr>
        <p:txBody>
          <a:bodyPr>
            <a:normAutofit/>
          </a:bodyPr>
          <a:lstStyle/>
          <a:p>
            <a:pPr eaLnBrk="1" hangingPunct="1"/>
            <a:r>
              <a:rPr lang="en-US" altLang="en-US" sz="3400" dirty="0">
                <a:solidFill>
                  <a:srgbClr val="FFFFFF"/>
                </a:solidFill>
                <a:ea typeface="ヒラギノ角ゴ Pro W3" pitchFamily="1" charset="-128"/>
              </a:rPr>
              <a:t>Implementation </a:t>
            </a:r>
          </a:p>
        </p:txBody>
      </p:sp>
      <p:graphicFrame>
        <p:nvGraphicFramePr>
          <p:cNvPr id="71685" name="Rectangle 3">
            <a:extLst>
              <a:ext uri="{FF2B5EF4-FFF2-40B4-BE49-F238E27FC236}">
                <a16:creationId xmlns:a16="http://schemas.microsoft.com/office/drawing/2014/main" id="{417BB324-4386-5984-0BAA-553D92B8ECF1}"/>
              </a:ext>
            </a:extLst>
          </p:cNvPr>
          <p:cNvGraphicFramePr>
            <a:graphicFrameLocks noGrp="1"/>
          </p:cNvGraphicFramePr>
          <p:nvPr>
            <p:ph idx="1"/>
            <p:extLst>
              <p:ext uri="{D42A27DB-BD31-4B8C-83A1-F6EECF244321}">
                <p14:modId xmlns:p14="http://schemas.microsoft.com/office/powerpoint/2010/main" val="3121999062"/>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93" name="Rectangle 118792">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785" name="Rectangle 2">
            <a:extLst>
              <a:ext uri="{FF2B5EF4-FFF2-40B4-BE49-F238E27FC236}">
                <a16:creationId xmlns:a16="http://schemas.microsoft.com/office/drawing/2014/main" id="{D4259CA5-CDB6-249E-57F2-F41ADF4E1773}"/>
              </a:ext>
            </a:extLst>
          </p:cNvPr>
          <p:cNvSpPr>
            <a:spLocks noGrp="1"/>
          </p:cNvSpPr>
          <p:nvPr>
            <p:ph type="title"/>
          </p:nvPr>
        </p:nvSpPr>
        <p:spPr>
          <a:xfrm>
            <a:off x="482601" y="643467"/>
            <a:ext cx="2561709" cy="5571066"/>
          </a:xfrm>
        </p:spPr>
        <p:txBody>
          <a:bodyPr>
            <a:normAutofit/>
          </a:bodyPr>
          <a:lstStyle/>
          <a:p>
            <a:pPr eaLnBrk="1" hangingPunct="1"/>
            <a:r>
              <a:rPr lang="en-US" altLang="en-US" dirty="0">
                <a:solidFill>
                  <a:srgbClr val="FFFFFF"/>
                </a:solidFill>
                <a:ea typeface="ヒラギノ角ゴ Pro W3" panose="020B0300000000000000" pitchFamily="34" charset="-128"/>
                <a:cs typeface="Tunga" panose="020B0502040204020203" pitchFamily="34" charset="0"/>
              </a:rPr>
              <a:t>Developing a Safety Plan</a:t>
            </a:r>
          </a:p>
        </p:txBody>
      </p:sp>
      <p:sp>
        <p:nvSpPr>
          <p:cNvPr id="118787" name="Slide Number Placeholder 4">
            <a:extLst>
              <a:ext uri="{FF2B5EF4-FFF2-40B4-BE49-F238E27FC236}">
                <a16:creationId xmlns:a16="http://schemas.microsoft.com/office/drawing/2014/main" id="{94230FFE-CCAC-5CF3-D315-4248790678DE}"/>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742950" indent="-285750">
              <a:defRPr>
                <a:solidFill>
                  <a:schemeClr val="tx1"/>
                </a:solidFill>
                <a:latin typeface="Arial" panose="020B0604020202020204" pitchFamily="34" charset="0"/>
                <a:ea typeface="ヒラギノ角ゴ Pro W3" panose="020B0300000000000000" pitchFamily="34" charset="-128"/>
              </a:defRPr>
            </a:lvl2pPr>
            <a:lvl3pPr marL="1143000" indent="-228600">
              <a:defRPr>
                <a:solidFill>
                  <a:schemeClr val="tx1"/>
                </a:solidFill>
                <a:latin typeface="Arial" panose="020B0604020202020204" pitchFamily="34" charset="0"/>
                <a:ea typeface="ヒラギノ角ゴ Pro W3" panose="020B0300000000000000" pitchFamily="34" charset="-128"/>
              </a:defRPr>
            </a:lvl3pPr>
            <a:lvl4pPr marL="1600200" indent="-228600">
              <a:defRPr>
                <a:solidFill>
                  <a:schemeClr val="tx1"/>
                </a:solidFill>
                <a:latin typeface="Arial" panose="020B0604020202020204" pitchFamily="34" charset="0"/>
                <a:ea typeface="ヒラギノ角ゴ Pro W3" panose="020B0300000000000000" pitchFamily="34" charset="-128"/>
              </a:defRPr>
            </a:lvl4pPr>
            <a:lvl5pPr marL="2057400" indent="-228600">
              <a:defRPr>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spcAft>
                <a:spcPts val="600"/>
              </a:spcAft>
            </a:pPr>
            <a:fld id="{0E8CDDCD-A4D0-9444-B20A-50443E5BE894}" type="slidenum">
              <a:rPr lang="en-GB" altLang="en-US">
                <a:ea typeface="MS PGothic" panose="020B0600070205080204" pitchFamily="34" charset="-128"/>
              </a:rPr>
              <a:pPr>
                <a:spcAft>
                  <a:spcPts val="600"/>
                </a:spcAft>
              </a:pPr>
              <a:t>39</a:t>
            </a:fld>
            <a:endParaRPr lang="en-GB" altLang="en-US" dirty="0">
              <a:ea typeface="MS PGothic" panose="020B0600070205080204" pitchFamily="34" charset="-128"/>
            </a:endParaRPr>
          </a:p>
        </p:txBody>
      </p:sp>
      <p:graphicFrame>
        <p:nvGraphicFramePr>
          <p:cNvPr id="118789" name="Rectangle 3">
            <a:extLst>
              <a:ext uri="{FF2B5EF4-FFF2-40B4-BE49-F238E27FC236}">
                <a16:creationId xmlns:a16="http://schemas.microsoft.com/office/drawing/2014/main" id="{DC79F52D-845D-420E-47B7-F93EA8BA0E18}"/>
              </a:ext>
            </a:extLst>
          </p:cNvPr>
          <p:cNvGraphicFramePr>
            <a:graphicFrameLocks noGrp="1"/>
          </p:cNvGraphicFramePr>
          <p:nvPr>
            <p:ph sz="quarter" idx="13"/>
            <p:extLst>
              <p:ext uri="{D42A27DB-BD31-4B8C-83A1-F6EECF244321}">
                <p14:modId xmlns:p14="http://schemas.microsoft.com/office/powerpoint/2010/main" val="3441423554"/>
              </p:ext>
            </p:extLst>
          </p:nvPr>
        </p:nvGraphicFramePr>
        <p:xfrm>
          <a:off x="4077325" y="464695"/>
          <a:ext cx="4584073" cy="57498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906FD00F-7701-4C99-AB06-ADE973411481}"/>
              </a:ext>
            </a:extLst>
          </p:cNvPr>
          <p:cNvSpPr>
            <a:spLocks noGrp="1"/>
          </p:cNvSpPr>
          <p:nvPr>
            <p:ph type="title"/>
          </p:nvPr>
        </p:nvSpPr>
        <p:spPr>
          <a:xfrm>
            <a:off x="768096" y="585216"/>
            <a:ext cx="7290054" cy="1499616"/>
          </a:xfrm>
        </p:spPr>
        <p:txBody>
          <a:bodyPr>
            <a:normAutofit/>
          </a:bodyPr>
          <a:lstStyle/>
          <a:p>
            <a:pPr eaLnBrk="1" hangingPunct="1"/>
            <a:r>
              <a:rPr lang="en-US" altLang="en-US" dirty="0">
                <a:ea typeface="ヒラギノ角ゴ Pro W3" pitchFamily="1" charset="-128"/>
              </a:rPr>
              <a:t>Abuse: Three Elements </a:t>
            </a:r>
          </a:p>
        </p:txBody>
      </p:sp>
      <p:graphicFrame>
        <p:nvGraphicFramePr>
          <p:cNvPr id="12293" name="Rectangle 3">
            <a:extLst>
              <a:ext uri="{FF2B5EF4-FFF2-40B4-BE49-F238E27FC236}">
                <a16:creationId xmlns:a16="http://schemas.microsoft.com/office/drawing/2014/main" id="{D5B3E851-01FE-3623-CF12-1ECA47AE3E20}"/>
              </a:ext>
            </a:extLst>
          </p:cNvPr>
          <p:cNvGraphicFramePr>
            <a:graphicFrameLocks noGrp="1"/>
          </p:cNvGraphicFramePr>
          <p:nvPr>
            <p:ph idx="1"/>
            <p:extLst>
              <p:ext uri="{D42A27DB-BD31-4B8C-83A1-F6EECF244321}">
                <p14:modId xmlns:p14="http://schemas.microsoft.com/office/powerpoint/2010/main" val="2122910624"/>
              </p:ext>
            </p:extLst>
          </p:nvPr>
        </p:nvGraphicFramePr>
        <p:xfrm>
          <a:off x="768096" y="1828800"/>
          <a:ext cx="7290054" cy="4479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736" name="Rectangle 73735">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738" name="Rectangle 73737">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730" name="Title 1">
            <a:extLst>
              <a:ext uri="{FF2B5EF4-FFF2-40B4-BE49-F238E27FC236}">
                <a16:creationId xmlns:a16="http://schemas.microsoft.com/office/drawing/2014/main" id="{42DA151D-007B-4B04-90CF-0F8893C0D7F7}"/>
              </a:ext>
            </a:extLst>
          </p:cNvPr>
          <p:cNvSpPr>
            <a:spLocks noGrp="1"/>
          </p:cNvSpPr>
          <p:nvPr>
            <p:ph type="title"/>
          </p:nvPr>
        </p:nvSpPr>
        <p:spPr>
          <a:xfrm>
            <a:off x="723591" y="804333"/>
            <a:ext cx="2543925" cy="5249334"/>
          </a:xfrm>
        </p:spPr>
        <p:txBody>
          <a:bodyPr>
            <a:normAutofit/>
          </a:bodyPr>
          <a:lstStyle/>
          <a:p>
            <a:pPr algn="r" eaLnBrk="1" hangingPunct="1"/>
            <a:r>
              <a:rPr lang="en-US" altLang="en-US" dirty="0">
                <a:solidFill>
                  <a:srgbClr val="FFFFFF"/>
                </a:solidFill>
                <a:ea typeface="ヒラギノ角ゴ Pro W3" pitchFamily="1" charset="-128"/>
              </a:rPr>
              <a:t>Case Study Discussion</a:t>
            </a:r>
          </a:p>
        </p:txBody>
      </p:sp>
      <p:sp>
        <p:nvSpPr>
          <p:cNvPr id="73731" name="Content Placeholder 2">
            <a:extLst>
              <a:ext uri="{FF2B5EF4-FFF2-40B4-BE49-F238E27FC236}">
                <a16:creationId xmlns:a16="http://schemas.microsoft.com/office/drawing/2014/main" id="{01B0379F-3572-432D-A51C-9D7285342256}"/>
              </a:ext>
            </a:extLst>
          </p:cNvPr>
          <p:cNvSpPr>
            <a:spLocks noGrp="1"/>
          </p:cNvSpPr>
          <p:nvPr>
            <p:ph idx="1"/>
          </p:nvPr>
        </p:nvSpPr>
        <p:spPr>
          <a:xfrm>
            <a:off x="3713286" y="804333"/>
            <a:ext cx="4729502" cy="5249334"/>
          </a:xfrm>
        </p:spPr>
        <p:txBody>
          <a:bodyPr anchor="ctr">
            <a:normAutofit/>
          </a:bodyPr>
          <a:lstStyle/>
          <a:p>
            <a:pPr marL="0" indent="0" eaLnBrk="1" hangingPunct="1">
              <a:buFont typeface="Wingdings 2" panose="05020102010507070707" pitchFamily="18" charset="2"/>
              <a:buNone/>
            </a:pPr>
            <a:r>
              <a:rPr lang="en-US" altLang="en-US" sz="2400" dirty="0">
                <a:ea typeface="ヒラギノ角ゴ Pro W3" pitchFamily="1" charset="-128"/>
              </a:rPr>
              <a:t>In the end, the nurse does suspect child abuse in Adam’s case. What important documentation is needed?</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F7A42F7E-9200-4D80-81C1-C9B3918CB582}"/>
              </a:ext>
            </a:extLst>
          </p:cNvPr>
          <p:cNvSpPr>
            <a:spLocks noGrp="1"/>
          </p:cNvSpPr>
          <p:nvPr>
            <p:ph type="title"/>
          </p:nvPr>
        </p:nvSpPr>
        <p:spPr>
          <a:xfrm>
            <a:off x="768096" y="585216"/>
            <a:ext cx="7290054" cy="1499616"/>
          </a:xfrm>
        </p:spPr>
        <p:txBody>
          <a:bodyPr>
            <a:normAutofit/>
          </a:bodyPr>
          <a:lstStyle/>
          <a:p>
            <a:pPr eaLnBrk="1" hangingPunct="1"/>
            <a:r>
              <a:rPr lang="en-US" altLang="en-US" dirty="0">
                <a:ea typeface="ヒラギノ角ゴ Pro W3" pitchFamily="1" charset="-128"/>
              </a:rPr>
              <a:t>Prevention of Abuse</a:t>
            </a:r>
          </a:p>
        </p:txBody>
      </p:sp>
      <p:graphicFrame>
        <p:nvGraphicFramePr>
          <p:cNvPr id="75781" name="Rectangle 3">
            <a:extLst>
              <a:ext uri="{FF2B5EF4-FFF2-40B4-BE49-F238E27FC236}">
                <a16:creationId xmlns:a16="http://schemas.microsoft.com/office/drawing/2014/main" id="{2F69DCBA-ACD7-3842-E2AB-C10BE15787E2}"/>
              </a:ext>
            </a:extLst>
          </p:cNvPr>
          <p:cNvGraphicFramePr>
            <a:graphicFrameLocks noGrp="1"/>
          </p:cNvGraphicFramePr>
          <p:nvPr>
            <p:ph idx="1"/>
            <p:extLst>
              <p:ext uri="{D42A27DB-BD31-4B8C-83A1-F6EECF244321}">
                <p14:modId xmlns:p14="http://schemas.microsoft.com/office/powerpoint/2010/main" val="1804346297"/>
              </p:ext>
            </p:extLst>
          </p:nvPr>
        </p:nvGraphicFramePr>
        <p:xfrm>
          <a:off x="768096" y="1813810"/>
          <a:ext cx="7290054" cy="44949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1928" name="Rectangle 8192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922" name="Title 1">
            <a:extLst>
              <a:ext uri="{FF2B5EF4-FFF2-40B4-BE49-F238E27FC236}">
                <a16:creationId xmlns:a16="http://schemas.microsoft.com/office/drawing/2014/main" id="{DB2CEAFE-789C-453A-BE17-958B7A90C24D}"/>
              </a:ext>
            </a:extLst>
          </p:cNvPr>
          <p:cNvSpPr>
            <a:spLocks noGrp="1"/>
          </p:cNvSpPr>
          <p:nvPr>
            <p:ph type="title"/>
          </p:nvPr>
        </p:nvSpPr>
        <p:spPr>
          <a:xfrm>
            <a:off x="723591" y="804333"/>
            <a:ext cx="2543925" cy="5249334"/>
          </a:xfrm>
        </p:spPr>
        <p:txBody>
          <a:bodyPr>
            <a:normAutofit/>
          </a:bodyPr>
          <a:lstStyle/>
          <a:p>
            <a:pPr algn="r" eaLnBrk="1" hangingPunct="1"/>
            <a:r>
              <a:rPr lang="en-US" altLang="en-US" sz="3400" dirty="0">
                <a:ea typeface="ヒラギノ角ゴ Pro W3" pitchFamily="1" charset="-128"/>
              </a:rPr>
              <a:t>Treatment Modalities—</a:t>
            </a:r>
            <a:br>
              <a:rPr lang="en-US" altLang="en-US" sz="3400" dirty="0">
                <a:ea typeface="ヒラギノ角ゴ Pro W3" pitchFamily="1" charset="-128"/>
              </a:rPr>
            </a:br>
            <a:r>
              <a:rPr lang="en-US" altLang="en-US" sz="3400" dirty="0">
                <a:ea typeface="ヒラギノ角ゴ Pro W3" pitchFamily="1" charset="-128"/>
              </a:rPr>
              <a:t>Psychological Therapies</a:t>
            </a:r>
          </a:p>
        </p:txBody>
      </p:sp>
      <p:cxnSp>
        <p:nvCxnSpPr>
          <p:cNvPr id="81930" name="Straight Connector 8192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1923" name="Content Placeholder 2">
            <a:extLst>
              <a:ext uri="{FF2B5EF4-FFF2-40B4-BE49-F238E27FC236}">
                <a16:creationId xmlns:a16="http://schemas.microsoft.com/office/drawing/2014/main" id="{32DF8E37-2857-4439-8F13-A7FAE6C3A792}"/>
              </a:ext>
            </a:extLst>
          </p:cNvPr>
          <p:cNvSpPr>
            <a:spLocks noGrp="1"/>
          </p:cNvSpPr>
          <p:nvPr>
            <p:ph idx="1"/>
          </p:nvPr>
        </p:nvSpPr>
        <p:spPr>
          <a:xfrm>
            <a:off x="3749497" y="804333"/>
            <a:ext cx="4693291" cy="5249334"/>
          </a:xfrm>
        </p:spPr>
        <p:txBody>
          <a:bodyPr anchor="ctr">
            <a:normAutofit/>
          </a:bodyPr>
          <a:lstStyle/>
          <a:p>
            <a:pPr eaLnBrk="1" hangingPunct="1"/>
            <a:r>
              <a:rPr lang="en-US" altLang="en-US" sz="2800" dirty="0">
                <a:ea typeface="ヒラギノ角ゴ Pro W3" pitchFamily="1" charset="-128"/>
              </a:rPr>
              <a:t>Individual therapy</a:t>
            </a:r>
          </a:p>
          <a:p>
            <a:pPr eaLnBrk="1" hangingPunct="1"/>
            <a:r>
              <a:rPr lang="en-US" altLang="en-US" sz="2800" dirty="0">
                <a:ea typeface="ヒラギノ角ゴ Pro W3" pitchFamily="1" charset="-128"/>
              </a:rPr>
              <a:t>Family therapy</a:t>
            </a:r>
          </a:p>
          <a:p>
            <a:pPr eaLnBrk="1" hangingPunct="1"/>
            <a:r>
              <a:rPr lang="en-US" altLang="en-US" sz="2800" dirty="0">
                <a:ea typeface="ヒラギノ角ゴ Pro W3" pitchFamily="1" charset="-128"/>
              </a:rPr>
              <a:t>Group therapy</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3975" name="Rectangle 83974">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977" name="Rectangle 83976">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970" name="Title 5">
            <a:extLst>
              <a:ext uri="{FF2B5EF4-FFF2-40B4-BE49-F238E27FC236}">
                <a16:creationId xmlns:a16="http://schemas.microsoft.com/office/drawing/2014/main" id="{4B74A87A-A19C-40A8-BB23-74E2A67181D4}"/>
              </a:ext>
            </a:extLst>
          </p:cNvPr>
          <p:cNvSpPr>
            <a:spLocks noGrp="1"/>
          </p:cNvSpPr>
          <p:nvPr>
            <p:ph type="title"/>
          </p:nvPr>
        </p:nvSpPr>
        <p:spPr>
          <a:xfrm>
            <a:off x="723591" y="804333"/>
            <a:ext cx="2543925" cy="5249334"/>
          </a:xfrm>
        </p:spPr>
        <p:txBody>
          <a:bodyPr>
            <a:normAutofit/>
          </a:bodyPr>
          <a:lstStyle/>
          <a:p>
            <a:pPr algn="r" eaLnBrk="1" hangingPunct="1"/>
            <a:r>
              <a:rPr lang="en-US" altLang="en-US" dirty="0">
                <a:solidFill>
                  <a:srgbClr val="FFFFFF"/>
                </a:solidFill>
                <a:ea typeface="ヒラギノ角ゴ Pro W3" pitchFamily="1" charset="-128"/>
              </a:rPr>
              <a:t>Audience Response Question</a:t>
            </a:r>
          </a:p>
        </p:txBody>
      </p:sp>
      <p:sp>
        <p:nvSpPr>
          <p:cNvPr id="64514" name="Content Placeholder 2">
            <a:extLst>
              <a:ext uri="{FF2B5EF4-FFF2-40B4-BE49-F238E27FC236}">
                <a16:creationId xmlns:a16="http://schemas.microsoft.com/office/drawing/2014/main" id="{89952BB6-1BD3-4653-8A14-C573033726A7}"/>
              </a:ext>
            </a:extLst>
          </p:cNvPr>
          <p:cNvSpPr>
            <a:spLocks noGrp="1"/>
          </p:cNvSpPr>
          <p:nvPr>
            <p:ph idx="1"/>
          </p:nvPr>
        </p:nvSpPr>
        <p:spPr>
          <a:xfrm>
            <a:off x="3713286" y="804333"/>
            <a:ext cx="4729502" cy="5249334"/>
          </a:xfrm>
        </p:spPr>
        <p:txBody>
          <a:bodyPr rtlCol="0" anchor="ctr">
            <a:normAutofit/>
          </a:bodyPr>
          <a:lstStyle/>
          <a:p>
            <a:pPr marL="0" indent="0" eaLnBrk="1" fontAlgn="auto" hangingPunct="1">
              <a:spcAft>
                <a:spcPts val="0"/>
              </a:spcAft>
              <a:buFont typeface="Wingdings 2" panose="05020102010507070707" pitchFamily="18" charset="2"/>
              <a:buNone/>
              <a:defRPr/>
            </a:pPr>
            <a:r>
              <a:rPr lang="en-US" altLang="en-US" dirty="0">
                <a:ea typeface="ヒラギノ角ゴ Pro W3" pitchFamily="3" charset="-128"/>
              </a:rPr>
              <a:t>Adam admits, “I don’t have a skateboard. I didn’t fall off anything else either.”  He agrees to tell you what happened, “as long as you keep it a secret.” What should the nurse do?</a:t>
            </a:r>
          </a:p>
          <a:p>
            <a:pPr marL="0" indent="0" eaLnBrk="1" fontAlgn="auto" hangingPunct="1">
              <a:spcAft>
                <a:spcPts val="0"/>
              </a:spcAft>
              <a:buFont typeface="Wingdings 2" panose="05020102010507070707" pitchFamily="18" charset="2"/>
              <a:buNone/>
              <a:defRPr/>
            </a:pPr>
            <a:endParaRPr lang="en-US" altLang="en-US" dirty="0">
              <a:ea typeface="ヒラギノ角ゴ Pro W3" pitchFamily="3" charset="-128"/>
            </a:endParaRPr>
          </a:p>
          <a:p>
            <a:pPr marL="641350" indent="-403225" eaLnBrk="1" fontAlgn="auto" hangingPunct="1">
              <a:spcAft>
                <a:spcPts val="0"/>
              </a:spcAft>
              <a:buSzPct val="100000"/>
              <a:buFont typeface="Calibri" pitchFamily="34" charset="0"/>
              <a:buAutoNum type="alphaUcPeriod"/>
              <a:defRPr/>
            </a:pPr>
            <a:r>
              <a:rPr lang="en-US" altLang="en-US" dirty="0">
                <a:ea typeface="ヒラギノ角ゴ Pro W3" pitchFamily="3" charset="-128"/>
              </a:rPr>
              <a:t>Agree to keep the child</a:t>
            </a:r>
            <a:r>
              <a:rPr lang="ja-JP" altLang="en-US">
                <a:ea typeface="ヒラギノ角ゴ Pro W3" pitchFamily="3" charset="-128"/>
              </a:rPr>
              <a:t>’</a:t>
            </a:r>
            <a:r>
              <a:rPr lang="en-US" altLang="ja-JP" dirty="0">
                <a:ea typeface="ヒラギノ角ゴ Pro W3" pitchFamily="3" charset="-128"/>
              </a:rPr>
              <a:t>s secret to build trust.</a:t>
            </a:r>
          </a:p>
          <a:p>
            <a:pPr marL="641350" indent="-403225" eaLnBrk="1" fontAlgn="auto" hangingPunct="1">
              <a:spcAft>
                <a:spcPts val="0"/>
              </a:spcAft>
              <a:buSzPct val="100000"/>
              <a:buFont typeface="Calibri" pitchFamily="34" charset="0"/>
              <a:buAutoNum type="alphaUcPeriod"/>
              <a:defRPr/>
            </a:pPr>
            <a:r>
              <a:rPr lang="en-US" altLang="en-US" dirty="0">
                <a:ea typeface="ヒラギノ角ゴ Pro W3" pitchFamily="3" charset="-128"/>
              </a:rPr>
              <a:t>Ask the child</a:t>
            </a:r>
            <a:r>
              <a:rPr lang="ja-JP" altLang="en-US">
                <a:ea typeface="ヒラギノ角ゴ Pro W3" pitchFamily="3" charset="-128"/>
              </a:rPr>
              <a:t>’</a:t>
            </a:r>
            <a:r>
              <a:rPr lang="en-US" altLang="ja-JP" dirty="0">
                <a:ea typeface="ヒラギノ角ゴ Pro W3" pitchFamily="3" charset="-128"/>
              </a:rPr>
              <a:t>s parents to explain what happened.</a:t>
            </a:r>
          </a:p>
          <a:p>
            <a:pPr marL="641350" indent="-403225" eaLnBrk="1" fontAlgn="auto" hangingPunct="1">
              <a:spcAft>
                <a:spcPts val="0"/>
              </a:spcAft>
              <a:buSzPct val="100000"/>
              <a:buFont typeface="Calibri" pitchFamily="34" charset="0"/>
              <a:buAutoNum type="alphaUcPeriod" startAt="3"/>
              <a:defRPr/>
            </a:pPr>
            <a:r>
              <a:rPr lang="en-US" altLang="en-US" dirty="0">
                <a:ea typeface="ヒラギノ角ゴ Pro W3" pitchFamily="3" charset="-128"/>
              </a:rPr>
              <a:t>Explain that a nurse cannot always keep that promise.</a:t>
            </a:r>
          </a:p>
          <a:p>
            <a:pPr marL="641350" indent="-403225" eaLnBrk="1" fontAlgn="auto" hangingPunct="1">
              <a:spcAft>
                <a:spcPts val="0"/>
              </a:spcAft>
              <a:buSzPct val="100000"/>
              <a:buFont typeface="Calibri" pitchFamily="34" charset="0"/>
              <a:buAutoNum type="alphaUcPeriod" startAt="3"/>
              <a:defRPr/>
            </a:pPr>
            <a:r>
              <a:rPr lang="en-US" altLang="en-US" dirty="0">
                <a:ea typeface="ヒラギノ角ゴ Pro W3" pitchFamily="3" charset="-128"/>
              </a:rPr>
              <a:t>Have the child talk to another victim of child abuse.</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6024" name="Rectangle 86023">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026" name="Rectangle 86025">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018" name="Title 2">
            <a:extLst>
              <a:ext uri="{FF2B5EF4-FFF2-40B4-BE49-F238E27FC236}">
                <a16:creationId xmlns:a16="http://schemas.microsoft.com/office/drawing/2014/main" id="{648CA2FD-631E-40D4-860D-3874C71BB146}"/>
              </a:ext>
            </a:extLst>
          </p:cNvPr>
          <p:cNvSpPr>
            <a:spLocks noGrp="1"/>
          </p:cNvSpPr>
          <p:nvPr>
            <p:ph type="title"/>
          </p:nvPr>
        </p:nvSpPr>
        <p:spPr>
          <a:xfrm>
            <a:off x="723591" y="804333"/>
            <a:ext cx="2543925" cy="5249334"/>
          </a:xfrm>
        </p:spPr>
        <p:txBody>
          <a:bodyPr>
            <a:normAutofit/>
          </a:bodyPr>
          <a:lstStyle/>
          <a:p>
            <a:pPr algn="r" eaLnBrk="1" hangingPunct="1"/>
            <a:r>
              <a:rPr lang="en-US" altLang="en-US" dirty="0">
                <a:solidFill>
                  <a:srgbClr val="FFFFFF"/>
                </a:solidFill>
                <a:ea typeface="ヒラギノ角ゴ Pro W3" pitchFamily="1" charset="-128"/>
              </a:rPr>
              <a:t>Audience Response Questions</a:t>
            </a:r>
          </a:p>
        </p:txBody>
      </p:sp>
      <p:sp>
        <p:nvSpPr>
          <p:cNvPr id="86019" name="Content Placeholder 1">
            <a:extLst>
              <a:ext uri="{FF2B5EF4-FFF2-40B4-BE49-F238E27FC236}">
                <a16:creationId xmlns:a16="http://schemas.microsoft.com/office/drawing/2014/main" id="{9874D526-2E0E-41BD-841E-60EFC328A46B}"/>
              </a:ext>
            </a:extLst>
          </p:cNvPr>
          <p:cNvSpPr>
            <a:spLocks noGrp="1"/>
          </p:cNvSpPr>
          <p:nvPr>
            <p:ph idx="1"/>
          </p:nvPr>
        </p:nvSpPr>
        <p:spPr>
          <a:xfrm>
            <a:off x="3713286" y="804333"/>
            <a:ext cx="4729502" cy="5249334"/>
          </a:xfrm>
        </p:spPr>
        <p:txBody>
          <a:bodyPr anchor="ctr">
            <a:normAutofit/>
          </a:bodyPr>
          <a:lstStyle/>
          <a:p>
            <a:pPr marL="0" indent="0" eaLnBrk="1" hangingPunct="1">
              <a:buSzPct val="100000"/>
              <a:buFont typeface="Wingdings 2" panose="05020102010507070707" pitchFamily="18" charset="2"/>
              <a:buNone/>
            </a:pPr>
            <a:r>
              <a:rPr lang="en-US" altLang="en-US" dirty="0">
                <a:ea typeface="ヒラギノ角ゴ Pro W3" pitchFamily="1" charset="-128"/>
              </a:rPr>
              <a:t>Child abuse perpetrators are most often</a:t>
            </a:r>
          </a:p>
          <a:p>
            <a:pPr marL="0" indent="0" eaLnBrk="1" hangingPunct="1">
              <a:buSzPct val="100000"/>
              <a:buFont typeface="Wingdings 2" panose="05020102010507070707" pitchFamily="18" charset="2"/>
              <a:buNone/>
            </a:pPr>
            <a:endParaRPr lang="en-US" altLang="en-US" dirty="0">
              <a:ea typeface="ヒラギノ角ゴ Pro W3" pitchFamily="1" charset="-128"/>
            </a:endParaRPr>
          </a:p>
          <a:p>
            <a:pPr marL="641350" lvl="1" indent="-403225" eaLnBrk="1" hangingPunct="1">
              <a:buSzPct val="100000"/>
              <a:buFont typeface="Calibri" panose="020F0502020204030204" pitchFamily="34" charset="0"/>
              <a:buAutoNum type="alphaUcPeriod"/>
            </a:pPr>
            <a:r>
              <a:rPr lang="en-US" altLang="en-US" sz="2000" dirty="0"/>
              <a:t>extended family members.</a:t>
            </a:r>
          </a:p>
          <a:p>
            <a:pPr marL="641350" lvl="1" indent="-403225" eaLnBrk="1" hangingPunct="1">
              <a:buSzPct val="100000"/>
              <a:buFont typeface="Calibri" panose="020F0502020204030204" pitchFamily="34" charset="0"/>
              <a:buAutoNum type="alphaUcPeriod"/>
            </a:pPr>
            <a:r>
              <a:rPr lang="en-US" altLang="en-US" sz="2000" dirty="0"/>
              <a:t>child care workers.</a:t>
            </a:r>
          </a:p>
          <a:p>
            <a:pPr marL="641350" lvl="1" indent="-403225" eaLnBrk="1" hangingPunct="1">
              <a:buSzPct val="100000"/>
              <a:buFont typeface="Calibri" panose="020F0502020204030204" pitchFamily="34" charset="0"/>
              <a:buAutoNum type="alphaUcPeriod"/>
            </a:pPr>
            <a:r>
              <a:rPr lang="en-US" altLang="en-US" sz="2000" dirty="0"/>
              <a:t>the child</a:t>
            </a:r>
            <a:r>
              <a:rPr lang="ja-JP" altLang="en-US" sz="2000"/>
              <a:t>’</a:t>
            </a:r>
            <a:r>
              <a:rPr lang="en-US" altLang="ja-JP" sz="2000" dirty="0"/>
              <a:t>s parents.</a:t>
            </a:r>
          </a:p>
          <a:p>
            <a:pPr marL="641350" lvl="1" indent="-403225" eaLnBrk="1" hangingPunct="1">
              <a:buSzPct val="100000"/>
              <a:buFont typeface="Calibri" panose="020F0502020204030204" pitchFamily="34" charset="0"/>
              <a:buAutoNum type="alphaUcPeriod"/>
            </a:pPr>
            <a:r>
              <a:rPr lang="en-US" altLang="en-US" sz="2000" dirty="0"/>
              <a:t>strangers.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135176" name="Rectangle 135175">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178"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8505" y="1814574"/>
            <a:ext cx="5570417" cy="3228207"/>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35180" name="Rectangle 135179">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2"/>
            <a:ext cx="12344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182" name="Rectangle 135181">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1444" y="620720"/>
            <a:ext cx="5492423"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169" name="Title 1">
            <a:extLst>
              <a:ext uri="{FF2B5EF4-FFF2-40B4-BE49-F238E27FC236}">
                <a16:creationId xmlns:a16="http://schemas.microsoft.com/office/drawing/2014/main" id="{FE8F6312-B64B-94D8-0D0C-06C1C3B32112}"/>
              </a:ext>
            </a:extLst>
          </p:cNvPr>
          <p:cNvSpPr>
            <a:spLocks noGrp="1"/>
          </p:cNvSpPr>
          <p:nvPr>
            <p:ph type="title"/>
          </p:nvPr>
        </p:nvSpPr>
        <p:spPr>
          <a:xfrm>
            <a:off x="3406641" y="942449"/>
            <a:ext cx="5010992" cy="1470249"/>
          </a:xfrm>
        </p:spPr>
        <p:txBody>
          <a:bodyPr>
            <a:normAutofit/>
          </a:bodyPr>
          <a:lstStyle/>
          <a:p>
            <a:pPr eaLnBrk="1" hangingPunct="1"/>
            <a:r>
              <a:rPr lang="en-US" altLang="en-US" dirty="0">
                <a:cs typeface="Tunga" panose="020B0502040204020203" pitchFamily="34" charset="0"/>
              </a:rPr>
              <a:t>Case study</a:t>
            </a:r>
          </a:p>
        </p:txBody>
      </p:sp>
      <p:cxnSp>
        <p:nvCxnSpPr>
          <p:cNvPr id="135184" name="Straight Connector 135183">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48775" y="2573573"/>
            <a:ext cx="49377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1CD9F95-81D8-2447-A43E-D82B1B9C7109}"/>
              </a:ext>
            </a:extLst>
          </p:cNvPr>
          <p:cNvSpPr>
            <a:spLocks noGrp="1"/>
          </p:cNvSpPr>
          <p:nvPr>
            <p:ph sz="quarter" idx="13"/>
          </p:nvPr>
        </p:nvSpPr>
        <p:spPr>
          <a:xfrm>
            <a:off x="3410282" y="2773885"/>
            <a:ext cx="5007352" cy="3141013"/>
          </a:xfrm>
        </p:spPr>
        <p:txBody>
          <a:bodyPr numCol="1" anchorCtr="0" compatLnSpc="1">
            <a:prstTxWarp prst="textNoShape">
              <a:avLst/>
            </a:prstTxWarp>
            <a:normAutofit/>
          </a:bodyPr>
          <a:lstStyle/>
          <a:p>
            <a:pPr marL="0" indent="0" eaLnBrk="1" hangingPunct="1">
              <a:spcBef>
                <a:spcPct val="0"/>
              </a:spcBef>
              <a:spcAft>
                <a:spcPts val="1200"/>
              </a:spcAft>
              <a:buFont typeface="Arial" panose="020B0604020202020204" pitchFamily="34" charset="0"/>
              <a:buNone/>
              <a:defRPr/>
            </a:pPr>
            <a:r>
              <a:rPr lang="en-US" altLang="en-US" dirty="0"/>
              <a:t>You are the ED triage nurse. Chloe, a 25-year-old woman with torn clothing, has bruising around her face and neck. She states that she fell from a ladder while hanging a picture on her wall. Chad, her husband, is agitated and pacing outside the triage area. Based on the following statement, what are your best actions?</a:t>
            </a:r>
          </a:p>
        </p:txBody>
      </p:sp>
      <p:sp>
        <p:nvSpPr>
          <p:cNvPr id="135171" name="Slide Number Placeholder 3">
            <a:extLst>
              <a:ext uri="{FF2B5EF4-FFF2-40B4-BE49-F238E27FC236}">
                <a16:creationId xmlns:a16="http://schemas.microsoft.com/office/drawing/2014/main" id="{81D4D5F0-521B-00E2-5B84-D4C59D889290}"/>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742950" indent="-285750">
              <a:defRPr>
                <a:solidFill>
                  <a:schemeClr val="tx1"/>
                </a:solidFill>
                <a:latin typeface="Arial" panose="020B0604020202020204" pitchFamily="34" charset="0"/>
                <a:ea typeface="ヒラギノ角ゴ Pro W3" panose="020B0300000000000000" pitchFamily="34" charset="-128"/>
              </a:defRPr>
            </a:lvl2pPr>
            <a:lvl3pPr marL="1143000" indent="-228600">
              <a:defRPr>
                <a:solidFill>
                  <a:schemeClr val="tx1"/>
                </a:solidFill>
                <a:latin typeface="Arial" panose="020B0604020202020204" pitchFamily="34" charset="0"/>
                <a:ea typeface="ヒラギノ角ゴ Pro W3" panose="020B0300000000000000" pitchFamily="34" charset="-128"/>
              </a:defRPr>
            </a:lvl3pPr>
            <a:lvl4pPr marL="1600200" indent="-228600">
              <a:defRPr>
                <a:solidFill>
                  <a:schemeClr val="tx1"/>
                </a:solidFill>
                <a:latin typeface="Arial" panose="020B0604020202020204" pitchFamily="34" charset="0"/>
                <a:ea typeface="ヒラギノ角ゴ Pro W3" panose="020B0300000000000000" pitchFamily="34" charset="-128"/>
              </a:defRPr>
            </a:lvl4pPr>
            <a:lvl5pPr marL="2057400" indent="-228600">
              <a:defRPr>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spcAft>
                <a:spcPts val="600"/>
              </a:spcAft>
            </a:pPr>
            <a:fld id="{A288D50A-11C0-FA40-96C0-770834D3F94C}" type="slidenum">
              <a:rPr lang="en-US" altLang="en-US"/>
              <a:pPr>
                <a:spcAft>
                  <a:spcPts val="600"/>
                </a:spcAft>
              </a:pPr>
              <a:t>45</a:t>
            </a:fld>
            <a:endParaRPr lang="en-US" altLang="en-US" dirty="0"/>
          </a:p>
        </p:txBody>
      </p:sp>
    </p:spTree>
  </p:cSld>
  <p:clrMapOvr>
    <a:overrideClrMapping bg1="dk1" tx1="lt1" bg2="dk2" tx2="lt2" accent1="accent1" accent2="accent2" accent3="accent3" accent4="accent4" accent5="accent5" accent6="accent6" hlink="hlink" folHlink="folHlink"/>
  </p:clrMapOvr>
  <p:transition>
    <p:cut/>
  </p:transition>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224" name="Rectangle 137223">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226" name="Rectangle 137225">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217" name="Title 1">
            <a:extLst>
              <a:ext uri="{FF2B5EF4-FFF2-40B4-BE49-F238E27FC236}">
                <a16:creationId xmlns:a16="http://schemas.microsoft.com/office/drawing/2014/main" id="{89D8FDD2-EEEA-840F-4F70-3738638F44D8}"/>
              </a:ext>
            </a:extLst>
          </p:cNvPr>
          <p:cNvSpPr>
            <a:spLocks noGrp="1"/>
          </p:cNvSpPr>
          <p:nvPr>
            <p:ph type="title"/>
          </p:nvPr>
        </p:nvSpPr>
        <p:spPr>
          <a:xfrm>
            <a:off x="723591" y="804333"/>
            <a:ext cx="2543925" cy="5249334"/>
          </a:xfrm>
        </p:spPr>
        <p:txBody>
          <a:bodyPr>
            <a:normAutofit/>
          </a:bodyPr>
          <a:lstStyle/>
          <a:p>
            <a:pPr algn="r"/>
            <a:r>
              <a:rPr lang="en-US" altLang="en-US" dirty="0">
                <a:solidFill>
                  <a:srgbClr val="FFFFFF"/>
                </a:solidFill>
                <a:ea typeface="ヒラギノ角ゴ Pro W3" pitchFamily="1" charset="-128"/>
              </a:rPr>
              <a:t>Audience Response Question</a:t>
            </a:r>
            <a:br>
              <a:rPr lang="en-US" altLang="en-US" dirty="0">
                <a:solidFill>
                  <a:srgbClr val="FFFFFF"/>
                </a:solidFill>
                <a:ea typeface="ヒラギノ角ゴ Pro W3" pitchFamily="1" charset="-128"/>
              </a:rPr>
            </a:br>
            <a:r>
              <a:rPr lang="en-US" altLang="en-US" dirty="0">
                <a:solidFill>
                  <a:srgbClr val="FFFFFF"/>
                </a:solidFill>
                <a:ea typeface="ヒラギノ角ゴ Pro W3" pitchFamily="1" charset="-128"/>
              </a:rPr>
              <a:t>(SATA)</a:t>
            </a:r>
            <a:endParaRPr lang="en-US" altLang="en-US" dirty="0">
              <a:solidFill>
                <a:srgbClr val="FFFFFF"/>
              </a:solidFill>
              <a:cs typeface="Tunga" panose="020B0502040204020203" pitchFamily="34" charset="0"/>
            </a:endParaRPr>
          </a:p>
        </p:txBody>
      </p:sp>
      <p:sp>
        <p:nvSpPr>
          <p:cNvPr id="3" name="Content Placeholder 2">
            <a:extLst>
              <a:ext uri="{FF2B5EF4-FFF2-40B4-BE49-F238E27FC236}">
                <a16:creationId xmlns:a16="http://schemas.microsoft.com/office/drawing/2014/main" id="{7BA951BD-BD97-E344-B6E4-BFD6200CFF58}"/>
              </a:ext>
            </a:extLst>
          </p:cNvPr>
          <p:cNvSpPr>
            <a:spLocks noGrp="1"/>
          </p:cNvSpPr>
          <p:nvPr>
            <p:ph sz="quarter" idx="13"/>
          </p:nvPr>
        </p:nvSpPr>
        <p:spPr>
          <a:xfrm>
            <a:off x="3713286" y="804333"/>
            <a:ext cx="4729502" cy="5249334"/>
          </a:xfrm>
        </p:spPr>
        <p:txBody>
          <a:bodyPr numCol="1" anchor="ctr" anchorCtr="0" compatLnSpc="1">
            <a:prstTxWarp prst="textNoShape">
              <a:avLst/>
            </a:prstTxWarp>
            <a:normAutofit/>
          </a:bodyPr>
          <a:lstStyle/>
          <a:p>
            <a:pPr marL="0" indent="0" eaLnBrk="1" hangingPunct="1">
              <a:spcBef>
                <a:spcPct val="0"/>
              </a:spcBef>
              <a:spcAft>
                <a:spcPts val="600"/>
              </a:spcAft>
              <a:buFont typeface="Arial" panose="020B0604020202020204" pitchFamily="34" charset="0"/>
              <a:buNone/>
              <a:defRPr/>
            </a:pPr>
            <a:r>
              <a:rPr lang="en-US" altLang="en-US" sz="1700" dirty="0"/>
              <a:t>Chloe is now being seen by the ED physician. Her husband, Chad, is quietly demanding to see his wife. As the triage nurse, what are your best actions? </a:t>
            </a:r>
            <a:r>
              <a:rPr lang="en-US" altLang="en-US" sz="1700" i="1" dirty="0"/>
              <a:t>Select all that apply.</a:t>
            </a:r>
          </a:p>
          <a:p>
            <a:pPr marL="641350" indent="-342900" eaLnBrk="1" hangingPunct="1">
              <a:spcBef>
                <a:spcPct val="0"/>
              </a:spcBef>
              <a:spcAft>
                <a:spcPts val="600"/>
              </a:spcAft>
              <a:buFont typeface="Arial" panose="020B0604020202020204" pitchFamily="34" charset="0"/>
              <a:buNone/>
              <a:defRPr/>
            </a:pPr>
            <a:r>
              <a:rPr lang="en-US" altLang="en-US" sz="1700" dirty="0">
                <a:solidFill>
                  <a:srgbClr val="00B0F0"/>
                </a:solidFill>
              </a:rPr>
              <a:t>A.  </a:t>
            </a:r>
            <a:r>
              <a:rPr lang="en-US" altLang="en-US" sz="1700" dirty="0"/>
              <a:t>Tell Chad that Chloe “is fine” but no room for visitors is provided.</a:t>
            </a:r>
          </a:p>
          <a:p>
            <a:pPr marL="641350" indent="-342900" eaLnBrk="1" hangingPunct="1">
              <a:spcBef>
                <a:spcPct val="0"/>
              </a:spcBef>
              <a:spcAft>
                <a:spcPts val="600"/>
              </a:spcAft>
              <a:buFont typeface="Arial" panose="020B0604020202020204" pitchFamily="34" charset="0"/>
              <a:buNone/>
              <a:defRPr/>
            </a:pPr>
            <a:r>
              <a:rPr lang="en-US" altLang="en-US" sz="1700" dirty="0">
                <a:solidFill>
                  <a:srgbClr val="00B0F0"/>
                </a:solidFill>
              </a:rPr>
              <a:t>B.  </a:t>
            </a:r>
            <a:r>
              <a:rPr lang="en-US" altLang="en-US" sz="1700" dirty="0"/>
              <a:t>Have staff members (e.g., physician, nurse, technician, assistant) make regular contact with Chad in the waiting room.</a:t>
            </a:r>
          </a:p>
          <a:p>
            <a:pPr marL="641350" indent="-342900" eaLnBrk="1" hangingPunct="1">
              <a:spcBef>
                <a:spcPct val="0"/>
              </a:spcBef>
              <a:spcAft>
                <a:spcPts val="600"/>
              </a:spcAft>
              <a:buFont typeface="Arial" panose="020B0604020202020204" pitchFamily="34" charset="0"/>
              <a:buNone/>
              <a:defRPr/>
            </a:pPr>
            <a:r>
              <a:rPr lang="en-US" altLang="en-US" sz="1700" dirty="0">
                <a:solidFill>
                  <a:srgbClr val="00B0F0"/>
                </a:solidFill>
              </a:rPr>
              <a:t>C.  </a:t>
            </a:r>
            <a:r>
              <a:rPr lang="en-US" altLang="en-US" sz="1700" dirty="0"/>
              <a:t>Immediately call hospital security.</a:t>
            </a:r>
          </a:p>
          <a:p>
            <a:pPr marL="641350" indent="-342900" eaLnBrk="1" hangingPunct="1">
              <a:spcBef>
                <a:spcPct val="0"/>
              </a:spcBef>
              <a:spcAft>
                <a:spcPts val="600"/>
              </a:spcAft>
              <a:buFont typeface="Arial" panose="020B0604020202020204" pitchFamily="34" charset="0"/>
              <a:buNone/>
              <a:defRPr/>
            </a:pPr>
            <a:r>
              <a:rPr lang="en-US" altLang="en-US" sz="1700" dirty="0">
                <a:solidFill>
                  <a:srgbClr val="00B0F0"/>
                </a:solidFill>
              </a:rPr>
              <a:t>D</a:t>
            </a:r>
            <a:r>
              <a:rPr lang="en-US" altLang="en-US" sz="1700" dirty="0"/>
              <a:t>.  Move Chloe to secluded area in the ED so that you can interview her in private.</a:t>
            </a:r>
          </a:p>
          <a:p>
            <a:pPr marL="641350" indent="-342900" eaLnBrk="1" hangingPunct="1">
              <a:spcBef>
                <a:spcPct val="0"/>
              </a:spcBef>
              <a:spcAft>
                <a:spcPts val="600"/>
              </a:spcAft>
              <a:buFont typeface="Arial" panose="020B0604020202020204" pitchFamily="34" charset="0"/>
              <a:buNone/>
              <a:defRPr/>
            </a:pPr>
            <a:r>
              <a:rPr lang="en-US" altLang="en-US" sz="1700" dirty="0">
                <a:solidFill>
                  <a:srgbClr val="00B0F0"/>
                </a:solidFill>
              </a:rPr>
              <a:t>E.  </a:t>
            </a:r>
            <a:r>
              <a:rPr lang="en-US" altLang="en-US" sz="1700" dirty="0"/>
              <a:t>Insist that Chloe admit she is being abused by Chad.</a:t>
            </a:r>
          </a:p>
          <a:p>
            <a:pPr marL="641350" indent="-342900" eaLnBrk="1" hangingPunct="1">
              <a:spcBef>
                <a:spcPct val="0"/>
              </a:spcBef>
              <a:spcAft>
                <a:spcPts val="600"/>
              </a:spcAft>
              <a:buFont typeface="Arial" panose="020B0604020202020204" pitchFamily="34" charset="0"/>
              <a:buNone/>
              <a:defRPr/>
            </a:pPr>
            <a:r>
              <a:rPr lang="en-US" altLang="en-US" sz="1700" dirty="0">
                <a:solidFill>
                  <a:srgbClr val="00B0F0"/>
                </a:solidFill>
              </a:rPr>
              <a:t>F.  </a:t>
            </a:r>
            <a:r>
              <a:rPr lang="en-US" altLang="en-US" sz="1700" dirty="0"/>
              <a:t>Immediately report the abuse to the police department.</a:t>
            </a:r>
          </a:p>
          <a:p>
            <a:pPr marL="641350" indent="-342900" eaLnBrk="1" hangingPunct="1">
              <a:spcBef>
                <a:spcPct val="0"/>
              </a:spcBef>
              <a:spcAft>
                <a:spcPts val="600"/>
              </a:spcAft>
              <a:buFont typeface="Arial" panose="020B0604020202020204" pitchFamily="34" charset="0"/>
              <a:buNone/>
              <a:defRPr/>
            </a:pPr>
            <a:r>
              <a:rPr lang="en-US" altLang="en-US" sz="1700" dirty="0">
                <a:solidFill>
                  <a:srgbClr val="00B0F0"/>
                </a:solidFill>
              </a:rPr>
              <a:t>G.  </a:t>
            </a:r>
            <a:r>
              <a:rPr lang="en-US" altLang="en-US" sz="1700" dirty="0"/>
              <a:t>Advise Chloe of SAFE SHELTERS, and offer brochures.</a:t>
            </a:r>
          </a:p>
        </p:txBody>
      </p:sp>
      <p:sp>
        <p:nvSpPr>
          <p:cNvPr id="137219" name="Slide Number Placeholder 3">
            <a:extLst>
              <a:ext uri="{FF2B5EF4-FFF2-40B4-BE49-F238E27FC236}">
                <a16:creationId xmlns:a16="http://schemas.microsoft.com/office/drawing/2014/main" id="{13FDA765-15B1-D042-5F6E-78FEE6AC6931}"/>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742950" indent="-285750">
              <a:defRPr>
                <a:solidFill>
                  <a:schemeClr val="tx1"/>
                </a:solidFill>
                <a:latin typeface="Arial" panose="020B0604020202020204" pitchFamily="34" charset="0"/>
                <a:ea typeface="ヒラギノ角ゴ Pro W3" panose="020B0300000000000000" pitchFamily="34" charset="-128"/>
              </a:defRPr>
            </a:lvl2pPr>
            <a:lvl3pPr marL="1143000" indent="-228600">
              <a:defRPr>
                <a:solidFill>
                  <a:schemeClr val="tx1"/>
                </a:solidFill>
                <a:latin typeface="Arial" panose="020B0604020202020204" pitchFamily="34" charset="0"/>
                <a:ea typeface="ヒラギノ角ゴ Pro W3" panose="020B0300000000000000" pitchFamily="34" charset="-128"/>
              </a:defRPr>
            </a:lvl3pPr>
            <a:lvl4pPr marL="1600200" indent="-228600">
              <a:defRPr>
                <a:solidFill>
                  <a:schemeClr val="tx1"/>
                </a:solidFill>
                <a:latin typeface="Arial" panose="020B0604020202020204" pitchFamily="34" charset="0"/>
                <a:ea typeface="ヒラギノ角ゴ Pro W3" panose="020B0300000000000000" pitchFamily="34" charset="-128"/>
              </a:defRPr>
            </a:lvl4pPr>
            <a:lvl5pPr marL="2057400" indent="-228600">
              <a:defRPr>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spcAft>
                <a:spcPts val="600"/>
              </a:spcAft>
            </a:pPr>
            <a:fld id="{7BF5EC4F-E8F5-D448-BFC3-FE9C37908B8A}" type="slidenum">
              <a:rPr lang="en-US" altLang="en-US"/>
              <a:pPr>
                <a:spcAft>
                  <a:spcPts val="600"/>
                </a:spcAft>
              </a:pPr>
              <a:t>46</a:t>
            </a:fld>
            <a:endParaRPr lang="en-US" altLang="en-US" dirty="0"/>
          </a:p>
        </p:txBody>
      </p:sp>
    </p:spTree>
  </p:cSld>
  <p:clrMapOvr>
    <a:masterClrMapping/>
  </p:clrMapOvr>
  <p:transition>
    <p:cu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Title 1">
            <a:extLst>
              <a:ext uri="{FF2B5EF4-FFF2-40B4-BE49-F238E27FC236}">
                <a16:creationId xmlns:a16="http://schemas.microsoft.com/office/drawing/2014/main" id="{97866A0A-B38C-F6A2-7E48-F24FC8FAE9AF}"/>
              </a:ext>
            </a:extLst>
          </p:cNvPr>
          <p:cNvSpPr>
            <a:spLocks noGrp="1"/>
          </p:cNvSpPr>
          <p:nvPr>
            <p:ph type="title"/>
          </p:nvPr>
        </p:nvSpPr>
        <p:spPr/>
        <p:txBody>
          <a:bodyPr anchor="t"/>
          <a:lstStyle/>
          <a:p>
            <a:pPr algn="ctr" eaLnBrk="1" hangingPunct="1"/>
            <a:r>
              <a:rPr lang="en-US" altLang="en-US" dirty="0">
                <a:cs typeface="Tunga" panose="020B0502040204020203" pitchFamily="34" charset="0"/>
              </a:rPr>
              <a:t>Communication with Chloe</a:t>
            </a:r>
          </a:p>
        </p:txBody>
      </p:sp>
      <p:graphicFrame>
        <p:nvGraphicFramePr>
          <p:cNvPr id="139269" name="Content Placeholder 2">
            <a:extLst>
              <a:ext uri="{FF2B5EF4-FFF2-40B4-BE49-F238E27FC236}">
                <a16:creationId xmlns:a16="http://schemas.microsoft.com/office/drawing/2014/main" id="{4BAE7CF3-7B20-AD49-19A3-258163744D84}"/>
              </a:ext>
            </a:extLst>
          </p:cNvPr>
          <p:cNvGraphicFramePr>
            <a:graphicFrameLocks noGrp="1"/>
          </p:cNvGraphicFramePr>
          <p:nvPr>
            <p:ph sz="quarter" idx="13"/>
            <p:extLst>
              <p:ext uri="{D42A27DB-BD31-4B8C-83A1-F6EECF244321}">
                <p14:modId xmlns:p14="http://schemas.microsoft.com/office/powerpoint/2010/main" val="2962261166"/>
              </p:ext>
            </p:extLst>
          </p:nvPr>
        </p:nvGraphicFramePr>
        <p:xfrm>
          <a:off x="644577" y="1034321"/>
          <a:ext cx="8042223" cy="51378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9267" name="Slide Number Placeholder 3">
            <a:extLst>
              <a:ext uri="{FF2B5EF4-FFF2-40B4-BE49-F238E27FC236}">
                <a16:creationId xmlns:a16="http://schemas.microsoft.com/office/drawing/2014/main" id="{D2DB8C41-C735-053B-ABC6-708F2D31184A}"/>
              </a:ext>
            </a:extLst>
          </p:cNvPr>
          <p:cNvSpPr>
            <a:spLocks noGrp="1"/>
          </p:cNvSpPr>
          <p:nvPr>
            <p:ph type="sldNum" sz="quarter" idx="16"/>
          </p:nvPr>
        </p:nvSpPr>
        <p:spPr bwMode="auto">
          <a:xfrm>
            <a:off x="8153400" y="6356350"/>
            <a:ext cx="533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anose="020B0300000000000000" pitchFamily="34" charset="-128"/>
              </a:defRPr>
            </a:lvl1pPr>
            <a:lvl2pPr marL="742950" indent="-285750">
              <a:defRPr>
                <a:solidFill>
                  <a:schemeClr val="tx1"/>
                </a:solidFill>
                <a:latin typeface="Arial" panose="020B0604020202020204" pitchFamily="34" charset="0"/>
                <a:ea typeface="ヒラギノ角ゴ Pro W3" panose="020B0300000000000000" pitchFamily="34" charset="-128"/>
              </a:defRPr>
            </a:lvl2pPr>
            <a:lvl3pPr marL="1143000" indent="-228600">
              <a:defRPr>
                <a:solidFill>
                  <a:schemeClr val="tx1"/>
                </a:solidFill>
                <a:latin typeface="Arial" panose="020B0604020202020204" pitchFamily="34" charset="0"/>
                <a:ea typeface="ヒラギノ角ゴ Pro W3" panose="020B0300000000000000" pitchFamily="34" charset="-128"/>
              </a:defRPr>
            </a:lvl3pPr>
            <a:lvl4pPr marL="1600200" indent="-228600">
              <a:defRPr>
                <a:solidFill>
                  <a:schemeClr val="tx1"/>
                </a:solidFill>
                <a:latin typeface="Arial" panose="020B0604020202020204" pitchFamily="34" charset="0"/>
                <a:ea typeface="ヒラギノ角ゴ Pro W3" panose="020B0300000000000000" pitchFamily="34" charset="-128"/>
              </a:defRPr>
            </a:lvl4pPr>
            <a:lvl5pPr marL="2057400" indent="-228600">
              <a:defRPr>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fld id="{90BEC4D9-2FF9-AF4C-AAD1-45499630CC8C}" type="slidenum">
              <a:rPr lang="en-US" altLang="en-US"/>
              <a:pPr/>
              <a:t>47</a:t>
            </a:fld>
            <a:endParaRPr lang="en-US" altLang="en-US" dirty="0"/>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45" name="Rectangle 14344">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38" name="Rectangle 2">
            <a:extLst>
              <a:ext uri="{FF2B5EF4-FFF2-40B4-BE49-F238E27FC236}">
                <a16:creationId xmlns:a16="http://schemas.microsoft.com/office/drawing/2014/main" id="{092A55AE-A9AA-43D2-8F46-0CE8BFDEC907}"/>
              </a:ext>
            </a:extLst>
          </p:cNvPr>
          <p:cNvSpPr>
            <a:spLocks noGrp="1"/>
          </p:cNvSpPr>
          <p:nvPr>
            <p:ph type="title"/>
          </p:nvPr>
        </p:nvSpPr>
        <p:spPr>
          <a:xfrm>
            <a:off x="482601" y="643467"/>
            <a:ext cx="2561709" cy="5571066"/>
          </a:xfrm>
        </p:spPr>
        <p:txBody>
          <a:bodyPr>
            <a:normAutofit/>
          </a:bodyPr>
          <a:lstStyle/>
          <a:p>
            <a:pPr eaLnBrk="1" hangingPunct="1"/>
            <a:r>
              <a:rPr lang="en-US" altLang="en-US" dirty="0">
                <a:solidFill>
                  <a:srgbClr val="FFFFFF"/>
                </a:solidFill>
                <a:ea typeface="ヒラギノ角ゴ Pro W3" pitchFamily="1" charset="-128"/>
              </a:rPr>
              <a:t> Child Abuse</a:t>
            </a:r>
          </a:p>
        </p:txBody>
      </p:sp>
      <p:graphicFrame>
        <p:nvGraphicFramePr>
          <p:cNvPr id="14341" name="Rectangle 3">
            <a:extLst>
              <a:ext uri="{FF2B5EF4-FFF2-40B4-BE49-F238E27FC236}">
                <a16:creationId xmlns:a16="http://schemas.microsoft.com/office/drawing/2014/main" id="{2908C998-E2A5-48A1-ABC3-14989B25AF96}"/>
              </a:ext>
            </a:extLst>
          </p:cNvPr>
          <p:cNvGraphicFramePr>
            <a:graphicFrameLocks noGrp="1"/>
          </p:cNvGraphicFramePr>
          <p:nvPr>
            <p:ph idx="1"/>
            <p:extLst>
              <p:ext uri="{D42A27DB-BD31-4B8C-83A1-F6EECF244321}">
                <p14:modId xmlns:p14="http://schemas.microsoft.com/office/powerpoint/2010/main" val="1373836171"/>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1A2DF962-467F-40C1-AA83-992E1CE9182B}"/>
              </a:ext>
            </a:extLst>
          </p:cNvPr>
          <p:cNvSpPr>
            <a:spLocks noGrp="1"/>
          </p:cNvSpPr>
          <p:nvPr>
            <p:ph type="title"/>
          </p:nvPr>
        </p:nvSpPr>
        <p:spPr>
          <a:xfrm>
            <a:off x="768096" y="585216"/>
            <a:ext cx="6013704" cy="1499616"/>
          </a:xfrm>
        </p:spPr>
        <p:txBody>
          <a:bodyPr>
            <a:normAutofit/>
          </a:bodyPr>
          <a:lstStyle/>
          <a:p>
            <a:pPr eaLnBrk="1" hangingPunct="1"/>
            <a:r>
              <a:rPr lang="en-US" altLang="en-US" dirty="0">
                <a:ea typeface="ヒラギノ角ゴ Pro W3" pitchFamily="1" charset="-128"/>
              </a:rPr>
              <a:t> Epidemiology</a:t>
            </a:r>
          </a:p>
        </p:txBody>
      </p:sp>
      <p:sp>
        <p:nvSpPr>
          <p:cNvPr id="16387" name="Rectangle 3">
            <a:extLst>
              <a:ext uri="{FF2B5EF4-FFF2-40B4-BE49-F238E27FC236}">
                <a16:creationId xmlns:a16="http://schemas.microsoft.com/office/drawing/2014/main" id="{9A3BE9EE-C694-49E8-BAD1-0F7DF2BAEAF1}"/>
              </a:ext>
            </a:extLst>
          </p:cNvPr>
          <p:cNvSpPr>
            <a:spLocks noGrp="1"/>
          </p:cNvSpPr>
          <p:nvPr>
            <p:ph idx="1"/>
          </p:nvPr>
        </p:nvSpPr>
        <p:spPr>
          <a:xfrm>
            <a:off x="768096" y="1783830"/>
            <a:ext cx="6013704" cy="4525530"/>
          </a:xfrm>
        </p:spPr>
        <p:txBody>
          <a:bodyPr>
            <a:normAutofit/>
          </a:bodyPr>
          <a:lstStyle/>
          <a:p>
            <a:pPr eaLnBrk="1" hangingPunct="1"/>
            <a:r>
              <a:rPr lang="en-US" altLang="en-US" sz="2400" dirty="0">
                <a:ea typeface="ヒラギノ角ゴ Pro W3" pitchFamily="1" charset="-128"/>
              </a:rPr>
              <a:t>2.4 million referrals for child abuse &amp; neglect in 2018</a:t>
            </a:r>
          </a:p>
          <a:p>
            <a:pPr lvl="1" eaLnBrk="1" hangingPunct="1"/>
            <a:r>
              <a:rPr lang="en-US" altLang="en-US" sz="2400" dirty="0"/>
              <a:t>73%: Neglect</a:t>
            </a:r>
          </a:p>
          <a:p>
            <a:pPr lvl="1" eaLnBrk="1" hangingPunct="1"/>
            <a:r>
              <a:rPr lang="en-US" altLang="en-US" sz="2400" dirty="0"/>
              <a:t>46%: Physical abuse</a:t>
            </a:r>
          </a:p>
          <a:p>
            <a:pPr lvl="1" eaLnBrk="1" hangingPunct="1"/>
            <a:r>
              <a:rPr lang="en-US" altLang="en-US" sz="2400" dirty="0"/>
              <a:t>8%: Medical neglect</a:t>
            </a:r>
          </a:p>
          <a:p>
            <a:pPr lvl="1" eaLnBrk="1" hangingPunct="1"/>
            <a:r>
              <a:rPr lang="en-US" altLang="en-US" sz="2400" dirty="0"/>
              <a:t>28% younger than three</a:t>
            </a:r>
          </a:p>
          <a:p>
            <a:pPr lvl="1" eaLnBrk="1" hangingPunct="1"/>
            <a:r>
              <a:rPr lang="en-US" altLang="en-US" sz="2400" dirty="0"/>
              <a:t>15% less than one year old</a:t>
            </a:r>
          </a:p>
          <a:p>
            <a:pPr lvl="1" eaLnBrk="1" hangingPunct="1"/>
            <a:r>
              <a:rPr lang="en-US" altLang="en-US" sz="2400" dirty="0"/>
              <a:t>78% of deaths: Children younger than 4</a:t>
            </a:r>
          </a:p>
          <a:p>
            <a:pPr lvl="1" eaLnBrk="1" hangingPunct="1"/>
            <a:r>
              <a:rPr lang="en-US" altLang="en-US" sz="2400" dirty="0"/>
              <a:t>About 92% of child abuse perpetrators are the victim’s parents </a:t>
            </a:r>
          </a:p>
          <a:p>
            <a:pPr eaLnBrk="1" hangingPunct="1"/>
            <a:endParaRPr lang="en-US" altLang="en-US" dirty="0">
              <a:ea typeface="ヒラギノ角ゴ Pro W3" pitchFamily="1" charset="-128"/>
            </a:endParaRPr>
          </a:p>
        </p:txBody>
      </p:sp>
      <p:sp>
        <p:nvSpPr>
          <p:cNvPr id="16392" name="Rectangle 16391">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94" name="Rectangle 16393">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CC149ADE-CD52-4300-BF0E-6FB0C0C12664}"/>
              </a:ext>
            </a:extLst>
          </p:cNvPr>
          <p:cNvSpPr>
            <a:spLocks noGrp="1"/>
          </p:cNvSpPr>
          <p:nvPr>
            <p:ph type="title"/>
          </p:nvPr>
        </p:nvSpPr>
        <p:spPr/>
        <p:txBody>
          <a:bodyPr/>
          <a:lstStyle/>
          <a:p>
            <a:pPr eaLnBrk="1" hangingPunct="1"/>
            <a:r>
              <a:rPr lang="en-US" altLang="en-US" dirty="0">
                <a:ea typeface="ヒラギノ角ゴ Pro W3" pitchFamily="1" charset="-128"/>
              </a:rPr>
              <a:t> Comorbidity</a:t>
            </a:r>
          </a:p>
        </p:txBody>
      </p:sp>
      <p:graphicFrame>
        <p:nvGraphicFramePr>
          <p:cNvPr id="18437" name="Rectangle 3">
            <a:extLst>
              <a:ext uri="{FF2B5EF4-FFF2-40B4-BE49-F238E27FC236}">
                <a16:creationId xmlns:a16="http://schemas.microsoft.com/office/drawing/2014/main" id="{64C1627B-CCFF-A152-808D-D46AE4354D9A}"/>
              </a:ext>
            </a:extLst>
          </p:cNvPr>
          <p:cNvGraphicFramePr>
            <a:graphicFrameLocks noGrp="1"/>
          </p:cNvGraphicFramePr>
          <p:nvPr>
            <p:ph idx="1"/>
            <p:extLst>
              <p:ext uri="{D42A27DB-BD31-4B8C-83A1-F6EECF244321}">
                <p14:modId xmlns:p14="http://schemas.microsoft.com/office/powerpoint/2010/main" val="1926045306"/>
              </p:ext>
            </p:extLst>
          </p:nvPr>
        </p:nvGraphicFramePr>
        <p:xfrm>
          <a:off x="768096" y="1708880"/>
          <a:ext cx="7926642" cy="41759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20487" name="Rectangle 20486">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489"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8505" y="1814574"/>
            <a:ext cx="5570417" cy="3228207"/>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0491" name="Rectangle 20490">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2"/>
            <a:ext cx="12344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493" name="Rectangle 20492">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1444" y="620720"/>
            <a:ext cx="5492423"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482" name="Title 5">
            <a:extLst>
              <a:ext uri="{FF2B5EF4-FFF2-40B4-BE49-F238E27FC236}">
                <a16:creationId xmlns:a16="http://schemas.microsoft.com/office/drawing/2014/main" id="{C2B7F3C6-C72E-457C-AB10-6769507D0ABC}"/>
              </a:ext>
            </a:extLst>
          </p:cNvPr>
          <p:cNvSpPr>
            <a:spLocks noGrp="1"/>
          </p:cNvSpPr>
          <p:nvPr>
            <p:ph type="title"/>
          </p:nvPr>
        </p:nvSpPr>
        <p:spPr>
          <a:xfrm>
            <a:off x="3406641" y="942449"/>
            <a:ext cx="5010992" cy="1470249"/>
          </a:xfrm>
        </p:spPr>
        <p:txBody>
          <a:bodyPr>
            <a:normAutofit/>
          </a:bodyPr>
          <a:lstStyle/>
          <a:p>
            <a:pPr eaLnBrk="1" hangingPunct="1"/>
            <a:r>
              <a:rPr lang="en-US" altLang="en-US" dirty="0">
                <a:ea typeface="ヒラギノ角ゴ Pro W3" pitchFamily="1" charset="-128"/>
              </a:rPr>
              <a:t>Case Study</a:t>
            </a:r>
          </a:p>
        </p:txBody>
      </p:sp>
      <p:cxnSp>
        <p:nvCxnSpPr>
          <p:cNvPr id="20495" name="Straight Connector 20494">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48775" y="2573573"/>
            <a:ext cx="49377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314" name="Content Placeholder 2">
            <a:extLst>
              <a:ext uri="{FF2B5EF4-FFF2-40B4-BE49-F238E27FC236}">
                <a16:creationId xmlns:a16="http://schemas.microsoft.com/office/drawing/2014/main" id="{8C420C65-FB7D-4B60-BA6E-9BD03E0ED867}"/>
              </a:ext>
            </a:extLst>
          </p:cNvPr>
          <p:cNvSpPr>
            <a:spLocks noGrp="1"/>
          </p:cNvSpPr>
          <p:nvPr>
            <p:ph idx="1"/>
          </p:nvPr>
        </p:nvSpPr>
        <p:spPr>
          <a:xfrm>
            <a:off x="3294888" y="2596322"/>
            <a:ext cx="5366512" cy="3617529"/>
          </a:xfrm>
        </p:spPr>
        <p:txBody>
          <a:bodyPr rtlCol="0">
            <a:noAutofit/>
          </a:bodyPr>
          <a:lstStyle/>
          <a:p>
            <a:pPr marL="0" indent="0" eaLnBrk="1" fontAlgn="auto" hangingPunct="1">
              <a:spcAft>
                <a:spcPts val="0"/>
              </a:spcAft>
              <a:buFont typeface="Wingdings 2" panose="05020102010507070707" pitchFamily="18" charset="2"/>
              <a:buNone/>
              <a:defRPr/>
            </a:pPr>
            <a:r>
              <a:rPr lang="en-US" altLang="en-US" sz="1900" dirty="0">
                <a:ea typeface="ヒラギノ角ゴ Pro W3" pitchFamily="3" charset="-128"/>
              </a:rPr>
              <a:t>Twelve-year-old Adam is taken for x-ray imaging of his and forearm. The attending physician sends his parents to the waiting room, though the father in particular is reluctant to leave his son’s side and becomes mildly agitated.</a:t>
            </a:r>
          </a:p>
          <a:p>
            <a:pPr marL="0" indent="0" eaLnBrk="1" fontAlgn="auto" hangingPunct="1">
              <a:spcAft>
                <a:spcPts val="0"/>
              </a:spcAft>
              <a:buFont typeface="Wingdings 2" panose="05020102010507070707" pitchFamily="18" charset="2"/>
              <a:buNone/>
              <a:defRPr/>
            </a:pPr>
            <a:r>
              <a:rPr lang="en-US" altLang="en-US" sz="1900" dirty="0">
                <a:ea typeface="ヒラギノ角ゴ Pro W3" pitchFamily="3" charset="-128"/>
              </a:rPr>
              <a:t>     “You can see him again soon,” the physician occurs, “but not in radiology.” </a:t>
            </a:r>
          </a:p>
          <a:p>
            <a:pPr marL="0" indent="0" eaLnBrk="1" fontAlgn="auto" hangingPunct="1">
              <a:spcAft>
                <a:spcPts val="0"/>
              </a:spcAft>
              <a:buFont typeface="Wingdings 2" panose="05020102010507070707" pitchFamily="18" charset="2"/>
              <a:buNone/>
              <a:defRPr/>
            </a:pPr>
            <a:r>
              <a:rPr lang="en-US" altLang="en-US" sz="1900" dirty="0">
                <a:ea typeface="ヒラギノ角ゴ Pro W3" pitchFamily="3" charset="-128"/>
              </a:rPr>
              <a:t>     Reluctantly, the father cooperates. “You don’t have to bug the kid about his skateboarding, okay? Last thing he needs is questions. He never can think straight on a normal day when he’s badgered, let alone when he’s hurt. He’s in a class for special needs.”</a:t>
            </a:r>
          </a:p>
          <a:p>
            <a:pPr marL="0" indent="0" eaLnBrk="1" fontAlgn="auto" hangingPunct="1">
              <a:spcAft>
                <a:spcPts val="0"/>
              </a:spcAft>
              <a:buFont typeface="Wingdings 2" panose="05020102010507070707" pitchFamily="18" charset="2"/>
              <a:buNone/>
              <a:defRPr/>
            </a:pPr>
            <a:r>
              <a:rPr lang="en-US" altLang="en-US" sz="1900" dirty="0">
                <a:ea typeface="ヒラギノ角ゴ Pro W3" pitchFamily="3" charset="-128"/>
              </a:rPr>
              <a:t>     </a:t>
            </a:r>
          </a:p>
        </p:txBody>
      </p:sp>
    </p:spTree>
  </p:cSld>
  <p:clrMapOvr>
    <a:overrideClrMapping bg1="dk1" tx1="lt1" bg2="dk2" tx2="lt2" accent1="accent1" accent2="accent2" accent3="accent3" accent4="accent4" accent5="accent5" accent6="accent6" hlink="hlink" folHlink="folHlink"/>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22536" name="Rectangle 22535">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538"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8505" y="1814574"/>
            <a:ext cx="5570417" cy="3228207"/>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2540" name="Rectangle 22539">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2"/>
            <a:ext cx="12344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542" name="Rectangle 22541">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1444" y="620720"/>
            <a:ext cx="5492423"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530" name="Title 5">
            <a:extLst>
              <a:ext uri="{FF2B5EF4-FFF2-40B4-BE49-F238E27FC236}">
                <a16:creationId xmlns:a16="http://schemas.microsoft.com/office/drawing/2014/main" id="{430D708F-4466-4D31-AB04-191FF2ED6DB2}"/>
              </a:ext>
            </a:extLst>
          </p:cNvPr>
          <p:cNvSpPr>
            <a:spLocks noGrp="1"/>
          </p:cNvSpPr>
          <p:nvPr>
            <p:ph type="title"/>
          </p:nvPr>
        </p:nvSpPr>
        <p:spPr>
          <a:xfrm>
            <a:off x="3406641" y="942449"/>
            <a:ext cx="5010992" cy="1470249"/>
          </a:xfrm>
        </p:spPr>
        <p:txBody>
          <a:bodyPr>
            <a:normAutofit/>
          </a:bodyPr>
          <a:lstStyle/>
          <a:p>
            <a:pPr eaLnBrk="1" hangingPunct="1"/>
            <a:r>
              <a:rPr lang="en-US" altLang="en-US" dirty="0">
                <a:ea typeface="ヒラギノ角ゴ Pro W3" pitchFamily="1" charset="-128"/>
              </a:rPr>
              <a:t>Case Study (Cont.)</a:t>
            </a:r>
          </a:p>
        </p:txBody>
      </p:sp>
      <p:cxnSp>
        <p:nvCxnSpPr>
          <p:cNvPr id="22544" name="Straight Connector 22543">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48775" y="2573573"/>
            <a:ext cx="49377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2531" name="Content Placeholder 2">
            <a:extLst>
              <a:ext uri="{FF2B5EF4-FFF2-40B4-BE49-F238E27FC236}">
                <a16:creationId xmlns:a16="http://schemas.microsoft.com/office/drawing/2014/main" id="{19763F03-F8A5-40C9-A8A9-236248097621}"/>
              </a:ext>
            </a:extLst>
          </p:cNvPr>
          <p:cNvSpPr>
            <a:spLocks noGrp="1"/>
          </p:cNvSpPr>
          <p:nvPr>
            <p:ph idx="1"/>
          </p:nvPr>
        </p:nvSpPr>
        <p:spPr>
          <a:xfrm>
            <a:off x="3410282" y="2773885"/>
            <a:ext cx="5007352" cy="3141013"/>
          </a:xfrm>
        </p:spPr>
        <p:txBody>
          <a:bodyPr>
            <a:normAutofit/>
          </a:bodyPr>
          <a:lstStyle/>
          <a:p>
            <a:pPr marL="0" indent="0" eaLnBrk="1" hangingPunct="1">
              <a:buFont typeface="Wingdings 2" panose="05020102010507070707" pitchFamily="18" charset="2"/>
              <a:buNone/>
            </a:pPr>
            <a:r>
              <a:rPr lang="en-US" altLang="en-US" dirty="0">
                <a:ea typeface="ヒラギノ角ゴ Pro W3" pitchFamily="1" charset="-128"/>
              </a:rPr>
              <a:t>          Alone with the nurse, the physician says quietly, “That dad’s a little on the angry side—more tense than worried, I think. See what you can find out while I talk to the boy in Radiology?”</a:t>
            </a:r>
          </a:p>
          <a:p>
            <a:pPr marL="0" indent="0" eaLnBrk="1" hangingPunct="1">
              <a:buFont typeface="Wingdings 2" panose="05020102010507070707" pitchFamily="18" charset="2"/>
              <a:buNone/>
            </a:pPr>
            <a:r>
              <a:rPr lang="en-US" altLang="en-US" dirty="0">
                <a:ea typeface="ヒラギノ角ゴ Pro W3" pitchFamily="1" charset="-128"/>
              </a:rPr>
              <a:t>     The nurse agrees.</a:t>
            </a:r>
          </a:p>
        </p:txBody>
      </p:sp>
    </p:spTree>
  </p:cSld>
  <p:clrMapOvr>
    <a:overrideClrMapping bg1="dk1" tx1="lt1" bg2="dk2" tx2="lt2" accent1="accent1" accent2="accent2" accent3="accent3" accent4="accent4" accent5="accent5" accent6="accent6" hlink="hlink" folHlink="folHlink"/>
  </p:clrMapOvr>
  <p:transition/>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1067</TotalTime>
  <Words>2730</Words>
  <Application>Microsoft Macintosh PowerPoint</Application>
  <PresentationFormat>On-screen Show (4:3)</PresentationFormat>
  <Paragraphs>377</Paragraphs>
  <Slides>47</Slides>
  <Notes>45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47</vt:i4>
      </vt:variant>
    </vt:vector>
  </HeadingPairs>
  <TitlesOfParts>
    <vt:vector size="56" baseType="lpstr">
      <vt:lpstr>Arial</vt:lpstr>
      <vt:lpstr>Calibri</vt:lpstr>
      <vt:lpstr>Tw Cen MT</vt:lpstr>
      <vt:lpstr>Tw Cen MT Condensed</vt:lpstr>
      <vt:lpstr>Wingdings</vt:lpstr>
      <vt:lpstr>Wingdings 2</vt:lpstr>
      <vt:lpstr>Wingdings 3</vt:lpstr>
      <vt:lpstr>Office Theme</vt:lpstr>
      <vt:lpstr>Integral</vt:lpstr>
      <vt:lpstr>Child, Older Adult, and Intimate Partner Violence </vt:lpstr>
      <vt:lpstr>Types of Abuse</vt:lpstr>
      <vt:lpstr>Case Study</vt:lpstr>
      <vt:lpstr>Abuse: Three Elements </vt:lpstr>
      <vt:lpstr> Child Abuse</vt:lpstr>
      <vt:lpstr> Epidemiology</vt:lpstr>
      <vt:lpstr> Comorbidity</vt:lpstr>
      <vt:lpstr>Case Study</vt:lpstr>
      <vt:lpstr>Case Study (Cont.)</vt:lpstr>
      <vt:lpstr> Risk Factors</vt:lpstr>
      <vt:lpstr>Characteristics of Abusive Parents</vt:lpstr>
      <vt:lpstr>Effects of Family Violence</vt:lpstr>
      <vt:lpstr>Intimate Partner Violence</vt:lpstr>
      <vt:lpstr>Risk Factors</vt:lpstr>
      <vt:lpstr>Theory</vt:lpstr>
      <vt:lpstr>The Perpetrator/Batterer</vt:lpstr>
      <vt:lpstr>The Perpetrator/Batterer—cont’d</vt:lpstr>
      <vt:lpstr>Cycle of Violence</vt:lpstr>
      <vt:lpstr>The Battered Partner</vt:lpstr>
      <vt:lpstr>The Battered Partner—(cont.)</vt:lpstr>
      <vt:lpstr>The Battered Partner— (cont.)</vt:lpstr>
      <vt:lpstr>Older Adult Abuse</vt:lpstr>
      <vt:lpstr>Risk Factors</vt:lpstr>
      <vt:lpstr>Audience Response Question</vt:lpstr>
      <vt:lpstr>Case Study</vt:lpstr>
      <vt:lpstr>Application of the Nursing Process</vt:lpstr>
      <vt:lpstr>Assessment: Interview Guidelines</vt:lpstr>
      <vt:lpstr>Assessment: Interview Guidelines (Cont.)</vt:lpstr>
      <vt:lpstr>Assessment: Interview Guidelines (Cont.)</vt:lpstr>
      <vt:lpstr>Audience Response Question</vt:lpstr>
      <vt:lpstr>Assessment </vt:lpstr>
      <vt:lpstr>Assessment (Cont.) </vt:lpstr>
      <vt:lpstr>Assessment (Cont.) </vt:lpstr>
      <vt:lpstr>Assessment (Cont.) </vt:lpstr>
      <vt:lpstr>Discussion Questions</vt:lpstr>
      <vt:lpstr>Application of the Nursing Process (Cont.)</vt:lpstr>
      <vt:lpstr>Planning</vt:lpstr>
      <vt:lpstr>Implementation </vt:lpstr>
      <vt:lpstr>Developing a Safety Plan</vt:lpstr>
      <vt:lpstr>Case Study Discussion</vt:lpstr>
      <vt:lpstr>Prevention of Abuse</vt:lpstr>
      <vt:lpstr>Treatment Modalities— Psychological Therapies</vt:lpstr>
      <vt:lpstr>Audience Response Question</vt:lpstr>
      <vt:lpstr>Audience Response Questions</vt:lpstr>
      <vt:lpstr>Case study</vt:lpstr>
      <vt:lpstr>Audience Response Question (SATA)</vt:lpstr>
      <vt:lpstr>Communication with Chloe</vt:lpstr>
    </vt:vector>
  </TitlesOfParts>
  <Manager>Cindy Thoms</Manager>
  <Company>Elsevier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026</dc:title>
  <dc:subject>Child, Older Adult, and Intimate Partner Abuse</dc:subject>
  <dc:creator>Varcarolis</dc:creator>
  <dc:description>Foundations of Psychiatric Mental Health Nursing, 6/e</dc:description>
  <cp:lastModifiedBy>Microsoft Office User</cp:lastModifiedBy>
  <cp:revision>260</cp:revision>
  <cp:lastPrinted>2022-09-11T22:54:26Z</cp:lastPrinted>
  <dcterms:created xsi:type="dcterms:W3CDTF">2005-06-02T05:15:00Z</dcterms:created>
  <dcterms:modified xsi:type="dcterms:W3CDTF">2022-09-11T22:54:52Z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49ac42a-3eb4-4074-b885-aea26bd6241e_Enabled">
    <vt:lpwstr>true</vt:lpwstr>
  </property>
  <property fmtid="{D5CDD505-2E9C-101B-9397-08002B2CF9AE}" pid="3" name="MSIP_Label_549ac42a-3eb4-4074-b885-aea26bd6241e_SetDate">
    <vt:lpwstr>2021-04-07T17:51:12Z</vt:lpwstr>
  </property>
  <property fmtid="{D5CDD505-2E9C-101B-9397-08002B2CF9AE}" pid="4" name="MSIP_Label_549ac42a-3eb4-4074-b885-aea26bd6241e_Method">
    <vt:lpwstr>Standard</vt:lpwstr>
  </property>
  <property fmtid="{D5CDD505-2E9C-101B-9397-08002B2CF9AE}" pid="5" name="MSIP_Label_549ac42a-3eb4-4074-b885-aea26bd6241e_Name">
    <vt:lpwstr>General Business</vt:lpwstr>
  </property>
  <property fmtid="{D5CDD505-2E9C-101B-9397-08002B2CF9AE}" pid="6" name="MSIP_Label_549ac42a-3eb4-4074-b885-aea26bd6241e_SiteId">
    <vt:lpwstr>9274ee3f-9425-4109-a27f-9fb15c10675d</vt:lpwstr>
  </property>
  <property fmtid="{D5CDD505-2E9C-101B-9397-08002B2CF9AE}" pid="7" name="MSIP_Label_549ac42a-3eb4-4074-b885-aea26bd6241e_ActionId">
    <vt:lpwstr>018050a5-08f5-45f7-bef2-0fcab102d80b</vt:lpwstr>
  </property>
  <property fmtid="{D5CDD505-2E9C-101B-9397-08002B2CF9AE}" pid="8" name="MSIP_Label_549ac42a-3eb4-4074-b885-aea26bd6241e_ContentBits">
    <vt:lpwstr>0</vt:lpwstr>
  </property>
</Properties>
</file>