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9" r:id="rId2"/>
  </p:sldMasterIdLst>
  <p:notesMasterIdLst>
    <p:notesMasterId r:id="rId28"/>
  </p:notesMasterIdLst>
  <p:sldIdLst>
    <p:sldId id="575" r:id="rId3"/>
    <p:sldId id="608" r:id="rId4"/>
    <p:sldId id="613" r:id="rId5"/>
    <p:sldId id="609" r:id="rId6"/>
    <p:sldId id="583" r:id="rId7"/>
    <p:sldId id="615" r:id="rId8"/>
    <p:sldId id="614" r:id="rId9"/>
    <p:sldId id="610" r:id="rId10"/>
    <p:sldId id="584" r:id="rId11"/>
    <p:sldId id="617" r:id="rId12"/>
    <p:sldId id="601" r:id="rId13"/>
    <p:sldId id="611" r:id="rId14"/>
    <p:sldId id="612" r:id="rId15"/>
    <p:sldId id="578" r:id="rId16"/>
    <p:sldId id="586" r:id="rId17"/>
    <p:sldId id="602" r:id="rId18"/>
    <p:sldId id="595" r:id="rId19"/>
    <p:sldId id="596" r:id="rId20"/>
    <p:sldId id="597" r:id="rId21"/>
    <p:sldId id="598" r:id="rId22"/>
    <p:sldId id="599" r:id="rId23"/>
    <p:sldId id="603" r:id="rId24"/>
    <p:sldId id="600" r:id="rId25"/>
    <p:sldId id="604" r:id="rId26"/>
    <p:sldId id="60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65170" autoAdjust="0"/>
  </p:normalViewPr>
  <p:slideViewPr>
    <p:cSldViewPr snapToGrid="0">
      <p:cViewPr varScale="1">
        <p:scale>
          <a:sx n="76" d="100"/>
          <a:sy n="76" d="100"/>
        </p:scale>
        <p:origin x="21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6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5A015-234B-4C5D-88A1-0772716F0F0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C1054E-B661-4B0F-8C12-BEC37AFA4BB9}">
      <dgm:prSet/>
      <dgm:spPr/>
      <dgm:t>
        <a:bodyPr/>
        <a:lstStyle/>
        <a:p>
          <a:r>
            <a:rPr lang="en-US" dirty="0"/>
            <a:t>Minorities</a:t>
          </a:r>
        </a:p>
      </dgm:t>
    </dgm:pt>
    <dgm:pt modelId="{89F699E6-F6E8-414D-9082-E06918914C3A}" type="parTrans" cxnId="{02DA4784-0A67-4C6C-8809-F0931A7DB955}">
      <dgm:prSet/>
      <dgm:spPr/>
      <dgm:t>
        <a:bodyPr/>
        <a:lstStyle/>
        <a:p>
          <a:endParaRPr lang="en-US"/>
        </a:p>
      </dgm:t>
    </dgm:pt>
    <dgm:pt modelId="{80F2403F-FE8F-43AE-A93A-86635147F394}" type="sibTrans" cxnId="{02DA4784-0A67-4C6C-8809-F0931A7DB955}">
      <dgm:prSet/>
      <dgm:spPr/>
      <dgm:t>
        <a:bodyPr/>
        <a:lstStyle/>
        <a:p>
          <a:endParaRPr lang="en-US"/>
        </a:p>
      </dgm:t>
    </dgm:pt>
    <dgm:pt modelId="{1A032516-9A2C-4C38-8FB1-487293C44078}">
      <dgm:prSet/>
      <dgm:spPr/>
      <dgm:t>
        <a:bodyPr/>
        <a:lstStyle/>
        <a:p>
          <a:r>
            <a:rPr lang="en-US" dirty="0"/>
            <a:t>racially, ethnically, or culturally distinct groups that coexist, but are subordinate in some way to a dominant group </a:t>
          </a:r>
        </a:p>
      </dgm:t>
    </dgm:pt>
    <dgm:pt modelId="{FB549BD1-8BFE-4A44-A691-EE5BCEE286BF}" type="parTrans" cxnId="{D108A5D2-A241-49DA-92C4-F477088DF5B7}">
      <dgm:prSet/>
      <dgm:spPr/>
      <dgm:t>
        <a:bodyPr/>
        <a:lstStyle/>
        <a:p>
          <a:endParaRPr lang="en-US"/>
        </a:p>
      </dgm:t>
    </dgm:pt>
    <dgm:pt modelId="{59321074-3745-40FC-B397-62F3424FF8DE}" type="sibTrans" cxnId="{D108A5D2-A241-49DA-92C4-F477088DF5B7}">
      <dgm:prSet/>
      <dgm:spPr/>
      <dgm:t>
        <a:bodyPr/>
        <a:lstStyle/>
        <a:p>
          <a:endParaRPr lang="en-US"/>
        </a:p>
      </dgm:t>
    </dgm:pt>
    <dgm:pt modelId="{3991A75A-10D1-4F36-8046-988947429F6F}">
      <dgm:prSet/>
      <dgm:spPr/>
      <dgm:t>
        <a:bodyPr/>
        <a:lstStyle/>
        <a:p>
          <a:r>
            <a:rPr lang="en-US" dirty="0"/>
            <a:t>Minority status</a:t>
          </a:r>
        </a:p>
      </dgm:t>
    </dgm:pt>
    <dgm:pt modelId="{32059D0E-D234-45D1-8F2B-8D3CCAD2169F}" type="parTrans" cxnId="{A053E28D-27EE-48FD-8EAD-1A8551E575CC}">
      <dgm:prSet/>
      <dgm:spPr/>
      <dgm:t>
        <a:bodyPr/>
        <a:lstStyle/>
        <a:p>
          <a:endParaRPr lang="en-US"/>
        </a:p>
      </dgm:t>
    </dgm:pt>
    <dgm:pt modelId="{8F9FFF9E-DD8C-4F60-B8D2-42DF0892BC63}" type="sibTrans" cxnId="{A053E28D-27EE-48FD-8EAD-1A8551E575CC}">
      <dgm:prSet/>
      <dgm:spPr/>
      <dgm:t>
        <a:bodyPr/>
        <a:lstStyle/>
        <a:p>
          <a:endParaRPr lang="en-US"/>
        </a:p>
      </dgm:t>
    </dgm:pt>
    <dgm:pt modelId="{8B11A980-EC46-4673-B7E1-B0DD1219B27E}">
      <dgm:prSet/>
      <dgm:spPr/>
      <dgm:t>
        <a:bodyPr/>
        <a:lstStyle/>
        <a:p>
          <a:r>
            <a:rPr lang="en-US" dirty="0"/>
            <a:t>not always fewer in numbers, but lacking political and social power; may be treated differently and discriminated against   </a:t>
          </a:r>
        </a:p>
      </dgm:t>
    </dgm:pt>
    <dgm:pt modelId="{B9763ADE-C617-4743-928D-68A432566D76}" type="parTrans" cxnId="{9D92DB1D-2A80-4E79-9157-A80ED353CA7A}">
      <dgm:prSet/>
      <dgm:spPr/>
      <dgm:t>
        <a:bodyPr/>
        <a:lstStyle/>
        <a:p>
          <a:endParaRPr lang="en-US"/>
        </a:p>
      </dgm:t>
    </dgm:pt>
    <dgm:pt modelId="{7F1FADF9-77D8-40A7-9B16-3C461CF17227}" type="sibTrans" cxnId="{9D92DB1D-2A80-4E79-9157-A80ED353CA7A}">
      <dgm:prSet/>
      <dgm:spPr/>
      <dgm:t>
        <a:bodyPr/>
        <a:lstStyle/>
        <a:p>
          <a:endParaRPr lang="en-US"/>
        </a:p>
      </dgm:t>
    </dgm:pt>
    <dgm:pt modelId="{BC08E275-32A8-8841-96A8-F398773F9325}" type="pres">
      <dgm:prSet presAssocID="{A8F5A015-234B-4C5D-88A1-0772716F0F08}" presName="Name0" presStyleCnt="0">
        <dgm:presLayoutVars>
          <dgm:dir/>
          <dgm:animLvl val="lvl"/>
          <dgm:resizeHandles val="exact"/>
        </dgm:presLayoutVars>
      </dgm:prSet>
      <dgm:spPr/>
    </dgm:pt>
    <dgm:pt modelId="{5085AB05-719F-9245-9ECC-DC84A1DDC27F}" type="pres">
      <dgm:prSet presAssocID="{CFC1054E-B661-4B0F-8C12-BEC37AFA4BB9}" presName="composite" presStyleCnt="0"/>
      <dgm:spPr/>
    </dgm:pt>
    <dgm:pt modelId="{5E412803-D9DE-8048-87F3-057E7ADC0C56}" type="pres">
      <dgm:prSet presAssocID="{CFC1054E-B661-4B0F-8C12-BEC37AFA4BB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19A39F4-85C5-DA49-812B-709BD6043CB0}" type="pres">
      <dgm:prSet presAssocID="{CFC1054E-B661-4B0F-8C12-BEC37AFA4BB9}" presName="desTx" presStyleLbl="alignAccFollowNode1" presStyleIdx="0" presStyleCnt="2">
        <dgm:presLayoutVars>
          <dgm:bulletEnabled val="1"/>
        </dgm:presLayoutVars>
      </dgm:prSet>
      <dgm:spPr/>
    </dgm:pt>
    <dgm:pt modelId="{DF6DF66C-ED76-4240-B7E5-87AEF05CC361}" type="pres">
      <dgm:prSet presAssocID="{80F2403F-FE8F-43AE-A93A-86635147F394}" presName="space" presStyleCnt="0"/>
      <dgm:spPr/>
    </dgm:pt>
    <dgm:pt modelId="{693D216E-FA7E-7D41-8442-1997A178D2C2}" type="pres">
      <dgm:prSet presAssocID="{3991A75A-10D1-4F36-8046-988947429F6F}" presName="composite" presStyleCnt="0"/>
      <dgm:spPr/>
    </dgm:pt>
    <dgm:pt modelId="{25240434-FD0C-EF4B-A734-0B3F8FDAC6E2}" type="pres">
      <dgm:prSet presAssocID="{3991A75A-10D1-4F36-8046-988947429F6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C46FBA-F8E3-104F-9C98-252E57855717}" type="pres">
      <dgm:prSet presAssocID="{3991A75A-10D1-4F36-8046-988947429F6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D92DB1D-2A80-4E79-9157-A80ED353CA7A}" srcId="{3991A75A-10D1-4F36-8046-988947429F6F}" destId="{8B11A980-EC46-4673-B7E1-B0DD1219B27E}" srcOrd="0" destOrd="0" parTransId="{B9763ADE-C617-4743-928D-68A432566D76}" sibTransId="{7F1FADF9-77D8-40A7-9B16-3C461CF17227}"/>
    <dgm:cxn modelId="{B47F381E-0D9D-074B-B4AD-17B17D626DE2}" type="presOf" srcId="{1A032516-9A2C-4C38-8FB1-487293C44078}" destId="{E19A39F4-85C5-DA49-812B-709BD6043CB0}" srcOrd="0" destOrd="0" presId="urn:microsoft.com/office/officeart/2005/8/layout/hList1"/>
    <dgm:cxn modelId="{A5920754-30C8-5545-9B3E-ECE01D6366B4}" type="presOf" srcId="{8B11A980-EC46-4673-B7E1-B0DD1219B27E}" destId="{63C46FBA-F8E3-104F-9C98-252E57855717}" srcOrd="0" destOrd="0" presId="urn:microsoft.com/office/officeart/2005/8/layout/hList1"/>
    <dgm:cxn modelId="{02DA4784-0A67-4C6C-8809-F0931A7DB955}" srcId="{A8F5A015-234B-4C5D-88A1-0772716F0F08}" destId="{CFC1054E-B661-4B0F-8C12-BEC37AFA4BB9}" srcOrd="0" destOrd="0" parTransId="{89F699E6-F6E8-414D-9082-E06918914C3A}" sibTransId="{80F2403F-FE8F-43AE-A93A-86635147F394}"/>
    <dgm:cxn modelId="{A053E28D-27EE-48FD-8EAD-1A8551E575CC}" srcId="{A8F5A015-234B-4C5D-88A1-0772716F0F08}" destId="{3991A75A-10D1-4F36-8046-988947429F6F}" srcOrd="1" destOrd="0" parTransId="{32059D0E-D234-45D1-8F2B-8D3CCAD2169F}" sibTransId="{8F9FFF9E-DD8C-4F60-B8D2-42DF0892BC63}"/>
    <dgm:cxn modelId="{61C5719C-E181-AB47-8DD9-F7DD52FAC6CB}" type="presOf" srcId="{A8F5A015-234B-4C5D-88A1-0772716F0F08}" destId="{BC08E275-32A8-8841-96A8-F398773F9325}" srcOrd="0" destOrd="0" presId="urn:microsoft.com/office/officeart/2005/8/layout/hList1"/>
    <dgm:cxn modelId="{2A246EAB-85C1-AB4D-AD67-C583F93ED64F}" type="presOf" srcId="{CFC1054E-B661-4B0F-8C12-BEC37AFA4BB9}" destId="{5E412803-D9DE-8048-87F3-057E7ADC0C56}" srcOrd="0" destOrd="0" presId="urn:microsoft.com/office/officeart/2005/8/layout/hList1"/>
    <dgm:cxn modelId="{D108A5D2-A241-49DA-92C4-F477088DF5B7}" srcId="{CFC1054E-B661-4B0F-8C12-BEC37AFA4BB9}" destId="{1A032516-9A2C-4C38-8FB1-487293C44078}" srcOrd="0" destOrd="0" parTransId="{FB549BD1-8BFE-4A44-A691-EE5BCEE286BF}" sibTransId="{59321074-3745-40FC-B397-62F3424FF8DE}"/>
    <dgm:cxn modelId="{BCE985D5-EF0C-5A4A-AC66-3C385EF4B8E8}" type="presOf" srcId="{3991A75A-10D1-4F36-8046-988947429F6F}" destId="{25240434-FD0C-EF4B-A734-0B3F8FDAC6E2}" srcOrd="0" destOrd="0" presId="urn:microsoft.com/office/officeart/2005/8/layout/hList1"/>
    <dgm:cxn modelId="{C34C8E79-1602-F443-B093-4C278223E83A}" type="presParOf" srcId="{BC08E275-32A8-8841-96A8-F398773F9325}" destId="{5085AB05-719F-9245-9ECC-DC84A1DDC27F}" srcOrd="0" destOrd="0" presId="urn:microsoft.com/office/officeart/2005/8/layout/hList1"/>
    <dgm:cxn modelId="{5216A46C-A6FD-4A44-843C-5D395C6B78B9}" type="presParOf" srcId="{5085AB05-719F-9245-9ECC-DC84A1DDC27F}" destId="{5E412803-D9DE-8048-87F3-057E7ADC0C56}" srcOrd="0" destOrd="0" presId="urn:microsoft.com/office/officeart/2005/8/layout/hList1"/>
    <dgm:cxn modelId="{C15A37B6-FBF9-E943-B2EE-05541F342063}" type="presParOf" srcId="{5085AB05-719F-9245-9ECC-DC84A1DDC27F}" destId="{E19A39F4-85C5-DA49-812B-709BD6043CB0}" srcOrd="1" destOrd="0" presId="urn:microsoft.com/office/officeart/2005/8/layout/hList1"/>
    <dgm:cxn modelId="{38794167-DB60-2D4E-8B64-F3C4AAA472F7}" type="presParOf" srcId="{BC08E275-32A8-8841-96A8-F398773F9325}" destId="{DF6DF66C-ED76-4240-B7E5-87AEF05CC361}" srcOrd="1" destOrd="0" presId="urn:microsoft.com/office/officeart/2005/8/layout/hList1"/>
    <dgm:cxn modelId="{83DB2B84-4FF2-EE43-9E08-6F3FE558BA54}" type="presParOf" srcId="{BC08E275-32A8-8841-96A8-F398773F9325}" destId="{693D216E-FA7E-7D41-8442-1997A178D2C2}" srcOrd="2" destOrd="0" presId="urn:microsoft.com/office/officeart/2005/8/layout/hList1"/>
    <dgm:cxn modelId="{77582A0B-FF6F-8C44-B561-D118BFF3E58A}" type="presParOf" srcId="{693D216E-FA7E-7D41-8442-1997A178D2C2}" destId="{25240434-FD0C-EF4B-A734-0B3F8FDAC6E2}" srcOrd="0" destOrd="0" presId="urn:microsoft.com/office/officeart/2005/8/layout/hList1"/>
    <dgm:cxn modelId="{7D72B5E5-24BA-2D4F-B392-2285640DA961}" type="presParOf" srcId="{693D216E-FA7E-7D41-8442-1997A178D2C2}" destId="{63C46FBA-F8E3-104F-9C98-252E578557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8DA21-E47C-4A93-BF48-BAB5BA4E333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15B158B-8566-4141-88B3-E7E0C5873D1C}">
      <dgm:prSet/>
      <dgm:spPr/>
      <dgm:t>
        <a:bodyPr/>
        <a:lstStyle/>
        <a:p>
          <a:r>
            <a:rPr lang="en-US" dirty="0"/>
            <a:t>U.S. Census Bureau</a:t>
          </a:r>
        </a:p>
      </dgm:t>
    </dgm:pt>
    <dgm:pt modelId="{8A0B6B5E-C3C7-4A97-940B-D2F6A5D70FE1}" type="parTrans" cxnId="{5F08CB27-E6BD-4157-B807-81ECE20AB1BC}">
      <dgm:prSet/>
      <dgm:spPr/>
      <dgm:t>
        <a:bodyPr/>
        <a:lstStyle/>
        <a:p>
          <a:endParaRPr lang="en-US"/>
        </a:p>
      </dgm:t>
    </dgm:pt>
    <dgm:pt modelId="{9AF6C3AE-B2E0-4E97-A1EA-E9FD82DFD521}" type="sibTrans" cxnId="{5F08CB27-E6BD-4157-B807-81ECE20AB1BC}">
      <dgm:prSet/>
      <dgm:spPr/>
      <dgm:t>
        <a:bodyPr/>
        <a:lstStyle/>
        <a:p>
          <a:endParaRPr lang="en-US"/>
        </a:p>
      </dgm:t>
    </dgm:pt>
    <dgm:pt modelId="{45D72E1C-CACF-435E-8DE7-6D8BAB55E3CB}">
      <dgm:prSet/>
      <dgm:spPr/>
      <dgm:t>
        <a:bodyPr/>
        <a:lstStyle/>
        <a:p>
          <a:r>
            <a:rPr lang="en-US" dirty="0"/>
            <a:t>Combined race-ethnicity categorization system</a:t>
          </a:r>
        </a:p>
      </dgm:t>
    </dgm:pt>
    <dgm:pt modelId="{50BA6CBE-4EC7-47DF-B16F-329E7E48B264}" type="parTrans" cxnId="{AAF1EA15-52A8-40D8-BC01-406A445726C4}">
      <dgm:prSet/>
      <dgm:spPr/>
      <dgm:t>
        <a:bodyPr/>
        <a:lstStyle/>
        <a:p>
          <a:endParaRPr lang="en-US"/>
        </a:p>
      </dgm:t>
    </dgm:pt>
    <dgm:pt modelId="{9275E5FA-49C7-4940-9EF5-F1FE4BD9AF38}" type="sibTrans" cxnId="{AAF1EA15-52A8-40D8-BC01-406A445726C4}">
      <dgm:prSet/>
      <dgm:spPr/>
      <dgm:t>
        <a:bodyPr/>
        <a:lstStyle/>
        <a:p>
          <a:endParaRPr lang="en-US"/>
        </a:p>
      </dgm:t>
    </dgm:pt>
    <dgm:pt modelId="{43DEEA64-A234-49EB-9637-6A789B98B375}">
      <dgm:prSet/>
      <dgm:spPr/>
      <dgm:t>
        <a:bodyPr/>
        <a:lstStyle/>
        <a:p>
          <a:r>
            <a:rPr lang="en-US" dirty="0"/>
            <a:t>Purpose</a:t>
          </a:r>
        </a:p>
      </dgm:t>
    </dgm:pt>
    <dgm:pt modelId="{63FEADEB-93BB-49F4-A2E4-4206A87E3954}" type="parTrans" cxnId="{EBBAC20A-8113-4501-A4C1-05C527227A76}">
      <dgm:prSet/>
      <dgm:spPr/>
      <dgm:t>
        <a:bodyPr/>
        <a:lstStyle/>
        <a:p>
          <a:endParaRPr lang="en-US"/>
        </a:p>
      </dgm:t>
    </dgm:pt>
    <dgm:pt modelId="{25D845CC-5635-451A-B913-A5B2363E941A}" type="sibTrans" cxnId="{EBBAC20A-8113-4501-A4C1-05C527227A76}">
      <dgm:prSet/>
      <dgm:spPr/>
      <dgm:t>
        <a:bodyPr/>
        <a:lstStyle/>
        <a:p>
          <a:endParaRPr lang="en-US"/>
        </a:p>
      </dgm:t>
    </dgm:pt>
    <dgm:pt modelId="{6B2E0297-E194-40F0-97C1-291DDBB2DCF6}">
      <dgm:prSet/>
      <dgm:spPr/>
      <dgm:t>
        <a:bodyPr/>
        <a:lstStyle/>
        <a:p>
          <a:r>
            <a:rPr lang="en-US" dirty="0"/>
            <a:t>Racial-ethnic descriptions help the government understand the needs of its citizens </a:t>
          </a:r>
        </a:p>
      </dgm:t>
    </dgm:pt>
    <dgm:pt modelId="{80008242-8638-48E8-B253-4D1A17A902E4}" type="parTrans" cxnId="{57C378BC-7B8F-4D57-9376-C0396746BEBE}">
      <dgm:prSet/>
      <dgm:spPr/>
      <dgm:t>
        <a:bodyPr/>
        <a:lstStyle/>
        <a:p>
          <a:endParaRPr lang="en-US"/>
        </a:p>
      </dgm:t>
    </dgm:pt>
    <dgm:pt modelId="{D8DF5BFF-0007-4623-ABFF-7190B7FF3DD7}" type="sibTrans" cxnId="{57C378BC-7B8F-4D57-9376-C0396746BEBE}">
      <dgm:prSet/>
      <dgm:spPr/>
      <dgm:t>
        <a:bodyPr/>
        <a:lstStyle/>
        <a:p>
          <a:endParaRPr lang="en-US"/>
        </a:p>
      </dgm:t>
    </dgm:pt>
    <dgm:pt modelId="{FB8BEAEF-FDFD-4043-A3D8-F0E7D001873A}">
      <dgm:prSet/>
      <dgm:spPr/>
      <dgm:t>
        <a:bodyPr/>
        <a:lstStyle/>
        <a:p>
          <a:r>
            <a:rPr lang="en-US" dirty="0"/>
            <a:t>The census helps to identify disparities in health care along racial-ethnic lines. </a:t>
          </a:r>
        </a:p>
      </dgm:t>
    </dgm:pt>
    <dgm:pt modelId="{59BF56F8-46AD-458B-80A9-AE3371120CCC}" type="parTrans" cxnId="{524DEEFD-3B1B-47A6-9440-851BBA636574}">
      <dgm:prSet/>
      <dgm:spPr/>
      <dgm:t>
        <a:bodyPr/>
        <a:lstStyle/>
        <a:p>
          <a:endParaRPr lang="en-US"/>
        </a:p>
      </dgm:t>
    </dgm:pt>
    <dgm:pt modelId="{E119302A-12FF-4BE3-931B-A6222B257C82}" type="sibTrans" cxnId="{524DEEFD-3B1B-47A6-9440-851BBA636574}">
      <dgm:prSet/>
      <dgm:spPr/>
      <dgm:t>
        <a:bodyPr/>
        <a:lstStyle/>
        <a:p>
          <a:endParaRPr lang="en-US"/>
        </a:p>
      </dgm:t>
    </dgm:pt>
    <dgm:pt modelId="{12BF4F14-253A-A94B-B957-EC6791F2D190}" type="pres">
      <dgm:prSet presAssocID="{0208DA21-E47C-4A93-BF48-BAB5BA4E3335}" presName="linear" presStyleCnt="0">
        <dgm:presLayoutVars>
          <dgm:dir/>
          <dgm:animLvl val="lvl"/>
          <dgm:resizeHandles val="exact"/>
        </dgm:presLayoutVars>
      </dgm:prSet>
      <dgm:spPr/>
    </dgm:pt>
    <dgm:pt modelId="{0BA5834B-8D18-8F4B-B679-D067F4C50AE1}" type="pres">
      <dgm:prSet presAssocID="{D15B158B-8566-4141-88B3-E7E0C5873D1C}" presName="parentLin" presStyleCnt="0"/>
      <dgm:spPr/>
    </dgm:pt>
    <dgm:pt modelId="{DAA1B13C-E444-B54D-82B7-05498324D30F}" type="pres">
      <dgm:prSet presAssocID="{D15B158B-8566-4141-88B3-E7E0C5873D1C}" presName="parentLeftMargin" presStyleLbl="node1" presStyleIdx="0" presStyleCnt="2"/>
      <dgm:spPr/>
    </dgm:pt>
    <dgm:pt modelId="{6800BFAA-F535-0644-AE42-92756CB58EC8}" type="pres">
      <dgm:prSet presAssocID="{D15B158B-8566-4141-88B3-E7E0C5873D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0EBCFC-B75F-9544-996C-E64C89598B17}" type="pres">
      <dgm:prSet presAssocID="{D15B158B-8566-4141-88B3-E7E0C5873D1C}" presName="negativeSpace" presStyleCnt="0"/>
      <dgm:spPr/>
    </dgm:pt>
    <dgm:pt modelId="{959B57B2-48E6-3841-A10D-732EF38B1740}" type="pres">
      <dgm:prSet presAssocID="{D15B158B-8566-4141-88B3-E7E0C5873D1C}" presName="childText" presStyleLbl="conFgAcc1" presStyleIdx="0" presStyleCnt="2">
        <dgm:presLayoutVars>
          <dgm:bulletEnabled val="1"/>
        </dgm:presLayoutVars>
      </dgm:prSet>
      <dgm:spPr/>
    </dgm:pt>
    <dgm:pt modelId="{A5ED099B-9E10-C04C-8C41-38C22DE12145}" type="pres">
      <dgm:prSet presAssocID="{9AF6C3AE-B2E0-4E97-A1EA-E9FD82DFD521}" presName="spaceBetweenRectangles" presStyleCnt="0"/>
      <dgm:spPr/>
    </dgm:pt>
    <dgm:pt modelId="{60558625-C36D-DD47-8B13-C075AFFF72FC}" type="pres">
      <dgm:prSet presAssocID="{43DEEA64-A234-49EB-9637-6A789B98B375}" presName="parentLin" presStyleCnt="0"/>
      <dgm:spPr/>
    </dgm:pt>
    <dgm:pt modelId="{5BA47E5B-7F73-2344-A01C-B158D56AEF6C}" type="pres">
      <dgm:prSet presAssocID="{43DEEA64-A234-49EB-9637-6A789B98B375}" presName="parentLeftMargin" presStyleLbl="node1" presStyleIdx="0" presStyleCnt="2"/>
      <dgm:spPr/>
    </dgm:pt>
    <dgm:pt modelId="{60DD79BB-43CA-3E4C-A3BB-6D010E47DE6C}" type="pres">
      <dgm:prSet presAssocID="{43DEEA64-A234-49EB-9637-6A789B98B37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071995E-98B4-6E49-9B0E-CE318113930D}" type="pres">
      <dgm:prSet presAssocID="{43DEEA64-A234-49EB-9637-6A789B98B375}" presName="negativeSpace" presStyleCnt="0"/>
      <dgm:spPr/>
    </dgm:pt>
    <dgm:pt modelId="{92E24015-08E4-2144-AB71-927E19F556B3}" type="pres">
      <dgm:prSet presAssocID="{43DEEA64-A234-49EB-9637-6A789B98B37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BBAC20A-8113-4501-A4C1-05C527227A76}" srcId="{0208DA21-E47C-4A93-BF48-BAB5BA4E3335}" destId="{43DEEA64-A234-49EB-9637-6A789B98B375}" srcOrd="1" destOrd="0" parTransId="{63FEADEB-93BB-49F4-A2E4-4206A87E3954}" sibTransId="{25D845CC-5635-451A-B913-A5B2363E941A}"/>
    <dgm:cxn modelId="{AAF1EA15-52A8-40D8-BC01-406A445726C4}" srcId="{D15B158B-8566-4141-88B3-E7E0C5873D1C}" destId="{45D72E1C-CACF-435E-8DE7-6D8BAB55E3CB}" srcOrd="0" destOrd="0" parTransId="{50BA6CBE-4EC7-47DF-B16F-329E7E48B264}" sibTransId="{9275E5FA-49C7-4940-9EF5-F1FE4BD9AF38}"/>
    <dgm:cxn modelId="{5F08CB27-E6BD-4157-B807-81ECE20AB1BC}" srcId="{0208DA21-E47C-4A93-BF48-BAB5BA4E3335}" destId="{D15B158B-8566-4141-88B3-E7E0C5873D1C}" srcOrd="0" destOrd="0" parTransId="{8A0B6B5E-C3C7-4A97-940B-D2F6A5D70FE1}" sibTransId="{9AF6C3AE-B2E0-4E97-A1EA-E9FD82DFD521}"/>
    <dgm:cxn modelId="{71AFD837-B118-E548-9395-4E7DF6F056A3}" type="presOf" srcId="{FB8BEAEF-FDFD-4043-A3D8-F0E7D001873A}" destId="{92E24015-08E4-2144-AB71-927E19F556B3}" srcOrd="0" destOrd="1" presId="urn:microsoft.com/office/officeart/2005/8/layout/list1"/>
    <dgm:cxn modelId="{7E589156-BBA1-FD42-A1D9-F4E9883850BD}" type="presOf" srcId="{43DEEA64-A234-49EB-9637-6A789B98B375}" destId="{5BA47E5B-7F73-2344-A01C-B158D56AEF6C}" srcOrd="0" destOrd="0" presId="urn:microsoft.com/office/officeart/2005/8/layout/list1"/>
    <dgm:cxn modelId="{D243296D-4D5C-284F-8C6D-B3DACE3A9B2A}" type="presOf" srcId="{6B2E0297-E194-40F0-97C1-291DDBB2DCF6}" destId="{92E24015-08E4-2144-AB71-927E19F556B3}" srcOrd="0" destOrd="0" presId="urn:microsoft.com/office/officeart/2005/8/layout/list1"/>
    <dgm:cxn modelId="{C72CFD7E-8DFE-7043-873F-ED16F9C5AB3A}" type="presOf" srcId="{45D72E1C-CACF-435E-8DE7-6D8BAB55E3CB}" destId="{959B57B2-48E6-3841-A10D-732EF38B1740}" srcOrd="0" destOrd="0" presId="urn:microsoft.com/office/officeart/2005/8/layout/list1"/>
    <dgm:cxn modelId="{D015F688-9AB8-3A4D-9691-F8E4DD2C8542}" type="presOf" srcId="{0208DA21-E47C-4A93-BF48-BAB5BA4E3335}" destId="{12BF4F14-253A-A94B-B957-EC6791F2D190}" srcOrd="0" destOrd="0" presId="urn:microsoft.com/office/officeart/2005/8/layout/list1"/>
    <dgm:cxn modelId="{9CC086A8-4036-CF48-A19B-B2003DDBAAE5}" type="presOf" srcId="{43DEEA64-A234-49EB-9637-6A789B98B375}" destId="{60DD79BB-43CA-3E4C-A3BB-6D010E47DE6C}" srcOrd="1" destOrd="0" presId="urn:microsoft.com/office/officeart/2005/8/layout/list1"/>
    <dgm:cxn modelId="{E237C6AE-7337-3547-AF2E-A885110C51A5}" type="presOf" srcId="{D15B158B-8566-4141-88B3-E7E0C5873D1C}" destId="{DAA1B13C-E444-B54D-82B7-05498324D30F}" srcOrd="0" destOrd="0" presId="urn:microsoft.com/office/officeart/2005/8/layout/list1"/>
    <dgm:cxn modelId="{57C378BC-7B8F-4D57-9376-C0396746BEBE}" srcId="{43DEEA64-A234-49EB-9637-6A789B98B375}" destId="{6B2E0297-E194-40F0-97C1-291DDBB2DCF6}" srcOrd="0" destOrd="0" parTransId="{80008242-8638-48E8-B253-4D1A17A902E4}" sibTransId="{D8DF5BFF-0007-4623-ABFF-7190B7FF3DD7}"/>
    <dgm:cxn modelId="{0FC9B0CB-6B6E-FA46-A726-C6D6397D346B}" type="presOf" srcId="{D15B158B-8566-4141-88B3-E7E0C5873D1C}" destId="{6800BFAA-F535-0644-AE42-92756CB58EC8}" srcOrd="1" destOrd="0" presId="urn:microsoft.com/office/officeart/2005/8/layout/list1"/>
    <dgm:cxn modelId="{524DEEFD-3B1B-47A6-9440-851BBA636574}" srcId="{43DEEA64-A234-49EB-9637-6A789B98B375}" destId="{FB8BEAEF-FDFD-4043-A3D8-F0E7D001873A}" srcOrd="1" destOrd="0" parTransId="{59BF56F8-46AD-458B-80A9-AE3371120CCC}" sibTransId="{E119302A-12FF-4BE3-931B-A6222B257C82}"/>
    <dgm:cxn modelId="{A0CDCDD2-68B5-E245-BDA1-694874DA9BC2}" type="presParOf" srcId="{12BF4F14-253A-A94B-B957-EC6791F2D190}" destId="{0BA5834B-8D18-8F4B-B679-D067F4C50AE1}" srcOrd="0" destOrd="0" presId="urn:microsoft.com/office/officeart/2005/8/layout/list1"/>
    <dgm:cxn modelId="{197C4FE7-E207-2E45-869B-59C4F1CC2569}" type="presParOf" srcId="{0BA5834B-8D18-8F4B-B679-D067F4C50AE1}" destId="{DAA1B13C-E444-B54D-82B7-05498324D30F}" srcOrd="0" destOrd="0" presId="urn:microsoft.com/office/officeart/2005/8/layout/list1"/>
    <dgm:cxn modelId="{474A43DE-6533-9048-8071-9E8B84403CB8}" type="presParOf" srcId="{0BA5834B-8D18-8F4B-B679-D067F4C50AE1}" destId="{6800BFAA-F535-0644-AE42-92756CB58EC8}" srcOrd="1" destOrd="0" presId="urn:microsoft.com/office/officeart/2005/8/layout/list1"/>
    <dgm:cxn modelId="{FE3B2B84-674F-5F4B-9886-8B44147D4B3C}" type="presParOf" srcId="{12BF4F14-253A-A94B-B957-EC6791F2D190}" destId="{B50EBCFC-B75F-9544-996C-E64C89598B17}" srcOrd="1" destOrd="0" presId="urn:microsoft.com/office/officeart/2005/8/layout/list1"/>
    <dgm:cxn modelId="{91C20CB2-6AFC-4F4C-8F36-D8D8EF7F2572}" type="presParOf" srcId="{12BF4F14-253A-A94B-B957-EC6791F2D190}" destId="{959B57B2-48E6-3841-A10D-732EF38B1740}" srcOrd="2" destOrd="0" presId="urn:microsoft.com/office/officeart/2005/8/layout/list1"/>
    <dgm:cxn modelId="{5D10DA95-A75F-4347-B38F-012132F88662}" type="presParOf" srcId="{12BF4F14-253A-A94B-B957-EC6791F2D190}" destId="{A5ED099B-9E10-C04C-8C41-38C22DE12145}" srcOrd="3" destOrd="0" presId="urn:microsoft.com/office/officeart/2005/8/layout/list1"/>
    <dgm:cxn modelId="{9A729F77-9DDD-8648-9F45-4001B8827BB6}" type="presParOf" srcId="{12BF4F14-253A-A94B-B957-EC6791F2D190}" destId="{60558625-C36D-DD47-8B13-C075AFFF72FC}" srcOrd="4" destOrd="0" presId="urn:microsoft.com/office/officeart/2005/8/layout/list1"/>
    <dgm:cxn modelId="{B576D113-82D2-E341-9A9E-756C1EA4E8BA}" type="presParOf" srcId="{60558625-C36D-DD47-8B13-C075AFFF72FC}" destId="{5BA47E5B-7F73-2344-A01C-B158D56AEF6C}" srcOrd="0" destOrd="0" presId="urn:microsoft.com/office/officeart/2005/8/layout/list1"/>
    <dgm:cxn modelId="{2E3EFF63-A7E9-F344-A512-34B3C82515AF}" type="presParOf" srcId="{60558625-C36D-DD47-8B13-C075AFFF72FC}" destId="{60DD79BB-43CA-3E4C-A3BB-6D010E47DE6C}" srcOrd="1" destOrd="0" presId="urn:microsoft.com/office/officeart/2005/8/layout/list1"/>
    <dgm:cxn modelId="{8BF38B68-8FF6-8C4B-AB5D-BA60D13DFA05}" type="presParOf" srcId="{12BF4F14-253A-A94B-B957-EC6791F2D190}" destId="{1071995E-98B4-6E49-9B0E-CE318113930D}" srcOrd="5" destOrd="0" presId="urn:microsoft.com/office/officeart/2005/8/layout/list1"/>
    <dgm:cxn modelId="{39A6E9FE-B29D-EC4E-8E66-9C3663BC210D}" type="presParOf" srcId="{12BF4F14-253A-A94B-B957-EC6791F2D190}" destId="{92E24015-08E4-2144-AB71-927E19F556B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56BEBD-7260-4C90-B5AE-575A7D001B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0694461-15A5-4A1A-974C-81D8F3967877}">
      <dgm:prSet/>
      <dgm:spPr/>
      <dgm:t>
        <a:bodyPr/>
        <a:lstStyle/>
        <a:p>
          <a:r>
            <a:rPr lang="en-US" dirty="0"/>
            <a:t>Identity found in individuality</a:t>
          </a:r>
        </a:p>
      </dgm:t>
    </dgm:pt>
    <dgm:pt modelId="{FF712E2C-7732-42D2-8B7F-153B9192E7F9}" type="parTrans" cxnId="{B93730BA-3D92-4B1F-A90F-E3CDF688676B}">
      <dgm:prSet/>
      <dgm:spPr/>
      <dgm:t>
        <a:bodyPr/>
        <a:lstStyle/>
        <a:p>
          <a:endParaRPr lang="en-US"/>
        </a:p>
      </dgm:t>
    </dgm:pt>
    <dgm:pt modelId="{CFEA0251-B5CF-45AD-935E-81041DFC2B7D}" type="sibTrans" cxnId="{B93730BA-3D92-4B1F-A90F-E3CDF688676B}">
      <dgm:prSet/>
      <dgm:spPr/>
      <dgm:t>
        <a:bodyPr/>
        <a:lstStyle/>
        <a:p>
          <a:endParaRPr lang="en-US"/>
        </a:p>
      </dgm:t>
    </dgm:pt>
    <dgm:pt modelId="{C2352238-CD82-41EC-A980-57B6F08B074E}">
      <dgm:prSet/>
      <dgm:spPr/>
      <dgm:t>
        <a:bodyPr/>
        <a:lstStyle/>
        <a:p>
          <a:r>
            <a:rPr lang="en-US" dirty="0"/>
            <a:t>Values</a:t>
          </a:r>
        </a:p>
      </dgm:t>
    </dgm:pt>
    <dgm:pt modelId="{CE0412A8-78FE-4053-824B-7E1865939744}" type="parTrans" cxnId="{202D9EAA-B970-4A75-A1BF-D73CC91BEF39}">
      <dgm:prSet/>
      <dgm:spPr/>
      <dgm:t>
        <a:bodyPr/>
        <a:lstStyle/>
        <a:p>
          <a:endParaRPr lang="en-US"/>
        </a:p>
      </dgm:t>
    </dgm:pt>
    <dgm:pt modelId="{B11D452F-B1FB-4C68-8793-B1122DF5DDE6}" type="sibTrans" cxnId="{202D9EAA-B970-4A75-A1BF-D73CC91BEF39}">
      <dgm:prSet/>
      <dgm:spPr/>
      <dgm:t>
        <a:bodyPr/>
        <a:lstStyle/>
        <a:p>
          <a:endParaRPr lang="en-US"/>
        </a:p>
      </dgm:t>
    </dgm:pt>
    <dgm:pt modelId="{A3E56477-5266-461D-A878-8BC243851030}">
      <dgm:prSet/>
      <dgm:spPr/>
      <dgm:t>
        <a:bodyPr/>
        <a:lstStyle/>
        <a:p>
          <a:r>
            <a:rPr lang="en-US" dirty="0"/>
            <a:t>Autonomy</a:t>
          </a:r>
        </a:p>
      </dgm:t>
    </dgm:pt>
    <dgm:pt modelId="{226C8A86-22E5-4361-8055-12DB0D1DE0D4}" type="parTrans" cxnId="{59286E20-88EB-48B0-B1E5-83C46CE07820}">
      <dgm:prSet/>
      <dgm:spPr/>
      <dgm:t>
        <a:bodyPr/>
        <a:lstStyle/>
        <a:p>
          <a:endParaRPr lang="en-US"/>
        </a:p>
      </dgm:t>
    </dgm:pt>
    <dgm:pt modelId="{332E75F4-6683-4824-9F7B-C16526F1949A}" type="sibTrans" cxnId="{59286E20-88EB-48B0-B1E5-83C46CE07820}">
      <dgm:prSet/>
      <dgm:spPr/>
      <dgm:t>
        <a:bodyPr/>
        <a:lstStyle/>
        <a:p>
          <a:endParaRPr lang="en-US"/>
        </a:p>
      </dgm:t>
    </dgm:pt>
    <dgm:pt modelId="{DD244267-F237-4A16-933A-322914D88B0C}">
      <dgm:prSet/>
      <dgm:spPr/>
      <dgm:t>
        <a:bodyPr/>
        <a:lstStyle/>
        <a:p>
          <a:r>
            <a:rPr lang="en-US" dirty="0"/>
            <a:t>Independence</a:t>
          </a:r>
        </a:p>
      </dgm:t>
    </dgm:pt>
    <dgm:pt modelId="{00958B2D-B20F-44A1-BBDE-B394609B1019}" type="parTrans" cxnId="{8A3FAC88-7E98-4521-912A-969486ABFB0A}">
      <dgm:prSet/>
      <dgm:spPr/>
      <dgm:t>
        <a:bodyPr/>
        <a:lstStyle/>
        <a:p>
          <a:endParaRPr lang="en-US"/>
        </a:p>
      </dgm:t>
    </dgm:pt>
    <dgm:pt modelId="{7FCF9A76-F54D-4DAB-9CDC-9D685850F135}" type="sibTrans" cxnId="{8A3FAC88-7E98-4521-912A-969486ABFB0A}">
      <dgm:prSet/>
      <dgm:spPr/>
      <dgm:t>
        <a:bodyPr/>
        <a:lstStyle/>
        <a:p>
          <a:endParaRPr lang="en-US"/>
        </a:p>
      </dgm:t>
    </dgm:pt>
    <dgm:pt modelId="{FF6509BD-1F4B-414E-95BE-10008550F95E}">
      <dgm:prSet/>
      <dgm:spPr/>
      <dgm:t>
        <a:bodyPr/>
        <a:lstStyle/>
        <a:p>
          <a:r>
            <a:rPr lang="en-US" dirty="0"/>
            <a:t>Self-reliance</a:t>
          </a:r>
        </a:p>
      </dgm:t>
    </dgm:pt>
    <dgm:pt modelId="{2788A267-9C88-493A-A5D9-58CD49748D67}" type="parTrans" cxnId="{A941DB2A-C975-4048-8D3A-907F63D033C2}">
      <dgm:prSet/>
      <dgm:spPr/>
      <dgm:t>
        <a:bodyPr/>
        <a:lstStyle/>
        <a:p>
          <a:endParaRPr lang="en-US"/>
        </a:p>
      </dgm:t>
    </dgm:pt>
    <dgm:pt modelId="{F2151A8D-148E-4A49-A93B-6E80D60AC333}" type="sibTrans" cxnId="{A941DB2A-C975-4048-8D3A-907F63D033C2}">
      <dgm:prSet/>
      <dgm:spPr/>
      <dgm:t>
        <a:bodyPr/>
        <a:lstStyle/>
        <a:p>
          <a:endParaRPr lang="en-US"/>
        </a:p>
      </dgm:t>
    </dgm:pt>
    <dgm:pt modelId="{155CE7CB-5A02-47F3-AE54-0C2A820309AE}">
      <dgm:prSet/>
      <dgm:spPr/>
      <dgm:t>
        <a:bodyPr/>
        <a:lstStyle/>
        <a:p>
          <a:r>
            <a:rPr lang="en-US" dirty="0"/>
            <a:t>Mind and body = separate entities</a:t>
          </a:r>
        </a:p>
      </dgm:t>
    </dgm:pt>
    <dgm:pt modelId="{286EDF35-5C8D-4B0B-A622-196A26BC362C}" type="parTrans" cxnId="{072F3EA6-391A-4BF9-AC50-DC0792C214E3}">
      <dgm:prSet/>
      <dgm:spPr/>
      <dgm:t>
        <a:bodyPr/>
        <a:lstStyle/>
        <a:p>
          <a:endParaRPr lang="en-US"/>
        </a:p>
      </dgm:t>
    </dgm:pt>
    <dgm:pt modelId="{87D90B71-436C-406D-BAC7-6F6EEEBBC40D}" type="sibTrans" cxnId="{072F3EA6-391A-4BF9-AC50-DC0792C214E3}">
      <dgm:prSet/>
      <dgm:spPr/>
      <dgm:t>
        <a:bodyPr/>
        <a:lstStyle/>
        <a:p>
          <a:endParaRPr lang="en-US"/>
        </a:p>
      </dgm:t>
    </dgm:pt>
    <dgm:pt modelId="{EB74C822-CD86-438D-B5CE-8AACC20D4DF5}">
      <dgm:prSet/>
      <dgm:spPr/>
      <dgm:t>
        <a:bodyPr/>
        <a:lstStyle/>
        <a:p>
          <a:r>
            <a:rPr lang="en-US" dirty="0"/>
            <a:t>Disease has a measurable cause, and treatment is aimed at the cause</a:t>
          </a:r>
        </a:p>
      </dgm:t>
    </dgm:pt>
    <dgm:pt modelId="{A2A86261-31B0-4CB4-B4CF-898BAF83F311}" type="parTrans" cxnId="{6ECDCB35-6EC3-41B9-A7CF-0A9211523EEC}">
      <dgm:prSet/>
      <dgm:spPr/>
      <dgm:t>
        <a:bodyPr/>
        <a:lstStyle/>
        <a:p>
          <a:endParaRPr lang="en-US"/>
        </a:p>
      </dgm:t>
    </dgm:pt>
    <dgm:pt modelId="{47ED7D62-3900-4AAE-B6DE-D964BE4B2196}" type="sibTrans" cxnId="{6ECDCB35-6EC3-41B9-A7CF-0A9211523EEC}">
      <dgm:prSet/>
      <dgm:spPr/>
      <dgm:t>
        <a:bodyPr/>
        <a:lstStyle/>
        <a:p>
          <a:endParaRPr lang="en-US"/>
        </a:p>
      </dgm:t>
    </dgm:pt>
    <dgm:pt modelId="{F4CD41FA-A5E9-4CAE-816F-C7FE3408F118}">
      <dgm:prSet/>
      <dgm:spPr/>
      <dgm:t>
        <a:bodyPr/>
        <a:lstStyle/>
        <a:p>
          <a:r>
            <a:rPr lang="en-US" dirty="0"/>
            <a:t>Time is linear</a:t>
          </a:r>
        </a:p>
      </dgm:t>
    </dgm:pt>
    <dgm:pt modelId="{9EB160F4-8A57-41B1-85B9-BCA91A5ED1E9}" type="parTrans" cxnId="{F5F85BEC-087F-4E1C-8C57-6ED78B166183}">
      <dgm:prSet/>
      <dgm:spPr/>
      <dgm:t>
        <a:bodyPr/>
        <a:lstStyle/>
        <a:p>
          <a:endParaRPr lang="en-US"/>
        </a:p>
      </dgm:t>
    </dgm:pt>
    <dgm:pt modelId="{E5E57512-FDCC-4B3D-814E-B198CBE3122B}" type="sibTrans" cxnId="{F5F85BEC-087F-4E1C-8C57-6ED78B166183}">
      <dgm:prSet/>
      <dgm:spPr/>
      <dgm:t>
        <a:bodyPr/>
        <a:lstStyle/>
        <a:p>
          <a:endParaRPr lang="en-US"/>
        </a:p>
      </dgm:t>
    </dgm:pt>
    <dgm:pt modelId="{CEF07311-FC16-42C1-99F0-C29CBCCA65F0}">
      <dgm:prSet/>
      <dgm:spPr/>
      <dgm:t>
        <a:bodyPr/>
        <a:lstStyle/>
        <a:p>
          <a:r>
            <a:rPr lang="en-US" dirty="0"/>
            <a:t>Success is obtained in preparing for the future</a:t>
          </a:r>
        </a:p>
      </dgm:t>
    </dgm:pt>
    <dgm:pt modelId="{4BDF4235-7364-4305-B4A5-D91BFB716B53}" type="parTrans" cxnId="{BC6246BC-5910-40BD-A00C-918A01FE0F9C}">
      <dgm:prSet/>
      <dgm:spPr/>
      <dgm:t>
        <a:bodyPr/>
        <a:lstStyle/>
        <a:p>
          <a:endParaRPr lang="en-US"/>
        </a:p>
      </dgm:t>
    </dgm:pt>
    <dgm:pt modelId="{EABDA923-841C-448F-BF47-5E3B4704849D}" type="sibTrans" cxnId="{BC6246BC-5910-40BD-A00C-918A01FE0F9C}">
      <dgm:prSet/>
      <dgm:spPr/>
      <dgm:t>
        <a:bodyPr/>
        <a:lstStyle/>
        <a:p>
          <a:endParaRPr lang="en-US"/>
        </a:p>
      </dgm:t>
    </dgm:pt>
    <dgm:pt modelId="{6D13875E-D865-814C-AA84-4BD1802859FC}" type="pres">
      <dgm:prSet presAssocID="{CE56BEBD-7260-4C90-B5AE-575A7D001B16}" presName="linear" presStyleCnt="0">
        <dgm:presLayoutVars>
          <dgm:animLvl val="lvl"/>
          <dgm:resizeHandles val="exact"/>
        </dgm:presLayoutVars>
      </dgm:prSet>
      <dgm:spPr/>
    </dgm:pt>
    <dgm:pt modelId="{F3C3231C-EFE9-174D-946F-11FAF75BE7AD}" type="pres">
      <dgm:prSet presAssocID="{D0694461-15A5-4A1A-974C-81D8F396787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81DF86E-E560-DC4A-8832-86E92DBF7D38}" type="pres">
      <dgm:prSet presAssocID="{CFEA0251-B5CF-45AD-935E-81041DFC2B7D}" presName="spacer" presStyleCnt="0"/>
      <dgm:spPr/>
    </dgm:pt>
    <dgm:pt modelId="{A776CC91-5671-E049-95FA-C2B1F44421CB}" type="pres">
      <dgm:prSet presAssocID="{C2352238-CD82-41EC-A980-57B6F08B074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98AB716-45C6-2249-96CC-2B7DD5028637}" type="pres">
      <dgm:prSet presAssocID="{C2352238-CD82-41EC-A980-57B6F08B074E}" presName="childText" presStyleLbl="revTx" presStyleIdx="0" presStyleCnt="1">
        <dgm:presLayoutVars>
          <dgm:bulletEnabled val="1"/>
        </dgm:presLayoutVars>
      </dgm:prSet>
      <dgm:spPr/>
    </dgm:pt>
    <dgm:pt modelId="{5A29E171-0E51-484F-B6CE-4846626B9175}" type="pres">
      <dgm:prSet presAssocID="{155CE7CB-5A02-47F3-AE54-0C2A820309A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11452BD-D5F4-4F4D-890F-6621F997EC5D}" type="pres">
      <dgm:prSet presAssocID="{87D90B71-436C-406D-BAC7-6F6EEEBBC40D}" presName="spacer" presStyleCnt="0"/>
      <dgm:spPr/>
    </dgm:pt>
    <dgm:pt modelId="{BD0E507C-E42F-3B4D-99B5-4600CCFA8D74}" type="pres">
      <dgm:prSet presAssocID="{EB74C822-CD86-438D-B5CE-8AACC20D4DF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23D1212-5CA6-3549-9155-080FD7602110}" type="pres">
      <dgm:prSet presAssocID="{47ED7D62-3900-4AAE-B6DE-D964BE4B2196}" presName="spacer" presStyleCnt="0"/>
      <dgm:spPr/>
    </dgm:pt>
    <dgm:pt modelId="{976A925F-A9C8-514C-AEE8-E6EA1B8BCCEC}" type="pres">
      <dgm:prSet presAssocID="{F4CD41FA-A5E9-4CAE-816F-C7FE3408F11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CB24168-1836-244C-835F-C9F05EE48665}" type="pres">
      <dgm:prSet presAssocID="{E5E57512-FDCC-4B3D-814E-B198CBE3122B}" presName="spacer" presStyleCnt="0"/>
      <dgm:spPr/>
    </dgm:pt>
    <dgm:pt modelId="{76FA574C-0A41-5644-AF6D-BCD58F06B81C}" type="pres">
      <dgm:prSet presAssocID="{CEF07311-FC16-42C1-99F0-C29CBCCA65F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9E20104-C70C-0D4E-9A5D-B837763CE505}" type="presOf" srcId="{FF6509BD-1F4B-414E-95BE-10008550F95E}" destId="{A98AB716-45C6-2249-96CC-2B7DD5028637}" srcOrd="0" destOrd="2" presId="urn:microsoft.com/office/officeart/2005/8/layout/vList2"/>
    <dgm:cxn modelId="{59286E20-88EB-48B0-B1E5-83C46CE07820}" srcId="{C2352238-CD82-41EC-A980-57B6F08B074E}" destId="{A3E56477-5266-461D-A878-8BC243851030}" srcOrd="0" destOrd="0" parTransId="{226C8A86-22E5-4361-8055-12DB0D1DE0D4}" sibTransId="{332E75F4-6683-4824-9F7B-C16526F1949A}"/>
    <dgm:cxn modelId="{A941DB2A-C975-4048-8D3A-907F63D033C2}" srcId="{C2352238-CD82-41EC-A980-57B6F08B074E}" destId="{FF6509BD-1F4B-414E-95BE-10008550F95E}" srcOrd="2" destOrd="0" parTransId="{2788A267-9C88-493A-A5D9-58CD49748D67}" sibTransId="{F2151A8D-148E-4A49-A93B-6E80D60AC333}"/>
    <dgm:cxn modelId="{50ADB22B-559D-924E-AED8-4741A8AA27E2}" type="presOf" srcId="{A3E56477-5266-461D-A878-8BC243851030}" destId="{A98AB716-45C6-2249-96CC-2B7DD5028637}" srcOrd="0" destOrd="0" presId="urn:microsoft.com/office/officeart/2005/8/layout/vList2"/>
    <dgm:cxn modelId="{7C349C2C-2332-0E45-8E53-889F5CC28536}" type="presOf" srcId="{C2352238-CD82-41EC-A980-57B6F08B074E}" destId="{A776CC91-5671-E049-95FA-C2B1F44421CB}" srcOrd="0" destOrd="0" presId="urn:microsoft.com/office/officeart/2005/8/layout/vList2"/>
    <dgm:cxn modelId="{6ECDCB35-6EC3-41B9-A7CF-0A9211523EEC}" srcId="{CE56BEBD-7260-4C90-B5AE-575A7D001B16}" destId="{EB74C822-CD86-438D-B5CE-8AACC20D4DF5}" srcOrd="3" destOrd="0" parTransId="{A2A86261-31B0-4CB4-B4CF-898BAF83F311}" sibTransId="{47ED7D62-3900-4AAE-B6DE-D964BE4B2196}"/>
    <dgm:cxn modelId="{8A3FAC88-7E98-4521-912A-969486ABFB0A}" srcId="{C2352238-CD82-41EC-A980-57B6F08B074E}" destId="{DD244267-F237-4A16-933A-322914D88B0C}" srcOrd="1" destOrd="0" parTransId="{00958B2D-B20F-44A1-BBDE-B394609B1019}" sibTransId="{7FCF9A76-F54D-4DAB-9CDC-9D685850F135}"/>
    <dgm:cxn modelId="{CE3CDE89-D666-9143-A6A5-05F532823A35}" type="presOf" srcId="{EB74C822-CD86-438D-B5CE-8AACC20D4DF5}" destId="{BD0E507C-E42F-3B4D-99B5-4600CCFA8D74}" srcOrd="0" destOrd="0" presId="urn:microsoft.com/office/officeart/2005/8/layout/vList2"/>
    <dgm:cxn modelId="{CDC64A96-9D27-0047-8CE7-338BCC9D357B}" type="presOf" srcId="{CE56BEBD-7260-4C90-B5AE-575A7D001B16}" destId="{6D13875E-D865-814C-AA84-4BD1802859FC}" srcOrd="0" destOrd="0" presId="urn:microsoft.com/office/officeart/2005/8/layout/vList2"/>
    <dgm:cxn modelId="{072F3EA6-391A-4BF9-AC50-DC0792C214E3}" srcId="{CE56BEBD-7260-4C90-B5AE-575A7D001B16}" destId="{155CE7CB-5A02-47F3-AE54-0C2A820309AE}" srcOrd="2" destOrd="0" parTransId="{286EDF35-5C8D-4B0B-A622-196A26BC362C}" sibTransId="{87D90B71-436C-406D-BAC7-6F6EEEBBC40D}"/>
    <dgm:cxn modelId="{70BFD8A6-239D-F64A-99C6-A614D2A32DF4}" type="presOf" srcId="{F4CD41FA-A5E9-4CAE-816F-C7FE3408F118}" destId="{976A925F-A9C8-514C-AEE8-E6EA1B8BCCEC}" srcOrd="0" destOrd="0" presId="urn:microsoft.com/office/officeart/2005/8/layout/vList2"/>
    <dgm:cxn modelId="{202D9EAA-B970-4A75-A1BF-D73CC91BEF39}" srcId="{CE56BEBD-7260-4C90-B5AE-575A7D001B16}" destId="{C2352238-CD82-41EC-A980-57B6F08B074E}" srcOrd="1" destOrd="0" parTransId="{CE0412A8-78FE-4053-824B-7E1865939744}" sibTransId="{B11D452F-B1FB-4C68-8793-B1122DF5DDE6}"/>
    <dgm:cxn modelId="{DAC037B2-39C6-D344-B8E8-534AE5FE0786}" type="presOf" srcId="{DD244267-F237-4A16-933A-322914D88B0C}" destId="{A98AB716-45C6-2249-96CC-2B7DD5028637}" srcOrd="0" destOrd="1" presId="urn:microsoft.com/office/officeart/2005/8/layout/vList2"/>
    <dgm:cxn modelId="{B93730BA-3D92-4B1F-A90F-E3CDF688676B}" srcId="{CE56BEBD-7260-4C90-B5AE-575A7D001B16}" destId="{D0694461-15A5-4A1A-974C-81D8F3967877}" srcOrd="0" destOrd="0" parTransId="{FF712E2C-7732-42D2-8B7F-153B9192E7F9}" sibTransId="{CFEA0251-B5CF-45AD-935E-81041DFC2B7D}"/>
    <dgm:cxn modelId="{BC6246BC-5910-40BD-A00C-918A01FE0F9C}" srcId="{CE56BEBD-7260-4C90-B5AE-575A7D001B16}" destId="{CEF07311-FC16-42C1-99F0-C29CBCCA65F0}" srcOrd="5" destOrd="0" parTransId="{4BDF4235-7364-4305-B4A5-D91BFB716B53}" sibTransId="{EABDA923-841C-448F-BF47-5E3B4704849D}"/>
    <dgm:cxn modelId="{C0BFD2C2-C3CC-0144-9B05-6AF5556B17CA}" type="presOf" srcId="{CEF07311-FC16-42C1-99F0-C29CBCCA65F0}" destId="{76FA574C-0A41-5644-AF6D-BCD58F06B81C}" srcOrd="0" destOrd="0" presId="urn:microsoft.com/office/officeart/2005/8/layout/vList2"/>
    <dgm:cxn modelId="{DCEF8AEA-CB41-944C-8021-79169D0578AF}" type="presOf" srcId="{155CE7CB-5A02-47F3-AE54-0C2A820309AE}" destId="{5A29E171-0E51-484F-B6CE-4846626B9175}" srcOrd="0" destOrd="0" presId="urn:microsoft.com/office/officeart/2005/8/layout/vList2"/>
    <dgm:cxn modelId="{F5F85BEC-087F-4E1C-8C57-6ED78B166183}" srcId="{CE56BEBD-7260-4C90-B5AE-575A7D001B16}" destId="{F4CD41FA-A5E9-4CAE-816F-C7FE3408F118}" srcOrd="4" destOrd="0" parTransId="{9EB160F4-8A57-41B1-85B9-BCA91A5ED1E9}" sibTransId="{E5E57512-FDCC-4B3D-814E-B198CBE3122B}"/>
    <dgm:cxn modelId="{80604BF6-14A4-9C42-B25A-856282E126CB}" type="presOf" srcId="{D0694461-15A5-4A1A-974C-81D8F3967877}" destId="{F3C3231C-EFE9-174D-946F-11FAF75BE7AD}" srcOrd="0" destOrd="0" presId="urn:microsoft.com/office/officeart/2005/8/layout/vList2"/>
    <dgm:cxn modelId="{B8072B48-FCC1-3B40-89D9-C700E2BAACA1}" type="presParOf" srcId="{6D13875E-D865-814C-AA84-4BD1802859FC}" destId="{F3C3231C-EFE9-174D-946F-11FAF75BE7AD}" srcOrd="0" destOrd="0" presId="urn:microsoft.com/office/officeart/2005/8/layout/vList2"/>
    <dgm:cxn modelId="{862A4111-4496-8347-BD4C-FAEACCC1CD33}" type="presParOf" srcId="{6D13875E-D865-814C-AA84-4BD1802859FC}" destId="{481DF86E-E560-DC4A-8832-86E92DBF7D38}" srcOrd="1" destOrd="0" presId="urn:microsoft.com/office/officeart/2005/8/layout/vList2"/>
    <dgm:cxn modelId="{9617FED7-272F-4D49-9910-3B705196A94A}" type="presParOf" srcId="{6D13875E-D865-814C-AA84-4BD1802859FC}" destId="{A776CC91-5671-E049-95FA-C2B1F44421CB}" srcOrd="2" destOrd="0" presId="urn:microsoft.com/office/officeart/2005/8/layout/vList2"/>
    <dgm:cxn modelId="{D2D0BCAD-BED0-C94A-B190-96EBCAA317FC}" type="presParOf" srcId="{6D13875E-D865-814C-AA84-4BD1802859FC}" destId="{A98AB716-45C6-2249-96CC-2B7DD5028637}" srcOrd="3" destOrd="0" presId="urn:microsoft.com/office/officeart/2005/8/layout/vList2"/>
    <dgm:cxn modelId="{6E368926-DDE5-5D43-905E-FD0BDF19BF34}" type="presParOf" srcId="{6D13875E-D865-814C-AA84-4BD1802859FC}" destId="{5A29E171-0E51-484F-B6CE-4846626B9175}" srcOrd="4" destOrd="0" presId="urn:microsoft.com/office/officeart/2005/8/layout/vList2"/>
    <dgm:cxn modelId="{31D90127-19F7-E34C-AD62-31E9EA0BE3F7}" type="presParOf" srcId="{6D13875E-D865-814C-AA84-4BD1802859FC}" destId="{A11452BD-D5F4-4F4D-890F-6621F997EC5D}" srcOrd="5" destOrd="0" presId="urn:microsoft.com/office/officeart/2005/8/layout/vList2"/>
    <dgm:cxn modelId="{7FA1DE1A-7EA4-3F4B-86CF-63479CF22455}" type="presParOf" srcId="{6D13875E-D865-814C-AA84-4BD1802859FC}" destId="{BD0E507C-E42F-3B4D-99B5-4600CCFA8D74}" srcOrd="6" destOrd="0" presId="urn:microsoft.com/office/officeart/2005/8/layout/vList2"/>
    <dgm:cxn modelId="{3BC6B505-4750-FE48-9FA9-E0EAD2523166}" type="presParOf" srcId="{6D13875E-D865-814C-AA84-4BD1802859FC}" destId="{A23D1212-5CA6-3549-9155-080FD7602110}" srcOrd="7" destOrd="0" presId="urn:microsoft.com/office/officeart/2005/8/layout/vList2"/>
    <dgm:cxn modelId="{865756F6-24BA-F74C-A6D9-9F006FE10F98}" type="presParOf" srcId="{6D13875E-D865-814C-AA84-4BD1802859FC}" destId="{976A925F-A9C8-514C-AEE8-E6EA1B8BCCEC}" srcOrd="8" destOrd="0" presId="urn:microsoft.com/office/officeart/2005/8/layout/vList2"/>
    <dgm:cxn modelId="{DA8C0554-4802-D04B-86B1-4A53DB932939}" type="presParOf" srcId="{6D13875E-D865-814C-AA84-4BD1802859FC}" destId="{0CB24168-1836-244C-835F-C9F05EE48665}" srcOrd="9" destOrd="0" presId="urn:microsoft.com/office/officeart/2005/8/layout/vList2"/>
    <dgm:cxn modelId="{D9D5A7AF-788D-D442-8A3C-04FF9A0C7C35}" type="presParOf" srcId="{6D13875E-D865-814C-AA84-4BD1802859FC}" destId="{76FA574C-0A41-5644-AF6D-BCD58F06B81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E6F7B8-2390-4364-AE2F-CD11D554A7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79A1750-E478-4809-A2D5-5BD57AF2F4E0}">
      <dgm:prSet/>
      <dgm:spPr/>
      <dgm:t>
        <a:bodyPr/>
        <a:lstStyle/>
        <a:p>
          <a:r>
            <a:rPr lang="en-US" dirty="0"/>
            <a:t>Family basis for identity</a:t>
          </a:r>
        </a:p>
      </dgm:t>
    </dgm:pt>
    <dgm:pt modelId="{DC4210CD-173A-4AA6-8CB8-BE29BE6E48D9}" type="parTrans" cxnId="{4DAD52B7-520C-436A-92CF-BFEDE32D3B74}">
      <dgm:prSet/>
      <dgm:spPr/>
      <dgm:t>
        <a:bodyPr/>
        <a:lstStyle/>
        <a:p>
          <a:endParaRPr lang="en-US"/>
        </a:p>
      </dgm:t>
    </dgm:pt>
    <dgm:pt modelId="{A08858B8-7FFC-471E-902E-B0F8EA028BD3}" type="sibTrans" cxnId="{4DAD52B7-520C-436A-92CF-BFEDE32D3B74}">
      <dgm:prSet/>
      <dgm:spPr/>
      <dgm:t>
        <a:bodyPr/>
        <a:lstStyle/>
        <a:p>
          <a:endParaRPr lang="en-US"/>
        </a:p>
      </dgm:t>
    </dgm:pt>
    <dgm:pt modelId="{F701CB9D-5606-436E-96F3-1A2F70F9D871}">
      <dgm:prSet/>
      <dgm:spPr/>
      <dgm:t>
        <a:bodyPr/>
        <a:lstStyle/>
        <a:p>
          <a:r>
            <a:rPr lang="en-US" dirty="0"/>
            <a:t>Body-mind-spirit one entity</a:t>
          </a:r>
        </a:p>
      </dgm:t>
    </dgm:pt>
    <dgm:pt modelId="{D3812605-42D7-4A33-89C2-2980FAFBB7CB}" type="parTrans" cxnId="{56CEE67F-5C76-420D-801A-C26FC21CC65F}">
      <dgm:prSet/>
      <dgm:spPr/>
      <dgm:t>
        <a:bodyPr/>
        <a:lstStyle/>
        <a:p>
          <a:endParaRPr lang="en-US"/>
        </a:p>
      </dgm:t>
    </dgm:pt>
    <dgm:pt modelId="{8A312A23-9147-4F6D-9BC6-ABD447E52ABC}" type="sibTrans" cxnId="{56CEE67F-5C76-420D-801A-C26FC21CC65F}">
      <dgm:prSet/>
      <dgm:spPr/>
      <dgm:t>
        <a:bodyPr/>
        <a:lstStyle/>
        <a:p>
          <a:endParaRPr lang="en-US"/>
        </a:p>
      </dgm:t>
    </dgm:pt>
    <dgm:pt modelId="{D315B79C-E065-45AB-9164-1F92F7A613D6}">
      <dgm:prSet/>
      <dgm:spPr/>
      <dgm:t>
        <a:bodyPr/>
        <a:lstStyle/>
        <a:p>
          <a:r>
            <a:rPr lang="en-US" dirty="0"/>
            <a:t>Time is circular and recurring</a:t>
          </a:r>
        </a:p>
      </dgm:t>
    </dgm:pt>
    <dgm:pt modelId="{759100D8-D71E-4DF8-B712-2BEF67E3DC4C}" type="parTrans" cxnId="{2451F823-D355-43F5-B4DE-8FF8D0CD7F79}">
      <dgm:prSet/>
      <dgm:spPr/>
      <dgm:t>
        <a:bodyPr/>
        <a:lstStyle/>
        <a:p>
          <a:endParaRPr lang="en-US"/>
        </a:p>
      </dgm:t>
    </dgm:pt>
    <dgm:pt modelId="{7FF117AA-6F2C-4D18-8AF1-187FD3F9D331}" type="sibTrans" cxnId="{2451F823-D355-43F5-B4DE-8FF8D0CD7F79}">
      <dgm:prSet/>
      <dgm:spPr/>
      <dgm:t>
        <a:bodyPr/>
        <a:lstStyle/>
        <a:p>
          <a:endParaRPr lang="en-US"/>
        </a:p>
      </dgm:t>
    </dgm:pt>
    <dgm:pt modelId="{A1DA1E9C-9026-4B1C-B227-684E2B6C5A61}">
      <dgm:prSet/>
      <dgm:spPr/>
      <dgm:t>
        <a:bodyPr/>
        <a:lstStyle/>
        <a:p>
          <a:r>
            <a:rPr lang="en-US" dirty="0"/>
            <a:t>Born into a fate; duty to comply</a:t>
          </a:r>
        </a:p>
      </dgm:t>
    </dgm:pt>
    <dgm:pt modelId="{EC13921C-BCD6-4214-A377-C8B9ABCEC88A}" type="parTrans" cxnId="{B9D78E26-684C-433B-AA92-BFC1A2AD00DD}">
      <dgm:prSet/>
      <dgm:spPr/>
      <dgm:t>
        <a:bodyPr/>
        <a:lstStyle/>
        <a:p>
          <a:endParaRPr lang="en-US"/>
        </a:p>
      </dgm:t>
    </dgm:pt>
    <dgm:pt modelId="{71C2A7E9-41E9-4DA9-A6BC-48F0663AE6CC}" type="sibTrans" cxnId="{B9D78E26-684C-433B-AA92-BFC1A2AD00DD}">
      <dgm:prSet/>
      <dgm:spPr/>
      <dgm:t>
        <a:bodyPr/>
        <a:lstStyle/>
        <a:p>
          <a:endParaRPr lang="en-US"/>
        </a:p>
      </dgm:t>
    </dgm:pt>
    <dgm:pt modelId="{67CB77E7-A4C5-490D-9834-F597174185CA}">
      <dgm:prSet/>
      <dgm:spPr/>
      <dgm:t>
        <a:bodyPr/>
        <a:lstStyle/>
        <a:p>
          <a:r>
            <a:rPr lang="en-US" dirty="0"/>
            <a:t>Disease caused by fluctuations in opposing forces</a:t>
          </a:r>
        </a:p>
      </dgm:t>
    </dgm:pt>
    <dgm:pt modelId="{3CA9981B-912F-4603-B3DC-488646E55955}" type="parTrans" cxnId="{0B1619E7-4A39-4ED6-B1F3-235233107CE8}">
      <dgm:prSet/>
      <dgm:spPr/>
      <dgm:t>
        <a:bodyPr/>
        <a:lstStyle/>
        <a:p>
          <a:endParaRPr lang="en-US"/>
        </a:p>
      </dgm:t>
    </dgm:pt>
    <dgm:pt modelId="{2C8985BA-82B6-4B14-86A7-DA9197F1A8C4}" type="sibTrans" cxnId="{0B1619E7-4A39-4ED6-B1F3-235233107CE8}">
      <dgm:prSet/>
      <dgm:spPr/>
      <dgm:t>
        <a:bodyPr/>
        <a:lstStyle/>
        <a:p>
          <a:endParaRPr lang="en-US"/>
        </a:p>
      </dgm:t>
    </dgm:pt>
    <dgm:pt modelId="{1C95F7D1-2386-C346-A8AA-007398F3B804}" type="pres">
      <dgm:prSet presAssocID="{4AE6F7B8-2390-4364-AE2F-CD11D554A7D1}" presName="linear" presStyleCnt="0">
        <dgm:presLayoutVars>
          <dgm:animLvl val="lvl"/>
          <dgm:resizeHandles val="exact"/>
        </dgm:presLayoutVars>
      </dgm:prSet>
      <dgm:spPr/>
    </dgm:pt>
    <dgm:pt modelId="{AFF2FEBA-A271-4C48-863D-50064944316B}" type="pres">
      <dgm:prSet presAssocID="{779A1750-E478-4809-A2D5-5BD57AF2F4E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FE42582-2C0E-154E-BD6F-0D254CCCC449}" type="pres">
      <dgm:prSet presAssocID="{A08858B8-7FFC-471E-902E-B0F8EA028BD3}" presName="spacer" presStyleCnt="0"/>
      <dgm:spPr/>
    </dgm:pt>
    <dgm:pt modelId="{58C0A30A-3943-D648-8524-A6C318A4FA5B}" type="pres">
      <dgm:prSet presAssocID="{F701CB9D-5606-436E-96F3-1A2F70F9D87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987F2E6-730A-E94D-860D-9E759B076094}" type="pres">
      <dgm:prSet presAssocID="{8A312A23-9147-4F6D-9BC6-ABD447E52ABC}" presName="spacer" presStyleCnt="0"/>
      <dgm:spPr/>
    </dgm:pt>
    <dgm:pt modelId="{0051EFA7-528C-DF47-9DD5-42E0346EBF3F}" type="pres">
      <dgm:prSet presAssocID="{D315B79C-E065-45AB-9164-1F92F7A613D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EB177ED-C4B6-064C-8A02-CC80474A0EF3}" type="pres">
      <dgm:prSet presAssocID="{7FF117AA-6F2C-4D18-8AF1-187FD3F9D331}" presName="spacer" presStyleCnt="0"/>
      <dgm:spPr/>
    </dgm:pt>
    <dgm:pt modelId="{BCC296C1-EF6A-AA4F-AE43-8329BB0E1935}" type="pres">
      <dgm:prSet presAssocID="{A1DA1E9C-9026-4B1C-B227-684E2B6C5A6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8901AFA-C407-924A-B88D-C670D164C1AB}" type="pres">
      <dgm:prSet presAssocID="{71C2A7E9-41E9-4DA9-A6BC-48F0663AE6CC}" presName="spacer" presStyleCnt="0"/>
      <dgm:spPr/>
    </dgm:pt>
    <dgm:pt modelId="{ADDB350D-73ED-284E-9460-94FA88C464F7}" type="pres">
      <dgm:prSet presAssocID="{67CB77E7-A4C5-490D-9834-F597174185C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8D3D21E-C73B-A740-BE93-A18FE11FE550}" type="presOf" srcId="{67CB77E7-A4C5-490D-9834-F597174185CA}" destId="{ADDB350D-73ED-284E-9460-94FA88C464F7}" srcOrd="0" destOrd="0" presId="urn:microsoft.com/office/officeart/2005/8/layout/vList2"/>
    <dgm:cxn modelId="{2451F823-D355-43F5-B4DE-8FF8D0CD7F79}" srcId="{4AE6F7B8-2390-4364-AE2F-CD11D554A7D1}" destId="{D315B79C-E065-45AB-9164-1F92F7A613D6}" srcOrd="2" destOrd="0" parTransId="{759100D8-D71E-4DF8-B712-2BEF67E3DC4C}" sibTransId="{7FF117AA-6F2C-4D18-8AF1-187FD3F9D331}"/>
    <dgm:cxn modelId="{B9D78E26-684C-433B-AA92-BFC1A2AD00DD}" srcId="{4AE6F7B8-2390-4364-AE2F-CD11D554A7D1}" destId="{A1DA1E9C-9026-4B1C-B227-684E2B6C5A61}" srcOrd="3" destOrd="0" parTransId="{EC13921C-BCD6-4214-A377-C8B9ABCEC88A}" sibTransId="{71C2A7E9-41E9-4DA9-A6BC-48F0663AE6CC}"/>
    <dgm:cxn modelId="{56CEE67F-5C76-420D-801A-C26FC21CC65F}" srcId="{4AE6F7B8-2390-4364-AE2F-CD11D554A7D1}" destId="{F701CB9D-5606-436E-96F3-1A2F70F9D871}" srcOrd="1" destOrd="0" parTransId="{D3812605-42D7-4A33-89C2-2980FAFBB7CB}" sibTransId="{8A312A23-9147-4F6D-9BC6-ABD447E52ABC}"/>
    <dgm:cxn modelId="{1DFE1F83-0FFB-A24B-B684-2E2B4EC3359D}" type="presOf" srcId="{A1DA1E9C-9026-4B1C-B227-684E2B6C5A61}" destId="{BCC296C1-EF6A-AA4F-AE43-8329BB0E1935}" srcOrd="0" destOrd="0" presId="urn:microsoft.com/office/officeart/2005/8/layout/vList2"/>
    <dgm:cxn modelId="{D558ACB0-4830-F441-88C3-99437DEA8FA2}" type="presOf" srcId="{D315B79C-E065-45AB-9164-1F92F7A613D6}" destId="{0051EFA7-528C-DF47-9DD5-42E0346EBF3F}" srcOrd="0" destOrd="0" presId="urn:microsoft.com/office/officeart/2005/8/layout/vList2"/>
    <dgm:cxn modelId="{4DAD52B7-520C-436A-92CF-BFEDE32D3B74}" srcId="{4AE6F7B8-2390-4364-AE2F-CD11D554A7D1}" destId="{779A1750-E478-4809-A2D5-5BD57AF2F4E0}" srcOrd="0" destOrd="0" parTransId="{DC4210CD-173A-4AA6-8CB8-BE29BE6E48D9}" sibTransId="{A08858B8-7FFC-471E-902E-B0F8EA028BD3}"/>
    <dgm:cxn modelId="{F8AA79C4-C56F-034E-ACC4-43267B0D3E07}" type="presOf" srcId="{F701CB9D-5606-436E-96F3-1A2F70F9D871}" destId="{58C0A30A-3943-D648-8524-A6C318A4FA5B}" srcOrd="0" destOrd="0" presId="urn:microsoft.com/office/officeart/2005/8/layout/vList2"/>
    <dgm:cxn modelId="{1E724BE3-7341-0E41-83C8-AE85F99261F6}" type="presOf" srcId="{4AE6F7B8-2390-4364-AE2F-CD11D554A7D1}" destId="{1C95F7D1-2386-C346-A8AA-007398F3B804}" srcOrd="0" destOrd="0" presId="urn:microsoft.com/office/officeart/2005/8/layout/vList2"/>
    <dgm:cxn modelId="{0B1619E7-4A39-4ED6-B1F3-235233107CE8}" srcId="{4AE6F7B8-2390-4364-AE2F-CD11D554A7D1}" destId="{67CB77E7-A4C5-490D-9834-F597174185CA}" srcOrd="4" destOrd="0" parTransId="{3CA9981B-912F-4603-B3DC-488646E55955}" sibTransId="{2C8985BA-82B6-4B14-86A7-DA9197F1A8C4}"/>
    <dgm:cxn modelId="{5BE795F4-E424-DA48-8D1E-3C40A7A5183E}" type="presOf" srcId="{779A1750-E478-4809-A2D5-5BD57AF2F4E0}" destId="{AFF2FEBA-A271-4C48-863D-50064944316B}" srcOrd="0" destOrd="0" presId="urn:microsoft.com/office/officeart/2005/8/layout/vList2"/>
    <dgm:cxn modelId="{38C4D4F1-104A-7F4B-A21B-21DF8C3316FE}" type="presParOf" srcId="{1C95F7D1-2386-C346-A8AA-007398F3B804}" destId="{AFF2FEBA-A271-4C48-863D-50064944316B}" srcOrd="0" destOrd="0" presId="urn:microsoft.com/office/officeart/2005/8/layout/vList2"/>
    <dgm:cxn modelId="{BB8D2284-77B5-F946-AEFC-112899155D82}" type="presParOf" srcId="{1C95F7D1-2386-C346-A8AA-007398F3B804}" destId="{6FE42582-2C0E-154E-BD6F-0D254CCCC449}" srcOrd="1" destOrd="0" presId="urn:microsoft.com/office/officeart/2005/8/layout/vList2"/>
    <dgm:cxn modelId="{8DD91B80-D3BE-904B-ADE7-9E319FB6A523}" type="presParOf" srcId="{1C95F7D1-2386-C346-A8AA-007398F3B804}" destId="{58C0A30A-3943-D648-8524-A6C318A4FA5B}" srcOrd="2" destOrd="0" presId="urn:microsoft.com/office/officeart/2005/8/layout/vList2"/>
    <dgm:cxn modelId="{F50749B8-0CA1-1F44-8B59-70ED07073C10}" type="presParOf" srcId="{1C95F7D1-2386-C346-A8AA-007398F3B804}" destId="{F987F2E6-730A-E94D-860D-9E759B076094}" srcOrd="3" destOrd="0" presId="urn:microsoft.com/office/officeart/2005/8/layout/vList2"/>
    <dgm:cxn modelId="{B6DCAFB2-5538-0E45-8294-692E5FDF2B53}" type="presParOf" srcId="{1C95F7D1-2386-C346-A8AA-007398F3B804}" destId="{0051EFA7-528C-DF47-9DD5-42E0346EBF3F}" srcOrd="4" destOrd="0" presId="urn:microsoft.com/office/officeart/2005/8/layout/vList2"/>
    <dgm:cxn modelId="{3647995E-FE4B-DE44-805D-AF330CB07ACF}" type="presParOf" srcId="{1C95F7D1-2386-C346-A8AA-007398F3B804}" destId="{FEB177ED-C4B6-064C-8A02-CC80474A0EF3}" srcOrd="5" destOrd="0" presId="urn:microsoft.com/office/officeart/2005/8/layout/vList2"/>
    <dgm:cxn modelId="{DD2DDAC2-DC6E-4E40-8EAE-35924A452B67}" type="presParOf" srcId="{1C95F7D1-2386-C346-A8AA-007398F3B804}" destId="{BCC296C1-EF6A-AA4F-AE43-8329BB0E1935}" srcOrd="6" destOrd="0" presId="urn:microsoft.com/office/officeart/2005/8/layout/vList2"/>
    <dgm:cxn modelId="{CAF3AFA1-49AF-3B4E-B060-63D0AD306574}" type="presParOf" srcId="{1C95F7D1-2386-C346-A8AA-007398F3B804}" destId="{38901AFA-C407-924A-B88D-C670D164C1AB}" srcOrd="7" destOrd="0" presId="urn:microsoft.com/office/officeart/2005/8/layout/vList2"/>
    <dgm:cxn modelId="{DE862311-6E6C-CC48-8A56-E6B0E7A0F1AF}" type="presParOf" srcId="{1C95F7D1-2386-C346-A8AA-007398F3B804}" destId="{ADDB350D-73ED-284E-9460-94FA88C464F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870E2F-08B6-461C-9BAD-14E7E7B28C5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2F30F2-B85B-4433-9C53-7F15FB5F14FC}">
      <dgm:prSet/>
      <dgm:spPr/>
      <dgm:t>
        <a:bodyPr/>
        <a:lstStyle/>
        <a:p>
          <a:r>
            <a:rPr lang="en-US" dirty="0"/>
            <a:t>Family basis for identity</a:t>
          </a:r>
        </a:p>
      </dgm:t>
    </dgm:pt>
    <dgm:pt modelId="{6CEACAF4-15C2-4366-B3B5-98A753B94139}" type="parTrans" cxnId="{74DC82F7-6E2C-4F64-AB78-5A96E8B970F5}">
      <dgm:prSet/>
      <dgm:spPr/>
      <dgm:t>
        <a:bodyPr/>
        <a:lstStyle/>
        <a:p>
          <a:endParaRPr lang="en-US"/>
        </a:p>
      </dgm:t>
    </dgm:pt>
    <dgm:pt modelId="{DA4FC164-B26F-4558-87CC-F1B9E42773EC}" type="sibTrans" cxnId="{74DC82F7-6E2C-4F64-AB78-5A96E8B970F5}">
      <dgm:prSet/>
      <dgm:spPr/>
      <dgm:t>
        <a:bodyPr/>
        <a:lstStyle/>
        <a:p>
          <a:endParaRPr lang="en-US"/>
        </a:p>
      </dgm:t>
    </dgm:pt>
    <dgm:pt modelId="{4562A5F4-86E9-4CFF-90AC-32BD7F571CC9}">
      <dgm:prSet/>
      <dgm:spPr/>
      <dgm:t>
        <a:bodyPr/>
        <a:lstStyle/>
        <a:p>
          <a:r>
            <a:rPr lang="en-US" dirty="0"/>
            <a:t>Collectivist culture</a:t>
          </a:r>
        </a:p>
      </dgm:t>
    </dgm:pt>
    <dgm:pt modelId="{5CE03A49-2467-4BD2-8D45-940DB006D911}" type="parTrans" cxnId="{8EEC3AD5-3EB3-45BF-830E-2A22FC14D349}">
      <dgm:prSet/>
      <dgm:spPr/>
      <dgm:t>
        <a:bodyPr/>
        <a:lstStyle/>
        <a:p>
          <a:endParaRPr lang="en-US"/>
        </a:p>
      </dgm:t>
    </dgm:pt>
    <dgm:pt modelId="{0D2A59C6-DB68-4A6D-A578-903F64420458}" type="sibTrans" cxnId="{8EEC3AD5-3EB3-45BF-830E-2A22FC14D349}">
      <dgm:prSet/>
      <dgm:spPr/>
      <dgm:t>
        <a:bodyPr/>
        <a:lstStyle/>
        <a:p>
          <a:endParaRPr lang="en-US"/>
        </a:p>
      </dgm:t>
    </dgm:pt>
    <dgm:pt modelId="{47065F77-1A3A-4F1C-91ED-294C38004279}">
      <dgm:prSet/>
      <dgm:spPr/>
      <dgm:t>
        <a:bodyPr/>
        <a:lstStyle/>
        <a:p>
          <a:r>
            <a:rPr lang="en-US" dirty="0"/>
            <a:t>Values</a:t>
          </a:r>
        </a:p>
      </dgm:t>
    </dgm:pt>
    <dgm:pt modelId="{59CBCCC6-A71F-4F56-AE2D-A4CAE4C64735}" type="parTrans" cxnId="{C12F0355-77AF-4035-BAC2-4D3E2F8D3D50}">
      <dgm:prSet/>
      <dgm:spPr/>
      <dgm:t>
        <a:bodyPr/>
        <a:lstStyle/>
        <a:p>
          <a:endParaRPr lang="en-US"/>
        </a:p>
      </dgm:t>
    </dgm:pt>
    <dgm:pt modelId="{E968AA41-B60E-4DA6-B4F0-2DA55B1EBB27}" type="sibTrans" cxnId="{C12F0355-77AF-4035-BAC2-4D3E2F8D3D50}">
      <dgm:prSet/>
      <dgm:spPr/>
      <dgm:t>
        <a:bodyPr/>
        <a:lstStyle/>
        <a:p>
          <a:endParaRPr lang="en-US"/>
        </a:p>
      </dgm:t>
    </dgm:pt>
    <dgm:pt modelId="{956B8352-FE6E-456F-8E68-F2572FFA9CE5}">
      <dgm:prSet/>
      <dgm:spPr/>
      <dgm:t>
        <a:bodyPr/>
        <a:lstStyle/>
        <a:p>
          <a:r>
            <a:rPr lang="en-US" dirty="0"/>
            <a:t>Collectivismo</a:t>
          </a:r>
        </a:p>
      </dgm:t>
    </dgm:pt>
    <dgm:pt modelId="{75FAEADE-E04B-4787-909F-9F227E30197E}" type="parTrans" cxnId="{8908E159-A57F-419E-9C53-30F7D9CF5D6F}">
      <dgm:prSet/>
      <dgm:spPr/>
      <dgm:t>
        <a:bodyPr/>
        <a:lstStyle/>
        <a:p>
          <a:endParaRPr lang="en-US"/>
        </a:p>
      </dgm:t>
    </dgm:pt>
    <dgm:pt modelId="{A26ED5A7-B553-4049-A3B7-E07022DB27AE}" type="sibTrans" cxnId="{8908E159-A57F-419E-9C53-30F7D9CF5D6F}">
      <dgm:prSet/>
      <dgm:spPr/>
      <dgm:t>
        <a:bodyPr/>
        <a:lstStyle/>
        <a:p>
          <a:endParaRPr lang="en-US"/>
        </a:p>
      </dgm:t>
    </dgm:pt>
    <dgm:pt modelId="{87B3D209-EC58-4F0A-8D4B-D87982BFC33F}">
      <dgm:prSet/>
      <dgm:spPr/>
      <dgm:t>
        <a:bodyPr/>
        <a:lstStyle/>
        <a:p>
          <a:r>
            <a:rPr lang="en-US" dirty="0"/>
            <a:t>Familismo</a:t>
          </a:r>
        </a:p>
      </dgm:t>
    </dgm:pt>
    <dgm:pt modelId="{E90F2748-43F0-4386-B774-ABEEB93A08C0}" type="parTrans" cxnId="{0A151D17-A5EB-4549-95EA-FCC524C145B0}">
      <dgm:prSet/>
      <dgm:spPr/>
      <dgm:t>
        <a:bodyPr/>
        <a:lstStyle/>
        <a:p>
          <a:endParaRPr lang="en-US"/>
        </a:p>
      </dgm:t>
    </dgm:pt>
    <dgm:pt modelId="{2507C755-4889-4EE7-A48B-036C4F340F5A}" type="sibTrans" cxnId="{0A151D17-A5EB-4549-95EA-FCC524C145B0}">
      <dgm:prSet/>
      <dgm:spPr/>
      <dgm:t>
        <a:bodyPr/>
        <a:lstStyle/>
        <a:p>
          <a:endParaRPr lang="en-US"/>
        </a:p>
      </dgm:t>
    </dgm:pt>
    <dgm:pt modelId="{CD83C6EF-C00A-40B3-8C0B-3CC136D0B089}">
      <dgm:prSet/>
      <dgm:spPr/>
      <dgm:t>
        <a:bodyPr/>
        <a:lstStyle/>
        <a:p>
          <a:r>
            <a:rPr lang="en-US" dirty="0"/>
            <a:t>Respeto</a:t>
          </a:r>
        </a:p>
      </dgm:t>
    </dgm:pt>
    <dgm:pt modelId="{64369588-3A2E-4B0A-AB89-461C5D04B91E}" type="parTrans" cxnId="{5C5B8025-3736-430F-9C77-8CA2DD5B62ED}">
      <dgm:prSet/>
      <dgm:spPr/>
      <dgm:t>
        <a:bodyPr/>
        <a:lstStyle/>
        <a:p>
          <a:endParaRPr lang="en-US"/>
        </a:p>
      </dgm:t>
    </dgm:pt>
    <dgm:pt modelId="{58B50A4F-2366-4C6E-838D-3F18912917A2}" type="sibTrans" cxnId="{5C5B8025-3736-430F-9C77-8CA2DD5B62ED}">
      <dgm:prSet/>
      <dgm:spPr/>
      <dgm:t>
        <a:bodyPr/>
        <a:lstStyle/>
        <a:p>
          <a:endParaRPr lang="en-US"/>
        </a:p>
      </dgm:t>
    </dgm:pt>
    <dgm:pt modelId="{D5F0C967-10AF-4924-A2D3-917C50E3E14F}">
      <dgm:prSet/>
      <dgm:spPr/>
      <dgm:t>
        <a:bodyPr/>
        <a:lstStyle/>
        <a:p>
          <a:r>
            <a:rPr lang="en-US" dirty="0"/>
            <a:t>Health beliefs</a:t>
          </a:r>
        </a:p>
      </dgm:t>
    </dgm:pt>
    <dgm:pt modelId="{D3BA6388-E688-4A6F-915F-E02019D91026}" type="parTrans" cxnId="{D6E4EA2E-11A4-430A-A668-5805A3616037}">
      <dgm:prSet/>
      <dgm:spPr/>
      <dgm:t>
        <a:bodyPr/>
        <a:lstStyle/>
        <a:p>
          <a:endParaRPr lang="en-US"/>
        </a:p>
      </dgm:t>
    </dgm:pt>
    <dgm:pt modelId="{3B412FD7-9099-4C27-9B92-170C1EA3BB01}" type="sibTrans" cxnId="{D6E4EA2E-11A4-430A-A668-5805A3616037}">
      <dgm:prSet/>
      <dgm:spPr/>
      <dgm:t>
        <a:bodyPr/>
        <a:lstStyle/>
        <a:p>
          <a:endParaRPr lang="en-US"/>
        </a:p>
      </dgm:t>
    </dgm:pt>
    <dgm:pt modelId="{498FB0F1-D58B-4997-A32E-E6386C3C5032}">
      <dgm:prSet/>
      <dgm:spPr/>
      <dgm:t>
        <a:bodyPr/>
        <a:lstStyle/>
        <a:p>
          <a:r>
            <a:rPr lang="en-US" dirty="0"/>
            <a:t>Espiritu</a:t>
          </a:r>
        </a:p>
      </dgm:t>
    </dgm:pt>
    <dgm:pt modelId="{93FE22D4-56CC-4388-BFD7-5D52FD9CED0D}" type="parTrans" cxnId="{8B5160E2-4D39-4CBB-9516-297EFF10F06F}">
      <dgm:prSet/>
      <dgm:spPr/>
      <dgm:t>
        <a:bodyPr/>
        <a:lstStyle/>
        <a:p>
          <a:endParaRPr lang="en-US"/>
        </a:p>
      </dgm:t>
    </dgm:pt>
    <dgm:pt modelId="{F09FADD4-B9F4-47FA-ADEC-53EBF0B159DA}" type="sibTrans" cxnId="{8B5160E2-4D39-4CBB-9516-297EFF10F06F}">
      <dgm:prSet/>
      <dgm:spPr/>
      <dgm:t>
        <a:bodyPr/>
        <a:lstStyle/>
        <a:p>
          <a:endParaRPr lang="en-US"/>
        </a:p>
      </dgm:t>
    </dgm:pt>
    <dgm:pt modelId="{D7EDC628-FEDD-46F5-B552-EC1442E69EB8}">
      <dgm:prSet/>
      <dgm:spPr/>
      <dgm:t>
        <a:bodyPr/>
        <a:lstStyle/>
        <a:p>
          <a:r>
            <a:rPr lang="en-US" dirty="0"/>
            <a:t>Traditional healers</a:t>
          </a:r>
        </a:p>
      </dgm:t>
    </dgm:pt>
    <dgm:pt modelId="{C52C7825-5B9F-425E-966D-A78589E523CA}" type="parTrans" cxnId="{6310F209-71B9-4B8F-93FB-B72CC9BB5229}">
      <dgm:prSet/>
      <dgm:spPr/>
      <dgm:t>
        <a:bodyPr/>
        <a:lstStyle/>
        <a:p>
          <a:endParaRPr lang="en-US"/>
        </a:p>
      </dgm:t>
    </dgm:pt>
    <dgm:pt modelId="{3A490EF7-019B-49C2-A06D-C75DD1570695}" type="sibTrans" cxnId="{6310F209-71B9-4B8F-93FB-B72CC9BB5229}">
      <dgm:prSet/>
      <dgm:spPr/>
      <dgm:t>
        <a:bodyPr/>
        <a:lstStyle/>
        <a:p>
          <a:endParaRPr lang="en-US"/>
        </a:p>
      </dgm:t>
    </dgm:pt>
    <dgm:pt modelId="{2C9449F3-6EC1-4E02-BBAB-794127A74611}">
      <dgm:prSet/>
      <dgm:spPr/>
      <dgm:t>
        <a:bodyPr/>
        <a:lstStyle/>
        <a:p>
          <a:r>
            <a:rPr lang="en-US" dirty="0"/>
            <a:t>Curanderas</a:t>
          </a:r>
        </a:p>
      </dgm:t>
    </dgm:pt>
    <dgm:pt modelId="{549F9453-9966-473F-9D39-A3DAEEF519DE}" type="parTrans" cxnId="{5D5BD9FD-F2A7-4F05-A9C2-2672DF12BA3F}">
      <dgm:prSet/>
      <dgm:spPr/>
      <dgm:t>
        <a:bodyPr/>
        <a:lstStyle/>
        <a:p>
          <a:endParaRPr lang="en-US"/>
        </a:p>
      </dgm:t>
    </dgm:pt>
    <dgm:pt modelId="{76BFE34F-10ED-4930-856D-62C599842B9F}" type="sibTrans" cxnId="{5D5BD9FD-F2A7-4F05-A9C2-2672DF12BA3F}">
      <dgm:prSet/>
      <dgm:spPr/>
      <dgm:t>
        <a:bodyPr/>
        <a:lstStyle/>
        <a:p>
          <a:endParaRPr lang="en-US"/>
        </a:p>
      </dgm:t>
    </dgm:pt>
    <dgm:pt modelId="{13880034-8207-44EF-ACE1-5CD270BA71EE}">
      <dgm:prSet/>
      <dgm:spPr/>
      <dgm:t>
        <a:bodyPr/>
        <a:lstStyle/>
        <a:p>
          <a:r>
            <a:rPr lang="en-US" dirty="0"/>
            <a:t>Espiritistas</a:t>
          </a:r>
        </a:p>
      </dgm:t>
    </dgm:pt>
    <dgm:pt modelId="{B00242BD-71EB-435E-8A66-7B78DBEF7C28}" type="parTrans" cxnId="{C0BF0739-73E1-4E2A-86F0-46D453F6A703}">
      <dgm:prSet/>
      <dgm:spPr/>
      <dgm:t>
        <a:bodyPr/>
        <a:lstStyle/>
        <a:p>
          <a:endParaRPr lang="en-US"/>
        </a:p>
      </dgm:t>
    </dgm:pt>
    <dgm:pt modelId="{806954DA-B78D-4A86-B390-B6B4BE7680F6}" type="sibTrans" cxnId="{C0BF0739-73E1-4E2A-86F0-46D453F6A703}">
      <dgm:prSet/>
      <dgm:spPr/>
      <dgm:t>
        <a:bodyPr/>
        <a:lstStyle/>
        <a:p>
          <a:endParaRPr lang="en-US"/>
        </a:p>
      </dgm:t>
    </dgm:pt>
    <dgm:pt modelId="{94BA61B8-587B-4CE7-807A-0AB34F6C87B8}">
      <dgm:prSet/>
      <dgm:spPr/>
      <dgm:t>
        <a:bodyPr/>
        <a:lstStyle/>
        <a:p>
          <a:r>
            <a:rPr lang="en-US" dirty="0"/>
            <a:t>Time orientation - present</a:t>
          </a:r>
        </a:p>
      </dgm:t>
    </dgm:pt>
    <dgm:pt modelId="{2A188AFD-6632-4345-8283-C30D0D3C2EA0}" type="parTrans" cxnId="{2755D0D2-62CD-4CE2-88C2-4748C26EA2F4}">
      <dgm:prSet/>
      <dgm:spPr/>
      <dgm:t>
        <a:bodyPr/>
        <a:lstStyle/>
        <a:p>
          <a:endParaRPr lang="en-US"/>
        </a:p>
      </dgm:t>
    </dgm:pt>
    <dgm:pt modelId="{3720C703-769D-4138-8221-F614B6B248F3}" type="sibTrans" cxnId="{2755D0D2-62CD-4CE2-88C2-4748C26EA2F4}">
      <dgm:prSet/>
      <dgm:spPr/>
      <dgm:t>
        <a:bodyPr/>
        <a:lstStyle/>
        <a:p>
          <a:endParaRPr lang="en-US"/>
        </a:p>
      </dgm:t>
    </dgm:pt>
    <dgm:pt modelId="{E3B2498F-3882-4D40-87CE-C279BA2EF226}" type="pres">
      <dgm:prSet presAssocID="{AF870E2F-08B6-461C-9BAD-14E7E7B28C56}" presName="linear" presStyleCnt="0">
        <dgm:presLayoutVars>
          <dgm:dir/>
          <dgm:animLvl val="lvl"/>
          <dgm:resizeHandles val="exact"/>
        </dgm:presLayoutVars>
      </dgm:prSet>
      <dgm:spPr/>
    </dgm:pt>
    <dgm:pt modelId="{4BFD20B9-4065-3944-8DDF-9DF4E1B778C0}" type="pres">
      <dgm:prSet presAssocID="{FA2F30F2-B85B-4433-9C53-7F15FB5F14FC}" presName="parentLin" presStyleCnt="0"/>
      <dgm:spPr/>
    </dgm:pt>
    <dgm:pt modelId="{FC3106BA-C88A-8A43-AD6B-77782973F243}" type="pres">
      <dgm:prSet presAssocID="{FA2F30F2-B85B-4433-9C53-7F15FB5F14FC}" presName="parentLeftMargin" presStyleLbl="node1" presStyleIdx="0" presStyleCnt="3"/>
      <dgm:spPr/>
    </dgm:pt>
    <dgm:pt modelId="{F0617CC8-6384-B840-A400-896A363186BA}" type="pres">
      <dgm:prSet presAssocID="{FA2F30F2-B85B-4433-9C53-7F15FB5F14F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3155E7D-650D-4347-B51E-47054F564F0D}" type="pres">
      <dgm:prSet presAssocID="{FA2F30F2-B85B-4433-9C53-7F15FB5F14FC}" presName="negativeSpace" presStyleCnt="0"/>
      <dgm:spPr/>
    </dgm:pt>
    <dgm:pt modelId="{745FCA02-DB48-874D-B2F8-B045C698331D}" type="pres">
      <dgm:prSet presAssocID="{FA2F30F2-B85B-4433-9C53-7F15FB5F14FC}" presName="childText" presStyleLbl="conFgAcc1" presStyleIdx="0" presStyleCnt="3">
        <dgm:presLayoutVars>
          <dgm:bulletEnabled val="1"/>
        </dgm:presLayoutVars>
      </dgm:prSet>
      <dgm:spPr/>
    </dgm:pt>
    <dgm:pt modelId="{42206934-3C89-094A-9F5A-6EC9C8EE0555}" type="pres">
      <dgm:prSet presAssocID="{DA4FC164-B26F-4558-87CC-F1B9E42773EC}" presName="spaceBetweenRectangles" presStyleCnt="0"/>
      <dgm:spPr/>
    </dgm:pt>
    <dgm:pt modelId="{6DBBA4DE-844C-D74E-B8D5-3890E922B48E}" type="pres">
      <dgm:prSet presAssocID="{47065F77-1A3A-4F1C-91ED-294C38004279}" presName="parentLin" presStyleCnt="0"/>
      <dgm:spPr/>
    </dgm:pt>
    <dgm:pt modelId="{D16FECAB-E525-F24F-9A96-5F7C2873EB30}" type="pres">
      <dgm:prSet presAssocID="{47065F77-1A3A-4F1C-91ED-294C38004279}" presName="parentLeftMargin" presStyleLbl="node1" presStyleIdx="0" presStyleCnt="3"/>
      <dgm:spPr/>
    </dgm:pt>
    <dgm:pt modelId="{FA48A168-0509-1D43-B15A-9D7993803B26}" type="pres">
      <dgm:prSet presAssocID="{47065F77-1A3A-4F1C-91ED-294C3800427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38C5668-F472-E242-9398-315B7DD260EA}" type="pres">
      <dgm:prSet presAssocID="{47065F77-1A3A-4F1C-91ED-294C38004279}" presName="negativeSpace" presStyleCnt="0"/>
      <dgm:spPr/>
    </dgm:pt>
    <dgm:pt modelId="{F948323D-46BF-B245-91C6-3B5EEE71DF8A}" type="pres">
      <dgm:prSet presAssocID="{47065F77-1A3A-4F1C-91ED-294C38004279}" presName="childText" presStyleLbl="conFgAcc1" presStyleIdx="1" presStyleCnt="3">
        <dgm:presLayoutVars>
          <dgm:bulletEnabled val="1"/>
        </dgm:presLayoutVars>
      </dgm:prSet>
      <dgm:spPr/>
    </dgm:pt>
    <dgm:pt modelId="{827BD3AB-9944-0847-AFAA-EE599BE73FE9}" type="pres">
      <dgm:prSet presAssocID="{E968AA41-B60E-4DA6-B4F0-2DA55B1EBB27}" presName="spaceBetweenRectangles" presStyleCnt="0"/>
      <dgm:spPr/>
    </dgm:pt>
    <dgm:pt modelId="{7DC7E9B7-9D52-CF44-8640-0E6FD2AE3D58}" type="pres">
      <dgm:prSet presAssocID="{D5F0C967-10AF-4924-A2D3-917C50E3E14F}" presName="parentLin" presStyleCnt="0"/>
      <dgm:spPr/>
    </dgm:pt>
    <dgm:pt modelId="{6531FCA3-D9FE-5748-B27E-A80E3FA4C546}" type="pres">
      <dgm:prSet presAssocID="{D5F0C967-10AF-4924-A2D3-917C50E3E14F}" presName="parentLeftMargin" presStyleLbl="node1" presStyleIdx="1" presStyleCnt="3"/>
      <dgm:spPr/>
    </dgm:pt>
    <dgm:pt modelId="{DEE95B33-3300-6942-AA98-DBC8485B3426}" type="pres">
      <dgm:prSet presAssocID="{D5F0C967-10AF-4924-A2D3-917C50E3E14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3975799-5827-0C4E-8E20-3A9F40E102D4}" type="pres">
      <dgm:prSet presAssocID="{D5F0C967-10AF-4924-A2D3-917C50E3E14F}" presName="negativeSpace" presStyleCnt="0"/>
      <dgm:spPr/>
    </dgm:pt>
    <dgm:pt modelId="{F7D88E7F-BAC8-E04A-B094-7292E30EEABD}" type="pres">
      <dgm:prSet presAssocID="{D5F0C967-10AF-4924-A2D3-917C50E3E1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310F209-71B9-4B8F-93FB-B72CC9BB5229}" srcId="{D5F0C967-10AF-4924-A2D3-917C50E3E14F}" destId="{D7EDC628-FEDD-46F5-B552-EC1442E69EB8}" srcOrd="1" destOrd="0" parTransId="{C52C7825-5B9F-425E-966D-A78589E523CA}" sibTransId="{3A490EF7-019B-49C2-A06D-C75DD1570695}"/>
    <dgm:cxn modelId="{0A151D17-A5EB-4549-95EA-FCC524C145B0}" srcId="{47065F77-1A3A-4F1C-91ED-294C38004279}" destId="{87B3D209-EC58-4F0A-8D4B-D87982BFC33F}" srcOrd="1" destOrd="0" parTransId="{E90F2748-43F0-4386-B774-ABEEB93A08C0}" sibTransId="{2507C755-4889-4EE7-A48B-036C4F340F5A}"/>
    <dgm:cxn modelId="{5C5B8025-3736-430F-9C77-8CA2DD5B62ED}" srcId="{47065F77-1A3A-4F1C-91ED-294C38004279}" destId="{CD83C6EF-C00A-40B3-8C0B-3CC136D0B089}" srcOrd="2" destOrd="0" parTransId="{64369588-3A2E-4B0A-AB89-461C5D04B91E}" sibTransId="{58B50A4F-2366-4C6E-838D-3F18912917A2}"/>
    <dgm:cxn modelId="{CC53862D-B456-144A-B625-B09C25463EEC}" type="presOf" srcId="{AF870E2F-08B6-461C-9BAD-14E7E7B28C56}" destId="{E3B2498F-3882-4D40-87CE-C279BA2EF226}" srcOrd="0" destOrd="0" presId="urn:microsoft.com/office/officeart/2005/8/layout/list1"/>
    <dgm:cxn modelId="{D6E4EA2E-11A4-430A-A668-5805A3616037}" srcId="{AF870E2F-08B6-461C-9BAD-14E7E7B28C56}" destId="{D5F0C967-10AF-4924-A2D3-917C50E3E14F}" srcOrd="2" destOrd="0" parTransId="{D3BA6388-E688-4A6F-915F-E02019D91026}" sibTransId="{3B412FD7-9099-4C27-9B92-170C1EA3BB01}"/>
    <dgm:cxn modelId="{D080EA34-7860-E745-B608-792F5684F6FA}" type="presOf" srcId="{FA2F30F2-B85B-4433-9C53-7F15FB5F14FC}" destId="{FC3106BA-C88A-8A43-AD6B-77782973F243}" srcOrd="0" destOrd="0" presId="urn:microsoft.com/office/officeart/2005/8/layout/list1"/>
    <dgm:cxn modelId="{C0BF0739-73E1-4E2A-86F0-46D453F6A703}" srcId="{D7EDC628-FEDD-46F5-B552-EC1442E69EB8}" destId="{13880034-8207-44EF-ACE1-5CD270BA71EE}" srcOrd="1" destOrd="0" parTransId="{B00242BD-71EB-435E-8A66-7B78DBEF7C28}" sibTransId="{806954DA-B78D-4A86-B390-B6B4BE7680F6}"/>
    <dgm:cxn modelId="{C4203044-6DC8-2041-AE33-04B6A5C5A090}" type="presOf" srcId="{87B3D209-EC58-4F0A-8D4B-D87982BFC33F}" destId="{F948323D-46BF-B245-91C6-3B5EEE71DF8A}" srcOrd="0" destOrd="1" presId="urn:microsoft.com/office/officeart/2005/8/layout/list1"/>
    <dgm:cxn modelId="{F16AB449-0A1C-F74D-BBAA-5B145DFE86B1}" type="presOf" srcId="{13880034-8207-44EF-ACE1-5CD270BA71EE}" destId="{F7D88E7F-BAC8-E04A-B094-7292E30EEABD}" srcOrd="0" destOrd="3" presId="urn:microsoft.com/office/officeart/2005/8/layout/list1"/>
    <dgm:cxn modelId="{C12F0355-77AF-4035-BAC2-4D3E2F8D3D50}" srcId="{AF870E2F-08B6-461C-9BAD-14E7E7B28C56}" destId="{47065F77-1A3A-4F1C-91ED-294C38004279}" srcOrd="1" destOrd="0" parTransId="{59CBCCC6-A71F-4F56-AE2D-A4CAE4C64735}" sibTransId="{E968AA41-B60E-4DA6-B4F0-2DA55B1EBB27}"/>
    <dgm:cxn modelId="{8908E159-A57F-419E-9C53-30F7D9CF5D6F}" srcId="{47065F77-1A3A-4F1C-91ED-294C38004279}" destId="{956B8352-FE6E-456F-8E68-F2572FFA9CE5}" srcOrd="0" destOrd="0" parTransId="{75FAEADE-E04B-4787-909F-9F227E30197E}" sibTransId="{A26ED5A7-B553-4049-A3B7-E07022DB27AE}"/>
    <dgm:cxn modelId="{7D71B670-A4A0-234C-B61C-E39F5141360A}" type="presOf" srcId="{94BA61B8-587B-4CE7-807A-0AB34F6C87B8}" destId="{F7D88E7F-BAC8-E04A-B094-7292E30EEABD}" srcOrd="0" destOrd="4" presId="urn:microsoft.com/office/officeart/2005/8/layout/list1"/>
    <dgm:cxn modelId="{5E0C2677-526A-9648-B7A9-FBA1B2618D0D}" type="presOf" srcId="{D5F0C967-10AF-4924-A2D3-917C50E3E14F}" destId="{6531FCA3-D9FE-5748-B27E-A80E3FA4C546}" srcOrd="0" destOrd="0" presId="urn:microsoft.com/office/officeart/2005/8/layout/list1"/>
    <dgm:cxn modelId="{C0A1858A-C167-AC4A-B9B8-522D7E226A88}" type="presOf" srcId="{498FB0F1-D58B-4997-A32E-E6386C3C5032}" destId="{F7D88E7F-BAC8-E04A-B094-7292E30EEABD}" srcOrd="0" destOrd="0" presId="urn:microsoft.com/office/officeart/2005/8/layout/list1"/>
    <dgm:cxn modelId="{C0A2628C-DD38-214E-9ED6-296275160DF6}" type="presOf" srcId="{47065F77-1A3A-4F1C-91ED-294C38004279}" destId="{D16FECAB-E525-F24F-9A96-5F7C2873EB30}" srcOrd="0" destOrd="0" presId="urn:microsoft.com/office/officeart/2005/8/layout/list1"/>
    <dgm:cxn modelId="{0151CA8D-2395-0B4F-9769-9078BAB405FB}" type="presOf" srcId="{FA2F30F2-B85B-4433-9C53-7F15FB5F14FC}" destId="{F0617CC8-6384-B840-A400-896A363186BA}" srcOrd="1" destOrd="0" presId="urn:microsoft.com/office/officeart/2005/8/layout/list1"/>
    <dgm:cxn modelId="{F11EA192-8DA9-0446-9E33-C58E4F5D313A}" type="presOf" srcId="{4562A5F4-86E9-4CFF-90AC-32BD7F571CC9}" destId="{745FCA02-DB48-874D-B2F8-B045C698331D}" srcOrd="0" destOrd="0" presId="urn:microsoft.com/office/officeart/2005/8/layout/list1"/>
    <dgm:cxn modelId="{0817B5C5-B0E6-E848-AF4B-929F95D3DC06}" type="presOf" srcId="{CD83C6EF-C00A-40B3-8C0B-3CC136D0B089}" destId="{F948323D-46BF-B245-91C6-3B5EEE71DF8A}" srcOrd="0" destOrd="2" presId="urn:microsoft.com/office/officeart/2005/8/layout/list1"/>
    <dgm:cxn modelId="{2755D0D2-62CD-4CE2-88C2-4748C26EA2F4}" srcId="{D5F0C967-10AF-4924-A2D3-917C50E3E14F}" destId="{94BA61B8-587B-4CE7-807A-0AB34F6C87B8}" srcOrd="2" destOrd="0" parTransId="{2A188AFD-6632-4345-8283-C30D0D3C2EA0}" sibTransId="{3720C703-769D-4138-8221-F614B6B248F3}"/>
    <dgm:cxn modelId="{8EEC3AD5-3EB3-45BF-830E-2A22FC14D349}" srcId="{FA2F30F2-B85B-4433-9C53-7F15FB5F14FC}" destId="{4562A5F4-86E9-4CFF-90AC-32BD7F571CC9}" srcOrd="0" destOrd="0" parTransId="{5CE03A49-2467-4BD2-8D45-940DB006D911}" sibTransId="{0D2A59C6-DB68-4A6D-A578-903F64420458}"/>
    <dgm:cxn modelId="{A133B6E0-EEED-4646-B882-8CFFD562BC6E}" type="presOf" srcId="{D7EDC628-FEDD-46F5-B552-EC1442E69EB8}" destId="{F7D88E7F-BAC8-E04A-B094-7292E30EEABD}" srcOrd="0" destOrd="1" presId="urn:microsoft.com/office/officeart/2005/8/layout/list1"/>
    <dgm:cxn modelId="{8B5160E2-4D39-4CBB-9516-297EFF10F06F}" srcId="{D5F0C967-10AF-4924-A2D3-917C50E3E14F}" destId="{498FB0F1-D58B-4997-A32E-E6386C3C5032}" srcOrd="0" destOrd="0" parTransId="{93FE22D4-56CC-4388-BFD7-5D52FD9CED0D}" sibTransId="{F09FADD4-B9F4-47FA-ADEC-53EBF0B159DA}"/>
    <dgm:cxn modelId="{D962EDE4-D25B-9D4B-B66B-1FBD515206E5}" type="presOf" srcId="{956B8352-FE6E-456F-8E68-F2572FFA9CE5}" destId="{F948323D-46BF-B245-91C6-3B5EEE71DF8A}" srcOrd="0" destOrd="0" presId="urn:microsoft.com/office/officeart/2005/8/layout/list1"/>
    <dgm:cxn modelId="{57E20FE6-5A3A-B644-9B8E-3123C1E417EC}" type="presOf" srcId="{2C9449F3-6EC1-4E02-BBAB-794127A74611}" destId="{F7D88E7F-BAC8-E04A-B094-7292E30EEABD}" srcOrd="0" destOrd="2" presId="urn:microsoft.com/office/officeart/2005/8/layout/list1"/>
    <dgm:cxn modelId="{6A5C32EE-FD14-B34E-AD07-236837874C65}" type="presOf" srcId="{D5F0C967-10AF-4924-A2D3-917C50E3E14F}" destId="{DEE95B33-3300-6942-AA98-DBC8485B3426}" srcOrd="1" destOrd="0" presId="urn:microsoft.com/office/officeart/2005/8/layout/list1"/>
    <dgm:cxn modelId="{992C30F7-BE5B-6D4A-B7E0-1EE17E6A43EE}" type="presOf" srcId="{47065F77-1A3A-4F1C-91ED-294C38004279}" destId="{FA48A168-0509-1D43-B15A-9D7993803B26}" srcOrd="1" destOrd="0" presId="urn:microsoft.com/office/officeart/2005/8/layout/list1"/>
    <dgm:cxn modelId="{74DC82F7-6E2C-4F64-AB78-5A96E8B970F5}" srcId="{AF870E2F-08B6-461C-9BAD-14E7E7B28C56}" destId="{FA2F30F2-B85B-4433-9C53-7F15FB5F14FC}" srcOrd="0" destOrd="0" parTransId="{6CEACAF4-15C2-4366-B3B5-98A753B94139}" sibTransId="{DA4FC164-B26F-4558-87CC-F1B9E42773EC}"/>
    <dgm:cxn modelId="{5D5BD9FD-F2A7-4F05-A9C2-2672DF12BA3F}" srcId="{D7EDC628-FEDD-46F5-B552-EC1442E69EB8}" destId="{2C9449F3-6EC1-4E02-BBAB-794127A74611}" srcOrd="0" destOrd="0" parTransId="{549F9453-9966-473F-9D39-A3DAEEF519DE}" sibTransId="{76BFE34F-10ED-4930-856D-62C599842B9F}"/>
    <dgm:cxn modelId="{068A35F3-13BF-7F46-8829-9C97A66F3BEC}" type="presParOf" srcId="{E3B2498F-3882-4D40-87CE-C279BA2EF226}" destId="{4BFD20B9-4065-3944-8DDF-9DF4E1B778C0}" srcOrd="0" destOrd="0" presId="urn:microsoft.com/office/officeart/2005/8/layout/list1"/>
    <dgm:cxn modelId="{03647D98-62C2-314C-BF3F-ED331F2C37BA}" type="presParOf" srcId="{4BFD20B9-4065-3944-8DDF-9DF4E1B778C0}" destId="{FC3106BA-C88A-8A43-AD6B-77782973F243}" srcOrd="0" destOrd="0" presId="urn:microsoft.com/office/officeart/2005/8/layout/list1"/>
    <dgm:cxn modelId="{111195CC-CF7F-A54F-94E4-389909179FE2}" type="presParOf" srcId="{4BFD20B9-4065-3944-8DDF-9DF4E1B778C0}" destId="{F0617CC8-6384-B840-A400-896A363186BA}" srcOrd="1" destOrd="0" presId="urn:microsoft.com/office/officeart/2005/8/layout/list1"/>
    <dgm:cxn modelId="{D6D9E70A-0FDF-E640-8CCA-8B026D5B6E8B}" type="presParOf" srcId="{E3B2498F-3882-4D40-87CE-C279BA2EF226}" destId="{83155E7D-650D-4347-B51E-47054F564F0D}" srcOrd="1" destOrd="0" presId="urn:microsoft.com/office/officeart/2005/8/layout/list1"/>
    <dgm:cxn modelId="{D8C97C76-D3F4-0641-A4BE-8F1FCE3FF05E}" type="presParOf" srcId="{E3B2498F-3882-4D40-87CE-C279BA2EF226}" destId="{745FCA02-DB48-874D-B2F8-B045C698331D}" srcOrd="2" destOrd="0" presId="urn:microsoft.com/office/officeart/2005/8/layout/list1"/>
    <dgm:cxn modelId="{5D89881B-9ADE-014A-87E8-E957CE19E50C}" type="presParOf" srcId="{E3B2498F-3882-4D40-87CE-C279BA2EF226}" destId="{42206934-3C89-094A-9F5A-6EC9C8EE0555}" srcOrd="3" destOrd="0" presId="urn:microsoft.com/office/officeart/2005/8/layout/list1"/>
    <dgm:cxn modelId="{E19FD91B-5954-0542-AF3A-55FE1A4B5754}" type="presParOf" srcId="{E3B2498F-3882-4D40-87CE-C279BA2EF226}" destId="{6DBBA4DE-844C-D74E-B8D5-3890E922B48E}" srcOrd="4" destOrd="0" presId="urn:microsoft.com/office/officeart/2005/8/layout/list1"/>
    <dgm:cxn modelId="{C23C1661-B873-F34A-9F80-A13A3BE6ADA0}" type="presParOf" srcId="{6DBBA4DE-844C-D74E-B8D5-3890E922B48E}" destId="{D16FECAB-E525-F24F-9A96-5F7C2873EB30}" srcOrd="0" destOrd="0" presId="urn:microsoft.com/office/officeart/2005/8/layout/list1"/>
    <dgm:cxn modelId="{79F69173-E4FC-4744-9401-C09FBBEC61D7}" type="presParOf" srcId="{6DBBA4DE-844C-D74E-B8D5-3890E922B48E}" destId="{FA48A168-0509-1D43-B15A-9D7993803B26}" srcOrd="1" destOrd="0" presId="urn:microsoft.com/office/officeart/2005/8/layout/list1"/>
    <dgm:cxn modelId="{08950231-0DBA-1F40-8922-8B8113D5AF4D}" type="presParOf" srcId="{E3B2498F-3882-4D40-87CE-C279BA2EF226}" destId="{138C5668-F472-E242-9398-315B7DD260EA}" srcOrd="5" destOrd="0" presId="urn:microsoft.com/office/officeart/2005/8/layout/list1"/>
    <dgm:cxn modelId="{6607782C-03F1-AF4F-A8D5-E3EF1CC43C48}" type="presParOf" srcId="{E3B2498F-3882-4D40-87CE-C279BA2EF226}" destId="{F948323D-46BF-B245-91C6-3B5EEE71DF8A}" srcOrd="6" destOrd="0" presId="urn:microsoft.com/office/officeart/2005/8/layout/list1"/>
    <dgm:cxn modelId="{CA8FBF66-D6C8-FA45-8401-40FF5B86B197}" type="presParOf" srcId="{E3B2498F-3882-4D40-87CE-C279BA2EF226}" destId="{827BD3AB-9944-0847-AFAA-EE599BE73FE9}" srcOrd="7" destOrd="0" presId="urn:microsoft.com/office/officeart/2005/8/layout/list1"/>
    <dgm:cxn modelId="{B5F5B93D-C17F-9E4D-B197-51867FAFAE3D}" type="presParOf" srcId="{E3B2498F-3882-4D40-87CE-C279BA2EF226}" destId="{7DC7E9B7-9D52-CF44-8640-0E6FD2AE3D58}" srcOrd="8" destOrd="0" presId="urn:microsoft.com/office/officeart/2005/8/layout/list1"/>
    <dgm:cxn modelId="{456DFC94-2FB3-C744-93C0-4C368F17DB59}" type="presParOf" srcId="{7DC7E9B7-9D52-CF44-8640-0E6FD2AE3D58}" destId="{6531FCA3-D9FE-5748-B27E-A80E3FA4C546}" srcOrd="0" destOrd="0" presId="urn:microsoft.com/office/officeart/2005/8/layout/list1"/>
    <dgm:cxn modelId="{B2918846-70A1-B442-9110-DEB70B222B3C}" type="presParOf" srcId="{7DC7E9B7-9D52-CF44-8640-0E6FD2AE3D58}" destId="{DEE95B33-3300-6942-AA98-DBC8485B3426}" srcOrd="1" destOrd="0" presId="urn:microsoft.com/office/officeart/2005/8/layout/list1"/>
    <dgm:cxn modelId="{FB601519-E9FA-DD4A-92A3-AE8629CD9F1F}" type="presParOf" srcId="{E3B2498F-3882-4D40-87CE-C279BA2EF226}" destId="{53975799-5827-0C4E-8E20-3A9F40E102D4}" srcOrd="9" destOrd="0" presId="urn:microsoft.com/office/officeart/2005/8/layout/list1"/>
    <dgm:cxn modelId="{5DF0544C-4C97-494C-A184-68753A6477F7}" type="presParOf" srcId="{E3B2498F-3882-4D40-87CE-C279BA2EF226}" destId="{F7D88E7F-BAC8-E04A-B094-7292E30EEAB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8EEF9D-095E-484F-9298-AA4F15C612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7AEF565-3D83-46CD-A5C0-C7B4CEBD4E7F}">
      <dgm:prSet/>
      <dgm:spPr/>
      <dgm:t>
        <a:bodyPr/>
        <a:lstStyle/>
        <a:p>
          <a:r>
            <a:rPr lang="en-US" dirty="0"/>
            <a:t>Places significance on place of humans in natural world</a:t>
          </a:r>
        </a:p>
      </dgm:t>
    </dgm:pt>
    <dgm:pt modelId="{C33A1224-98C7-49CB-B7CA-551EF6CB2782}" type="parTrans" cxnId="{28E962C0-513A-42D4-9737-4E7C5F105EFE}">
      <dgm:prSet/>
      <dgm:spPr/>
      <dgm:t>
        <a:bodyPr/>
        <a:lstStyle/>
        <a:p>
          <a:endParaRPr lang="en-US"/>
        </a:p>
      </dgm:t>
    </dgm:pt>
    <dgm:pt modelId="{DDB70BAD-8369-4DC2-BDBC-AEF27986D318}" type="sibTrans" cxnId="{28E962C0-513A-42D4-9737-4E7C5F105EFE}">
      <dgm:prSet/>
      <dgm:spPr/>
      <dgm:t>
        <a:bodyPr/>
        <a:lstStyle/>
        <a:p>
          <a:endParaRPr lang="en-US"/>
        </a:p>
      </dgm:t>
    </dgm:pt>
    <dgm:pt modelId="{67BB219C-BCCD-4D28-9B7B-A80BA4E7D93B}">
      <dgm:prSet/>
      <dgm:spPr/>
      <dgm:t>
        <a:bodyPr/>
        <a:lstStyle/>
        <a:p>
          <a:r>
            <a:rPr lang="en-US" dirty="0"/>
            <a:t>Basis of identity is the tribe</a:t>
          </a:r>
        </a:p>
      </dgm:t>
    </dgm:pt>
    <dgm:pt modelId="{88133FE6-ECEB-47AD-8CAE-2CC4E7800757}" type="parTrans" cxnId="{3EF6D1C0-9178-4F55-B07D-EE687095393C}">
      <dgm:prSet/>
      <dgm:spPr/>
      <dgm:t>
        <a:bodyPr/>
        <a:lstStyle/>
        <a:p>
          <a:endParaRPr lang="en-US"/>
        </a:p>
      </dgm:t>
    </dgm:pt>
    <dgm:pt modelId="{DCA241D3-2B98-4FE1-AB36-513195743E32}" type="sibTrans" cxnId="{3EF6D1C0-9178-4F55-B07D-EE687095393C}">
      <dgm:prSet/>
      <dgm:spPr/>
      <dgm:t>
        <a:bodyPr/>
        <a:lstStyle/>
        <a:p>
          <a:endParaRPr lang="en-US"/>
        </a:p>
      </dgm:t>
    </dgm:pt>
    <dgm:pt modelId="{714527B3-3F28-459E-B7B4-6AF41E7A7149}">
      <dgm:prSet/>
      <dgm:spPr/>
      <dgm:t>
        <a:bodyPr/>
        <a:lstStyle/>
        <a:p>
          <a:r>
            <a:rPr lang="en-US" dirty="0"/>
            <a:t>Person is an entity only in relation to others</a:t>
          </a:r>
        </a:p>
      </dgm:t>
    </dgm:pt>
    <dgm:pt modelId="{F72A5221-93A0-47DD-99B6-2E432EF6921A}" type="parTrans" cxnId="{0220D204-AE04-4EE8-858A-AE2BC4D3A32B}">
      <dgm:prSet/>
      <dgm:spPr/>
      <dgm:t>
        <a:bodyPr/>
        <a:lstStyle/>
        <a:p>
          <a:endParaRPr lang="en-US"/>
        </a:p>
      </dgm:t>
    </dgm:pt>
    <dgm:pt modelId="{E9CD74D8-8F7F-4D8F-AA73-E89CBC8A0055}" type="sibTrans" cxnId="{0220D204-AE04-4EE8-858A-AE2BC4D3A32B}">
      <dgm:prSet/>
      <dgm:spPr/>
      <dgm:t>
        <a:bodyPr/>
        <a:lstStyle/>
        <a:p>
          <a:endParaRPr lang="en-US"/>
        </a:p>
      </dgm:t>
    </dgm:pt>
    <dgm:pt modelId="{24E07A42-0027-44E5-9B47-9BA8B01F882C}">
      <dgm:prSet/>
      <dgm:spPr/>
      <dgm:t>
        <a:bodyPr/>
        <a:lstStyle/>
        <a:p>
          <a:r>
            <a:rPr lang="en-US" dirty="0"/>
            <a:t>Disease—lack of harmony between individual and environment</a:t>
          </a:r>
        </a:p>
      </dgm:t>
    </dgm:pt>
    <dgm:pt modelId="{263A1285-AA15-46DD-95CD-7F3A1F7B6C66}" type="parTrans" cxnId="{813CCB36-3D55-470D-A23A-F4A1BF87FCDB}">
      <dgm:prSet/>
      <dgm:spPr/>
      <dgm:t>
        <a:bodyPr/>
        <a:lstStyle/>
        <a:p>
          <a:endParaRPr lang="en-US"/>
        </a:p>
      </dgm:t>
    </dgm:pt>
    <dgm:pt modelId="{EE1945C1-36B5-4A9E-A5D5-AA4A3A65CB8C}" type="sibTrans" cxnId="{813CCB36-3D55-470D-A23A-F4A1BF87FCDB}">
      <dgm:prSet/>
      <dgm:spPr/>
      <dgm:t>
        <a:bodyPr/>
        <a:lstStyle/>
        <a:p>
          <a:endParaRPr lang="en-US"/>
        </a:p>
      </dgm:t>
    </dgm:pt>
    <dgm:pt modelId="{73DD6227-B8D5-8D45-B2C9-9C2132E7EE1D}" type="pres">
      <dgm:prSet presAssocID="{EC8EEF9D-095E-484F-9298-AA4F15C612FD}" presName="linear" presStyleCnt="0">
        <dgm:presLayoutVars>
          <dgm:animLvl val="lvl"/>
          <dgm:resizeHandles val="exact"/>
        </dgm:presLayoutVars>
      </dgm:prSet>
      <dgm:spPr/>
    </dgm:pt>
    <dgm:pt modelId="{FBFF4076-6D69-914D-928F-D24FDBCE495D}" type="pres">
      <dgm:prSet presAssocID="{D7AEF565-3D83-46CD-A5C0-C7B4CEBD4E7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09AA351-9A9E-0A49-A9DA-167F180D60E3}" type="pres">
      <dgm:prSet presAssocID="{DDB70BAD-8369-4DC2-BDBC-AEF27986D318}" presName="spacer" presStyleCnt="0"/>
      <dgm:spPr/>
    </dgm:pt>
    <dgm:pt modelId="{E326F845-74A1-8F4B-8AD4-9D807FDF81AA}" type="pres">
      <dgm:prSet presAssocID="{67BB219C-BCCD-4D28-9B7B-A80BA4E7D9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0AB987-E7A6-2743-953A-A10BDDB67615}" type="pres">
      <dgm:prSet presAssocID="{DCA241D3-2B98-4FE1-AB36-513195743E32}" presName="spacer" presStyleCnt="0"/>
      <dgm:spPr/>
    </dgm:pt>
    <dgm:pt modelId="{EB568D59-CBAB-D14A-ACD5-A11ECBD5B6E5}" type="pres">
      <dgm:prSet presAssocID="{714527B3-3F28-459E-B7B4-6AF41E7A714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78AE54-4A75-DB46-AC9B-9232BCBA1C33}" type="pres">
      <dgm:prSet presAssocID="{E9CD74D8-8F7F-4D8F-AA73-E89CBC8A0055}" presName="spacer" presStyleCnt="0"/>
      <dgm:spPr/>
    </dgm:pt>
    <dgm:pt modelId="{F525091C-1E6D-044B-AE08-B55A2740D276}" type="pres">
      <dgm:prSet presAssocID="{24E07A42-0027-44E5-9B47-9BA8B01F882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220D204-AE04-4EE8-858A-AE2BC4D3A32B}" srcId="{EC8EEF9D-095E-484F-9298-AA4F15C612FD}" destId="{714527B3-3F28-459E-B7B4-6AF41E7A7149}" srcOrd="2" destOrd="0" parTransId="{F72A5221-93A0-47DD-99B6-2E432EF6921A}" sibTransId="{E9CD74D8-8F7F-4D8F-AA73-E89CBC8A0055}"/>
    <dgm:cxn modelId="{634A5C14-FC62-7F43-90FB-5462EB1B35C8}" type="presOf" srcId="{D7AEF565-3D83-46CD-A5C0-C7B4CEBD4E7F}" destId="{FBFF4076-6D69-914D-928F-D24FDBCE495D}" srcOrd="0" destOrd="0" presId="urn:microsoft.com/office/officeart/2005/8/layout/vList2"/>
    <dgm:cxn modelId="{D013BD27-9D11-C640-89E7-6A526DBC24FA}" type="presOf" srcId="{714527B3-3F28-459E-B7B4-6AF41E7A7149}" destId="{EB568D59-CBAB-D14A-ACD5-A11ECBD5B6E5}" srcOrd="0" destOrd="0" presId="urn:microsoft.com/office/officeart/2005/8/layout/vList2"/>
    <dgm:cxn modelId="{79986A2F-A3C0-7D48-AFE3-5E2AEAF38D4D}" type="presOf" srcId="{67BB219C-BCCD-4D28-9B7B-A80BA4E7D93B}" destId="{E326F845-74A1-8F4B-8AD4-9D807FDF81AA}" srcOrd="0" destOrd="0" presId="urn:microsoft.com/office/officeart/2005/8/layout/vList2"/>
    <dgm:cxn modelId="{813CCB36-3D55-470D-A23A-F4A1BF87FCDB}" srcId="{EC8EEF9D-095E-484F-9298-AA4F15C612FD}" destId="{24E07A42-0027-44E5-9B47-9BA8B01F882C}" srcOrd="3" destOrd="0" parTransId="{263A1285-AA15-46DD-95CD-7F3A1F7B6C66}" sibTransId="{EE1945C1-36B5-4A9E-A5D5-AA4A3A65CB8C}"/>
    <dgm:cxn modelId="{0AD511AA-3DEE-9C42-B731-8746A569AD81}" type="presOf" srcId="{EC8EEF9D-095E-484F-9298-AA4F15C612FD}" destId="{73DD6227-B8D5-8D45-B2C9-9C2132E7EE1D}" srcOrd="0" destOrd="0" presId="urn:microsoft.com/office/officeart/2005/8/layout/vList2"/>
    <dgm:cxn modelId="{28E962C0-513A-42D4-9737-4E7C5F105EFE}" srcId="{EC8EEF9D-095E-484F-9298-AA4F15C612FD}" destId="{D7AEF565-3D83-46CD-A5C0-C7B4CEBD4E7F}" srcOrd="0" destOrd="0" parTransId="{C33A1224-98C7-49CB-B7CA-551EF6CB2782}" sibTransId="{DDB70BAD-8369-4DC2-BDBC-AEF27986D318}"/>
    <dgm:cxn modelId="{3EF6D1C0-9178-4F55-B07D-EE687095393C}" srcId="{EC8EEF9D-095E-484F-9298-AA4F15C612FD}" destId="{67BB219C-BCCD-4D28-9B7B-A80BA4E7D93B}" srcOrd="1" destOrd="0" parTransId="{88133FE6-ECEB-47AD-8CAE-2CC4E7800757}" sibTransId="{DCA241D3-2B98-4FE1-AB36-513195743E32}"/>
    <dgm:cxn modelId="{180C12CC-B1A1-8C4F-B592-193331005881}" type="presOf" srcId="{24E07A42-0027-44E5-9B47-9BA8B01F882C}" destId="{F525091C-1E6D-044B-AE08-B55A2740D276}" srcOrd="0" destOrd="0" presId="urn:microsoft.com/office/officeart/2005/8/layout/vList2"/>
    <dgm:cxn modelId="{A37DD7F6-AC72-3247-BBDF-366D1880A2E1}" type="presParOf" srcId="{73DD6227-B8D5-8D45-B2C9-9C2132E7EE1D}" destId="{FBFF4076-6D69-914D-928F-D24FDBCE495D}" srcOrd="0" destOrd="0" presId="urn:microsoft.com/office/officeart/2005/8/layout/vList2"/>
    <dgm:cxn modelId="{7DF797A3-6148-F045-B32E-EA5AFA7309F9}" type="presParOf" srcId="{73DD6227-B8D5-8D45-B2C9-9C2132E7EE1D}" destId="{D09AA351-9A9E-0A49-A9DA-167F180D60E3}" srcOrd="1" destOrd="0" presId="urn:microsoft.com/office/officeart/2005/8/layout/vList2"/>
    <dgm:cxn modelId="{A07D7E8A-4963-B947-89CB-37A888FF8CFE}" type="presParOf" srcId="{73DD6227-B8D5-8D45-B2C9-9C2132E7EE1D}" destId="{E326F845-74A1-8F4B-8AD4-9D807FDF81AA}" srcOrd="2" destOrd="0" presId="urn:microsoft.com/office/officeart/2005/8/layout/vList2"/>
    <dgm:cxn modelId="{4B305391-F43D-4F4F-8BBD-FDC83DF24BCC}" type="presParOf" srcId="{73DD6227-B8D5-8D45-B2C9-9C2132E7EE1D}" destId="{8D0AB987-E7A6-2743-953A-A10BDDB67615}" srcOrd="3" destOrd="0" presId="urn:microsoft.com/office/officeart/2005/8/layout/vList2"/>
    <dgm:cxn modelId="{EDA757F5-370C-EB4A-9F12-1F1E05E7757A}" type="presParOf" srcId="{73DD6227-B8D5-8D45-B2C9-9C2132E7EE1D}" destId="{EB568D59-CBAB-D14A-ACD5-A11ECBD5B6E5}" srcOrd="4" destOrd="0" presId="urn:microsoft.com/office/officeart/2005/8/layout/vList2"/>
    <dgm:cxn modelId="{AAFB3B32-EA18-F14F-9929-2D224970FCC8}" type="presParOf" srcId="{73DD6227-B8D5-8D45-B2C9-9C2132E7EE1D}" destId="{1D78AE54-4A75-DB46-AC9B-9232BCBA1C33}" srcOrd="5" destOrd="0" presId="urn:microsoft.com/office/officeart/2005/8/layout/vList2"/>
    <dgm:cxn modelId="{BF22AEF0-A307-2A45-9550-3A50B500EE7A}" type="presParOf" srcId="{73DD6227-B8D5-8D45-B2C9-9C2132E7EE1D}" destId="{F525091C-1E6D-044B-AE08-B55A2740D27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793571-BDDF-438A-B261-E2FCD90319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1DCDD09-6FDE-4A86-971D-4922509F52B2}">
      <dgm:prSet/>
      <dgm:spPr/>
      <dgm:t>
        <a:bodyPr/>
        <a:lstStyle/>
        <a:p>
          <a:r>
            <a:rPr lang="en-US" dirty="0"/>
            <a:t>Nonverbal communication &amp; etiquette</a:t>
          </a:r>
        </a:p>
      </dgm:t>
    </dgm:pt>
    <dgm:pt modelId="{E1697CBE-D0B4-4F96-B03A-09458946F608}" type="parTrans" cxnId="{1B1C51E1-E6C4-4729-AF8D-CA28A90CAD83}">
      <dgm:prSet/>
      <dgm:spPr/>
      <dgm:t>
        <a:bodyPr/>
        <a:lstStyle/>
        <a:p>
          <a:endParaRPr lang="en-US"/>
        </a:p>
      </dgm:t>
    </dgm:pt>
    <dgm:pt modelId="{E7B40B91-7572-4DB0-B8EB-218B17407F88}" type="sibTrans" cxnId="{1B1C51E1-E6C4-4729-AF8D-CA28A90CAD83}">
      <dgm:prSet/>
      <dgm:spPr/>
      <dgm:t>
        <a:bodyPr/>
        <a:lstStyle/>
        <a:p>
          <a:endParaRPr lang="en-US"/>
        </a:p>
      </dgm:t>
    </dgm:pt>
    <dgm:pt modelId="{86E4938B-BC8D-453D-AE99-6A6AF8D3F131}">
      <dgm:prSet/>
      <dgm:spPr/>
      <dgm:t>
        <a:bodyPr/>
        <a:lstStyle/>
        <a:p>
          <a:r>
            <a:rPr lang="en-US" dirty="0"/>
            <a:t>Beliefs &amp; values:  Enculturation</a:t>
          </a:r>
        </a:p>
      </dgm:t>
    </dgm:pt>
    <dgm:pt modelId="{769D0AA3-7244-493D-A8D9-EA5932E29C34}" type="parTrans" cxnId="{6DF26748-A589-4FB5-8711-F082AA9D9F53}">
      <dgm:prSet/>
      <dgm:spPr/>
      <dgm:t>
        <a:bodyPr/>
        <a:lstStyle/>
        <a:p>
          <a:endParaRPr lang="en-US"/>
        </a:p>
      </dgm:t>
    </dgm:pt>
    <dgm:pt modelId="{6406F41F-7666-48F8-8B77-2466B4AB93AC}" type="sibTrans" cxnId="{6DF26748-A589-4FB5-8711-F082AA9D9F53}">
      <dgm:prSet/>
      <dgm:spPr/>
      <dgm:t>
        <a:bodyPr/>
        <a:lstStyle/>
        <a:p>
          <a:endParaRPr lang="en-US"/>
        </a:p>
      </dgm:t>
    </dgm:pt>
    <dgm:pt modelId="{8B3F59D1-2E52-4840-A624-066169651B26}">
      <dgm:prSet/>
      <dgm:spPr/>
      <dgm:t>
        <a:bodyPr/>
        <a:lstStyle/>
        <a:p>
          <a:r>
            <a:rPr lang="en-US" dirty="0"/>
            <a:t>Deviance from cultural expectations can be defined as illness by other members of the group</a:t>
          </a:r>
        </a:p>
      </dgm:t>
    </dgm:pt>
    <dgm:pt modelId="{B6E9CAA7-B823-4335-AA45-F695F8BC1B2F}" type="parTrans" cxnId="{EB467568-0207-439D-8E2B-CD4C5F840FFD}">
      <dgm:prSet/>
      <dgm:spPr/>
      <dgm:t>
        <a:bodyPr/>
        <a:lstStyle/>
        <a:p>
          <a:endParaRPr lang="en-US"/>
        </a:p>
      </dgm:t>
    </dgm:pt>
    <dgm:pt modelId="{38BF0721-B58B-48EF-AD40-8A235B9FF1AF}" type="sibTrans" cxnId="{EB467568-0207-439D-8E2B-CD4C5F840FFD}">
      <dgm:prSet/>
      <dgm:spPr/>
      <dgm:t>
        <a:bodyPr/>
        <a:lstStyle/>
        <a:p>
          <a:endParaRPr lang="en-US"/>
        </a:p>
      </dgm:t>
    </dgm:pt>
    <dgm:pt modelId="{2EF0ACEF-CDA0-4B3E-810E-E670C7A2F2B3}">
      <dgm:prSet/>
      <dgm:spPr/>
      <dgm:t>
        <a:bodyPr/>
        <a:lstStyle/>
        <a:p>
          <a:r>
            <a:rPr lang="en-US" dirty="0"/>
            <a:t>Ethnocentrism</a:t>
          </a:r>
        </a:p>
      </dgm:t>
    </dgm:pt>
    <dgm:pt modelId="{91C5F285-DF94-4F96-A796-42143E6C91E3}" type="parTrans" cxnId="{910643C2-35F0-4897-B590-43BCDA94D9E3}">
      <dgm:prSet/>
      <dgm:spPr/>
      <dgm:t>
        <a:bodyPr/>
        <a:lstStyle/>
        <a:p>
          <a:endParaRPr lang="en-US"/>
        </a:p>
      </dgm:t>
    </dgm:pt>
    <dgm:pt modelId="{E8F06543-A177-4ED8-A8AA-7BD1669C712C}" type="sibTrans" cxnId="{910643C2-35F0-4897-B590-43BCDA94D9E3}">
      <dgm:prSet/>
      <dgm:spPr/>
      <dgm:t>
        <a:bodyPr/>
        <a:lstStyle/>
        <a:p>
          <a:endParaRPr lang="en-US"/>
        </a:p>
      </dgm:t>
    </dgm:pt>
    <dgm:pt modelId="{6930CCD7-6248-43B7-8432-7AF51232331F}">
      <dgm:prSet/>
      <dgm:spPr/>
      <dgm:t>
        <a:bodyPr/>
        <a:lstStyle/>
        <a:p>
          <a:r>
            <a:rPr lang="en-US" dirty="0"/>
            <a:t>Cultural imposition</a:t>
          </a:r>
        </a:p>
      </dgm:t>
    </dgm:pt>
    <dgm:pt modelId="{70F9BF03-B6FF-4AB5-AAC0-B2E400DA0191}" type="parTrans" cxnId="{3FC53FE1-81A4-4652-9B78-174FCF1CE870}">
      <dgm:prSet/>
      <dgm:spPr/>
      <dgm:t>
        <a:bodyPr/>
        <a:lstStyle/>
        <a:p>
          <a:endParaRPr lang="en-US"/>
        </a:p>
      </dgm:t>
    </dgm:pt>
    <dgm:pt modelId="{0A3F5584-F705-4576-8CC5-6D900EB040B4}" type="sibTrans" cxnId="{3FC53FE1-81A4-4652-9B78-174FCF1CE870}">
      <dgm:prSet/>
      <dgm:spPr/>
      <dgm:t>
        <a:bodyPr/>
        <a:lstStyle/>
        <a:p>
          <a:endParaRPr lang="en-US"/>
        </a:p>
      </dgm:t>
    </dgm:pt>
    <dgm:pt modelId="{57651C2E-B11C-0D49-9D06-5F8970E47871}" type="pres">
      <dgm:prSet presAssocID="{AC793571-BDDF-438A-B261-E2FCD903192D}" presName="linear" presStyleCnt="0">
        <dgm:presLayoutVars>
          <dgm:animLvl val="lvl"/>
          <dgm:resizeHandles val="exact"/>
        </dgm:presLayoutVars>
      </dgm:prSet>
      <dgm:spPr/>
    </dgm:pt>
    <dgm:pt modelId="{AF53F00F-BBE7-7B4B-A09F-238DC0EF7712}" type="pres">
      <dgm:prSet presAssocID="{61DCDD09-6FDE-4A86-971D-4922509F52B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5529494-B4F4-D746-892B-54A9025233AB}" type="pres">
      <dgm:prSet presAssocID="{E7B40B91-7572-4DB0-B8EB-218B17407F88}" presName="spacer" presStyleCnt="0"/>
      <dgm:spPr/>
    </dgm:pt>
    <dgm:pt modelId="{2F52DAC3-1837-F441-AC05-21BB7BA1F85F}" type="pres">
      <dgm:prSet presAssocID="{86E4938B-BC8D-453D-AE99-6A6AF8D3F13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06EC62F-43C2-1C42-A979-6E331613FF4B}" type="pres">
      <dgm:prSet presAssocID="{6406F41F-7666-48F8-8B77-2466B4AB93AC}" presName="spacer" presStyleCnt="0"/>
      <dgm:spPr/>
    </dgm:pt>
    <dgm:pt modelId="{5D65F73F-BD36-9F4B-AAD9-323F0266423B}" type="pres">
      <dgm:prSet presAssocID="{8B3F59D1-2E52-4840-A624-066169651B2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B6EFB34-8C3F-6D48-8C19-174063C664DB}" type="pres">
      <dgm:prSet presAssocID="{38BF0721-B58B-48EF-AD40-8A235B9FF1AF}" presName="spacer" presStyleCnt="0"/>
      <dgm:spPr/>
    </dgm:pt>
    <dgm:pt modelId="{B884A771-F5F7-954B-9ED6-AD870F1C9421}" type="pres">
      <dgm:prSet presAssocID="{2EF0ACEF-CDA0-4B3E-810E-E670C7A2F2B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10CCDAD-818F-9C4D-9AA2-A18FD6495B5C}" type="pres">
      <dgm:prSet presAssocID="{E8F06543-A177-4ED8-A8AA-7BD1669C712C}" presName="spacer" presStyleCnt="0"/>
      <dgm:spPr/>
    </dgm:pt>
    <dgm:pt modelId="{356CEC2B-54C8-D047-A3AE-F6D36996A922}" type="pres">
      <dgm:prSet presAssocID="{6930CCD7-6248-43B7-8432-7AF51232331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5834D2F-EE13-DE49-9A34-17A74A06982A}" type="presOf" srcId="{86E4938B-BC8D-453D-AE99-6A6AF8D3F131}" destId="{2F52DAC3-1837-F441-AC05-21BB7BA1F85F}" srcOrd="0" destOrd="0" presId="urn:microsoft.com/office/officeart/2005/8/layout/vList2"/>
    <dgm:cxn modelId="{6DF26748-A589-4FB5-8711-F082AA9D9F53}" srcId="{AC793571-BDDF-438A-B261-E2FCD903192D}" destId="{86E4938B-BC8D-453D-AE99-6A6AF8D3F131}" srcOrd="1" destOrd="0" parTransId="{769D0AA3-7244-493D-A8D9-EA5932E29C34}" sibTransId="{6406F41F-7666-48F8-8B77-2466B4AB93AC}"/>
    <dgm:cxn modelId="{AC328E5B-609D-514F-BC49-30A6DD1A57E6}" type="presOf" srcId="{8B3F59D1-2E52-4840-A624-066169651B26}" destId="{5D65F73F-BD36-9F4B-AAD9-323F0266423B}" srcOrd="0" destOrd="0" presId="urn:microsoft.com/office/officeart/2005/8/layout/vList2"/>
    <dgm:cxn modelId="{EB467568-0207-439D-8E2B-CD4C5F840FFD}" srcId="{AC793571-BDDF-438A-B261-E2FCD903192D}" destId="{8B3F59D1-2E52-4840-A624-066169651B26}" srcOrd="2" destOrd="0" parTransId="{B6E9CAA7-B823-4335-AA45-F695F8BC1B2F}" sibTransId="{38BF0721-B58B-48EF-AD40-8A235B9FF1AF}"/>
    <dgm:cxn modelId="{8F75E3A3-8F8C-F74F-A6F8-D66350FD86A6}" type="presOf" srcId="{61DCDD09-6FDE-4A86-971D-4922509F52B2}" destId="{AF53F00F-BBE7-7B4B-A09F-238DC0EF7712}" srcOrd="0" destOrd="0" presId="urn:microsoft.com/office/officeart/2005/8/layout/vList2"/>
    <dgm:cxn modelId="{910643C2-35F0-4897-B590-43BCDA94D9E3}" srcId="{AC793571-BDDF-438A-B261-E2FCD903192D}" destId="{2EF0ACEF-CDA0-4B3E-810E-E670C7A2F2B3}" srcOrd="3" destOrd="0" parTransId="{91C5F285-DF94-4F96-A796-42143E6C91E3}" sibTransId="{E8F06543-A177-4ED8-A8AA-7BD1669C712C}"/>
    <dgm:cxn modelId="{FD2DBEC9-A244-4E44-91BE-CD74FBEB3554}" type="presOf" srcId="{AC793571-BDDF-438A-B261-E2FCD903192D}" destId="{57651C2E-B11C-0D49-9D06-5F8970E47871}" srcOrd="0" destOrd="0" presId="urn:microsoft.com/office/officeart/2005/8/layout/vList2"/>
    <dgm:cxn modelId="{7B408BCD-ABD2-E642-BF64-6D3C88BD518B}" type="presOf" srcId="{2EF0ACEF-CDA0-4B3E-810E-E670C7A2F2B3}" destId="{B884A771-F5F7-954B-9ED6-AD870F1C9421}" srcOrd="0" destOrd="0" presId="urn:microsoft.com/office/officeart/2005/8/layout/vList2"/>
    <dgm:cxn modelId="{70FFABD7-8DDC-AC40-BBC5-FC93A03C22F0}" type="presOf" srcId="{6930CCD7-6248-43B7-8432-7AF51232331F}" destId="{356CEC2B-54C8-D047-A3AE-F6D36996A922}" srcOrd="0" destOrd="0" presId="urn:microsoft.com/office/officeart/2005/8/layout/vList2"/>
    <dgm:cxn modelId="{3FC53FE1-81A4-4652-9B78-174FCF1CE870}" srcId="{AC793571-BDDF-438A-B261-E2FCD903192D}" destId="{6930CCD7-6248-43B7-8432-7AF51232331F}" srcOrd="4" destOrd="0" parTransId="{70F9BF03-B6FF-4AB5-AAC0-B2E400DA0191}" sibTransId="{0A3F5584-F705-4576-8CC5-6D900EB040B4}"/>
    <dgm:cxn modelId="{1B1C51E1-E6C4-4729-AF8D-CA28A90CAD83}" srcId="{AC793571-BDDF-438A-B261-E2FCD903192D}" destId="{61DCDD09-6FDE-4A86-971D-4922509F52B2}" srcOrd="0" destOrd="0" parTransId="{E1697CBE-D0B4-4F96-B03A-09458946F608}" sibTransId="{E7B40B91-7572-4DB0-B8EB-218B17407F88}"/>
    <dgm:cxn modelId="{42254743-E9B2-514C-A147-B7356662BCA2}" type="presParOf" srcId="{57651C2E-B11C-0D49-9D06-5F8970E47871}" destId="{AF53F00F-BBE7-7B4B-A09F-238DC0EF7712}" srcOrd="0" destOrd="0" presId="urn:microsoft.com/office/officeart/2005/8/layout/vList2"/>
    <dgm:cxn modelId="{6B540129-E65D-CF49-969D-E4347C0846CA}" type="presParOf" srcId="{57651C2E-B11C-0D49-9D06-5F8970E47871}" destId="{35529494-B4F4-D746-892B-54A9025233AB}" srcOrd="1" destOrd="0" presId="urn:microsoft.com/office/officeart/2005/8/layout/vList2"/>
    <dgm:cxn modelId="{6100929D-C8D7-DD48-B391-0614F44B970A}" type="presParOf" srcId="{57651C2E-B11C-0D49-9D06-5F8970E47871}" destId="{2F52DAC3-1837-F441-AC05-21BB7BA1F85F}" srcOrd="2" destOrd="0" presId="urn:microsoft.com/office/officeart/2005/8/layout/vList2"/>
    <dgm:cxn modelId="{95C74A70-48A6-0446-8C88-22159CF94F3D}" type="presParOf" srcId="{57651C2E-B11C-0D49-9D06-5F8970E47871}" destId="{D06EC62F-43C2-1C42-A979-6E331613FF4B}" srcOrd="3" destOrd="0" presId="urn:microsoft.com/office/officeart/2005/8/layout/vList2"/>
    <dgm:cxn modelId="{BD805185-6858-1E4D-8236-7CA56248F8F8}" type="presParOf" srcId="{57651C2E-B11C-0D49-9D06-5F8970E47871}" destId="{5D65F73F-BD36-9F4B-AAD9-323F0266423B}" srcOrd="4" destOrd="0" presId="urn:microsoft.com/office/officeart/2005/8/layout/vList2"/>
    <dgm:cxn modelId="{B27C3843-ACAE-E242-80B8-AAA7AC724265}" type="presParOf" srcId="{57651C2E-B11C-0D49-9D06-5F8970E47871}" destId="{8B6EFB34-8C3F-6D48-8C19-174063C664DB}" srcOrd="5" destOrd="0" presId="urn:microsoft.com/office/officeart/2005/8/layout/vList2"/>
    <dgm:cxn modelId="{8A716888-0CFE-7B46-AB49-E39203F3AFEE}" type="presParOf" srcId="{57651C2E-B11C-0D49-9D06-5F8970E47871}" destId="{B884A771-F5F7-954B-9ED6-AD870F1C9421}" srcOrd="6" destOrd="0" presId="urn:microsoft.com/office/officeart/2005/8/layout/vList2"/>
    <dgm:cxn modelId="{3B599A35-4A3D-9A44-AE8A-6D040AD445C6}" type="presParOf" srcId="{57651C2E-B11C-0D49-9D06-5F8970E47871}" destId="{110CCDAD-818F-9C4D-9AA2-A18FD6495B5C}" srcOrd="7" destOrd="0" presId="urn:microsoft.com/office/officeart/2005/8/layout/vList2"/>
    <dgm:cxn modelId="{49D278D3-CB5E-0742-80A3-ED57F335693C}" type="presParOf" srcId="{57651C2E-B11C-0D49-9D06-5F8970E47871}" destId="{356CEC2B-54C8-D047-A3AE-F6D36996A92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12803-D9DE-8048-87F3-057E7ADC0C56}">
      <dsp:nvSpPr>
        <dsp:cNvPr id="0" name=""/>
        <dsp:cNvSpPr/>
      </dsp:nvSpPr>
      <dsp:spPr>
        <a:xfrm>
          <a:off x="40" y="134084"/>
          <a:ext cx="3845569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Minorities</a:t>
          </a:r>
        </a:p>
      </dsp:txBody>
      <dsp:txXfrm>
        <a:off x="40" y="134084"/>
        <a:ext cx="3845569" cy="864000"/>
      </dsp:txXfrm>
    </dsp:sp>
    <dsp:sp modelId="{E19A39F4-85C5-DA49-812B-709BD6043CB0}">
      <dsp:nvSpPr>
        <dsp:cNvPr id="0" name=""/>
        <dsp:cNvSpPr/>
      </dsp:nvSpPr>
      <dsp:spPr>
        <a:xfrm>
          <a:off x="40" y="998084"/>
          <a:ext cx="3845569" cy="30572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racially, ethnically, or culturally distinct groups that coexist, but are subordinate in some way to a dominant group </a:t>
          </a:r>
        </a:p>
      </dsp:txBody>
      <dsp:txXfrm>
        <a:off x="40" y="998084"/>
        <a:ext cx="3845569" cy="3057243"/>
      </dsp:txXfrm>
    </dsp:sp>
    <dsp:sp modelId="{25240434-FD0C-EF4B-A734-0B3F8FDAC6E2}">
      <dsp:nvSpPr>
        <dsp:cNvPr id="0" name=""/>
        <dsp:cNvSpPr/>
      </dsp:nvSpPr>
      <dsp:spPr>
        <a:xfrm>
          <a:off x="4383989" y="134084"/>
          <a:ext cx="3845569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Minority status</a:t>
          </a:r>
        </a:p>
      </dsp:txBody>
      <dsp:txXfrm>
        <a:off x="4383989" y="134084"/>
        <a:ext cx="3845569" cy="864000"/>
      </dsp:txXfrm>
    </dsp:sp>
    <dsp:sp modelId="{63C46FBA-F8E3-104F-9C98-252E57855717}">
      <dsp:nvSpPr>
        <dsp:cNvPr id="0" name=""/>
        <dsp:cNvSpPr/>
      </dsp:nvSpPr>
      <dsp:spPr>
        <a:xfrm>
          <a:off x="4383989" y="998084"/>
          <a:ext cx="3845569" cy="30572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not always fewer in numbers, but lacking political and social power; may be treated differently and discriminated against   </a:t>
          </a:r>
        </a:p>
      </dsp:txBody>
      <dsp:txXfrm>
        <a:off x="4383989" y="998084"/>
        <a:ext cx="3845569" cy="3057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B57B2-48E6-3841-A10D-732EF38B1740}">
      <dsp:nvSpPr>
        <dsp:cNvPr id="0" name=""/>
        <dsp:cNvSpPr/>
      </dsp:nvSpPr>
      <dsp:spPr>
        <a:xfrm>
          <a:off x="0" y="406149"/>
          <a:ext cx="4231481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10" tIns="479044" rIns="32841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Combined race-ethnicity categorization system</a:t>
          </a:r>
        </a:p>
      </dsp:txBody>
      <dsp:txXfrm>
        <a:off x="0" y="406149"/>
        <a:ext cx="4231481" cy="1231650"/>
      </dsp:txXfrm>
    </dsp:sp>
    <dsp:sp modelId="{6800BFAA-F535-0644-AE42-92756CB58EC8}">
      <dsp:nvSpPr>
        <dsp:cNvPr id="0" name=""/>
        <dsp:cNvSpPr/>
      </dsp:nvSpPr>
      <dsp:spPr>
        <a:xfrm>
          <a:off x="211574" y="66669"/>
          <a:ext cx="2962036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958" tIns="0" rIns="11195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U.S. Census Bureau</a:t>
          </a:r>
        </a:p>
      </dsp:txBody>
      <dsp:txXfrm>
        <a:off x="244718" y="99813"/>
        <a:ext cx="2895748" cy="612672"/>
      </dsp:txXfrm>
    </dsp:sp>
    <dsp:sp modelId="{92E24015-08E4-2144-AB71-927E19F556B3}">
      <dsp:nvSpPr>
        <dsp:cNvPr id="0" name=""/>
        <dsp:cNvSpPr/>
      </dsp:nvSpPr>
      <dsp:spPr>
        <a:xfrm>
          <a:off x="0" y="2101480"/>
          <a:ext cx="4231481" cy="2753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10" tIns="479044" rIns="32841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Racial-ethnic descriptions help the government understand the needs of its citizens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census helps to identify disparities in health care along racial-ethnic lines. </a:t>
          </a:r>
        </a:p>
      </dsp:txBody>
      <dsp:txXfrm>
        <a:off x="0" y="2101480"/>
        <a:ext cx="4231481" cy="2753100"/>
      </dsp:txXfrm>
    </dsp:sp>
    <dsp:sp modelId="{60DD79BB-43CA-3E4C-A3BB-6D010E47DE6C}">
      <dsp:nvSpPr>
        <dsp:cNvPr id="0" name=""/>
        <dsp:cNvSpPr/>
      </dsp:nvSpPr>
      <dsp:spPr>
        <a:xfrm>
          <a:off x="211574" y="1762000"/>
          <a:ext cx="2962036" cy="67896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958" tIns="0" rIns="11195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Purpose</a:t>
          </a:r>
        </a:p>
      </dsp:txBody>
      <dsp:txXfrm>
        <a:off x="244718" y="1795144"/>
        <a:ext cx="2895748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3231C-EFE9-174D-946F-11FAF75BE7AD}">
      <dsp:nvSpPr>
        <dsp:cNvPr id="0" name=""/>
        <dsp:cNvSpPr/>
      </dsp:nvSpPr>
      <dsp:spPr>
        <a:xfrm>
          <a:off x="0" y="355027"/>
          <a:ext cx="822960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Identity found in individuality</a:t>
          </a:r>
        </a:p>
      </dsp:txBody>
      <dsp:txXfrm>
        <a:off x="24502" y="379529"/>
        <a:ext cx="8180596" cy="452926"/>
      </dsp:txXfrm>
    </dsp:sp>
    <dsp:sp modelId="{A776CC91-5671-E049-95FA-C2B1F44421CB}">
      <dsp:nvSpPr>
        <dsp:cNvPr id="0" name=""/>
        <dsp:cNvSpPr/>
      </dsp:nvSpPr>
      <dsp:spPr>
        <a:xfrm>
          <a:off x="0" y="920317"/>
          <a:ext cx="822960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Values</a:t>
          </a:r>
        </a:p>
      </dsp:txBody>
      <dsp:txXfrm>
        <a:off x="24502" y="944819"/>
        <a:ext cx="8180596" cy="452926"/>
      </dsp:txXfrm>
    </dsp:sp>
    <dsp:sp modelId="{A98AB716-45C6-2249-96CC-2B7DD5028637}">
      <dsp:nvSpPr>
        <dsp:cNvPr id="0" name=""/>
        <dsp:cNvSpPr/>
      </dsp:nvSpPr>
      <dsp:spPr>
        <a:xfrm>
          <a:off x="0" y="1422247"/>
          <a:ext cx="8229600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Autonomy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Independence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Self-reliance</a:t>
          </a:r>
        </a:p>
      </dsp:txBody>
      <dsp:txXfrm>
        <a:off x="0" y="1422247"/>
        <a:ext cx="8229600" cy="796950"/>
      </dsp:txXfrm>
    </dsp:sp>
    <dsp:sp modelId="{5A29E171-0E51-484F-B6CE-4846626B9175}">
      <dsp:nvSpPr>
        <dsp:cNvPr id="0" name=""/>
        <dsp:cNvSpPr/>
      </dsp:nvSpPr>
      <dsp:spPr>
        <a:xfrm>
          <a:off x="0" y="2219197"/>
          <a:ext cx="822960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Mind and body = separate entities</a:t>
          </a:r>
        </a:p>
      </dsp:txBody>
      <dsp:txXfrm>
        <a:off x="24502" y="2243699"/>
        <a:ext cx="8180596" cy="452926"/>
      </dsp:txXfrm>
    </dsp:sp>
    <dsp:sp modelId="{BD0E507C-E42F-3B4D-99B5-4600CCFA8D74}">
      <dsp:nvSpPr>
        <dsp:cNvPr id="0" name=""/>
        <dsp:cNvSpPr/>
      </dsp:nvSpPr>
      <dsp:spPr>
        <a:xfrm>
          <a:off x="0" y="2784487"/>
          <a:ext cx="822960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Disease has a measurable cause, and treatment is aimed at the cause</a:t>
          </a:r>
        </a:p>
      </dsp:txBody>
      <dsp:txXfrm>
        <a:off x="24502" y="2808989"/>
        <a:ext cx="8180596" cy="452926"/>
      </dsp:txXfrm>
    </dsp:sp>
    <dsp:sp modelId="{976A925F-A9C8-514C-AEE8-E6EA1B8BCCEC}">
      <dsp:nvSpPr>
        <dsp:cNvPr id="0" name=""/>
        <dsp:cNvSpPr/>
      </dsp:nvSpPr>
      <dsp:spPr>
        <a:xfrm>
          <a:off x="0" y="3349777"/>
          <a:ext cx="822960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Time is linear</a:t>
          </a:r>
        </a:p>
      </dsp:txBody>
      <dsp:txXfrm>
        <a:off x="24502" y="3374279"/>
        <a:ext cx="8180596" cy="452926"/>
      </dsp:txXfrm>
    </dsp:sp>
    <dsp:sp modelId="{76FA574C-0A41-5644-AF6D-BCD58F06B81C}">
      <dsp:nvSpPr>
        <dsp:cNvPr id="0" name=""/>
        <dsp:cNvSpPr/>
      </dsp:nvSpPr>
      <dsp:spPr>
        <a:xfrm>
          <a:off x="0" y="3915067"/>
          <a:ext cx="8229600" cy="501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Success is obtained in preparing for the future</a:t>
          </a:r>
        </a:p>
      </dsp:txBody>
      <dsp:txXfrm>
        <a:off x="24502" y="3939569"/>
        <a:ext cx="8180596" cy="452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2FEBA-A271-4C48-863D-50064944316B}">
      <dsp:nvSpPr>
        <dsp:cNvPr id="0" name=""/>
        <dsp:cNvSpPr/>
      </dsp:nvSpPr>
      <dsp:spPr>
        <a:xfrm>
          <a:off x="0" y="44037"/>
          <a:ext cx="4231481" cy="9090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Family basis for identity</a:t>
          </a:r>
        </a:p>
      </dsp:txBody>
      <dsp:txXfrm>
        <a:off x="44375" y="88412"/>
        <a:ext cx="4142731" cy="820285"/>
      </dsp:txXfrm>
    </dsp:sp>
    <dsp:sp modelId="{58C0A30A-3943-D648-8524-A6C318A4FA5B}">
      <dsp:nvSpPr>
        <dsp:cNvPr id="0" name=""/>
        <dsp:cNvSpPr/>
      </dsp:nvSpPr>
      <dsp:spPr>
        <a:xfrm>
          <a:off x="0" y="1025072"/>
          <a:ext cx="4231481" cy="909035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Body-mind-spirit one entity</a:t>
          </a:r>
        </a:p>
      </dsp:txBody>
      <dsp:txXfrm>
        <a:off x="44375" y="1069447"/>
        <a:ext cx="4142731" cy="820285"/>
      </dsp:txXfrm>
    </dsp:sp>
    <dsp:sp modelId="{0051EFA7-528C-DF47-9DD5-42E0346EBF3F}">
      <dsp:nvSpPr>
        <dsp:cNvPr id="0" name=""/>
        <dsp:cNvSpPr/>
      </dsp:nvSpPr>
      <dsp:spPr>
        <a:xfrm>
          <a:off x="0" y="2006107"/>
          <a:ext cx="4231481" cy="909035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Time is circular and recurring</a:t>
          </a:r>
        </a:p>
      </dsp:txBody>
      <dsp:txXfrm>
        <a:off x="44375" y="2050482"/>
        <a:ext cx="4142731" cy="820285"/>
      </dsp:txXfrm>
    </dsp:sp>
    <dsp:sp modelId="{BCC296C1-EF6A-AA4F-AE43-8329BB0E1935}">
      <dsp:nvSpPr>
        <dsp:cNvPr id="0" name=""/>
        <dsp:cNvSpPr/>
      </dsp:nvSpPr>
      <dsp:spPr>
        <a:xfrm>
          <a:off x="0" y="2987142"/>
          <a:ext cx="4231481" cy="909035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Born into a fate; duty to comply</a:t>
          </a:r>
        </a:p>
      </dsp:txBody>
      <dsp:txXfrm>
        <a:off x="44375" y="3031517"/>
        <a:ext cx="4142731" cy="820285"/>
      </dsp:txXfrm>
    </dsp:sp>
    <dsp:sp modelId="{ADDB350D-73ED-284E-9460-94FA88C464F7}">
      <dsp:nvSpPr>
        <dsp:cNvPr id="0" name=""/>
        <dsp:cNvSpPr/>
      </dsp:nvSpPr>
      <dsp:spPr>
        <a:xfrm>
          <a:off x="0" y="3968177"/>
          <a:ext cx="4231481" cy="909035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Disease caused by fluctuations in opposing forces</a:t>
          </a:r>
        </a:p>
      </dsp:txBody>
      <dsp:txXfrm>
        <a:off x="44375" y="4012552"/>
        <a:ext cx="4142731" cy="820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FCA02-DB48-874D-B2F8-B045C698331D}">
      <dsp:nvSpPr>
        <dsp:cNvPr id="0" name=""/>
        <dsp:cNvSpPr/>
      </dsp:nvSpPr>
      <dsp:spPr>
        <a:xfrm>
          <a:off x="0" y="331134"/>
          <a:ext cx="4231481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10" tIns="374904" rIns="328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Collectivist culture</a:t>
          </a:r>
        </a:p>
      </dsp:txBody>
      <dsp:txXfrm>
        <a:off x="0" y="331134"/>
        <a:ext cx="4231481" cy="737100"/>
      </dsp:txXfrm>
    </dsp:sp>
    <dsp:sp modelId="{F0617CC8-6384-B840-A400-896A363186BA}">
      <dsp:nvSpPr>
        <dsp:cNvPr id="0" name=""/>
        <dsp:cNvSpPr/>
      </dsp:nvSpPr>
      <dsp:spPr>
        <a:xfrm>
          <a:off x="211574" y="65454"/>
          <a:ext cx="2962036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958" tIns="0" rIns="11195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Family basis for identity</a:t>
          </a:r>
        </a:p>
      </dsp:txBody>
      <dsp:txXfrm>
        <a:off x="237513" y="91393"/>
        <a:ext cx="2910158" cy="479482"/>
      </dsp:txXfrm>
    </dsp:sp>
    <dsp:sp modelId="{F948323D-46BF-B245-91C6-3B5EEE71DF8A}">
      <dsp:nvSpPr>
        <dsp:cNvPr id="0" name=""/>
        <dsp:cNvSpPr/>
      </dsp:nvSpPr>
      <dsp:spPr>
        <a:xfrm>
          <a:off x="0" y="1431114"/>
          <a:ext cx="4231481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10" tIns="374904" rIns="328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Collectivismo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Familismo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Respeto</a:t>
          </a:r>
        </a:p>
      </dsp:txBody>
      <dsp:txXfrm>
        <a:off x="0" y="1431114"/>
        <a:ext cx="4231481" cy="1275750"/>
      </dsp:txXfrm>
    </dsp:sp>
    <dsp:sp modelId="{FA48A168-0509-1D43-B15A-9D7993803B26}">
      <dsp:nvSpPr>
        <dsp:cNvPr id="0" name=""/>
        <dsp:cNvSpPr/>
      </dsp:nvSpPr>
      <dsp:spPr>
        <a:xfrm>
          <a:off x="211574" y="1165434"/>
          <a:ext cx="2962036" cy="53136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958" tIns="0" rIns="11195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Values</a:t>
          </a:r>
        </a:p>
      </dsp:txBody>
      <dsp:txXfrm>
        <a:off x="237513" y="1191373"/>
        <a:ext cx="2910158" cy="479482"/>
      </dsp:txXfrm>
    </dsp:sp>
    <dsp:sp modelId="{F7D88E7F-BAC8-E04A-B094-7292E30EEABD}">
      <dsp:nvSpPr>
        <dsp:cNvPr id="0" name=""/>
        <dsp:cNvSpPr/>
      </dsp:nvSpPr>
      <dsp:spPr>
        <a:xfrm>
          <a:off x="0" y="3069745"/>
          <a:ext cx="4231481" cy="1786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10" tIns="374904" rIns="328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Espiritu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Traditional healers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Curanderas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Espiritistas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Time orientation - present</a:t>
          </a:r>
        </a:p>
      </dsp:txBody>
      <dsp:txXfrm>
        <a:off x="0" y="3069745"/>
        <a:ext cx="4231481" cy="1786050"/>
      </dsp:txXfrm>
    </dsp:sp>
    <dsp:sp modelId="{DEE95B33-3300-6942-AA98-DBC8485B3426}">
      <dsp:nvSpPr>
        <dsp:cNvPr id="0" name=""/>
        <dsp:cNvSpPr/>
      </dsp:nvSpPr>
      <dsp:spPr>
        <a:xfrm>
          <a:off x="211574" y="2804064"/>
          <a:ext cx="2962036" cy="53136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958" tIns="0" rIns="11195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Health beliefs</a:t>
          </a:r>
        </a:p>
      </dsp:txBody>
      <dsp:txXfrm>
        <a:off x="237513" y="2830003"/>
        <a:ext cx="2910158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4076-6D69-914D-928F-D24FDBCE495D}">
      <dsp:nvSpPr>
        <dsp:cNvPr id="0" name=""/>
        <dsp:cNvSpPr/>
      </dsp:nvSpPr>
      <dsp:spPr>
        <a:xfrm>
          <a:off x="0" y="20900"/>
          <a:ext cx="8229600" cy="98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Places significance on place of humans in natural world</a:t>
          </a:r>
        </a:p>
      </dsp:txBody>
      <dsp:txXfrm>
        <a:off x="47925" y="68825"/>
        <a:ext cx="8133750" cy="885907"/>
      </dsp:txXfrm>
    </dsp:sp>
    <dsp:sp modelId="{E326F845-74A1-8F4B-8AD4-9D807FDF81AA}">
      <dsp:nvSpPr>
        <dsp:cNvPr id="0" name=""/>
        <dsp:cNvSpPr/>
      </dsp:nvSpPr>
      <dsp:spPr>
        <a:xfrm>
          <a:off x="0" y="1080418"/>
          <a:ext cx="8229600" cy="98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Basis of identity is the tribe</a:t>
          </a:r>
        </a:p>
      </dsp:txBody>
      <dsp:txXfrm>
        <a:off x="47925" y="1128343"/>
        <a:ext cx="8133750" cy="885907"/>
      </dsp:txXfrm>
    </dsp:sp>
    <dsp:sp modelId="{EB568D59-CBAB-D14A-ACD5-A11ECBD5B6E5}">
      <dsp:nvSpPr>
        <dsp:cNvPr id="0" name=""/>
        <dsp:cNvSpPr/>
      </dsp:nvSpPr>
      <dsp:spPr>
        <a:xfrm>
          <a:off x="0" y="2139936"/>
          <a:ext cx="8229600" cy="98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Person is an entity only in relation to others</a:t>
          </a:r>
        </a:p>
      </dsp:txBody>
      <dsp:txXfrm>
        <a:off x="47925" y="2187861"/>
        <a:ext cx="8133750" cy="885907"/>
      </dsp:txXfrm>
    </dsp:sp>
    <dsp:sp modelId="{F525091C-1E6D-044B-AE08-B55A2740D276}">
      <dsp:nvSpPr>
        <dsp:cNvPr id="0" name=""/>
        <dsp:cNvSpPr/>
      </dsp:nvSpPr>
      <dsp:spPr>
        <a:xfrm>
          <a:off x="0" y="3199453"/>
          <a:ext cx="8229600" cy="9817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Disease—lack of harmony between individual and environment</a:t>
          </a:r>
        </a:p>
      </dsp:txBody>
      <dsp:txXfrm>
        <a:off x="47925" y="3247378"/>
        <a:ext cx="8133750" cy="8859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3F00F-BBE7-7B4B-A09F-238DC0EF7712}">
      <dsp:nvSpPr>
        <dsp:cNvPr id="0" name=""/>
        <dsp:cNvSpPr/>
      </dsp:nvSpPr>
      <dsp:spPr>
        <a:xfrm>
          <a:off x="0" y="64772"/>
          <a:ext cx="8229600" cy="76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Nonverbal communication &amp; etiquette</a:t>
          </a:r>
        </a:p>
      </dsp:txBody>
      <dsp:txXfrm>
        <a:off x="37275" y="102047"/>
        <a:ext cx="8155050" cy="689039"/>
      </dsp:txXfrm>
    </dsp:sp>
    <dsp:sp modelId="{2F52DAC3-1837-F441-AC05-21BB7BA1F85F}">
      <dsp:nvSpPr>
        <dsp:cNvPr id="0" name=""/>
        <dsp:cNvSpPr/>
      </dsp:nvSpPr>
      <dsp:spPr>
        <a:xfrm>
          <a:off x="0" y="888841"/>
          <a:ext cx="8229600" cy="76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Beliefs &amp; values:  Enculturation</a:t>
          </a:r>
        </a:p>
      </dsp:txBody>
      <dsp:txXfrm>
        <a:off x="37275" y="926116"/>
        <a:ext cx="8155050" cy="689039"/>
      </dsp:txXfrm>
    </dsp:sp>
    <dsp:sp modelId="{5D65F73F-BD36-9F4B-AAD9-323F0266423B}">
      <dsp:nvSpPr>
        <dsp:cNvPr id="0" name=""/>
        <dsp:cNvSpPr/>
      </dsp:nvSpPr>
      <dsp:spPr>
        <a:xfrm>
          <a:off x="0" y="1712911"/>
          <a:ext cx="8229600" cy="76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Deviance from cultural expectations can be defined as illness by other members of the group</a:t>
          </a:r>
        </a:p>
      </dsp:txBody>
      <dsp:txXfrm>
        <a:off x="37275" y="1750186"/>
        <a:ext cx="8155050" cy="689039"/>
      </dsp:txXfrm>
    </dsp:sp>
    <dsp:sp modelId="{B884A771-F5F7-954B-9ED6-AD870F1C9421}">
      <dsp:nvSpPr>
        <dsp:cNvPr id="0" name=""/>
        <dsp:cNvSpPr/>
      </dsp:nvSpPr>
      <dsp:spPr>
        <a:xfrm>
          <a:off x="0" y="2536980"/>
          <a:ext cx="8229600" cy="76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Ethnocentrism</a:t>
          </a:r>
        </a:p>
      </dsp:txBody>
      <dsp:txXfrm>
        <a:off x="37275" y="2574255"/>
        <a:ext cx="8155050" cy="689039"/>
      </dsp:txXfrm>
    </dsp:sp>
    <dsp:sp modelId="{356CEC2B-54C8-D047-A3AE-F6D36996A922}">
      <dsp:nvSpPr>
        <dsp:cNvPr id="0" name=""/>
        <dsp:cNvSpPr/>
      </dsp:nvSpPr>
      <dsp:spPr>
        <a:xfrm>
          <a:off x="0" y="3361050"/>
          <a:ext cx="8229600" cy="76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Cultural imposition</a:t>
          </a:r>
        </a:p>
      </dsp:txBody>
      <dsp:txXfrm>
        <a:off x="37275" y="3398325"/>
        <a:ext cx="8155050" cy="689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2C4A2BCA-DF5F-4062-8409-B794B09C77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57C4095A-A26E-470A-849C-DEAB601466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03E10F9-07C9-4562-96EB-CC019516C3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0933" name="Rectangle 5">
            <a:extLst>
              <a:ext uri="{FF2B5EF4-FFF2-40B4-BE49-F238E27FC236}">
                <a16:creationId xmlns:a16="http://schemas.microsoft.com/office/drawing/2014/main" id="{3CF600C1-7775-4E8F-99AC-745D3D615F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0934" name="Rectangle 6">
            <a:extLst>
              <a:ext uri="{FF2B5EF4-FFF2-40B4-BE49-F238E27FC236}">
                <a16:creationId xmlns:a16="http://schemas.microsoft.com/office/drawing/2014/main" id="{582E46B3-0F01-4C04-B658-181796C50B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0935" name="Rectangle 7">
            <a:extLst>
              <a:ext uri="{FF2B5EF4-FFF2-40B4-BE49-F238E27FC236}">
                <a16:creationId xmlns:a16="http://schemas.microsoft.com/office/drawing/2014/main" id="{27A3439C-8952-449F-B5FB-698F22D5B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77AB92-AA6F-4BBE-A5D4-B41E9B4C18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6828E01-6856-4C8E-BAC3-025C58112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E75D5EB8-8171-4469-961A-18D77D26F98B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6F955A5-EE68-4E66-818C-91F28A75F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15E0BEC-C6CA-48DC-9E34-192D937F1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>
            <a:extLst>
              <a:ext uri="{FF2B5EF4-FFF2-40B4-BE49-F238E27FC236}">
                <a16:creationId xmlns:a16="http://schemas.microsoft.com/office/drawing/2014/main" id="{3A7AB031-6881-8731-2FB0-14FABF4BE8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>
            <a:extLst>
              <a:ext uri="{FF2B5EF4-FFF2-40B4-BE49-F238E27FC236}">
                <a16:creationId xmlns:a16="http://schemas.microsoft.com/office/drawing/2014/main" id="{176A32DE-8323-8AD4-9BBB-CB009C529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92F5C1DA-62B8-B556-5673-125EFCFD2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ABDF52E6-5F3B-5241-A831-74E1596DE43A}" type="slidenum">
              <a:rPr lang="en-US" altLang="en-US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4E8082A-7D68-4053-8FC5-9D7F50AA3E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1923C9E7-C646-4D36-9D7D-614E75789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60E87A5-C11C-4DFD-898C-96DE3A622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25C5A53B-77DD-44E4-949C-30413AF18F1B}" type="slidenum">
              <a:rPr lang="en-US" altLang="en-US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CC21D40-9DDC-49F9-BC1B-522179B3ED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5CEBBF5-773D-47E4-A4E6-EB5E466C4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BAEFC77-1C6F-4931-948E-A917AF0C87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63185ED6-F636-48F8-987F-598970D2B0CD}" type="slidenum">
              <a:rPr lang="en-US" altLang="en-US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F3C8F65A-0206-40DF-8627-D540E491E3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52DD870-4555-477F-9328-6A10827DE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CB7BFC94-8CB4-4544-8F32-053F59DE9A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ED44D954-D994-4A7E-A3E6-4FAD7A1BF46A}" type="slidenum">
              <a:rPr lang="en-US" altLang="en-US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F2F23EE-4FD7-4A85-A135-F342ECC0D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8E8C9251-BF70-4293-9167-89D5B8305AE1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2A5597F-52FE-4B3B-9C88-A757934B8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13EC4CF-D85B-485C-BA3C-D685E7C67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Calibri" panose="020F0502020204030204" pitchFamily="34" charset="0"/>
              <a:buNone/>
            </a:pPr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110B17B4-245E-4FED-BBDE-74BC3FE775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1963CADE-3240-43E6-AA5A-7686118CD4F7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6B5841A-737F-499E-B14E-E53BFEAF15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67A973B-982C-43E3-8003-0A5D9506A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5402AF0C-CE59-4DB0-B676-674B41159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DC47F191-5AAC-499D-A0A9-0C076ADC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5B27182C-6B52-4FA0-9A79-2E7B7EC42D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AF3E9DD-6344-4010-8182-2BE6973E50EC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A346047-9428-449B-BFCC-71A3AA865C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4DC783A-F6A1-403E-8265-16EAFEDFF832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98058DF-0EC6-48BA-BB6A-7D0489F06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91B00F1-59BD-43F8-96E2-9752571C4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A1FFB559-5F46-4D28-AF94-BF2A286A9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D90BB8D4-FD4A-4B94-B727-DC2F8FD9CB93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BA004DF-E7D2-4F56-94BB-0966EDD9ED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B7B6225-C7FC-41A0-B681-242132CC6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9F9127A-0E85-4429-A64B-C6D00EDE1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B0C668CD-D8F7-4AE9-BE96-2FA420BA5959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FA87D5C-08F2-44CF-8EC3-866668F3F7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598791C-3461-4E12-87A6-90080EA7D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9E9A11B-C32F-4C75-851E-0F90E76AF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28F862DF-E775-426F-A58F-E6E92D3E7652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E9ADDAD-9249-466A-B23E-F278359C4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0F34E31-47F9-4D5A-A839-82851C645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7E400E5-3E89-4FDE-9BF2-80A9A1B8F0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9C28A04B-D3C6-4B1B-B69F-B9878654E17B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F61AA1F-2353-4D7E-BC40-D506961CDB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24A01EB-C407-41A1-B79E-33709D875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4489EBE8-854F-4A05-AD42-F176A4497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D10FD00F-CF1D-47E9-B9DC-FC497D1D5120}" type="slidenum">
              <a:rPr lang="en-US" altLang="en-US"/>
              <a:pPr/>
              <a:t>21</a:t>
            </a:fld>
            <a:endParaRPr lang="en-US" altLang="en-US" dirty="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AE517F2-6FC0-4E56-9F1A-CAB4AF866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A7E1299-1779-487A-B89D-BB32E5E94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FB1CE639-2EDC-4CA1-9234-DA7A433A0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28FE2CC6-9617-448B-A632-496512E7C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2E54CC3E-C20D-4B40-B3D7-86F8DC4AEB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9726142-DA5F-4ADD-9E3E-E605B98850EF}" type="slidenum">
              <a:rPr lang="en-US" altLang="en-US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BE73A7D-E334-4E5F-A518-322AF87F6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08E56575-8082-4690-AF8A-B45EB74CA94F}" type="slidenum">
              <a:rPr lang="en-US" altLang="en-US"/>
              <a:pPr/>
              <a:t>23</a:t>
            </a:fld>
            <a:endParaRPr lang="en-US" altLang="en-US" dirty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523D23-F9D0-41F2-A4B9-8634779F83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BA07F02-C354-4D11-81CF-6B8A5FD97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8A512E5C-B8DA-4B2B-83EB-4E8C6AD7D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A1411834-CAFC-40A3-ABC0-9FA3DF7B5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2B7FFB5D-9E8C-4308-882A-C2FA5DD15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A076B058-48DE-4FEF-9F95-3CF4648EBF77}" type="slidenum">
              <a:rPr lang="en-US" altLang="en-US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2871FB84-A8AE-471A-94BF-0C67A03935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FAB32763-B231-4C36-B91B-716C4B8AC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44573E22-488B-4510-943A-16AE843B8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FC920EF-A8E5-4750-A64A-9A37B6463643}" type="slidenum">
              <a:rPr lang="en-US" altLang="en-US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D400555-F094-4310-8A7E-830758CA0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7C590223-BA38-4824-9FF7-A35FB7C3BEA3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7A21631-1D50-4A4C-B618-E8C37E91C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9B8E0C1-FFA2-4B1B-8219-92E1AE696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232193A-5C9E-4946-AE49-A33261BD8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89240E7E-C39B-47FD-8E56-91036BD83CBA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3021461-0BC9-4282-9184-5F3C2CE35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3D1D571-EEB1-4371-8B90-1349385C9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F970651-48C8-410F-B3C7-662DFCDA36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7B6B1CB8-5859-4300-8170-6B88C25984EC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A26158C-A481-4992-917D-428E8FAB50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07FD293-A62C-4396-8BA9-D22F091A9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7AB92-AA6F-4BBE-A5D4-B41E9B4C18E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7096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8486E-5D02-482E-8A1F-95467A1129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9545E2BE-B786-4E04-8ACE-1C6A0A0E5E9B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E4E27E5-8CA3-4698-8174-630D60C9A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5EA8637-CAD2-42D2-9F91-FA4ABBA50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4085BC6-06CC-4004-A2E6-F14ADEF88B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E97127E5-8FE0-4D4E-A1A9-E6E06B72E788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DEF08C5-0A1F-4118-9EDC-D1928218F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4738924-275D-40C4-81BE-F9F294707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253D8FF-E997-4D31-909F-5B0F70188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16FDBBF-CCC9-4EC2-9D8C-5BF402ED0EE0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59BDBBB-4328-4B15-97BD-78D6A99DA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76FC46E-4918-438B-BEFE-6AF419E92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5F074B67-0905-42BA-B112-04A0926361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BD2A76A6-AB75-489B-9B05-CB0F5BDB11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F8D407D6-80B6-44E6-8D95-6324EC83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9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850586-8044-44E3-B75E-D626DFA1071E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5FA9B9D9-C0F1-40BF-9C7C-BC528EAFE61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82636-153D-4228-AC4B-224073885BA7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6DC16CC6-072E-4662-AA1D-0392EDE9310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8231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4C341-1023-406E-8CD1-1D5DB7FFA7AA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53418C5B-8386-481E-AB5A-3C2244B5C06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24794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8BCD7A-4BED-4FD8-B0E3-FDDACAF045A6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9036FD48-A1F6-411F-89F5-CE3E8C671A6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96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4B30A-9490-49F0-96AB-41C587E59DC9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D537559D-B000-4C96-90FA-3017F4C92B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0179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C33310-E3CB-42EB-AFA2-4F749176AB72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562337B0-5C8A-4681-9259-5C1D76E692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151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F8805-476E-4BC5-A980-C489209C868A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330A7C55-8D8F-4FF0-89AE-8EE7D3CAAEF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82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5C846-D82E-432C-9940-F68333C872C6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8C1CEA63-FA12-4E52-8A56-6016E92BB1B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6362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DF23A-6822-472B-B799-EA62B9FCD79C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1BD00204-CDFC-4565-88C4-D05A2909425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33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DE075059-380B-C496-6CE6-D9AD83C3FBB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489575" y="0"/>
            <a:ext cx="3394075" cy="6858000"/>
          </a:xfrm>
          <a:custGeom>
            <a:avLst/>
            <a:gdLst>
              <a:gd name="T0" fmla="*/ 2147483646 w 2409"/>
              <a:gd name="T1" fmla="*/ 2147483646 h 4865"/>
              <a:gd name="T2" fmla="*/ 2147483646 w 2409"/>
              <a:gd name="T3" fmla="*/ 2147483646 h 4865"/>
              <a:gd name="T4" fmla="*/ 2147483646 w 2409"/>
              <a:gd name="T5" fmla="*/ 2147483646 h 4865"/>
              <a:gd name="T6" fmla="*/ 2147483646 w 2409"/>
              <a:gd name="T7" fmla="*/ 2147483646 h 4865"/>
              <a:gd name="T8" fmla="*/ 2147483646 w 2409"/>
              <a:gd name="T9" fmla="*/ 2147483646 h 4865"/>
              <a:gd name="T10" fmla="*/ 2147483646 w 2409"/>
              <a:gd name="T11" fmla="*/ 2147483646 h 4865"/>
              <a:gd name="T12" fmla="*/ 2147483646 w 2409"/>
              <a:gd name="T13" fmla="*/ 2147483646 h 4865"/>
              <a:gd name="T14" fmla="*/ 2147483646 w 2409"/>
              <a:gd name="T15" fmla="*/ 2147483646 h 4865"/>
              <a:gd name="T16" fmla="*/ 2147483646 w 2409"/>
              <a:gd name="T17" fmla="*/ 2147483646 h 4865"/>
              <a:gd name="T18" fmla="*/ 2147483646 w 2409"/>
              <a:gd name="T19" fmla="*/ 2147483646 h 4865"/>
              <a:gd name="T20" fmla="*/ 2147483646 w 2409"/>
              <a:gd name="T21" fmla="*/ 2147483646 h 4865"/>
              <a:gd name="T22" fmla="*/ 2147483646 w 2409"/>
              <a:gd name="T23" fmla="*/ 2147483646 h 4865"/>
              <a:gd name="T24" fmla="*/ 2147483646 w 2409"/>
              <a:gd name="T25" fmla="*/ 2147483646 h 4865"/>
              <a:gd name="T26" fmla="*/ 2147483646 w 2409"/>
              <a:gd name="T27" fmla="*/ 2147483646 h 4865"/>
              <a:gd name="T28" fmla="*/ 2147483646 w 2409"/>
              <a:gd name="T29" fmla="*/ 2147483646 h 4865"/>
              <a:gd name="T30" fmla="*/ 2147483646 w 2409"/>
              <a:gd name="T31" fmla="*/ 2147483646 h 4865"/>
              <a:gd name="T32" fmla="*/ 2147483646 w 2409"/>
              <a:gd name="T33" fmla="*/ 2147483646 h 4865"/>
              <a:gd name="T34" fmla="*/ 2147483646 w 2409"/>
              <a:gd name="T35" fmla="*/ 2147483646 h 4865"/>
              <a:gd name="T36" fmla="*/ 2147483646 w 2409"/>
              <a:gd name="T37" fmla="*/ 2147483646 h 4865"/>
              <a:gd name="T38" fmla="*/ 2147483646 w 2409"/>
              <a:gd name="T39" fmla="*/ 2147483646 h 4865"/>
              <a:gd name="T40" fmla="*/ 2147483646 w 2409"/>
              <a:gd name="T41" fmla="*/ 2147483646 h 4865"/>
              <a:gd name="T42" fmla="*/ 2147483646 w 2409"/>
              <a:gd name="T43" fmla="*/ 2147483646 h 4865"/>
              <a:gd name="T44" fmla="*/ 2147483646 w 2409"/>
              <a:gd name="T45" fmla="*/ 2147483646 h 4865"/>
              <a:gd name="T46" fmla="*/ 2147483646 w 2409"/>
              <a:gd name="T47" fmla="*/ 2147483646 h 4865"/>
              <a:gd name="T48" fmla="*/ 2147483646 w 2409"/>
              <a:gd name="T49" fmla="*/ 2147483646 h 4865"/>
              <a:gd name="T50" fmla="*/ 2147483646 w 2409"/>
              <a:gd name="T51" fmla="*/ 2147483646 h 4865"/>
              <a:gd name="T52" fmla="*/ 2147483646 w 2409"/>
              <a:gd name="T53" fmla="*/ 2147483646 h 4865"/>
              <a:gd name="T54" fmla="*/ 2147483646 w 2409"/>
              <a:gd name="T55" fmla="*/ 2147483646 h 4865"/>
              <a:gd name="T56" fmla="*/ 2147483646 w 2409"/>
              <a:gd name="T57" fmla="*/ 2147483646 h 4865"/>
              <a:gd name="T58" fmla="*/ 2147483646 w 2409"/>
              <a:gd name="T59" fmla="*/ 2147483646 h 4865"/>
              <a:gd name="T60" fmla="*/ 2147483646 w 2409"/>
              <a:gd name="T61" fmla="*/ 2147483646 h 4865"/>
              <a:gd name="T62" fmla="*/ 2147483646 w 2409"/>
              <a:gd name="T63" fmla="*/ 2147483646 h 4865"/>
              <a:gd name="T64" fmla="*/ 2147483646 w 2409"/>
              <a:gd name="T65" fmla="*/ 2147483646 h 4865"/>
              <a:gd name="T66" fmla="*/ 2147483646 w 2409"/>
              <a:gd name="T67" fmla="*/ 2147483646 h 4865"/>
              <a:gd name="T68" fmla="*/ 2147483646 w 2409"/>
              <a:gd name="T69" fmla="*/ 2147483646 h 4865"/>
              <a:gd name="T70" fmla="*/ 2147483646 w 2409"/>
              <a:gd name="T71" fmla="*/ 2147483646 h 4865"/>
              <a:gd name="T72" fmla="*/ 2147483646 w 2409"/>
              <a:gd name="T73" fmla="*/ 2147483646 h 4865"/>
              <a:gd name="T74" fmla="*/ 2147483646 w 2409"/>
              <a:gd name="T75" fmla="*/ 2147483646 h 4865"/>
              <a:gd name="T76" fmla="*/ 2147483646 w 2409"/>
              <a:gd name="T77" fmla="*/ 2147483646 h 4865"/>
              <a:gd name="T78" fmla="*/ 2147483646 w 2409"/>
              <a:gd name="T79" fmla="*/ 2147483646 h 4865"/>
              <a:gd name="T80" fmla="*/ 2147483646 w 2409"/>
              <a:gd name="T81" fmla="*/ 2147483646 h 4865"/>
              <a:gd name="T82" fmla="*/ 2147483646 w 2409"/>
              <a:gd name="T83" fmla="*/ 2147483646 h 4865"/>
              <a:gd name="T84" fmla="*/ 2147483646 w 2409"/>
              <a:gd name="T85" fmla="*/ 2147483646 h 4865"/>
              <a:gd name="T86" fmla="*/ 2147483646 w 2409"/>
              <a:gd name="T87" fmla="*/ 2147483646 h 4865"/>
              <a:gd name="T88" fmla="*/ 2147483646 w 2409"/>
              <a:gd name="T89" fmla="*/ 2147483646 h 4865"/>
              <a:gd name="T90" fmla="*/ 2147483646 w 2409"/>
              <a:gd name="T91" fmla="*/ 2147483646 h 4865"/>
              <a:gd name="T92" fmla="*/ 2147483646 w 2409"/>
              <a:gd name="T93" fmla="*/ 2147483646 h 4865"/>
              <a:gd name="T94" fmla="*/ 2147483646 w 2409"/>
              <a:gd name="T95" fmla="*/ 2147483646 h 4865"/>
              <a:gd name="T96" fmla="*/ 2147483646 w 2409"/>
              <a:gd name="T97" fmla="*/ 2147483646 h 4865"/>
              <a:gd name="T98" fmla="*/ 2147483646 w 2409"/>
              <a:gd name="T99" fmla="*/ 2147483646 h 4865"/>
              <a:gd name="T100" fmla="*/ 2147483646 w 2409"/>
              <a:gd name="T101" fmla="*/ 2147483646 h 4865"/>
              <a:gd name="T102" fmla="*/ 2147483646 w 2409"/>
              <a:gd name="T103" fmla="*/ 2147483646 h 4865"/>
              <a:gd name="T104" fmla="*/ 2147483646 w 2409"/>
              <a:gd name="T105" fmla="*/ 2147483646 h 4865"/>
              <a:gd name="T106" fmla="*/ 2147483646 w 2409"/>
              <a:gd name="T107" fmla="*/ 2147483646 h 4865"/>
              <a:gd name="T108" fmla="*/ 2147483646 w 2409"/>
              <a:gd name="T109" fmla="*/ 2147483646 h 4865"/>
              <a:gd name="T110" fmla="*/ 2147483646 w 2409"/>
              <a:gd name="T111" fmla="*/ 2147483646 h 4865"/>
              <a:gd name="T112" fmla="*/ 2147483646 w 2409"/>
              <a:gd name="T113" fmla="*/ 2147483646 h 4865"/>
              <a:gd name="T114" fmla="*/ 2147483646 w 2409"/>
              <a:gd name="T115" fmla="*/ 2147483646 h 4865"/>
              <a:gd name="T116" fmla="*/ 2147483646 w 2409"/>
              <a:gd name="T117" fmla="*/ 2147483646 h 4865"/>
              <a:gd name="T118" fmla="*/ 2147483646 w 2409"/>
              <a:gd name="T119" fmla="*/ 2147483646 h 4865"/>
              <a:gd name="T120" fmla="*/ 2147483646 w 2409"/>
              <a:gd name="T121" fmla="*/ 2147483646 h 486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D839C3-E0FE-44F6-C4FE-0D6C81AD4F0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1BACB-8E0F-9946-B40B-75BA5576FBC6}" type="datetime4">
              <a:rPr lang="en-US" altLang="en-US"/>
              <a:pPr>
                <a:defRPr/>
              </a:pPr>
              <a:t>August 8, 2022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FC8FBA-1E5A-EEE5-6B0C-C1EE112341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Copyright © 2014, 2010, 2006 by Saunders, an imprint of Elsevier Inc.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150073-78E7-4429-1E8E-82CDCC388C5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1751DBB4-B6BC-9549-BCDE-010A22AD29C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9431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3A9DFADA-7EB0-4762-9DB0-B7EDBD09C5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FF2C835B-64EE-4F67-9F12-A8D50176DB89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015784CD-EEF8-468F-A505-1C1CD06D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06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03E5B26D-B4E6-4295-984A-8676E0EB09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C0CC829F-C653-4D01-954A-130F11BDAFCC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7651B2B5-3424-4EEE-B7C1-37847AEA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834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C9ECE60D-608C-40C6-80A2-7F6FE4FECA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D9F546FA-41BB-42A3-8A02-9DCF92B0965A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5E460EAC-3909-4CCC-95EA-130F73F8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362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AB02D408-5D69-4083-8D31-426B95840C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6B0C2370-CE28-4BC4-87FE-156FFCE58FA1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58FD17A5-174F-4ABF-A5B1-0025CAF67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309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E105A776-8CDF-4629-A084-DF5D055735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617390AF-1776-4340-8384-FD8888071D43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E004D8A-8980-44EE-B02C-BAC7D840FE9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6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C4B9ED68-A88C-41F4-9009-0B12F04EBD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fld id="{529C358F-16FC-4F71-A228-99B044FBC1B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289B982-EAE9-48E1-A7BE-94BBC58D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2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DE2EB32-6357-4CCB-B572-F100BB4BDF91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2BAE7AB0-8B42-4128-A838-28E4E25FC81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29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B1817E-7B7E-4598-982B-906868ECB7F6}" type="datetime1">
              <a:rPr lang="en-US" smtClean="0"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dirty="0"/>
              <a:t> </a:t>
            </a:r>
            <a:fld id="{DB9085CE-3931-4397-B3C4-A8DA34A7DDE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4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AE511F5-CC55-451F-97E3-841FA3907A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63C8918-00AD-4906-A64B-98202BBA0C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Slide Number Placeholder 7">
            <a:extLst>
              <a:ext uri="{FF2B5EF4-FFF2-40B4-BE49-F238E27FC236}">
                <a16:creationId xmlns:a16="http://schemas.microsoft.com/office/drawing/2014/main" id="{0AB65713-EF9A-46B3-8486-1CA869753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panose="020B0604020202020204" pitchFamily="34" charset="0"/>
              </a:defRPr>
            </a:lvl1pPr>
          </a:lstStyle>
          <a:p>
            <a:r>
              <a:rPr lang="en-GB" altLang="en-US" dirty="0"/>
              <a:t> </a:t>
            </a:r>
            <a:fld id="{599590EB-5D49-43EE-9601-71CA86F23326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FC7E851D-469D-4EB8-AB2F-2E7EB31BF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3063" y="6461125"/>
            <a:ext cx="5857875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ヒラギノ角ゴ Pro W3" pitchFamily="1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A72F1E-28C5-4C4B-96DA-A2EE8CF183A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7" y="6452732"/>
            <a:ext cx="3667125" cy="2190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ヒラギノ角ゴ Pro W3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anose="05020102010507070707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ヒラギノ角ゴ Pro W3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anose="05040102010807070707" pitchFamily="18" charset="2"/>
        <a:buChar char="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/>
              <a:pPr/>
              <a:t>8/8/22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GB" altLang="en-US" dirty="0"/>
              <a:t> </a:t>
            </a:r>
            <a:fld id="{599590EB-5D49-43EE-9601-71CA86F2332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6654695-F5FA-6357-7C51-58EF9080E32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7" y="6452732"/>
            <a:ext cx="366712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1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410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6" name="Rectangle 410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994B410-CF8E-471A-A5ED-F20A24131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875" y="640080"/>
            <a:ext cx="3014572" cy="3339348"/>
          </a:xfrm>
        </p:spPr>
        <p:txBody>
          <a:bodyPr anchor="b">
            <a:normAutofit/>
          </a:bodyPr>
          <a:lstStyle/>
          <a:p>
            <a:r>
              <a:rPr lang="en-US" altLang="en-US" sz="4000" dirty="0">
                <a:solidFill>
                  <a:srgbClr val="FFFFFF"/>
                </a:solidFill>
              </a:rPr>
              <a:t>Cultural Implications</a:t>
            </a:r>
            <a:br>
              <a:rPr lang="en-US" altLang="en-US" sz="4000" dirty="0">
                <a:solidFill>
                  <a:srgbClr val="FFFFFF"/>
                </a:solidFill>
              </a:rPr>
            </a:br>
            <a:endParaRPr lang="en-US" altLang="en-US" sz="3800" dirty="0">
              <a:solidFill>
                <a:srgbClr val="FFFFFF"/>
              </a:solidFill>
              <a:ea typeface="ヒラギノ角ゴ Pro W3" pitchFamily="1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C0BDA6-01FF-42ED-9A41-DA0B22C67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0" y="4315017"/>
            <a:ext cx="3011257" cy="1893939"/>
          </a:xfrm>
        </p:spPr>
        <p:txBody>
          <a:bodyPr anchor="t">
            <a:normAutofit/>
          </a:bodyPr>
          <a:lstStyle/>
          <a:p>
            <a:pPr algn="r"/>
            <a:r>
              <a:rPr lang="en-US" altLang="en-US" sz="1400" dirty="0">
                <a:solidFill>
                  <a:srgbClr val="FFFFFF"/>
                </a:solidFill>
                <a:ea typeface="ヒラギノ角ゴ Pro W3" pitchFamily="1" charset="-128"/>
              </a:rPr>
              <a:t>Chapter 5</a:t>
            </a:r>
            <a:endParaRPr lang="en-US" altLang="en-US" sz="1400" dirty="0">
              <a:solidFill>
                <a:srgbClr val="FFFFFF"/>
              </a:solidFill>
            </a:endParaRPr>
          </a:p>
        </p:txBody>
      </p:sp>
      <p:cxnSp>
        <p:nvCxnSpPr>
          <p:cNvPr id="4108" name="Straight Connector 410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78854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849" name="Title 1">
            <a:extLst>
              <a:ext uri="{FF2B5EF4-FFF2-40B4-BE49-F238E27FC236}">
                <a16:creationId xmlns:a16="http://schemas.microsoft.com/office/drawing/2014/main" id="{7472C4D0-DA19-D477-0D45-573D1E8B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  <a:cs typeface="Tunga" panose="020B0502040204020203" pitchFamily="34" charset="0"/>
              </a:rPr>
              <a:t>Hispanic Tradition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685E2-E95C-2047-9C91-E0AFD46B3E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127999" y="6470704"/>
            <a:ext cx="730251" cy="27432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GB" altLang="en-US" dirty="0"/>
              <a:t> </a:t>
            </a:r>
            <a:fld id="{C88100FD-A500-9F41-BE53-BF0E7C0A1456}" type="slidenum">
              <a:rPr lang="en-GB" altLang="en-US"/>
              <a:pPr>
                <a:spcAft>
                  <a:spcPts val="600"/>
                </a:spcAft>
              </a:pPr>
              <a:t>10</a:t>
            </a:fld>
            <a:endParaRPr lang="en-GB" altLang="en-US" dirty="0"/>
          </a:p>
        </p:txBody>
      </p:sp>
      <p:graphicFrame>
        <p:nvGraphicFramePr>
          <p:cNvPr id="78851" name="Content Placeholder 2">
            <a:extLst>
              <a:ext uri="{FF2B5EF4-FFF2-40B4-BE49-F238E27FC236}">
                <a16:creationId xmlns:a16="http://schemas.microsoft.com/office/drawing/2014/main" id="{9E218AD5-62D7-F1A5-7ECA-55B26F019B5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8227278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48BA60D-A170-4472-AED7-85BD51912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Indigenous Culture</a:t>
            </a:r>
          </a:p>
        </p:txBody>
      </p:sp>
      <p:graphicFrame>
        <p:nvGraphicFramePr>
          <p:cNvPr id="21509" name="Content Placeholder 2">
            <a:extLst>
              <a:ext uri="{FF2B5EF4-FFF2-40B4-BE49-F238E27FC236}">
                <a16:creationId xmlns:a16="http://schemas.microsoft.com/office/drawing/2014/main" id="{63642097-423C-0CF1-ED7A-5CFFA3A1A0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138" y="1893888"/>
          <a:ext cx="8229600" cy="4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9" name="Rectangle 23559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70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88505" y="1814574"/>
            <a:ext cx="5570417" cy="3228207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3571" name="Rectangle 23563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-2"/>
            <a:ext cx="12344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72" name="Rectangle 23565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id="{4A4010B8-5DF9-4AEC-9164-2E0CAAFD9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641" y="942449"/>
            <a:ext cx="5010992" cy="147024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Case Study: Discussion</a:t>
            </a:r>
          </a:p>
        </p:txBody>
      </p:sp>
      <p:cxnSp>
        <p:nvCxnSpPr>
          <p:cNvPr id="23568" name="Straight Connector 23567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48775" y="2573573"/>
            <a:ext cx="49377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909F146B-8491-4A0E-889C-B06B38F6A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282" y="2773885"/>
            <a:ext cx="5007352" cy="314101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ea typeface="ヒラギノ角ゴ Pro W3" pitchFamily="1" charset="-128"/>
              </a:rPr>
              <a:t>Mr. H lives with his daughter, who has become concerned about his memory. “Sometimes he says he’s going out to garden, but then he just disappears.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“Yesterday I was frantic. Then a neighbor brought him home from the shops nearly half a mile away. When I said, ‘Dad, where were you trying to go?’ he said, ‘I don’t know. Did I get there?’ Sometimes I think he believes he is back in Mumbai.”</a:t>
            </a:r>
            <a:endParaRPr lang="en-US" altLang="en-US" dirty="0">
              <a:ea typeface="ヒラギノ角ゴ Pro W3" pitchFamily="1" charset="-12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7" name="Rectangle 25606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09" name="Rectangle 25608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02" name="Title 2">
            <a:extLst>
              <a:ext uri="{FF2B5EF4-FFF2-40B4-BE49-F238E27FC236}">
                <a16:creationId xmlns:a16="http://schemas.microsoft.com/office/drawing/2014/main" id="{9FC5B675-7225-455D-A470-7AB3D0BC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Audience Response Questions</a:t>
            </a:r>
          </a:p>
        </p:txBody>
      </p:sp>
      <p:sp>
        <p:nvSpPr>
          <p:cNvPr id="12291" name="Content Placeholder 1">
            <a:extLst>
              <a:ext uri="{FF2B5EF4-FFF2-40B4-BE49-F238E27FC236}">
                <a16:creationId xmlns:a16="http://schemas.microsoft.com/office/drawing/2014/main" id="{42B895C1-EC6A-4C53-835D-8FE85176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334536"/>
            <a:ext cx="5263376" cy="6289287"/>
          </a:xfrm>
        </p:spPr>
        <p:txBody>
          <a:bodyPr anchor="ctr">
            <a:normAutofit/>
          </a:bodyPr>
          <a:lstStyle/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r>
              <a:rPr lang="en-US" altLang="en-US" sz="2400" dirty="0">
                <a:ea typeface="ヒラギノ角ゴ Pro W3" pitchFamily="1" charset="-128"/>
              </a:rPr>
              <a:t>Although his daughter has been here almost 15 years, Mr. H is a fairly new immigrant. He speaks some English and is highly educated. His daughter has mentioned he is from Mumbai, India. Which attitude would you expect him to share?</a:t>
            </a: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“</a:t>
            </a:r>
            <a:r>
              <a:rPr lang="en-US" altLang="ja-JP" sz="2400" dirty="0">
                <a:ea typeface="ヒラギノ角ゴ Pro W3" pitchFamily="1" charset="-128"/>
              </a:rPr>
              <a:t>Disease is caused by fluctuations in opposing forces.</a:t>
            </a:r>
            <a:r>
              <a:rPr lang="en-US" altLang="en-US" sz="2400" dirty="0">
                <a:ea typeface="ヒラギノ角ゴ Pro W3" pitchFamily="1" charset="-128"/>
              </a:rPr>
              <a:t>”</a:t>
            </a:r>
            <a:endParaRPr lang="en-US" altLang="ja-JP" sz="2400" dirty="0">
              <a:ea typeface="ヒラギノ角ゴ Pro W3" pitchFamily="1" charset="-128"/>
            </a:endParaRP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“Disease is part of one’s fate and we have a duty to comply.”</a:t>
            </a: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/>
              <a:t>“</a:t>
            </a:r>
            <a:r>
              <a:rPr lang="en-US" altLang="ja-JP" sz="2400" dirty="0"/>
              <a:t>Disease has a cause, and treatment is aimed at the cause.</a:t>
            </a:r>
            <a:r>
              <a:rPr lang="en-US" altLang="en-US" sz="2400" dirty="0"/>
              <a:t>”</a:t>
            </a:r>
          </a:p>
          <a:p>
            <a:pPr marL="461963" indent="-461963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“Disease is caused by a disruption in spiritual balance.”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2ACD8C62-39C8-40A2-A393-4BA5608FA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Impact of Culture</a:t>
            </a:r>
          </a:p>
        </p:txBody>
      </p:sp>
      <p:graphicFrame>
        <p:nvGraphicFramePr>
          <p:cNvPr id="28677" name="Rectangle 5">
            <a:extLst>
              <a:ext uri="{FF2B5EF4-FFF2-40B4-BE49-F238E27FC236}">
                <a16:creationId xmlns:a16="http://schemas.microsoft.com/office/drawing/2014/main" id="{6C1BA010-7FB1-474F-8880-F939D18814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138" y="1906588"/>
          <a:ext cx="8229600" cy="418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4FA9386C-4DD2-4C3F-85F7-0D19CF0C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6013704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Cultural Barriers to</a:t>
            </a:r>
            <a:br>
              <a:rPr lang="en-US" altLang="en-US" dirty="0">
                <a:ea typeface="ヒラギノ角ゴ Pro W3" pitchFamily="1" charset="-128"/>
              </a:rPr>
            </a:br>
            <a:r>
              <a:rPr lang="en-US" altLang="en-US" dirty="0">
                <a:ea typeface="ヒラギノ角ゴ Pro W3" pitchFamily="1" charset="-128"/>
              </a:rPr>
              <a:t>Mental Health Services</a:t>
            </a:r>
          </a:p>
        </p:txBody>
      </p:sp>
      <p:sp>
        <p:nvSpPr>
          <p:cNvPr id="30723" name="Rectangle 5">
            <a:extLst>
              <a:ext uri="{FF2B5EF4-FFF2-40B4-BE49-F238E27FC236}">
                <a16:creationId xmlns:a16="http://schemas.microsoft.com/office/drawing/2014/main" id="{82DFDD2C-29D1-4811-8EC8-06750935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6013703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Communication barriers</a:t>
            </a:r>
          </a:p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Stigma of mental illness</a:t>
            </a:r>
          </a:p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Misdiagnosis</a:t>
            </a:r>
          </a:p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Cultural concepts of distress</a:t>
            </a:r>
          </a:p>
          <a:p>
            <a:pPr marL="742950" lvl="2" indent="-342900" eaLnBrk="1" hangingPunct="1">
              <a:buSzPct val="60000"/>
              <a:buFont typeface="Wingdings 2" panose="05020102010507070707" pitchFamily="18" charset="2"/>
              <a:buChar char=""/>
            </a:pPr>
            <a:r>
              <a:rPr lang="en-US" altLang="en-US" dirty="0"/>
              <a:t>Cultural, or culture-bound, syndromes</a:t>
            </a:r>
          </a:p>
          <a:p>
            <a:pPr marL="742950" lvl="2" indent="-342900" eaLnBrk="1" hangingPunct="1">
              <a:buSzPct val="60000"/>
              <a:buFont typeface="Wingdings 2" panose="05020102010507070707" pitchFamily="18" charset="2"/>
              <a:buChar char=""/>
            </a:pPr>
            <a:r>
              <a:rPr lang="en-US" altLang="en-US" dirty="0"/>
              <a:t>Cultural idioms of distress</a:t>
            </a:r>
          </a:p>
          <a:p>
            <a:pPr marL="742950" lvl="2" indent="-342900" eaLnBrk="1" hangingPunct="1">
              <a:buSzPct val="60000"/>
              <a:buFont typeface="Wingdings 2" panose="05020102010507070707" pitchFamily="18" charset="2"/>
              <a:buChar char=""/>
            </a:pPr>
            <a:r>
              <a:rPr lang="en-US" altLang="en-US" dirty="0"/>
              <a:t>Cultural explanations or perceived cause</a:t>
            </a:r>
          </a:p>
          <a:p>
            <a:pPr marL="742950" lvl="2" indent="-342900" eaLnBrk="1" hangingPunct="1">
              <a:buSzPct val="60000"/>
              <a:buFont typeface="Wingdings 2" panose="05020102010507070707" pitchFamily="18" charset="2"/>
              <a:buChar char=""/>
            </a:pPr>
            <a:r>
              <a:rPr lang="en-US" altLang="en-US" dirty="0"/>
              <a:t>Cultural syndromes</a:t>
            </a:r>
          </a:p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Genetic variations in pharmacodynamics</a:t>
            </a:r>
          </a:p>
          <a:p>
            <a:pPr marL="742950" lvl="2" indent="-342900">
              <a:buSzPct val="60000"/>
              <a:buFont typeface="Wingdings 2" panose="05020102010507070707" pitchFamily="18" charset="2"/>
              <a:buChar char=""/>
            </a:pPr>
            <a:r>
              <a:rPr lang="en-US" altLang="en-US" dirty="0"/>
              <a:t>How genes influence responses to drugs</a:t>
            </a:r>
          </a:p>
          <a:p>
            <a:pPr marL="742950" lvl="2" indent="-342900">
              <a:buSzPct val="60000"/>
              <a:buFont typeface="Wingdings 2" panose="05020102010507070707" pitchFamily="18" charset="2"/>
              <a:buChar char=""/>
            </a:pPr>
            <a:r>
              <a:rPr lang="en-US" altLang="en-US" dirty="0"/>
              <a:t>Genetic variations in the P450 enzyme system alter the way many drugs are metabolized including antidepressants and antipsychotics</a:t>
            </a:r>
          </a:p>
        </p:txBody>
      </p:sp>
      <p:sp>
        <p:nvSpPr>
          <p:cNvPr id="30728" name="Rectangle 3072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325601"/>
            <a:ext cx="171519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30" name="Rectangle 3072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7511" y="4394539"/>
            <a:ext cx="171519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4AC1EE13-7B1E-483E-858E-BF7C4298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5900"/>
            <a:ext cx="8229600" cy="11938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Special At-Risk Populations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BCEFC3E2-FFD1-4C8A-BC4F-7A8085872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38" y="2084388"/>
            <a:ext cx="3776662" cy="1700212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ea typeface="ヒラギノ角ゴ Pro W3" pitchFamily="1" charset="-128"/>
              </a:rPr>
              <a:t>Immigrants</a:t>
            </a:r>
          </a:p>
          <a:p>
            <a:pPr eaLnBrk="1" hangingPunct="1"/>
            <a:r>
              <a:rPr lang="en-US" altLang="en-US" sz="2400" dirty="0">
                <a:ea typeface="ヒラギノ角ゴ Pro W3" pitchFamily="1" charset="-128"/>
              </a:rPr>
              <a:t>Refugees</a:t>
            </a:r>
          </a:p>
          <a:p>
            <a:pPr eaLnBrk="1" hangingPunct="1"/>
            <a:r>
              <a:rPr lang="en-US" altLang="en-US" sz="2400" dirty="0">
                <a:ea typeface="ヒラギノ角ゴ Pro W3" pitchFamily="1" charset="-128"/>
              </a:rPr>
              <a:t>Cultural </a:t>
            </a:r>
            <a:r>
              <a:rPr lang="ja-JP" altLang="en-US" sz="2400">
                <a:ea typeface="ヒラギノ角ゴ Pro W3" pitchFamily="1" charset="-128"/>
              </a:rPr>
              <a:t>“</a:t>
            </a:r>
            <a:r>
              <a:rPr lang="en-US" altLang="ja-JP" sz="2400" dirty="0">
                <a:ea typeface="ヒラギノ角ゴ Pro W3" pitchFamily="1" charset="-128"/>
              </a:rPr>
              <a:t>minorities</a:t>
            </a:r>
            <a:r>
              <a:rPr lang="ja-JP" altLang="en-US" sz="2400">
                <a:ea typeface="ヒラギノ角ゴ Pro W3" pitchFamily="1" charset="-128"/>
              </a:rPr>
              <a:t>”</a:t>
            </a:r>
            <a:endParaRPr lang="en-US" altLang="en-US" sz="2400" dirty="0">
              <a:ea typeface="ヒラギノ角ゴ Pro W3" pitchFamily="1" charset="-128"/>
            </a:endParaRPr>
          </a:p>
        </p:txBody>
      </p:sp>
      <p:sp>
        <p:nvSpPr>
          <p:cNvPr id="32774" name="TextBox 1">
            <a:extLst>
              <a:ext uri="{FF2B5EF4-FFF2-40B4-BE49-F238E27FC236}">
                <a16:creationId xmlns:a16="http://schemas.microsoft.com/office/drawing/2014/main" id="{1C39D151-D6EE-4573-9699-C2975E08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4826000"/>
            <a:ext cx="8043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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1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dirty="0"/>
              <a:t>Mr. H is most definitely an immigrant, brought here by his daughter just 2 years ago expressly so she and her partner could take care of him.</a:t>
            </a:r>
          </a:p>
        </p:txBody>
      </p:sp>
      <p:pic>
        <p:nvPicPr>
          <p:cNvPr id="4098" name="Picture 2" descr="From New York to Mumbai: NRI daughter helps father in India - ParentCare">
            <a:extLst>
              <a:ext uri="{FF2B5EF4-FFF2-40B4-BE49-F238E27FC236}">
                <a16:creationId xmlns:a16="http://schemas.microsoft.com/office/drawing/2014/main" id="{358349F0-C8B5-22B2-A18B-DCEDB779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536" y="1409699"/>
            <a:ext cx="4517435" cy="301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B61F1BA5-BBF5-4B0A-A589-1CBC0CEC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4550113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700" dirty="0">
                <a:ea typeface="ヒラギノ角ゴ Pro W3" pitchFamily="1" charset="-128"/>
              </a:rPr>
              <a:t>Culturally Congruent Care and Associated Competencies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8A4F7637-E566-4E58-8C21-0A593964F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4550113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ヒラギノ角ゴ Pro W3" pitchFamily="1" charset="-128"/>
              </a:rPr>
              <a:t>Five constructs of culturally effective care</a:t>
            </a:r>
          </a:p>
          <a:p>
            <a:pPr marL="914400" lvl="1" indent="-457200" eaLnBrk="1" hangingPunct="1">
              <a:buSzPct val="100000"/>
              <a:buFont typeface="Calibri" panose="020F0502020204030204" pitchFamily="34" charset="0"/>
              <a:buAutoNum type="arabicPeriod"/>
            </a:pPr>
            <a:r>
              <a:rPr lang="en-US" altLang="en-US" sz="2400" dirty="0"/>
              <a:t>Cultural awareness</a:t>
            </a:r>
          </a:p>
          <a:p>
            <a:pPr marL="914400" lvl="1" indent="-457200" eaLnBrk="1" hangingPunct="1">
              <a:buSzPct val="100000"/>
              <a:buFont typeface="Calibri" panose="020F0502020204030204" pitchFamily="34" charset="0"/>
              <a:buAutoNum type="arabicPeriod"/>
            </a:pPr>
            <a:r>
              <a:rPr lang="en-US" altLang="en-US" sz="2400" dirty="0"/>
              <a:t>Cultural knowledge</a:t>
            </a:r>
          </a:p>
          <a:p>
            <a:pPr marL="914400" lvl="1" indent="-457200" eaLnBrk="1" hangingPunct="1">
              <a:buSzPct val="100000"/>
              <a:buFont typeface="Calibri" panose="020F0502020204030204" pitchFamily="34" charset="0"/>
              <a:buAutoNum type="arabicPeriod"/>
            </a:pPr>
            <a:r>
              <a:rPr lang="en-US" altLang="en-US" sz="2400" dirty="0"/>
              <a:t>Cultural encounters</a:t>
            </a:r>
          </a:p>
          <a:p>
            <a:pPr marL="914400" lvl="1" indent="-457200" eaLnBrk="1" hangingPunct="1">
              <a:buSzPct val="100000"/>
              <a:buFont typeface="Calibri" panose="020F0502020204030204" pitchFamily="34" charset="0"/>
              <a:buAutoNum type="arabicPeriod"/>
            </a:pPr>
            <a:r>
              <a:rPr lang="en-US" altLang="en-US" sz="2400" dirty="0"/>
              <a:t>Cultural skill</a:t>
            </a:r>
          </a:p>
          <a:p>
            <a:pPr marL="914400" lvl="1" indent="-457200" eaLnBrk="1" hangingPunct="1">
              <a:buSzPct val="100000"/>
              <a:buFont typeface="Calibri" panose="020F0502020204030204" pitchFamily="34" charset="0"/>
              <a:buAutoNum type="arabicPeriod"/>
            </a:pPr>
            <a:r>
              <a:rPr lang="en-US" altLang="en-US" sz="2400" dirty="0"/>
              <a:t>Cultural desire</a:t>
            </a:r>
          </a:p>
        </p:txBody>
      </p:sp>
      <p:pic>
        <p:nvPicPr>
          <p:cNvPr id="34821" name="Picture 34820" descr="A group of multi coloured wooden stick figures">
            <a:extLst>
              <a:ext uri="{FF2B5EF4-FFF2-40B4-BE49-F238E27FC236}">
                <a16:creationId xmlns:a16="http://schemas.microsoft.com/office/drawing/2014/main" id="{0AADD954-7919-B4DB-04D4-A1BE9DE12A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365" r="39497"/>
          <a:stretch/>
        </p:blipFill>
        <p:spPr>
          <a:xfrm>
            <a:off x="5664199" y="10"/>
            <a:ext cx="347980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Rectangle 3687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66" name="Rectangle 4">
            <a:extLst>
              <a:ext uri="{FF2B5EF4-FFF2-40B4-BE49-F238E27FC236}">
                <a16:creationId xmlns:a16="http://schemas.microsoft.com/office/drawing/2014/main" id="{FD230002-DFC4-4DA0-B829-D0214F5C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9" y="640080"/>
            <a:ext cx="2572391" cy="561323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3700" dirty="0">
                <a:solidFill>
                  <a:srgbClr val="FFFFFF"/>
                </a:solidFill>
                <a:ea typeface="ヒラギノ角ゴ Pro W3" pitchFamily="1" charset="-128"/>
              </a:rPr>
              <a:t>Culturally Congruent Care and Associated Competencies (Cont.)</a:t>
            </a: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A2EA8068-B4FF-4CCA-9ED3-0EF13C8C3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0"/>
            <a:ext cx="5379104" cy="374510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dirty="0">
                <a:ea typeface="ヒラギノ角ゴ Pro W3" pitchFamily="1" charset="-128"/>
              </a:rPr>
              <a:t>1. Cultural awareness</a:t>
            </a:r>
          </a:p>
          <a:p>
            <a:pPr lvl="1" eaLnBrk="1" hangingPunct="1"/>
            <a:r>
              <a:rPr lang="en-US" altLang="en-US" sz="2400" dirty="0"/>
              <a:t>Examine beliefs, values, and practices of own culture</a:t>
            </a:r>
          </a:p>
          <a:p>
            <a:pPr lvl="1" eaLnBrk="1" hangingPunct="1"/>
            <a:r>
              <a:rPr lang="en-US" altLang="en-US" sz="2400" dirty="0"/>
              <a:t>Recognize that during a cultural encounter, three cultures are intersecting</a:t>
            </a:r>
          </a:p>
          <a:p>
            <a:pPr lvl="2" eaLnBrk="1" hangingPunct="1"/>
            <a:r>
              <a:rPr lang="en-US" altLang="en-US" sz="2400" dirty="0"/>
              <a:t>Culture of the patient, nurse, and setting</a:t>
            </a:r>
          </a:p>
        </p:txBody>
      </p:sp>
      <p:pic>
        <p:nvPicPr>
          <p:cNvPr id="36871" name="Graphic 36870" descr="Magnifying glass">
            <a:extLst>
              <a:ext uri="{FF2B5EF4-FFF2-40B4-BE49-F238E27FC236}">
                <a16:creationId xmlns:a16="http://schemas.microsoft.com/office/drawing/2014/main" id="{AC686FC0-9F7B-0C12-0036-BB4E3B6AD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4430" y="4553084"/>
            <a:ext cx="1685977" cy="168597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930" name="Rectangle 38924">
            <a:extLst>
              <a:ext uri="{FF2B5EF4-FFF2-40B4-BE49-F238E27FC236}">
                <a16:creationId xmlns:a16="http://schemas.microsoft.com/office/drawing/2014/main" id="{CBDDD243-ED5F-4896-B18B-ABCF4B7E1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31" name="Rectangle 38926">
            <a:extLst>
              <a:ext uri="{FF2B5EF4-FFF2-40B4-BE49-F238E27FC236}">
                <a16:creationId xmlns:a16="http://schemas.microsoft.com/office/drawing/2014/main" id="{319E6BB3-DF2B-4751-97C5-B3DB949AE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9141714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Rectangle 4">
            <a:extLst>
              <a:ext uri="{FF2B5EF4-FFF2-40B4-BE49-F238E27FC236}">
                <a16:creationId xmlns:a16="http://schemas.microsoft.com/office/drawing/2014/main" id="{37980349-E617-4AC0-BD7D-EA4CB6BD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911819"/>
            <a:ext cx="7290054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Culturally Congruent Care and Associated Competencies (Cont.)</a:t>
            </a:r>
          </a:p>
        </p:txBody>
      </p:sp>
      <p:sp>
        <p:nvSpPr>
          <p:cNvPr id="38915" name="Rectangle 5">
            <a:extLst>
              <a:ext uri="{FF2B5EF4-FFF2-40B4-BE49-F238E27FC236}">
                <a16:creationId xmlns:a16="http://schemas.microsoft.com/office/drawing/2014/main" id="{7149B79D-0712-493A-BDA3-5F0BFFDC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643467"/>
            <a:ext cx="3562604" cy="3606798"/>
          </a:xfrm>
        </p:spPr>
        <p:txBody>
          <a:bodyPr anchor="ctr"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700" dirty="0">
                <a:ea typeface="ヒラギノ角ゴ Pro W3" pitchFamily="1" charset="-128"/>
              </a:rPr>
              <a:t>2. Cultural knowledge</a:t>
            </a:r>
          </a:p>
          <a:p>
            <a:pPr lvl="1" eaLnBrk="1" hangingPunct="1"/>
            <a:r>
              <a:rPr lang="en-US" altLang="en-US" sz="1700" dirty="0"/>
              <a:t>Learn by attending cultural events and programs</a:t>
            </a:r>
          </a:p>
          <a:p>
            <a:pPr lvl="1" eaLnBrk="1" hangingPunct="1"/>
            <a:r>
              <a:rPr lang="en-US" altLang="en-US" sz="1700" dirty="0"/>
              <a:t>Forge friendships with diverse cultural groups</a:t>
            </a:r>
          </a:p>
          <a:p>
            <a:pPr lvl="1" eaLnBrk="1" hangingPunct="1"/>
            <a:r>
              <a:rPr lang="en-US" altLang="en-US" sz="1700" dirty="0"/>
              <a:t>Learn by studying</a:t>
            </a:r>
          </a:p>
          <a:p>
            <a:pPr lvl="1" eaLnBrk="1" hangingPunct="1"/>
            <a:r>
              <a:rPr lang="en-US" altLang="en-US" sz="1700" dirty="0"/>
              <a:t>Learning cultural differences helps nurse</a:t>
            </a:r>
          </a:p>
          <a:p>
            <a:pPr lvl="2" eaLnBrk="1" hangingPunct="1"/>
            <a:r>
              <a:rPr lang="en-US" altLang="en-US" sz="1700" dirty="0"/>
              <a:t>Establish rapport</a:t>
            </a:r>
          </a:p>
          <a:p>
            <a:pPr lvl="2" eaLnBrk="1" hangingPunct="1"/>
            <a:r>
              <a:rPr lang="en-US" altLang="en-US" sz="1700" dirty="0"/>
              <a:t>Ask culturally relevant questions</a:t>
            </a:r>
          </a:p>
          <a:p>
            <a:pPr lvl="2" eaLnBrk="1" hangingPunct="1"/>
            <a:r>
              <a:rPr lang="en-US" altLang="en-US" sz="1700" dirty="0"/>
              <a:t>Identify cultural variables to be considered</a:t>
            </a:r>
          </a:p>
        </p:txBody>
      </p:sp>
      <p:pic>
        <p:nvPicPr>
          <p:cNvPr id="5122" name="Picture 2" descr="What's the Difference Between Wisdom and Knowledge? | Wonderopolis">
            <a:extLst>
              <a:ext uri="{FF2B5EF4-FFF2-40B4-BE49-F238E27FC236}">
                <a16:creationId xmlns:a16="http://schemas.microsoft.com/office/drawing/2014/main" id="{E8F91571-6AFF-6387-7722-C6C9E5D17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13300" y="1337401"/>
            <a:ext cx="3560318" cy="221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929" name="Straight Connector 38928">
            <a:extLst>
              <a:ext uri="{FF2B5EF4-FFF2-40B4-BE49-F238E27FC236}">
                <a16:creationId xmlns:a16="http://schemas.microsoft.com/office/drawing/2014/main" id="{A61721DD-D110-44EE-82A7-D56AB687E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C6309F-A403-4505-ACDB-59C6992A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Minorities and Minority Status</a:t>
            </a:r>
          </a:p>
        </p:txBody>
      </p:sp>
      <p:graphicFrame>
        <p:nvGraphicFramePr>
          <p:cNvPr id="7172" name="Rectangle 3">
            <a:extLst>
              <a:ext uri="{FF2B5EF4-FFF2-40B4-BE49-F238E27FC236}">
                <a16:creationId xmlns:a16="http://schemas.microsoft.com/office/drawing/2014/main" id="{01FBF0DF-E5C9-8598-5BB1-8898B5429E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138" y="1906588"/>
          <a:ext cx="8229600" cy="418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40967">
            <a:extLst>
              <a:ext uri="{FF2B5EF4-FFF2-40B4-BE49-F238E27FC236}">
                <a16:creationId xmlns:a16="http://schemas.microsoft.com/office/drawing/2014/main" id="{7DD035E9-9492-4A96-8BC3-7FB24D7F9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1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62" name="Rectangle 4">
            <a:extLst>
              <a:ext uri="{FF2B5EF4-FFF2-40B4-BE49-F238E27FC236}">
                <a16:creationId xmlns:a16="http://schemas.microsoft.com/office/drawing/2014/main" id="{1AAC5114-B02E-471F-997F-C055F20C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59317"/>
            <a:ext cx="3291840" cy="17495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ea typeface="ヒラギノ角ゴ Pro W3" pitchFamily="1" charset="-128"/>
              </a:rPr>
              <a:t>Culturally Congruent Care and Associated Competencies (Cont.)</a:t>
            </a:r>
          </a:p>
        </p:txBody>
      </p:sp>
      <p:cxnSp>
        <p:nvCxnSpPr>
          <p:cNvPr id="40970" name="Straight Connector 40969">
            <a:extLst>
              <a:ext uri="{FF2B5EF4-FFF2-40B4-BE49-F238E27FC236}">
                <a16:creationId xmlns:a16="http://schemas.microsoft.com/office/drawing/2014/main" id="{EEFBDC43-ADB2-4EDE-8696-528BCABD1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3" name="Rectangle 5">
            <a:extLst>
              <a:ext uri="{FF2B5EF4-FFF2-40B4-BE49-F238E27FC236}">
                <a16:creationId xmlns:a16="http://schemas.microsoft.com/office/drawing/2014/main" id="{FE206E97-DABC-425F-AD81-889E1902C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668186"/>
            <a:ext cx="3291840" cy="3549734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600" dirty="0">
                <a:ea typeface="ヒラギノ角ゴ Pro W3" pitchFamily="1" charset="-128"/>
              </a:rPr>
              <a:t>3.</a:t>
            </a:r>
            <a:r>
              <a:rPr lang="en-US" altLang="en-US" sz="2400" dirty="0">
                <a:ea typeface="ヒラギノ角ゴ Pro W3" pitchFamily="1" charset="-128"/>
              </a:rPr>
              <a:t> Cultural encounters</a:t>
            </a:r>
          </a:p>
          <a:p>
            <a:pPr lvl="1" eaLnBrk="1" hangingPunct="1"/>
            <a:r>
              <a:rPr lang="en-US" altLang="en-US" sz="2400" dirty="0"/>
              <a:t>Deter nurses from stereotyping</a:t>
            </a:r>
          </a:p>
          <a:p>
            <a:pPr lvl="1" eaLnBrk="1" hangingPunct="1"/>
            <a:r>
              <a:rPr lang="en-US" altLang="en-US" sz="2400" dirty="0"/>
              <a:t>Help nurses gain confidence in cross-cultural interactions</a:t>
            </a:r>
          </a:p>
          <a:p>
            <a:pPr lvl="1" eaLnBrk="1" hangingPunct="1"/>
            <a:r>
              <a:rPr lang="en-US" altLang="en-US" sz="2400" dirty="0"/>
              <a:t>Help nurses avoid or reduce cultural pain</a:t>
            </a:r>
          </a:p>
        </p:txBody>
      </p:sp>
      <p:pic>
        <p:nvPicPr>
          <p:cNvPr id="6146" name="Picture 2" descr="Sol Cotti • illustrator">
            <a:extLst>
              <a:ext uri="{FF2B5EF4-FFF2-40B4-BE49-F238E27FC236}">
                <a16:creationId xmlns:a16="http://schemas.microsoft.com/office/drawing/2014/main" id="{DB8AB8EB-98E8-F345-EC3E-0B72E80480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0" b="1"/>
          <a:stretch/>
        </p:blipFill>
        <p:spPr bwMode="auto">
          <a:xfrm>
            <a:off x="5292087" y="960120"/>
            <a:ext cx="3131821" cy="49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Rectangle 43015">
            <a:extLst>
              <a:ext uri="{FF2B5EF4-FFF2-40B4-BE49-F238E27FC236}">
                <a16:creationId xmlns:a16="http://schemas.microsoft.com/office/drawing/2014/main" id="{27B7C6F6-4579-4D42-9857-ED1B2EE07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60" y="4382347"/>
            <a:ext cx="4266015" cy="215391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10" name="Rectangle 4">
            <a:extLst>
              <a:ext uri="{FF2B5EF4-FFF2-40B4-BE49-F238E27FC236}">
                <a16:creationId xmlns:a16="http://schemas.microsoft.com/office/drawing/2014/main" id="{2F27964C-4E25-4C22-A574-937EAC89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608575"/>
            <a:ext cx="3931920" cy="1765715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sz="3800" dirty="0">
                <a:solidFill>
                  <a:srgbClr val="FFFFFF"/>
                </a:solidFill>
                <a:ea typeface="ヒラギノ角ゴ Pro W3" pitchFamily="1" charset="-128"/>
              </a:rPr>
              <a:t>Culturally Congruent Care and Associated Competencies (Cont.)</a:t>
            </a:r>
          </a:p>
        </p:txBody>
      </p:sp>
      <p:pic>
        <p:nvPicPr>
          <p:cNvPr id="7170" name="Picture 2" descr="Demonstrating Your Ability to Thrive in Cross-Cultural Work - Job-Hunt.org">
            <a:extLst>
              <a:ext uri="{FF2B5EF4-FFF2-40B4-BE49-F238E27FC236}">
                <a16:creationId xmlns:a16="http://schemas.microsoft.com/office/drawing/2014/main" id="{2EEFAD05-D109-C94E-F4B7-8DC37B4DB4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r="39141"/>
          <a:stretch/>
        </p:blipFill>
        <p:spPr bwMode="auto">
          <a:xfrm>
            <a:off x="245660" y="321733"/>
            <a:ext cx="4266015" cy="389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8" name="Rectangle 43017">
            <a:extLst>
              <a:ext uri="{FF2B5EF4-FFF2-40B4-BE49-F238E27FC236}">
                <a16:creationId xmlns:a16="http://schemas.microsoft.com/office/drawing/2014/main" id="{7E6D8249-E901-4E71-B15A-A7F5D7F7B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2325" y="321732"/>
            <a:ext cx="4270376" cy="6214534"/>
          </a:xfrm>
          <a:prstGeom prst="rect">
            <a:avLst/>
          </a:prstGeom>
          <a:solidFill>
            <a:srgbClr val="2E2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11" name="Rectangle 5">
            <a:extLst>
              <a:ext uri="{FF2B5EF4-FFF2-40B4-BE49-F238E27FC236}">
                <a16:creationId xmlns:a16="http://schemas.microsoft.com/office/drawing/2014/main" id="{541E797D-14E8-42F6-8961-E7536BFD4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798" y="974875"/>
            <a:ext cx="3543430" cy="4852362"/>
          </a:xfrm>
        </p:spPr>
        <p:txBody>
          <a:bodyPr anchor="ctr"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4</a:t>
            </a:r>
            <a:r>
              <a:rPr lang="en-US" altLang="en-US" sz="2400" dirty="0">
                <a:solidFill>
                  <a:srgbClr val="FFFFFF"/>
                </a:solidFill>
                <a:ea typeface="ヒラギノ角ゴ Pro W3" pitchFamily="1" charset="-128"/>
              </a:rPr>
              <a:t>. Cultural skill</a:t>
            </a:r>
          </a:p>
          <a:p>
            <a:pPr lvl="1" eaLnBrk="1" hangingPunct="1"/>
            <a:r>
              <a:rPr lang="en-US" altLang="en-US" sz="2400" dirty="0">
                <a:solidFill>
                  <a:srgbClr val="FFFFFF"/>
                </a:solidFill>
              </a:rPr>
              <a:t>Ability to perform a cultural assessment in a sensitive way</a:t>
            </a:r>
          </a:p>
          <a:p>
            <a:pPr lvl="2" eaLnBrk="1" hangingPunct="1"/>
            <a:r>
              <a:rPr lang="en-US" altLang="en-US" sz="2400" dirty="0">
                <a:solidFill>
                  <a:srgbClr val="FFFFFF"/>
                </a:solidFill>
              </a:rPr>
              <a:t>Use professional medical interpreter to ensure meaningful communication</a:t>
            </a:r>
          </a:p>
          <a:p>
            <a:pPr lvl="2" eaLnBrk="1" hangingPunct="1"/>
            <a:r>
              <a:rPr lang="en-US" altLang="en-US" sz="2400" dirty="0">
                <a:solidFill>
                  <a:srgbClr val="FFFFFF"/>
                </a:solidFill>
              </a:rPr>
              <a:t>Use culturally sensitive assessment tools</a:t>
            </a:r>
          </a:p>
          <a:p>
            <a:pPr lvl="1" eaLnBrk="1" hangingPunct="1"/>
            <a:r>
              <a:rPr lang="en-US" altLang="en-US" sz="2400" dirty="0">
                <a:solidFill>
                  <a:srgbClr val="FFFFFF"/>
                </a:solidFill>
              </a:rPr>
              <a:t>Goal</a:t>
            </a:r>
          </a:p>
          <a:p>
            <a:pPr lvl="2" eaLnBrk="1" hangingPunct="1"/>
            <a:r>
              <a:rPr lang="en-US" altLang="en-US" sz="2400" dirty="0">
                <a:solidFill>
                  <a:srgbClr val="FFFFFF"/>
                </a:solidFill>
              </a:rPr>
              <a:t>A mutually agreeable therapeutic plan </a:t>
            </a:r>
          </a:p>
          <a:p>
            <a:pPr lvl="3" eaLnBrk="1" hangingPunct="1"/>
            <a:r>
              <a:rPr lang="en-US" altLang="en-US" sz="2400" dirty="0">
                <a:solidFill>
                  <a:srgbClr val="FFFFFF"/>
                </a:solidFill>
              </a:rPr>
              <a:t>Culturally acceptable</a:t>
            </a:r>
          </a:p>
          <a:p>
            <a:pPr lvl="3" eaLnBrk="1" hangingPunct="1"/>
            <a:r>
              <a:rPr lang="en-US" altLang="en-US" sz="2400" dirty="0">
                <a:solidFill>
                  <a:srgbClr val="FFFFFF"/>
                </a:solidFill>
              </a:rPr>
              <a:t>Capable of producing positive outcomes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45063">
            <a:extLst>
              <a:ext uri="{FF2B5EF4-FFF2-40B4-BE49-F238E27FC236}">
                <a16:creationId xmlns:a16="http://schemas.microsoft.com/office/drawing/2014/main" id="{7DD035E9-9492-4A96-8BC3-7FB24D7F9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1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58" name="Title 1">
            <a:extLst>
              <a:ext uri="{FF2B5EF4-FFF2-40B4-BE49-F238E27FC236}">
                <a16:creationId xmlns:a16="http://schemas.microsoft.com/office/drawing/2014/main" id="{AB394332-6157-4621-BB85-F44B5842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459317"/>
            <a:ext cx="3291840" cy="17495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800" dirty="0">
                <a:ea typeface="ヒラギノ角ゴ Pro W3" pitchFamily="1" charset="-128"/>
              </a:rPr>
              <a:t>Case Study: Discussion</a:t>
            </a:r>
          </a:p>
        </p:txBody>
      </p:sp>
      <p:cxnSp>
        <p:nvCxnSpPr>
          <p:cNvPr id="45066" name="Straight Connector 45065">
            <a:extLst>
              <a:ext uri="{FF2B5EF4-FFF2-40B4-BE49-F238E27FC236}">
                <a16:creationId xmlns:a16="http://schemas.microsoft.com/office/drawing/2014/main" id="{EEFBDC43-ADB2-4EDE-8696-528BCABD1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CF65C658-AA87-4E4E-A05F-CEE9538DC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3291840" cy="39319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ea typeface="ヒラギノ角ゴ Pro W3" pitchFamily="1" charset="-128"/>
              </a:rPr>
              <a:t>Mr. H is admitted to your unit. In your assessment you identify some cultural patterns that may support or interfere with his health and recovery process. </a:t>
            </a:r>
          </a:p>
          <a:p>
            <a:pPr eaLnBrk="1" hangingPunct="1"/>
            <a:r>
              <a:rPr lang="en-US" altLang="en-US" sz="2400" dirty="0">
                <a:ea typeface="ヒラギノ角ゴ Pro W3" pitchFamily="1" charset="-128"/>
              </a:rPr>
              <a:t>What can you do?</a:t>
            </a:r>
          </a:p>
        </p:txBody>
      </p:sp>
      <p:pic>
        <p:nvPicPr>
          <p:cNvPr id="2" name="Picture 2" descr="From New York to Mumbai: NRI daughter helps father in India - ParentCare">
            <a:extLst>
              <a:ext uri="{FF2B5EF4-FFF2-40B4-BE49-F238E27FC236}">
                <a16:creationId xmlns:a16="http://schemas.microsoft.com/office/drawing/2014/main" id="{3E32441A-AD67-3714-84B1-E8A0BD773A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5" r="23094" b="-1"/>
          <a:stretch/>
        </p:blipFill>
        <p:spPr bwMode="auto">
          <a:xfrm>
            <a:off x="5292087" y="960120"/>
            <a:ext cx="3131821" cy="494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>
            <a:extLst>
              <a:ext uri="{FF2B5EF4-FFF2-40B4-BE49-F238E27FC236}">
                <a16:creationId xmlns:a16="http://schemas.microsoft.com/office/drawing/2014/main" id="{22DBD1C8-E5CE-435D-B877-290DFEFD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4400295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700" dirty="0">
                <a:ea typeface="ヒラギノ角ゴ Pro W3" pitchFamily="1" charset="-128"/>
              </a:rPr>
              <a:t>Culturally Congruent Care and Associated Competencies (Cont.)</a:t>
            </a:r>
          </a:p>
        </p:txBody>
      </p:sp>
      <p:pic>
        <p:nvPicPr>
          <p:cNvPr id="9218" name="Picture 2" descr="A Willingness to Learn: The Critical Foundation to Leader Development – 3×5  Leadership">
            <a:extLst>
              <a:ext uri="{FF2B5EF4-FFF2-40B4-BE49-F238E27FC236}">
                <a16:creationId xmlns:a16="http://schemas.microsoft.com/office/drawing/2014/main" id="{9B614BAE-65A7-67B7-9B0F-777375487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096" y="2969756"/>
            <a:ext cx="4400295" cy="251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2" name="Rectangle 47111">
            <a:extLst>
              <a:ext uri="{FF2B5EF4-FFF2-40B4-BE49-F238E27FC236}">
                <a16:creationId xmlns:a16="http://schemas.microsoft.com/office/drawing/2014/main" id="{CA4D39DB-AFA4-47BA-A7F2-13A71D210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2" y="-2"/>
            <a:ext cx="3493008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DC3C34FE-C921-4518-9EBF-317E139D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0"/>
            <a:ext cx="3493008" cy="6858000"/>
          </a:xfrm>
        </p:spPr>
        <p:txBody>
          <a:bodyPr anchor="ctr"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700" dirty="0">
                <a:solidFill>
                  <a:srgbClr val="FFFFFF"/>
                </a:solidFill>
                <a:ea typeface="ヒラギノ角ゴ Pro W3" pitchFamily="1" charset="-128"/>
              </a:rPr>
              <a:t>5</a:t>
            </a:r>
            <a:r>
              <a:rPr lang="en-US" altLang="en-US" sz="2400" dirty="0">
                <a:solidFill>
                  <a:srgbClr val="FFFFFF"/>
                </a:solidFill>
                <a:ea typeface="ヒラギノ角ゴ Pro W3" pitchFamily="1" charset="-128"/>
              </a:rPr>
              <a:t>. Cultural desire</a:t>
            </a:r>
          </a:p>
          <a:p>
            <a:pPr lvl="1" eaLnBrk="1" hangingPunct="1"/>
            <a:r>
              <a:rPr lang="en-US" altLang="en-US" sz="2400" dirty="0">
                <a:solidFill>
                  <a:srgbClr val="FFFFFF"/>
                </a:solidFill>
              </a:rPr>
              <a:t>Genuine concern for patient</a:t>
            </a:r>
            <a:r>
              <a:rPr lang="ja-JP" altLang="en-US" sz="2400">
                <a:solidFill>
                  <a:srgbClr val="FFFFFF"/>
                </a:solidFill>
              </a:rPr>
              <a:t>’</a:t>
            </a:r>
            <a:r>
              <a:rPr lang="en-US" altLang="ja-JP" sz="2400" dirty="0">
                <a:solidFill>
                  <a:srgbClr val="FFFFFF"/>
                </a:solidFill>
              </a:rPr>
              <a:t>s welfare</a:t>
            </a:r>
          </a:p>
          <a:p>
            <a:pPr lvl="1" eaLnBrk="1" hangingPunct="1"/>
            <a:r>
              <a:rPr lang="en-US" altLang="en-US" sz="2400" dirty="0">
                <a:solidFill>
                  <a:srgbClr val="FFFFFF"/>
                </a:solidFill>
              </a:rPr>
              <a:t>Willingness to listen until patient</a:t>
            </a:r>
            <a:r>
              <a:rPr lang="ja-JP" altLang="en-US" sz="2400">
                <a:solidFill>
                  <a:srgbClr val="FFFFFF"/>
                </a:solidFill>
              </a:rPr>
              <a:t>’</a:t>
            </a:r>
            <a:r>
              <a:rPr lang="en-US" altLang="ja-JP" sz="2400" dirty="0">
                <a:solidFill>
                  <a:srgbClr val="FFFFFF"/>
                </a:solidFill>
              </a:rPr>
              <a:t>s viewpoint is understood</a:t>
            </a:r>
          </a:p>
          <a:p>
            <a:pPr lvl="1" eaLnBrk="1" hangingPunct="1"/>
            <a:r>
              <a:rPr lang="en-US" altLang="en-US" sz="2400" dirty="0">
                <a:solidFill>
                  <a:srgbClr val="FFFFFF"/>
                </a:solidFill>
              </a:rPr>
              <a:t>Patience, consideration, and empathy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159" name="Rectangle 4915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61" name="Rectangle 4916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54" name="Title 2">
            <a:extLst>
              <a:ext uri="{FF2B5EF4-FFF2-40B4-BE49-F238E27FC236}">
                <a16:creationId xmlns:a16="http://schemas.microsoft.com/office/drawing/2014/main" id="{BB9C2B5A-21D4-409B-8B0B-E2B9C6C8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Audience Response Questions</a:t>
            </a:r>
          </a:p>
        </p:txBody>
      </p:sp>
      <p:sp>
        <p:nvSpPr>
          <p:cNvPr id="24579" name="Content Placeholder 1">
            <a:extLst>
              <a:ext uri="{FF2B5EF4-FFF2-40B4-BE49-F238E27FC236}">
                <a16:creationId xmlns:a16="http://schemas.microsoft.com/office/drawing/2014/main" id="{F296D850-8EE3-4C36-B4B5-9A23AFC18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r>
              <a:rPr lang="en-US" altLang="en-US" sz="2400" dirty="0">
                <a:ea typeface="ヒラギノ角ゴ Pro W3" pitchFamily="1" charset="-128"/>
              </a:rPr>
              <a:t>Which worldview would the nurse anticipate from a client who says, </a:t>
            </a:r>
            <a:r>
              <a:rPr lang="ja-JP" altLang="en-US" sz="2400">
                <a:ea typeface="ヒラギノ角ゴ Pro W3" pitchFamily="1" charset="-128"/>
              </a:rPr>
              <a:t>“</a:t>
            </a:r>
            <a:r>
              <a:rPr lang="en-US" altLang="ja-JP" sz="2400" dirty="0">
                <a:ea typeface="ヒラギノ角ゴ Pro W3" pitchFamily="1" charset="-128"/>
              </a:rPr>
              <a:t>It is important to save enough money to take care of yourself in your old age. We should not rely on anyone else to take care of us.</a:t>
            </a:r>
            <a:r>
              <a:rPr lang="ja-JP" altLang="en-US" sz="2400">
                <a:ea typeface="ヒラギノ角ゴ Pro W3" pitchFamily="1" charset="-128"/>
              </a:rPr>
              <a:t>”</a:t>
            </a:r>
            <a:endParaRPr lang="en-US" altLang="ja-JP" sz="2400" dirty="0">
              <a:ea typeface="ヒラギノ角ゴ Pro W3" pitchFamily="1" charset="-128"/>
            </a:endParaRPr>
          </a:p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endParaRPr lang="en-US" altLang="en-US" sz="2400" dirty="0">
              <a:ea typeface="ヒラギノ角ゴ Pro W3" pitchFamily="1" charset="-128"/>
            </a:endParaRP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Eastern (balance)</a:t>
            </a: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Western (science)</a:t>
            </a: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Indigenous (harmony)</a:t>
            </a: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Pluralism (acceptance)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07" name="Rectangle 51206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09" name="Rectangle 51208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02" name="Title 2">
            <a:extLst>
              <a:ext uri="{FF2B5EF4-FFF2-40B4-BE49-F238E27FC236}">
                <a16:creationId xmlns:a16="http://schemas.microsoft.com/office/drawing/2014/main" id="{DD7DBB5A-329B-4717-916E-B871E42C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Audience Response Questions</a:t>
            </a:r>
          </a:p>
        </p:txBody>
      </p:sp>
      <p:sp>
        <p:nvSpPr>
          <p:cNvPr id="25603" name="Content Placeholder 1">
            <a:extLst>
              <a:ext uri="{FF2B5EF4-FFF2-40B4-BE49-F238E27FC236}">
                <a16:creationId xmlns:a16="http://schemas.microsoft.com/office/drawing/2014/main" id="{55DA5730-D72F-4918-8C67-0A68F7B2B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r>
              <a:rPr lang="en-US" altLang="en-US" sz="2400" dirty="0">
                <a:ea typeface="ヒラギノ角ゴ Pro W3" pitchFamily="1" charset="-128"/>
              </a:rPr>
              <a:t>Which term refers to individuals</a:t>
            </a:r>
            <a:r>
              <a:rPr lang="ja-JP" altLang="en-US" sz="2400">
                <a:ea typeface="ヒラギノ角ゴ Pro W3" pitchFamily="1" charset="-128"/>
              </a:rPr>
              <a:t>’</a:t>
            </a:r>
            <a:r>
              <a:rPr lang="en-US" altLang="ja-JP" sz="2400" dirty="0">
                <a:ea typeface="ヒラギノ角ゴ Pro W3" pitchFamily="1" charset="-128"/>
              </a:rPr>
              <a:t> belief that their cultural values and practices are correct and superior to those of others?</a:t>
            </a:r>
          </a:p>
          <a:p>
            <a:pPr marL="0" indent="0" eaLnBrk="1" hangingPunct="1">
              <a:buSzPct val="100000"/>
              <a:buFont typeface="Wingdings 2" panose="05020102010507070707" pitchFamily="18" charset="2"/>
              <a:buNone/>
              <a:defRPr/>
            </a:pPr>
            <a:endParaRPr lang="en-US" altLang="en-US" sz="2400" dirty="0">
              <a:ea typeface="ヒラギノ角ゴ Pro W3" pitchFamily="1" charset="-128"/>
            </a:endParaRP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Assimilation</a:t>
            </a: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Enculturation</a:t>
            </a: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Ethnocentrism</a:t>
            </a:r>
          </a:p>
          <a:p>
            <a:pPr marL="457200" indent="-457200" eaLnBrk="1" hangingPunct="1">
              <a:buSzPct val="100000"/>
              <a:buFont typeface="Calibri" pitchFamily="34" charset="0"/>
              <a:buAutoNum type="alphaUcPeriod"/>
              <a:defRPr/>
            </a:pPr>
            <a:r>
              <a:rPr lang="en-US" altLang="en-US" sz="2400" dirty="0">
                <a:ea typeface="ヒラギノ角ゴ Pro W3" pitchFamily="1" charset="-128"/>
              </a:rPr>
              <a:t>Acculturation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9223">
            <a:extLst>
              <a:ext uri="{FF2B5EF4-FFF2-40B4-BE49-F238E27FC236}">
                <a16:creationId xmlns:a16="http://schemas.microsoft.com/office/drawing/2014/main" id="{7ADF79A1-447B-405C-B812-9158F950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6" name="Rectangle 9225">
            <a:extLst>
              <a:ext uri="{FF2B5EF4-FFF2-40B4-BE49-F238E27FC236}">
                <a16:creationId xmlns:a16="http://schemas.microsoft.com/office/drawing/2014/main" id="{5AC0431B-4141-4092-BB4D-F50414DC1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3308" y="484632"/>
            <a:ext cx="5846042" cy="3505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8" name="Rectangle 9227">
            <a:extLst>
              <a:ext uri="{FF2B5EF4-FFF2-40B4-BE49-F238E27FC236}">
                <a16:creationId xmlns:a16="http://schemas.microsoft.com/office/drawing/2014/main" id="{A22F0578-56FA-494E-8E00-3E94B6863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0515" y="4150595"/>
            <a:ext cx="5848835" cy="22196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52CBE51-77F0-4E1A-84E1-D8B1F75A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638" y="4470959"/>
            <a:ext cx="5349170" cy="157757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Race, Ethnicity, and Culture</a:t>
            </a:r>
          </a:p>
        </p:txBody>
      </p:sp>
      <p:sp>
        <p:nvSpPr>
          <p:cNvPr id="9230" name="Rectangle 9229">
            <a:extLst>
              <a:ext uri="{FF2B5EF4-FFF2-40B4-BE49-F238E27FC236}">
                <a16:creationId xmlns:a16="http://schemas.microsoft.com/office/drawing/2014/main" id="{2548D050-E9F5-4254-9046-E930F9EF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599" y="484632"/>
            <a:ext cx="2317145" cy="588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B8BA8DE-ACED-47F8-A6C5-07F90105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515" y="484632"/>
            <a:ext cx="5846041" cy="3505095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Race</a:t>
            </a:r>
          </a:p>
          <a:p>
            <a:pPr lvl="1" eaLnBrk="1" hangingPunct="1"/>
            <a:r>
              <a:rPr lang="en-US" altLang="en-US" sz="2000" dirty="0">
                <a:solidFill>
                  <a:srgbClr val="FFFFFF"/>
                </a:solidFill>
              </a:rPr>
              <a:t>Can be defined biologically, anthropologically, or genetically; can be distinguished visually from one another based physical characteristics 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Ethnicity</a:t>
            </a:r>
          </a:p>
          <a:p>
            <a:pPr lvl="1" eaLnBrk="1" hangingPunct="1"/>
            <a:r>
              <a:rPr lang="en-US" altLang="en-US" sz="2000" dirty="0">
                <a:solidFill>
                  <a:srgbClr val="FFFFFF"/>
                </a:solidFill>
              </a:rPr>
              <a:t>Common heritage and history </a:t>
            </a:r>
          </a:p>
          <a:p>
            <a:pPr lvl="1" eaLnBrk="1" hangingPunct="1"/>
            <a:r>
              <a:rPr lang="en-US" altLang="en-US" sz="2000" dirty="0">
                <a:solidFill>
                  <a:srgbClr val="FFFFFF"/>
                </a:solidFill>
              </a:rPr>
              <a:t>Share worldview for thinking 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</a:rPr>
              <a:t>Culture</a:t>
            </a:r>
          </a:p>
          <a:p>
            <a:pPr lvl="1" eaLnBrk="1" hangingPunct="1"/>
            <a:r>
              <a:rPr lang="en-US" altLang="en-US" sz="2000" dirty="0">
                <a:solidFill>
                  <a:srgbClr val="FFFFFF"/>
                </a:solidFill>
              </a:rPr>
              <a:t>Shared beliefs, values, and practices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11272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F6D51B5-13E8-4859-B1CA-D2384D9C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Measuring Race and</a:t>
            </a:r>
            <a:b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</a:br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Ethnicity in the United States</a:t>
            </a:r>
          </a:p>
        </p:txBody>
      </p:sp>
      <p:graphicFrame>
        <p:nvGraphicFramePr>
          <p:cNvPr id="11269" name="Rectangle 3">
            <a:extLst>
              <a:ext uri="{FF2B5EF4-FFF2-40B4-BE49-F238E27FC236}">
                <a16:creationId xmlns:a16="http://schemas.microsoft.com/office/drawing/2014/main" id="{31AC95A4-B2EA-A41D-E5CE-7C08C347E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312696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2" name="Rectangle 13321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0515" y="643461"/>
            <a:ext cx="5740884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14" name="Rectangle 10">
            <a:extLst>
              <a:ext uri="{FF2B5EF4-FFF2-40B4-BE49-F238E27FC236}">
                <a16:creationId xmlns:a16="http://schemas.microsoft.com/office/drawing/2014/main" id="{F0238C95-EAC4-4647-A9B8-E0036EBC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852" y="4735775"/>
            <a:ext cx="5255248" cy="1245732"/>
          </a:xfrm>
        </p:spPr>
        <p:txBody>
          <a:bodyPr anchor="t"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Demographic Shifts in the United States</a:t>
            </a:r>
          </a:p>
        </p:txBody>
      </p:sp>
      <p:sp>
        <p:nvSpPr>
          <p:cNvPr id="13324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23434" y="2290355"/>
            <a:ext cx="5571069" cy="2277283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5" name="Rectangle 11">
            <a:extLst>
              <a:ext uri="{FF2B5EF4-FFF2-40B4-BE49-F238E27FC236}">
                <a16:creationId xmlns:a16="http://schemas.microsoft.com/office/drawing/2014/main" id="{C1567B17-D32A-462C-AE49-6870A0A07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4851" y="965864"/>
            <a:ext cx="5255249" cy="3450370"/>
          </a:xfrm>
        </p:spPr>
        <p:txBody>
          <a:bodyPr anchor="b">
            <a:normAutofit/>
          </a:bodyPr>
          <a:lstStyle/>
          <a:p>
            <a:pPr lvl="1" eaLnBrk="1" hangingPunct="1">
              <a:buSzPct val="100000"/>
              <a:buFont typeface="Symbol" panose="05050102010706020507" pitchFamily="18" charset="2"/>
              <a:buChar char=""/>
            </a:pPr>
            <a:r>
              <a:rPr lang="en-US" altLang="en-US" sz="2400" dirty="0">
                <a:solidFill>
                  <a:srgbClr val="FFFFFF"/>
                </a:solidFill>
              </a:rPr>
              <a:t>In 2045, the U.S. population is projected for the first time to become a majority–minority nation.</a:t>
            </a:r>
          </a:p>
          <a:p>
            <a:pPr lvl="2" eaLnBrk="1" hangingPunct="1">
              <a:buSzPct val="100000"/>
              <a:buFont typeface="Symbol" panose="05050102010706020507" pitchFamily="18" charset="2"/>
              <a:buChar char=""/>
            </a:pPr>
            <a:r>
              <a:rPr lang="en-US" altLang="en-US" sz="2400" dirty="0">
                <a:solidFill>
                  <a:srgbClr val="FFFFFF"/>
                </a:solidFill>
              </a:rPr>
              <a:t>No one group will make up the majority or make-up 51% of the population.</a:t>
            </a:r>
          </a:p>
          <a:p>
            <a:pPr lvl="2" eaLnBrk="1" hangingPunct="1">
              <a:buSzPct val="100000"/>
              <a:buFont typeface="Symbol" panose="05050102010706020507" pitchFamily="18" charset="2"/>
              <a:buChar char=""/>
            </a:pPr>
            <a:r>
              <a:rPr lang="en-US" altLang="en-US" sz="2400" dirty="0">
                <a:solidFill>
                  <a:srgbClr val="FFFFFF"/>
                </a:solidFill>
              </a:rPr>
              <a:t>However, non-Hispanic whites will continue to remain the largest single group.</a:t>
            </a:r>
          </a:p>
        </p:txBody>
      </p:sp>
      <p:cxnSp>
        <p:nvCxnSpPr>
          <p:cNvPr id="13326" name="Straight Connector 13325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43237" y="4576004"/>
            <a:ext cx="3429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535E-FFDB-A48F-770B-DBD321F2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Angeles County 2020 census</a:t>
            </a:r>
          </a:p>
        </p:txBody>
      </p:sp>
      <p:pic>
        <p:nvPicPr>
          <p:cNvPr id="5" name="Content Placeholder 4" descr="Chart, waterfall chart&#10;&#10;Description automatically generated">
            <a:extLst>
              <a:ext uri="{FF2B5EF4-FFF2-40B4-BE49-F238E27FC236}">
                <a16:creationId xmlns:a16="http://schemas.microsoft.com/office/drawing/2014/main" id="{2726330D-134D-A0CE-9ECC-AD2680A1E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85" y="2921620"/>
            <a:ext cx="8260294" cy="2462203"/>
          </a:xfrm>
        </p:spPr>
      </p:pic>
    </p:spTree>
    <p:extLst>
      <p:ext uri="{BB962C8B-B14F-4D97-AF65-F5344CB8AC3E}">
        <p14:creationId xmlns:p14="http://schemas.microsoft.com/office/powerpoint/2010/main" val="44848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1536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371" name="Straight Connector 1537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373" name="Rectangle 15372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1544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75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88505" y="1814574"/>
            <a:ext cx="5570417" cy="3228207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7" name="Rectangle 15376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1444" y="620720"/>
            <a:ext cx="5492423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2" name="Rectangle 10">
            <a:extLst>
              <a:ext uri="{FF2B5EF4-FFF2-40B4-BE49-F238E27FC236}">
                <a16:creationId xmlns:a16="http://schemas.microsoft.com/office/drawing/2014/main" id="{7A0CE7DA-47E7-43FA-8A89-D9513081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918" y="1105351"/>
            <a:ext cx="4765475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200" spc="200" dirty="0">
                <a:solidFill>
                  <a:srgbClr val="FFFFFF"/>
                </a:solidFill>
              </a:rPr>
              <a:t>Basic Worldviews</a:t>
            </a:r>
          </a:p>
        </p:txBody>
      </p:sp>
      <p:cxnSp>
        <p:nvCxnSpPr>
          <p:cNvPr id="15379" name="Straight Connector 15378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3219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381" name="Rectangle 15380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-2"/>
            <a:ext cx="12344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>
            <a:extLst>
              <a:ext uri="{FF2B5EF4-FFF2-40B4-BE49-F238E27FC236}">
                <a16:creationId xmlns:a16="http://schemas.microsoft.com/office/drawing/2014/main" id="{5B7FEE4B-EF14-4F79-A8EA-001EA94E3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47765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 pitchFamily="1" charset="-128"/>
              </a:rPr>
              <a:t>Western Tradition</a:t>
            </a:r>
          </a:p>
        </p:txBody>
      </p:sp>
      <p:graphicFrame>
        <p:nvGraphicFramePr>
          <p:cNvPr id="17412" name="Rectangle 11">
            <a:extLst>
              <a:ext uri="{FF2B5EF4-FFF2-40B4-BE49-F238E27FC236}">
                <a16:creationId xmlns:a16="http://schemas.microsoft.com/office/drawing/2014/main" id="{026CB9A3-27ED-8223-B5B5-B15848D33C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5138" y="1527175"/>
          <a:ext cx="8229600" cy="47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19464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58" name="Rectangle 8">
            <a:extLst>
              <a:ext uri="{FF2B5EF4-FFF2-40B4-BE49-F238E27FC236}">
                <a16:creationId xmlns:a16="http://schemas.microsoft.com/office/drawing/2014/main" id="{08C78C22-0237-498E-99ED-C84D03B3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ヒラギノ角ゴ Pro W3" pitchFamily="1" charset="-128"/>
              </a:rPr>
              <a:t>Eastern Tradition</a:t>
            </a:r>
          </a:p>
        </p:txBody>
      </p:sp>
      <p:graphicFrame>
        <p:nvGraphicFramePr>
          <p:cNvPr id="19461" name="Rectangle 9">
            <a:extLst>
              <a:ext uri="{FF2B5EF4-FFF2-40B4-BE49-F238E27FC236}">
                <a16:creationId xmlns:a16="http://schemas.microsoft.com/office/drawing/2014/main" id="{4A3453C0-7D13-36BB-5FDF-E77C5CB7EE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336634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1045</Words>
  <Application>Microsoft Macintosh PowerPoint</Application>
  <PresentationFormat>On-screen Show (4:3)</PresentationFormat>
  <Paragraphs>176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Symbol</vt:lpstr>
      <vt:lpstr>Tw Cen MT</vt:lpstr>
      <vt:lpstr>Tw Cen MT Condensed</vt:lpstr>
      <vt:lpstr>Wingdings</vt:lpstr>
      <vt:lpstr>Wingdings 2</vt:lpstr>
      <vt:lpstr>Wingdings 3</vt:lpstr>
      <vt:lpstr>Office Theme</vt:lpstr>
      <vt:lpstr>Integral</vt:lpstr>
      <vt:lpstr>Cultural Implications </vt:lpstr>
      <vt:lpstr>Minorities and Minority Status</vt:lpstr>
      <vt:lpstr>Race, Ethnicity, and Culture</vt:lpstr>
      <vt:lpstr>Measuring Race and Ethnicity in the United States</vt:lpstr>
      <vt:lpstr>Demographic Shifts in the United States</vt:lpstr>
      <vt:lpstr>Los Angeles County 2020 census</vt:lpstr>
      <vt:lpstr>Basic Worldviews</vt:lpstr>
      <vt:lpstr>Western Tradition</vt:lpstr>
      <vt:lpstr>Eastern Tradition</vt:lpstr>
      <vt:lpstr>Hispanic Tradition</vt:lpstr>
      <vt:lpstr>Indigenous Culture</vt:lpstr>
      <vt:lpstr>Case Study: Discussion</vt:lpstr>
      <vt:lpstr>Audience Response Questions</vt:lpstr>
      <vt:lpstr>Impact of Culture</vt:lpstr>
      <vt:lpstr>Cultural Barriers to Mental Health Services</vt:lpstr>
      <vt:lpstr>Special At-Risk Populations</vt:lpstr>
      <vt:lpstr>Culturally Congruent Care and Associated Competencies</vt:lpstr>
      <vt:lpstr>Culturally Congruent Care and Associated Competencies (Cont.)</vt:lpstr>
      <vt:lpstr>Culturally Congruent Care and Associated Competencies (Cont.)</vt:lpstr>
      <vt:lpstr>Culturally Congruent Care and Associated Competencies (Cont.)</vt:lpstr>
      <vt:lpstr>Culturally Congruent Care and Associated Competencies (Cont.)</vt:lpstr>
      <vt:lpstr>Case Study: Discussion</vt:lpstr>
      <vt:lpstr>Culturally Congruent Care and Associated Competencies (Cont.)</vt:lpstr>
      <vt:lpstr>Audience Response Questions</vt:lpstr>
      <vt:lpstr>Audience Response Questions</vt:lpstr>
    </vt:vector>
  </TitlesOfParts>
  <Manager>Cindy Thoms</Manager>
  <Company>Elsevier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006</dc:title>
  <dc:subject>Cultural Implications for Psychiatric Mental Health Nursing</dc:subject>
  <dc:creator>Varcarolis</dc:creator>
  <dc:description>Foundations of Psychiatric Mental Health Nursing, 6/e</dc:description>
  <cp:lastModifiedBy>Microsoft Office User</cp:lastModifiedBy>
  <cp:revision>221</cp:revision>
  <dcterms:created xsi:type="dcterms:W3CDTF">2005-06-02T05:15:00Z</dcterms:created>
  <dcterms:modified xsi:type="dcterms:W3CDTF">2022-08-08T23:24:22Z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2021-04-07T16:11:24Z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72350eb1-8cd7-4cb9-970c-c43963998b63</vt:lpwstr>
  </property>
  <property fmtid="{D5CDD505-2E9C-101B-9397-08002B2CF9AE}" pid="8" name="MSIP_Label_549ac42a-3eb4-4074-b885-aea26bd6241e_ContentBits">
    <vt:lpwstr>0</vt:lpwstr>
  </property>
</Properties>
</file>