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3" r:id="rId2"/>
  </p:sldMasterIdLst>
  <p:notesMasterIdLst>
    <p:notesMasterId r:id="rId19"/>
  </p:notesMasterIdLst>
  <p:sldIdLst>
    <p:sldId id="575" r:id="rId3"/>
    <p:sldId id="742" r:id="rId4"/>
    <p:sldId id="725" r:id="rId5"/>
    <p:sldId id="760" r:id="rId6"/>
    <p:sldId id="761" r:id="rId7"/>
    <p:sldId id="754" r:id="rId8"/>
    <p:sldId id="734" r:id="rId9"/>
    <p:sldId id="728" r:id="rId10"/>
    <p:sldId id="641" r:id="rId11"/>
    <p:sldId id="762" r:id="rId12"/>
    <p:sldId id="739" r:id="rId13"/>
    <p:sldId id="736" r:id="rId14"/>
    <p:sldId id="763" r:id="rId15"/>
    <p:sldId id="660" r:id="rId16"/>
    <p:sldId id="740" r:id="rId17"/>
    <p:sldId id="74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73" autoAdjust="0"/>
    <p:restoredTop sz="66599" autoAdjust="0"/>
  </p:normalViewPr>
  <p:slideViewPr>
    <p:cSldViewPr snapToGrid="0">
      <p:cViewPr varScale="1">
        <p:scale>
          <a:sx n="78" d="100"/>
          <a:sy n="78" d="100"/>
        </p:scale>
        <p:origin x="23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081" y="1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6665CA-03B7-46E5-B854-574976BDFC9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BC9FD42-ECD6-4BDE-B572-A5B530F76209}">
      <dgm:prSet/>
      <dgm:spPr/>
      <dgm:t>
        <a:bodyPr/>
        <a:lstStyle/>
        <a:p>
          <a:r>
            <a:rPr lang="en-US"/>
            <a:t>Ethics: The study of philosophical beliefs about what is considered right or wrong in a society</a:t>
          </a:r>
        </a:p>
      </dgm:t>
    </dgm:pt>
    <dgm:pt modelId="{948218DA-F164-4EDE-964D-D2024DEC8CA0}" type="parTrans" cxnId="{88E25386-EE32-4796-8454-7EDEBCF13353}">
      <dgm:prSet/>
      <dgm:spPr/>
      <dgm:t>
        <a:bodyPr/>
        <a:lstStyle/>
        <a:p>
          <a:endParaRPr lang="en-US"/>
        </a:p>
      </dgm:t>
    </dgm:pt>
    <dgm:pt modelId="{BF17CC83-1D3D-4AE8-B5A7-62896B594E9F}" type="sibTrans" cxnId="{88E25386-EE32-4796-8454-7EDEBCF13353}">
      <dgm:prSet/>
      <dgm:spPr/>
      <dgm:t>
        <a:bodyPr/>
        <a:lstStyle/>
        <a:p>
          <a:endParaRPr lang="en-US"/>
        </a:p>
      </dgm:t>
    </dgm:pt>
    <dgm:pt modelId="{FF347C8B-503E-4DB4-87A0-79E543DC9FC5}">
      <dgm:prSet/>
      <dgm:spPr/>
      <dgm:t>
        <a:bodyPr/>
        <a:lstStyle/>
        <a:p>
          <a:r>
            <a:rPr lang="en-US"/>
            <a:t>Bioethics: Used in relation to ethical dilemmas surrounding health care</a:t>
          </a:r>
        </a:p>
      </dgm:t>
    </dgm:pt>
    <dgm:pt modelId="{6DFD145D-8E2E-4308-A0AA-634F2A417EFA}" type="parTrans" cxnId="{B601D01B-A767-4200-8DAC-9BAF6D68A8D3}">
      <dgm:prSet/>
      <dgm:spPr/>
      <dgm:t>
        <a:bodyPr/>
        <a:lstStyle/>
        <a:p>
          <a:endParaRPr lang="en-US"/>
        </a:p>
      </dgm:t>
    </dgm:pt>
    <dgm:pt modelId="{642729D9-3B99-489A-8B4D-1C59C7C91A96}" type="sibTrans" cxnId="{B601D01B-A767-4200-8DAC-9BAF6D68A8D3}">
      <dgm:prSet/>
      <dgm:spPr/>
      <dgm:t>
        <a:bodyPr/>
        <a:lstStyle/>
        <a:p>
          <a:endParaRPr lang="en-US"/>
        </a:p>
      </dgm:t>
    </dgm:pt>
    <dgm:pt modelId="{76FFC98C-60A3-42BF-9069-7D2A77D8062B}">
      <dgm:prSet/>
      <dgm:spPr/>
      <dgm:t>
        <a:bodyPr/>
        <a:lstStyle/>
        <a:p>
          <a:r>
            <a:rPr lang="en-US"/>
            <a:t>Ethical dilemma: Conflict between two or more courses of action, each with favorable and unfavorable consequences</a:t>
          </a:r>
        </a:p>
      </dgm:t>
    </dgm:pt>
    <dgm:pt modelId="{7DE0E934-6B75-4287-A7E3-36D3A95E68BA}" type="parTrans" cxnId="{39C9E680-26FF-4DBB-9563-0F694C0C2D1A}">
      <dgm:prSet/>
      <dgm:spPr/>
      <dgm:t>
        <a:bodyPr/>
        <a:lstStyle/>
        <a:p>
          <a:endParaRPr lang="en-US"/>
        </a:p>
      </dgm:t>
    </dgm:pt>
    <dgm:pt modelId="{6C455C66-9179-4BF0-B6FA-A3836E9F64E3}" type="sibTrans" cxnId="{39C9E680-26FF-4DBB-9563-0F694C0C2D1A}">
      <dgm:prSet/>
      <dgm:spPr/>
      <dgm:t>
        <a:bodyPr/>
        <a:lstStyle/>
        <a:p>
          <a:endParaRPr lang="en-US"/>
        </a:p>
      </dgm:t>
    </dgm:pt>
    <dgm:pt modelId="{9FCFAE05-3C9E-C646-BFF0-79E4DE1E27DC}" type="pres">
      <dgm:prSet presAssocID="{596665CA-03B7-46E5-B854-574976BDFC95}" presName="linear" presStyleCnt="0">
        <dgm:presLayoutVars>
          <dgm:animLvl val="lvl"/>
          <dgm:resizeHandles val="exact"/>
        </dgm:presLayoutVars>
      </dgm:prSet>
      <dgm:spPr/>
    </dgm:pt>
    <dgm:pt modelId="{720C47E3-F26B-D44F-95FD-72E924FEF752}" type="pres">
      <dgm:prSet presAssocID="{7BC9FD42-ECD6-4BDE-B572-A5B530F7620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07A3146-45D7-F542-9D98-192BB9533873}" type="pres">
      <dgm:prSet presAssocID="{BF17CC83-1D3D-4AE8-B5A7-62896B594E9F}" presName="spacer" presStyleCnt="0"/>
      <dgm:spPr/>
    </dgm:pt>
    <dgm:pt modelId="{40DEDFBB-9120-1C40-AE46-C1329254589A}" type="pres">
      <dgm:prSet presAssocID="{FF347C8B-503E-4DB4-87A0-79E543DC9FC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C65629C-7F19-EE4F-BFB9-08EB2BB7C141}" type="pres">
      <dgm:prSet presAssocID="{642729D9-3B99-489A-8B4D-1C59C7C91A96}" presName="spacer" presStyleCnt="0"/>
      <dgm:spPr/>
    </dgm:pt>
    <dgm:pt modelId="{9B9C215C-392E-BE4F-AFE1-91C4062ACD0C}" type="pres">
      <dgm:prSet presAssocID="{76FFC98C-60A3-42BF-9069-7D2A77D8062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1AC9B03-3BCC-1B4D-A63B-7C718C282542}" type="presOf" srcId="{7BC9FD42-ECD6-4BDE-B572-A5B530F76209}" destId="{720C47E3-F26B-D44F-95FD-72E924FEF752}" srcOrd="0" destOrd="0" presId="urn:microsoft.com/office/officeart/2005/8/layout/vList2"/>
    <dgm:cxn modelId="{B601D01B-A767-4200-8DAC-9BAF6D68A8D3}" srcId="{596665CA-03B7-46E5-B854-574976BDFC95}" destId="{FF347C8B-503E-4DB4-87A0-79E543DC9FC5}" srcOrd="1" destOrd="0" parTransId="{6DFD145D-8E2E-4308-A0AA-634F2A417EFA}" sibTransId="{642729D9-3B99-489A-8B4D-1C59C7C91A96}"/>
    <dgm:cxn modelId="{CFA83157-5697-C94F-A781-A6A9FBB67EFF}" type="presOf" srcId="{596665CA-03B7-46E5-B854-574976BDFC95}" destId="{9FCFAE05-3C9E-C646-BFF0-79E4DE1E27DC}" srcOrd="0" destOrd="0" presId="urn:microsoft.com/office/officeart/2005/8/layout/vList2"/>
    <dgm:cxn modelId="{E892A057-9AA9-094C-A74D-4146166C8449}" type="presOf" srcId="{76FFC98C-60A3-42BF-9069-7D2A77D8062B}" destId="{9B9C215C-392E-BE4F-AFE1-91C4062ACD0C}" srcOrd="0" destOrd="0" presId="urn:microsoft.com/office/officeart/2005/8/layout/vList2"/>
    <dgm:cxn modelId="{39C9E680-26FF-4DBB-9563-0F694C0C2D1A}" srcId="{596665CA-03B7-46E5-B854-574976BDFC95}" destId="{76FFC98C-60A3-42BF-9069-7D2A77D8062B}" srcOrd="2" destOrd="0" parTransId="{7DE0E934-6B75-4287-A7E3-36D3A95E68BA}" sibTransId="{6C455C66-9179-4BF0-B6FA-A3836E9F64E3}"/>
    <dgm:cxn modelId="{88E25386-EE32-4796-8454-7EDEBCF13353}" srcId="{596665CA-03B7-46E5-B854-574976BDFC95}" destId="{7BC9FD42-ECD6-4BDE-B572-A5B530F76209}" srcOrd="0" destOrd="0" parTransId="{948218DA-F164-4EDE-964D-D2024DEC8CA0}" sibTransId="{BF17CC83-1D3D-4AE8-B5A7-62896B594E9F}"/>
    <dgm:cxn modelId="{27C178B1-CEAD-6B4E-8CF9-87CFDECBDE35}" type="presOf" srcId="{FF347C8B-503E-4DB4-87A0-79E543DC9FC5}" destId="{40DEDFBB-9120-1C40-AE46-C1329254589A}" srcOrd="0" destOrd="0" presId="urn:microsoft.com/office/officeart/2005/8/layout/vList2"/>
    <dgm:cxn modelId="{45EAC9C4-CE1F-434F-B912-0FA63E96A98D}" type="presParOf" srcId="{9FCFAE05-3C9E-C646-BFF0-79E4DE1E27DC}" destId="{720C47E3-F26B-D44F-95FD-72E924FEF752}" srcOrd="0" destOrd="0" presId="urn:microsoft.com/office/officeart/2005/8/layout/vList2"/>
    <dgm:cxn modelId="{E521FE97-E6BE-5C40-A4D2-C8445946A262}" type="presParOf" srcId="{9FCFAE05-3C9E-C646-BFF0-79E4DE1E27DC}" destId="{507A3146-45D7-F542-9D98-192BB9533873}" srcOrd="1" destOrd="0" presId="urn:microsoft.com/office/officeart/2005/8/layout/vList2"/>
    <dgm:cxn modelId="{5A826C72-59C1-1C40-8F51-1C590168A0F3}" type="presParOf" srcId="{9FCFAE05-3C9E-C646-BFF0-79E4DE1E27DC}" destId="{40DEDFBB-9120-1C40-AE46-C1329254589A}" srcOrd="2" destOrd="0" presId="urn:microsoft.com/office/officeart/2005/8/layout/vList2"/>
    <dgm:cxn modelId="{C878A7DE-8E6D-6748-A4E9-89564D4DA656}" type="presParOf" srcId="{9FCFAE05-3C9E-C646-BFF0-79E4DE1E27DC}" destId="{6C65629C-7F19-EE4F-BFB9-08EB2BB7C141}" srcOrd="3" destOrd="0" presId="urn:microsoft.com/office/officeart/2005/8/layout/vList2"/>
    <dgm:cxn modelId="{C72FD1DB-E46C-3742-84E0-395C78600868}" type="presParOf" srcId="{9FCFAE05-3C9E-C646-BFF0-79E4DE1E27DC}" destId="{9B9C215C-392E-BE4F-AFE1-91C4062ACD0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FC2647-2413-452D-9A38-65C21294730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B9E8819-5E9F-4748-B3E4-E4885B6127BF}">
      <dgm:prSet/>
      <dgm:spPr/>
      <dgm:t>
        <a:bodyPr/>
        <a:lstStyle/>
        <a:p>
          <a:pPr>
            <a:defRPr cap="all"/>
          </a:pPr>
          <a:r>
            <a:rPr lang="en-US" dirty="0"/>
            <a:t>Autonomy: Respecting the rights of others to make their own decisions</a:t>
          </a:r>
        </a:p>
      </dgm:t>
    </dgm:pt>
    <dgm:pt modelId="{3A4C613E-7EAC-466A-96CA-1FA7712D1680}" type="parTrans" cxnId="{275B9040-4191-440B-BBAB-9EE745D4EDFC}">
      <dgm:prSet/>
      <dgm:spPr/>
      <dgm:t>
        <a:bodyPr/>
        <a:lstStyle/>
        <a:p>
          <a:endParaRPr lang="en-US"/>
        </a:p>
      </dgm:t>
    </dgm:pt>
    <dgm:pt modelId="{7B393232-6053-4E52-A728-41B8D7719601}" type="sibTrans" cxnId="{275B9040-4191-440B-BBAB-9EE745D4EDFC}">
      <dgm:prSet/>
      <dgm:spPr/>
      <dgm:t>
        <a:bodyPr/>
        <a:lstStyle/>
        <a:p>
          <a:endParaRPr lang="en-US"/>
        </a:p>
      </dgm:t>
    </dgm:pt>
    <dgm:pt modelId="{105AA0B4-3EDF-4A03-B56D-043B2C3A27F4}">
      <dgm:prSet/>
      <dgm:spPr/>
      <dgm:t>
        <a:bodyPr/>
        <a:lstStyle/>
        <a:p>
          <a:pPr>
            <a:defRPr cap="all"/>
          </a:pPr>
          <a:r>
            <a:rPr lang="en-US"/>
            <a:t>Beneficence: The duty to promote good</a:t>
          </a:r>
        </a:p>
      </dgm:t>
    </dgm:pt>
    <dgm:pt modelId="{CBF7BA8B-ED0D-445D-A0EC-09F2416547DD}" type="parTrans" cxnId="{744EEB4D-E79C-4DC1-889A-00641C24AF5C}">
      <dgm:prSet/>
      <dgm:spPr/>
      <dgm:t>
        <a:bodyPr/>
        <a:lstStyle/>
        <a:p>
          <a:endParaRPr lang="en-US"/>
        </a:p>
      </dgm:t>
    </dgm:pt>
    <dgm:pt modelId="{9FB6705B-2DBE-4EC5-8E43-C60C41DCE71D}" type="sibTrans" cxnId="{744EEB4D-E79C-4DC1-889A-00641C24AF5C}">
      <dgm:prSet/>
      <dgm:spPr/>
      <dgm:t>
        <a:bodyPr/>
        <a:lstStyle/>
        <a:p>
          <a:endParaRPr lang="en-US"/>
        </a:p>
      </dgm:t>
    </dgm:pt>
    <dgm:pt modelId="{7ADB38BD-72EA-4D06-8AE4-1A872993B597}">
      <dgm:prSet/>
      <dgm:spPr/>
      <dgm:t>
        <a:bodyPr/>
        <a:lstStyle/>
        <a:p>
          <a:pPr>
            <a:defRPr cap="all"/>
          </a:pPr>
          <a:r>
            <a:rPr lang="en-US"/>
            <a:t>Nonmaleficence: Doing no harm to patient</a:t>
          </a:r>
        </a:p>
      </dgm:t>
    </dgm:pt>
    <dgm:pt modelId="{4A998393-E0BD-43BC-8E1E-5F771AE0F777}" type="parTrans" cxnId="{A25F8C6F-B09A-4C47-9598-358933781448}">
      <dgm:prSet/>
      <dgm:spPr/>
      <dgm:t>
        <a:bodyPr/>
        <a:lstStyle/>
        <a:p>
          <a:endParaRPr lang="en-US"/>
        </a:p>
      </dgm:t>
    </dgm:pt>
    <dgm:pt modelId="{5564BD19-695B-4169-BCEE-8ED530E65300}" type="sibTrans" cxnId="{A25F8C6F-B09A-4C47-9598-358933781448}">
      <dgm:prSet/>
      <dgm:spPr/>
      <dgm:t>
        <a:bodyPr/>
        <a:lstStyle/>
        <a:p>
          <a:endParaRPr lang="en-US"/>
        </a:p>
      </dgm:t>
    </dgm:pt>
    <dgm:pt modelId="{ABD7C0D1-6AE6-4587-9A31-5DDF4843A79E}">
      <dgm:prSet/>
      <dgm:spPr/>
      <dgm:t>
        <a:bodyPr/>
        <a:lstStyle/>
        <a:p>
          <a:pPr>
            <a:defRPr cap="all"/>
          </a:pPr>
          <a:r>
            <a:rPr lang="en-US"/>
            <a:t>Justice: Distribute resources or care equally</a:t>
          </a:r>
        </a:p>
      </dgm:t>
    </dgm:pt>
    <dgm:pt modelId="{82E43DBC-EF95-4F4B-B4BF-E639D209C486}" type="parTrans" cxnId="{D515C850-04B8-4F42-8562-D6FDA1F93E9F}">
      <dgm:prSet/>
      <dgm:spPr/>
      <dgm:t>
        <a:bodyPr/>
        <a:lstStyle/>
        <a:p>
          <a:endParaRPr lang="en-US"/>
        </a:p>
      </dgm:t>
    </dgm:pt>
    <dgm:pt modelId="{EB7B6C25-926D-42BF-8359-E143E631B7C5}" type="sibTrans" cxnId="{D515C850-04B8-4F42-8562-D6FDA1F93E9F}">
      <dgm:prSet/>
      <dgm:spPr/>
      <dgm:t>
        <a:bodyPr/>
        <a:lstStyle/>
        <a:p>
          <a:endParaRPr lang="en-US"/>
        </a:p>
      </dgm:t>
    </dgm:pt>
    <dgm:pt modelId="{060006EC-0E90-4D7F-8694-8464CE0FEC36}">
      <dgm:prSet/>
      <dgm:spPr/>
      <dgm:t>
        <a:bodyPr/>
        <a:lstStyle/>
        <a:p>
          <a:pPr>
            <a:defRPr cap="all"/>
          </a:pPr>
          <a:r>
            <a:rPr lang="en-US"/>
            <a:t>Fidelity: Maintaining loyalty and commitment; doing no wrong to a patient</a:t>
          </a:r>
        </a:p>
      </dgm:t>
    </dgm:pt>
    <dgm:pt modelId="{937AD18A-802B-4D6F-9971-215CD562C3B2}" type="parTrans" cxnId="{F3B50AA3-7F30-4914-A538-A2EC6A85C7F4}">
      <dgm:prSet/>
      <dgm:spPr/>
      <dgm:t>
        <a:bodyPr/>
        <a:lstStyle/>
        <a:p>
          <a:endParaRPr lang="en-US"/>
        </a:p>
      </dgm:t>
    </dgm:pt>
    <dgm:pt modelId="{35C55118-FDEF-474F-92E8-DF541A0D51AD}" type="sibTrans" cxnId="{F3B50AA3-7F30-4914-A538-A2EC6A85C7F4}">
      <dgm:prSet/>
      <dgm:spPr/>
      <dgm:t>
        <a:bodyPr/>
        <a:lstStyle/>
        <a:p>
          <a:endParaRPr lang="en-US"/>
        </a:p>
      </dgm:t>
    </dgm:pt>
    <dgm:pt modelId="{12CA60C3-D77C-49BC-B454-812AA7912207}">
      <dgm:prSet/>
      <dgm:spPr/>
      <dgm:t>
        <a:bodyPr/>
        <a:lstStyle/>
        <a:p>
          <a:pPr>
            <a:defRPr cap="all"/>
          </a:pPr>
          <a:r>
            <a:rPr lang="en-US"/>
            <a:t>Veracity: One’s duty to always communicate truthfully</a:t>
          </a:r>
        </a:p>
      </dgm:t>
    </dgm:pt>
    <dgm:pt modelId="{5585CF08-A901-4543-B791-B93D1A3B6158}" type="parTrans" cxnId="{915AB09A-7920-41E3-BA3C-D7AEBEF2C0E4}">
      <dgm:prSet/>
      <dgm:spPr/>
      <dgm:t>
        <a:bodyPr/>
        <a:lstStyle/>
        <a:p>
          <a:endParaRPr lang="en-US"/>
        </a:p>
      </dgm:t>
    </dgm:pt>
    <dgm:pt modelId="{0E9C6D01-FF54-4542-A4BC-DC117ED2B3B3}" type="sibTrans" cxnId="{915AB09A-7920-41E3-BA3C-D7AEBEF2C0E4}">
      <dgm:prSet/>
      <dgm:spPr/>
      <dgm:t>
        <a:bodyPr/>
        <a:lstStyle/>
        <a:p>
          <a:endParaRPr lang="en-US"/>
        </a:p>
      </dgm:t>
    </dgm:pt>
    <dgm:pt modelId="{5A5BF081-7B29-4B3A-8CC2-FEF8A3A1F98F}" type="pres">
      <dgm:prSet presAssocID="{E2FC2647-2413-452D-9A38-65C21294730E}" presName="root" presStyleCnt="0">
        <dgm:presLayoutVars>
          <dgm:dir/>
          <dgm:resizeHandles val="exact"/>
        </dgm:presLayoutVars>
      </dgm:prSet>
      <dgm:spPr/>
    </dgm:pt>
    <dgm:pt modelId="{89A6A176-18A3-47FB-AF4A-67562C0763CF}" type="pres">
      <dgm:prSet presAssocID="{7B9E8819-5E9F-4748-B3E4-E4885B6127BF}" presName="compNode" presStyleCnt="0"/>
      <dgm:spPr/>
    </dgm:pt>
    <dgm:pt modelId="{7F65B9D0-A089-41EE-A1C2-E5BEC6AF5C00}" type="pres">
      <dgm:prSet presAssocID="{7B9E8819-5E9F-4748-B3E4-E4885B6127BF}" presName="iconBgRect" presStyleLbl="bgShp" presStyleIdx="0" presStyleCnt="6"/>
      <dgm:spPr/>
    </dgm:pt>
    <dgm:pt modelId="{07A71281-E6E0-4256-8B67-9DBD32BEBB4B}" type="pres">
      <dgm:prSet presAssocID="{7B9E8819-5E9F-4748-B3E4-E4885B6127BF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3FBF2069-0563-46A4-9950-FB747A43BB39}" type="pres">
      <dgm:prSet presAssocID="{7B9E8819-5E9F-4748-B3E4-E4885B6127BF}" presName="spaceRect" presStyleCnt="0"/>
      <dgm:spPr/>
    </dgm:pt>
    <dgm:pt modelId="{0BB32BB5-F39F-4637-87D4-AA928AB0EED0}" type="pres">
      <dgm:prSet presAssocID="{7B9E8819-5E9F-4748-B3E4-E4885B6127BF}" presName="textRect" presStyleLbl="revTx" presStyleIdx="0" presStyleCnt="6">
        <dgm:presLayoutVars>
          <dgm:chMax val="1"/>
          <dgm:chPref val="1"/>
        </dgm:presLayoutVars>
      </dgm:prSet>
      <dgm:spPr/>
    </dgm:pt>
    <dgm:pt modelId="{57104B03-8C95-43FE-878B-2FE91A9BABB3}" type="pres">
      <dgm:prSet presAssocID="{7B393232-6053-4E52-A728-41B8D7719601}" presName="sibTrans" presStyleCnt="0"/>
      <dgm:spPr/>
    </dgm:pt>
    <dgm:pt modelId="{B1365814-6000-4860-9374-F766E8197546}" type="pres">
      <dgm:prSet presAssocID="{105AA0B4-3EDF-4A03-B56D-043B2C3A27F4}" presName="compNode" presStyleCnt="0"/>
      <dgm:spPr/>
    </dgm:pt>
    <dgm:pt modelId="{68DEA32A-AD3D-4404-9BC9-0128AFF08B53}" type="pres">
      <dgm:prSet presAssocID="{105AA0B4-3EDF-4A03-B56D-043B2C3A27F4}" presName="iconBgRect" presStyleLbl="bgShp" presStyleIdx="1" presStyleCnt="6"/>
      <dgm:spPr/>
    </dgm:pt>
    <dgm:pt modelId="{30028C33-5572-4492-96AA-48DB7FEBD1FA}" type="pres">
      <dgm:prSet presAssocID="{105AA0B4-3EDF-4A03-B56D-043B2C3A27F4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87E07E7D-2E68-4437-95C2-6C20D131FBB4}" type="pres">
      <dgm:prSet presAssocID="{105AA0B4-3EDF-4A03-B56D-043B2C3A27F4}" presName="spaceRect" presStyleCnt="0"/>
      <dgm:spPr/>
    </dgm:pt>
    <dgm:pt modelId="{1ED4488F-CC3B-40FE-AB30-0ADD9CB3CDCC}" type="pres">
      <dgm:prSet presAssocID="{105AA0B4-3EDF-4A03-B56D-043B2C3A27F4}" presName="textRect" presStyleLbl="revTx" presStyleIdx="1" presStyleCnt="6">
        <dgm:presLayoutVars>
          <dgm:chMax val="1"/>
          <dgm:chPref val="1"/>
        </dgm:presLayoutVars>
      </dgm:prSet>
      <dgm:spPr/>
    </dgm:pt>
    <dgm:pt modelId="{E183E4DD-9F45-473E-BDE7-96D7CB16687C}" type="pres">
      <dgm:prSet presAssocID="{9FB6705B-2DBE-4EC5-8E43-C60C41DCE71D}" presName="sibTrans" presStyleCnt="0"/>
      <dgm:spPr/>
    </dgm:pt>
    <dgm:pt modelId="{15B0616F-5CC2-4217-9390-3B02C80AF169}" type="pres">
      <dgm:prSet presAssocID="{7ADB38BD-72EA-4D06-8AE4-1A872993B597}" presName="compNode" presStyleCnt="0"/>
      <dgm:spPr/>
    </dgm:pt>
    <dgm:pt modelId="{D8A70CC9-E0AC-4C38-8BC5-6091E6482144}" type="pres">
      <dgm:prSet presAssocID="{7ADB38BD-72EA-4D06-8AE4-1A872993B597}" presName="iconBgRect" presStyleLbl="bgShp" presStyleIdx="2" presStyleCnt="6"/>
      <dgm:spPr/>
    </dgm:pt>
    <dgm:pt modelId="{240A2CFB-BBCA-42CF-A9AD-2DE0B6069D0C}" type="pres">
      <dgm:prSet presAssocID="{7ADB38BD-72EA-4D06-8AE4-1A872993B597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ger"/>
        </a:ext>
      </dgm:extLst>
    </dgm:pt>
    <dgm:pt modelId="{BB7184AA-99BC-4B2B-9847-74B20BFA68E7}" type="pres">
      <dgm:prSet presAssocID="{7ADB38BD-72EA-4D06-8AE4-1A872993B597}" presName="spaceRect" presStyleCnt="0"/>
      <dgm:spPr/>
    </dgm:pt>
    <dgm:pt modelId="{5C2250B3-5247-43A9-9D0E-7571009E65D8}" type="pres">
      <dgm:prSet presAssocID="{7ADB38BD-72EA-4D06-8AE4-1A872993B597}" presName="textRect" presStyleLbl="revTx" presStyleIdx="2" presStyleCnt="6">
        <dgm:presLayoutVars>
          <dgm:chMax val="1"/>
          <dgm:chPref val="1"/>
        </dgm:presLayoutVars>
      </dgm:prSet>
      <dgm:spPr/>
    </dgm:pt>
    <dgm:pt modelId="{AA37BF7D-2DAD-4FAF-87A3-6321E3840773}" type="pres">
      <dgm:prSet presAssocID="{5564BD19-695B-4169-BCEE-8ED530E65300}" presName="sibTrans" presStyleCnt="0"/>
      <dgm:spPr/>
    </dgm:pt>
    <dgm:pt modelId="{97877A27-9157-4BA5-8B67-EE274ECE40CC}" type="pres">
      <dgm:prSet presAssocID="{ABD7C0D1-6AE6-4587-9A31-5DDF4843A79E}" presName="compNode" presStyleCnt="0"/>
      <dgm:spPr/>
    </dgm:pt>
    <dgm:pt modelId="{D00C783E-3302-4DC3-8E6D-7CED2712EC09}" type="pres">
      <dgm:prSet presAssocID="{ABD7C0D1-6AE6-4587-9A31-5DDF4843A79E}" presName="iconBgRect" presStyleLbl="bgShp" presStyleIdx="3" presStyleCnt="6"/>
      <dgm:spPr/>
    </dgm:pt>
    <dgm:pt modelId="{7DB14952-B262-4EF6-A3C9-4F9A306DD8C9}" type="pres">
      <dgm:prSet presAssocID="{ABD7C0D1-6AE6-4587-9A31-5DDF4843A79E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E6CD07C3-EAA2-4BD1-BCBB-D047D1B938F9}" type="pres">
      <dgm:prSet presAssocID="{ABD7C0D1-6AE6-4587-9A31-5DDF4843A79E}" presName="spaceRect" presStyleCnt="0"/>
      <dgm:spPr/>
    </dgm:pt>
    <dgm:pt modelId="{D2A1A18B-9D37-4B51-B10E-5D48DB58D5A8}" type="pres">
      <dgm:prSet presAssocID="{ABD7C0D1-6AE6-4587-9A31-5DDF4843A79E}" presName="textRect" presStyleLbl="revTx" presStyleIdx="3" presStyleCnt="6">
        <dgm:presLayoutVars>
          <dgm:chMax val="1"/>
          <dgm:chPref val="1"/>
        </dgm:presLayoutVars>
      </dgm:prSet>
      <dgm:spPr/>
    </dgm:pt>
    <dgm:pt modelId="{4EF4D898-5E8A-470E-AA39-59CBBA903402}" type="pres">
      <dgm:prSet presAssocID="{EB7B6C25-926D-42BF-8359-E143E631B7C5}" presName="sibTrans" presStyleCnt="0"/>
      <dgm:spPr/>
    </dgm:pt>
    <dgm:pt modelId="{E1C74587-B2AA-40EC-BB98-C92DBBBD0BD5}" type="pres">
      <dgm:prSet presAssocID="{060006EC-0E90-4D7F-8694-8464CE0FEC36}" presName="compNode" presStyleCnt="0"/>
      <dgm:spPr/>
    </dgm:pt>
    <dgm:pt modelId="{FEEF75D2-740D-4E3F-A49B-ACDC3EEC1893}" type="pres">
      <dgm:prSet presAssocID="{060006EC-0E90-4D7F-8694-8464CE0FEC36}" presName="iconBgRect" presStyleLbl="bgShp" presStyleIdx="4" presStyleCnt="6"/>
      <dgm:spPr/>
    </dgm:pt>
    <dgm:pt modelId="{1CF732F1-C679-4613-89CF-BAEC4B794263}" type="pres">
      <dgm:prSet presAssocID="{060006EC-0E90-4D7F-8694-8464CE0FEC36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3D5CCBBB-5EC7-4D58-95A9-AE3D9BF671D4}" type="pres">
      <dgm:prSet presAssocID="{060006EC-0E90-4D7F-8694-8464CE0FEC36}" presName="spaceRect" presStyleCnt="0"/>
      <dgm:spPr/>
    </dgm:pt>
    <dgm:pt modelId="{79E0D81B-F8A4-4F21-8D06-D0C1BAB00DDF}" type="pres">
      <dgm:prSet presAssocID="{060006EC-0E90-4D7F-8694-8464CE0FEC36}" presName="textRect" presStyleLbl="revTx" presStyleIdx="4" presStyleCnt="6">
        <dgm:presLayoutVars>
          <dgm:chMax val="1"/>
          <dgm:chPref val="1"/>
        </dgm:presLayoutVars>
      </dgm:prSet>
      <dgm:spPr/>
    </dgm:pt>
    <dgm:pt modelId="{FC1698B4-D9C9-481E-ADE0-6B8BFA939049}" type="pres">
      <dgm:prSet presAssocID="{35C55118-FDEF-474F-92E8-DF541A0D51AD}" presName="sibTrans" presStyleCnt="0"/>
      <dgm:spPr/>
    </dgm:pt>
    <dgm:pt modelId="{930FF5F0-143A-415B-8CB8-C7FBD5C97887}" type="pres">
      <dgm:prSet presAssocID="{12CA60C3-D77C-49BC-B454-812AA7912207}" presName="compNode" presStyleCnt="0"/>
      <dgm:spPr/>
    </dgm:pt>
    <dgm:pt modelId="{AF929578-006A-4D64-B553-65796ED8D39B}" type="pres">
      <dgm:prSet presAssocID="{12CA60C3-D77C-49BC-B454-812AA7912207}" presName="iconBgRect" presStyleLbl="bgShp" presStyleIdx="5" presStyleCnt="6"/>
      <dgm:spPr/>
    </dgm:pt>
    <dgm:pt modelId="{6D8583F4-310B-4FA1-BCAD-D465B57A8295}" type="pres">
      <dgm:prSet presAssocID="{12CA60C3-D77C-49BC-B454-812AA791220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chor"/>
        </a:ext>
      </dgm:extLst>
    </dgm:pt>
    <dgm:pt modelId="{D96332A9-99BF-4504-A328-E6AD971375E0}" type="pres">
      <dgm:prSet presAssocID="{12CA60C3-D77C-49BC-B454-812AA7912207}" presName="spaceRect" presStyleCnt="0"/>
      <dgm:spPr/>
    </dgm:pt>
    <dgm:pt modelId="{FFB33FF4-801C-4929-B392-A01248D03F83}" type="pres">
      <dgm:prSet presAssocID="{12CA60C3-D77C-49BC-B454-812AA7912207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275B9040-4191-440B-BBAB-9EE745D4EDFC}" srcId="{E2FC2647-2413-452D-9A38-65C21294730E}" destId="{7B9E8819-5E9F-4748-B3E4-E4885B6127BF}" srcOrd="0" destOrd="0" parTransId="{3A4C613E-7EAC-466A-96CA-1FA7712D1680}" sibTransId="{7B393232-6053-4E52-A728-41B8D7719601}"/>
    <dgm:cxn modelId="{744EEB4D-E79C-4DC1-889A-00641C24AF5C}" srcId="{E2FC2647-2413-452D-9A38-65C21294730E}" destId="{105AA0B4-3EDF-4A03-B56D-043B2C3A27F4}" srcOrd="1" destOrd="0" parTransId="{CBF7BA8B-ED0D-445D-A0EC-09F2416547DD}" sibTransId="{9FB6705B-2DBE-4EC5-8E43-C60C41DCE71D}"/>
    <dgm:cxn modelId="{D515C850-04B8-4F42-8562-D6FDA1F93E9F}" srcId="{E2FC2647-2413-452D-9A38-65C21294730E}" destId="{ABD7C0D1-6AE6-4587-9A31-5DDF4843A79E}" srcOrd="3" destOrd="0" parTransId="{82E43DBC-EF95-4F4B-B4BF-E639D209C486}" sibTransId="{EB7B6C25-926D-42BF-8359-E143E631B7C5}"/>
    <dgm:cxn modelId="{442BD050-2864-491A-96D9-07BDF0243BC6}" type="presOf" srcId="{ABD7C0D1-6AE6-4587-9A31-5DDF4843A79E}" destId="{D2A1A18B-9D37-4B51-B10E-5D48DB58D5A8}" srcOrd="0" destOrd="0" presId="urn:microsoft.com/office/officeart/2018/5/layout/IconCircleLabelList"/>
    <dgm:cxn modelId="{E6F4C56B-C26D-4174-A7FD-90A1571EDA13}" type="presOf" srcId="{060006EC-0E90-4D7F-8694-8464CE0FEC36}" destId="{79E0D81B-F8A4-4F21-8D06-D0C1BAB00DDF}" srcOrd="0" destOrd="0" presId="urn:microsoft.com/office/officeart/2018/5/layout/IconCircleLabelList"/>
    <dgm:cxn modelId="{A25F8C6F-B09A-4C47-9598-358933781448}" srcId="{E2FC2647-2413-452D-9A38-65C21294730E}" destId="{7ADB38BD-72EA-4D06-8AE4-1A872993B597}" srcOrd="2" destOrd="0" parTransId="{4A998393-E0BD-43BC-8E1E-5F771AE0F777}" sibTransId="{5564BD19-695B-4169-BCEE-8ED530E65300}"/>
    <dgm:cxn modelId="{FDFCC873-8C9F-4CCC-8C36-56ECBE3BECDB}" type="presOf" srcId="{7B9E8819-5E9F-4748-B3E4-E4885B6127BF}" destId="{0BB32BB5-F39F-4637-87D4-AA928AB0EED0}" srcOrd="0" destOrd="0" presId="urn:microsoft.com/office/officeart/2018/5/layout/IconCircleLabelList"/>
    <dgm:cxn modelId="{30E1847B-BFF7-4BCC-9C01-7902306F0473}" type="presOf" srcId="{105AA0B4-3EDF-4A03-B56D-043B2C3A27F4}" destId="{1ED4488F-CC3B-40FE-AB30-0ADD9CB3CDCC}" srcOrd="0" destOrd="0" presId="urn:microsoft.com/office/officeart/2018/5/layout/IconCircleLabelList"/>
    <dgm:cxn modelId="{915AB09A-7920-41E3-BA3C-D7AEBEF2C0E4}" srcId="{E2FC2647-2413-452D-9A38-65C21294730E}" destId="{12CA60C3-D77C-49BC-B454-812AA7912207}" srcOrd="5" destOrd="0" parTransId="{5585CF08-A901-4543-B791-B93D1A3B6158}" sibTransId="{0E9C6D01-FF54-4542-A4BC-DC117ED2B3B3}"/>
    <dgm:cxn modelId="{F3B50AA3-7F30-4914-A538-A2EC6A85C7F4}" srcId="{E2FC2647-2413-452D-9A38-65C21294730E}" destId="{060006EC-0E90-4D7F-8694-8464CE0FEC36}" srcOrd="4" destOrd="0" parTransId="{937AD18A-802B-4D6F-9971-215CD562C3B2}" sibTransId="{35C55118-FDEF-474F-92E8-DF541A0D51AD}"/>
    <dgm:cxn modelId="{F0ECF6B0-7BAC-413A-B190-1856548018F6}" type="presOf" srcId="{7ADB38BD-72EA-4D06-8AE4-1A872993B597}" destId="{5C2250B3-5247-43A9-9D0E-7571009E65D8}" srcOrd="0" destOrd="0" presId="urn:microsoft.com/office/officeart/2018/5/layout/IconCircleLabelList"/>
    <dgm:cxn modelId="{A5129BB6-99DB-4B43-891E-2DDABE618C0D}" type="presOf" srcId="{12CA60C3-D77C-49BC-B454-812AA7912207}" destId="{FFB33FF4-801C-4929-B392-A01248D03F83}" srcOrd="0" destOrd="0" presId="urn:microsoft.com/office/officeart/2018/5/layout/IconCircleLabelList"/>
    <dgm:cxn modelId="{6462C8E3-AB85-43F5-AEDF-20AC7D6BEE15}" type="presOf" srcId="{E2FC2647-2413-452D-9A38-65C21294730E}" destId="{5A5BF081-7B29-4B3A-8CC2-FEF8A3A1F98F}" srcOrd="0" destOrd="0" presId="urn:microsoft.com/office/officeart/2018/5/layout/IconCircleLabelList"/>
    <dgm:cxn modelId="{11EE92B4-C53F-4934-BC90-9A1D5BED3AE7}" type="presParOf" srcId="{5A5BF081-7B29-4B3A-8CC2-FEF8A3A1F98F}" destId="{89A6A176-18A3-47FB-AF4A-67562C0763CF}" srcOrd="0" destOrd="0" presId="urn:microsoft.com/office/officeart/2018/5/layout/IconCircleLabelList"/>
    <dgm:cxn modelId="{F55D429B-7703-41E3-9E11-E6262357F9CA}" type="presParOf" srcId="{89A6A176-18A3-47FB-AF4A-67562C0763CF}" destId="{7F65B9D0-A089-41EE-A1C2-E5BEC6AF5C00}" srcOrd="0" destOrd="0" presId="urn:microsoft.com/office/officeart/2018/5/layout/IconCircleLabelList"/>
    <dgm:cxn modelId="{F7DE8782-FEC9-4B3C-A91A-F401CC19F80D}" type="presParOf" srcId="{89A6A176-18A3-47FB-AF4A-67562C0763CF}" destId="{07A71281-E6E0-4256-8B67-9DBD32BEBB4B}" srcOrd="1" destOrd="0" presId="urn:microsoft.com/office/officeart/2018/5/layout/IconCircleLabelList"/>
    <dgm:cxn modelId="{0AABFFE8-FB50-47D0-AF8E-75C5DFAA6AA0}" type="presParOf" srcId="{89A6A176-18A3-47FB-AF4A-67562C0763CF}" destId="{3FBF2069-0563-46A4-9950-FB747A43BB39}" srcOrd="2" destOrd="0" presId="urn:microsoft.com/office/officeart/2018/5/layout/IconCircleLabelList"/>
    <dgm:cxn modelId="{C9A3661B-041D-43DC-9987-C10AF0686009}" type="presParOf" srcId="{89A6A176-18A3-47FB-AF4A-67562C0763CF}" destId="{0BB32BB5-F39F-4637-87D4-AA928AB0EED0}" srcOrd="3" destOrd="0" presId="urn:microsoft.com/office/officeart/2018/5/layout/IconCircleLabelList"/>
    <dgm:cxn modelId="{84946950-1EB3-4BA7-90AD-B08E5A8CF538}" type="presParOf" srcId="{5A5BF081-7B29-4B3A-8CC2-FEF8A3A1F98F}" destId="{57104B03-8C95-43FE-878B-2FE91A9BABB3}" srcOrd="1" destOrd="0" presId="urn:microsoft.com/office/officeart/2018/5/layout/IconCircleLabelList"/>
    <dgm:cxn modelId="{3A16F383-EBFC-48E6-B991-DFF41A70591B}" type="presParOf" srcId="{5A5BF081-7B29-4B3A-8CC2-FEF8A3A1F98F}" destId="{B1365814-6000-4860-9374-F766E8197546}" srcOrd="2" destOrd="0" presId="urn:microsoft.com/office/officeart/2018/5/layout/IconCircleLabelList"/>
    <dgm:cxn modelId="{BD649125-A84E-4192-9D66-53206E415CBE}" type="presParOf" srcId="{B1365814-6000-4860-9374-F766E8197546}" destId="{68DEA32A-AD3D-4404-9BC9-0128AFF08B53}" srcOrd="0" destOrd="0" presId="urn:microsoft.com/office/officeart/2018/5/layout/IconCircleLabelList"/>
    <dgm:cxn modelId="{D25FAC96-5B8F-4DE5-BF01-5906D423AF6D}" type="presParOf" srcId="{B1365814-6000-4860-9374-F766E8197546}" destId="{30028C33-5572-4492-96AA-48DB7FEBD1FA}" srcOrd="1" destOrd="0" presId="urn:microsoft.com/office/officeart/2018/5/layout/IconCircleLabelList"/>
    <dgm:cxn modelId="{0BBF341F-1727-478C-B8A5-0BFCF50412E5}" type="presParOf" srcId="{B1365814-6000-4860-9374-F766E8197546}" destId="{87E07E7D-2E68-4437-95C2-6C20D131FBB4}" srcOrd="2" destOrd="0" presId="urn:microsoft.com/office/officeart/2018/5/layout/IconCircleLabelList"/>
    <dgm:cxn modelId="{9F364564-5202-4566-A588-556E0EAEC56F}" type="presParOf" srcId="{B1365814-6000-4860-9374-F766E8197546}" destId="{1ED4488F-CC3B-40FE-AB30-0ADD9CB3CDCC}" srcOrd="3" destOrd="0" presId="urn:microsoft.com/office/officeart/2018/5/layout/IconCircleLabelList"/>
    <dgm:cxn modelId="{D9018431-3FDB-4DBF-90FF-C6E1E93320B6}" type="presParOf" srcId="{5A5BF081-7B29-4B3A-8CC2-FEF8A3A1F98F}" destId="{E183E4DD-9F45-473E-BDE7-96D7CB16687C}" srcOrd="3" destOrd="0" presId="urn:microsoft.com/office/officeart/2018/5/layout/IconCircleLabelList"/>
    <dgm:cxn modelId="{8D2E78CB-B4EF-43EB-A421-F450486124AD}" type="presParOf" srcId="{5A5BF081-7B29-4B3A-8CC2-FEF8A3A1F98F}" destId="{15B0616F-5CC2-4217-9390-3B02C80AF169}" srcOrd="4" destOrd="0" presId="urn:microsoft.com/office/officeart/2018/5/layout/IconCircleLabelList"/>
    <dgm:cxn modelId="{F3CBF043-5753-4FAB-8484-CF5211571BFB}" type="presParOf" srcId="{15B0616F-5CC2-4217-9390-3B02C80AF169}" destId="{D8A70CC9-E0AC-4C38-8BC5-6091E6482144}" srcOrd="0" destOrd="0" presId="urn:microsoft.com/office/officeart/2018/5/layout/IconCircleLabelList"/>
    <dgm:cxn modelId="{8BB2D091-5F1A-4214-8AB0-529AF2AAC3E2}" type="presParOf" srcId="{15B0616F-5CC2-4217-9390-3B02C80AF169}" destId="{240A2CFB-BBCA-42CF-A9AD-2DE0B6069D0C}" srcOrd="1" destOrd="0" presId="urn:microsoft.com/office/officeart/2018/5/layout/IconCircleLabelList"/>
    <dgm:cxn modelId="{82010899-AF6B-4D47-988E-746F8F50C6CC}" type="presParOf" srcId="{15B0616F-5CC2-4217-9390-3B02C80AF169}" destId="{BB7184AA-99BC-4B2B-9847-74B20BFA68E7}" srcOrd="2" destOrd="0" presId="urn:microsoft.com/office/officeart/2018/5/layout/IconCircleLabelList"/>
    <dgm:cxn modelId="{12603CDE-5CA4-4B1C-9332-0C82C2ABC06A}" type="presParOf" srcId="{15B0616F-5CC2-4217-9390-3B02C80AF169}" destId="{5C2250B3-5247-43A9-9D0E-7571009E65D8}" srcOrd="3" destOrd="0" presId="urn:microsoft.com/office/officeart/2018/5/layout/IconCircleLabelList"/>
    <dgm:cxn modelId="{4D3A4909-93DA-482F-8789-3055D4B5291A}" type="presParOf" srcId="{5A5BF081-7B29-4B3A-8CC2-FEF8A3A1F98F}" destId="{AA37BF7D-2DAD-4FAF-87A3-6321E3840773}" srcOrd="5" destOrd="0" presId="urn:microsoft.com/office/officeart/2018/5/layout/IconCircleLabelList"/>
    <dgm:cxn modelId="{E2329116-B6DE-4323-A510-4E108F0E8B69}" type="presParOf" srcId="{5A5BF081-7B29-4B3A-8CC2-FEF8A3A1F98F}" destId="{97877A27-9157-4BA5-8B67-EE274ECE40CC}" srcOrd="6" destOrd="0" presId="urn:microsoft.com/office/officeart/2018/5/layout/IconCircleLabelList"/>
    <dgm:cxn modelId="{B335FAA8-A180-46A2-92F3-F08A994E837E}" type="presParOf" srcId="{97877A27-9157-4BA5-8B67-EE274ECE40CC}" destId="{D00C783E-3302-4DC3-8E6D-7CED2712EC09}" srcOrd="0" destOrd="0" presId="urn:microsoft.com/office/officeart/2018/5/layout/IconCircleLabelList"/>
    <dgm:cxn modelId="{0BCF3F17-04C4-4A69-A350-2842F283E47F}" type="presParOf" srcId="{97877A27-9157-4BA5-8B67-EE274ECE40CC}" destId="{7DB14952-B262-4EF6-A3C9-4F9A306DD8C9}" srcOrd="1" destOrd="0" presId="urn:microsoft.com/office/officeart/2018/5/layout/IconCircleLabelList"/>
    <dgm:cxn modelId="{49B0D0AD-9884-4C7C-BE58-5A314F5287B0}" type="presParOf" srcId="{97877A27-9157-4BA5-8B67-EE274ECE40CC}" destId="{E6CD07C3-EAA2-4BD1-BCBB-D047D1B938F9}" srcOrd="2" destOrd="0" presId="urn:microsoft.com/office/officeart/2018/5/layout/IconCircleLabelList"/>
    <dgm:cxn modelId="{395CB2FF-293F-44EC-88EB-6E6708F41AE0}" type="presParOf" srcId="{97877A27-9157-4BA5-8B67-EE274ECE40CC}" destId="{D2A1A18B-9D37-4B51-B10E-5D48DB58D5A8}" srcOrd="3" destOrd="0" presId="urn:microsoft.com/office/officeart/2018/5/layout/IconCircleLabelList"/>
    <dgm:cxn modelId="{DB1C3937-BF0B-4729-B75F-4C004B8DDB7D}" type="presParOf" srcId="{5A5BF081-7B29-4B3A-8CC2-FEF8A3A1F98F}" destId="{4EF4D898-5E8A-470E-AA39-59CBBA903402}" srcOrd="7" destOrd="0" presId="urn:microsoft.com/office/officeart/2018/5/layout/IconCircleLabelList"/>
    <dgm:cxn modelId="{D5EA8E8F-39C1-48B5-9AD2-C17652CC041C}" type="presParOf" srcId="{5A5BF081-7B29-4B3A-8CC2-FEF8A3A1F98F}" destId="{E1C74587-B2AA-40EC-BB98-C92DBBBD0BD5}" srcOrd="8" destOrd="0" presId="urn:microsoft.com/office/officeart/2018/5/layout/IconCircleLabelList"/>
    <dgm:cxn modelId="{36FC61DC-7984-4A48-AEF9-B911ACF465C6}" type="presParOf" srcId="{E1C74587-B2AA-40EC-BB98-C92DBBBD0BD5}" destId="{FEEF75D2-740D-4E3F-A49B-ACDC3EEC1893}" srcOrd="0" destOrd="0" presId="urn:microsoft.com/office/officeart/2018/5/layout/IconCircleLabelList"/>
    <dgm:cxn modelId="{CEF42662-6CF3-49EE-B991-848E8F479EB0}" type="presParOf" srcId="{E1C74587-B2AA-40EC-BB98-C92DBBBD0BD5}" destId="{1CF732F1-C679-4613-89CF-BAEC4B794263}" srcOrd="1" destOrd="0" presId="urn:microsoft.com/office/officeart/2018/5/layout/IconCircleLabelList"/>
    <dgm:cxn modelId="{30A1FE04-D590-4A69-BF3C-96DD8D669C4A}" type="presParOf" srcId="{E1C74587-B2AA-40EC-BB98-C92DBBBD0BD5}" destId="{3D5CCBBB-5EC7-4D58-95A9-AE3D9BF671D4}" srcOrd="2" destOrd="0" presId="urn:microsoft.com/office/officeart/2018/5/layout/IconCircleLabelList"/>
    <dgm:cxn modelId="{1D84CAC8-1DE4-4BE4-8C35-5C48D5C248EE}" type="presParOf" srcId="{E1C74587-B2AA-40EC-BB98-C92DBBBD0BD5}" destId="{79E0D81B-F8A4-4F21-8D06-D0C1BAB00DDF}" srcOrd="3" destOrd="0" presId="urn:microsoft.com/office/officeart/2018/5/layout/IconCircleLabelList"/>
    <dgm:cxn modelId="{0D158622-CBDA-410B-B425-94A89C47F557}" type="presParOf" srcId="{5A5BF081-7B29-4B3A-8CC2-FEF8A3A1F98F}" destId="{FC1698B4-D9C9-481E-ADE0-6B8BFA939049}" srcOrd="9" destOrd="0" presId="urn:microsoft.com/office/officeart/2018/5/layout/IconCircleLabelList"/>
    <dgm:cxn modelId="{81324455-5584-4C03-B5F9-DDFC623AE4E8}" type="presParOf" srcId="{5A5BF081-7B29-4B3A-8CC2-FEF8A3A1F98F}" destId="{930FF5F0-143A-415B-8CB8-C7FBD5C97887}" srcOrd="10" destOrd="0" presId="urn:microsoft.com/office/officeart/2018/5/layout/IconCircleLabelList"/>
    <dgm:cxn modelId="{0C84A69E-B828-41AA-812A-14F6BAC46B2E}" type="presParOf" srcId="{930FF5F0-143A-415B-8CB8-C7FBD5C97887}" destId="{AF929578-006A-4D64-B553-65796ED8D39B}" srcOrd="0" destOrd="0" presId="urn:microsoft.com/office/officeart/2018/5/layout/IconCircleLabelList"/>
    <dgm:cxn modelId="{2689AE24-750D-416A-8073-48470027C517}" type="presParOf" srcId="{930FF5F0-143A-415B-8CB8-C7FBD5C97887}" destId="{6D8583F4-310B-4FA1-BCAD-D465B57A8295}" srcOrd="1" destOrd="0" presId="urn:microsoft.com/office/officeart/2018/5/layout/IconCircleLabelList"/>
    <dgm:cxn modelId="{3F6DFE15-CEDB-43B2-9CA8-621E5A3772B3}" type="presParOf" srcId="{930FF5F0-143A-415B-8CB8-C7FBD5C97887}" destId="{D96332A9-99BF-4504-A328-E6AD971375E0}" srcOrd="2" destOrd="0" presId="urn:microsoft.com/office/officeart/2018/5/layout/IconCircleLabelList"/>
    <dgm:cxn modelId="{426C10E7-77B5-4C85-8209-865FD75B4E84}" type="presParOf" srcId="{930FF5F0-143A-415B-8CB8-C7FBD5C97887}" destId="{FFB33FF4-801C-4929-B392-A01248D03F8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D76768-2996-4BF0-8F1C-A4F4CBF150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FE82C95-165C-4D49-A851-7981D6D6EAE0}">
      <dgm:prSet/>
      <dgm:spPr/>
      <dgm:t>
        <a:bodyPr/>
        <a:lstStyle/>
        <a:p>
          <a:r>
            <a:rPr lang="en-US"/>
            <a:t>Writ of habeas corpus</a:t>
          </a:r>
        </a:p>
      </dgm:t>
    </dgm:pt>
    <dgm:pt modelId="{88587AF0-6406-4F02-A20E-51D66BE5BE02}" type="parTrans" cxnId="{4E4459F5-04C5-4850-8DCE-A6633B8C5AB3}">
      <dgm:prSet/>
      <dgm:spPr/>
      <dgm:t>
        <a:bodyPr/>
        <a:lstStyle/>
        <a:p>
          <a:endParaRPr lang="en-US"/>
        </a:p>
      </dgm:t>
    </dgm:pt>
    <dgm:pt modelId="{CA056C9F-339E-4647-AD3C-AB3BDE891A1B}" type="sibTrans" cxnId="{4E4459F5-04C5-4850-8DCE-A6633B8C5AB3}">
      <dgm:prSet/>
      <dgm:spPr/>
      <dgm:t>
        <a:bodyPr/>
        <a:lstStyle/>
        <a:p>
          <a:endParaRPr lang="en-US"/>
        </a:p>
      </dgm:t>
    </dgm:pt>
    <dgm:pt modelId="{5CC78E7C-C1A8-4905-9A4F-BF6E73616399}">
      <dgm:prSet/>
      <dgm:spPr/>
      <dgm:t>
        <a:bodyPr/>
        <a:lstStyle/>
        <a:p>
          <a:r>
            <a:rPr lang="en-US"/>
            <a:t>Least restrictive alternative doctrine</a:t>
          </a:r>
        </a:p>
      </dgm:t>
    </dgm:pt>
    <dgm:pt modelId="{90269AC0-8055-484D-A5AE-B5B0755DA740}" type="parTrans" cxnId="{774DA371-81A5-4F54-B0C0-8E196C698C51}">
      <dgm:prSet/>
      <dgm:spPr/>
      <dgm:t>
        <a:bodyPr/>
        <a:lstStyle/>
        <a:p>
          <a:endParaRPr lang="en-US"/>
        </a:p>
      </dgm:t>
    </dgm:pt>
    <dgm:pt modelId="{E785597C-D16A-4C85-9472-BB7D88908E6E}" type="sibTrans" cxnId="{774DA371-81A5-4F54-B0C0-8E196C698C51}">
      <dgm:prSet/>
      <dgm:spPr/>
      <dgm:t>
        <a:bodyPr/>
        <a:lstStyle/>
        <a:p>
          <a:endParaRPr lang="en-US"/>
        </a:p>
      </dgm:t>
    </dgm:pt>
    <dgm:pt modelId="{A2EF487B-79AB-944B-AED4-9BBAB8F25AE3}" type="pres">
      <dgm:prSet presAssocID="{18D76768-2996-4BF0-8F1C-A4F4CBF150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7C71A8-C57C-9942-BE24-59465A6412E2}" type="pres">
      <dgm:prSet presAssocID="{1FE82C95-165C-4D49-A851-7981D6D6EAE0}" presName="hierRoot1" presStyleCnt="0"/>
      <dgm:spPr/>
    </dgm:pt>
    <dgm:pt modelId="{474BBD58-B6B2-0D4B-9ED1-4DD598D4E7A3}" type="pres">
      <dgm:prSet presAssocID="{1FE82C95-165C-4D49-A851-7981D6D6EAE0}" presName="composite" presStyleCnt="0"/>
      <dgm:spPr/>
    </dgm:pt>
    <dgm:pt modelId="{3F1EE0BE-7B25-8347-8F29-83C003BDE9F7}" type="pres">
      <dgm:prSet presAssocID="{1FE82C95-165C-4D49-A851-7981D6D6EAE0}" presName="background" presStyleLbl="node0" presStyleIdx="0" presStyleCnt="2"/>
      <dgm:spPr/>
    </dgm:pt>
    <dgm:pt modelId="{5720C86A-E904-304C-9764-AED5EB81F621}" type="pres">
      <dgm:prSet presAssocID="{1FE82C95-165C-4D49-A851-7981D6D6EAE0}" presName="text" presStyleLbl="fgAcc0" presStyleIdx="0" presStyleCnt="2">
        <dgm:presLayoutVars>
          <dgm:chPref val="3"/>
        </dgm:presLayoutVars>
      </dgm:prSet>
      <dgm:spPr/>
    </dgm:pt>
    <dgm:pt modelId="{B8E172D6-2A43-BE4C-A534-D1904C2FC973}" type="pres">
      <dgm:prSet presAssocID="{1FE82C95-165C-4D49-A851-7981D6D6EAE0}" presName="hierChild2" presStyleCnt="0"/>
      <dgm:spPr/>
    </dgm:pt>
    <dgm:pt modelId="{A7097832-D79E-854C-B81E-115A37B3A54F}" type="pres">
      <dgm:prSet presAssocID="{5CC78E7C-C1A8-4905-9A4F-BF6E73616399}" presName="hierRoot1" presStyleCnt="0"/>
      <dgm:spPr/>
    </dgm:pt>
    <dgm:pt modelId="{32A23DB1-6EA6-EE46-B261-EC3505A270D8}" type="pres">
      <dgm:prSet presAssocID="{5CC78E7C-C1A8-4905-9A4F-BF6E73616399}" presName="composite" presStyleCnt="0"/>
      <dgm:spPr/>
    </dgm:pt>
    <dgm:pt modelId="{7D5B78C9-D732-EE4F-90D2-4B04FC627D6A}" type="pres">
      <dgm:prSet presAssocID="{5CC78E7C-C1A8-4905-9A4F-BF6E73616399}" presName="background" presStyleLbl="node0" presStyleIdx="1" presStyleCnt="2"/>
      <dgm:spPr/>
    </dgm:pt>
    <dgm:pt modelId="{0854492D-3D7C-E444-A10E-0168791653A4}" type="pres">
      <dgm:prSet presAssocID="{5CC78E7C-C1A8-4905-9A4F-BF6E73616399}" presName="text" presStyleLbl="fgAcc0" presStyleIdx="1" presStyleCnt="2">
        <dgm:presLayoutVars>
          <dgm:chPref val="3"/>
        </dgm:presLayoutVars>
      </dgm:prSet>
      <dgm:spPr/>
    </dgm:pt>
    <dgm:pt modelId="{ED1176D8-B18F-8C48-8E66-0396482ADB3A}" type="pres">
      <dgm:prSet presAssocID="{5CC78E7C-C1A8-4905-9A4F-BF6E73616399}" presName="hierChild2" presStyleCnt="0"/>
      <dgm:spPr/>
    </dgm:pt>
  </dgm:ptLst>
  <dgm:cxnLst>
    <dgm:cxn modelId="{774DA371-81A5-4F54-B0C0-8E196C698C51}" srcId="{18D76768-2996-4BF0-8F1C-A4F4CBF150CA}" destId="{5CC78E7C-C1A8-4905-9A4F-BF6E73616399}" srcOrd="1" destOrd="0" parTransId="{90269AC0-8055-484D-A5AE-B5B0755DA740}" sibTransId="{E785597C-D16A-4C85-9472-BB7D88908E6E}"/>
    <dgm:cxn modelId="{6C20377A-6DDF-B449-9A7B-8633AF491F71}" type="presOf" srcId="{18D76768-2996-4BF0-8F1C-A4F4CBF150CA}" destId="{A2EF487B-79AB-944B-AED4-9BBAB8F25AE3}" srcOrd="0" destOrd="0" presId="urn:microsoft.com/office/officeart/2005/8/layout/hierarchy1"/>
    <dgm:cxn modelId="{803CCBCD-9DCE-634E-A3CF-C72CB88154AF}" type="presOf" srcId="{1FE82C95-165C-4D49-A851-7981D6D6EAE0}" destId="{5720C86A-E904-304C-9764-AED5EB81F621}" srcOrd="0" destOrd="0" presId="urn:microsoft.com/office/officeart/2005/8/layout/hierarchy1"/>
    <dgm:cxn modelId="{4E4459F5-04C5-4850-8DCE-A6633B8C5AB3}" srcId="{18D76768-2996-4BF0-8F1C-A4F4CBF150CA}" destId="{1FE82C95-165C-4D49-A851-7981D6D6EAE0}" srcOrd="0" destOrd="0" parTransId="{88587AF0-6406-4F02-A20E-51D66BE5BE02}" sibTransId="{CA056C9F-339E-4647-AD3C-AB3BDE891A1B}"/>
    <dgm:cxn modelId="{3F6E28F6-CC08-7E45-BA67-7BBD8366F2B0}" type="presOf" srcId="{5CC78E7C-C1A8-4905-9A4F-BF6E73616399}" destId="{0854492D-3D7C-E444-A10E-0168791653A4}" srcOrd="0" destOrd="0" presId="urn:microsoft.com/office/officeart/2005/8/layout/hierarchy1"/>
    <dgm:cxn modelId="{297B9ADD-C312-7A4D-9242-00FA3FA0235A}" type="presParOf" srcId="{A2EF487B-79AB-944B-AED4-9BBAB8F25AE3}" destId="{777C71A8-C57C-9942-BE24-59465A6412E2}" srcOrd="0" destOrd="0" presId="urn:microsoft.com/office/officeart/2005/8/layout/hierarchy1"/>
    <dgm:cxn modelId="{9B2468AB-A9E4-254B-BB03-4BD067400157}" type="presParOf" srcId="{777C71A8-C57C-9942-BE24-59465A6412E2}" destId="{474BBD58-B6B2-0D4B-9ED1-4DD598D4E7A3}" srcOrd="0" destOrd="0" presId="urn:microsoft.com/office/officeart/2005/8/layout/hierarchy1"/>
    <dgm:cxn modelId="{70E207AC-EB0E-0A44-8AB6-7B313EB0157D}" type="presParOf" srcId="{474BBD58-B6B2-0D4B-9ED1-4DD598D4E7A3}" destId="{3F1EE0BE-7B25-8347-8F29-83C003BDE9F7}" srcOrd="0" destOrd="0" presId="urn:microsoft.com/office/officeart/2005/8/layout/hierarchy1"/>
    <dgm:cxn modelId="{1AAEA29A-85EA-2045-8575-A401C12C3480}" type="presParOf" srcId="{474BBD58-B6B2-0D4B-9ED1-4DD598D4E7A3}" destId="{5720C86A-E904-304C-9764-AED5EB81F621}" srcOrd="1" destOrd="0" presId="urn:microsoft.com/office/officeart/2005/8/layout/hierarchy1"/>
    <dgm:cxn modelId="{3A58AF4F-9904-9C43-8E92-6B48236E135E}" type="presParOf" srcId="{777C71A8-C57C-9942-BE24-59465A6412E2}" destId="{B8E172D6-2A43-BE4C-A534-D1904C2FC973}" srcOrd="1" destOrd="0" presId="urn:microsoft.com/office/officeart/2005/8/layout/hierarchy1"/>
    <dgm:cxn modelId="{111F433D-F86D-F648-8355-63C27C578792}" type="presParOf" srcId="{A2EF487B-79AB-944B-AED4-9BBAB8F25AE3}" destId="{A7097832-D79E-854C-B81E-115A37B3A54F}" srcOrd="1" destOrd="0" presId="urn:microsoft.com/office/officeart/2005/8/layout/hierarchy1"/>
    <dgm:cxn modelId="{D3E93180-2F38-EF4F-BDCD-F2736F2BC80C}" type="presParOf" srcId="{A7097832-D79E-854C-B81E-115A37B3A54F}" destId="{32A23DB1-6EA6-EE46-B261-EC3505A270D8}" srcOrd="0" destOrd="0" presId="urn:microsoft.com/office/officeart/2005/8/layout/hierarchy1"/>
    <dgm:cxn modelId="{90B2096C-68C2-D648-92D7-6C5C727D2D1D}" type="presParOf" srcId="{32A23DB1-6EA6-EE46-B261-EC3505A270D8}" destId="{7D5B78C9-D732-EE4F-90D2-4B04FC627D6A}" srcOrd="0" destOrd="0" presId="urn:microsoft.com/office/officeart/2005/8/layout/hierarchy1"/>
    <dgm:cxn modelId="{E966DE1B-5B3A-8843-9492-0CB5B5EA75F6}" type="presParOf" srcId="{32A23DB1-6EA6-EE46-B261-EC3505A270D8}" destId="{0854492D-3D7C-E444-A10E-0168791653A4}" srcOrd="1" destOrd="0" presId="urn:microsoft.com/office/officeart/2005/8/layout/hierarchy1"/>
    <dgm:cxn modelId="{DE5C1953-A920-3C4C-9A33-2E98D06F6EBB}" type="presParOf" srcId="{A7097832-D79E-854C-B81E-115A37B3A54F}" destId="{ED1176D8-B18F-8C48-8E66-0396482ADB3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EA1EBC-59A9-4E50-975A-151E38DF79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5E40B4-DB7D-445F-92B8-0EA7736D4261}">
      <dgm:prSet/>
      <dgm:spPr/>
      <dgm:t>
        <a:bodyPr/>
        <a:lstStyle/>
        <a:p>
          <a:r>
            <a:rPr lang="en-US"/>
            <a:t>Voluntary admission—sought by patient or guardian</a:t>
          </a:r>
        </a:p>
      </dgm:t>
    </dgm:pt>
    <dgm:pt modelId="{BC0895F5-A677-4946-B09F-9514ECE49A49}" type="parTrans" cxnId="{C345D973-6EE0-4488-A831-8FD50F0CE007}">
      <dgm:prSet/>
      <dgm:spPr/>
      <dgm:t>
        <a:bodyPr/>
        <a:lstStyle/>
        <a:p>
          <a:endParaRPr lang="en-US"/>
        </a:p>
      </dgm:t>
    </dgm:pt>
    <dgm:pt modelId="{87C7B3D2-606D-44AC-AD8D-7B8DCEF032F2}" type="sibTrans" cxnId="{C345D973-6EE0-4488-A831-8FD50F0CE007}">
      <dgm:prSet/>
      <dgm:spPr/>
      <dgm:t>
        <a:bodyPr/>
        <a:lstStyle/>
        <a:p>
          <a:endParaRPr lang="en-US"/>
        </a:p>
      </dgm:t>
    </dgm:pt>
    <dgm:pt modelId="{97D7FAC5-D8C9-426B-906D-FBA0330C8249}">
      <dgm:prSet/>
      <dgm:spPr/>
      <dgm:t>
        <a:bodyPr/>
        <a:lstStyle/>
        <a:p>
          <a:r>
            <a:rPr lang="en-US" dirty="0"/>
            <a:t>Involuntary commitment—without patient</a:t>
          </a:r>
          <a:r>
            <a:rPr lang="ja-JP"/>
            <a:t>’</a:t>
          </a:r>
          <a:r>
            <a:rPr lang="en-US" dirty="0"/>
            <a:t>s consent</a:t>
          </a:r>
        </a:p>
      </dgm:t>
    </dgm:pt>
    <dgm:pt modelId="{29B5BF26-3B54-481F-86F7-453256199510}" type="parTrans" cxnId="{5F764091-53B2-4A60-BF35-2C2FB9572DAE}">
      <dgm:prSet/>
      <dgm:spPr/>
      <dgm:t>
        <a:bodyPr/>
        <a:lstStyle/>
        <a:p>
          <a:endParaRPr lang="en-US"/>
        </a:p>
      </dgm:t>
    </dgm:pt>
    <dgm:pt modelId="{A6730130-D894-4EAF-88F8-87ED454A065F}" type="sibTrans" cxnId="{5F764091-53B2-4A60-BF35-2C2FB9572DAE}">
      <dgm:prSet/>
      <dgm:spPr/>
      <dgm:t>
        <a:bodyPr/>
        <a:lstStyle/>
        <a:p>
          <a:endParaRPr lang="en-US"/>
        </a:p>
      </dgm:t>
    </dgm:pt>
    <dgm:pt modelId="{9830B7B5-B8E9-4819-AEEC-7C1AA4D0BB74}">
      <dgm:prSet/>
      <dgm:spPr/>
      <dgm:t>
        <a:bodyPr/>
        <a:lstStyle/>
        <a:p>
          <a:r>
            <a:rPr lang="en-US" dirty="0"/>
            <a:t>Danger to self (DTS)</a:t>
          </a:r>
        </a:p>
      </dgm:t>
    </dgm:pt>
    <dgm:pt modelId="{874A5410-9E8B-4361-8C12-48D06E474A67}" type="parTrans" cxnId="{771B5B1A-C11C-4598-AB17-DD76AB9AAF9E}">
      <dgm:prSet/>
      <dgm:spPr/>
      <dgm:t>
        <a:bodyPr/>
        <a:lstStyle/>
        <a:p>
          <a:endParaRPr lang="en-US"/>
        </a:p>
      </dgm:t>
    </dgm:pt>
    <dgm:pt modelId="{6B2A4200-EF62-4091-BF1D-F95BEC4682B0}" type="sibTrans" cxnId="{771B5B1A-C11C-4598-AB17-DD76AB9AAF9E}">
      <dgm:prSet/>
      <dgm:spPr/>
      <dgm:t>
        <a:bodyPr/>
        <a:lstStyle/>
        <a:p>
          <a:endParaRPr lang="en-US"/>
        </a:p>
      </dgm:t>
    </dgm:pt>
    <dgm:pt modelId="{65D3271F-0E28-4286-83BC-71618C528ECC}">
      <dgm:prSet/>
      <dgm:spPr/>
      <dgm:t>
        <a:bodyPr/>
        <a:lstStyle/>
        <a:p>
          <a:r>
            <a:rPr lang="en-US" dirty="0"/>
            <a:t>Gravely disabled (GD)</a:t>
          </a:r>
        </a:p>
      </dgm:t>
    </dgm:pt>
    <dgm:pt modelId="{AE434BBF-1E7D-402D-985E-6F8F00088307}" type="parTrans" cxnId="{82E1F6E5-3BA9-4398-929A-6AF4A14FA7BE}">
      <dgm:prSet/>
      <dgm:spPr/>
      <dgm:t>
        <a:bodyPr/>
        <a:lstStyle/>
        <a:p>
          <a:endParaRPr lang="en-US"/>
        </a:p>
      </dgm:t>
    </dgm:pt>
    <dgm:pt modelId="{3B18E14D-6913-4CF6-9AC2-1E69D067AECC}" type="sibTrans" cxnId="{82E1F6E5-3BA9-4398-929A-6AF4A14FA7BE}">
      <dgm:prSet/>
      <dgm:spPr/>
      <dgm:t>
        <a:bodyPr/>
        <a:lstStyle/>
        <a:p>
          <a:endParaRPr lang="en-US"/>
        </a:p>
      </dgm:t>
    </dgm:pt>
    <dgm:pt modelId="{52B8E248-89FA-491C-A955-E7399717B09E}">
      <dgm:prSet/>
      <dgm:spPr/>
      <dgm:t>
        <a:bodyPr/>
        <a:lstStyle/>
        <a:p>
          <a:r>
            <a:rPr lang="en-US"/>
            <a:t>In need of treatment &amp; illness prevents voluntary help seeking</a:t>
          </a:r>
        </a:p>
      </dgm:t>
    </dgm:pt>
    <dgm:pt modelId="{2C5398E0-7DAE-49D1-A3B5-A8D1ADE947D0}" type="parTrans" cxnId="{1D36F65D-410C-4685-8D23-D69ABE79D951}">
      <dgm:prSet/>
      <dgm:spPr/>
      <dgm:t>
        <a:bodyPr/>
        <a:lstStyle/>
        <a:p>
          <a:endParaRPr lang="en-US"/>
        </a:p>
      </dgm:t>
    </dgm:pt>
    <dgm:pt modelId="{F5DF089C-0042-4EA2-861A-9643A6B1426E}" type="sibTrans" cxnId="{1D36F65D-410C-4685-8D23-D69ABE79D951}">
      <dgm:prSet/>
      <dgm:spPr/>
      <dgm:t>
        <a:bodyPr/>
        <a:lstStyle/>
        <a:p>
          <a:endParaRPr lang="en-US"/>
        </a:p>
      </dgm:t>
    </dgm:pt>
    <dgm:pt modelId="{FDB99033-4E5D-0344-A43D-153988D45224}">
      <dgm:prSet/>
      <dgm:spPr/>
      <dgm:t>
        <a:bodyPr/>
        <a:lstStyle/>
        <a:p>
          <a:r>
            <a:rPr lang="en-US" dirty="0"/>
            <a:t>Danger to others (DTO)</a:t>
          </a:r>
        </a:p>
      </dgm:t>
    </dgm:pt>
    <dgm:pt modelId="{1D0CF3EC-0220-664D-A520-E0DDE5606CDD}" type="parTrans" cxnId="{67C12B28-02DD-E341-81EE-52CE33C5C51E}">
      <dgm:prSet/>
      <dgm:spPr/>
    </dgm:pt>
    <dgm:pt modelId="{D63718BD-F517-E548-A38D-823213169247}" type="sibTrans" cxnId="{67C12B28-02DD-E341-81EE-52CE33C5C51E}">
      <dgm:prSet/>
      <dgm:spPr/>
    </dgm:pt>
    <dgm:pt modelId="{1DEBB9B0-1893-E84C-8C65-B29CD05EFC59}" type="pres">
      <dgm:prSet presAssocID="{22EA1EBC-59A9-4E50-975A-151E38DF795B}" presName="linear" presStyleCnt="0">
        <dgm:presLayoutVars>
          <dgm:animLvl val="lvl"/>
          <dgm:resizeHandles val="exact"/>
        </dgm:presLayoutVars>
      </dgm:prSet>
      <dgm:spPr/>
    </dgm:pt>
    <dgm:pt modelId="{300C38F0-1112-D842-93CA-9D18DA880165}" type="pres">
      <dgm:prSet presAssocID="{225E40B4-DB7D-445F-92B8-0EA7736D426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B553A00-A8CF-D445-AAA7-781D7DECD2F4}" type="pres">
      <dgm:prSet presAssocID="{87C7B3D2-606D-44AC-AD8D-7B8DCEF032F2}" presName="spacer" presStyleCnt="0"/>
      <dgm:spPr/>
    </dgm:pt>
    <dgm:pt modelId="{7AA9D6FE-B2B8-844B-8C51-78A1A1B3CABB}" type="pres">
      <dgm:prSet presAssocID="{97D7FAC5-D8C9-426B-906D-FBA0330C824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F9B5F95-FD4C-514A-93E0-9FB8952C84E0}" type="pres">
      <dgm:prSet presAssocID="{97D7FAC5-D8C9-426B-906D-FBA0330C8249}" presName="childText" presStyleLbl="revTx" presStyleIdx="0" presStyleCnt="1" custScaleY="124717">
        <dgm:presLayoutVars>
          <dgm:bulletEnabled val="1"/>
        </dgm:presLayoutVars>
      </dgm:prSet>
      <dgm:spPr/>
    </dgm:pt>
  </dgm:ptLst>
  <dgm:cxnLst>
    <dgm:cxn modelId="{771B5B1A-C11C-4598-AB17-DD76AB9AAF9E}" srcId="{97D7FAC5-D8C9-426B-906D-FBA0330C8249}" destId="{9830B7B5-B8E9-4819-AEEC-7C1AA4D0BB74}" srcOrd="0" destOrd="0" parTransId="{874A5410-9E8B-4361-8C12-48D06E474A67}" sibTransId="{6B2A4200-EF62-4091-BF1D-F95BEC4682B0}"/>
    <dgm:cxn modelId="{AD237E26-3924-0641-9A61-803D3ECB04F5}" type="presOf" srcId="{225E40B4-DB7D-445F-92B8-0EA7736D4261}" destId="{300C38F0-1112-D842-93CA-9D18DA880165}" srcOrd="0" destOrd="0" presId="urn:microsoft.com/office/officeart/2005/8/layout/vList2"/>
    <dgm:cxn modelId="{67C12B28-02DD-E341-81EE-52CE33C5C51E}" srcId="{97D7FAC5-D8C9-426B-906D-FBA0330C8249}" destId="{FDB99033-4E5D-0344-A43D-153988D45224}" srcOrd="1" destOrd="0" parTransId="{1D0CF3EC-0220-664D-A520-E0DDE5606CDD}" sibTransId="{D63718BD-F517-E548-A38D-823213169247}"/>
    <dgm:cxn modelId="{1D36F65D-410C-4685-8D23-D69ABE79D951}" srcId="{97D7FAC5-D8C9-426B-906D-FBA0330C8249}" destId="{52B8E248-89FA-491C-A955-E7399717B09E}" srcOrd="3" destOrd="0" parTransId="{2C5398E0-7DAE-49D1-A3B5-A8D1ADE947D0}" sibTransId="{F5DF089C-0042-4EA2-861A-9643A6B1426E}"/>
    <dgm:cxn modelId="{D3D2876F-6152-C146-A6C1-F1D8BA57EE01}" type="presOf" srcId="{65D3271F-0E28-4286-83BC-71618C528ECC}" destId="{FF9B5F95-FD4C-514A-93E0-9FB8952C84E0}" srcOrd="0" destOrd="2" presId="urn:microsoft.com/office/officeart/2005/8/layout/vList2"/>
    <dgm:cxn modelId="{C345D973-6EE0-4488-A831-8FD50F0CE007}" srcId="{22EA1EBC-59A9-4E50-975A-151E38DF795B}" destId="{225E40B4-DB7D-445F-92B8-0EA7736D4261}" srcOrd="0" destOrd="0" parTransId="{BC0895F5-A677-4946-B09F-9514ECE49A49}" sibTransId="{87C7B3D2-606D-44AC-AD8D-7B8DCEF032F2}"/>
    <dgm:cxn modelId="{F7F9CF7B-D75E-5C49-8161-1C26AE0AC86F}" type="presOf" srcId="{97D7FAC5-D8C9-426B-906D-FBA0330C8249}" destId="{7AA9D6FE-B2B8-844B-8C51-78A1A1B3CABB}" srcOrd="0" destOrd="0" presId="urn:microsoft.com/office/officeart/2005/8/layout/vList2"/>
    <dgm:cxn modelId="{E6831487-59DD-B543-A02C-191EE8746966}" type="presOf" srcId="{52B8E248-89FA-491C-A955-E7399717B09E}" destId="{FF9B5F95-FD4C-514A-93E0-9FB8952C84E0}" srcOrd="0" destOrd="3" presId="urn:microsoft.com/office/officeart/2005/8/layout/vList2"/>
    <dgm:cxn modelId="{D672D78A-8E67-0F42-B126-F31A449F2D34}" type="presOf" srcId="{FDB99033-4E5D-0344-A43D-153988D45224}" destId="{FF9B5F95-FD4C-514A-93E0-9FB8952C84E0}" srcOrd="0" destOrd="1" presId="urn:microsoft.com/office/officeart/2005/8/layout/vList2"/>
    <dgm:cxn modelId="{5F764091-53B2-4A60-BF35-2C2FB9572DAE}" srcId="{22EA1EBC-59A9-4E50-975A-151E38DF795B}" destId="{97D7FAC5-D8C9-426B-906D-FBA0330C8249}" srcOrd="1" destOrd="0" parTransId="{29B5BF26-3B54-481F-86F7-453256199510}" sibTransId="{A6730130-D894-4EAF-88F8-87ED454A065F}"/>
    <dgm:cxn modelId="{D1ED1C96-E19E-2745-B4D8-80500A7F525D}" type="presOf" srcId="{9830B7B5-B8E9-4819-AEEC-7C1AA4D0BB74}" destId="{FF9B5F95-FD4C-514A-93E0-9FB8952C84E0}" srcOrd="0" destOrd="0" presId="urn:microsoft.com/office/officeart/2005/8/layout/vList2"/>
    <dgm:cxn modelId="{82E1F6E5-3BA9-4398-929A-6AF4A14FA7BE}" srcId="{97D7FAC5-D8C9-426B-906D-FBA0330C8249}" destId="{65D3271F-0E28-4286-83BC-71618C528ECC}" srcOrd="2" destOrd="0" parTransId="{AE434BBF-1E7D-402D-985E-6F8F00088307}" sibTransId="{3B18E14D-6913-4CF6-9AC2-1E69D067AECC}"/>
    <dgm:cxn modelId="{253CE3EB-AC9B-B043-8CE9-34FD08D161DB}" type="presOf" srcId="{22EA1EBC-59A9-4E50-975A-151E38DF795B}" destId="{1DEBB9B0-1893-E84C-8C65-B29CD05EFC59}" srcOrd="0" destOrd="0" presId="urn:microsoft.com/office/officeart/2005/8/layout/vList2"/>
    <dgm:cxn modelId="{A4430770-5C65-7941-BD44-4C40457A3A28}" type="presParOf" srcId="{1DEBB9B0-1893-E84C-8C65-B29CD05EFC59}" destId="{300C38F0-1112-D842-93CA-9D18DA880165}" srcOrd="0" destOrd="0" presId="urn:microsoft.com/office/officeart/2005/8/layout/vList2"/>
    <dgm:cxn modelId="{6EEEC883-BF1F-7E4A-B5E2-79082A7BD2DF}" type="presParOf" srcId="{1DEBB9B0-1893-E84C-8C65-B29CD05EFC59}" destId="{1B553A00-A8CF-D445-AAA7-781D7DECD2F4}" srcOrd="1" destOrd="0" presId="urn:microsoft.com/office/officeart/2005/8/layout/vList2"/>
    <dgm:cxn modelId="{99AA9CD3-79E6-974A-83B7-DC97540A5FC2}" type="presParOf" srcId="{1DEBB9B0-1893-E84C-8C65-B29CD05EFC59}" destId="{7AA9D6FE-B2B8-844B-8C51-78A1A1B3CABB}" srcOrd="2" destOrd="0" presId="urn:microsoft.com/office/officeart/2005/8/layout/vList2"/>
    <dgm:cxn modelId="{6F434455-AD12-4347-A515-1D347F46A73D}" type="presParOf" srcId="{1DEBB9B0-1893-E84C-8C65-B29CD05EFC59}" destId="{FF9B5F95-FD4C-514A-93E0-9FB8952C84E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A16EE4-302E-4E45-A478-648AB1AC5E3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3C10AA3-68CB-4862-8394-E059AD60A0A9}">
      <dgm:prSet/>
      <dgm:spPr/>
      <dgm:t>
        <a:bodyPr/>
        <a:lstStyle/>
        <a:p>
          <a:r>
            <a:rPr lang="en-US"/>
            <a:t>Unconditional release</a:t>
          </a:r>
        </a:p>
      </dgm:t>
    </dgm:pt>
    <dgm:pt modelId="{1A98CD27-9B8E-4BCA-A25A-F2C328554A63}" type="parTrans" cxnId="{1434A9A9-0AFE-4782-AAA7-B4CF04B961A5}">
      <dgm:prSet/>
      <dgm:spPr/>
      <dgm:t>
        <a:bodyPr/>
        <a:lstStyle/>
        <a:p>
          <a:endParaRPr lang="en-US"/>
        </a:p>
      </dgm:t>
    </dgm:pt>
    <dgm:pt modelId="{15DDB2C2-5050-4ED4-A74B-572D5C34782F}" type="sibTrans" cxnId="{1434A9A9-0AFE-4782-AAA7-B4CF04B961A5}">
      <dgm:prSet/>
      <dgm:spPr/>
      <dgm:t>
        <a:bodyPr/>
        <a:lstStyle/>
        <a:p>
          <a:endParaRPr lang="en-US"/>
        </a:p>
      </dgm:t>
    </dgm:pt>
    <dgm:pt modelId="{A915B420-7503-44DF-A9E1-0997049854AD}">
      <dgm:prSet/>
      <dgm:spPr/>
      <dgm:t>
        <a:bodyPr/>
        <a:lstStyle/>
        <a:p>
          <a:r>
            <a:rPr lang="en-US"/>
            <a:t>Termination of the legal patient-institution relationship</a:t>
          </a:r>
        </a:p>
      </dgm:t>
    </dgm:pt>
    <dgm:pt modelId="{2B3CF629-E847-492F-8BFD-32A8734ACC1C}" type="parTrans" cxnId="{4E58FD00-9F3F-4ECF-86AB-884E15E6C8C7}">
      <dgm:prSet/>
      <dgm:spPr/>
      <dgm:t>
        <a:bodyPr/>
        <a:lstStyle/>
        <a:p>
          <a:endParaRPr lang="en-US"/>
        </a:p>
      </dgm:t>
    </dgm:pt>
    <dgm:pt modelId="{5A1F6E6E-795F-4BA0-850C-893AB7C5B588}" type="sibTrans" cxnId="{4E58FD00-9F3F-4ECF-86AB-884E15E6C8C7}">
      <dgm:prSet/>
      <dgm:spPr/>
      <dgm:t>
        <a:bodyPr/>
        <a:lstStyle/>
        <a:p>
          <a:endParaRPr lang="en-US"/>
        </a:p>
      </dgm:t>
    </dgm:pt>
    <dgm:pt modelId="{592B7715-4CA8-4BE8-BD57-36154C9CB694}">
      <dgm:prSet/>
      <dgm:spPr/>
      <dgm:t>
        <a:bodyPr/>
        <a:lstStyle/>
        <a:p>
          <a:r>
            <a:rPr lang="en-US"/>
            <a:t>Release against medical advice (AMA)</a:t>
          </a:r>
        </a:p>
      </dgm:t>
    </dgm:pt>
    <dgm:pt modelId="{EA743163-0C81-4985-9F6F-7BEBAFCACBB0}" type="parTrans" cxnId="{D54A4022-3D94-47B5-A7EA-AAF539EB99BE}">
      <dgm:prSet/>
      <dgm:spPr/>
      <dgm:t>
        <a:bodyPr/>
        <a:lstStyle/>
        <a:p>
          <a:endParaRPr lang="en-US"/>
        </a:p>
      </dgm:t>
    </dgm:pt>
    <dgm:pt modelId="{3FD46F82-2851-4B10-8971-7198E4CE1194}" type="sibTrans" cxnId="{D54A4022-3D94-47B5-A7EA-AAF539EB99BE}">
      <dgm:prSet/>
      <dgm:spPr/>
      <dgm:t>
        <a:bodyPr/>
        <a:lstStyle/>
        <a:p>
          <a:endParaRPr lang="en-US"/>
        </a:p>
      </dgm:t>
    </dgm:pt>
    <dgm:pt modelId="{3C044887-8AFC-45A3-AA40-4B51F5F06099}">
      <dgm:prSet/>
      <dgm:spPr/>
      <dgm:t>
        <a:bodyPr/>
        <a:lstStyle/>
        <a:p>
          <a:r>
            <a:rPr lang="en-US"/>
            <a:t>Conditional release</a:t>
          </a:r>
        </a:p>
      </dgm:t>
    </dgm:pt>
    <dgm:pt modelId="{35730A77-1772-4A29-A30F-945DC0A056D7}" type="parTrans" cxnId="{7172FF90-71F9-4A38-A528-07ABC6AB16C3}">
      <dgm:prSet/>
      <dgm:spPr/>
      <dgm:t>
        <a:bodyPr/>
        <a:lstStyle/>
        <a:p>
          <a:endParaRPr lang="en-US"/>
        </a:p>
      </dgm:t>
    </dgm:pt>
    <dgm:pt modelId="{A344C217-02F3-4B26-88DE-EC0D89FD89DF}" type="sibTrans" cxnId="{7172FF90-71F9-4A38-A528-07ABC6AB16C3}">
      <dgm:prSet/>
      <dgm:spPr/>
      <dgm:t>
        <a:bodyPr/>
        <a:lstStyle/>
        <a:p>
          <a:endParaRPr lang="en-US"/>
        </a:p>
      </dgm:t>
    </dgm:pt>
    <dgm:pt modelId="{6BCF532C-6AB7-4C67-A606-880ECF9510C1}">
      <dgm:prSet/>
      <dgm:spPr/>
      <dgm:t>
        <a:bodyPr/>
        <a:lstStyle/>
        <a:p>
          <a:r>
            <a:rPr lang="en-US"/>
            <a:t>Usually requires outpatient treatment for a specified period of time with follow-through evaluation</a:t>
          </a:r>
        </a:p>
      </dgm:t>
    </dgm:pt>
    <dgm:pt modelId="{FDCEF6CB-B15B-4C73-B421-44C0C46038C5}" type="parTrans" cxnId="{C62CD7A8-9318-4E19-BD23-BCDD9F6ACCF6}">
      <dgm:prSet/>
      <dgm:spPr/>
      <dgm:t>
        <a:bodyPr/>
        <a:lstStyle/>
        <a:p>
          <a:endParaRPr lang="en-US"/>
        </a:p>
      </dgm:t>
    </dgm:pt>
    <dgm:pt modelId="{D9F04045-6A4A-4C5B-8625-C594D4F8B757}" type="sibTrans" cxnId="{C62CD7A8-9318-4E19-BD23-BCDD9F6ACCF6}">
      <dgm:prSet/>
      <dgm:spPr/>
      <dgm:t>
        <a:bodyPr/>
        <a:lstStyle/>
        <a:p>
          <a:endParaRPr lang="en-US"/>
        </a:p>
      </dgm:t>
    </dgm:pt>
    <dgm:pt modelId="{8D5484EB-4311-41CB-BFA9-45056DDC5509}">
      <dgm:prSet/>
      <dgm:spPr/>
      <dgm:t>
        <a:bodyPr/>
        <a:lstStyle/>
        <a:p>
          <a:r>
            <a:rPr lang="en-US"/>
            <a:t>Assisted outpatient treatment</a:t>
          </a:r>
        </a:p>
      </dgm:t>
    </dgm:pt>
    <dgm:pt modelId="{95B52B91-1839-4550-A5FD-26BC21A83C5A}" type="parTrans" cxnId="{9C558231-1651-4093-8FFA-0B71B16E5E17}">
      <dgm:prSet/>
      <dgm:spPr/>
      <dgm:t>
        <a:bodyPr/>
        <a:lstStyle/>
        <a:p>
          <a:endParaRPr lang="en-US"/>
        </a:p>
      </dgm:t>
    </dgm:pt>
    <dgm:pt modelId="{57AA7713-7DA3-4919-AAFC-12F94C00536A}" type="sibTrans" cxnId="{9C558231-1651-4093-8FFA-0B71B16E5E17}">
      <dgm:prSet/>
      <dgm:spPr/>
      <dgm:t>
        <a:bodyPr/>
        <a:lstStyle/>
        <a:p>
          <a:endParaRPr lang="en-US"/>
        </a:p>
      </dgm:t>
    </dgm:pt>
    <dgm:pt modelId="{BEA24892-9AA0-4D83-A019-F29EE3FFC671}">
      <dgm:prSet/>
      <dgm:spPr/>
      <dgm:t>
        <a:bodyPr/>
        <a:lstStyle/>
        <a:p>
          <a:r>
            <a:rPr lang="en-US"/>
            <a:t>Similar to conditional release but court-ordered</a:t>
          </a:r>
        </a:p>
      </dgm:t>
    </dgm:pt>
    <dgm:pt modelId="{120173E7-5613-4E91-AB91-31F75CDCF17D}" type="parTrans" cxnId="{714D2EC6-18FE-4F61-854B-81474AB70910}">
      <dgm:prSet/>
      <dgm:spPr/>
      <dgm:t>
        <a:bodyPr/>
        <a:lstStyle/>
        <a:p>
          <a:endParaRPr lang="en-US"/>
        </a:p>
      </dgm:t>
    </dgm:pt>
    <dgm:pt modelId="{95F4A7CF-A361-41C6-9978-05BF8EFE03B0}" type="sibTrans" cxnId="{714D2EC6-18FE-4F61-854B-81474AB70910}">
      <dgm:prSet/>
      <dgm:spPr/>
      <dgm:t>
        <a:bodyPr/>
        <a:lstStyle/>
        <a:p>
          <a:endParaRPr lang="en-US"/>
        </a:p>
      </dgm:t>
    </dgm:pt>
    <dgm:pt modelId="{E3D27D1C-3BDE-0D48-B575-4CB45E055613}" type="pres">
      <dgm:prSet presAssocID="{02A16EE4-302E-4E45-A478-648AB1AC5E32}" presName="linear" presStyleCnt="0">
        <dgm:presLayoutVars>
          <dgm:dir/>
          <dgm:animLvl val="lvl"/>
          <dgm:resizeHandles val="exact"/>
        </dgm:presLayoutVars>
      </dgm:prSet>
      <dgm:spPr/>
    </dgm:pt>
    <dgm:pt modelId="{B91F1040-E03F-4D43-B154-49E83FF35D7F}" type="pres">
      <dgm:prSet presAssocID="{73C10AA3-68CB-4862-8394-E059AD60A0A9}" presName="parentLin" presStyleCnt="0"/>
      <dgm:spPr/>
    </dgm:pt>
    <dgm:pt modelId="{4648C272-E138-9B48-999F-98D40EB64157}" type="pres">
      <dgm:prSet presAssocID="{73C10AA3-68CB-4862-8394-E059AD60A0A9}" presName="parentLeftMargin" presStyleLbl="node1" presStyleIdx="0" presStyleCnt="4"/>
      <dgm:spPr/>
    </dgm:pt>
    <dgm:pt modelId="{03ECF348-D04F-C84A-A796-ACBD2795EBE8}" type="pres">
      <dgm:prSet presAssocID="{73C10AA3-68CB-4862-8394-E059AD60A0A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529633C-C459-CA42-A003-AF1707C2ACEF}" type="pres">
      <dgm:prSet presAssocID="{73C10AA3-68CB-4862-8394-E059AD60A0A9}" presName="negativeSpace" presStyleCnt="0"/>
      <dgm:spPr/>
    </dgm:pt>
    <dgm:pt modelId="{EBB849D1-924F-6548-B522-29F1798BC80E}" type="pres">
      <dgm:prSet presAssocID="{73C10AA3-68CB-4862-8394-E059AD60A0A9}" presName="childText" presStyleLbl="conFgAcc1" presStyleIdx="0" presStyleCnt="4">
        <dgm:presLayoutVars>
          <dgm:bulletEnabled val="1"/>
        </dgm:presLayoutVars>
      </dgm:prSet>
      <dgm:spPr/>
    </dgm:pt>
    <dgm:pt modelId="{2E47CFFB-1AC7-A747-B6D5-42C6769C9F56}" type="pres">
      <dgm:prSet presAssocID="{15DDB2C2-5050-4ED4-A74B-572D5C34782F}" presName="spaceBetweenRectangles" presStyleCnt="0"/>
      <dgm:spPr/>
    </dgm:pt>
    <dgm:pt modelId="{78A25065-BA8F-3E4F-8936-60BE31C979FB}" type="pres">
      <dgm:prSet presAssocID="{592B7715-4CA8-4BE8-BD57-36154C9CB694}" presName="parentLin" presStyleCnt="0"/>
      <dgm:spPr/>
    </dgm:pt>
    <dgm:pt modelId="{1DA464F3-F289-6B4A-8AA6-B69FC3D69A5D}" type="pres">
      <dgm:prSet presAssocID="{592B7715-4CA8-4BE8-BD57-36154C9CB694}" presName="parentLeftMargin" presStyleLbl="node1" presStyleIdx="0" presStyleCnt="4"/>
      <dgm:spPr/>
    </dgm:pt>
    <dgm:pt modelId="{924C8CC1-97FF-3A40-9ADA-221C517060A1}" type="pres">
      <dgm:prSet presAssocID="{592B7715-4CA8-4BE8-BD57-36154C9CB69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D49E023-9404-5449-A804-2A6FB8EED412}" type="pres">
      <dgm:prSet presAssocID="{592B7715-4CA8-4BE8-BD57-36154C9CB694}" presName="negativeSpace" presStyleCnt="0"/>
      <dgm:spPr/>
    </dgm:pt>
    <dgm:pt modelId="{9461849A-FEAF-DA4A-B5F9-72580E3FD605}" type="pres">
      <dgm:prSet presAssocID="{592B7715-4CA8-4BE8-BD57-36154C9CB694}" presName="childText" presStyleLbl="conFgAcc1" presStyleIdx="1" presStyleCnt="4">
        <dgm:presLayoutVars>
          <dgm:bulletEnabled val="1"/>
        </dgm:presLayoutVars>
      </dgm:prSet>
      <dgm:spPr/>
    </dgm:pt>
    <dgm:pt modelId="{D3DE8BA3-CEDA-E047-9F34-FDD2A207C740}" type="pres">
      <dgm:prSet presAssocID="{3FD46F82-2851-4B10-8971-7198E4CE1194}" presName="spaceBetweenRectangles" presStyleCnt="0"/>
      <dgm:spPr/>
    </dgm:pt>
    <dgm:pt modelId="{E64E577C-2EE7-2548-9087-A3E61303551E}" type="pres">
      <dgm:prSet presAssocID="{3C044887-8AFC-45A3-AA40-4B51F5F06099}" presName="parentLin" presStyleCnt="0"/>
      <dgm:spPr/>
    </dgm:pt>
    <dgm:pt modelId="{89535987-15F5-804B-9E8A-1FE9963D9312}" type="pres">
      <dgm:prSet presAssocID="{3C044887-8AFC-45A3-AA40-4B51F5F06099}" presName="parentLeftMargin" presStyleLbl="node1" presStyleIdx="1" presStyleCnt="4"/>
      <dgm:spPr/>
    </dgm:pt>
    <dgm:pt modelId="{109A1DF5-513F-6948-938F-FB0F26D1D95E}" type="pres">
      <dgm:prSet presAssocID="{3C044887-8AFC-45A3-AA40-4B51F5F0609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2FBE921-123D-E44C-8DF0-0212974CA3E1}" type="pres">
      <dgm:prSet presAssocID="{3C044887-8AFC-45A3-AA40-4B51F5F06099}" presName="negativeSpace" presStyleCnt="0"/>
      <dgm:spPr/>
    </dgm:pt>
    <dgm:pt modelId="{06388AC5-24A6-2F42-846D-915450009A93}" type="pres">
      <dgm:prSet presAssocID="{3C044887-8AFC-45A3-AA40-4B51F5F06099}" presName="childText" presStyleLbl="conFgAcc1" presStyleIdx="2" presStyleCnt="4">
        <dgm:presLayoutVars>
          <dgm:bulletEnabled val="1"/>
        </dgm:presLayoutVars>
      </dgm:prSet>
      <dgm:spPr/>
    </dgm:pt>
    <dgm:pt modelId="{8F4C655B-9491-584A-AEBD-9B87103C56FC}" type="pres">
      <dgm:prSet presAssocID="{A344C217-02F3-4B26-88DE-EC0D89FD89DF}" presName="spaceBetweenRectangles" presStyleCnt="0"/>
      <dgm:spPr/>
    </dgm:pt>
    <dgm:pt modelId="{A589639A-CE6A-0345-BE3F-908B961F4D97}" type="pres">
      <dgm:prSet presAssocID="{8D5484EB-4311-41CB-BFA9-45056DDC5509}" presName="parentLin" presStyleCnt="0"/>
      <dgm:spPr/>
    </dgm:pt>
    <dgm:pt modelId="{1448A736-5E0E-9A4E-BF31-952C3900982C}" type="pres">
      <dgm:prSet presAssocID="{8D5484EB-4311-41CB-BFA9-45056DDC5509}" presName="parentLeftMargin" presStyleLbl="node1" presStyleIdx="2" presStyleCnt="4"/>
      <dgm:spPr/>
    </dgm:pt>
    <dgm:pt modelId="{19583F28-D7F9-8342-BC9D-6B0AF806E12F}" type="pres">
      <dgm:prSet presAssocID="{8D5484EB-4311-41CB-BFA9-45056DDC550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14FC570-4300-CD48-A26E-E34A4C8A2020}" type="pres">
      <dgm:prSet presAssocID="{8D5484EB-4311-41CB-BFA9-45056DDC5509}" presName="negativeSpace" presStyleCnt="0"/>
      <dgm:spPr/>
    </dgm:pt>
    <dgm:pt modelId="{A0FD9758-949B-D14A-854B-4BE3DC980600}" type="pres">
      <dgm:prSet presAssocID="{8D5484EB-4311-41CB-BFA9-45056DDC550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E58FD00-9F3F-4ECF-86AB-884E15E6C8C7}" srcId="{73C10AA3-68CB-4862-8394-E059AD60A0A9}" destId="{A915B420-7503-44DF-A9E1-0997049854AD}" srcOrd="0" destOrd="0" parTransId="{2B3CF629-E847-492F-8BFD-32A8734ACC1C}" sibTransId="{5A1F6E6E-795F-4BA0-850C-893AB7C5B588}"/>
    <dgm:cxn modelId="{D54A4022-3D94-47B5-A7EA-AAF539EB99BE}" srcId="{02A16EE4-302E-4E45-A478-648AB1AC5E32}" destId="{592B7715-4CA8-4BE8-BD57-36154C9CB694}" srcOrd="1" destOrd="0" parTransId="{EA743163-0C81-4985-9F6F-7BEBAFCACBB0}" sibTransId="{3FD46F82-2851-4B10-8971-7198E4CE1194}"/>
    <dgm:cxn modelId="{26BBBC2C-DCC7-4645-8D4D-20EEE81144E2}" type="presOf" srcId="{8D5484EB-4311-41CB-BFA9-45056DDC5509}" destId="{1448A736-5E0E-9A4E-BF31-952C3900982C}" srcOrd="0" destOrd="0" presId="urn:microsoft.com/office/officeart/2005/8/layout/list1"/>
    <dgm:cxn modelId="{9C558231-1651-4093-8FFA-0B71B16E5E17}" srcId="{02A16EE4-302E-4E45-A478-648AB1AC5E32}" destId="{8D5484EB-4311-41CB-BFA9-45056DDC5509}" srcOrd="3" destOrd="0" parTransId="{95B52B91-1839-4550-A5FD-26BC21A83C5A}" sibTransId="{57AA7713-7DA3-4919-AAFC-12F94C00536A}"/>
    <dgm:cxn modelId="{6EDB4E50-CB94-BE49-8DDD-FA32A47FB3C8}" type="presOf" srcId="{73C10AA3-68CB-4862-8394-E059AD60A0A9}" destId="{4648C272-E138-9B48-999F-98D40EB64157}" srcOrd="0" destOrd="0" presId="urn:microsoft.com/office/officeart/2005/8/layout/list1"/>
    <dgm:cxn modelId="{13166754-B0A7-F345-A4B4-1B12F7E6499B}" type="presOf" srcId="{73C10AA3-68CB-4862-8394-E059AD60A0A9}" destId="{03ECF348-D04F-C84A-A796-ACBD2795EBE8}" srcOrd="1" destOrd="0" presId="urn:microsoft.com/office/officeart/2005/8/layout/list1"/>
    <dgm:cxn modelId="{A3EC2679-A28B-4744-AB9E-C161138E686A}" type="presOf" srcId="{3C044887-8AFC-45A3-AA40-4B51F5F06099}" destId="{89535987-15F5-804B-9E8A-1FE9963D9312}" srcOrd="0" destOrd="0" presId="urn:microsoft.com/office/officeart/2005/8/layout/list1"/>
    <dgm:cxn modelId="{C104A089-2DD5-6D4A-8ADE-EE9F3477E8A5}" type="presOf" srcId="{6BCF532C-6AB7-4C67-A606-880ECF9510C1}" destId="{06388AC5-24A6-2F42-846D-915450009A93}" srcOrd="0" destOrd="0" presId="urn:microsoft.com/office/officeart/2005/8/layout/list1"/>
    <dgm:cxn modelId="{252E8B8B-3805-7548-B077-B03FEEFE7416}" type="presOf" srcId="{8D5484EB-4311-41CB-BFA9-45056DDC5509}" destId="{19583F28-D7F9-8342-BC9D-6B0AF806E12F}" srcOrd="1" destOrd="0" presId="urn:microsoft.com/office/officeart/2005/8/layout/list1"/>
    <dgm:cxn modelId="{F391F68C-2A97-E844-AFBE-6C68F6C5F7FC}" type="presOf" srcId="{592B7715-4CA8-4BE8-BD57-36154C9CB694}" destId="{1DA464F3-F289-6B4A-8AA6-B69FC3D69A5D}" srcOrd="0" destOrd="0" presId="urn:microsoft.com/office/officeart/2005/8/layout/list1"/>
    <dgm:cxn modelId="{7172FF90-71F9-4A38-A528-07ABC6AB16C3}" srcId="{02A16EE4-302E-4E45-A478-648AB1AC5E32}" destId="{3C044887-8AFC-45A3-AA40-4B51F5F06099}" srcOrd="2" destOrd="0" parTransId="{35730A77-1772-4A29-A30F-945DC0A056D7}" sibTransId="{A344C217-02F3-4B26-88DE-EC0D89FD89DF}"/>
    <dgm:cxn modelId="{7772B99D-C162-5647-B50A-9D267095393E}" type="presOf" srcId="{BEA24892-9AA0-4D83-A019-F29EE3FFC671}" destId="{A0FD9758-949B-D14A-854B-4BE3DC980600}" srcOrd="0" destOrd="0" presId="urn:microsoft.com/office/officeart/2005/8/layout/list1"/>
    <dgm:cxn modelId="{C62CD7A8-9318-4E19-BD23-BCDD9F6ACCF6}" srcId="{3C044887-8AFC-45A3-AA40-4B51F5F06099}" destId="{6BCF532C-6AB7-4C67-A606-880ECF9510C1}" srcOrd="0" destOrd="0" parTransId="{FDCEF6CB-B15B-4C73-B421-44C0C46038C5}" sibTransId="{D9F04045-6A4A-4C5B-8625-C594D4F8B757}"/>
    <dgm:cxn modelId="{83EA2AA9-4F6E-2A46-91BF-3DB229541495}" type="presOf" srcId="{3C044887-8AFC-45A3-AA40-4B51F5F06099}" destId="{109A1DF5-513F-6948-938F-FB0F26D1D95E}" srcOrd="1" destOrd="0" presId="urn:microsoft.com/office/officeart/2005/8/layout/list1"/>
    <dgm:cxn modelId="{1434A9A9-0AFE-4782-AAA7-B4CF04B961A5}" srcId="{02A16EE4-302E-4E45-A478-648AB1AC5E32}" destId="{73C10AA3-68CB-4862-8394-E059AD60A0A9}" srcOrd="0" destOrd="0" parTransId="{1A98CD27-9B8E-4BCA-A25A-F2C328554A63}" sibTransId="{15DDB2C2-5050-4ED4-A74B-572D5C34782F}"/>
    <dgm:cxn modelId="{714D2EC6-18FE-4F61-854B-81474AB70910}" srcId="{8D5484EB-4311-41CB-BFA9-45056DDC5509}" destId="{BEA24892-9AA0-4D83-A019-F29EE3FFC671}" srcOrd="0" destOrd="0" parTransId="{120173E7-5613-4E91-AB91-31F75CDCF17D}" sibTransId="{95F4A7CF-A361-41C6-9978-05BF8EFE03B0}"/>
    <dgm:cxn modelId="{C546A8D8-88EE-5A41-99E6-B0B4652253F3}" type="presOf" srcId="{A915B420-7503-44DF-A9E1-0997049854AD}" destId="{EBB849D1-924F-6548-B522-29F1798BC80E}" srcOrd="0" destOrd="0" presId="urn:microsoft.com/office/officeart/2005/8/layout/list1"/>
    <dgm:cxn modelId="{735AA7DE-72E7-F248-899E-1646AED97991}" type="presOf" srcId="{592B7715-4CA8-4BE8-BD57-36154C9CB694}" destId="{924C8CC1-97FF-3A40-9ADA-221C517060A1}" srcOrd="1" destOrd="0" presId="urn:microsoft.com/office/officeart/2005/8/layout/list1"/>
    <dgm:cxn modelId="{12242DFB-BCCA-7545-B4AE-9FBBAEFCF912}" type="presOf" srcId="{02A16EE4-302E-4E45-A478-648AB1AC5E32}" destId="{E3D27D1C-3BDE-0D48-B575-4CB45E055613}" srcOrd="0" destOrd="0" presId="urn:microsoft.com/office/officeart/2005/8/layout/list1"/>
    <dgm:cxn modelId="{2CEB48D4-4823-534D-B92B-592D2E82E799}" type="presParOf" srcId="{E3D27D1C-3BDE-0D48-B575-4CB45E055613}" destId="{B91F1040-E03F-4D43-B154-49E83FF35D7F}" srcOrd="0" destOrd="0" presId="urn:microsoft.com/office/officeart/2005/8/layout/list1"/>
    <dgm:cxn modelId="{A3355FB9-F847-2A4F-AD49-170710D5B63F}" type="presParOf" srcId="{B91F1040-E03F-4D43-B154-49E83FF35D7F}" destId="{4648C272-E138-9B48-999F-98D40EB64157}" srcOrd="0" destOrd="0" presId="urn:microsoft.com/office/officeart/2005/8/layout/list1"/>
    <dgm:cxn modelId="{FCA2B9B0-8C1C-C54C-8C6C-C7E8FEAD3D6C}" type="presParOf" srcId="{B91F1040-E03F-4D43-B154-49E83FF35D7F}" destId="{03ECF348-D04F-C84A-A796-ACBD2795EBE8}" srcOrd="1" destOrd="0" presId="urn:microsoft.com/office/officeart/2005/8/layout/list1"/>
    <dgm:cxn modelId="{D86F0D25-BB5F-4E4F-9BAC-2D71DC32B2B6}" type="presParOf" srcId="{E3D27D1C-3BDE-0D48-B575-4CB45E055613}" destId="{F529633C-C459-CA42-A003-AF1707C2ACEF}" srcOrd="1" destOrd="0" presId="urn:microsoft.com/office/officeart/2005/8/layout/list1"/>
    <dgm:cxn modelId="{103D899A-D9C4-3F48-B139-827075ECD80D}" type="presParOf" srcId="{E3D27D1C-3BDE-0D48-B575-4CB45E055613}" destId="{EBB849D1-924F-6548-B522-29F1798BC80E}" srcOrd="2" destOrd="0" presId="urn:microsoft.com/office/officeart/2005/8/layout/list1"/>
    <dgm:cxn modelId="{CD5ECE79-C233-7F41-A88D-86D0D4A1ED98}" type="presParOf" srcId="{E3D27D1C-3BDE-0D48-B575-4CB45E055613}" destId="{2E47CFFB-1AC7-A747-B6D5-42C6769C9F56}" srcOrd="3" destOrd="0" presId="urn:microsoft.com/office/officeart/2005/8/layout/list1"/>
    <dgm:cxn modelId="{CC4109B8-0D4C-E549-B7AB-E370F1826876}" type="presParOf" srcId="{E3D27D1C-3BDE-0D48-B575-4CB45E055613}" destId="{78A25065-BA8F-3E4F-8936-60BE31C979FB}" srcOrd="4" destOrd="0" presId="urn:microsoft.com/office/officeart/2005/8/layout/list1"/>
    <dgm:cxn modelId="{C20869D3-3395-3444-9EA6-02AAE4446B81}" type="presParOf" srcId="{78A25065-BA8F-3E4F-8936-60BE31C979FB}" destId="{1DA464F3-F289-6B4A-8AA6-B69FC3D69A5D}" srcOrd="0" destOrd="0" presId="urn:microsoft.com/office/officeart/2005/8/layout/list1"/>
    <dgm:cxn modelId="{AC3782FE-2A4D-9548-AB4F-5030884316FE}" type="presParOf" srcId="{78A25065-BA8F-3E4F-8936-60BE31C979FB}" destId="{924C8CC1-97FF-3A40-9ADA-221C517060A1}" srcOrd="1" destOrd="0" presId="urn:microsoft.com/office/officeart/2005/8/layout/list1"/>
    <dgm:cxn modelId="{92A74C18-E3A9-AD42-BDAB-92A903B9E3E4}" type="presParOf" srcId="{E3D27D1C-3BDE-0D48-B575-4CB45E055613}" destId="{DD49E023-9404-5449-A804-2A6FB8EED412}" srcOrd="5" destOrd="0" presId="urn:microsoft.com/office/officeart/2005/8/layout/list1"/>
    <dgm:cxn modelId="{3CB1C989-15AA-1F45-BA24-433A603D48ED}" type="presParOf" srcId="{E3D27D1C-3BDE-0D48-B575-4CB45E055613}" destId="{9461849A-FEAF-DA4A-B5F9-72580E3FD605}" srcOrd="6" destOrd="0" presId="urn:microsoft.com/office/officeart/2005/8/layout/list1"/>
    <dgm:cxn modelId="{1F43EB59-52EA-0C44-922B-72B22410F446}" type="presParOf" srcId="{E3D27D1C-3BDE-0D48-B575-4CB45E055613}" destId="{D3DE8BA3-CEDA-E047-9F34-FDD2A207C740}" srcOrd="7" destOrd="0" presId="urn:microsoft.com/office/officeart/2005/8/layout/list1"/>
    <dgm:cxn modelId="{1EAA3150-BE9F-C34A-B2BF-7D24B2B53D86}" type="presParOf" srcId="{E3D27D1C-3BDE-0D48-B575-4CB45E055613}" destId="{E64E577C-2EE7-2548-9087-A3E61303551E}" srcOrd="8" destOrd="0" presId="urn:microsoft.com/office/officeart/2005/8/layout/list1"/>
    <dgm:cxn modelId="{73EDFE3B-AA1A-564F-AE46-8B71102DEA1E}" type="presParOf" srcId="{E64E577C-2EE7-2548-9087-A3E61303551E}" destId="{89535987-15F5-804B-9E8A-1FE9963D9312}" srcOrd="0" destOrd="0" presId="urn:microsoft.com/office/officeart/2005/8/layout/list1"/>
    <dgm:cxn modelId="{38B7333A-491D-A145-914D-9D4E4F9346A3}" type="presParOf" srcId="{E64E577C-2EE7-2548-9087-A3E61303551E}" destId="{109A1DF5-513F-6948-938F-FB0F26D1D95E}" srcOrd="1" destOrd="0" presId="urn:microsoft.com/office/officeart/2005/8/layout/list1"/>
    <dgm:cxn modelId="{68D48D23-E502-C94E-A1FD-002AC3745F48}" type="presParOf" srcId="{E3D27D1C-3BDE-0D48-B575-4CB45E055613}" destId="{E2FBE921-123D-E44C-8DF0-0212974CA3E1}" srcOrd="9" destOrd="0" presId="urn:microsoft.com/office/officeart/2005/8/layout/list1"/>
    <dgm:cxn modelId="{A3D68CF6-2B0E-FE46-9FE9-5D93E30BC278}" type="presParOf" srcId="{E3D27D1C-3BDE-0D48-B575-4CB45E055613}" destId="{06388AC5-24A6-2F42-846D-915450009A93}" srcOrd="10" destOrd="0" presId="urn:microsoft.com/office/officeart/2005/8/layout/list1"/>
    <dgm:cxn modelId="{19AF5459-E1B3-FE4A-AC69-FBAFB91E9EF0}" type="presParOf" srcId="{E3D27D1C-3BDE-0D48-B575-4CB45E055613}" destId="{8F4C655B-9491-584A-AEBD-9B87103C56FC}" srcOrd="11" destOrd="0" presId="urn:microsoft.com/office/officeart/2005/8/layout/list1"/>
    <dgm:cxn modelId="{C76AA982-67C9-AA4B-96CE-4D3F18065420}" type="presParOf" srcId="{E3D27D1C-3BDE-0D48-B575-4CB45E055613}" destId="{A589639A-CE6A-0345-BE3F-908B961F4D97}" srcOrd="12" destOrd="0" presId="urn:microsoft.com/office/officeart/2005/8/layout/list1"/>
    <dgm:cxn modelId="{FA0BEB52-F448-BE46-BF24-8430144A205E}" type="presParOf" srcId="{A589639A-CE6A-0345-BE3F-908B961F4D97}" destId="{1448A736-5E0E-9A4E-BF31-952C3900982C}" srcOrd="0" destOrd="0" presId="urn:microsoft.com/office/officeart/2005/8/layout/list1"/>
    <dgm:cxn modelId="{1C9CD463-AD51-2E46-9A0B-AC4AF82B815B}" type="presParOf" srcId="{A589639A-CE6A-0345-BE3F-908B961F4D97}" destId="{19583F28-D7F9-8342-BC9D-6B0AF806E12F}" srcOrd="1" destOrd="0" presId="urn:microsoft.com/office/officeart/2005/8/layout/list1"/>
    <dgm:cxn modelId="{236156C8-E287-5145-9D4F-4BE0D4CDFC86}" type="presParOf" srcId="{E3D27D1C-3BDE-0D48-B575-4CB45E055613}" destId="{C14FC570-4300-CD48-A26E-E34A4C8A2020}" srcOrd="13" destOrd="0" presId="urn:microsoft.com/office/officeart/2005/8/layout/list1"/>
    <dgm:cxn modelId="{B9767D01-4ABA-0F49-AFA6-B6EA52DBDD74}" type="presParOf" srcId="{E3D27D1C-3BDE-0D48-B575-4CB45E055613}" destId="{A0FD9758-949B-D14A-854B-4BE3DC98060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629BBA-FB33-41F1-A01F-92071C26B8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4B5E91F-5540-473A-96CB-5C6B61055BED}">
      <dgm:prSet/>
      <dgm:spPr/>
      <dgm:t>
        <a:bodyPr/>
        <a:lstStyle/>
        <a:p>
          <a:r>
            <a:rPr lang="en-US"/>
            <a:t>Right to treatment</a:t>
          </a:r>
        </a:p>
      </dgm:t>
    </dgm:pt>
    <dgm:pt modelId="{F175AE8D-6456-4349-B968-4EEF6169CF66}" type="parTrans" cxnId="{9720A219-21F9-4FE5-974B-A493651D72DD}">
      <dgm:prSet/>
      <dgm:spPr/>
      <dgm:t>
        <a:bodyPr/>
        <a:lstStyle/>
        <a:p>
          <a:endParaRPr lang="en-US"/>
        </a:p>
      </dgm:t>
    </dgm:pt>
    <dgm:pt modelId="{1B20A131-B418-4DE8-A89C-3D0824567CED}" type="sibTrans" cxnId="{9720A219-21F9-4FE5-974B-A493651D72DD}">
      <dgm:prSet/>
      <dgm:spPr/>
      <dgm:t>
        <a:bodyPr/>
        <a:lstStyle/>
        <a:p>
          <a:endParaRPr lang="en-US"/>
        </a:p>
      </dgm:t>
    </dgm:pt>
    <dgm:pt modelId="{5C45FB37-A1B8-477A-B1C0-16BCAE6C270F}">
      <dgm:prSet/>
      <dgm:spPr/>
      <dgm:t>
        <a:bodyPr/>
        <a:lstStyle/>
        <a:p>
          <a:r>
            <a:rPr lang="en-US"/>
            <a:t>Right to refuse treatment</a:t>
          </a:r>
        </a:p>
      </dgm:t>
    </dgm:pt>
    <dgm:pt modelId="{F2CF295B-CC56-4960-9B93-F9E6C427860C}" type="parTrans" cxnId="{A1FCDF7D-FC15-403E-BFCD-C2BFB72E88E7}">
      <dgm:prSet/>
      <dgm:spPr/>
      <dgm:t>
        <a:bodyPr/>
        <a:lstStyle/>
        <a:p>
          <a:endParaRPr lang="en-US"/>
        </a:p>
      </dgm:t>
    </dgm:pt>
    <dgm:pt modelId="{C93F5EE5-9EA7-4B7D-B84D-EC22C88AB3A2}" type="sibTrans" cxnId="{A1FCDF7D-FC15-403E-BFCD-C2BFB72E88E7}">
      <dgm:prSet/>
      <dgm:spPr/>
      <dgm:t>
        <a:bodyPr/>
        <a:lstStyle/>
        <a:p>
          <a:endParaRPr lang="en-US"/>
        </a:p>
      </dgm:t>
    </dgm:pt>
    <dgm:pt modelId="{3BFE7F64-D28F-48B1-AA3F-A05A5D9C9207}">
      <dgm:prSet/>
      <dgm:spPr/>
      <dgm:t>
        <a:bodyPr/>
        <a:lstStyle/>
        <a:p>
          <a:r>
            <a:rPr lang="en-US"/>
            <a:t>Right to informed consent</a:t>
          </a:r>
        </a:p>
      </dgm:t>
    </dgm:pt>
    <dgm:pt modelId="{B39ED479-8AD5-4F70-A973-66FA853310BF}" type="parTrans" cxnId="{CE3F79DD-979D-4E8C-B726-54645712F82B}">
      <dgm:prSet/>
      <dgm:spPr/>
      <dgm:t>
        <a:bodyPr/>
        <a:lstStyle/>
        <a:p>
          <a:endParaRPr lang="en-US"/>
        </a:p>
      </dgm:t>
    </dgm:pt>
    <dgm:pt modelId="{FD47CDE9-D7CA-49FD-9742-9282CD171A92}" type="sibTrans" cxnId="{CE3F79DD-979D-4E8C-B726-54645712F82B}">
      <dgm:prSet/>
      <dgm:spPr/>
      <dgm:t>
        <a:bodyPr/>
        <a:lstStyle/>
        <a:p>
          <a:endParaRPr lang="en-US"/>
        </a:p>
      </dgm:t>
    </dgm:pt>
    <dgm:pt modelId="{F05C8B73-0488-4BCE-B7F0-F8049AF7F591}">
      <dgm:prSet/>
      <dgm:spPr/>
      <dgm:t>
        <a:bodyPr/>
        <a:lstStyle/>
        <a:p>
          <a:r>
            <a:rPr lang="en-US"/>
            <a:t>Patient is informed of risks, benefits, and alternatives</a:t>
          </a:r>
        </a:p>
      </dgm:t>
    </dgm:pt>
    <dgm:pt modelId="{74A542A5-06BB-4B17-98C7-6937B5A0E4FD}" type="parTrans" cxnId="{C9D19A55-E73D-4139-989F-12CAD484E4A4}">
      <dgm:prSet/>
      <dgm:spPr/>
      <dgm:t>
        <a:bodyPr/>
        <a:lstStyle/>
        <a:p>
          <a:endParaRPr lang="en-US"/>
        </a:p>
      </dgm:t>
    </dgm:pt>
    <dgm:pt modelId="{EAC8E7FE-B405-4CDB-991E-674FA8300797}" type="sibTrans" cxnId="{C9D19A55-E73D-4139-989F-12CAD484E4A4}">
      <dgm:prSet/>
      <dgm:spPr/>
      <dgm:t>
        <a:bodyPr/>
        <a:lstStyle/>
        <a:p>
          <a:endParaRPr lang="en-US"/>
        </a:p>
      </dgm:t>
    </dgm:pt>
    <dgm:pt modelId="{F1682F69-FDBA-4944-8C20-DE1449489608}">
      <dgm:prSet/>
      <dgm:spPr/>
      <dgm:t>
        <a:bodyPr/>
        <a:lstStyle/>
        <a:p>
          <a:r>
            <a:rPr lang="en-US"/>
            <a:t>Person must voluntarily accept treatment</a:t>
          </a:r>
        </a:p>
      </dgm:t>
    </dgm:pt>
    <dgm:pt modelId="{DEDFFF84-D833-4C63-99B5-77C07DA76D73}" type="parTrans" cxnId="{D378D43F-120A-4DEE-898C-8765F5073EB4}">
      <dgm:prSet/>
      <dgm:spPr/>
      <dgm:t>
        <a:bodyPr/>
        <a:lstStyle/>
        <a:p>
          <a:endParaRPr lang="en-US"/>
        </a:p>
      </dgm:t>
    </dgm:pt>
    <dgm:pt modelId="{728CCCBE-C589-477A-B294-3A5679F3ED9F}" type="sibTrans" cxnId="{D378D43F-120A-4DEE-898C-8765F5073EB4}">
      <dgm:prSet/>
      <dgm:spPr/>
      <dgm:t>
        <a:bodyPr/>
        <a:lstStyle/>
        <a:p>
          <a:endParaRPr lang="en-US"/>
        </a:p>
      </dgm:t>
    </dgm:pt>
    <dgm:pt modelId="{31EAECDC-8F05-4E09-8101-3295AEA7271A}">
      <dgm:prSet/>
      <dgm:spPr/>
      <dgm:t>
        <a:bodyPr/>
        <a:lstStyle/>
        <a:p>
          <a:r>
            <a:rPr lang="en-US"/>
            <a:t>Implied Consent</a:t>
          </a:r>
        </a:p>
      </dgm:t>
    </dgm:pt>
    <dgm:pt modelId="{9473D292-8D9F-4F09-8EA3-F1FB5ECF86DD}" type="parTrans" cxnId="{9ED85D81-E076-43B9-A7C7-E6CF88B10308}">
      <dgm:prSet/>
      <dgm:spPr/>
      <dgm:t>
        <a:bodyPr/>
        <a:lstStyle/>
        <a:p>
          <a:endParaRPr lang="en-US"/>
        </a:p>
      </dgm:t>
    </dgm:pt>
    <dgm:pt modelId="{3D59C5B2-7E11-497F-A436-4794C0090007}" type="sibTrans" cxnId="{9ED85D81-E076-43B9-A7C7-E6CF88B10308}">
      <dgm:prSet/>
      <dgm:spPr/>
      <dgm:t>
        <a:bodyPr/>
        <a:lstStyle/>
        <a:p>
          <a:endParaRPr lang="en-US"/>
        </a:p>
      </dgm:t>
    </dgm:pt>
    <dgm:pt modelId="{6821AC2D-E4C7-401C-ADE9-7CF98E31BB73}">
      <dgm:prSet/>
      <dgm:spPr/>
      <dgm:t>
        <a:bodyPr/>
        <a:lstStyle/>
        <a:p>
          <a:r>
            <a:rPr lang="en-US"/>
            <a:t>Capacity &amp; competency</a:t>
          </a:r>
        </a:p>
      </dgm:t>
    </dgm:pt>
    <dgm:pt modelId="{EB9B0E0E-DE93-4B2D-ADF1-509E63CA1C83}" type="parTrans" cxnId="{4EE701E5-A6B4-4590-AEAE-14D6DD66E83A}">
      <dgm:prSet/>
      <dgm:spPr/>
      <dgm:t>
        <a:bodyPr/>
        <a:lstStyle/>
        <a:p>
          <a:endParaRPr lang="en-US"/>
        </a:p>
      </dgm:t>
    </dgm:pt>
    <dgm:pt modelId="{35E580BB-5741-4F8D-9C8B-A07612F51E82}" type="sibTrans" cxnId="{4EE701E5-A6B4-4590-AEAE-14D6DD66E83A}">
      <dgm:prSet/>
      <dgm:spPr/>
      <dgm:t>
        <a:bodyPr/>
        <a:lstStyle/>
        <a:p>
          <a:endParaRPr lang="en-US"/>
        </a:p>
      </dgm:t>
    </dgm:pt>
    <dgm:pt modelId="{10C852E9-BE82-AD4F-AA48-B07BAC3CE72D}" type="pres">
      <dgm:prSet presAssocID="{70629BBA-FB33-41F1-A01F-92071C26B811}" presName="linear" presStyleCnt="0">
        <dgm:presLayoutVars>
          <dgm:animLvl val="lvl"/>
          <dgm:resizeHandles val="exact"/>
        </dgm:presLayoutVars>
      </dgm:prSet>
      <dgm:spPr/>
    </dgm:pt>
    <dgm:pt modelId="{B2230F9F-B1D0-0C4C-887B-B8E78D99A22A}" type="pres">
      <dgm:prSet presAssocID="{E4B5E91F-5540-473A-96CB-5C6B61055BE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5A944BE-BA98-1B4D-B8EA-8FFCFF5FE3C1}" type="pres">
      <dgm:prSet presAssocID="{1B20A131-B418-4DE8-A89C-3D0824567CED}" presName="spacer" presStyleCnt="0"/>
      <dgm:spPr/>
    </dgm:pt>
    <dgm:pt modelId="{4391F420-0175-5D47-A042-9068AF7AA24F}" type="pres">
      <dgm:prSet presAssocID="{5C45FB37-A1B8-477A-B1C0-16BCAE6C270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8F17D5C-3EB4-8C49-B41C-DB217931A7DB}" type="pres">
      <dgm:prSet presAssocID="{C93F5EE5-9EA7-4B7D-B84D-EC22C88AB3A2}" presName="spacer" presStyleCnt="0"/>
      <dgm:spPr/>
    </dgm:pt>
    <dgm:pt modelId="{39009A44-BCED-624D-926A-722F51EE9716}" type="pres">
      <dgm:prSet presAssocID="{3BFE7F64-D28F-48B1-AA3F-A05A5D9C920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29FA964-BA86-6240-A9E0-760F82CA079C}" type="pres">
      <dgm:prSet presAssocID="{3BFE7F64-D28F-48B1-AA3F-A05A5D9C920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720A219-21F9-4FE5-974B-A493651D72DD}" srcId="{70629BBA-FB33-41F1-A01F-92071C26B811}" destId="{E4B5E91F-5540-473A-96CB-5C6B61055BED}" srcOrd="0" destOrd="0" parTransId="{F175AE8D-6456-4349-B968-4EEF6169CF66}" sibTransId="{1B20A131-B418-4DE8-A89C-3D0824567CED}"/>
    <dgm:cxn modelId="{B086E02F-31E6-E349-89C2-A36E624E7F52}" type="presOf" srcId="{70629BBA-FB33-41F1-A01F-92071C26B811}" destId="{10C852E9-BE82-AD4F-AA48-B07BAC3CE72D}" srcOrd="0" destOrd="0" presId="urn:microsoft.com/office/officeart/2005/8/layout/vList2"/>
    <dgm:cxn modelId="{D378D43F-120A-4DEE-898C-8765F5073EB4}" srcId="{3BFE7F64-D28F-48B1-AA3F-A05A5D9C9207}" destId="{F1682F69-FDBA-4944-8C20-DE1449489608}" srcOrd="1" destOrd="0" parTransId="{DEDFFF84-D833-4C63-99B5-77C07DA76D73}" sibTransId="{728CCCBE-C589-477A-B294-3A5679F3ED9F}"/>
    <dgm:cxn modelId="{4DD48740-2816-8C4F-BBEC-3BC507EA4F79}" type="presOf" srcId="{6821AC2D-E4C7-401C-ADE9-7CF98E31BB73}" destId="{D29FA964-BA86-6240-A9E0-760F82CA079C}" srcOrd="0" destOrd="3" presId="urn:microsoft.com/office/officeart/2005/8/layout/vList2"/>
    <dgm:cxn modelId="{7EBA6152-CE1C-CA45-8D78-BFD39CC079C3}" type="presOf" srcId="{3BFE7F64-D28F-48B1-AA3F-A05A5D9C9207}" destId="{39009A44-BCED-624D-926A-722F51EE9716}" srcOrd="0" destOrd="0" presId="urn:microsoft.com/office/officeart/2005/8/layout/vList2"/>
    <dgm:cxn modelId="{C9D19A55-E73D-4139-989F-12CAD484E4A4}" srcId="{3BFE7F64-D28F-48B1-AA3F-A05A5D9C9207}" destId="{F05C8B73-0488-4BCE-B7F0-F8049AF7F591}" srcOrd="0" destOrd="0" parTransId="{74A542A5-06BB-4B17-98C7-6937B5A0E4FD}" sibTransId="{EAC8E7FE-B405-4CDB-991E-674FA8300797}"/>
    <dgm:cxn modelId="{35B8006E-97EC-FF44-9B89-6EB6ED51B142}" type="presOf" srcId="{5C45FB37-A1B8-477A-B1C0-16BCAE6C270F}" destId="{4391F420-0175-5D47-A042-9068AF7AA24F}" srcOrd="0" destOrd="0" presId="urn:microsoft.com/office/officeart/2005/8/layout/vList2"/>
    <dgm:cxn modelId="{A1FCDF7D-FC15-403E-BFCD-C2BFB72E88E7}" srcId="{70629BBA-FB33-41F1-A01F-92071C26B811}" destId="{5C45FB37-A1B8-477A-B1C0-16BCAE6C270F}" srcOrd="1" destOrd="0" parTransId="{F2CF295B-CC56-4960-9B93-F9E6C427860C}" sibTransId="{C93F5EE5-9EA7-4B7D-B84D-EC22C88AB3A2}"/>
    <dgm:cxn modelId="{9ED85D81-E076-43B9-A7C7-E6CF88B10308}" srcId="{3BFE7F64-D28F-48B1-AA3F-A05A5D9C9207}" destId="{31EAECDC-8F05-4E09-8101-3295AEA7271A}" srcOrd="2" destOrd="0" parTransId="{9473D292-8D9F-4F09-8EA3-F1FB5ECF86DD}" sibTransId="{3D59C5B2-7E11-497F-A436-4794C0090007}"/>
    <dgm:cxn modelId="{E5C51FAE-DB58-EB47-8B5E-77F6FC756156}" type="presOf" srcId="{F1682F69-FDBA-4944-8C20-DE1449489608}" destId="{D29FA964-BA86-6240-A9E0-760F82CA079C}" srcOrd="0" destOrd="1" presId="urn:microsoft.com/office/officeart/2005/8/layout/vList2"/>
    <dgm:cxn modelId="{F31644B1-BC88-3D4D-866E-5EDF4B229CFF}" type="presOf" srcId="{E4B5E91F-5540-473A-96CB-5C6B61055BED}" destId="{B2230F9F-B1D0-0C4C-887B-B8E78D99A22A}" srcOrd="0" destOrd="0" presId="urn:microsoft.com/office/officeart/2005/8/layout/vList2"/>
    <dgm:cxn modelId="{CE3F79DD-979D-4E8C-B726-54645712F82B}" srcId="{70629BBA-FB33-41F1-A01F-92071C26B811}" destId="{3BFE7F64-D28F-48B1-AA3F-A05A5D9C9207}" srcOrd="2" destOrd="0" parTransId="{B39ED479-8AD5-4F70-A973-66FA853310BF}" sibTransId="{FD47CDE9-D7CA-49FD-9742-9282CD171A92}"/>
    <dgm:cxn modelId="{4EE701E5-A6B4-4590-AEAE-14D6DD66E83A}" srcId="{3BFE7F64-D28F-48B1-AA3F-A05A5D9C9207}" destId="{6821AC2D-E4C7-401C-ADE9-7CF98E31BB73}" srcOrd="3" destOrd="0" parTransId="{EB9B0E0E-DE93-4B2D-ADF1-509E63CA1C83}" sibTransId="{35E580BB-5741-4F8D-9C8B-A07612F51E82}"/>
    <dgm:cxn modelId="{B4474FEA-141E-D84B-942A-BD46CFBB3D2A}" type="presOf" srcId="{F05C8B73-0488-4BCE-B7F0-F8049AF7F591}" destId="{D29FA964-BA86-6240-A9E0-760F82CA079C}" srcOrd="0" destOrd="0" presId="urn:microsoft.com/office/officeart/2005/8/layout/vList2"/>
    <dgm:cxn modelId="{09F8E9F7-9DD3-0141-BDCB-C968FCFAEAF6}" type="presOf" srcId="{31EAECDC-8F05-4E09-8101-3295AEA7271A}" destId="{D29FA964-BA86-6240-A9E0-760F82CA079C}" srcOrd="0" destOrd="2" presId="urn:microsoft.com/office/officeart/2005/8/layout/vList2"/>
    <dgm:cxn modelId="{8EEEEE4E-4B76-3645-BCDF-A75A19943576}" type="presParOf" srcId="{10C852E9-BE82-AD4F-AA48-B07BAC3CE72D}" destId="{B2230F9F-B1D0-0C4C-887B-B8E78D99A22A}" srcOrd="0" destOrd="0" presId="urn:microsoft.com/office/officeart/2005/8/layout/vList2"/>
    <dgm:cxn modelId="{9E6EADB4-18F5-9A4F-B673-BD740F84999B}" type="presParOf" srcId="{10C852E9-BE82-AD4F-AA48-B07BAC3CE72D}" destId="{55A944BE-BA98-1B4D-B8EA-8FFCFF5FE3C1}" srcOrd="1" destOrd="0" presId="urn:microsoft.com/office/officeart/2005/8/layout/vList2"/>
    <dgm:cxn modelId="{C0FF42B0-38A7-4A45-AE25-2BC8D9D56341}" type="presParOf" srcId="{10C852E9-BE82-AD4F-AA48-B07BAC3CE72D}" destId="{4391F420-0175-5D47-A042-9068AF7AA24F}" srcOrd="2" destOrd="0" presId="urn:microsoft.com/office/officeart/2005/8/layout/vList2"/>
    <dgm:cxn modelId="{73CC731D-A246-CC43-8D6D-95D82166D0D5}" type="presParOf" srcId="{10C852E9-BE82-AD4F-AA48-B07BAC3CE72D}" destId="{A8F17D5C-3EB4-8C49-B41C-DB217931A7DB}" srcOrd="3" destOrd="0" presId="urn:microsoft.com/office/officeart/2005/8/layout/vList2"/>
    <dgm:cxn modelId="{4736B55E-5E15-C644-98A9-6DE259DCC728}" type="presParOf" srcId="{10C852E9-BE82-AD4F-AA48-B07BAC3CE72D}" destId="{39009A44-BCED-624D-926A-722F51EE9716}" srcOrd="4" destOrd="0" presId="urn:microsoft.com/office/officeart/2005/8/layout/vList2"/>
    <dgm:cxn modelId="{81B0F6C8-FFE1-8342-9DA0-FE7E6A908FD5}" type="presParOf" srcId="{10C852E9-BE82-AD4F-AA48-B07BAC3CE72D}" destId="{D29FA964-BA86-6240-A9E0-760F82CA079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AD5A03-CD08-4865-ADFD-B2257A9C9623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B4BF36-BE25-492B-BBAF-2A5E5F2D98A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Rights regarding psychiatric advance directives</a:t>
          </a:r>
        </a:p>
      </dgm:t>
    </dgm:pt>
    <dgm:pt modelId="{8557B785-F7A8-4EBD-950C-2233F45F9F94}" type="parTrans" cxnId="{151E04A5-B173-4006-8009-1122D6C8D751}">
      <dgm:prSet/>
      <dgm:spPr/>
      <dgm:t>
        <a:bodyPr/>
        <a:lstStyle/>
        <a:p>
          <a:endParaRPr lang="en-US"/>
        </a:p>
      </dgm:t>
    </dgm:pt>
    <dgm:pt modelId="{72E08EF4-1EB9-4078-9494-410104AAAF8E}" type="sibTrans" cxnId="{151E04A5-B173-4006-8009-1122D6C8D751}">
      <dgm:prSet/>
      <dgm:spPr/>
      <dgm:t>
        <a:bodyPr/>
        <a:lstStyle/>
        <a:p>
          <a:endParaRPr lang="en-US"/>
        </a:p>
      </dgm:t>
    </dgm:pt>
    <dgm:pt modelId="{BB7D7FC2-7782-44F1-A7AB-F5253785A7E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Rights regarding restraint and seclusion</a:t>
          </a:r>
        </a:p>
      </dgm:t>
    </dgm:pt>
    <dgm:pt modelId="{14E9881D-4DDC-4853-A435-5CBB52F140DB}" type="parTrans" cxnId="{7961E4B2-1D78-43EB-9D4F-F99A738E398C}">
      <dgm:prSet/>
      <dgm:spPr/>
      <dgm:t>
        <a:bodyPr/>
        <a:lstStyle/>
        <a:p>
          <a:endParaRPr lang="en-US"/>
        </a:p>
      </dgm:t>
    </dgm:pt>
    <dgm:pt modelId="{6269E08F-5154-4EBE-B7F0-17927D104D4D}" type="sibTrans" cxnId="{7961E4B2-1D78-43EB-9D4F-F99A738E398C}">
      <dgm:prSet/>
      <dgm:spPr/>
      <dgm:t>
        <a:bodyPr/>
        <a:lstStyle/>
        <a:p>
          <a:endParaRPr lang="en-US"/>
        </a:p>
      </dgm:t>
    </dgm:pt>
    <dgm:pt modelId="{1084CB7E-7EBE-4A9A-9E5A-6BEFCEE587ED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1800" b="1" dirty="0"/>
            <a:t>Orders and documentation</a:t>
          </a:r>
        </a:p>
      </dgm:t>
    </dgm:pt>
    <dgm:pt modelId="{CA60EDC3-4F9A-4B42-951E-C962A99C0D69}" type="parTrans" cxnId="{3AA09402-D64F-494E-8FCC-7FAE452E5A6C}">
      <dgm:prSet/>
      <dgm:spPr/>
      <dgm:t>
        <a:bodyPr/>
        <a:lstStyle/>
        <a:p>
          <a:endParaRPr lang="en-US"/>
        </a:p>
      </dgm:t>
    </dgm:pt>
    <dgm:pt modelId="{C85C8A3B-12AD-4506-BE49-C88B1678DF0D}" type="sibTrans" cxnId="{3AA09402-D64F-494E-8FCC-7FAE452E5A6C}">
      <dgm:prSet/>
      <dgm:spPr/>
      <dgm:t>
        <a:bodyPr/>
        <a:lstStyle/>
        <a:p>
          <a:endParaRPr lang="en-US"/>
        </a:p>
      </dgm:t>
    </dgm:pt>
    <dgm:pt modelId="{B8B81DFB-EA51-400E-846D-2AD7C2DDDB0A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1800" b="1" dirty="0"/>
            <a:t>In an emergency, a nurse may place a patient in seclusion or restraint but obtains a written or verbal order as soon as possible thereafter. </a:t>
          </a:r>
        </a:p>
      </dgm:t>
    </dgm:pt>
    <dgm:pt modelId="{C5C152E8-7D09-4BD3-8DE1-366905184697}" type="parTrans" cxnId="{EF15D853-23FF-4A2C-9CDC-56289950F3C6}">
      <dgm:prSet/>
      <dgm:spPr/>
      <dgm:t>
        <a:bodyPr/>
        <a:lstStyle/>
        <a:p>
          <a:endParaRPr lang="en-US"/>
        </a:p>
      </dgm:t>
    </dgm:pt>
    <dgm:pt modelId="{0DFBC8DD-6EF9-4911-9559-94A1EB6608AE}" type="sibTrans" cxnId="{EF15D853-23FF-4A2C-9CDC-56289950F3C6}">
      <dgm:prSet/>
      <dgm:spPr/>
      <dgm:t>
        <a:bodyPr/>
        <a:lstStyle/>
        <a:p>
          <a:endParaRPr lang="en-US"/>
        </a:p>
      </dgm:t>
    </dgm:pt>
    <dgm:pt modelId="{4A3B8B1F-77DA-4912-8F7C-FA33E4F90531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1800" b="1" dirty="0"/>
            <a:t>Orders for restraint or seclusion are never written as an as needed or as a standing order. </a:t>
          </a:r>
        </a:p>
      </dgm:t>
    </dgm:pt>
    <dgm:pt modelId="{395BFB93-AB85-487B-B065-A89335B9AA0D}" type="parTrans" cxnId="{DADE0D98-29FF-4F57-BA9C-DA2D2EDEA715}">
      <dgm:prSet/>
      <dgm:spPr/>
      <dgm:t>
        <a:bodyPr/>
        <a:lstStyle/>
        <a:p>
          <a:endParaRPr lang="en-US"/>
        </a:p>
      </dgm:t>
    </dgm:pt>
    <dgm:pt modelId="{761B9DCF-E5F0-4577-B13B-4871D6A76492}" type="sibTrans" cxnId="{DADE0D98-29FF-4F57-BA9C-DA2D2EDEA715}">
      <dgm:prSet/>
      <dgm:spPr/>
      <dgm:t>
        <a:bodyPr/>
        <a:lstStyle/>
        <a:p>
          <a:endParaRPr lang="en-US"/>
        </a:p>
      </dgm:t>
    </dgm:pt>
    <dgm:pt modelId="{5BA54857-8A5C-46D2-BFDF-0D2CB4294957}" type="pres">
      <dgm:prSet presAssocID="{11AD5A03-CD08-4865-ADFD-B2257A9C9623}" presName="root" presStyleCnt="0">
        <dgm:presLayoutVars>
          <dgm:dir/>
          <dgm:resizeHandles val="exact"/>
        </dgm:presLayoutVars>
      </dgm:prSet>
      <dgm:spPr/>
    </dgm:pt>
    <dgm:pt modelId="{8C86634B-CF3E-4919-9B8A-7499B00B2868}" type="pres">
      <dgm:prSet presAssocID="{99B4BF36-BE25-492B-BBAF-2A5E5F2D98A8}" presName="compNode" presStyleCnt="0"/>
      <dgm:spPr/>
    </dgm:pt>
    <dgm:pt modelId="{CC3DB786-35D9-4144-9AA0-E66E8B55DA3C}" type="pres">
      <dgm:prSet presAssocID="{99B4BF36-BE25-492B-BBAF-2A5E5F2D98A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DBCE07C8-187A-4C15-9D86-1346AE945B80}" type="pres">
      <dgm:prSet presAssocID="{99B4BF36-BE25-492B-BBAF-2A5E5F2D98A8}" presName="iconSpace" presStyleCnt="0"/>
      <dgm:spPr/>
    </dgm:pt>
    <dgm:pt modelId="{09602152-855C-411F-9231-8F8B805D9403}" type="pres">
      <dgm:prSet presAssocID="{99B4BF36-BE25-492B-BBAF-2A5E5F2D98A8}" presName="parTx" presStyleLbl="revTx" presStyleIdx="0" presStyleCnt="4">
        <dgm:presLayoutVars>
          <dgm:chMax val="0"/>
          <dgm:chPref val="0"/>
        </dgm:presLayoutVars>
      </dgm:prSet>
      <dgm:spPr/>
    </dgm:pt>
    <dgm:pt modelId="{B40EB522-94D8-43EE-A866-CB839CA186A6}" type="pres">
      <dgm:prSet presAssocID="{99B4BF36-BE25-492B-BBAF-2A5E5F2D98A8}" presName="txSpace" presStyleCnt="0"/>
      <dgm:spPr/>
    </dgm:pt>
    <dgm:pt modelId="{3C649FB3-E805-4B74-8E0C-B6AC8CDEEC7F}" type="pres">
      <dgm:prSet presAssocID="{99B4BF36-BE25-492B-BBAF-2A5E5F2D98A8}" presName="desTx" presStyleLbl="revTx" presStyleIdx="1" presStyleCnt="4">
        <dgm:presLayoutVars/>
      </dgm:prSet>
      <dgm:spPr/>
    </dgm:pt>
    <dgm:pt modelId="{E11F7728-622D-4977-B374-A340B605CE60}" type="pres">
      <dgm:prSet presAssocID="{72E08EF4-1EB9-4078-9494-410104AAAF8E}" presName="sibTrans" presStyleCnt="0"/>
      <dgm:spPr/>
    </dgm:pt>
    <dgm:pt modelId="{E115BC15-A4BD-46E8-9E2F-080263C47A66}" type="pres">
      <dgm:prSet presAssocID="{BB7D7FC2-7782-44F1-A7AB-F5253785A7E7}" presName="compNode" presStyleCnt="0"/>
      <dgm:spPr/>
    </dgm:pt>
    <dgm:pt modelId="{C5EBF5C8-ABB0-46A8-B007-4572EDC96CD8}" type="pres">
      <dgm:prSet presAssocID="{BB7D7FC2-7782-44F1-A7AB-F5253785A7E7}" presName="iconRect" presStyleLbl="node1" presStyleIdx="1" presStyleCnt="2" custLinFactNeighborX="-6174" custLinFactNeighborY="-3502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49F3452C-DF65-4691-8F3B-689EAFC549E5}" type="pres">
      <dgm:prSet presAssocID="{BB7D7FC2-7782-44F1-A7AB-F5253785A7E7}" presName="iconSpace" presStyleCnt="0"/>
      <dgm:spPr/>
    </dgm:pt>
    <dgm:pt modelId="{8E0C04A6-46C4-4C3C-92ED-AAF970FAAA32}" type="pres">
      <dgm:prSet presAssocID="{BB7D7FC2-7782-44F1-A7AB-F5253785A7E7}" presName="parTx" presStyleLbl="revTx" presStyleIdx="2" presStyleCnt="4" custLinFactNeighborX="107" custLinFactNeighborY="-70436">
        <dgm:presLayoutVars>
          <dgm:chMax val="0"/>
          <dgm:chPref val="0"/>
        </dgm:presLayoutVars>
      </dgm:prSet>
      <dgm:spPr/>
    </dgm:pt>
    <dgm:pt modelId="{278B5987-9988-419B-9EC1-762B77110260}" type="pres">
      <dgm:prSet presAssocID="{BB7D7FC2-7782-44F1-A7AB-F5253785A7E7}" presName="txSpace" presStyleCnt="0"/>
      <dgm:spPr/>
    </dgm:pt>
    <dgm:pt modelId="{5842D79A-7F20-48ED-AB53-23CFE0ECEBA9}" type="pres">
      <dgm:prSet presAssocID="{BB7D7FC2-7782-44F1-A7AB-F5253785A7E7}" presName="desTx" presStyleLbl="revTx" presStyleIdx="3" presStyleCnt="4" custScaleX="102087" custScaleY="742285" custLinFactY="100000" custLinFactNeighborX="44" custLinFactNeighborY="130862">
        <dgm:presLayoutVars/>
      </dgm:prSet>
      <dgm:spPr/>
    </dgm:pt>
  </dgm:ptLst>
  <dgm:cxnLst>
    <dgm:cxn modelId="{3AA09402-D64F-494E-8FCC-7FAE452E5A6C}" srcId="{BB7D7FC2-7782-44F1-A7AB-F5253785A7E7}" destId="{1084CB7E-7EBE-4A9A-9E5A-6BEFCEE587ED}" srcOrd="0" destOrd="0" parTransId="{CA60EDC3-4F9A-4B42-951E-C962A99C0D69}" sibTransId="{C85C8A3B-12AD-4506-BE49-C88B1678DF0D}"/>
    <dgm:cxn modelId="{44431816-73E6-8F40-B2AD-9463AFF58A84}" type="presOf" srcId="{B8B81DFB-EA51-400E-846D-2AD7C2DDDB0A}" destId="{5842D79A-7F20-48ED-AB53-23CFE0ECEBA9}" srcOrd="0" destOrd="1" presId="urn:microsoft.com/office/officeart/2018/5/layout/CenteredIconLabelDescriptionList"/>
    <dgm:cxn modelId="{F6450319-8779-2A45-B229-BCB294AF688F}" type="presOf" srcId="{99B4BF36-BE25-492B-BBAF-2A5E5F2D98A8}" destId="{09602152-855C-411F-9231-8F8B805D9403}" srcOrd="0" destOrd="0" presId="urn:microsoft.com/office/officeart/2018/5/layout/CenteredIconLabelDescriptionList"/>
    <dgm:cxn modelId="{584BC252-470A-CE40-A57D-B90DD66838CC}" type="presOf" srcId="{4A3B8B1F-77DA-4912-8F7C-FA33E4F90531}" destId="{5842D79A-7F20-48ED-AB53-23CFE0ECEBA9}" srcOrd="0" destOrd="2" presId="urn:microsoft.com/office/officeart/2018/5/layout/CenteredIconLabelDescriptionList"/>
    <dgm:cxn modelId="{EF15D853-23FF-4A2C-9CDC-56289950F3C6}" srcId="{BB7D7FC2-7782-44F1-A7AB-F5253785A7E7}" destId="{B8B81DFB-EA51-400E-846D-2AD7C2DDDB0A}" srcOrd="1" destOrd="0" parTransId="{C5C152E8-7D09-4BD3-8DE1-366905184697}" sibTransId="{0DFBC8DD-6EF9-4911-9559-94A1EB6608AE}"/>
    <dgm:cxn modelId="{26108F86-039B-E04D-873D-B9F4B4CF9AC8}" type="presOf" srcId="{1084CB7E-7EBE-4A9A-9E5A-6BEFCEE587ED}" destId="{5842D79A-7F20-48ED-AB53-23CFE0ECEBA9}" srcOrd="0" destOrd="0" presId="urn:microsoft.com/office/officeart/2018/5/layout/CenteredIconLabelDescriptionList"/>
    <dgm:cxn modelId="{58756B97-53EC-4340-B187-CD46F91E1397}" type="presOf" srcId="{BB7D7FC2-7782-44F1-A7AB-F5253785A7E7}" destId="{8E0C04A6-46C4-4C3C-92ED-AAF970FAAA32}" srcOrd="0" destOrd="0" presId="urn:microsoft.com/office/officeart/2018/5/layout/CenteredIconLabelDescriptionList"/>
    <dgm:cxn modelId="{DADE0D98-29FF-4F57-BA9C-DA2D2EDEA715}" srcId="{BB7D7FC2-7782-44F1-A7AB-F5253785A7E7}" destId="{4A3B8B1F-77DA-4912-8F7C-FA33E4F90531}" srcOrd="2" destOrd="0" parTransId="{395BFB93-AB85-487B-B065-A89335B9AA0D}" sibTransId="{761B9DCF-E5F0-4577-B13B-4871D6A76492}"/>
    <dgm:cxn modelId="{151E04A5-B173-4006-8009-1122D6C8D751}" srcId="{11AD5A03-CD08-4865-ADFD-B2257A9C9623}" destId="{99B4BF36-BE25-492B-BBAF-2A5E5F2D98A8}" srcOrd="0" destOrd="0" parTransId="{8557B785-F7A8-4EBD-950C-2233F45F9F94}" sibTransId="{72E08EF4-1EB9-4078-9494-410104AAAF8E}"/>
    <dgm:cxn modelId="{7961E4B2-1D78-43EB-9D4F-F99A738E398C}" srcId="{11AD5A03-CD08-4865-ADFD-B2257A9C9623}" destId="{BB7D7FC2-7782-44F1-A7AB-F5253785A7E7}" srcOrd="1" destOrd="0" parTransId="{14E9881D-4DDC-4853-A435-5CBB52F140DB}" sibTransId="{6269E08F-5154-4EBE-B7F0-17927D104D4D}"/>
    <dgm:cxn modelId="{E5D6A2DE-DF70-9F47-AD10-5C0A0026120F}" type="presOf" srcId="{11AD5A03-CD08-4865-ADFD-B2257A9C9623}" destId="{5BA54857-8A5C-46D2-BFDF-0D2CB4294957}" srcOrd="0" destOrd="0" presId="urn:microsoft.com/office/officeart/2018/5/layout/CenteredIconLabelDescriptionList"/>
    <dgm:cxn modelId="{92992D1A-5E09-3347-9F7B-0938AC7C318C}" type="presParOf" srcId="{5BA54857-8A5C-46D2-BFDF-0D2CB4294957}" destId="{8C86634B-CF3E-4919-9B8A-7499B00B2868}" srcOrd="0" destOrd="0" presId="urn:microsoft.com/office/officeart/2018/5/layout/CenteredIconLabelDescriptionList"/>
    <dgm:cxn modelId="{F3E4B507-7539-494C-83F5-6662C0577357}" type="presParOf" srcId="{8C86634B-CF3E-4919-9B8A-7499B00B2868}" destId="{CC3DB786-35D9-4144-9AA0-E66E8B55DA3C}" srcOrd="0" destOrd="0" presId="urn:microsoft.com/office/officeart/2018/5/layout/CenteredIconLabelDescriptionList"/>
    <dgm:cxn modelId="{1C8C1EB2-0912-8647-AE7A-4AB6CC7DDE4E}" type="presParOf" srcId="{8C86634B-CF3E-4919-9B8A-7499B00B2868}" destId="{DBCE07C8-187A-4C15-9D86-1346AE945B80}" srcOrd="1" destOrd="0" presId="urn:microsoft.com/office/officeart/2018/5/layout/CenteredIconLabelDescriptionList"/>
    <dgm:cxn modelId="{71A59DFE-2277-D74E-874D-40DB80C4D128}" type="presParOf" srcId="{8C86634B-CF3E-4919-9B8A-7499B00B2868}" destId="{09602152-855C-411F-9231-8F8B805D9403}" srcOrd="2" destOrd="0" presId="urn:microsoft.com/office/officeart/2018/5/layout/CenteredIconLabelDescriptionList"/>
    <dgm:cxn modelId="{C531C653-957E-1148-97E5-78A9A4F701C1}" type="presParOf" srcId="{8C86634B-CF3E-4919-9B8A-7499B00B2868}" destId="{B40EB522-94D8-43EE-A866-CB839CA186A6}" srcOrd="3" destOrd="0" presId="urn:microsoft.com/office/officeart/2018/5/layout/CenteredIconLabelDescriptionList"/>
    <dgm:cxn modelId="{0697FD5C-345C-8E40-AA31-F0526E09E5B5}" type="presParOf" srcId="{8C86634B-CF3E-4919-9B8A-7499B00B2868}" destId="{3C649FB3-E805-4B74-8E0C-B6AC8CDEEC7F}" srcOrd="4" destOrd="0" presId="urn:microsoft.com/office/officeart/2018/5/layout/CenteredIconLabelDescriptionList"/>
    <dgm:cxn modelId="{7E442BB4-9B8E-4F4C-80FA-36423535223C}" type="presParOf" srcId="{5BA54857-8A5C-46D2-BFDF-0D2CB4294957}" destId="{E11F7728-622D-4977-B374-A340B605CE60}" srcOrd="1" destOrd="0" presId="urn:microsoft.com/office/officeart/2018/5/layout/CenteredIconLabelDescriptionList"/>
    <dgm:cxn modelId="{C33ACAB0-8C9A-C643-BB19-8FBAC7E9BF56}" type="presParOf" srcId="{5BA54857-8A5C-46D2-BFDF-0D2CB4294957}" destId="{E115BC15-A4BD-46E8-9E2F-080263C47A66}" srcOrd="2" destOrd="0" presId="urn:microsoft.com/office/officeart/2018/5/layout/CenteredIconLabelDescriptionList"/>
    <dgm:cxn modelId="{EBCB640F-884E-1140-BEA3-1927E14297B0}" type="presParOf" srcId="{E115BC15-A4BD-46E8-9E2F-080263C47A66}" destId="{C5EBF5C8-ABB0-46A8-B007-4572EDC96CD8}" srcOrd="0" destOrd="0" presId="urn:microsoft.com/office/officeart/2018/5/layout/CenteredIconLabelDescriptionList"/>
    <dgm:cxn modelId="{F37F9947-92A7-FC4F-ADB7-E48E3D424289}" type="presParOf" srcId="{E115BC15-A4BD-46E8-9E2F-080263C47A66}" destId="{49F3452C-DF65-4691-8F3B-689EAFC549E5}" srcOrd="1" destOrd="0" presId="urn:microsoft.com/office/officeart/2018/5/layout/CenteredIconLabelDescriptionList"/>
    <dgm:cxn modelId="{66F8BBF5-2C2E-3742-BF47-DAA628FADDB5}" type="presParOf" srcId="{E115BC15-A4BD-46E8-9E2F-080263C47A66}" destId="{8E0C04A6-46C4-4C3C-92ED-AAF970FAAA32}" srcOrd="2" destOrd="0" presId="urn:microsoft.com/office/officeart/2018/5/layout/CenteredIconLabelDescriptionList"/>
    <dgm:cxn modelId="{F5AB662F-7217-DA46-93A4-F475098CE7CF}" type="presParOf" srcId="{E115BC15-A4BD-46E8-9E2F-080263C47A66}" destId="{278B5987-9988-419B-9EC1-762B77110260}" srcOrd="3" destOrd="0" presId="urn:microsoft.com/office/officeart/2018/5/layout/CenteredIconLabelDescriptionList"/>
    <dgm:cxn modelId="{71A349AF-8616-C248-A0FC-B82C2DB15D3E}" type="presParOf" srcId="{E115BC15-A4BD-46E8-9E2F-080263C47A66}" destId="{5842D79A-7F20-48ED-AB53-23CFE0ECEBA9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C47E3-F26B-D44F-95FD-72E924FEF752}">
      <dsp:nvSpPr>
        <dsp:cNvPr id="0" name=""/>
        <dsp:cNvSpPr/>
      </dsp:nvSpPr>
      <dsp:spPr>
        <a:xfrm>
          <a:off x="0" y="74904"/>
          <a:ext cx="4231481" cy="1544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Ethics: The study of philosophical beliefs about what is considered right or wrong in a society</a:t>
          </a:r>
        </a:p>
      </dsp:txBody>
      <dsp:txXfrm>
        <a:off x="75391" y="150295"/>
        <a:ext cx="4080699" cy="1393618"/>
      </dsp:txXfrm>
    </dsp:sp>
    <dsp:sp modelId="{40DEDFBB-9120-1C40-AE46-C1329254589A}">
      <dsp:nvSpPr>
        <dsp:cNvPr id="0" name=""/>
        <dsp:cNvSpPr/>
      </dsp:nvSpPr>
      <dsp:spPr>
        <a:xfrm>
          <a:off x="0" y="1688425"/>
          <a:ext cx="4231481" cy="154440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Bioethics: Used in relation to ethical dilemmas surrounding health care</a:t>
          </a:r>
        </a:p>
      </dsp:txBody>
      <dsp:txXfrm>
        <a:off x="75391" y="1763816"/>
        <a:ext cx="4080699" cy="1393618"/>
      </dsp:txXfrm>
    </dsp:sp>
    <dsp:sp modelId="{9B9C215C-392E-BE4F-AFE1-91C4062ACD0C}">
      <dsp:nvSpPr>
        <dsp:cNvPr id="0" name=""/>
        <dsp:cNvSpPr/>
      </dsp:nvSpPr>
      <dsp:spPr>
        <a:xfrm>
          <a:off x="0" y="3301945"/>
          <a:ext cx="4231481" cy="154440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Ethical dilemma: Conflict between two or more courses of action, each with favorable and unfavorable consequences</a:t>
          </a:r>
        </a:p>
      </dsp:txBody>
      <dsp:txXfrm>
        <a:off x="75391" y="3377336"/>
        <a:ext cx="4080699" cy="13936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5B9D0-A089-41EE-A1C2-E5BEC6AF5C00}">
      <dsp:nvSpPr>
        <dsp:cNvPr id="0" name=""/>
        <dsp:cNvSpPr/>
      </dsp:nvSpPr>
      <dsp:spPr>
        <a:xfrm>
          <a:off x="1121511" y="612"/>
          <a:ext cx="1040097" cy="10400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71281-E6E0-4256-8B67-9DBD32BEBB4B}">
      <dsp:nvSpPr>
        <dsp:cNvPr id="0" name=""/>
        <dsp:cNvSpPr/>
      </dsp:nvSpPr>
      <dsp:spPr>
        <a:xfrm>
          <a:off x="1343171" y="222272"/>
          <a:ext cx="596777" cy="5967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B32BB5-F39F-4637-87D4-AA928AB0EED0}">
      <dsp:nvSpPr>
        <dsp:cNvPr id="0" name=""/>
        <dsp:cNvSpPr/>
      </dsp:nvSpPr>
      <dsp:spPr>
        <a:xfrm>
          <a:off x="789021" y="1364674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/>
            <a:t>Autonomy: Respecting the rights of others to make their own decisions</a:t>
          </a:r>
        </a:p>
      </dsp:txBody>
      <dsp:txXfrm>
        <a:off x="789021" y="1364674"/>
        <a:ext cx="1705078" cy="682031"/>
      </dsp:txXfrm>
    </dsp:sp>
    <dsp:sp modelId="{68DEA32A-AD3D-4404-9BC9-0128AFF08B53}">
      <dsp:nvSpPr>
        <dsp:cNvPr id="0" name=""/>
        <dsp:cNvSpPr/>
      </dsp:nvSpPr>
      <dsp:spPr>
        <a:xfrm>
          <a:off x="3124978" y="612"/>
          <a:ext cx="1040097" cy="104009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028C33-5572-4492-96AA-48DB7FEBD1FA}">
      <dsp:nvSpPr>
        <dsp:cNvPr id="0" name=""/>
        <dsp:cNvSpPr/>
      </dsp:nvSpPr>
      <dsp:spPr>
        <a:xfrm>
          <a:off x="3346638" y="222272"/>
          <a:ext cx="596777" cy="5967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4488F-CC3B-40FE-AB30-0ADD9CB3CDCC}">
      <dsp:nvSpPr>
        <dsp:cNvPr id="0" name=""/>
        <dsp:cNvSpPr/>
      </dsp:nvSpPr>
      <dsp:spPr>
        <a:xfrm>
          <a:off x="2792487" y="1364674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Beneficence: The duty to promote good</a:t>
          </a:r>
        </a:p>
      </dsp:txBody>
      <dsp:txXfrm>
        <a:off x="2792487" y="1364674"/>
        <a:ext cx="1705078" cy="682031"/>
      </dsp:txXfrm>
    </dsp:sp>
    <dsp:sp modelId="{D8A70CC9-E0AC-4C38-8BC5-6091E6482144}">
      <dsp:nvSpPr>
        <dsp:cNvPr id="0" name=""/>
        <dsp:cNvSpPr/>
      </dsp:nvSpPr>
      <dsp:spPr>
        <a:xfrm>
          <a:off x="5128444" y="612"/>
          <a:ext cx="1040097" cy="104009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0A2CFB-BBCA-42CF-A9AD-2DE0B6069D0C}">
      <dsp:nvSpPr>
        <dsp:cNvPr id="0" name=""/>
        <dsp:cNvSpPr/>
      </dsp:nvSpPr>
      <dsp:spPr>
        <a:xfrm>
          <a:off x="5350105" y="222272"/>
          <a:ext cx="596777" cy="5967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250B3-5247-43A9-9D0E-7571009E65D8}">
      <dsp:nvSpPr>
        <dsp:cNvPr id="0" name=""/>
        <dsp:cNvSpPr/>
      </dsp:nvSpPr>
      <dsp:spPr>
        <a:xfrm>
          <a:off x="4795954" y="1364674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Nonmaleficence: Doing no harm to patient</a:t>
          </a:r>
        </a:p>
      </dsp:txBody>
      <dsp:txXfrm>
        <a:off x="4795954" y="1364674"/>
        <a:ext cx="1705078" cy="682031"/>
      </dsp:txXfrm>
    </dsp:sp>
    <dsp:sp modelId="{D00C783E-3302-4DC3-8E6D-7CED2712EC09}">
      <dsp:nvSpPr>
        <dsp:cNvPr id="0" name=""/>
        <dsp:cNvSpPr/>
      </dsp:nvSpPr>
      <dsp:spPr>
        <a:xfrm>
          <a:off x="1121511" y="2472975"/>
          <a:ext cx="1040097" cy="104009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14952-B262-4EF6-A3C9-4F9A306DD8C9}">
      <dsp:nvSpPr>
        <dsp:cNvPr id="0" name=""/>
        <dsp:cNvSpPr/>
      </dsp:nvSpPr>
      <dsp:spPr>
        <a:xfrm>
          <a:off x="1343171" y="2694635"/>
          <a:ext cx="596777" cy="59677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1A18B-9D37-4B51-B10E-5D48DB58D5A8}">
      <dsp:nvSpPr>
        <dsp:cNvPr id="0" name=""/>
        <dsp:cNvSpPr/>
      </dsp:nvSpPr>
      <dsp:spPr>
        <a:xfrm>
          <a:off x="789021" y="3837038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Justice: Distribute resources or care equally</a:t>
          </a:r>
        </a:p>
      </dsp:txBody>
      <dsp:txXfrm>
        <a:off x="789021" y="3837038"/>
        <a:ext cx="1705078" cy="682031"/>
      </dsp:txXfrm>
    </dsp:sp>
    <dsp:sp modelId="{FEEF75D2-740D-4E3F-A49B-ACDC3EEC1893}">
      <dsp:nvSpPr>
        <dsp:cNvPr id="0" name=""/>
        <dsp:cNvSpPr/>
      </dsp:nvSpPr>
      <dsp:spPr>
        <a:xfrm>
          <a:off x="3124978" y="2472975"/>
          <a:ext cx="1040097" cy="104009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732F1-C679-4613-89CF-BAEC4B794263}">
      <dsp:nvSpPr>
        <dsp:cNvPr id="0" name=""/>
        <dsp:cNvSpPr/>
      </dsp:nvSpPr>
      <dsp:spPr>
        <a:xfrm>
          <a:off x="3346638" y="2694635"/>
          <a:ext cx="596777" cy="59677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0D81B-F8A4-4F21-8D06-D0C1BAB00DDF}">
      <dsp:nvSpPr>
        <dsp:cNvPr id="0" name=""/>
        <dsp:cNvSpPr/>
      </dsp:nvSpPr>
      <dsp:spPr>
        <a:xfrm>
          <a:off x="2792487" y="3837038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Fidelity: Maintaining loyalty and commitment; doing no wrong to a patient</a:t>
          </a:r>
        </a:p>
      </dsp:txBody>
      <dsp:txXfrm>
        <a:off x="2792487" y="3837038"/>
        <a:ext cx="1705078" cy="682031"/>
      </dsp:txXfrm>
    </dsp:sp>
    <dsp:sp modelId="{AF929578-006A-4D64-B553-65796ED8D39B}">
      <dsp:nvSpPr>
        <dsp:cNvPr id="0" name=""/>
        <dsp:cNvSpPr/>
      </dsp:nvSpPr>
      <dsp:spPr>
        <a:xfrm>
          <a:off x="5128444" y="2472975"/>
          <a:ext cx="1040097" cy="10400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583F4-310B-4FA1-BCAD-D465B57A8295}">
      <dsp:nvSpPr>
        <dsp:cNvPr id="0" name=""/>
        <dsp:cNvSpPr/>
      </dsp:nvSpPr>
      <dsp:spPr>
        <a:xfrm>
          <a:off x="5350105" y="2694635"/>
          <a:ext cx="596777" cy="59677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33FF4-801C-4929-B392-A01248D03F83}">
      <dsp:nvSpPr>
        <dsp:cNvPr id="0" name=""/>
        <dsp:cNvSpPr/>
      </dsp:nvSpPr>
      <dsp:spPr>
        <a:xfrm>
          <a:off x="4795954" y="3837038"/>
          <a:ext cx="1705078" cy="682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Veracity: One’s duty to always communicate truthfully</a:t>
          </a:r>
        </a:p>
      </dsp:txBody>
      <dsp:txXfrm>
        <a:off x="4795954" y="3837038"/>
        <a:ext cx="1705078" cy="6820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EE0BE-7B25-8347-8F29-83C003BDE9F7}">
      <dsp:nvSpPr>
        <dsp:cNvPr id="0" name=""/>
        <dsp:cNvSpPr/>
      </dsp:nvSpPr>
      <dsp:spPr>
        <a:xfrm>
          <a:off x="1004" y="727153"/>
          <a:ext cx="3526110" cy="2239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0C86A-E904-304C-9764-AED5EB81F621}">
      <dsp:nvSpPr>
        <dsp:cNvPr id="0" name=""/>
        <dsp:cNvSpPr/>
      </dsp:nvSpPr>
      <dsp:spPr>
        <a:xfrm>
          <a:off x="392794" y="1099353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Writ of habeas corpus</a:t>
          </a:r>
        </a:p>
      </dsp:txBody>
      <dsp:txXfrm>
        <a:off x="458374" y="1164933"/>
        <a:ext cx="3394950" cy="2107920"/>
      </dsp:txXfrm>
    </dsp:sp>
    <dsp:sp modelId="{7D5B78C9-D732-EE4F-90D2-4B04FC627D6A}">
      <dsp:nvSpPr>
        <dsp:cNvPr id="0" name=""/>
        <dsp:cNvSpPr/>
      </dsp:nvSpPr>
      <dsp:spPr>
        <a:xfrm>
          <a:off x="4310695" y="727153"/>
          <a:ext cx="3526110" cy="2239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4492D-3D7C-E444-A10E-0168791653A4}">
      <dsp:nvSpPr>
        <dsp:cNvPr id="0" name=""/>
        <dsp:cNvSpPr/>
      </dsp:nvSpPr>
      <dsp:spPr>
        <a:xfrm>
          <a:off x="4702485" y="1099353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Least restrictive alternative doctrine</a:t>
          </a:r>
        </a:p>
      </dsp:txBody>
      <dsp:txXfrm>
        <a:off x="4768065" y="1164933"/>
        <a:ext cx="3394950" cy="21079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C38F0-1112-D842-93CA-9D18DA880165}">
      <dsp:nvSpPr>
        <dsp:cNvPr id="0" name=""/>
        <dsp:cNvSpPr/>
      </dsp:nvSpPr>
      <dsp:spPr>
        <a:xfrm>
          <a:off x="0" y="303618"/>
          <a:ext cx="8229600" cy="1124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Voluntary admission—sought by patient or guardian</a:t>
          </a:r>
        </a:p>
      </dsp:txBody>
      <dsp:txXfrm>
        <a:off x="54887" y="358505"/>
        <a:ext cx="8119826" cy="1014596"/>
      </dsp:txXfrm>
    </dsp:sp>
    <dsp:sp modelId="{7AA9D6FE-B2B8-844B-8C51-78A1A1B3CABB}">
      <dsp:nvSpPr>
        <dsp:cNvPr id="0" name=""/>
        <dsp:cNvSpPr/>
      </dsp:nvSpPr>
      <dsp:spPr>
        <a:xfrm>
          <a:off x="0" y="1517268"/>
          <a:ext cx="8229600" cy="1124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Involuntary commitment—without patient</a:t>
          </a:r>
          <a:r>
            <a:rPr lang="ja-JP" sz="3100" kern="1200"/>
            <a:t>’</a:t>
          </a:r>
          <a:r>
            <a:rPr lang="en-US" sz="3100" kern="1200" dirty="0"/>
            <a:t>s consent</a:t>
          </a:r>
        </a:p>
      </dsp:txBody>
      <dsp:txXfrm>
        <a:off x="54887" y="1572155"/>
        <a:ext cx="8119826" cy="1014596"/>
      </dsp:txXfrm>
    </dsp:sp>
    <dsp:sp modelId="{FF9B5F95-FD4C-514A-93E0-9FB8952C84E0}">
      <dsp:nvSpPr>
        <dsp:cNvPr id="0" name=""/>
        <dsp:cNvSpPr/>
      </dsp:nvSpPr>
      <dsp:spPr>
        <a:xfrm>
          <a:off x="0" y="2641638"/>
          <a:ext cx="8229600" cy="1840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Danger to self (DTS)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Danger to others (DTO)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Gravely disabled (GD)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In need of treatment &amp; illness prevents voluntary help seeking</a:t>
          </a:r>
        </a:p>
      </dsp:txBody>
      <dsp:txXfrm>
        <a:off x="0" y="2641638"/>
        <a:ext cx="8229600" cy="18407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849D1-924F-6548-B522-29F1798BC80E}">
      <dsp:nvSpPr>
        <dsp:cNvPr id="0" name=""/>
        <dsp:cNvSpPr/>
      </dsp:nvSpPr>
      <dsp:spPr>
        <a:xfrm>
          <a:off x="0" y="309264"/>
          <a:ext cx="7290054" cy="778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789" tIns="395732" rIns="56578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Termination of the legal patient-institution relationship</a:t>
          </a:r>
        </a:p>
      </dsp:txBody>
      <dsp:txXfrm>
        <a:off x="0" y="309264"/>
        <a:ext cx="7290054" cy="778050"/>
      </dsp:txXfrm>
    </dsp:sp>
    <dsp:sp modelId="{03ECF348-D04F-C84A-A796-ACBD2795EBE8}">
      <dsp:nvSpPr>
        <dsp:cNvPr id="0" name=""/>
        <dsp:cNvSpPr/>
      </dsp:nvSpPr>
      <dsp:spPr>
        <a:xfrm>
          <a:off x="364502" y="28824"/>
          <a:ext cx="5103037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883" tIns="0" rIns="19288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Unconditional release</a:t>
          </a:r>
        </a:p>
      </dsp:txBody>
      <dsp:txXfrm>
        <a:off x="391882" y="56204"/>
        <a:ext cx="5048277" cy="506120"/>
      </dsp:txXfrm>
    </dsp:sp>
    <dsp:sp modelId="{9461849A-FEAF-DA4A-B5F9-72580E3FD605}">
      <dsp:nvSpPr>
        <dsp:cNvPr id="0" name=""/>
        <dsp:cNvSpPr/>
      </dsp:nvSpPr>
      <dsp:spPr>
        <a:xfrm>
          <a:off x="0" y="1470355"/>
          <a:ext cx="729005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C8CC1-97FF-3A40-9ADA-221C517060A1}">
      <dsp:nvSpPr>
        <dsp:cNvPr id="0" name=""/>
        <dsp:cNvSpPr/>
      </dsp:nvSpPr>
      <dsp:spPr>
        <a:xfrm>
          <a:off x="364502" y="1189915"/>
          <a:ext cx="5103037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883" tIns="0" rIns="19288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Release against medical advice (AMA)</a:t>
          </a:r>
        </a:p>
      </dsp:txBody>
      <dsp:txXfrm>
        <a:off x="391882" y="1217295"/>
        <a:ext cx="5048277" cy="506120"/>
      </dsp:txXfrm>
    </dsp:sp>
    <dsp:sp modelId="{06388AC5-24A6-2F42-846D-915450009A93}">
      <dsp:nvSpPr>
        <dsp:cNvPr id="0" name=""/>
        <dsp:cNvSpPr/>
      </dsp:nvSpPr>
      <dsp:spPr>
        <a:xfrm>
          <a:off x="0" y="2332195"/>
          <a:ext cx="7290054" cy="1017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789" tIns="395732" rIns="56578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Usually requires outpatient treatment for a specified period of time with follow-through evaluation</a:t>
          </a:r>
        </a:p>
      </dsp:txBody>
      <dsp:txXfrm>
        <a:off x="0" y="2332195"/>
        <a:ext cx="7290054" cy="1017450"/>
      </dsp:txXfrm>
    </dsp:sp>
    <dsp:sp modelId="{109A1DF5-513F-6948-938F-FB0F26D1D95E}">
      <dsp:nvSpPr>
        <dsp:cNvPr id="0" name=""/>
        <dsp:cNvSpPr/>
      </dsp:nvSpPr>
      <dsp:spPr>
        <a:xfrm>
          <a:off x="364502" y="2051755"/>
          <a:ext cx="5103037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883" tIns="0" rIns="19288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Conditional release</a:t>
          </a:r>
        </a:p>
      </dsp:txBody>
      <dsp:txXfrm>
        <a:off x="391882" y="2079135"/>
        <a:ext cx="5048277" cy="506120"/>
      </dsp:txXfrm>
    </dsp:sp>
    <dsp:sp modelId="{A0FD9758-949B-D14A-854B-4BE3DC980600}">
      <dsp:nvSpPr>
        <dsp:cNvPr id="0" name=""/>
        <dsp:cNvSpPr/>
      </dsp:nvSpPr>
      <dsp:spPr>
        <a:xfrm>
          <a:off x="0" y="3732685"/>
          <a:ext cx="7290054" cy="778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789" tIns="395732" rIns="56578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Similar to conditional release but court-ordered</a:t>
          </a:r>
        </a:p>
      </dsp:txBody>
      <dsp:txXfrm>
        <a:off x="0" y="3732685"/>
        <a:ext cx="7290054" cy="778050"/>
      </dsp:txXfrm>
    </dsp:sp>
    <dsp:sp modelId="{19583F28-D7F9-8342-BC9D-6B0AF806E12F}">
      <dsp:nvSpPr>
        <dsp:cNvPr id="0" name=""/>
        <dsp:cNvSpPr/>
      </dsp:nvSpPr>
      <dsp:spPr>
        <a:xfrm>
          <a:off x="364502" y="3452245"/>
          <a:ext cx="5103037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883" tIns="0" rIns="19288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Assisted outpatient treatment</a:t>
          </a:r>
        </a:p>
      </dsp:txBody>
      <dsp:txXfrm>
        <a:off x="391882" y="3479625"/>
        <a:ext cx="5048277" cy="506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30F9F-B1D0-0C4C-887B-B8E78D99A22A}">
      <dsp:nvSpPr>
        <dsp:cNvPr id="0" name=""/>
        <dsp:cNvSpPr/>
      </dsp:nvSpPr>
      <dsp:spPr>
        <a:xfrm>
          <a:off x="0" y="41793"/>
          <a:ext cx="7423150" cy="730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Right to treatment</a:t>
          </a:r>
        </a:p>
      </dsp:txBody>
      <dsp:txXfrm>
        <a:off x="35640" y="77433"/>
        <a:ext cx="7351870" cy="658799"/>
      </dsp:txXfrm>
    </dsp:sp>
    <dsp:sp modelId="{4391F420-0175-5D47-A042-9068AF7AA24F}">
      <dsp:nvSpPr>
        <dsp:cNvPr id="0" name=""/>
        <dsp:cNvSpPr/>
      </dsp:nvSpPr>
      <dsp:spPr>
        <a:xfrm>
          <a:off x="0" y="864033"/>
          <a:ext cx="7423150" cy="730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Right to refuse treatment</a:t>
          </a:r>
        </a:p>
      </dsp:txBody>
      <dsp:txXfrm>
        <a:off x="35640" y="899673"/>
        <a:ext cx="7351870" cy="658799"/>
      </dsp:txXfrm>
    </dsp:sp>
    <dsp:sp modelId="{39009A44-BCED-624D-926A-722F51EE9716}">
      <dsp:nvSpPr>
        <dsp:cNvPr id="0" name=""/>
        <dsp:cNvSpPr/>
      </dsp:nvSpPr>
      <dsp:spPr>
        <a:xfrm>
          <a:off x="0" y="1686273"/>
          <a:ext cx="7423150" cy="730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Right to informed consent</a:t>
          </a:r>
        </a:p>
      </dsp:txBody>
      <dsp:txXfrm>
        <a:off x="35640" y="1721913"/>
        <a:ext cx="7351870" cy="658799"/>
      </dsp:txXfrm>
    </dsp:sp>
    <dsp:sp modelId="{D29FA964-BA86-6240-A9E0-760F82CA079C}">
      <dsp:nvSpPr>
        <dsp:cNvPr id="0" name=""/>
        <dsp:cNvSpPr/>
      </dsp:nvSpPr>
      <dsp:spPr>
        <a:xfrm>
          <a:off x="0" y="2416353"/>
          <a:ext cx="7423150" cy="155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685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Patient is informed of risks, benefits, and alternatives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Person must voluntarily accept treatment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Implied Consent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Capacity &amp; competency</a:t>
          </a:r>
        </a:p>
      </dsp:txBody>
      <dsp:txXfrm>
        <a:off x="0" y="2416353"/>
        <a:ext cx="7423150" cy="15566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DB786-35D9-4144-9AA0-E66E8B55DA3C}">
      <dsp:nvSpPr>
        <dsp:cNvPr id="0" name=""/>
        <dsp:cNvSpPr/>
      </dsp:nvSpPr>
      <dsp:spPr>
        <a:xfrm>
          <a:off x="1222019" y="1400423"/>
          <a:ext cx="1309907" cy="13099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02152-855C-411F-9231-8F8B805D9403}">
      <dsp:nvSpPr>
        <dsp:cNvPr id="0" name=""/>
        <dsp:cNvSpPr/>
      </dsp:nvSpPr>
      <dsp:spPr>
        <a:xfrm>
          <a:off x="5677" y="2808869"/>
          <a:ext cx="3742591" cy="561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Rights regarding psychiatric advance directives</a:t>
          </a:r>
        </a:p>
      </dsp:txBody>
      <dsp:txXfrm>
        <a:off x="5677" y="2808869"/>
        <a:ext cx="3742591" cy="561388"/>
      </dsp:txXfrm>
    </dsp:sp>
    <dsp:sp modelId="{3C649FB3-E805-4B74-8E0C-B6AC8CDEEC7F}">
      <dsp:nvSpPr>
        <dsp:cNvPr id="0" name=""/>
        <dsp:cNvSpPr/>
      </dsp:nvSpPr>
      <dsp:spPr>
        <a:xfrm>
          <a:off x="5677" y="3416090"/>
          <a:ext cx="3742591" cy="275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EBF5C8-ABB0-46A8-B007-4572EDC96CD8}">
      <dsp:nvSpPr>
        <dsp:cNvPr id="0" name=""/>
        <dsp:cNvSpPr/>
      </dsp:nvSpPr>
      <dsp:spPr>
        <a:xfrm>
          <a:off x="5577745" y="447943"/>
          <a:ext cx="1309907" cy="13099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C04A6-46C4-4C3C-92ED-AAF970FAAA32}">
      <dsp:nvSpPr>
        <dsp:cNvPr id="0" name=""/>
        <dsp:cNvSpPr/>
      </dsp:nvSpPr>
      <dsp:spPr>
        <a:xfrm>
          <a:off x="4446281" y="1919790"/>
          <a:ext cx="3742591" cy="561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Rights regarding restraint and seclusion</a:t>
          </a:r>
        </a:p>
      </dsp:txBody>
      <dsp:txXfrm>
        <a:off x="4446281" y="1919790"/>
        <a:ext cx="3742591" cy="561388"/>
      </dsp:txXfrm>
    </dsp:sp>
    <dsp:sp modelId="{5842D79A-7F20-48ED-AB53-23CFE0ECEBA9}">
      <dsp:nvSpPr>
        <dsp:cNvPr id="0" name=""/>
        <dsp:cNvSpPr/>
      </dsp:nvSpPr>
      <dsp:spPr>
        <a:xfrm>
          <a:off x="4404869" y="2635075"/>
          <a:ext cx="3820699" cy="2250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Orders and documentation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In an emergency, a nurse may place a patient in seclusion or restraint but obtains a written or verbal order as soon as possible thereafter. 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Orders for restraint or seclusion are never written as an as needed or as a standing order. </a:t>
          </a:r>
        </a:p>
      </dsp:txBody>
      <dsp:txXfrm>
        <a:off x="4404869" y="2635075"/>
        <a:ext cx="3820699" cy="2250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>
            <a:extLst>
              <a:ext uri="{FF2B5EF4-FFF2-40B4-BE49-F238E27FC236}">
                <a16:creationId xmlns:a16="http://schemas.microsoft.com/office/drawing/2014/main" id="{1A874E1C-E717-4FB6-9255-071970384E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23" name="Rectangle 3">
            <a:extLst>
              <a:ext uri="{FF2B5EF4-FFF2-40B4-BE49-F238E27FC236}">
                <a16:creationId xmlns:a16="http://schemas.microsoft.com/office/drawing/2014/main" id="{8A496F8F-940F-4238-9BF2-EDDADCCFFA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5E26BBB-CBFF-494D-8878-4685B690D51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25" name="Rectangle 5">
            <a:extLst>
              <a:ext uri="{FF2B5EF4-FFF2-40B4-BE49-F238E27FC236}">
                <a16:creationId xmlns:a16="http://schemas.microsoft.com/office/drawing/2014/main" id="{7929FCAC-0200-47DB-BC84-BA29BA77AA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26" name="Rectangle 6">
            <a:extLst>
              <a:ext uri="{FF2B5EF4-FFF2-40B4-BE49-F238E27FC236}">
                <a16:creationId xmlns:a16="http://schemas.microsoft.com/office/drawing/2014/main" id="{2B98E596-9D78-4EAB-BC50-6FAC2A769D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27" name="Rectangle 7">
            <a:extLst>
              <a:ext uri="{FF2B5EF4-FFF2-40B4-BE49-F238E27FC236}">
                <a16:creationId xmlns:a16="http://schemas.microsoft.com/office/drawing/2014/main" id="{94417CB0-9897-486E-84C6-AB8BC23AE7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AF95F71-5A7E-471E-8DD2-05BB8704C2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8A5E037-0296-4306-82A7-23806F5EED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E9CD8A95-4C85-430B-87B0-C8A358BA582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C5C1501-9703-46F8-BF91-E7B64FF64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F51C30E-3C42-4EC5-8AA2-480162995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E359E850-AE07-5D71-1003-3CABA44227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6B063E49-6351-E882-6482-19FBFFC5D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F594581A-259A-32FB-241D-EC5C7309B6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612BF6DF-2FF0-9544-90CD-D907C99E8FA8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E358BBF2-E23F-45D3-9C2B-FFDD201B3B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BB70BB2B-5F91-4A20-9F29-DA5E0F081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BE833F31-6510-42E9-A73A-2C5E98C055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30FA3C43-E94C-4EC6-9AB5-3874F578835A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CE1C6021-22DF-4B38-98C5-554D1961B2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66016234-29AA-4B89-8497-AAC48E27F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23862E1B-0C4A-47AF-A627-B34B290FD2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50FD0B25-009F-40C5-BED3-D074B7353008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4DC3EF5F-D5EA-C195-384F-13163D72DD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569F7327-63F5-F63F-E8A2-5AF9487B7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9A351D7F-622F-A764-38F9-20268A3FC1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69694A4-214D-7B45-9C23-842A6246B94C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675F42CE-B652-4EA2-A472-4ACE3B41C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D550ABC7-C673-4BFC-BF76-B84D559414A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A9FC670-F172-4224-83A0-C23AE6F4D7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622C6790-AC76-479D-AB45-927AF9ADC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C3B115D6-9BBD-48B1-ADCB-33B13DE156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E20E26FC-6DC7-46B3-8E98-0A7A0C1CE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Tx/>
              <a:buChar char="•"/>
              <a:defRPr/>
            </a:pPr>
            <a:endParaRPr lang="en-US" altLang="en-US" dirty="0">
              <a:latin typeface="Arial" pitchFamily="34" charset="0"/>
              <a:ea typeface="ヒラギノ角ゴ Pro W3" pitchFamily="1" charset="-128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DB6786D3-F70D-4716-8B5E-C944F5F28C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5A0E1D31-A675-4D62-BFB5-D64161304D8D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id="{F43D4201-3089-4B27-8B7F-94A60A2414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id="{44CAC279-EB38-4ADD-94C0-5779C2677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id="{2163EBC8-9F74-44FE-B8BD-796FFAD52E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607D30DC-15BB-4F14-810B-EDDBD40B4108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7BCE59A-7DEF-4300-A46C-F904263374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B7CBEBA4-4413-4D8F-B5F2-9D99723FE53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15173A1-2368-4851-AF62-690E73FCC4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950A613-653C-4E91-B38A-C54E3A642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A5841E8-6837-4893-B8CC-35955A86C1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3577F74F-63E1-4BBF-8A5C-7233EC07FA9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AD8DD5E-9AF0-4558-BE09-D7D8ECFC2B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24F0FA1-AE86-424E-90DE-AC49D60C0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106D87D3-C32E-6B46-6D9E-654DD2B419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E4262BA7-DB6D-1BA8-E72C-6E4AA998B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F80B35F9-DFBD-EB2E-038C-FE1822DE49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C9C89F19-1176-7E45-9797-3B1FEAFBC37D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C189C192-CE23-719D-6B7B-5D386E7FAD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5C69D67-91CA-414D-87CA-49235992937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0674F1E-8636-2BD9-1E68-89821A9E4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FEA3976-4DD5-ACF9-8878-25B10D2BD4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8B9805DA-D82B-454A-9DE5-BAEBF0A147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813DA25F-520D-4947-8C0F-9323F892975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18441C5-3C12-4B13-8DF2-2E8E7D72F1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CA48A75-7F92-4EB1-B31F-8E326D10D4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67ECCD7A-B0EA-497C-BA4C-19EA8BB7A4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Notes Placeholder 2">
            <a:extLst>
              <a:ext uri="{FF2B5EF4-FFF2-40B4-BE49-F238E27FC236}">
                <a16:creationId xmlns:a16="http://schemas.microsoft.com/office/drawing/2014/main" id="{41914740-176B-4695-B881-C9008D27F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C8834FAA-4F83-4B48-9EDC-3C2AA23946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64723A30-7D0A-4B5D-94E5-11D407C9F803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E5544CC0-6A7B-4206-BBFA-1BD5491568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0C542F1C-D4C6-43D8-AC84-53C06EFD9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08A7B632-8B64-4CF7-BBC1-180664B09E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9338F70E-BEAF-4584-8960-8424FE927157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EDABAEBF-EE45-48D9-80A5-1BC6FD1485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3D5979B5-4F44-4270-80FE-850E076278F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796CD3D-4B79-47C6-9658-8F89E62B2E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E1D897C-42BD-495C-9C9E-321B0425D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B328B623-803C-43D2-84F1-5D9C67E3FF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6960592A-9B2D-460B-A6E5-9F5855DCBD4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64838442-3B77-4F90-9925-17BA34CAE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27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AC818-5A72-4C58-9083-076F18E4E02B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 </a:t>
            </a:r>
            <a:fld id="{905BED0A-42CE-4C27-B36E-3D16E054F089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1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35DC0-C642-4F9D-BE91-4EC2776DA54E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 </a:t>
            </a:r>
            <a:fld id="{7EC4E206-B384-479E-9D23-EBEEA9B4D84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421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7F21B8-98C6-492E-BFDF-0D659DD2CCC0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 </a:t>
            </a:r>
            <a:fld id="{F94825DF-A904-4EC2-B344-8DDA77B7526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812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C60BBE-26C5-4496-B67F-36C7C09D9764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 </a:t>
            </a:r>
            <a:fld id="{5759AFD9-CE58-480E-BE39-FD061BA547F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836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DE2D24-7CA5-4734-88B4-A34682BFFFA2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 </a:t>
            </a:r>
            <a:fld id="{0CFE12D8-51CA-49BC-88DF-BE7AEBA8C53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341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635C7-02B6-4CFF-A808-C2C9B4AE241D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 </a:t>
            </a:r>
            <a:fld id="{CCFF585A-0D09-4814-9336-C4AB9D73E33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5532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0C5CCF-EF19-4E94-8F8F-FE79D3BA9555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 </a:t>
            </a:r>
            <a:fld id="{6BBB961B-A1C8-4173-BFFF-1D4545E5D1B7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140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9E7CD-6B38-4142-8373-F03CAA8D9ECC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 </a:t>
            </a:r>
            <a:fld id="{FD9878F8-315A-488E-AC48-1CCB633E60D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317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8F6965-1ECB-410A-AE0F-7CD30FF6FA39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 </a:t>
            </a:r>
            <a:fld id="{23406D6B-7777-441C-82B4-AFE6E0B3D4EC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537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1C656FB5-56DC-FDDA-EF50-A3588116182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489575" y="0"/>
            <a:ext cx="3394075" cy="6858000"/>
          </a:xfrm>
          <a:custGeom>
            <a:avLst/>
            <a:gdLst>
              <a:gd name="T0" fmla="*/ 2147483646 w 2409"/>
              <a:gd name="T1" fmla="*/ 2147483646 h 4865"/>
              <a:gd name="T2" fmla="*/ 2147483646 w 2409"/>
              <a:gd name="T3" fmla="*/ 2147483646 h 4865"/>
              <a:gd name="T4" fmla="*/ 2147483646 w 2409"/>
              <a:gd name="T5" fmla="*/ 2147483646 h 4865"/>
              <a:gd name="T6" fmla="*/ 2147483646 w 2409"/>
              <a:gd name="T7" fmla="*/ 2147483646 h 4865"/>
              <a:gd name="T8" fmla="*/ 2147483646 w 2409"/>
              <a:gd name="T9" fmla="*/ 2147483646 h 4865"/>
              <a:gd name="T10" fmla="*/ 2147483646 w 2409"/>
              <a:gd name="T11" fmla="*/ 2147483646 h 4865"/>
              <a:gd name="T12" fmla="*/ 2147483646 w 2409"/>
              <a:gd name="T13" fmla="*/ 2147483646 h 4865"/>
              <a:gd name="T14" fmla="*/ 2147483646 w 2409"/>
              <a:gd name="T15" fmla="*/ 2147483646 h 4865"/>
              <a:gd name="T16" fmla="*/ 2147483646 w 2409"/>
              <a:gd name="T17" fmla="*/ 2147483646 h 4865"/>
              <a:gd name="T18" fmla="*/ 2147483646 w 2409"/>
              <a:gd name="T19" fmla="*/ 2147483646 h 4865"/>
              <a:gd name="T20" fmla="*/ 2147483646 w 2409"/>
              <a:gd name="T21" fmla="*/ 2147483646 h 4865"/>
              <a:gd name="T22" fmla="*/ 2147483646 w 2409"/>
              <a:gd name="T23" fmla="*/ 2147483646 h 4865"/>
              <a:gd name="T24" fmla="*/ 2147483646 w 2409"/>
              <a:gd name="T25" fmla="*/ 2147483646 h 4865"/>
              <a:gd name="T26" fmla="*/ 2147483646 w 2409"/>
              <a:gd name="T27" fmla="*/ 2147483646 h 4865"/>
              <a:gd name="T28" fmla="*/ 2147483646 w 2409"/>
              <a:gd name="T29" fmla="*/ 2147483646 h 4865"/>
              <a:gd name="T30" fmla="*/ 2147483646 w 2409"/>
              <a:gd name="T31" fmla="*/ 2147483646 h 4865"/>
              <a:gd name="T32" fmla="*/ 2147483646 w 2409"/>
              <a:gd name="T33" fmla="*/ 2147483646 h 4865"/>
              <a:gd name="T34" fmla="*/ 2147483646 w 2409"/>
              <a:gd name="T35" fmla="*/ 2147483646 h 4865"/>
              <a:gd name="T36" fmla="*/ 2147483646 w 2409"/>
              <a:gd name="T37" fmla="*/ 2147483646 h 4865"/>
              <a:gd name="T38" fmla="*/ 2147483646 w 2409"/>
              <a:gd name="T39" fmla="*/ 2147483646 h 4865"/>
              <a:gd name="T40" fmla="*/ 2147483646 w 2409"/>
              <a:gd name="T41" fmla="*/ 2147483646 h 4865"/>
              <a:gd name="T42" fmla="*/ 2147483646 w 2409"/>
              <a:gd name="T43" fmla="*/ 2147483646 h 4865"/>
              <a:gd name="T44" fmla="*/ 2147483646 w 2409"/>
              <a:gd name="T45" fmla="*/ 2147483646 h 4865"/>
              <a:gd name="T46" fmla="*/ 2147483646 w 2409"/>
              <a:gd name="T47" fmla="*/ 2147483646 h 4865"/>
              <a:gd name="T48" fmla="*/ 2147483646 w 2409"/>
              <a:gd name="T49" fmla="*/ 2147483646 h 4865"/>
              <a:gd name="T50" fmla="*/ 2147483646 w 2409"/>
              <a:gd name="T51" fmla="*/ 2147483646 h 4865"/>
              <a:gd name="T52" fmla="*/ 2147483646 w 2409"/>
              <a:gd name="T53" fmla="*/ 2147483646 h 4865"/>
              <a:gd name="T54" fmla="*/ 2147483646 w 2409"/>
              <a:gd name="T55" fmla="*/ 2147483646 h 4865"/>
              <a:gd name="T56" fmla="*/ 2147483646 w 2409"/>
              <a:gd name="T57" fmla="*/ 2147483646 h 4865"/>
              <a:gd name="T58" fmla="*/ 2147483646 w 2409"/>
              <a:gd name="T59" fmla="*/ 2147483646 h 4865"/>
              <a:gd name="T60" fmla="*/ 2147483646 w 2409"/>
              <a:gd name="T61" fmla="*/ 2147483646 h 4865"/>
              <a:gd name="T62" fmla="*/ 2147483646 w 2409"/>
              <a:gd name="T63" fmla="*/ 2147483646 h 4865"/>
              <a:gd name="T64" fmla="*/ 2147483646 w 2409"/>
              <a:gd name="T65" fmla="*/ 2147483646 h 4865"/>
              <a:gd name="T66" fmla="*/ 2147483646 w 2409"/>
              <a:gd name="T67" fmla="*/ 2147483646 h 4865"/>
              <a:gd name="T68" fmla="*/ 2147483646 w 2409"/>
              <a:gd name="T69" fmla="*/ 2147483646 h 4865"/>
              <a:gd name="T70" fmla="*/ 2147483646 w 2409"/>
              <a:gd name="T71" fmla="*/ 2147483646 h 4865"/>
              <a:gd name="T72" fmla="*/ 2147483646 w 2409"/>
              <a:gd name="T73" fmla="*/ 2147483646 h 4865"/>
              <a:gd name="T74" fmla="*/ 2147483646 w 2409"/>
              <a:gd name="T75" fmla="*/ 2147483646 h 4865"/>
              <a:gd name="T76" fmla="*/ 2147483646 w 2409"/>
              <a:gd name="T77" fmla="*/ 2147483646 h 4865"/>
              <a:gd name="T78" fmla="*/ 2147483646 w 2409"/>
              <a:gd name="T79" fmla="*/ 2147483646 h 4865"/>
              <a:gd name="T80" fmla="*/ 2147483646 w 2409"/>
              <a:gd name="T81" fmla="*/ 2147483646 h 4865"/>
              <a:gd name="T82" fmla="*/ 2147483646 w 2409"/>
              <a:gd name="T83" fmla="*/ 2147483646 h 4865"/>
              <a:gd name="T84" fmla="*/ 2147483646 w 2409"/>
              <a:gd name="T85" fmla="*/ 2147483646 h 4865"/>
              <a:gd name="T86" fmla="*/ 2147483646 w 2409"/>
              <a:gd name="T87" fmla="*/ 2147483646 h 4865"/>
              <a:gd name="T88" fmla="*/ 2147483646 w 2409"/>
              <a:gd name="T89" fmla="*/ 2147483646 h 4865"/>
              <a:gd name="T90" fmla="*/ 2147483646 w 2409"/>
              <a:gd name="T91" fmla="*/ 2147483646 h 4865"/>
              <a:gd name="T92" fmla="*/ 2147483646 w 2409"/>
              <a:gd name="T93" fmla="*/ 2147483646 h 4865"/>
              <a:gd name="T94" fmla="*/ 2147483646 w 2409"/>
              <a:gd name="T95" fmla="*/ 2147483646 h 4865"/>
              <a:gd name="T96" fmla="*/ 2147483646 w 2409"/>
              <a:gd name="T97" fmla="*/ 2147483646 h 4865"/>
              <a:gd name="T98" fmla="*/ 2147483646 w 2409"/>
              <a:gd name="T99" fmla="*/ 2147483646 h 4865"/>
              <a:gd name="T100" fmla="*/ 2147483646 w 2409"/>
              <a:gd name="T101" fmla="*/ 2147483646 h 4865"/>
              <a:gd name="T102" fmla="*/ 2147483646 w 2409"/>
              <a:gd name="T103" fmla="*/ 2147483646 h 4865"/>
              <a:gd name="T104" fmla="*/ 2147483646 w 2409"/>
              <a:gd name="T105" fmla="*/ 2147483646 h 4865"/>
              <a:gd name="T106" fmla="*/ 2147483646 w 2409"/>
              <a:gd name="T107" fmla="*/ 2147483646 h 4865"/>
              <a:gd name="T108" fmla="*/ 2147483646 w 2409"/>
              <a:gd name="T109" fmla="*/ 2147483646 h 4865"/>
              <a:gd name="T110" fmla="*/ 2147483646 w 2409"/>
              <a:gd name="T111" fmla="*/ 2147483646 h 4865"/>
              <a:gd name="T112" fmla="*/ 2147483646 w 2409"/>
              <a:gd name="T113" fmla="*/ 2147483646 h 4865"/>
              <a:gd name="T114" fmla="*/ 2147483646 w 2409"/>
              <a:gd name="T115" fmla="*/ 2147483646 h 4865"/>
              <a:gd name="T116" fmla="*/ 2147483646 w 2409"/>
              <a:gd name="T117" fmla="*/ 2147483646 h 4865"/>
              <a:gd name="T118" fmla="*/ 2147483646 w 2409"/>
              <a:gd name="T119" fmla="*/ 2147483646 h 4865"/>
              <a:gd name="T120" fmla="*/ 2147483646 w 2409"/>
              <a:gd name="T121" fmla="*/ 2147483646 h 486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B089F2-0542-5B41-9328-EBEBB3A6D5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3F557-8546-8A49-9E4D-CE86B4595062}" type="datetime4">
              <a:rPr lang="en-US" altLang="en-US"/>
              <a:pPr>
                <a:defRPr/>
              </a:pPr>
              <a:t>August 8, 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0F3D31-5BBE-BF86-480B-1DB1F6D9D1E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2014, 2010, 2006 by Saunders, an imprint of Elsevier Inc.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075239-FC47-6976-5EC2-599F636B9A8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ACE7B228-9A44-8E49-98B4-6157AA86BE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645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A4A7F471-9CDB-47B6-845F-7DF25DD27B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D2208618-E949-4B43-8D39-552462CA0A8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12AAA5A4-629B-439E-9A60-A18C1B7F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2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AAC56651-2932-4950-A973-9DCA6ABA34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C6512B7B-8518-435A-A4EA-AC7940E978E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94139C3C-DD07-4C3E-BD16-5825C093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61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0623F409-7A23-486F-A7ED-9A4698D21A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C2B5B06C-AC98-474C-8163-DA60EBCE64A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96E31C51-84C6-496B-9D8B-F0FF380C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32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0A295013-5B74-4530-A099-24F6B13514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2053F302-BA8B-425D-BBD4-332EB0BF9C9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63705B03-A55F-4209-A022-7A2BFD957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03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E8488A28-8073-47D2-802C-C411A7BB1B5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B5D1339E-3532-4900-9A77-BE09BB84AC7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96F3BEA-B90B-4B36-82AC-DD018128BFD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57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F446A3EC-C6E9-41DE-97C1-73E0D50108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DCA13B98-2B1A-419C-B887-EB32172BE21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D21ABD21-56A9-4A3F-9C0C-21FBC8EF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4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D368E6E-D6FC-48BC-9A66-A1452DD85F2A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 </a:t>
            </a:r>
            <a:fld id="{6602A522-84E8-4811-AEBA-B31872BE2F16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89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0476E2-46BC-4A3B-B6D6-D1C7BDBBF3F6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 </a:t>
            </a:r>
            <a:fld id="{E3CFFD65-57BD-42D6-964C-80A040604B0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683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0CC1FB1-2200-414E-9990-61A99E361F0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921E139-B0C5-4D44-AD79-979EFF50DA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Slide Number Placeholder 7">
            <a:extLst>
              <a:ext uri="{FF2B5EF4-FFF2-40B4-BE49-F238E27FC236}">
                <a16:creationId xmlns:a16="http://schemas.microsoft.com/office/drawing/2014/main" id="{A4DFAB37-380F-4C3D-8457-B5DC48053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465888"/>
            <a:ext cx="577850" cy="3762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 </a:t>
            </a:r>
            <a:fld id="{666FE906-C441-4FD1-B03B-F29F9CF0F5D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2EB9C59D-C750-4BB5-85A1-40DB95533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3063" y="6461125"/>
            <a:ext cx="5857875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eaLnBrk="1" hangingPunct="1">
              <a:defRPr sz="1000">
                <a:ea typeface="ヒラギノ角ゴ Pro W3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3FA4DD-7FE5-4AF8-9020-CD00DE0DEBB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37" y="6557236"/>
            <a:ext cx="3667125" cy="2190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ヒラギノ角ゴ Pro W3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anose="05020102010507070707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ヒラギノ角ゴ Pro W3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anose="05040102010807070707" pitchFamily="18" charset="2"/>
        <a:buChar char="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8/8/22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GB" altLang="en-US"/>
              <a:t> </a:t>
            </a:r>
            <a:fld id="{666FE906-C441-4FD1-B03B-F29F9CF0F5D7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20D77A1D-8B68-9D9A-8394-CA99FDD9F2D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37" y="6452732"/>
            <a:ext cx="3667125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1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4103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544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6" name="Rectangle 4105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ED15A8E5-7F79-4418-A41B-A89A05514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695" y="733926"/>
            <a:ext cx="3225752" cy="3245501"/>
          </a:xfrm>
        </p:spPr>
        <p:txBody>
          <a:bodyPr anchor="b">
            <a:normAutofit/>
          </a:bodyPr>
          <a:lstStyle/>
          <a:p>
            <a:r>
              <a:rPr lang="en-US" altLang="en-US" sz="4000" dirty="0">
                <a:solidFill>
                  <a:srgbClr val="FFFFFF"/>
                </a:solidFill>
              </a:rPr>
              <a:t>Legal and Ethical Considerations</a:t>
            </a:r>
            <a:br>
              <a:rPr lang="en-US" altLang="en-US" sz="4000" dirty="0">
                <a:solidFill>
                  <a:srgbClr val="FFFFFF"/>
                </a:solidFill>
              </a:rPr>
            </a:br>
            <a:endParaRPr lang="en-US" altLang="en-US" sz="3800" dirty="0">
              <a:solidFill>
                <a:srgbClr val="FFFFFF"/>
              </a:solidFill>
              <a:ea typeface="ヒラギノ角ゴ Pro W3" pitchFamily="1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512AE4A-C619-49FA-9AE9-9757DD2A7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90" y="4315017"/>
            <a:ext cx="3011257" cy="1893939"/>
          </a:xfrm>
        </p:spPr>
        <p:txBody>
          <a:bodyPr anchor="t">
            <a:normAutofit/>
          </a:bodyPr>
          <a:lstStyle/>
          <a:p>
            <a:pPr algn="r"/>
            <a:r>
              <a:rPr lang="en-US" altLang="en-US" sz="1400" dirty="0">
                <a:solidFill>
                  <a:srgbClr val="FFFFFF"/>
                </a:solidFill>
                <a:ea typeface="ヒラギノ角ゴ Pro W3" pitchFamily="1" charset="-128"/>
              </a:rPr>
              <a:t>Chapter 6</a:t>
            </a:r>
            <a:endParaRPr lang="en-US" altLang="en-US" sz="1400" dirty="0">
              <a:solidFill>
                <a:srgbClr val="FFFFFF"/>
              </a:solidFill>
            </a:endParaRPr>
          </a:p>
        </p:txBody>
      </p:sp>
      <p:cxnSp>
        <p:nvCxnSpPr>
          <p:cNvPr id="4108" name="Straight Connector 4107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9347" y="4156010"/>
            <a:ext cx="267462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0" name="Rectangle 4109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3047" y="0"/>
            <a:ext cx="5182493" cy="6858000"/>
          </a:xfrm>
          <a:prstGeom prst="rect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039" name="Rectangle 44038">
            <a:extLst>
              <a:ext uri="{FF2B5EF4-FFF2-40B4-BE49-F238E27FC236}">
                <a16:creationId xmlns:a16="http://schemas.microsoft.com/office/drawing/2014/main" id="{A43280A9-E265-46D1-8575-622906D20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1544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41" name="Freeform 16">
            <a:extLst>
              <a:ext uri="{FF2B5EF4-FFF2-40B4-BE49-F238E27FC236}">
                <a16:creationId xmlns:a16="http://schemas.microsoft.com/office/drawing/2014/main" id="{4DE20B70-4750-4280-B3AC-512C05EE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88505" y="1814574"/>
            <a:ext cx="5570417" cy="3228207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4043" name="Rectangle 44042">
            <a:extLst>
              <a:ext uri="{FF2B5EF4-FFF2-40B4-BE49-F238E27FC236}">
                <a16:creationId xmlns:a16="http://schemas.microsoft.com/office/drawing/2014/main" id="{98D95174-B5F2-424A-8183-654A5064D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000" y="-2"/>
            <a:ext cx="123444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45" name="Rectangle 44044">
            <a:extLst>
              <a:ext uri="{FF2B5EF4-FFF2-40B4-BE49-F238E27FC236}">
                <a16:creationId xmlns:a16="http://schemas.microsoft.com/office/drawing/2014/main" id="{DD368A96-A16E-42CE-842C-9166E567B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1444" y="620720"/>
            <a:ext cx="5492423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34" name="Title 1">
            <a:extLst>
              <a:ext uri="{FF2B5EF4-FFF2-40B4-BE49-F238E27FC236}">
                <a16:creationId xmlns:a16="http://schemas.microsoft.com/office/drawing/2014/main" id="{7B720F6E-D270-8DF5-6613-C0AA7CC55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641" y="942449"/>
            <a:ext cx="5010992" cy="147024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Case Study</a:t>
            </a:r>
          </a:p>
        </p:txBody>
      </p:sp>
      <p:cxnSp>
        <p:nvCxnSpPr>
          <p:cNvPr id="44047" name="Straight Connector 44046">
            <a:extLst>
              <a:ext uri="{FF2B5EF4-FFF2-40B4-BE49-F238E27FC236}">
                <a16:creationId xmlns:a16="http://schemas.microsoft.com/office/drawing/2014/main" id="{E350D170-418B-4A22-8B98-15EF799FD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48775" y="2573573"/>
            <a:ext cx="49377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792F6585-C4D5-E145-B6DE-2B66576380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10282" y="2773885"/>
            <a:ext cx="5007352" cy="3141013"/>
          </a:xfrm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altLang="en-US" sz="19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Dean, a 27-year-old male is court committed by his parents to your unit with a diagnosis of paranoid schizophrenia. He lashes out at staff when they attempt to give him his medications. He states, </a:t>
            </a:r>
            <a:r>
              <a:rPr lang="ja-JP" altLang="en-US" sz="19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“</a:t>
            </a:r>
            <a:r>
              <a:rPr lang="en-US" altLang="ja-JP" sz="19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 are trying to poison me.</a:t>
            </a:r>
            <a:r>
              <a:rPr lang="ja-JP" altLang="en-US" sz="19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”</a:t>
            </a:r>
            <a:r>
              <a:rPr lang="en-US" altLang="ja-JP" sz="19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His family asks if you can </a:t>
            </a:r>
            <a:r>
              <a:rPr lang="ja-JP" altLang="en-US" sz="19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“</a:t>
            </a:r>
            <a:r>
              <a:rPr lang="en-US" altLang="ja-JP" sz="19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force</a:t>
            </a:r>
            <a:r>
              <a:rPr lang="ja-JP" altLang="en-US" sz="19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”</a:t>
            </a:r>
            <a:r>
              <a:rPr lang="en-US" altLang="ja-JP" sz="19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him to take his medications.</a:t>
            </a:r>
          </a:p>
          <a:p>
            <a:pPr eaLnBrk="1" hangingPunct="1">
              <a:defRPr/>
            </a:pPr>
            <a:endParaRPr lang="en-US" altLang="en-US" sz="190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19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How would you respond to this family?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sz="190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4033" name="Slide Number Placeholder 3">
            <a:extLst>
              <a:ext uri="{FF2B5EF4-FFF2-40B4-BE49-F238E27FC236}">
                <a16:creationId xmlns:a16="http://schemas.microsoft.com/office/drawing/2014/main" id="{57672F36-7A23-7EB2-45C1-2D10C73EDD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xfrm>
            <a:off x="8127999" y="6470704"/>
            <a:ext cx="730251" cy="2743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Aft>
                <a:spcPts val="600"/>
              </a:spcAft>
            </a:pPr>
            <a:fld id="{A9CA6CB0-0AEC-FA4B-802A-7FD7849DBDCB}" type="slidenum">
              <a:rPr lang="en-GB" altLang="en-US"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10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775" name="Rectangle 3277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7" name="Rectangle 3277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Title 2">
            <a:extLst>
              <a:ext uri="{FF2B5EF4-FFF2-40B4-BE49-F238E27FC236}">
                <a16:creationId xmlns:a16="http://schemas.microsoft.com/office/drawing/2014/main" id="{67091768-A489-4DCA-964A-CFC85A51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>
                <a:solidFill>
                  <a:srgbClr val="FFFFFF"/>
                </a:solidFill>
                <a:ea typeface="ヒラギノ角ゴ Pro W3" pitchFamily="1" charset="-128"/>
              </a:rPr>
              <a:t>Audience Response Questions</a:t>
            </a:r>
          </a:p>
        </p:txBody>
      </p:sp>
      <p:sp>
        <p:nvSpPr>
          <p:cNvPr id="16387" name="Content Placeholder 1">
            <a:extLst>
              <a:ext uri="{FF2B5EF4-FFF2-40B4-BE49-F238E27FC236}">
                <a16:creationId xmlns:a16="http://schemas.microsoft.com/office/drawing/2014/main" id="{4E76FB32-C478-4724-AB69-49FA9A518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Autofit/>
          </a:bodyPr>
          <a:lstStyle/>
          <a:p>
            <a:pPr marL="0" indent="0" eaLnBrk="1" hangingPunct="1">
              <a:buSzPct val="100000"/>
              <a:buFont typeface="Wingdings 2" panose="05020102010507070707" pitchFamily="18" charset="2"/>
              <a:buNone/>
              <a:defRPr/>
            </a:pPr>
            <a:r>
              <a:rPr lang="en-US" altLang="en-US" sz="2800" dirty="0">
                <a:ea typeface="ヒラギノ角ゴ Pro W3" pitchFamily="1" charset="-128"/>
              </a:rPr>
              <a:t>Dean continues to argue with staff. He is not aggressive but refuses all treatment. Legal and clients’ </a:t>
            </a:r>
            <a:r>
              <a:rPr lang="en-US" altLang="ja-JP" sz="2800" dirty="0">
                <a:ea typeface="ヒラギノ角ゴ Pro W3" pitchFamily="1" charset="-128"/>
              </a:rPr>
              <a:t>rights are suspended when a client is hospitalized involuntarily.</a:t>
            </a:r>
          </a:p>
          <a:p>
            <a:pPr marL="0" indent="0" eaLnBrk="1" hangingPunct="1">
              <a:buSzPct val="100000"/>
              <a:buFont typeface="Wingdings 2" panose="05020102010507070707" pitchFamily="18" charset="2"/>
              <a:buNone/>
              <a:defRPr/>
            </a:pPr>
            <a:endParaRPr lang="en-US" altLang="en-US" sz="2800" dirty="0">
              <a:ea typeface="ヒラギノ角ゴ Pro W3" pitchFamily="1" charset="-128"/>
            </a:endParaRPr>
          </a:p>
          <a:p>
            <a:pPr marL="461963" indent="-461963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800" dirty="0">
                <a:ea typeface="ヒラギノ角ゴ Pro W3" pitchFamily="1" charset="-128"/>
              </a:rPr>
              <a:t>True</a:t>
            </a:r>
          </a:p>
          <a:p>
            <a:pPr marL="461963" indent="-461963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800" dirty="0">
                <a:ea typeface="ヒラギノ角ゴ Pro W3" pitchFamily="1" charset="-128"/>
              </a:rPr>
              <a:t>False</a:t>
            </a:r>
          </a:p>
          <a:p>
            <a:pPr marL="461963" indent="-461963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800" dirty="0">
                <a:ea typeface="ヒラギノ角ゴ Pro W3" pitchFamily="1" charset="-128"/>
              </a:rPr>
              <a:t>Depends on the state</a:t>
            </a:r>
          </a:p>
          <a:p>
            <a:pPr marL="461963" indent="-461963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800" dirty="0">
                <a:ea typeface="ヒラギノ角ゴ Pro W3" pitchFamily="1" charset="-128"/>
              </a:rPr>
              <a:t>Depends on the physician assessment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769D3556-F7FE-422D-916E-9EAF2D69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38" y="2952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ヒラギノ角ゴ Pro W3" pitchFamily="1" charset="-128"/>
              </a:rPr>
              <a:t>Patients</a:t>
            </a:r>
            <a:r>
              <a:rPr lang="ja-JP" altLang="en-US">
                <a:ea typeface="ヒラギノ角ゴ Pro W3" pitchFamily="1" charset="-128"/>
              </a:rPr>
              <a:t>’</a:t>
            </a:r>
            <a:r>
              <a:rPr lang="en-US" altLang="ja-JP">
                <a:ea typeface="ヒラギノ角ゴ Pro W3" pitchFamily="1" charset="-128"/>
              </a:rPr>
              <a:t> Rights Under the Law (Cont.)</a:t>
            </a:r>
            <a:endParaRPr lang="en-US" altLang="en-US">
              <a:ea typeface="ヒラギノ角ゴ Pro W3" pitchFamily="1" charset="-128"/>
            </a:endParaRPr>
          </a:p>
        </p:txBody>
      </p:sp>
      <p:graphicFrame>
        <p:nvGraphicFramePr>
          <p:cNvPr id="36871" name="Content Placeholder 2">
            <a:extLst>
              <a:ext uri="{FF2B5EF4-FFF2-40B4-BE49-F238E27FC236}">
                <a16:creationId xmlns:a16="http://schemas.microsoft.com/office/drawing/2014/main" id="{E1EB67AA-ADCF-3D3D-6F65-9474AAD88B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03606"/>
              </p:ext>
            </p:extLst>
          </p:nvPr>
        </p:nvGraphicFramePr>
        <p:xfrm>
          <a:off x="465138" y="1288473"/>
          <a:ext cx="8229600" cy="5092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6BAB1B06-899C-FA17-1214-43AFBC004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4550113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7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Patients’ </a:t>
            </a:r>
            <a:r>
              <a:rPr lang="en-US" altLang="ja-JP" sz="37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Rights Under the Law </a:t>
            </a:r>
            <a:r>
              <a:rPr lang="en-US" altLang="en-US" sz="37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(Cont.)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22E5E5C2-5775-2043-A9AD-210CA02942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2286000"/>
            <a:ext cx="4861009" cy="4023360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ea typeface="ヒラギノ角ゴ Pro W3" pitchFamily="1" charset="-128"/>
              </a:rPr>
              <a:t>Rights regarding confidentiality</a:t>
            </a:r>
          </a:p>
          <a:p>
            <a:pPr lvl="1"/>
            <a:r>
              <a:rPr lang="en-US" altLang="en-US" sz="2400" i="1" dirty="0"/>
              <a:t>Health Insurance Portability and Accountability Act</a:t>
            </a:r>
            <a:r>
              <a:rPr lang="en-US" altLang="en-US" sz="2400" dirty="0"/>
              <a:t> (HIPAA) Privacy Rule</a:t>
            </a:r>
          </a:p>
          <a:p>
            <a:pPr lvl="1"/>
            <a:r>
              <a:rPr lang="en-US" altLang="en-US" sz="2400" dirty="0">
                <a:ea typeface="ヒラギノ角ゴ Pro W3" pitchFamily="1" charset="-128"/>
              </a:rPr>
              <a:t> Confidentiality and Social Media</a:t>
            </a:r>
          </a:p>
          <a:p>
            <a:pPr lvl="1"/>
            <a:r>
              <a:rPr lang="en-US" altLang="en-US" sz="2400" dirty="0">
                <a:ea typeface="ヒラギノ角ゴ Pro W3" pitchFamily="1" charset="-128"/>
              </a:rPr>
              <a:t>Confidentiality after Death</a:t>
            </a:r>
          </a:p>
          <a:p>
            <a:pPr lvl="1"/>
            <a:r>
              <a:rPr lang="en-US" altLang="en-US" sz="2400" dirty="0"/>
              <a:t>Confidentiality of Professional Communications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48132" name="Picture 48131" descr="Open doors">
            <a:extLst>
              <a:ext uri="{FF2B5EF4-FFF2-40B4-BE49-F238E27FC236}">
                <a16:creationId xmlns:a16="http://schemas.microsoft.com/office/drawing/2014/main" id="{6EF0081C-8966-4554-B0FC-DEE9169EB9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64" r="19366" b="-1"/>
          <a:stretch/>
        </p:blipFill>
        <p:spPr>
          <a:xfrm>
            <a:off x="5664199" y="10"/>
            <a:ext cx="3479800" cy="6857990"/>
          </a:xfrm>
          <a:prstGeom prst="rect">
            <a:avLst/>
          </a:prstGeom>
        </p:spPr>
      </p:pic>
      <p:sp>
        <p:nvSpPr>
          <p:cNvPr id="48129" name="Slide Number Placeholder 3">
            <a:extLst>
              <a:ext uri="{FF2B5EF4-FFF2-40B4-BE49-F238E27FC236}">
                <a16:creationId xmlns:a16="http://schemas.microsoft.com/office/drawing/2014/main" id="{0E53BF7C-93BA-92C7-04DF-054D5E896A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xfrm>
            <a:off x="8127999" y="6470704"/>
            <a:ext cx="730251" cy="2743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Aft>
                <a:spcPts val="600"/>
              </a:spcAft>
            </a:pPr>
            <a:fld id="{B2500E59-7230-2943-83B1-B758D08F72CA}" type="slidenum">
              <a:rPr lang="en-GB" altLang="en-US">
                <a:solidFill>
                  <a:srgbClr val="FFFFFF"/>
                </a:solidFill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13</a:t>
            </a:fld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6" name="Rectangle 40967">
            <a:extLst>
              <a:ext uri="{FF2B5EF4-FFF2-40B4-BE49-F238E27FC236}">
                <a16:creationId xmlns:a16="http://schemas.microsoft.com/office/drawing/2014/main" id="{007CF805-C4DF-4548-AA08-7997CD552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77" name="Rectangle 40969">
            <a:extLst>
              <a:ext uri="{FF2B5EF4-FFF2-40B4-BE49-F238E27FC236}">
                <a16:creationId xmlns:a16="http://schemas.microsoft.com/office/drawing/2014/main" id="{BC82E0D7-37D0-4C31-B2DA-233C8F10C9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321732"/>
            <a:ext cx="6823143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E081629-E3AE-40E7-99FD-C1748F299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6051821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  <a:ea typeface="ヒラギノ角ゴ Pro W3" pitchFamily="1" charset="-128"/>
              </a:rPr>
              <a:t>Patient Confidentiality (Cont.)</a:t>
            </a:r>
          </a:p>
        </p:txBody>
      </p:sp>
      <p:cxnSp>
        <p:nvCxnSpPr>
          <p:cNvPr id="40978" name="Straight Connector 40971">
            <a:extLst>
              <a:ext uri="{FF2B5EF4-FFF2-40B4-BE49-F238E27FC236}">
                <a16:creationId xmlns:a16="http://schemas.microsoft.com/office/drawing/2014/main" id="{1AD3A364-FD48-4C42-B623-DAD0C3ED6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887B77D-35DD-4636-B190-D6CC6E077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6055614" cy="386297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solidFill>
                  <a:srgbClr val="FFFFFF"/>
                </a:solidFill>
                <a:ea typeface="ヒラギノ角ゴ Pro W3" pitchFamily="1" charset="-128"/>
              </a:rPr>
              <a:t>Exceptions to the rule</a:t>
            </a:r>
          </a:p>
          <a:p>
            <a:pPr lvl="1" eaLnBrk="1" hangingPunct="1"/>
            <a:r>
              <a:rPr lang="en-US" altLang="en-US" sz="2800" dirty="0">
                <a:solidFill>
                  <a:srgbClr val="FFFFFF"/>
                </a:solidFill>
              </a:rPr>
              <a:t>Duty to warn and protect third parties</a:t>
            </a:r>
          </a:p>
          <a:p>
            <a:pPr lvl="2"/>
            <a:r>
              <a:rPr lang="en-US" sz="2800" i="1" dirty="0">
                <a:solidFill>
                  <a:srgbClr val="FFFFFF"/>
                </a:solidFill>
                <a:cs typeface="Arial" charset="0"/>
              </a:rPr>
              <a:t>Tarasoff vs. Regents of University of California</a:t>
            </a:r>
            <a:endParaRPr lang="en-US" sz="2800" dirty="0">
              <a:solidFill>
                <a:srgbClr val="FFFFFF"/>
              </a:solidFill>
              <a:cs typeface="Arial" charset="0"/>
            </a:endParaRPr>
          </a:p>
          <a:p>
            <a:pPr lvl="2"/>
            <a:endParaRPr lang="en-US" altLang="en-US" sz="2800" dirty="0">
              <a:solidFill>
                <a:srgbClr val="FFFFFF"/>
              </a:solidFill>
            </a:endParaRPr>
          </a:p>
          <a:p>
            <a:pPr lvl="1" eaLnBrk="1" hangingPunct="1"/>
            <a:r>
              <a:rPr lang="en-US" altLang="en-US" sz="2800" dirty="0">
                <a:solidFill>
                  <a:srgbClr val="FFFFFF"/>
                </a:solidFill>
              </a:rPr>
              <a:t>Child and elder abuse reporting statutes</a:t>
            </a:r>
          </a:p>
        </p:txBody>
      </p:sp>
      <p:sp>
        <p:nvSpPr>
          <p:cNvPr id="40979" name="Rectangle 40973">
            <a:extLst>
              <a:ext uri="{FF2B5EF4-FFF2-40B4-BE49-F238E27FC236}">
                <a16:creationId xmlns:a16="http://schemas.microsoft.com/office/drawing/2014/main" id="{F9F40211-4307-4706-AE59-83AC153FB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325601"/>
            <a:ext cx="171519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016" name="Rectangle 43015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8" name="Rectangle 43017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0" name="Title 2">
            <a:extLst>
              <a:ext uri="{FF2B5EF4-FFF2-40B4-BE49-F238E27FC236}">
                <a16:creationId xmlns:a16="http://schemas.microsoft.com/office/drawing/2014/main" id="{CCEAD3CF-C3D1-48FE-9E38-EDD068C6A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>
                <a:solidFill>
                  <a:srgbClr val="FFFFFF"/>
                </a:solidFill>
                <a:ea typeface="ヒラギノ角ゴ Pro W3" pitchFamily="1" charset="-128"/>
              </a:rPr>
              <a:t>Case Study/</a:t>
            </a:r>
            <a:br>
              <a:rPr lang="en-US" altLang="en-US">
                <a:solidFill>
                  <a:srgbClr val="FFFFFF"/>
                </a:solidFill>
                <a:ea typeface="ヒラギノ角ゴ Pro W3" pitchFamily="1" charset="-128"/>
              </a:rPr>
            </a:br>
            <a:r>
              <a:rPr lang="en-US" altLang="en-US">
                <a:solidFill>
                  <a:srgbClr val="FFFFFF"/>
                </a:solidFill>
                <a:ea typeface="ヒラギノ角ゴ Pro W3" pitchFamily="1" charset="-128"/>
              </a:rPr>
              <a:t>Audience Response Question</a:t>
            </a:r>
          </a:p>
        </p:txBody>
      </p:sp>
      <p:sp>
        <p:nvSpPr>
          <p:cNvPr id="43011" name="Content Placeholder 1">
            <a:extLst>
              <a:ext uri="{FF2B5EF4-FFF2-40B4-BE49-F238E27FC236}">
                <a16:creationId xmlns:a16="http://schemas.microsoft.com/office/drawing/2014/main" id="{08DDE768-2591-487D-AC89-DF8B2AAE2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patient plans to have electroconvulsive therapy (ECT). Which member of the team is responsible for obtaining the client</a:t>
            </a:r>
            <a:r>
              <a:rPr lang="ja-JP" altLang="en-US" sz="28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 informed consent?</a:t>
            </a:r>
          </a:p>
          <a:p>
            <a:pPr marL="0" indent="0" eaLnBrk="1" hangingPunct="1">
              <a:buSzPct val="100000"/>
              <a:buFont typeface="Wingdings 2" panose="05020102010507070707" pitchFamily="18" charset="2"/>
              <a:buNone/>
            </a:pPr>
            <a:endParaRPr lang="en-US" altLang="en-US" sz="2800" dirty="0">
              <a:ea typeface="ヒラギノ角ゴ Pro W3" pitchFamily="1" charset="-128"/>
            </a:endParaRPr>
          </a:p>
          <a:p>
            <a:pPr marL="0" indent="0" eaLnBrk="1" hangingPunct="1">
              <a:buSzPct val="100000"/>
              <a:buFont typeface="Calibri" panose="020F0502020204030204" pitchFamily="34" charset="0"/>
              <a:buAutoNum type="alphaUcPeriod"/>
            </a:pPr>
            <a:r>
              <a:rPr lang="en-US" altLang="en-US" sz="2800" dirty="0">
                <a:ea typeface="ヒラギノ角ゴ Pro W3" pitchFamily="1" charset="-128"/>
              </a:rPr>
              <a:t> Physician</a:t>
            </a:r>
          </a:p>
          <a:p>
            <a:pPr marL="0" indent="0" eaLnBrk="1" hangingPunct="1">
              <a:buSzPct val="100000"/>
              <a:buFont typeface="Calibri" panose="020F0502020204030204" pitchFamily="34" charset="0"/>
              <a:buAutoNum type="alphaUcPeriod"/>
            </a:pPr>
            <a:r>
              <a:rPr lang="en-US" altLang="en-US" sz="2800" dirty="0">
                <a:ea typeface="ヒラギノ角ゴ Pro W3" pitchFamily="1" charset="-128"/>
              </a:rPr>
              <a:t> Psychologist</a:t>
            </a:r>
          </a:p>
          <a:p>
            <a:pPr marL="0" indent="0" eaLnBrk="1" hangingPunct="1">
              <a:buSzPct val="100000"/>
              <a:buFont typeface="Calibri" panose="020F0502020204030204" pitchFamily="34" charset="0"/>
              <a:buAutoNum type="alphaUcPeriod"/>
            </a:pPr>
            <a:r>
              <a:rPr lang="en-US" altLang="en-US" sz="2800" dirty="0">
                <a:ea typeface="ヒラギノ角ゴ Pro W3" pitchFamily="1" charset="-128"/>
              </a:rPr>
              <a:t> Case manager</a:t>
            </a:r>
          </a:p>
          <a:p>
            <a:pPr marL="0" indent="0" eaLnBrk="1" hangingPunct="1">
              <a:buSzPct val="100000"/>
              <a:buFont typeface="Calibri" panose="020F0502020204030204" pitchFamily="34" charset="0"/>
              <a:buAutoNum type="alphaUcPeriod"/>
            </a:pPr>
            <a:r>
              <a:rPr lang="en-US" altLang="en-US" sz="2800" dirty="0">
                <a:ea typeface="ヒラギノ角ゴ Pro W3" pitchFamily="1" charset="-128"/>
              </a:rPr>
              <a:t> Registered nurse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28" name="Rectangle 8192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30" name="Rectangle 8192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22" name="Title 2">
            <a:extLst>
              <a:ext uri="{FF2B5EF4-FFF2-40B4-BE49-F238E27FC236}">
                <a16:creationId xmlns:a16="http://schemas.microsoft.com/office/drawing/2014/main" id="{C0E99BD1-E01D-4190-B22C-1C8294488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>
                <a:solidFill>
                  <a:srgbClr val="FFFFFF"/>
                </a:solidFill>
                <a:ea typeface="ヒラギノ角ゴ Pro W3" pitchFamily="1" charset="-128"/>
              </a:rPr>
              <a:t>Audience Response Question</a:t>
            </a:r>
          </a:p>
        </p:txBody>
      </p:sp>
      <p:sp>
        <p:nvSpPr>
          <p:cNvPr id="81923" name="Content Placeholder 1">
            <a:extLst>
              <a:ext uri="{FF2B5EF4-FFF2-40B4-BE49-F238E27FC236}">
                <a16:creationId xmlns:a16="http://schemas.microsoft.com/office/drawing/2014/main" id="{64B7D7AB-CD2B-488A-B4AB-4138A9E93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478" y="258416"/>
            <a:ext cx="5088835" cy="6261653"/>
          </a:xfrm>
        </p:spPr>
        <p:txBody>
          <a:bodyPr anchor="ctr">
            <a:noAutofit/>
          </a:bodyPr>
          <a:lstStyle/>
          <a:p>
            <a:pPr marL="0" indent="0" eaLnBrk="1" hangingPunct="1">
              <a:buSzPct val="100000"/>
              <a:buFont typeface="Wingdings 2" panose="05020102010507070707" pitchFamily="18" charset="2"/>
              <a:buNone/>
            </a:pPr>
            <a:r>
              <a:rPr lang="en-US" altLang="en-US" sz="2400" dirty="0">
                <a:ea typeface="ヒラギノ角ゴ Pro W3" pitchFamily="1" charset="-128"/>
              </a:rPr>
              <a:t>A nurse was the case manager for a client with serious mental illness for 6 years. The client died by suicide 1 week ago. Today, the client’s</a:t>
            </a:r>
            <a:r>
              <a:rPr lang="en-US" altLang="ja-JP" sz="2400" dirty="0">
                <a:ea typeface="ヒラギノ角ゴ Pro W3" pitchFamily="1" charset="-128"/>
              </a:rPr>
              <a:t> spouse asks, “I always wondered if my spouse was a victim of sexual abuse in childhood. What can you tell me about that?</a:t>
            </a:r>
            <a:r>
              <a:rPr lang="ja-JP" altLang="en-US" sz="2400">
                <a:ea typeface="ヒラギノ角ゴ Pro W3" pitchFamily="1" charset="-128"/>
              </a:rPr>
              <a:t>”</a:t>
            </a:r>
            <a:r>
              <a:rPr lang="en-US" altLang="ja-JP" sz="2400" dirty="0">
                <a:ea typeface="ヒラギノ角ゴ Pro W3" pitchFamily="1" charset="-128"/>
              </a:rPr>
              <a:t>Can the nurse disclose information to the surviving spouse?</a:t>
            </a:r>
          </a:p>
          <a:p>
            <a:pPr marL="0" indent="0" eaLnBrk="1" hangingPunct="1">
              <a:buSzPct val="100000"/>
              <a:buFont typeface="Wingdings 2" panose="05020102010507070707" pitchFamily="18" charset="2"/>
              <a:buNone/>
            </a:pPr>
            <a:endParaRPr lang="en-US" altLang="en-US" sz="2400" dirty="0">
              <a:ea typeface="ヒラギノ角ゴ Pro W3" pitchFamily="1" charset="-128"/>
            </a:endParaRPr>
          </a:p>
          <a:p>
            <a:pPr marL="0" indent="0" eaLnBrk="1" hangingPunct="1">
              <a:buSzPct val="100000"/>
              <a:buFont typeface="Calibri" panose="020F0502020204030204" pitchFamily="34" charset="0"/>
              <a:buAutoNum type="alphaUcPeriod"/>
            </a:pPr>
            <a:r>
              <a:rPr lang="en-US" altLang="en-US" sz="2400" dirty="0">
                <a:ea typeface="ヒラギノ角ゴ Pro W3" pitchFamily="1" charset="-128"/>
              </a:rPr>
              <a:t> Yes</a:t>
            </a:r>
          </a:p>
          <a:p>
            <a:pPr marL="0" indent="0" eaLnBrk="1" hangingPunct="1">
              <a:buSzPct val="100000"/>
              <a:buFont typeface="Calibri" panose="020F0502020204030204" pitchFamily="34" charset="0"/>
              <a:buAutoNum type="alphaUcPeriod"/>
            </a:pPr>
            <a:r>
              <a:rPr lang="en-US" altLang="en-US" sz="2400" dirty="0">
                <a:ea typeface="ヒラギノ角ゴ Pro W3" pitchFamily="1" charset="-128"/>
              </a:rPr>
              <a:t> No</a:t>
            </a:r>
          </a:p>
          <a:p>
            <a:pPr marL="0" indent="0" eaLnBrk="1" hangingPunct="1">
              <a:buSzPct val="100000"/>
              <a:buFont typeface="Calibri" panose="020F0502020204030204" pitchFamily="34" charset="0"/>
              <a:buAutoNum type="alphaUcPeriod"/>
            </a:pPr>
            <a:r>
              <a:rPr lang="en-US" altLang="en-US" sz="2400" dirty="0">
                <a:ea typeface="ヒラギノ角ゴ Pro W3" pitchFamily="1" charset="-128"/>
              </a:rPr>
              <a:t> It depends on state law</a:t>
            </a:r>
          </a:p>
          <a:p>
            <a:pPr marL="0" indent="0" eaLnBrk="1" hangingPunct="1">
              <a:buSzPct val="100000"/>
              <a:buFont typeface="Calibri" panose="020F0502020204030204" pitchFamily="34" charset="0"/>
              <a:buAutoNum type="alphaUcPeriod"/>
            </a:pPr>
            <a:r>
              <a:rPr lang="en-US" altLang="en-US" sz="2400" dirty="0">
                <a:ea typeface="ヒラギノ角ゴ Pro W3" pitchFamily="1" charset="-128"/>
              </a:rPr>
              <a:t> It depends on how damaging the physician feels this would be to all concerned.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8200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DF7CAC2-9F48-42E9-88D2-C81A11ECC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  <a:ea typeface="ヒラギノ角ゴ Pro W3" pitchFamily="1" charset="-128"/>
              </a:rPr>
              <a:t>Ethical Concepts</a:t>
            </a:r>
          </a:p>
        </p:txBody>
      </p:sp>
      <p:graphicFrame>
        <p:nvGraphicFramePr>
          <p:cNvPr id="8197" name="Rectangle 3">
            <a:extLst>
              <a:ext uri="{FF2B5EF4-FFF2-40B4-BE49-F238E27FC236}">
                <a16:creationId xmlns:a16="http://schemas.microsoft.com/office/drawing/2014/main" id="{180F5E86-CAE8-C890-CDC6-FD26E94ED2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615217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2354C5C-526E-4161-9B55-7AFF18E47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>
                <a:ea typeface="ヒラギノ角ゴ Pro W3" pitchFamily="1" charset="-128"/>
              </a:rPr>
              <a:t>Six Principles of Bioethics</a:t>
            </a:r>
          </a:p>
        </p:txBody>
      </p:sp>
      <p:graphicFrame>
        <p:nvGraphicFramePr>
          <p:cNvPr id="10245" name="Rectangle 3">
            <a:extLst>
              <a:ext uri="{FF2B5EF4-FFF2-40B4-BE49-F238E27FC236}">
                <a16:creationId xmlns:a16="http://schemas.microsoft.com/office/drawing/2014/main" id="{FA719938-E8A0-6692-6F9A-564922029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284776"/>
              </p:ext>
            </p:extLst>
          </p:nvPr>
        </p:nvGraphicFramePr>
        <p:xfrm>
          <a:off x="768096" y="1789044"/>
          <a:ext cx="7290054" cy="4519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30725">
            <a:extLst>
              <a:ext uri="{FF2B5EF4-FFF2-40B4-BE49-F238E27FC236}">
                <a16:creationId xmlns:a16="http://schemas.microsoft.com/office/drawing/2014/main" id="{70D4A79B-06B2-4FE7-9CF6-54D940A8F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28" name="Rectangle 30727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8" y="321731"/>
            <a:ext cx="8663391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Title 1">
            <a:extLst>
              <a:ext uri="{FF2B5EF4-FFF2-40B4-BE49-F238E27FC236}">
                <a16:creationId xmlns:a16="http://schemas.microsoft.com/office/drawing/2014/main" id="{3FAFBF82-4D51-9C47-9878-3AADFE4B3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747254" cy="149961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>
                <a:solidFill>
                  <a:srgbClr val="FFFFFF"/>
                </a:solidFill>
                <a:latin typeface="Arial" charset="0"/>
                <a:ea typeface="+mj-ea"/>
                <a:cs typeface="Arial" charset="0"/>
              </a:rPr>
              <a:t>Civil Rights of Persons </a:t>
            </a:r>
            <a:br>
              <a:rPr lang="en-US" sz="4100">
                <a:solidFill>
                  <a:srgbClr val="FFFFFF"/>
                </a:solidFill>
                <a:latin typeface="Arial" charset="0"/>
                <a:ea typeface="+mj-ea"/>
                <a:cs typeface="Arial" charset="0"/>
              </a:rPr>
            </a:br>
            <a:r>
              <a:rPr lang="en-US" sz="4100">
                <a:solidFill>
                  <a:srgbClr val="FFFFFF"/>
                </a:solidFill>
                <a:latin typeface="Arial" charset="0"/>
                <a:ea typeface="+mj-ea"/>
                <a:cs typeface="Arial" charset="0"/>
              </a:rPr>
              <a:t>with Mental Illness</a:t>
            </a:r>
          </a:p>
        </p:txBody>
      </p:sp>
      <p:cxnSp>
        <p:nvCxnSpPr>
          <p:cNvPr id="30730" name="Straight Connector 30729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Content Placeholder 2">
            <a:extLst>
              <a:ext uri="{FF2B5EF4-FFF2-40B4-BE49-F238E27FC236}">
                <a16:creationId xmlns:a16="http://schemas.microsoft.com/office/drawing/2014/main" id="{5C83E77A-48E9-3946-ADAD-A24F52AFF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096" y="2286000"/>
            <a:ext cx="7747254" cy="3862971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Guaranteed same rights afforded to all under     federal and state laws</a:t>
            </a:r>
          </a:p>
          <a:p>
            <a:pPr lvl="1" indent="-173736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Right to vote</a:t>
            </a:r>
          </a:p>
          <a:p>
            <a:pPr lvl="1" indent="-173736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Right to enter contracts</a:t>
            </a:r>
          </a:p>
          <a:p>
            <a:pPr lvl="1" indent="-173736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Right to press charges</a:t>
            </a:r>
          </a:p>
          <a:p>
            <a:pPr lvl="1" indent="-173736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Right to humane care and treatment</a:t>
            </a:r>
          </a:p>
          <a:p>
            <a:pPr lvl="1" indent="-173736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Right to religious freedom</a:t>
            </a:r>
          </a:p>
          <a:p>
            <a:pPr lvl="1" indent="-173736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Right to social interaction</a:t>
            </a:r>
          </a:p>
          <a:p>
            <a:pPr lvl="1" indent="-173736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Right to exercise and participate in recreation</a:t>
            </a:r>
          </a:p>
        </p:txBody>
      </p:sp>
      <p:sp>
        <p:nvSpPr>
          <p:cNvPr id="30721" name="Rectangle 9">
            <a:extLst>
              <a:ext uri="{FF2B5EF4-FFF2-40B4-BE49-F238E27FC236}">
                <a16:creationId xmlns:a16="http://schemas.microsoft.com/office/drawing/2014/main" id="{F742362A-9BFE-33F6-DB64-8DB8E3900A97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xfrm>
            <a:off x="8127999" y="6536693"/>
            <a:ext cx="730251" cy="2743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Aft>
                <a:spcPts val="600"/>
              </a:spcAft>
            </a:pPr>
            <a:fld id="{E0FE004A-823D-434D-8C90-AA0068306C2D}" type="slidenum">
              <a:rPr lang="en-GB" altLang="en-US">
                <a:solidFill>
                  <a:schemeClr val="bg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4</a:t>
            </a:fld>
            <a:endParaRPr lang="en-GB" altLang="en-US">
              <a:solidFill>
                <a:schemeClr val="bg1">
                  <a:lumMod val="95000"/>
                  <a:lumOff val="5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9">
            <a:extLst>
              <a:ext uri="{FF2B5EF4-FFF2-40B4-BE49-F238E27FC236}">
                <a16:creationId xmlns:a16="http://schemas.microsoft.com/office/drawing/2014/main" id="{811902D3-2506-4460-6400-948D0596C24A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F033C76B-2ADF-224A-B280-FC28E559F3CE}" type="slidenum">
              <a:rPr lang="en-GB" altLang="en-US" sz="1000">
                <a:solidFill>
                  <a:srgbClr val="000000"/>
                </a:solidFill>
                <a:cs typeface="Arial" panose="020B0604020202020204" pitchFamily="34" charset="0"/>
              </a:rPr>
              <a:pPr/>
              <a:t>5</a:t>
            </a:fld>
            <a:endParaRPr lang="en-GB" altLang="en-US" sz="1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595AC5B-3BB9-8B46-BF4D-1D56BA6214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893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Arial" charset="0"/>
                <a:ea typeface="+mj-ea"/>
                <a:cs typeface="Arial" charset="0"/>
              </a:rPr>
              <a:t>Due Process in </a:t>
            </a:r>
            <a:br>
              <a:rPr lang="en-US">
                <a:latin typeface="Arial" charset="0"/>
                <a:ea typeface="+mj-ea"/>
                <a:cs typeface="Arial" charset="0"/>
              </a:rPr>
            </a:br>
            <a:r>
              <a:rPr lang="en-US">
                <a:latin typeface="Arial" charset="0"/>
                <a:ea typeface="+mj-ea"/>
                <a:cs typeface="Arial" charset="0"/>
              </a:rPr>
              <a:t>Involuntary Commitment</a:t>
            </a:r>
          </a:p>
        </p:txBody>
      </p:sp>
      <p:graphicFrame>
        <p:nvGraphicFramePr>
          <p:cNvPr id="32771" name="Rectangle 3">
            <a:extLst>
              <a:ext uri="{FF2B5EF4-FFF2-40B4-BE49-F238E27FC236}">
                <a16:creationId xmlns:a16="http://schemas.microsoft.com/office/drawing/2014/main" id="{969C3BC0-C6B8-0A30-6222-E5FC15A93DCD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465138" y="2116138"/>
          <a:ext cx="8229600" cy="4065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0F881AB-8A98-4155-B505-CDAAB5B85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ヒラギノ角ゴ Pro W3" pitchFamily="1" charset="-128"/>
              </a:rPr>
              <a:t>Hospital Admission Procedures</a:t>
            </a:r>
          </a:p>
        </p:txBody>
      </p:sp>
      <p:graphicFrame>
        <p:nvGraphicFramePr>
          <p:cNvPr id="16389" name="Rectangle 3">
            <a:extLst>
              <a:ext uri="{FF2B5EF4-FFF2-40B4-BE49-F238E27FC236}">
                <a16:creationId xmlns:a16="http://schemas.microsoft.com/office/drawing/2014/main" id="{F4ECDACD-A00D-BEF7-60EC-5D0680BA27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019570"/>
              </p:ext>
            </p:extLst>
          </p:nvPr>
        </p:nvGraphicFramePr>
        <p:xfrm>
          <a:off x="457200" y="1570383"/>
          <a:ext cx="8229600" cy="4785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487" name="Rectangle 20486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9" name="Rectangle 20488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Title 5">
            <a:extLst>
              <a:ext uri="{FF2B5EF4-FFF2-40B4-BE49-F238E27FC236}">
                <a16:creationId xmlns:a16="http://schemas.microsoft.com/office/drawing/2014/main" id="{DE546566-E9C5-4B17-9EFD-AD5F0F90E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>
                <a:solidFill>
                  <a:srgbClr val="FFFFFF"/>
                </a:solidFill>
                <a:ea typeface="ヒラギノ角ゴ Pro W3" pitchFamily="1" charset="-128"/>
              </a:rPr>
              <a:t>Audience Response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AC36A-02F1-4908-9929-2BEAE4EE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rtlCol="0" anchor="ctr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/>
              <a:t>Which individual may need involuntary hospitalization?</a:t>
            </a:r>
          </a:p>
          <a:p>
            <a:pPr marL="533400" indent="-533400">
              <a:buFont typeface="Wingdings 2" pitchFamily="2" charset="2"/>
              <a:buAutoNum type="alphaLcPeriod"/>
              <a:defRPr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person with alcoholism who has been sober for 6 months but begins drinking again and gets 3 DUI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</a:t>
            </a:r>
          </a:p>
          <a:p>
            <a:pPr marL="533400" indent="-533400">
              <a:buFont typeface="Wingdings 2" pitchFamily="2" charset="2"/>
              <a:buAutoNum type="alphaLcPeriod"/>
              <a:defRPr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 individual with schizophrenia who stops taking prescribed antipsychotic drugs, becomes homeless and begins to hear voices </a:t>
            </a:r>
          </a:p>
          <a:p>
            <a:pPr marL="533400" indent="-533400">
              <a:buFont typeface="Wingdings 2" pitchFamily="2" charset="2"/>
              <a:buAutoNum type="alphaLcPeriod"/>
              <a:defRPr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 individual with bipolar disorder, manic phase, who has not eaten in 4 days</a:t>
            </a:r>
          </a:p>
          <a:p>
            <a:pPr marL="533400" indent="-533400">
              <a:buFont typeface="Wingdings 2" pitchFamily="2" charset="2"/>
              <a:buAutoNum type="alphaLcPeriod"/>
              <a:defRPr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Someone who repeatedly phones the white house, insists on talking to the president because the CIA is following him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91DA5E46-7380-408D-B421-C6FA0B317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>
                <a:ea typeface="ヒラギノ角ゴ Pro W3" pitchFamily="1" charset="-128"/>
              </a:rPr>
              <a:t>Discharge Procedures</a:t>
            </a:r>
          </a:p>
        </p:txBody>
      </p:sp>
      <p:graphicFrame>
        <p:nvGraphicFramePr>
          <p:cNvPr id="24581" name="Content Placeholder 2">
            <a:extLst>
              <a:ext uri="{FF2B5EF4-FFF2-40B4-BE49-F238E27FC236}">
                <a16:creationId xmlns:a16="http://schemas.microsoft.com/office/drawing/2014/main" id="{B5259E78-6D1E-07E8-9D63-A14C8B4A5A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991878"/>
              </p:ext>
            </p:extLst>
          </p:nvPr>
        </p:nvGraphicFramePr>
        <p:xfrm>
          <a:off x="768096" y="1769166"/>
          <a:ext cx="7290054" cy="4539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835B9D4-27EC-41FD-935F-6A582787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ヒラギノ角ゴ Pro W3" pitchFamily="1" charset="-128"/>
              </a:rPr>
              <a:t>Patients</a:t>
            </a:r>
            <a:r>
              <a:rPr lang="ja-JP" altLang="en-US">
                <a:ea typeface="ヒラギノ角ゴ Pro W3" pitchFamily="1" charset="-128"/>
              </a:rPr>
              <a:t>’</a:t>
            </a:r>
            <a:r>
              <a:rPr lang="en-US" altLang="ja-JP">
                <a:ea typeface="ヒラギノ角ゴ Pro W3" pitchFamily="1" charset="-128"/>
              </a:rPr>
              <a:t> Rights Under the Law</a:t>
            </a:r>
            <a:endParaRPr lang="en-US" altLang="en-US">
              <a:ea typeface="ヒラギノ角ゴ Pro W3" pitchFamily="1" charset="-128"/>
            </a:endParaRPr>
          </a:p>
        </p:txBody>
      </p:sp>
      <p:graphicFrame>
        <p:nvGraphicFramePr>
          <p:cNvPr id="28677" name="Rectangle 3">
            <a:extLst>
              <a:ext uri="{FF2B5EF4-FFF2-40B4-BE49-F238E27FC236}">
                <a16:creationId xmlns:a16="http://schemas.microsoft.com/office/drawing/2014/main" id="{AE1B3245-8AE8-1B68-DE4D-68B32969329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69950" y="1833563"/>
          <a:ext cx="7423150" cy="4014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</TotalTime>
  <Words>795</Words>
  <Application>Microsoft Macintosh PowerPoint</Application>
  <PresentationFormat>On-screen Show (4:3)</PresentationFormat>
  <Paragraphs>117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Tw Cen MT</vt:lpstr>
      <vt:lpstr>Tw Cen MT Condensed</vt:lpstr>
      <vt:lpstr>Wingdings</vt:lpstr>
      <vt:lpstr>Wingdings 2</vt:lpstr>
      <vt:lpstr>Wingdings 3</vt:lpstr>
      <vt:lpstr>Office Theme</vt:lpstr>
      <vt:lpstr>Integral</vt:lpstr>
      <vt:lpstr>Legal and Ethical Considerations </vt:lpstr>
      <vt:lpstr>Ethical Concepts</vt:lpstr>
      <vt:lpstr>Six Principles of Bioethics</vt:lpstr>
      <vt:lpstr>Civil Rights of Persons  with Mental Illness</vt:lpstr>
      <vt:lpstr>Due Process in  Involuntary Commitment</vt:lpstr>
      <vt:lpstr>Hospital Admission Procedures</vt:lpstr>
      <vt:lpstr>Audience Response Question</vt:lpstr>
      <vt:lpstr>Discharge Procedures</vt:lpstr>
      <vt:lpstr>Patients’ Rights Under the Law</vt:lpstr>
      <vt:lpstr>Case Study</vt:lpstr>
      <vt:lpstr>Audience Response Questions</vt:lpstr>
      <vt:lpstr>Patients’ Rights Under the Law (Cont.)</vt:lpstr>
      <vt:lpstr>Patients’ Rights Under the Law (Cont.)</vt:lpstr>
      <vt:lpstr>Patient Confidentiality (Cont.)</vt:lpstr>
      <vt:lpstr>Case Study/ Audience Response Question</vt:lpstr>
      <vt:lpstr>Audience Response Question</vt:lpstr>
    </vt:vector>
  </TitlesOfParts>
  <Manager>Cindy Thoms</Manager>
  <Company>Elsevier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007</dc:title>
  <dc:subject>Legal and Ethical Guidelines for Safe Practice</dc:subject>
  <dc:creator>Varcarolis</dc:creator>
  <dc:description>Foundations of Psychiatric Mental Health Nursing, 6/e</dc:description>
  <cp:lastModifiedBy>Microsoft Office User</cp:lastModifiedBy>
  <cp:revision>244</cp:revision>
  <dcterms:created xsi:type="dcterms:W3CDTF">2005-06-02T05:15:00Z</dcterms:created>
  <dcterms:modified xsi:type="dcterms:W3CDTF">2022-08-08T23:20:50Z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2021-04-07T16:14:53Z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e33020cd-1fb4-407b-9966-3624b0b95d5e</vt:lpwstr>
  </property>
  <property fmtid="{D5CDD505-2E9C-101B-9397-08002B2CF9AE}" pid="8" name="MSIP_Label_549ac42a-3eb4-4074-b885-aea26bd6241e_ContentBits">
    <vt:lpwstr>0</vt:lpwstr>
  </property>
</Properties>
</file>