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71" r:id="rId2"/>
  </p:sldMasterIdLst>
  <p:notesMasterIdLst>
    <p:notesMasterId r:id="rId19"/>
  </p:notesMasterIdLst>
  <p:sldIdLst>
    <p:sldId id="575" r:id="rId3"/>
    <p:sldId id="692" r:id="rId4"/>
    <p:sldId id="718" r:id="rId5"/>
    <p:sldId id="693" r:id="rId6"/>
    <p:sldId id="719" r:id="rId7"/>
    <p:sldId id="707" r:id="rId8"/>
    <p:sldId id="706" r:id="rId9"/>
    <p:sldId id="711" r:id="rId10"/>
    <p:sldId id="722" r:id="rId11"/>
    <p:sldId id="725" r:id="rId12"/>
    <p:sldId id="723" r:id="rId13"/>
    <p:sldId id="717" r:id="rId14"/>
    <p:sldId id="724" r:id="rId15"/>
    <p:sldId id="712" r:id="rId16"/>
    <p:sldId id="702" r:id="rId17"/>
    <p:sldId id="70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6054" autoAdjust="0"/>
  </p:normalViewPr>
  <p:slideViewPr>
    <p:cSldViewPr snapToGrid="0">
      <p:cViewPr varScale="1">
        <p:scale>
          <a:sx n="77" d="100"/>
          <a:sy n="77" d="100"/>
        </p:scale>
        <p:origin x="2080" y="192"/>
      </p:cViewPr>
      <p:guideLst>
        <p:guide orient="horz" pos="2160"/>
        <p:guide pos="2880"/>
      </p:guideLst>
    </p:cSldViewPr>
  </p:slideViewPr>
  <p:outlineViewPr>
    <p:cViewPr>
      <p:scale>
        <a:sx n="33" d="100"/>
        <a:sy n="33" d="100"/>
      </p:scale>
      <p:origin x="0" y="1123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48" y="5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C077A-7E36-4009-B598-550C6C20618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E194652-A996-41B2-A191-8DD13E13A0D8}">
      <dgm:prSet/>
      <dgm:spPr/>
      <dgm:t>
        <a:bodyPr/>
        <a:lstStyle/>
        <a:p>
          <a:pPr>
            <a:lnSpc>
              <a:spcPct val="100000"/>
            </a:lnSpc>
          </a:pPr>
          <a:r>
            <a:rPr lang="en-US"/>
            <a:t>Patient-centered care</a:t>
          </a:r>
        </a:p>
      </dgm:t>
    </dgm:pt>
    <dgm:pt modelId="{C77A2BA7-57BE-4590-9174-52291263DF3E}" type="parTrans" cxnId="{86878562-D38C-472B-9D3D-7C406DAED18D}">
      <dgm:prSet/>
      <dgm:spPr/>
      <dgm:t>
        <a:bodyPr/>
        <a:lstStyle/>
        <a:p>
          <a:endParaRPr lang="en-US"/>
        </a:p>
      </dgm:t>
    </dgm:pt>
    <dgm:pt modelId="{BE32F219-28F7-49E1-AD5A-50F36EA449AF}" type="sibTrans" cxnId="{86878562-D38C-472B-9D3D-7C406DAED18D}">
      <dgm:prSet/>
      <dgm:spPr/>
      <dgm:t>
        <a:bodyPr/>
        <a:lstStyle/>
        <a:p>
          <a:pPr>
            <a:lnSpc>
              <a:spcPct val="100000"/>
            </a:lnSpc>
          </a:pPr>
          <a:endParaRPr lang="en-US"/>
        </a:p>
      </dgm:t>
    </dgm:pt>
    <dgm:pt modelId="{AD17BB2A-6604-4D43-B8C0-362E59E43BCC}">
      <dgm:prSet/>
      <dgm:spPr/>
      <dgm:t>
        <a:bodyPr/>
        <a:lstStyle/>
        <a:p>
          <a:pPr>
            <a:lnSpc>
              <a:spcPct val="100000"/>
            </a:lnSpc>
          </a:pPr>
          <a:r>
            <a:rPr lang="en-US"/>
            <a:t>Teamwork and collaboration</a:t>
          </a:r>
        </a:p>
      </dgm:t>
    </dgm:pt>
    <dgm:pt modelId="{60949267-71C4-47BF-A4F1-8E317259FAEF}" type="parTrans" cxnId="{ACC0A4E8-C7AC-47A1-98C5-CECD8DCEAA6E}">
      <dgm:prSet/>
      <dgm:spPr/>
      <dgm:t>
        <a:bodyPr/>
        <a:lstStyle/>
        <a:p>
          <a:endParaRPr lang="en-US"/>
        </a:p>
      </dgm:t>
    </dgm:pt>
    <dgm:pt modelId="{BF465FA3-205E-4920-820E-665C753074E5}" type="sibTrans" cxnId="{ACC0A4E8-C7AC-47A1-98C5-CECD8DCEAA6E}">
      <dgm:prSet/>
      <dgm:spPr/>
      <dgm:t>
        <a:bodyPr/>
        <a:lstStyle/>
        <a:p>
          <a:pPr>
            <a:lnSpc>
              <a:spcPct val="100000"/>
            </a:lnSpc>
          </a:pPr>
          <a:endParaRPr lang="en-US"/>
        </a:p>
      </dgm:t>
    </dgm:pt>
    <dgm:pt modelId="{F653432D-B939-40CB-8ECD-51839D0A8A88}">
      <dgm:prSet/>
      <dgm:spPr/>
      <dgm:t>
        <a:bodyPr/>
        <a:lstStyle/>
        <a:p>
          <a:pPr>
            <a:lnSpc>
              <a:spcPct val="100000"/>
            </a:lnSpc>
          </a:pPr>
          <a:r>
            <a:rPr lang="en-US"/>
            <a:t>Employ Evidence-based practice</a:t>
          </a:r>
        </a:p>
      </dgm:t>
    </dgm:pt>
    <dgm:pt modelId="{9528BFAA-6D43-42C7-A97D-F51E363BDB74}" type="parTrans" cxnId="{6101E3EA-26CA-4C90-B0BC-DFF2BC2C7BE6}">
      <dgm:prSet/>
      <dgm:spPr/>
      <dgm:t>
        <a:bodyPr/>
        <a:lstStyle/>
        <a:p>
          <a:endParaRPr lang="en-US"/>
        </a:p>
      </dgm:t>
    </dgm:pt>
    <dgm:pt modelId="{39EADF6F-58FD-434A-BA36-EBE311D00680}" type="sibTrans" cxnId="{6101E3EA-26CA-4C90-B0BC-DFF2BC2C7BE6}">
      <dgm:prSet/>
      <dgm:spPr/>
      <dgm:t>
        <a:bodyPr/>
        <a:lstStyle/>
        <a:p>
          <a:pPr>
            <a:lnSpc>
              <a:spcPct val="100000"/>
            </a:lnSpc>
          </a:pPr>
          <a:endParaRPr lang="en-US"/>
        </a:p>
      </dgm:t>
    </dgm:pt>
    <dgm:pt modelId="{AB2B077C-B073-4B6B-9881-D78500C32B86}">
      <dgm:prSet/>
      <dgm:spPr/>
      <dgm:t>
        <a:bodyPr/>
        <a:lstStyle/>
        <a:p>
          <a:pPr>
            <a:lnSpc>
              <a:spcPct val="100000"/>
            </a:lnSpc>
          </a:pPr>
          <a:r>
            <a:rPr lang="en-US"/>
            <a:t>Apply Quality Improvement</a:t>
          </a:r>
        </a:p>
      </dgm:t>
    </dgm:pt>
    <dgm:pt modelId="{FF7D1254-D661-488B-9321-69A29FAAD1CF}" type="parTrans" cxnId="{53DE802E-AADA-406D-9274-9A727B98AD44}">
      <dgm:prSet/>
      <dgm:spPr/>
      <dgm:t>
        <a:bodyPr/>
        <a:lstStyle/>
        <a:p>
          <a:endParaRPr lang="en-US"/>
        </a:p>
      </dgm:t>
    </dgm:pt>
    <dgm:pt modelId="{CBBDBFC2-2708-4C7C-8920-7F1D3CB8EB43}" type="sibTrans" cxnId="{53DE802E-AADA-406D-9274-9A727B98AD44}">
      <dgm:prSet/>
      <dgm:spPr/>
      <dgm:t>
        <a:bodyPr/>
        <a:lstStyle/>
        <a:p>
          <a:pPr>
            <a:lnSpc>
              <a:spcPct val="100000"/>
            </a:lnSpc>
          </a:pPr>
          <a:endParaRPr lang="en-US"/>
        </a:p>
      </dgm:t>
    </dgm:pt>
    <dgm:pt modelId="{51AA0571-A028-4B46-AADF-B11B23B3A307}">
      <dgm:prSet/>
      <dgm:spPr/>
      <dgm:t>
        <a:bodyPr/>
        <a:lstStyle/>
        <a:p>
          <a:pPr>
            <a:lnSpc>
              <a:spcPct val="100000"/>
            </a:lnSpc>
          </a:pPr>
          <a:r>
            <a:rPr lang="en-US"/>
            <a:t>Safety</a:t>
          </a:r>
        </a:p>
      </dgm:t>
    </dgm:pt>
    <dgm:pt modelId="{C46F26C7-2909-472C-93F0-3E5BB4052CB9}" type="parTrans" cxnId="{42610A33-2AA3-453D-AAED-7131B800258F}">
      <dgm:prSet/>
      <dgm:spPr/>
      <dgm:t>
        <a:bodyPr/>
        <a:lstStyle/>
        <a:p>
          <a:endParaRPr lang="en-US"/>
        </a:p>
      </dgm:t>
    </dgm:pt>
    <dgm:pt modelId="{8BAFF75B-E8A2-4766-AB40-FFA6C2AE6D1E}" type="sibTrans" cxnId="{42610A33-2AA3-453D-AAED-7131B800258F}">
      <dgm:prSet/>
      <dgm:spPr/>
      <dgm:t>
        <a:bodyPr/>
        <a:lstStyle/>
        <a:p>
          <a:pPr>
            <a:lnSpc>
              <a:spcPct val="100000"/>
            </a:lnSpc>
          </a:pPr>
          <a:endParaRPr lang="en-US"/>
        </a:p>
      </dgm:t>
    </dgm:pt>
    <dgm:pt modelId="{3771C6CA-EBB2-473E-8FB3-0138D26510E6}">
      <dgm:prSet/>
      <dgm:spPr/>
      <dgm:t>
        <a:bodyPr/>
        <a:lstStyle/>
        <a:p>
          <a:pPr>
            <a:lnSpc>
              <a:spcPct val="100000"/>
            </a:lnSpc>
          </a:pPr>
          <a:r>
            <a:rPr lang="en-US"/>
            <a:t>Utilize Informatics</a:t>
          </a:r>
        </a:p>
      </dgm:t>
    </dgm:pt>
    <dgm:pt modelId="{01F5A163-758A-4E11-9334-0B99DC27073C}" type="parTrans" cxnId="{8C6CDB85-A1C9-4746-9618-9A742E07B684}">
      <dgm:prSet/>
      <dgm:spPr/>
      <dgm:t>
        <a:bodyPr/>
        <a:lstStyle/>
        <a:p>
          <a:endParaRPr lang="en-US"/>
        </a:p>
      </dgm:t>
    </dgm:pt>
    <dgm:pt modelId="{F4A44EA4-4774-4D36-9F70-9B1FD1358982}" type="sibTrans" cxnId="{8C6CDB85-A1C9-4746-9618-9A742E07B684}">
      <dgm:prSet/>
      <dgm:spPr/>
      <dgm:t>
        <a:bodyPr/>
        <a:lstStyle/>
        <a:p>
          <a:endParaRPr lang="en-US"/>
        </a:p>
      </dgm:t>
    </dgm:pt>
    <dgm:pt modelId="{4400E761-373F-4B79-AC47-3E1723278540}" type="pres">
      <dgm:prSet presAssocID="{75BC077A-7E36-4009-B598-550C6C206182}" presName="root" presStyleCnt="0">
        <dgm:presLayoutVars>
          <dgm:dir/>
          <dgm:resizeHandles val="exact"/>
        </dgm:presLayoutVars>
      </dgm:prSet>
      <dgm:spPr/>
    </dgm:pt>
    <dgm:pt modelId="{7E529154-5525-4A95-9486-1162CF6F4280}" type="pres">
      <dgm:prSet presAssocID="{75BC077A-7E36-4009-B598-550C6C206182}" presName="container" presStyleCnt="0">
        <dgm:presLayoutVars>
          <dgm:dir/>
          <dgm:resizeHandles val="exact"/>
        </dgm:presLayoutVars>
      </dgm:prSet>
      <dgm:spPr/>
    </dgm:pt>
    <dgm:pt modelId="{5632E9BC-0604-417E-8557-B754B2D05F21}" type="pres">
      <dgm:prSet presAssocID="{9E194652-A996-41B2-A191-8DD13E13A0D8}" presName="compNode" presStyleCnt="0"/>
      <dgm:spPr/>
    </dgm:pt>
    <dgm:pt modelId="{8C2C395C-3881-42BD-A0CE-F4CB96B58F69}" type="pres">
      <dgm:prSet presAssocID="{9E194652-A996-41B2-A191-8DD13E13A0D8}" presName="iconBgRect" presStyleLbl="bgShp" presStyleIdx="0" presStyleCnt="6"/>
      <dgm:spPr/>
    </dgm:pt>
    <dgm:pt modelId="{88278507-4F6A-4A2C-A636-CFB046884E96}" type="pres">
      <dgm:prSet presAssocID="{9E194652-A996-41B2-A191-8DD13E13A0D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ethoscope"/>
        </a:ext>
      </dgm:extLst>
    </dgm:pt>
    <dgm:pt modelId="{1B929FDC-4B63-4D94-A70D-AD6972E61D9F}" type="pres">
      <dgm:prSet presAssocID="{9E194652-A996-41B2-A191-8DD13E13A0D8}" presName="spaceRect" presStyleCnt="0"/>
      <dgm:spPr/>
    </dgm:pt>
    <dgm:pt modelId="{783FB761-F962-4195-9017-8069CB51DC8A}" type="pres">
      <dgm:prSet presAssocID="{9E194652-A996-41B2-A191-8DD13E13A0D8}" presName="textRect" presStyleLbl="revTx" presStyleIdx="0" presStyleCnt="6">
        <dgm:presLayoutVars>
          <dgm:chMax val="1"/>
          <dgm:chPref val="1"/>
        </dgm:presLayoutVars>
      </dgm:prSet>
      <dgm:spPr/>
    </dgm:pt>
    <dgm:pt modelId="{F8601A2E-9C77-4EFE-AD41-2D0D1B7C55FA}" type="pres">
      <dgm:prSet presAssocID="{BE32F219-28F7-49E1-AD5A-50F36EA449AF}" presName="sibTrans" presStyleLbl="sibTrans2D1" presStyleIdx="0" presStyleCnt="0"/>
      <dgm:spPr/>
    </dgm:pt>
    <dgm:pt modelId="{5DE2BE04-2AF3-4734-A18A-D88130C08EDF}" type="pres">
      <dgm:prSet presAssocID="{AD17BB2A-6604-4D43-B8C0-362E59E43BCC}" presName="compNode" presStyleCnt="0"/>
      <dgm:spPr/>
    </dgm:pt>
    <dgm:pt modelId="{394B0FEA-8321-4B96-9B08-320E0117E71D}" type="pres">
      <dgm:prSet presAssocID="{AD17BB2A-6604-4D43-B8C0-362E59E43BCC}" presName="iconBgRect" presStyleLbl="bgShp" presStyleIdx="1" presStyleCnt="6"/>
      <dgm:spPr/>
    </dgm:pt>
    <dgm:pt modelId="{5B866328-4A2D-4820-81A2-CC0E5B606A6B}" type="pres">
      <dgm:prSet presAssocID="{AD17BB2A-6604-4D43-B8C0-362E59E43BC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s"/>
        </a:ext>
      </dgm:extLst>
    </dgm:pt>
    <dgm:pt modelId="{B589626B-39D7-40EF-A3BE-B84829848D7B}" type="pres">
      <dgm:prSet presAssocID="{AD17BB2A-6604-4D43-B8C0-362E59E43BCC}" presName="spaceRect" presStyleCnt="0"/>
      <dgm:spPr/>
    </dgm:pt>
    <dgm:pt modelId="{6AA13CB7-5BE7-43EF-ACC8-BE68E3154B4D}" type="pres">
      <dgm:prSet presAssocID="{AD17BB2A-6604-4D43-B8C0-362E59E43BCC}" presName="textRect" presStyleLbl="revTx" presStyleIdx="1" presStyleCnt="6">
        <dgm:presLayoutVars>
          <dgm:chMax val="1"/>
          <dgm:chPref val="1"/>
        </dgm:presLayoutVars>
      </dgm:prSet>
      <dgm:spPr/>
    </dgm:pt>
    <dgm:pt modelId="{34CAAFDC-4BB8-478E-BB57-649FE5605BC5}" type="pres">
      <dgm:prSet presAssocID="{BF465FA3-205E-4920-820E-665C753074E5}" presName="sibTrans" presStyleLbl="sibTrans2D1" presStyleIdx="0" presStyleCnt="0"/>
      <dgm:spPr/>
    </dgm:pt>
    <dgm:pt modelId="{FBF8E8D9-56C6-4D9A-9952-996B711087DE}" type="pres">
      <dgm:prSet presAssocID="{F653432D-B939-40CB-8ECD-51839D0A8A88}" presName="compNode" presStyleCnt="0"/>
      <dgm:spPr/>
    </dgm:pt>
    <dgm:pt modelId="{C049248E-A40F-421C-BCA4-D93D91B1392C}" type="pres">
      <dgm:prSet presAssocID="{F653432D-B939-40CB-8ECD-51839D0A8A88}" presName="iconBgRect" presStyleLbl="bgShp" presStyleIdx="2" presStyleCnt="6"/>
      <dgm:spPr/>
    </dgm:pt>
    <dgm:pt modelId="{B23D5504-B54B-46F6-B593-5A6BC4852911}" type="pres">
      <dgm:prSet presAssocID="{F653432D-B939-40CB-8ECD-51839D0A8A8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gnifying glass"/>
        </a:ext>
      </dgm:extLst>
    </dgm:pt>
    <dgm:pt modelId="{0E0CC0C7-3B03-4A1E-8181-E999AB4FBB40}" type="pres">
      <dgm:prSet presAssocID="{F653432D-B939-40CB-8ECD-51839D0A8A88}" presName="spaceRect" presStyleCnt="0"/>
      <dgm:spPr/>
    </dgm:pt>
    <dgm:pt modelId="{F42F0C70-59A3-4D49-8714-77105902E6CD}" type="pres">
      <dgm:prSet presAssocID="{F653432D-B939-40CB-8ECD-51839D0A8A88}" presName="textRect" presStyleLbl="revTx" presStyleIdx="2" presStyleCnt="6">
        <dgm:presLayoutVars>
          <dgm:chMax val="1"/>
          <dgm:chPref val="1"/>
        </dgm:presLayoutVars>
      </dgm:prSet>
      <dgm:spPr/>
    </dgm:pt>
    <dgm:pt modelId="{25E4DC50-69E0-4B27-B606-3A871DD3DBB8}" type="pres">
      <dgm:prSet presAssocID="{39EADF6F-58FD-434A-BA36-EBE311D00680}" presName="sibTrans" presStyleLbl="sibTrans2D1" presStyleIdx="0" presStyleCnt="0"/>
      <dgm:spPr/>
    </dgm:pt>
    <dgm:pt modelId="{0D5C3DA8-342D-4990-BD56-94D40D6798C4}" type="pres">
      <dgm:prSet presAssocID="{AB2B077C-B073-4B6B-9881-D78500C32B86}" presName="compNode" presStyleCnt="0"/>
      <dgm:spPr/>
    </dgm:pt>
    <dgm:pt modelId="{DE295C4D-E9C0-4405-987E-4050205C9566}" type="pres">
      <dgm:prSet presAssocID="{AB2B077C-B073-4B6B-9881-D78500C32B86}" presName="iconBgRect" presStyleLbl="bgShp" presStyleIdx="3" presStyleCnt="6"/>
      <dgm:spPr/>
    </dgm:pt>
    <dgm:pt modelId="{26B56124-1444-46B0-8C14-26DAB5235CF5}" type="pres">
      <dgm:prSet presAssocID="{AB2B077C-B073-4B6B-9881-D78500C32B8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737A4B1F-5AC3-443C-941D-E85D60FA63B5}" type="pres">
      <dgm:prSet presAssocID="{AB2B077C-B073-4B6B-9881-D78500C32B86}" presName="spaceRect" presStyleCnt="0"/>
      <dgm:spPr/>
    </dgm:pt>
    <dgm:pt modelId="{CA6FEA6F-EF3C-4970-B71C-45B29A19FE8D}" type="pres">
      <dgm:prSet presAssocID="{AB2B077C-B073-4B6B-9881-D78500C32B86}" presName="textRect" presStyleLbl="revTx" presStyleIdx="3" presStyleCnt="6">
        <dgm:presLayoutVars>
          <dgm:chMax val="1"/>
          <dgm:chPref val="1"/>
        </dgm:presLayoutVars>
      </dgm:prSet>
      <dgm:spPr/>
    </dgm:pt>
    <dgm:pt modelId="{3CFD8AA9-1844-4D42-8602-38B4EAD90A4D}" type="pres">
      <dgm:prSet presAssocID="{CBBDBFC2-2708-4C7C-8920-7F1D3CB8EB43}" presName="sibTrans" presStyleLbl="sibTrans2D1" presStyleIdx="0" presStyleCnt="0"/>
      <dgm:spPr/>
    </dgm:pt>
    <dgm:pt modelId="{7492B198-E175-4669-B2C0-1D1E81EC241B}" type="pres">
      <dgm:prSet presAssocID="{51AA0571-A028-4B46-AADF-B11B23B3A307}" presName="compNode" presStyleCnt="0"/>
      <dgm:spPr/>
    </dgm:pt>
    <dgm:pt modelId="{6A195EBF-3CE4-4B99-993D-AB34DA8855CC}" type="pres">
      <dgm:prSet presAssocID="{51AA0571-A028-4B46-AADF-B11B23B3A307}" presName="iconBgRect" presStyleLbl="bgShp" presStyleIdx="4" presStyleCnt="6"/>
      <dgm:spPr/>
    </dgm:pt>
    <dgm:pt modelId="{C31B16B8-70D0-49EC-85CE-DB2C8F6D9041}" type="pres">
      <dgm:prSet presAssocID="{51AA0571-A028-4B46-AADF-B11B23B3A30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rotecting Hand"/>
        </a:ext>
      </dgm:extLst>
    </dgm:pt>
    <dgm:pt modelId="{1D56B73F-35B9-4273-8702-E15A734BC04F}" type="pres">
      <dgm:prSet presAssocID="{51AA0571-A028-4B46-AADF-B11B23B3A307}" presName="spaceRect" presStyleCnt="0"/>
      <dgm:spPr/>
    </dgm:pt>
    <dgm:pt modelId="{98F452EA-EDD9-45AC-A0F5-0915FAE014B8}" type="pres">
      <dgm:prSet presAssocID="{51AA0571-A028-4B46-AADF-B11B23B3A307}" presName="textRect" presStyleLbl="revTx" presStyleIdx="4" presStyleCnt="6">
        <dgm:presLayoutVars>
          <dgm:chMax val="1"/>
          <dgm:chPref val="1"/>
        </dgm:presLayoutVars>
      </dgm:prSet>
      <dgm:spPr/>
    </dgm:pt>
    <dgm:pt modelId="{EC0A5ECA-9C04-46B2-B849-EBD024FCB84E}" type="pres">
      <dgm:prSet presAssocID="{8BAFF75B-E8A2-4766-AB40-FFA6C2AE6D1E}" presName="sibTrans" presStyleLbl="sibTrans2D1" presStyleIdx="0" presStyleCnt="0"/>
      <dgm:spPr/>
    </dgm:pt>
    <dgm:pt modelId="{3FEBBCBD-71FE-4265-9597-B34C9413FEA6}" type="pres">
      <dgm:prSet presAssocID="{3771C6CA-EBB2-473E-8FB3-0138D26510E6}" presName="compNode" presStyleCnt="0"/>
      <dgm:spPr/>
    </dgm:pt>
    <dgm:pt modelId="{766079F7-69F0-42A8-BDFB-06CDC575A217}" type="pres">
      <dgm:prSet presAssocID="{3771C6CA-EBB2-473E-8FB3-0138D26510E6}" presName="iconBgRect" presStyleLbl="bgShp" presStyleIdx="5" presStyleCnt="6"/>
      <dgm:spPr/>
    </dgm:pt>
    <dgm:pt modelId="{7BED6DD1-D2DA-4E64-A970-0E429E468688}" type="pres">
      <dgm:prSet presAssocID="{3771C6CA-EBB2-473E-8FB3-0138D26510E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omputer"/>
        </a:ext>
      </dgm:extLst>
    </dgm:pt>
    <dgm:pt modelId="{3EBE6D3A-44F8-4144-9457-8A23454B1695}" type="pres">
      <dgm:prSet presAssocID="{3771C6CA-EBB2-473E-8FB3-0138D26510E6}" presName="spaceRect" presStyleCnt="0"/>
      <dgm:spPr/>
    </dgm:pt>
    <dgm:pt modelId="{D5BC692A-0E2A-445E-9DB3-0B02822AA008}" type="pres">
      <dgm:prSet presAssocID="{3771C6CA-EBB2-473E-8FB3-0138D26510E6}" presName="textRect" presStyleLbl="revTx" presStyleIdx="5" presStyleCnt="6">
        <dgm:presLayoutVars>
          <dgm:chMax val="1"/>
          <dgm:chPref val="1"/>
        </dgm:presLayoutVars>
      </dgm:prSet>
      <dgm:spPr/>
    </dgm:pt>
  </dgm:ptLst>
  <dgm:cxnLst>
    <dgm:cxn modelId="{5C1A1B0A-1EF3-488A-A228-CACCF724C5FF}" type="presOf" srcId="{8BAFF75B-E8A2-4766-AB40-FFA6C2AE6D1E}" destId="{EC0A5ECA-9C04-46B2-B849-EBD024FCB84E}" srcOrd="0" destOrd="0" presId="urn:microsoft.com/office/officeart/2018/2/layout/IconCircleList"/>
    <dgm:cxn modelId="{53DE802E-AADA-406D-9274-9A727B98AD44}" srcId="{75BC077A-7E36-4009-B598-550C6C206182}" destId="{AB2B077C-B073-4B6B-9881-D78500C32B86}" srcOrd="3" destOrd="0" parTransId="{FF7D1254-D661-488B-9321-69A29FAAD1CF}" sibTransId="{CBBDBFC2-2708-4C7C-8920-7F1D3CB8EB43}"/>
    <dgm:cxn modelId="{1453C131-DB45-46EA-8B64-3782F670614D}" type="presOf" srcId="{CBBDBFC2-2708-4C7C-8920-7F1D3CB8EB43}" destId="{3CFD8AA9-1844-4D42-8602-38B4EAD90A4D}" srcOrd="0" destOrd="0" presId="urn:microsoft.com/office/officeart/2018/2/layout/IconCircleList"/>
    <dgm:cxn modelId="{42610A33-2AA3-453D-AAED-7131B800258F}" srcId="{75BC077A-7E36-4009-B598-550C6C206182}" destId="{51AA0571-A028-4B46-AADF-B11B23B3A307}" srcOrd="4" destOrd="0" parTransId="{C46F26C7-2909-472C-93F0-3E5BB4052CB9}" sibTransId="{8BAFF75B-E8A2-4766-AB40-FFA6C2AE6D1E}"/>
    <dgm:cxn modelId="{510ADD3D-7EEB-4FF5-A736-70A534C8DAE9}" type="presOf" srcId="{51AA0571-A028-4B46-AADF-B11B23B3A307}" destId="{98F452EA-EDD9-45AC-A0F5-0915FAE014B8}" srcOrd="0" destOrd="0" presId="urn:microsoft.com/office/officeart/2018/2/layout/IconCircleList"/>
    <dgm:cxn modelId="{0F6DFD48-8263-46FF-A89D-47E02E8B1B91}" type="presOf" srcId="{F653432D-B939-40CB-8ECD-51839D0A8A88}" destId="{F42F0C70-59A3-4D49-8714-77105902E6CD}" srcOrd="0" destOrd="0" presId="urn:microsoft.com/office/officeart/2018/2/layout/IconCircleList"/>
    <dgm:cxn modelId="{0796B353-526A-4CAF-80B9-1B474464E7AF}" type="presOf" srcId="{75BC077A-7E36-4009-B598-550C6C206182}" destId="{4400E761-373F-4B79-AC47-3E1723278540}" srcOrd="0" destOrd="0" presId="urn:microsoft.com/office/officeart/2018/2/layout/IconCircleList"/>
    <dgm:cxn modelId="{F88F0156-59FE-4282-A29E-76DD3E5D19BD}" type="presOf" srcId="{BF465FA3-205E-4920-820E-665C753074E5}" destId="{34CAAFDC-4BB8-478E-BB57-649FE5605BC5}" srcOrd="0" destOrd="0" presId="urn:microsoft.com/office/officeart/2018/2/layout/IconCircleList"/>
    <dgm:cxn modelId="{86878562-D38C-472B-9D3D-7C406DAED18D}" srcId="{75BC077A-7E36-4009-B598-550C6C206182}" destId="{9E194652-A996-41B2-A191-8DD13E13A0D8}" srcOrd="0" destOrd="0" parTransId="{C77A2BA7-57BE-4590-9174-52291263DF3E}" sibTransId="{BE32F219-28F7-49E1-AD5A-50F36EA449AF}"/>
    <dgm:cxn modelId="{8C6CDB85-A1C9-4746-9618-9A742E07B684}" srcId="{75BC077A-7E36-4009-B598-550C6C206182}" destId="{3771C6CA-EBB2-473E-8FB3-0138D26510E6}" srcOrd="5" destOrd="0" parTransId="{01F5A163-758A-4E11-9334-0B99DC27073C}" sibTransId="{F4A44EA4-4774-4D36-9F70-9B1FD1358982}"/>
    <dgm:cxn modelId="{2198DE9E-72A0-49EF-B449-46B03193921F}" type="presOf" srcId="{39EADF6F-58FD-434A-BA36-EBE311D00680}" destId="{25E4DC50-69E0-4B27-B606-3A871DD3DBB8}" srcOrd="0" destOrd="0" presId="urn:microsoft.com/office/officeart/2018/2/layout/IconCircleList"/>
    <dgm:cxn modelId="{4B3CBBB9-17B9-423C-B4B1-4A0D677E3B4C}" type="presOf" srcId="{3771C6CA-EBB2-473E-8FB3-0138D26510E6}" destId="{D5BC692A-0E2A-445E-9DB3-0B02822AA008}" srcOrd="0" destOrd="0" presId="urn:microsoft.com/office/officeart/2018/2/layout/IconCircleList"/>
    <dgm:cxn modelId="{48CDA6D3-7EA0-45F5-8B0C-94E9F409C5F8}" type="presOf" srcId="{AD17BB2A-6604-4D43-B8C0-362E59E43BCC}" destId="{6AA13CB7-5BE7-43EF-ACC8-BE68E3154B4D}" srcOrd="0" destOrd="0" presId="urn:microsoft.com/office/officeart/2018/2/layout/IconCircleList"/>
    <dgm:cxn modelId="{E8C9C7E4-AD80-4128-90A2-D1242E98DA76}" type="presOf" srcId="{9E194652-A996-41B2-A191-8DD13E13A0D8}" destId="{783FB761-F962-4195-9017-8069CB51DC8A}" srcOrd="0" destOrd="0" presId="urn:microsoft.com/office/officeart/2018/2/layout/IconCircleList"/>
    <dgm:cxn modelId="{ACC0A4E8-C7AC-47A1-98C5-CECD8DCEAA6E}" srcId="{75BC077A-7E36-4009-B598-550C6C206182}" destId="{AD17BB2A-6604-4D43-B8C0-362E59E43BCC}" srcOrd="1" destOrd="0" parTransId="{60949267-71C4-47BF-A4F1-8E317259FAEF}" sibTransId="{BF465FA3-205E-4920-820E-665C753074E5}"/>
    <dgm:cxn modelId="{7E3ADBE8-A4E3-4830-AC44-E84BD72E168F}" type="presOf" srcId="{AB2B077C-B073-4B6B-9881-D78500C32B86}" destId="{CA6FEA6F-EF3C-4970-B71C-45B29A19FE8D}" srcOrd="0" destOrd="0" presId="urn:microsoft.com/office/officeart/2018/2/layout/IconCircleList"/>
    <dgm:cxn modelId="{6101E3EA-26CA-4C90-B0BC-DFF2BC2C7BE6}" srcId="{75BC077A-7E36-4009-B598-550C6C206182}" destId="{F653432D-B939-40CB-8ECD-51839D0A8A88}" srcOrd="2" destOrd="0" parTransId="{9528BFAA-6D43-42C7-A97D-F51E363BDB74}" sibTransId="{39EADF6F-58FD-434A-BA36-EBE311D00680}"/>
    <dgm:cxn modelId="{ADE3AAEC-E13F-4969-9ACA-872452A5EDD0}" type="presOf" srcId="{BE32F219-28F7-49E1-AD5A-50F36EA449AF}" destId="{F8601A2E-9C77-4EFE-AD41-2D0D1B7C55FA}" srcOrd="0" destOrd="0" presId="urn:microsoft.com/office/officeart/2018/2/layout/IconCircleList"/>
    <dgm:cxn modelId="{8D2C51E3-723B-45EC-9D29-CF0D704562BA}" type="presParOf" srcId="{4400E761-373F-4B79-AC47-3E1723278540}" destId="{7E529154-5525-4A95-9486-1162CF6F4280}" srcOrd="0" destOrd="0" presId="urn:microsoft.com/office/officeart/2018/2/layout/IconCircleList"/>
    <dgm:cxn modelId="{DCEE13A3-4D11-4E08-8854-AC922FB20B4D}" type="presParOf" srcId="{7E529154-5525-4A95-9486-1162CF6F4280}" destId="{5632E9BC-0604-417E-8557-B754B2D05F21}" srcOrd="0" destOrd="0" presId="urn:microsoft.com/office/officeart/2018/2/layout/IconCircleList"/>
    <dgm:cxn modelId="{F531E703-5696-4C91-8407-CE75B1863892}" type="presParOf" srcId="{5632E9BC-0604-417E-8557-B754B2D05F21}" destId="{8C2C395C-3881-42BD-A0CE-F4CB96B58F69}" srcOrd="0" destOrd="0" presId="urn:microsoft.com/office/officeart/2018/2/layout/IconCircleList"/>
    <dgm:cxn modelId="{8A7CE0DE-A0FA-4175-BEF9-7618123CB0D8}" type="presParOf" srcId="{5632E9BC-0604-417E-8557-B754B2D05F21}" destId="{88278507-4F6A-4A2C-A636-CFB046884E96}" srcOrd="1" destOrd="0" presId="urn:microsoft.com/office/officeart/2018/2/layout/IconCircleList"/>
    <dgm:cxn modelId="{AC990135-73BE-446F-B468-ACB00C60FC7F}" type="presParOf" srcId="{5632E9BC-0604-417E-8557-B754B2D05F21}" destId="{1B929FDC-4B63-4D94-A70D-AD6972E61D9F}" srcOrd="2" destOrd="0" presId="urn:microsoft.com/office/officeart/2018/2/layout/IconCircleList"/>
    <dgm:cxn modelId="{F378F03C-112B-475C-9B4A-BB42315E6A12}" type="presParOf" srcId="{5632E9BC-0604-417E-8557-B754B2D05F21}" destId="{783FB761-F962-4195-9017-8069CB51DC8A}" srcOrd="3" destOrd="0" presId="urn:microsoft.com/office/officeart/2018/2/layout/IconCircleList"/>
    <dgm:cxn modelId="{B672F5AF-8B92-4D4C-85F3-6802FF31A5CF}" type="presParOf" srcId="{7E529154-5525-4A95-9486-1162CF6F4280}" destId="{F8601A2E-9C77-4EFE-AD41-2D0D1B7C55FA}" srcOrd="1" destOrd="0" presId="urn:microsoft.com/office/officeart/2018/2/layout/IconCircleList"/>
    <dgm:cxn modelId="{9C35118E-AB8F-40AA-A11C-E53C86E19BBE}" type="presParOf" srcId="{7E529154-5525-4A95-9486-1162CF6F4280}" destId="{5DE2BE04-2AF3-4734-A18A-D88130C08EDF}" srcOrd="2" destOrd="0" presId="urn:microsoft.com/office/officeart/2018/2/layout/IconCircleList"/>
    <dgm:cxn modelId="{5B26C362-A174-4DF0-9F8F-519B3CCE4EF9}" type="presParOf" srcId="{5DE2BE04-2AF3-4734-A18A-D88130C08EDF}" destId="{394B0FEA-8321-4B96-9B08-320E0117E71D}" srcOrd="0" destOrd="0" presId="urn:microsoft.com/office/officeart/2018/2/layout/IconCircleList"/>
    <dgm:cxn modelId="{9AC2FD48-885A-4B21-AB15-CB536B0C0F74}" type="presParOf" srcId="{5DE2BE04-2AF3-4734-A18A-D88130C08EDF}" destId="{5B866328-4A2D-4820-81A2-CC0E5B606A6B}" srcOrd="1" destOrd="0" presId="urn:microsoft.com/office/officeart/2018/2/layout/IconCircleList"/>
    <dgm:cxn modelId="{55834A11-2098-4117-AE58-835F19347CFA}" type="presParOf" srcId="{5DE2BE04-2AF3-4734-A18A-D88130C08EDF}" destId="{B589626B-39D7-40EF-A3BE-B84829848D7B}" srcOrd="2" destOrd="0" presId="urn:microsoft.com/office/officeart/2018/2/layout/IconCircleList"/>
    <dgm:cxn modelId="{C849A31E-64A4-4BD3-B636-CF541B053A53}" type="presParOf" srcId="{5DE2BE04-2AF3-4734-A18A-D88130C08EDF}" destId="{6AA13CB7-5BE7-43EF-ACC8-BE68E3154B4D}" srcOrd="3" destOrd="0" presId="urn:microsoft.com/office/officeart/2018/2/layout/IconCircleList"/>
    <dgm:cxn modelId="{538D93DC-DECE-4BC9-B59E-142387F099EB}" type="presParOf" srcId="{7E529154-5525-4A95-9486-1162CF6F4280}" destId="{34CAAFDC-4BB8-478E-BB57-649FE5605BC5}" srcOrd="3" destOrd="0" presId="urn:microsoft.com/office/officeart/2018/2/layout/IconCircleList"/>
    <dgm:cxn modelId="{D2EBE522-EE02-436C-9F46-EE3DC26ED03A}" type="presParOf" srcId="{7E529154-5525-4A95-9486-1162CF6F4280}" destId="{FBF8E8D9-56C6-4D9A-9952-996B711087DE}" srcOrd="4" destOrd="0" presId="urn:microsoft.com/office/officeart/2018/2/layout/IconCircleList"/>
    <dgm:cxn modelId="{5D20B4CB-736F-4044-9B60-E4F7C1D7AEB4}" type="presParOf" srcId="{FBF8E8D9-56C6-4D9A-9952-996B711087DE}" destId="{C049248E-A40F-421C-BCA4-D93D91B1392C}" srcOrd="0" destOrd="0" presId="urn:microsoft.com/office/officeart/2018/2/layout/IconCircleList"/>
    <dgm:cxn modelId="{93A67870-C666-435A-8B74-19559D205F51}" type="presParOf" srcId="{FBF8E8D9-56C6-4D9A-9952-996B711087DE}" destId="{B23D5504-B54B-46F6-B593-5A6BC4852911}" srcOrd="1" destOrd="0" presId="urn:microsoft.com/office/officeart/2018/2/layout/IconCircleList"/>
    <dgm:cxn modelId="{99B2C2F1-8245-4F07-BCC4-D63EA2152FED}" type="presParOf" srcId="{FBF8E8D9-56C6-4D9A-9952-996B711087DE}" destId="{0E0CC0C7-3B03-4A1E-8181-E999AB4FBB40}" srcOrd="2" destOrd="0" presId="urn:microsoft.com/office/officeart/2018/2/layout/IconCircleList"/>
    <dgm:cxn modelId="{EAEF0091-E3D8-4CB6-8F43-36A9FB23643B}" type="presParOf" srcId="{FBF8E8D9-56C6-4D9A-9952-996B711087DE}" destId="{F42F0C70-59A3-4D49-8714-77105902E6CD}" srcOrd="3" destOrd="0" presId="urn:microsoft.com/office/officeart/2018/2/layout/IconCircleList"/>
    <dgm:cxn modelId="{BA649012-F012-4DE1-9D02-BFF0146CC6BC}" type="presParOf" srcId="{7E529154-5525-4A95-9486-1162CF6F4280}" destId="{25E4DC50-69E0-4B27-B606-3A871DD3DBB8}" srcOrd="5" destOrd="0" presId="urn:microsoft.com/office/officeart/2018/2/layout/IconCircleList"/>
    <dgm:cxn modelId="{41B1F9F2-2A47-4E17-8A31-F5EFB90B4BF5}" type="presParOf" srcId="{7E529154-5525-4A95-9486-1162CF6F4280}" destId="{0D5C3DA8-342D-4990-BD56-94D40D6798C4}" srcOrd="6" destOrd="0" presId="urn:microsoft.com/office/officeart/2018/2/layout/IconCircleList"/>
    <dgm:cxn modelId="{9F12B4EE-7DC5-44A0-8FD8-7C0860B54A9F}" type="presParOf" srcId="{0D5C3DA8-342D-4990-BD56-94D40D6798C4}" destId="{DE295C4D-E9C0-4405-987E-4050205C9566}" srcOrd="0" destOrd="0" presId="urn:microsoft.com/office/officeart/2018/2/layout/IconCircleList"/>
    <dgm:cxn modelId="{C069D9AA-D8BE-4EB6-9C63-CC7AE922B3EB}" type="presParOf" srcId="{0D5C3DA8-342D-4990-BD56-94D40D6798C4}" destId="{26B56124-1444-46B0-8C14-26DAB5235CF5}" srcOrd="1" destOrd="0" presId="urn:microsoft.com/office/officeart/2018/2/layout/IconCircleList"/>
    <dgm:cxn modelId="{073CC94C-A819-4A94-B57A-DCADBD4DF0FF}" type="presParOf" srcId="{0D5C3DA8-342D-4990-BD56-94D40D6798C4}" destId="{737A4B1F-5AC3-443C-941D-E85D60FA63B5}" srcOrd="2" destOrd="0" presId="urn:microsoft.com/office/officeart/2018/2/layout/IconCircleList"/>
    <dgm:cxn modelId="{904C5D71-7C31-41BE-AE60-C1681942930D}" type="presParOf" srcId="{0D5C3DA8-342D-4990-BD56-94D40D6798C4}" destId="{CA6FEA6F-EF3C-4970-B71C-45B29A19FE8D}" srcOrd="3" destOrd="0" presId="urn:microsoft.com/office/officeart/2018/2/layout/IconCircleList"/>
    <dgm:cxn modelId="{C8B21BEA-8720-49E5-A222-9ACCA3939BAE}" type="presParOf" srcId="{7E529154-5525-4A95-9486-1162CF6F4280}" destId="{3CFD8AA9-1844-4D42-8602-38B4EAD90A4D}" srcOrd="7" destOrd="0" presId="urn:microsoft.com/office/officeart/2018/2/layout/IconCircleList"/>
    <dgm:cxn modelId="{5A588FCD-A616-4CE0-9673-CFDC09F62679}" type="presParOf" srcId="{7E529154-5525-4A95-9486-1162CF6F4280}" destId="{7492B198-E175-4669-B2C0-1D1E81EC241B}" srcOrd="8" destOrd="0" presId="urn:microsoft.com/office/officeart/2018/2/layout/IconCircleList"/>
    <dgm:cxn modelId="{6BFA7E0A-4C40-4DC7-B63B-E32D8E7480E8}" type="presParOf" srcId="{7492B198-E175-4669-B2C0-1D1E81EC241B}" destId="{6A195EBF-3CE4-4B99-993D-AB34DA8855CC}" srcOrd="0" destOrd="0" presId="urn:microsoft.com/office/officeart/2018/2/layout/IconCircleList"/>
    <dgm:cxn modelId="{90E5099F-679B-43A7-B6E5-E7EB5672DB1C}" type="presParOf" srcId="{7492B198-E175-4669-B2C0-1D1E81EC241B}" destId="{C31B16B8-70D0-49EC-85CE-DB2C8F6D9041}" srcOrd="1" destOrd="0" presId="urn:microsoft.com/office/officeart/2018/2/layout/IconCircleList"/>
    <dgm:cxn modelId="{3A791E0A-55A2-4258-BB26-1DFCD21AC98C}" type="presParOf" srcId="{7492B198-E175-4669-B2C0-1D1E81EC241B}" destId="{1D56B73F-35B9-4273-8702-E15A734BC04F}" srcOrd="2" destOrd="0" presId="urn:microsoft.com/office/officeart/2018/2/layout/IconCircleList"/>
    <dgm:cxn modelId="{F87A5CAE-C1AE-4FA7-83E8-2193FF1E6A0D}" type="presParOf" srcId="{7492B198-E175-4669-B2C0-1D1E81EC241B}" destId="{98F452EA-EDD9-45AC-A0F5-0915FAE014B8}" srcOrd="3" destOrd="0" presId="urn:microsoft.com/office/officeart/2018/2/layout/IconCircleList"/>
    <dgm:cxn modelId="{DE9EECE7-974B-4BC9-957B-D8FC4A2205CD}" type="presParOf" srcId="{7E529154-5525-4A95-9486-1162CF6F4280}" destId="{EC0A5ECA-9C04-46B2-B849-EBD024FCB84E}" srcOrd="9" destOrd="0" presId="urn:microsoft.com/office/officeart/2018/2/layout/IconCircleList"/>
    <dgm:cxn modelId="{C3243A43-54CD-4A11-8DA0-5A0961584D78}" type="presParOf" srcId="{7E529154-5525-4A95-9486-1162CF6F4280}" destId="{3FEBBCBD-71FE-4265-9597-B34C9413FEA6}" srcOrd="10" destOrd="0" presId="urn:microsoft.com/office/officeart/2018/2/layout/IconCircleList"/>
    <dgm:cxn modelId="{C8C1C50A-F503-454D-B23F-4E3770E78DE8}" type="presParOf" srcId="{3FEBBCBD-71FE-4265-9597-B34C9413FEA6}" destId="{766079F7-69F0-42A8-BDFB-06CDC575A217}" srcOrd="0" destOrd="0" presId="urn:microsoft.com/office/officeart/2018/2/layout/IconCircleList"/>
    <dgm:cxn modelId="{7E57C769-F5C9-4F0E-B8E0-3F9954B1E88D}" type="presParOf" srcId="{3FEBBCBD-71FE-4265-9597-B34C9413FEA6}" destId="{7BED6DD1-D2DA-4E64-A970-0E429E468688}" srcOrd="1" destOrd="0" presId="urn:microsoft.com/office/officeart/2018/2/layout/IconCircleList"/>
    <dgm:cxn modelId="{C4908C1A-67C2-478A-A44C-046D87EB716B}" type="presParOf" srcId="{3FEBBCBD-71FE-4265-9597-B34C9413FEA6}" destId="{3EBE6D3A-44F8-4144-9457-8A23454B1695}" srcOrd="2" destOrd="0" presId="urn:microsoft.com/office/officeart/2018/2/layout/IconCircleList"/>
    <dgm:cxn modelId="{2D0DEAA6-7831-44BD-AC1A-318E240E9E4D}" type="presParOf" srcId="{3FEBBCBD-71FE-4265-9597-B34C9413FEA6}" destId="{D5BC692A-0E2A-445E-9DB3-0B02822AA008}"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199962-125D-44E6-B995-B8DF658B32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5640112-B4A2-4092-B073-114C0EB103BF}">
      <dgm:prSet/>
      <dgm:spPr/>
      <dgm:t>
        <a:bodyPr/>
        <a:lstStyle/>
        <a:p>
          <a:r>
            <a:rPr lang="en-US"/>
            <a:t>Appearance</a:t>
          </a:r>
        </a:p>
      </dgm:t>
    </dgm:pt>
    <dgm:pt modelId="{FFE1D203-8F62-4477-B732-108DDD89E390}" type="parTrans" cxnId="{10660855-3647-455E-BA7F-C0177493630D}">
      <dgm:prSet/>
      <dgm:spPr/>
      <dgm:t>
        <a:bodyPr/>
        <a:lstStyle/>
        <a:p>
          <a:endParaRPr lang="en-US"/>
        </a:p>
      </dgm:t>
    </dgm:pt>
    <dgm:pt modelId="{A80BDCC5-F833-472B-A022-98FA28F67D1C}" type="sibTrans" cxnId="{10660855-3647-455E-BA7F-C0177493630D}">
      <dgm:prSet/>
      <dgm:spPr/>
      <dgm:t>
        <a:bodyPr/>
        <a:lstStyle/>
        <a:p>
          <a:endParaRPr lang="en-US"/>
        </a:p>
      </dgm:t>
    </dgm:pt>
    <dgm:pt modelId="{F18F58DF-A5AD-4013-BD82-D01AAF742353}">
      <dgm:prSet/>
      <dgm:spPr/>
      <dgm:t>
        <a:bodyPr/>
        <a:lstStyle/>
        <a:p>
          <a:r>
            <a:rPr lang="en-US"/>
            <a:t>Behavior &amp; Motor Activity</a:t>
          </a:r>
        </a:p>
      </dgm:t>
    </dgm:pt>
    <dgm:pt modelId="{FB4A3DF5-BB09-4CE5-874C-9623B6C05361}" type="parTrans" cxnId="{78A8B48B-8C45-4215-AAA8-B92A5516BD2B}">
      <dgm:prSet/>
      <dgm:spPr/>
      <dgm:t>
        <a:bodyPr/>
        <a:lstStyle/>
        <a:p>
          <a:endParaRPr lang="en-US"/>
        </a:p>
      </dgm:t>
    </dgm:pt>
    <dgm:pt modelId="{61BEEEEC-C751-4E46-B939-70E7D48DBD1F}" type="sibTrans" cxnId="{78A8B48B-8C45-4215-AAA8-B92A5516BD2B}">
      <dgm:prSet/>
      <dgm:spPr/>
      <dgm:t>
        <a:bodyPr/>
        <a:lstStyle/>
        <a:p>
          <a:endParaRPr lang="en-US"/>
        </a:p>
      </dgm:t>
    </dgm:pt>
    <dgm:pt modelId="{C870B7AA-7701-48A0-A3F3-1DA0A6472433}">
      <dgm:prSet/>
      <dgm:spPr/>
      <dgm:t>
        <a:bodyPr/>
        <a:lstStyle/>
        <a:p>
          <a:r>
            <a:rPr lang="en-US"/>
            <a:t>Attitude</a:t>
          </a:r>
        </a:p>
      </dgm:t>
    </dgm:pt>
    <dgm:pt modelId="{1DF993CF-64EA-4154-90A4-8A7183BD622E}" type="parTrans" cxnId="{8C6570BE-3802-4BF5-A333-98B042A51077}">
      <dgm:prSet/>
      <dgm:spPr/>
      <dgm:t>
        <a:bodyPr/>
        <a:lstStyle/>
        <a:p>
          <a:endParaRPr lang="en-US"/>
        </a:p>
      </dgm:t>
    </dgm:pt>
    <dgm:pt modelId="{9D5B8972-8662-4291-95E5-02200B33354F}" type="sibTrans" cxnId="{8C6570BE-3802-4BF5-A333-98B042A51077}">
      <dgm:prSet/>
      <dgm:spPr/>
      <dgm:t>
        <a:bodyPr/>
        <a:lstStyle/>
        <a:p>
          <a:endParaRPr lang="en-US"/>
        </a:p>
      </dgm:t>
    </dgm:pt>
    <dgm:pt modelId="{376ED085-8CE0-4671-A64F-25B97927CEE1}">
      <dgm:prSet/>
      <dgm:spPr/>
      <dgm:t>
        <a:bodyPr/>
        <a:lstStyle/>
        <a:p>
          <a:r>
            <a:rPr lang="en-US"/>
            <a:t>Affect</a:t>
          </a:r>
        </a:p>
      </dgm:t>
    </dgm:pt>
    <dgm:pt modelId="{5DA2FECB-82A8-471A-9031-41B757B583F9}" type="parTrans" cxnId="{DBF6B3BA-9A39-4A2A-8DA9-F617DFC5B389}">
      <dgm:prSet/>
      <dgm:spPr/>
      <dgm:t>
        <a:bodyPr/>
        <a:lstStyle/>
        <a:p>
          <a:endParaRPr lang="en-US"/>
        </a:p>
      </dgm:t>
    </dgm:pt>
    <dgm:pt modelId="{28354867-19AE-4BB1-836F-A13BBC934474}" type="sibTrans" cxnId="{DBF6B3BA-9A39-4A2A-8DA9-F617DFC5B389}">
      <dgm:prSet/>
      <dgm:spPr/>
      <dgm:t>
        <a:bodyPr/>
        <a:lstStyle/>
        <a:p>
          <a:endParaRPr lang="en-US"/>
        </a:p>
      </dgm:t>
    </dgm:pt>
    <dgm:pt modelId="{3E7075C1-CE7A-4C82-A8B5-54F422342681}">
      <dgm:prSet/>
      <dgm:spPr/>
      <dgm:t>
        <a:bodyPr/>
        <a:lstStyle/>
        <a:p>
          <a:r>
            <a:rPr lang="en-US"/>
            <a:t>Mood</a:t>
          </a:r>
        </a:p>
      </dgm:t>
    </dgm:pt>
    <dgm:pt modelId="{4B68F9E9-BA17-42ED-969C-1AA0F5538741}" type="parTrans" cxnId="{B7DB5CFB-84B3-468D-ACB5-F61B6B2634F7}">
      <dgm:prSet/>
      <dgm:spPr/>
      <dgm:t>
        <a:bodyPr/>
        <a:lstStyle/>
        <a:p>
          <a:endParaRPr lang="en-US"/>
        </a:p>
      </dgm:t>
    </dgm:pt>
    <dgm:pt modelId="{68D97FC6-50E4-46DF-ADEC-F27CEBAABD6C}" type="sibTrans" cxnId="{B7DB5CFB-84B3-468D-ACB5-F61B6B2634F7}">
      <dgm:prSet/>
      <dgm:spPr/>
      <dgm:t>
        <a:bodyPr/>
        <a:lstStyle/>
        <a:p>
          <a:endParaRPr lang="en-US"/>
        </a:p>
      </dgm:t>
    </dgm:pt>
    <dgm:pt modelId="{5501008D-4A30-45A5-9FAA-D1AA55C8F373}">
      <dgm:prSet/>
      <dgm:spPr/>
      <dgm:t>
        <a:bodyPr/>
        <a:lstStyle/>
        <a:p>
          <a:r>
            <a:rPr lang="en-US"/>
            <a:t>Speech</a:t>
          </a:r>
        </a:p>
      </dgm:t>
    </dgm:pt>
    <dgm:pt modelId="{693079F6-5431-429C-8F18-0F02CFD510FB}" type="parTrans" cxnId="{5C928428-A586-456B-B64E-8DF12B9B5945}">
      <dgm:prSet/>
      <dgm:spPr/>
      <dgm:t>
        <a:bodyPr/>
        <a:lstStyle/>
        <a:p>
          <a:endParaRPr lang="en-US"/>
        </a:p>
      </dgm:t>
    </dgm:pt>
    <dgm:pt modelId="{2BC1FD29-4B4A-48C8-9FF4-DB5A3C410052}" type="sibTrans" cxnId="{5C928428-A586-456B-B64E-8DF12B9B5945}">
      <dgm:prSet/>
      <dgm:spPr/>
      <dgm:t>
        <a:bodyPr/>
        <a:lstStyle/>
        <a:p>
          <a:endParaRPr lang="en-US"/>
        </a:p>
      </dgm:t>
    </dgm:pt>
    <dgm:pt modelId="{54C1CA22-8CFA-DE49-8D50-360BCABEDB82}" type="pres">
      <dgm:prSet presAssocID="{15199962-125D-44E6-B995-B8DF658B3228}" presName="linear" presStyleCnt="0">
        <dgm:presLayoutVars>
          <dgm:animLvl val="lvl"/>
          <dgm:resizeHandles val="exact"/>
        </dgm:presLayoutVars>
      </dgm:prSet>
      <dgm:spPr/>
    </dgm:pt>
    <dgm:pt modelId="{4A0D22EB-8D3E-E844-9941-C8E3CB6620C6}" type="pres">
      <dgm:prSet presAssocID="{95640112-B4A2-4092-B073-114C0EB103BF}" presName="parentText" presStyleLbl="node1" presStyleIdx="0" presStyleCnt="6">
        <dgm:presLayoutVars>
          <dgm:chMax val="0"/>
          <dgm:bulletEnabled val="1"/>
        </dgm:presLayoutVars>
      </dgm:prSet>
      <dgm:spPr/>
    </dgm:pt>
    <dgm:pt modelId="{4F765B00-318D-6147-8BE4-00BCE565A841}" type="pres">
      <dgm:prSet presAssocID="{A80BDCC5-F833-472B-A022-98FA28F67D1C}" presName="spacer" presStyleCnt="0"/>
      <dgm:spPr/>
    </dgm:pt>
    <dgm:pt modelId="{6951D1FE-BB63-CB45-B5E9-DCCCB4532EBE}" type="pres">
      <dgm:prSet presAssocID="{F18F58DF-A5AD-4013-BD82-D01AAF742353}" presName="parentText" presStyleLbl="node1" presStyleIdx="1" presStyleCnt="6">
        <dgm:presLayoutVars>
          <dgm:chMax val="0"/>
          <dgm:bulletEnabled val="1"/>
        </dgm:presLayoutVars>
      </dgm:prSet>
      <dgm:spPr/>
    </dgm:pt>
    <dgm:pt modelId="{3C72005F-9769-9C4F-B4DB-E0C6861010F2}" type="pres">
      <dgm:prSet presAssocID="{61BEEEEC-C751-4E46-B939-70E7D48DBD1F}" presName="spacer" presStyleCnt="0"/>
      <dgm:spPr/>
    </dgm:pt>
    <dgm:pt modelId="{1390636A-AB9F-3249-8BA8-9CAD7EE601A3}" type="pres">
      <dgm:prSet presAssocID="{C870B7AA-7701-48A0-A3F3-1DA0A6472433}" presName="parentText" presStyleLbl="node1" presStyleIdx="2" presStyleCnt="6">
        <dgm:presLayoutVars>
          <dgm:chMax val="0"/>
          <dgm:bulletEnabled val="1"/>
        </dgm:presLayoutVars>
      </dgm:prSet>
      <dgm:spPr/>
    </dgm:pt>
    <dgm:pt modelId="{2BD99A73-4C25-4B4B-B029-BE9A177D53E8}" type="pres">
      <dgm:prSet presAssocID="{9D5B8972-8662-4291-95E5-02200B33354F}" presName="spacer" presStyleCnt="0"/>
      <dgm:spPr/>
    </dgm:pt>
    <dgm:pt modelId="{F19B7178-93EB-BE47-B24A-2EACF66A8D06}" type="pres">
      <dgm:prSet presAssocID="{376ED085-8CE0-4671-A64F-25B97927CEE1}" presName="parentText" presStyleLbl="node1" presStyleIdx="3" presStyleCnt="6">
        <dgm:presLayoutVars>
          <dgm:chMax val="0"/>
          <dgm:bulletEnabled val="1"/>
        </dgm:presLayoutVars>
      </dgm:prSet>
      <dgm:spPr/>
    </dgm:pt>
    <dgm:pt modelId="{DF786989-9468-0A41-9CB3-7BE401615EBE}" type="pres">
      <dgm:prSet presAssocID="{28354867-19AE-4BB1-836F-A13BBC934474}" presName="spacer" presStyleCnt="0"/>
      <dgm:spPr/>
    </dgm:pt>
    <dgm:pt modelId="{578E7696-E19D-C64F-BAA9-3034D40495A5}" type="pres">
      <dgm:prSet presAssocID="{3E7075C1-CE7A-4C82-A8B5-54F422342681}" presName="parentText" presStyleLbl="node1" presStyleIdx="4" presStyleCnt="6">
        <dgm:presLayoutVars>
          <dgm:chMax val="0"/>
          <dgm:bulletEnabled val="1"/>
        </dgm:presLayoutVars>
      </dgm:prSet>
      <dgm:spPr/>
    </dgm:pt>
    <dgm:pt modelId="{2DC2DA86-F7F1-9D46-8B07-830D11BA5D9B}" type="pres">
      <dgm:prSet presAssocID="{68D97FC6-50E4-46DF-ADEC-F27CEBAABD6C}" presName="spacer" presStyleCnt="0"/>
      <dgm:spPr/>
    </dgm:pt>
    <dgm:pt modelId="{4350137D-DC4E-AC48-84CF-3A0F114A84CF}" type="pres">
      <dgm:prSet presAssocID="{5501008D-4A30-45A5-9FAA-D1AA55C8F373}" presName="parentText" presStyleLbl="node1" presStyleIdx="5" presStyleCnt="6">
        <dgm:presLayoutVars>
          <dgm:chMax val="0"/>
          <dgm:bulletEnabled val="1"/>
        </dgm:presLayoutVars>
      </dgm:prSet>
      <dgm:spPr/>
    </dgm:pt>
  </dgm:ptLst>
  <dgm:cxnLst>
    <dgm:cxn modelId="{98A73011-19D5-324A-A19D-D80DDBC0252C}" type="presOf" srcId="{376ED085-8CE0-4671-A64F-25B97927CEE1}" destId="{F19B7178-93EB-BE47-B24A-2EACF66A8D06}" srcOrd="0" destOrd="0" presId="urn:microsoft.com/office/officeart/2005/8/layout/vList2"/>
    <dgm:cxn modelId="{5C928428-A586-456B-B64E-8DF12B9B5945}" srcId="{15199962-125D-44E6-B995-B8DF658B3228}" destId="{5501008D-4A30-45A5-9FAA-D1AA55C8F373}" srcOrd="5" destOrd="0" parTransId="{693079F6-5431-429C-8F18-0F02CFD510FB}" sibTransId="{2BC1FD29-4B4A-48C8-9FF4-DB5A3C410052}"/>
    <dgm:cxn modelId="{8EEE4C35-1B72-4E48-B3E1-D79A34BF2497}" type="presOf" srcId="{95640112-B4A2-4092-B073-114C0EB103BF}" destId="{4A0D22EB-8D3E-E844-9941-C8E3CB6620C6}" srcOrd="0" destOrd="0" presId="urn:microsoft.com/office/officeart/2005/8/layout/vList2"/>
    <dgm:cxn modelId="{10660855-3647-455E-BA7F-C0177493630D}" srcId="{15199962-125D-44E6-B995-B8DF658B3228}" destId="{95640112-B4A2-4092-B073-114C0EB103BF}" srcOrd="0" destOrd="0" parTransId="{FFE1D203-8F62-4477-B732-108DDD89E390}" sibTransId="{A80BDCC5-F833-472B-A022-98FA28F67D1C}"/>
    <dgm:cxn modelId="{78A8B48B-8C45-4215-AAA8-B92A5516BD2B}" srcId="{15199962-125D-44E6-B995-B8DF658B3228}" destId="{F18F58DF-A5AD-4013-BD82-D01AAF742353}" srcOrd="1" destOrd="0" parTransId="{FB4A3DF5-BB09-4CE5-874C-9623B6C05361}" sibTransId="{61BEEEEC-C751-4E46-B939-70E7D48DBD1F}"/>
    <dgm:cxn modelId="{DBF6B3BA-9A39-4A2A-8DA9-F617DFC5B389}" srcId="{15199962-125D-44E6-B995-B8DF658B3228}" destId="{376ED085-8CE0-4671-A64F-25B97927CEE1}" srcOrd="3" destOrd="0" parTransId="{5DA2FECB-82A8-471A-9031-41B757B583F9}" sibTransId="{28354867-19AE-4BB1-836F-A13BBC934474}"/>
    <dgm:cxn modelId="{8C6570BE-3802-4BF5-A333-98B042A51077}" srcId="{15199962-125D-44E6-B995-B8DF658B3228}" destId="{C870B7AA-7701-48A0-A3F3-1DA0A6472433}" srcOrd="2" destOrd="0" parTransId="{1DF993CF-64EA-4154-90A4-8A7183BD622E}" sibTransId="{9D5B8972-8662-4291-95E5-02200B33354F}"/>
    <dgm:cxn modelId="{E379A1C0-7EFC-C041-B613-74BDA14DA344}" type="presOf" srcId="{C870B7AA-7701-48A0-A3F3-1DA0A6472433}" destId="{1390636A-AB9F-3249-8BA8-9CAD7EE601A3}" srcOrd="0" destOrd="0" presId="urn:microsoft.com/office/officeart/2005/8/layout/vList2"/>
    <dgm:cxn modelId="{47F584F4-0948-B44F-9F9E-EF6D8DF2444C}" type="presOf" srcId="{F18F58DF-A5AD-4013-BD82-D01AAF742353}" destId="{6951D1FE-BB63-CB45-B5E9-DCCCB4532EBE}" srcOrd="0" destOrd="0" presId="urn:microsoft.com/office/officeart/2005/8/layout/vList2"/>
    <dgm:cxn modelId="{BAB854F8-93B7-6343-B34F-9355612374FD}" type="presOf" srcId="{3E7075C1-CE7A-4C82-A8B5-54F422342681}" destId="{578E7696-E19D-C64F-BAA9-3034D40495A5}" srcOrd="0" destOrd="0" presId="urn:microsoft.com/office/officeart/2005/8/layout/vList2"/>
    <dgm:cxn modelId="{B7DB5CFB-84B3-468D-ACB5-F61B6B2634F7}" srcId="{15199962-125D-44E6-B995-B8DF658B3228}" destId="{3E7075C1-CE7A-4C82-A8B5-54F422342681}" srcOrd="4" destOrd="0" parTransId="{4B68F9E9-BA17-42ED-969C-1AA0F5538741}" sibTransId="{68D97FC6-50E4-46DF-ADEC-F27CEBAABD6C}"/>
    <dgm:cxn modelId="{6B239BFD-B6D2-0944-B363-B6CC18F4ECA6}" type="presOf" srcId="{15199962-125D-44E6-B995-B8DF658B3228}" destId="{54C1CA22-8CFA-DE49-8D50-360BCABEDB82}" srcOrd="0" destOrd="0" presId="urn:microsoft.com/office/officeart/2005/8/layout/vList2"/>
    <dgm:cxn modelId="{3D4745FF-62A0-7045-8EF8-C3EDB5374C8A}" type="presOf" srcId="{5501008D-4A30-45A5-9FAA-D1AA55C8F373}" destId="{4350137D-DC4E-AC48-84CF-3A0F114A84CF}" srcOrd="0" destOrd="0" presId="urn:microsoft.com/office/officeart/2005/8/layout/vList2"/>
    <dgm:cxn modelId="{CD1CE35E-846C-7147-AAB6-D78B28831A38}" type="presParOf" srcId="{54C1CA22-8CFA-DE49-8D50-360BCABEDB82}" destId="{4A0D22EB-8D3E-E844-9941-C8E3CB6620C6}" srcOrd="0" destOrd="0" presId="urn:microsoft.com/office/officeart/2005/8/layout/vList2"/>
    <dgm:cxn modelId="{98DC57C7-AD38-1748-81EA-550A532BC4BE}" type="presParOf" srcId="{54C1CA22-8CFA-DE49-8D50-360BCABEDB82}" destId="{4F765B00-318D-6147-8BE4-00BCE565A841}" srcOrd="1" destOrd="0" presId="urn:microsoft.com/office/officeart/2005/8/layout/vList2"/>
    <dgm:cxn modelId="{D574ECEF-36C3-DB4A-B8E7-CEE9F1D815EF}" type="presParOf" srcId="{54C1CA22-8CFA-DE49-8D50-360BCABEDB82}" destId="{6951D1FE-BB63-CB45-B5E9-DCCCB4532EBE}" srcOrd="2" destOrd="0" presId="urn:microsoft.com/office/officeart/2005/8/layout/vList2"/>
    <dgm:cxn modelId="{02617947-35A0-9C40-9B09-5F0C41C78962}" type="presParOf" srcId="{54C1CA22-8CFA-DE49-8D50-360BCABEDB82}" destId="{3C72005F-9769-9C4F-B4DB-E0C6861010F2}" srcOrd="3" destOrd="0" presId="urn:microsoft.com/office/officeart/2005/8/layout/vList2"/>
    <dgm:cxn modelId="{E8BD78B5-807C-8D48-BEE8-4CFD9C33514F}" type="presParOf" srcId="{54C1CA22-8CFA-DE49-8D50-360BCABEDB82}" destId="{1390636A-AB9F-3249-8BA8-9CAD7EE601A3}" srcOrd="4" destOrd="0" presId="urn:microsoft.com/office/officeart/2005/8/layout/vList2"/>
    <dgm:cxn modelId="{C0C0406B-46D5-7040-A3BA-3D781DC1428B}" type="presParOf" srcId="{54C1CA22-8CFA-DE49-8D50-360BCABEDB82}" destId="{2BD99A73-4C25-4B4B-B029-BE9A177D53E8}" srcOrd="5" destOrd="0" presId="urn:microsoft.com/office/officeart/2005/8/layout/vList2"/>
    <dgm:cxn modelId="{1793A326-868F-4240-9383-710FA9639656}" type="presParOf" srcId="{54C1CA22-8CFA-DE49-8D50-360BCABEDB82}" destId="{F19B7178-93EB-BE47-B24A-2EACF66A8D06}" srcOrd="6" destOrd="0" presId="urn:microsoft.com/office/officeart/2005/8/layout/vList2"/>
    <dgm:cxn modelId="{F5951DE2-6105-3640-832F-57B8C0F253D1}" type="presParOf" srcId="{54C1CA22-8CFA-DE49-8D50-360BCABEDB82}" destId="{DF786989-9468-0A41-9CB3-7BE401615EBE}" srcOrd="7" destOrd="0" presId="urn:microsoft.com/office/officeart/2005/8/layout/vList2"/>
    <dgm:cxn modelId="{C6689AC3-DA64-AB49-9FC4-E631914BAF91}" type="presParOf" srcId="{54C1CA22-8CFA-DE49-8D50-360BCABEDB82}" destId="{578E7696-E19D-C64F-BAA9-3034D40495A5}" srcOrd="8" destOrd="0" presId="urn:microsoft.com/office/officeart/2005/8/layout/vList2"/>
    <dgm:cxn modelId="{58A60765-0051-FF43-BC27-0DC8FB14CDA1}" type="presParOf" srcId="{54C1CA22-8CFA-DE49-8D50-360BCABEDB82}" destId="{2DC2DA86-F7F1-9D46-8B07-830D11BA5D9B}" srcOrd="9" destOrd="0" presId="urn:microsoft.com/office/officeart/2005/8/layout/vList2"/>
    <dgm:cxn modelId="{18D70CE4-A33F-BC40-A088-36C62E2D5E0B}" type="presParOf" srcId="{54C1CA22-8CFA-DE49-8D50-360BCABEDB82}" destId="{4350137D-DC4E-AC48-84CF-3A0F114A84C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B09F91-2716-44D2-876B-D332726AD6C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088115F-A029-4C3B-B218-C2366012B18B}">
      <dgm:prSet/>
      <dgm:spPr/>
      <dgm:t>
        <a:bodyPr/>
        <a:lstStyle/>
        <a:p>
          <a:pPr>
            <a:lnSpc>
              <a:spcPct val="100000"/>
            </a:lnSpc>
          </a:pPr>
          <a:r>
            <a:rPr lang="en-US"/>
            <a:t>Thought Process</a:t>
          </a:r>
        </a:p>
      </dgm:t>
    </dgm:pt>
    <dgm:pt modelId="{61A66254-D7EB-40F6-996C-073CEB75F9FB}" type="parTrans" cxnId="{061A0FD3-0C29-42B7-8E88-70F08A285ACC}">
      <dgm:prSet/>
      <dgm:spPr/>
      <dgm:t>
        <a:bodyPr/>
        <a:lstStyle/>
        <a:p>
          <a:endParaRPr lang="en-US"/>
        </a:p>
      </dgm:t>
    </dgm:pt>
    <dgm:pt modelId="{1A947FE0-C710-430E-A823-958A1E742A63}" type="sibTrans" cxnId="{061A0FD3-0C29-42B7-8E88-70F08A285ACC}">
      <dgm:prSet/>
      <dgm:spPr/>
      <dgm:t>
        <a:bodyPr/>
        <a:lstStyle/>
        <a:p>
          <a:endParaRPr lang="en-US"/>
        </a:p>
      </dgm:t>
    </dgm:pt>
    <dgm:pt modelId="{B9565713-A617-40B9-8553-D8A57F5C857D}">
      <dgm:prSet custT="1"/>
      <dgm:spPr/>
      <dgm:t>
        <a:bodyPr/>
        <a:lstStyle/>
        <a:p>
          <a:pPr>
            <a:lnSpc>
              <a:spcPct val="100000"/>
            </a:lnSpc>
          </a:pPr>
          <a:r>
            <a:rPr lang="en-US" sz="1800" b="1" i="1" dirty="0"/>
            <a:t>How</a:t>
          </a:r>
          <a:r>
            <a:rPr lang="en-US" sz="1800" dirty="0"/>
            <a:t> a person thinks </a:t>
          </a:r>
        </a:p>
      </dgm:t>
    </dgm:pt>
    <dgm:pt modelId="{8C213B78-A65F-4663-9B17-B9BBF79E921A}" type="parTrans" cxnId="{65066FD6-73A9-4B15-AD09-A776ED625448}">
      <dgm:prSet/>
      <dgm:spPr/>
      <dgm:t>
        <a:bodyPr/>
        <a:lstStyle/>
        <a:p>
          <a:endParaRPr lang="en-US"/>
        </a:p>
      </dgm:t>
    </dgm:pt>
    <dgm:pt modelId="{F00D472C-231E-4399-B31F-BD1528154B0D}" type="sibTrans" cxnId="{65066FD6-73A9-4B15-AD09-A776ED625448}">
      <dgm:prSet/>
      <dgm:spPr/>
      <dgm:t>
        <a:bodyPr/>
        <a:lstStyle/>
        <a:p>
          <a:endParaRPr lang="en-US"/>
        </a:p>
      </dgm:t>
    </dgm:pt>
    <dgm:pt modelId="{030A9977-AEDF-43CD-8CD3-DF827FDDEDBB}">
      <dgm:prSet custT="1"/>
      <dgm:spPr/>
      <dgm:t>
        <a:bodyPr/>
        <a:lstStyle/>
        <a:p>
          <a:r>
            <a:rPr lang="en-US" sz="1800" dirty="0"/>
            <a:t>flow, rate, logic, coherence</a:t>
          </a:r>
        </a:p>
      </dgm:t>
    </dgm:pt>
    <dgm:pt modelId="{D7BE72FB-FA56-4D83-AA92-435B2B7464F7}" type="parTrans" cxnId="{3F690BDB-9869-4BA9-9FED-8103CB63C16C}">
      <dgm:prSet/>
      <dgm:spPr/>
      <dgm:t>
        <a:bodyPr/>
        <a:lstStyle/>
        <a:p>
          <a:endParaRPr lang="en-US"/>
        </a:p>
      </dgm:t>
    </dgm:pt>
    <dgm:pt modelId="{0867B72E-1FCC-4B03-985C-68023DE66FF7}" type="sibTrans" cxnId="{3F690BDB-9869-4BA9-9FED-8103CB63C16C}">
      <dgm:prSet/>
      <dgm:spPr/>
      <dgm:t>
        <a:bodyPr/>
        <a:lstStyle/>
        <a:p>
          <a:endParaRPr lang="en-US"/>
        </a:p>
      </dgm:t>
    </dgm:pt>
    <dgm:pt modelId="{F304095E-D170-46A3-916F-DBB93E38ECEB}">
      <dgm:prSet custT="1"/>
      <dgm:spPr/>
      <dgm:t>
        <a:bodyPr/>
        <a:lstStyle/>
        <a:p>
          <a:r>
            <a:rPr lang="en-US" sz="1800" dirty="0"/>
            <a:t>How one thought is connecting (tight association) or not connecting to the next (loose association, flight of ideas)</a:t>
          </a:r>
        </a:p>
      </dgm:t>
    </dgm:pt>
    <dgm:pt modelId="{705CEEFE-75BE-4709-80DB-8F8F5C26B681}" type="parTrans" cxnId="{C3344180-5212-4FB5-A92C-13E248437793}">
      <dgm:prSet/>
      <dgm:spPr/>
      <dgm:t>
        <a:bodyPr/>
        <a:lstStyle/>
        <a:p>
          <a:endParaRPr lang="en-US"/>
        </a:p>
      </dgm:t>
    </dgm:pt>
    <dgm:pt modelId="{997326DB-1EC1-49AF-88C4-62F8CF29C9DA}" type="sibTrans" cxnId="{C3344180-5212-4FB5-A92C-13E248437793}">
      <dgm:prSet/>
      <dgm:spPr/>
      <dgm:t>
        <a:bodyPr/>
        <a:lstStyle/>
        <a:p>
          <a:endParaRPr lang="en-US"/>
        </a:p>
      </dgm:t>
    </dgm:pt>
    <dgm:pt modelId="{8876E469-808B-4236-9AED-C0F574264514}">
      <dgm:prSet/>
      <dgm:spPr/>
      <dgm:t>
        <a:bodyPr/>
        <a:lstStyle/>
        <a:p>
          <a:pPr>
            <a:lnSpc>
              <a:spcPct val="100000"/>
            </a:lnSpc>
          </a:pPr>
          <a:r>
            <a:rPr lang="en-US"/>
            <a:t>Thought Content </a:t>
          </a:r>
        </a:p>
      </dgm:t>
    </dgm:pt>
    <dgm:pt modelId="{804FE649-D930-4822-8713-784DC850043F}" type="parTrans" cxnId="{13AB235C-1839-4FF3-BD42-EA2880FDC8A2}">
      <dgm:prSet/>
      <dgm:spPr/>
      <dgm:t>
        <a:bodyPr/>
        <a:lstStyle/>
        <a:p>
          <a:endParaRPr lang="en-US"/>
        </a:p>
      </dgm:t>
    </dgm:pt>
    <dgm:pt modelId="{144AB587-A075-4A9B-96CC-9798347C7265}" type="sibTrans" cxnId="{13AB235C-1839-4FF3-BD42-EA2880FDC8A2}">
      <dgm:prSet/>
      <dgm:spPr/>
      <dgm:t>
        <a:bodyPr/>
        <a:lstStyle/>
        <a:p>
          <a:endParaRPr lang="en-US"/>
        </a:p>
      </dgm:t>
    </dgm:pt>
    <dgm:pt modelId="{3E8DF13B-2AF2-470D-8F23-D8AE0F419683}">
      <dgm:prSet custT="1"/>
      <dgm:spPr/>
      <dgm:t>
        <a:bodyPr/>
        <a:lstStyle/>
        <a:p>
          <a:pPr>
            <a:lnSpc>
              <a:spcPct val="100000"/>
            </a:lnSpc>
          </a:pPr>
          <a:r>
            <a:rPr lang="en-US" sz="2000" b="1" i="1" dirty="0"/>
            <a:t>What</a:t>
          </a:r>
          <a:r>
            <a:rPr lang="en-US" sz="2000" dirty="0"/>
            <a:t> the person is thinking about</a:t>
          </a:r>
        </a:p>
      </dgm:t>
    </dgm:pt>
    <dgm:pt modelId="{7F6005CE-F370-4307-BC45-1D1B2B161ADA}" type="parTrans" cxnId="{EBB47448-D156-4A00-B137-1EC3E8599AC0}">
      <dgm:prSet/>
      <dgm:spPr/>
      <dgm:t>
        <a:bodyPr/>
        <a:lstStyle/>
        <a:p>
          <a:endParaRPr lang="en-US"/>
        </a:p>
      </dgm:t>
    </dgm:pt>
    <dgm:pt modelId="{C6AD0685-4DA8-4304-A878-58BE65A67F70}" type="sibTrans" cxnId="{EBB47448-D156-4A00-B137-1EC3E8599AC0}">
      <dgm:prSet/>
      <dgm:spPr/>
      <dgm:t>
        <a:bodyPr/>
        <a:lstStyle/>
        <a:p>
          <a:endParaRPr lang="en-US"/>
        </a:p>
      </dgm:t>
    </dgm:pt>
    <dgm:pt modelId="{5D1F0F5F-D15D-47D2-B3F1-3BA1D1F45EE5}" type="pres">
      <dgm:prSet presAssocID="{F9B09F91-2716-44D2-876B-D332726AD6C9}" presName="root" presStyleCnt="0">
        <dgm:presLayoutVars>
          <dgm:dir/>
          <dgm:resizeHandles val="exact"/>
        </dgm:presLayoutVars>
      </dgm:prSet>
      <dgm:spPr/>
    </dgm:pt>
    <dgm:pt modelId="{BC75304D-D779-48E9-AC42-B38A11264E43}" type="pres">
      <dgm:prSet presAssocID="{A088115F-A029-4C3B-B218-C2366012B18B}" presName="compNode" presStyleCnt="0"/>
      <dgm:spPr/>
    </dgm:pt>
    <dgm:pt modelId="{178E3688-A3D8-47F7-AB32-DFC24ACE39AD}" type="pres">
      <dgm:prSet presAssocID="{A088115F-A029-4C3B-B218-C2366012B18B}" presName="bgRect" presStyleLbl="bgShp" presStyleIdx="0" presStyleCnt="2" custLinFactNeighborX="16015" custLinFactNeighborY="-906"/>
      <dgm:spPr/>
    </dgm:pt>
    <dgm:pt modelId="{EF76314E-773F-4876-A6CF-CD6B6B634B44}" type="pres">
      <dgm:prSet presAssocID="{A088115F-A029-4C3B-B218-C2366012B18B}" presName="iconRect" presStyleLbl="node1" presStyleIdx="0" presStyleCnt="2" custLinFactNeighborX="37488" custLinFactNeighborY="949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B3CB39BD-B8C1-40AC-A4A6-C0BE7DDD7B11}" type="pres">
      <dgm:prSet presAssocID="{A088115F-A029-4C3B-B218-C2366012B18B}" presName="spaceRect" presStyleCnt="0"/>
      <dgm:spPr/>
    </dgm:pt>
    <dgm:pt modelId="{1D0D7E09-707B-4440-AFEE-DBFD8FF4B94D}" type="pres">
      <dgm:prSet presAssocID="{A088115F-A029-4C3B-B218-C2366012B18B}" presName="parTx" presStyleLbl="revTx" presStyleIdx="0" presStyleCnt="4">
        <dgm:presLayoutVars>
          <dgm:chMax val="0"/>
          <dgm:chPref val="0"/>
        </dgm:presLayoutVars>
      </dgm:prSet>
      <dgm:spPr/>
    </dgm:pt>
    <dgm:pt modelId="{FF03F712-D6FE-48DD-88F8-58A69F57D092}" type="pres">
      <dgm:prSet presAssocID="{A088115F-A029-4C3B-B218-C2366012B18B}" presName="desTx" presStyleLbl="revTx" presStyleIdx="1" presStyleCnt="4" custScaleX="159949" custScaleY="100311" custLinFactNeighborX="-8421">
        <dgm:presLayoutVars/>
      </dgm:prSet>
      <dgm:spPr/>
    </dgm:pt>
    <dgm:pt modelId="{4F191302-370B-46F0-9E93-566CDB8DF5B9}" type="pres">
      <dgm:prSet presAssocID="{1A947FE0-C710-430E-A823-958A1E742A63}" presName="sibTrans" presStyleCnt="0"/>
      <dgm:spPr/>
    </dgm:pt>
    <dgm:pt modelId="{40EC0E88-3B56-4F39-B811-38E6334137FB}" type="pres">
      <dgm:prSet presAssocID="{8876E469-808B-4236-9AED-C0F574264514}" presName="compNode" presStyleCnt="0"/>
      <dgm:spPr/>
    </dgm:pt>
    <dgm:pt modelId="{933F677F-829D-44C7-BF8E-BC14585EBFB6}" type="pres">
      <dgm:prSet presAssocID="{8876E469-808B-4236-9AED-C0F574264514}" presName="bgRect" presStyleLbl="bgShp" presStyleIdx="1" presStyleCnt="2" custLinFactNeighborX="6847" custLinFactNeighborY="906"/>
      <dgm:spPr/>
    </dgm:pt>
    <dgm:pt modelId="{FD2F3EE2-50AC-462F-95DC-CEAA2BA5DE44}" type="pres">
      <dgm:prSet presAssocID="{8876E469-808B-4236-9AED-C0F574264514}" presName="iconRect" presStyleLbl="node1" presStyleIdx="1" presStyleCnt="2" custLinFactNeighborX="37488" custLinFactNeighborY="164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hought bubble"/>
        </a:ext>
      </dgm:extLst>
    </dgm:pt>
    <dgm:pt modelId="{4A3F538F-3CC4-4DC1-AD67-026DF1D10F6B}" type="pres">
      <dgm:prSet presAssocID="{8876E469-808B-4236-9AED-C0F574264514}" presName="spaceRect" presStyleCnt="0"/>
      <dgm:spPr/>
    </dgm:pt>
    <dgm:pt modelId="{F3B84DF7-1B0E-4D5D-BFF6-E0F24624EC8A}" type="pres">
      <dgm:prSet presAssocID="{8876E469-808B-4236-9AED-C0F574264514}" presName="parTx" presStyleLbl="revTx" presStyleIdx="2" presStyleCnt="4">
        <dgm:presLayoutVars>
          <dgm:chMax val="0"/>
          <dgm:chPref val="0"/>
        </dgm:presLayoutVars>
      </dgm:prSet>
      <dgm:spPr/>
    </dgm:pt>
    <dgm:pt modelId="{85C06802-3319-40C6-9AD1-2CBFE1D59618}" type="pres">
      <dgm:prSet presAssocID="{8876E469-808B-4236-9AED-C0F574264514}" presName="desTx" presStyleLbl="revTx" presStyleIdx="3" presStyleCnt="4" custScaleX="186081">
        <dgm:presLayoutVars/>
      </dgm:prSet>
      <dgm:spPr/>
    </dgm:pt>
  </dgm:ptLst>
  <dgm:cxnLst>
    <dgm:cxn modelId="{6C253A2F-40EF-4523-A536-9810D9200A9A}" type="presOf" srcId="{A088115F-A029-4C3B-B218-C2366012B18B}" destId="{1D0D7E09-707B-4440-AFEE-DBFD8FF4B94D}" srcOrd="0" destOrd="0" presId="urn:microsoft.com/office/officeart/2018/2/layout/IconVerticalSolidList"/>
    <dgm:cxn modelId="{EBB47448-D156-4A00-B137-1EC3E8599AC0}" srcId="{8876E469-808B-4236-9AED-C0F574264514}" destId="{3E8DF13B-2AF2-470D-8F23-D8AE0F419683}" srcOrd="0" destOrd="0" parTransId="{7F6005CE-F370-4307-BC45-1D1B2B161ADA}" sibTransId="{C6AD0685-4DA8-4304-A878-58BE65A67F70}"/>
    <dgm:cxn modelId="{BA717D5B-0CCE-400E-8AB2-8942B4C0DC56}" type="presOf" srcId="{030A9977-AEDF-43CD-8CD3-DF827FDDEDBB}" destId="{FF03F712-D6FE-48DD-88F8-58A69F57D092}" srcOrd="0" destOrd="1" presId="urn:microsoft.com/office/officeart/2018/2/layout/IconVerticalSolidList"/>
    <dgm:cxn modelId="{13AB235C-1839-4FF3-BD42-EA2880FDC8A2}" srcId="{F9B09F91-2716-44D2-876B-D332726AD6C9}" destId="{8876E469-808B-4236-9AED-C0F574264514}" srcOrd="1" destOrd="0" parTransId="{804FE649-D930-4822-8713-784DC850043F}" sibTransId="{144AB587-A075-4A9B-96CC-9798347C7265}"/>
    <dgm:cxn modelId="{BACC6E73-028D-4595-8701-8DFEF9E5AA18}" type="presOf" srcId="{B9565713-A617-40B9-8553-D8A57F5C857D}" destId="{FF03F712-D6FE-48DD-88F8-58A69F57D092}" srcOrd="0" destOrd="0" presId="urn:microsoft.com/office/officeart/2018/2/layout/IconVerticalSolidList"/>
    <dgm:cxn modelId="{C3344180-5212-4FB5-A92C-13E248437793}" srcId="{B9565713-A617-40B9-8553-D8A57F5C857D}" destId="{F304095E-D170-46A3-916F-DBB93E38ECEB}" srcOrd="1" destOrd="0" parTransId="{705CEEFE-75BE-4709-80DB-8F8F5C26B681}" sibTransId="{997326DB-1EC1-49AF-88C4-62F8CF29C9DA}"/>
    <dgm:cxn modelId="{184D1FB8-1917-4570-A8AE-439C7609CC37}" type="presOf" srcId="{F304095E-D170-46A3-916F-DBB93E38ECEB}" destId="{FF03F712-D6FE-48DD-88F8-58A69F57D092}" srcOrd="0" destOrd="2" presId="urn:microsoft.com/office/officeart/2018/2/layout/IconVerticalSolidList"/>
    <dgm:cxn modelId="{4CB97CCF-9868-41E7-BA30-D67EFED1A269}" type="presOf" srcId="{F9B09F91-2716-44D2-876B-D332726AD6C9}" destId="{5D1F0F5F-D15D-47D2-B3F1-3BA1D1F45EE5}" srcOrd="0" destOrd="0" presId="urn:microsoft.com/office/officeart/2018/2/layout/IconVerticalSolidList"/>
    <dgm:cxn modelId="{061A0FD3-0C29-42B7-8E88-70F08A285ACC}" srcId="{F9B09F91-2716-44D2-876B-D332726AD6C9}" destId="{A088115F-A029-4C3B-B218-C2366012B18B}" srcOrd="0" destOrd="0" parTransId="{61A66254-D7EB-40F6-996C-073CEB75F9FB}" sibTransId="{1A947FE0-C710-430E-A823-958A1E742A63}"/>
    <dgm:cxn modelId="{65066FD6-73A9-4B15-AD09-A776ED625448}" srcId="{A088115F-A029-4C3B-B218-C2366012B18B}" destId="{B9565713-A617-40B9-8553-D8A57F5C857D}" srcOrd="0" destOrd="0" parTransId="{8C213B78-A65F-4663-9B17-B9BBF79E921A}" sibTransId="{F00D472C-231E-4399-B31F-BD1528154B0D}"/>
    <dgm:cxn modelId="{CAF94FD7-C7E8-48DE-B235-D65ABDCA9993}" type="presOf" srcId="{3E8DF13B-2AF2-470D-8F23-D8AE0F419683}" destId="{85C06802-3319-40C6-9AD1-2CBFE1D59618}" srcOrd="0" destOrd="0" presId="urn:microsoft.com/office/officeart/2018/2/layout/IconVerticalSolidList"/>
    <dgm:cxn modelId="{3F690BDB-9869-4BA9-9FED-8103CB63C16C}" srcId="{B9565713-A617-40B9-8553-D8A57F5C857D}" destId="{030A9977-AEDF-43CD-8CD3-DF827FDDEDBB}" srcOrd="0" destOrd="0" parTransId="{D7BE72FB-FA56-4D83-AA92-435B2B7464F7}" sibTransId="{0867B72E-1FCC-4B03-985C-68023DE66FF7}"/>
    <dgm:cxn modelId="{A79018EB-169A-4726-879A-BBEC415D23D4}" type="presOf" srcId="{8876E469-808B-4236-9AED-C0F574264514}" destId="{F3B84DF7-1B0E-4D5D-BFF6-E0F24624EC8A}" srcOrd="0" destOrd="0" presId="urn:microsoft.com/office/officeart/2018/2/layout/IconVerticalSolidList"/>
    <dgm:cxn modelId="{A59CB802-324E-4F63-80C3-6ECC2A930B0C}" type="presParOf" srcId="{5D1F0F5F-D15D-47D2-B3F1-3BA1D1F45EE5}" destId="{BC75304D-D779-48E9-AC42-B38A11264E43}" srcOrd="0" destOrd="0" presId="urn:microsoft.com/office/officeart/2018/2/layout/IconVerticalSolidList"/>
    <dgm:cxn modelId="{0C77D725-C9EE-4B75-A9EC-1770851E3EB7}" type="presParOf" srcId="{BC75304D-D779-48E9-AC42-B38A11264E43}" destId="{178E3688-A3D8-47F7-AB32-DFC24ACE39AD}" srcOrd="0" destOrd="0" presId="urn:microsoft.com/office/officeart/2018/2/layout/IconVerticalSolidList"/>
    <dgm:cxn modelId="{35807927-3F12-4A89-A53E-B58EE5206562}" type="presParOf" srcId="{BC75304D-D779-48E9-AC42-B38A11264E43}" destId="{EF76314E-773F-4876-A6CF-CD6B6B634B44}" srcOrd="1" destOrd="0" presId="urn:microsoft.com/office/officeart/2018/2/layout/IconVerticalSolidList"/>
    <dgm:cxn modelId="{C4D59F3C-763D-4831-A71E-C723305FC318}" type="presParOf" srcId="{BC75304D-D779-48E9-AC42-B38A11264E43}" destId="{B3CB39BD-B8C1-40AC-A4A6-C0BE7DDD7B11}" srcOrd="2" destOrd="0" presId="urn:microsoft.com/office/officeart/2018/2/layout/IconVerticalSolidList"/>
    <dgm:cxn modelId="{6AC28C30-EEFA-4893-9734-25AB5191C744}" type="presParOf" srcId="{BC75304D-D779-48E9-AC42-B38A11264E43}" destId="{1D0D7E09-707B-4440-AFEE-DBFD8FF4B94D}" srcOrd="3" destOrd="0" presId="urn:microsoft.com/office/officeart/2018/2/layout/IconVerticalSolidList"/>
    <dgm:cxn modelId="{45D1AD7A-AA37-488C-B56F-37258596E997}" type="presParOf" srcId="{BC75304D-D779-48E9-AC42-B38A11264E43}" destId="{FF03F712-D6FE-48DD-88F8-58A69F57D092}" srcOrd="4" destOrd="0" presId="urn:microsoft.com/office/officeart/2018/2/layout/IconVerticalSolidList"/>
    <dgm:cxn modelId="{B2F0A1ED-E372-4C36-A3DD-CF4C10AB2F2C}" type="presParOf" srcId="{5D1F0F5F-D15D-47D2-B3F1-3BA1D1F45EE5}" destId="{4F191302-370B-46F0-9E93-566CDB8DF5B9}" srcOrd="1" destOrd="0" presId="urn:microsoft.com/office/officeart/2018/2/layout/IconVerticalSolidList"/>
    <dgm:cxn modelId="{85D1FEFB-5C14-44D0-87BD-39A84F24E2A1}" type="presParOf" srcId="{5D1F0F5F-D15D-47D2-B3F1-3BA1D1F45EE5}" destId="{40EC0E88-3B56-4F39-B811-38E6334137FB}" srcOrd="2" destOrd="0" presId="urn:microsoft.com/office/officeart/2018/2/layout/IconVerticalSolidList"/>
    <dgm:cxn modelId="{543A76CD-5116-4D5C-8815-34047444B3D2}" type="presParOf" srcId="{40EC0E88-3B56-4F39-B811-38E6334137FB}" destId="{933F677F-829D-44C7-BF8E-BC14585EBFB6}" srcOrd="0" destOrd="0" presId="urn:microsoft.com/office/officeart/2018/2/layout/IconVerticalSolidList"/>
    <dgm:cxn modelId="{0DB937C8-AC2C-49C9-A251-BA3CE66F3E88}" type="presParOf" srcId="{40EC0E88-3B56-4F39-B811-38E6334137FB}" destId="{FD2F3EE2-50AC-462F-95DC-CEAA2BA5DE44}" srcOrd="1" destOrd="0" presId="urn:microsoft.com/office/officeart/2018/2/layout/IconVerticalSolidList"/>
    <dgm:cxn modelId="{A76A975D-B08A-4350-A43B-27C99AC9E216}" type="presParOf" srcId="{40EC0E88-3B56-4F39-B811-38E6334137FB}" destId="{4A3F538F-3CC4-4DC1-AD67-026DF1D10F6B}" srcOrd="2" destOrd="0" presId="urn:microsoft.com/office/officeart/2018/2/layout/IconVerticalSolidList"/>
    <dgm:cxn modelId="{4309452E-1912-4E16-884E-8E9B0A93A52D}" type="presParOf" srcId="{40EC0E88-3B56-4F39-B811-38E6334137FB}" destId="{F3B84DF7-1B0E-4D5D-BFF6-E0F24624EC8A}" srcOrd="3" destOrd="0" presId="urn:microsoft.com/office/officeart/2018/2/layout/IconVerticalSolidList"/>
    <dgm:cxn modelId="{9FADFD66-CC0D-4C56-80F0-0E8568E86C73}" type="presParOf" srcId="{40EC0E88-3B56-4F39-B811-38E6334137FB}" destId="{85C06802-3319-40C6-9AD1-2CBFE1D59618}"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199962-125D-44E6-B995-B8DF658B32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5640112-B4A2-4092-B073-114C0EB103BF}">
      <dgm:prSet/>
      <dgm:spPr/>
      <dgm:t>
        <a:bodyPr/>
        <a:lstStyle/>
        <a:p>
          <a:r>
            <a:rPr lang="en-US" dirty="0">
              <a:ea typeface="+mn-ea"/>
              <a:cs typeface="Arial" charset="0"/>
            </a:rPr>
            <a:t>Orientation</a:t>
          </a:r>
          <a:endParaRPr lang="en-US" dirty="0"/>
        </a:p>
      </dgm:t>
    </dgm:pt>
    <dgm:pt modelId="{FFE1D203-8F62-4477-B732-108DDD89E390}" type="parTrans" cxnId="{10660855-3647-455E-BA7F-C0177493630D}">
      <dgm:prSet/>
      <dgm:spPr/>
      <dgm:t>
        <a:bodyPr/>
        <a:lstStyle/>
        <a:p>
          <a:endParaRPr lang="en-US"/>
        </a:p>
      </dgm:t>
    </dgm:pt>
    <dgm:pt modelId="{A80BDCC5-F833-472B-A022-98FA28F67D1C}" type="sibTrans" cxnId="{10660855-3647-455E-BA7F-C0177493630D}">
      <dgm:prSet/>
      <dgm:spPr/>
      <dgm:t>
        <a:bodyPr/>
        <a:lstStyle/>
        <a:p>
          <a:endParaRPr lang="en-US"/>
        </a:p>
      </dgm:t>
    </dgm:pt>
    <dgm:pt modelId="{F18F58DF-A5AD-4013-BD82-D01AAF742353}">
      <dgm:prSet/>
      <dgm:spPr/>
      <dgm:t>
        <a:bodyPr/>
        <a:lstStyle/>
        <a:p>
          <a:r>
            <a:rPr lang="en-US" dirty="0">
              <a:ea typeface="+mn-ea"/>
              <a:cs typeface="Arial" charset="0"/>
            </a:rPr>
            <a:t>Memory – EX: able to recall 3/3 words immediately and 2/3 in 5 minutes</a:t>
          </a:r>
          <a:endParaRPr lang="en-US" dirty="0"/>
        </a:p>
      </dgm:t>
    </dgm:pt>
    <dgm:pt modelId="{FB4A3DF5-BB09-4CE5-874C-9623B6C05361}" type="parTrans" cxnId="{78A8B48B-8C45-4215-AAA8-B92A5516BD2B}">
      <dgm:prSet/>
      <dgm:spPr/>
      <dgm:t>
        <a:bodyPr/>
        <a:lstStyle/>
        <a:p>
          <a:endParaRPr lang="en-US"/>
        </a:p>
      </dgm:t>
    </dgm:pt>
    <dgm:pt modelId="{61BEEEEC-C751-4E46-B939-70E7D48DBD1F}" type="sibTrans" cxnId="{78A8B48B-8C45-4215-AAA8-B92A5516BD2B}">
      <dgm:prSet/>
      <dgm:spPr/>
      <dgm:t>
        <a:bodyPr/>
        <a:lstStyle/>
        <a:p>
          <a:endParaRPr lang="en-US"/>
        </a:p>
      </dgm:t>
    </dgm:pt>
    <dgm:pt modelId="{C870B7AA-7701-48A0-A3F3-1DA0A6472433}">
      <dgm:prSet/>
      <dgm:spPr/>
      <dgm:t>
        <a:bodyPr/>
        <a:lstStyle/>
        <a:p>
          <a:r>
            <a:rPr lang="en-US" dirty="0">
              <a:ea typeface="+mn-ea"/>
              <a:cs typeface="Arial" charset="0"/>
            </a:rPr>
            <a:t>Concentration – Ex: able to spell world backwards/able to subtract serial 7’s x 5</a:t>
          </a:r>
          <a:endParaRPr lang="en-US" dirty="0"/>
        </a:p>
      </dgm:t>
    </dgm:pt>
    <dgm:pt modelId="{1DF993CF-64EA-4154-90A4-8A7183BD622E}" type="parTrans" cxnId="{8C6570BE-3802-4BF5-A333-98B042A51077}">
      <dgm:prSet/>
      <dgm:spPr/>
      <dgm:t>
        <a:bodyPr/>
        <a:lstStyle/>
        <a:p>
          <a:endParaRPr lang="en-US"/>
        </a:p>
      </dgm:t>
    </dgm:pt>
    <dgm:pt modelId="{9D5B8972-8662-4291-95E5-02200B33354F}" type="sibTrans" cxnId="{8C6570BE-3802-4BF5-A333-98B042A51077}">
      <dgm:prSet/>
      <dgm:spPr/>
      <dgm:t>
        <a:bodyPr/>
        <a:lstStyle/>
        <a:p>
          <a:endParaRPr lang="en-US"/>
        </a:p>
      </dgm:t>
    </dgm:pt>
    <dgm:pt modelId="{376ED085-8CE0-4671-A64F-25B97927CEE1}">
      <dgm:prSet/>
      <dgm:spPr/>
      <dgm:t>
        <a:bodyPr/>
        <a:lstStyle/>
        <a:p>
          <a:r>
            <a:rPr lang="en-US" dirty="0">
              <a:ea typeface="+mn-ea"/>
              <a:cs typeface="Arial" charset="0"/>
            </a:rPr>
            <a:t>Attention Span</a:t>
          </a:r>
          <a:endParaRPr lang="en-US" dirty="0"/>
        </a:p>
      </dgm:t>
    </dgm:pt>
    <dgm:pt modelId="{5DA2FECB-82A8-471A-9031-41B757B583F9}" type="parTrans" cxnId="{DBF6B3BA-9A39-4A2A-8DA9-F617DFC5B389}">
      <dgm:prSet/>
      <dgm:spPr/>
      <dgm:t>
        <a:bodyPr/>
        <a:lstStyle/>
        <a:p>
          <a:endParaRPr lang="en-US"/>
        </a:p>
      </dgm:t>
    </dgm:pt>
    <dgm:pt modelId="{28354867-19AE-4BB1-836F-A13BBC934474}" type="sibTrans" cxnId="{DBF6B3BA-9A39-4A2A-8DA9-F617DFC5B389}">
      <dgm:prSet/>
      <dgm:spPr/>
      <dgm:t>
        <a:bodyPr/>
        <a:lstStyle/>
        <a:p>
          <a:endParaRPr lang="en-US"/>
        </a:p>
      </dgm:t>
    </dgm:pt>
    <dgm:pt modelId="{3E7075C1-CE7A-4C82-A8B5-54F422342681}">
      <dgm:prSet/>
      <dgm:spPr/>
      <dgm:t>
        <a:bodyPr/>
        <a:lstStyle/>
        <a:p>
          <a:r>
            <a:rPr lang="en-US" dirty="0">
              <a:cs typeface="Arial" charset="0"/>
            </a:rPr>
            <a:t>Ability to Abstract</a:t>
          </a:r>
          <a:endParaRPr lang="en-US" dirty="0"/>
        </a:p>
      </dgm:t>
    </dgm:pt>
    <dgm:pt modelId="{4B68F9E9-BA17-42ED-969C-1AA0F5538741}" type="parTrans" cxnId="{B7DB5CFB-84B3-468D-ACB5-F61B6B2634F7}">
      <dgm:prSet/>
      <dgm:spPr/>
      <dgm:t>
        <a:bodyPr/>
        <a:lstStyle/>
        <a:p>
          <a:endParaRPr lang="en-US"/>
        </a:p>
      </dgm:t>
    </dgm:pt>
    <dgm:pt modelId="{68D97FC6-50E4-46DF-ADEC-F27CEBAABD6C}" type="sibTrans" cxnId="{B7DB5CFB-84B3-468D-ACB5-F61B6B2634F7}">
      <dgm:prSet/>
      <dgm:spPr/>
      <dgm:t>
        <a:bodyPr/>
        <a:lstStyle/>
        <a:p>
          <a:endParaRPr lang="en-US"/>
        </a:p>
      </dgm:t>
    </dgm:pt>
    <dgm:pt modelId="{5501008D-4A30-45A5-9FAA-D1AA55C8F373}">
      <dgm:prSet/>
      <dgm:spPr/>
      <dgm:t>
        <a:bodyPr/>
        <a:lstStyle/>
        <a:p>
          <a:r>
            <a:rPr lang="en-US" dirty="0">
              <a:ea typeface="+mn-ea"/>
              <a:cs typeface="Arial" charset="0"/>
            </a:rPr>
            <a:t>Judgment (good, fair, poor)-describe</a:t>
          </a:r>
          <a:endParaRPr lang="en-US" dirty="0"/>
        </a:p>
      </dgm:t>
    </dgm:pt>
    <dgm:pt modelId="{693079F6-5431-429C-8F18-0F02CFD510FB}" type="parTrans" cxnId="{5C928428-A586-456B-B64E-8DF12B9B5945}">
      <dgm:prSet/>
      <dgm:spPr/>
      <dgm:t>
        <a:bodyPr/>
        <a:lstStyle/>
        <a:p>
          <a:endParaRPr lang="en-US"/>
        </a:p>
      </dgm:t>
    </dgm:pt>
    <dgm:pt modelId="{2BC1FD29-4B4A-48C8-9FF4-DB5A3C410052}" type="sibTrans" cxnId="{5C928428-A586-456B-B64E-8DF12B9B5945}">
      <dgm:prSet/>
      <dgm:spPr/>
      <dgm:t>
        <a:bodyPr/>
        <a:lstStyle/>
        <a:p>
          <a:endParaRPr lang="en-US"/>
        </a:p>
      </dgm:t>
    </dgm:pt>
    <dgm:pt modelId="{5368D82E-2E65-2241-A649-E11ED0A8618D}">
      <dgm:prSet/>
      <dgm:spPr/>
      <dgm:t>
        <a:bodyPr/>
        <a:lstStyle/>
        <a:p>
          <a:r>
            <a:rPr lang="en-US" dirty="0">
              <a:ea typeface="+mn-ea"/>
              <a:cs typeface="Arial" charset="0"/>
            </a:rPr>
            <a:t>Insight (good, fair, poor)-describe</a:t>
          </a:r>
          <a:endParaRPr lang="en-US" dirty="0"/>
        </a:p>
      </dgm:t>
    </dgm:pt>
    <dgm:pt modelId="{D18CF4E9-E736-F24A-9F94-D8BFCD8CA418}" type="parTrans" cxnId="{0C3BDA39-34C5-1043-B6B7-9ADCC0D59615}">
      <dgm:prSet/>
      <dgm:spPr/>
      <dgm:t>
        <a:bodyPr/>
        <a:lstStyle/>
        <a:p>
          <a:endParaRPr lang="en-US"/>
        </a:p>
      </dgm:t>
    </dgm:pt>
    <dgm:pt modelId="{5FC4737A-2C9E-204E-8D09-A1E993DF743C}" type="sibTrans" cxnId="{0C3BDA39-34C5-1043-B6B7-9ADCC0D59615}">
      <dgm:prSet/>
      <dgm:spPr/>
      <dgm:t>
        <a:bodyPr/>
        <a:lstStyle/>
        <a:p>
          <a:endParaRPr lang="en-US"/>
        </a:p>
      </dgm:t>
    </dgm:pt>
    <dgm:pt modelId="{54C1CA22-8CFA-DE49-8D50-360BCABEDB82}" type="pres">
      <dgm:prSet presAssocID="{15199962-125D-44E6-B995-B8DF658B3228}" presName="linear" presStyleCnt="0">
        <dgm:presLayoutVars>
          <dgm:animLvl val="lvl"/>
          <dgm:resizeHandles val="exact"/>
        </dgm:presLayoutVars>
      </dgm:prSet>
      <dgm:spPr/>
    </dgm:pt>
    <dgm:pt modelId="{4A0D22EB-8D3E-E844-9941-C8E3CB6620C6}" type="pres">
      <dgm:prSet presAssocID="{95640112-B4A2-4092-B073-114C0EB103BF}" presName="parentText" presStyleLbl="node1" presStyleIdx="0" presStyleCnt="7">
        <dgm:presLayoutVars>
          <dgm:chMax val="0"/>
          <dgm:bulletEnabled val="1"/>
        </dgm:presLayoutVars>
      </dgm:prSet>
      <dgm:spPr/>
    </dgm:pt>
    <dgm:pt modelId="{4F765B00-318D-6147-8BE4-00BCE565A841}" type="pres">
      <dgm:prSet presAssocID="{A80BDCC5-F833-472B-A022-98FA28F67D1C}" presName="spacer" presStyleCnt="0"/>
      <dgm:spPr/>
    </dgm:pt>
    <dgm:pt modelId="{6951D1FE-BB63-CB45-B5E9-DCCCB4532EBE}" type="pres">
      <dgm:prSet presAssocID="{F18F58DF-A5AD-4013-BD82-D01AAF742353}" presName="parentText" presStyleLbl="node1" presStyleIdx="1" presStyleCnt="7">
        <dgm:presLayoutVars>
          <dgm:chMax val="0"/>
          <dgm:bulletEnabled val="1"/>
        </dgm:presLayoutVars>
      </dgm:prSet>
      <dgm:spPr/>
    </dgm:pt>
    <dgm:pt modelId="{3C72005F-9769-9C4F-B4DB-E0C6861010F2}" type="pres">
      <dgm:prSet presAssocID="{61BEEEEC-C751-4E46-B939-70E7D48DBD1F}" presName="spacer" presStyleCnt="0"/>
      <dgm:spPr/>
    </dgm:pt>
    <dgm:pt modelId="{1390636A-AB9F-3249-8BA8-9CAD7EE601A3}" type="pres">
      <dgm:prSet presAssocID="{C870B7AA-7701-48A0-A3F3-1DA0A6472433}" presName="parentText" presStyleLbl="node1" presStyleIdx="2" presStyleCnt="7" custScaleY="90970" custLinFactY="-9344" custLinFactNeighborX="0" custLinFactNeighborY="-100000">
        <dgm:presLayoutVars>
          <dgm:chMax val="0"/>
          <dgm:bulletEnabled val="1"/>
        </dgm:presLayoutVars>
      </dgm:prSet>
      <dgm:spPr/>
    </dgm:pt>
    <dgm:pt modelId="{2BD99A73-4C25-4B4B-B029-BE9A177D53E8}" type="pres">
      <dgm:prSet presAssocID="{9D5B8972-8662-4291-95E5-02200B33354F}" presName="spacer" presStyleCnt="0"/>
      <dgm:spPr/>
    </dgm:pt>
    <dgm:pt modelId="{F19B7178-93EB-BE47-B24A-2EACF66A8D06}" type="pres">
      <dgm:prSet presAssocID="{376ED085-8CE0-4671-A64F-25B97927CEE1}" presName="parentText" presStyleLbl="node1" presStyleIdx="3" presStyleCnt="7" custScaleY="110264">
        <dgm:presLayoutVars>
          <dgm:chMax val="0"/>
          <dgm:bulletEnabled val="1"/>
        </dgm:presLayoutVars>
      </dgm:prSet>
      <dgm:spPr/>
    </dgm:pt>
    <dgm:pt modelId="{DF786989-9468-0A41-9CB3-7BE401615EBE}" type="pres">
      <dgm:prSet presAssocID="{28354867-19AE-4BB1-836F-A13BBC934474}" presName="spacer" presStyleCnt="0"/>
      <dgm:spPr/>
    </dgm:pt>
    <dgm:pt modelId="{578E7696-E19D-C64F-BAA9-3034D40495A5}" type="pres">
      <dgm:prSet presAssocID="{3E7075C1-CE7A-4C82-A8B5-54F422342681}" presName="parentText" presStyleLbl="node1" presStyleIdx="4" presStyleCnt="7">
        <dgm:presLayoutVars>
          <dgm:chMax val="0"/>
          <dgm:bulletEnabled val="1"/>
        </dgm:presLayoutVars>
      </dgm:prSet>
      <dgm:spPr/>
    </dgm:pt>
    <dgm:pt modelId="{2DC2DA86-F7F1-9D46-8B07-830D11BA5D9B}" type="pres">
      <dgm:prSet presAssocID="{68D97FC6-50E4-46DF-ADEC-F27CEBAABD6C}" presName="spacer" presStyleCnt="0"/>
      <dgm:spPr/>
    </dgm:pt>
    <dgm:pt modelId="{4350137D-DC4E-AC48-84CF-3A0F114A84CF}" type="pres">
      <dgm:prSet presAssocID="{5501008D-4A30-45A5-9FAA-D1AA55C8F373}" presName="parentText" presStyleLbl="node1" presStyleIdx="5" presStyleCnt="7">
        <dgm:presLayoutVars>
          <dgm:chMax val="0"/>
          <dgm:bulletEnabled val="1"/>
        </dgm:presLayoutVars>
      </dgm:prSet>
      <dgm:spPr/>
    </dgm:pt>
    <dgm:pt modelId="{795719DC-7567-844D-9D40-1723D75EE784}" type="pres">
      <dgm:prSet presAssocID="{2BC1FD29-4B4A-48C8-9FF4-DB5A3C410052}" presName="spacer" presStyleCnt="0"/>
      <dgm:spPr/>
    </dgm:pt>
    <dgm:pt modelId="{104679D6-D6FF-B145-BFA4-A572967C7D85}" type="pres">
      <dgm:prSet presAssocID="{5368D82E-2E65-2241-A649-E11ED0A8618D}" presName="parentText" presStyleLbl="node1" presStyleIdx="6" presStyleCnt="7">
        <dgm:presLayoutVars>
          <dgm:chMax val="0"/>
          <dgm:bulletEnabled val="1"/>
        </dgm:presLayoutVars>
      </dgm:prSet>
      <dgm:spPr/>
    </dgm:pt>
  </dgm:ptLst>
  <dgm:cxnLst>
    <dgm:cxn modelId="{98A73011-19D5-324A-A19D-D80DDBC0252C}" type="presOf" srcId="{376ED085-8CE0-4671-A64F-25B97927CEE1}" destId="{F19B7178-93EB-BE47-B24A-2EACF66A8D06}" srcOrd="0" destOrd="0" presId="urn:microsoft.com/office/officeart/2005/8/layout/vList2"/>
    <dgm:cxn modelId="{5C928428-A586-456B-B64E-8DF12B9B5945}" srcId="{15199962-125D-44E6-B995-B8DF658B3228}" destId="{5501008D-4A30-45A5-9FAA-D1AA55C8F373}" srcOrd="5" destOrd="0" parTransId="{693079F6-5431-429C-8F18-0F02CFD510FB}" sibTransId="{2BC1FD29-4B4A-48C8-9FF4-DB5A3C410052}"/>
    <dgm:cxn modelId="{8EEE4C35-1B72-4E48-B3E1-D79A34BF2497}" type="presOf" srcId="{95640112-B4A2-4092-B073-114C0EB103BF}" destId="{4A0D22EB-8D3E-E844-9941-C8E3CB6620C6}" srcOrd="0" destOrd="0" presId="urn:microsoft.com/office/officeart/2005/8/layout/vList2"/>
    <dgm:cxn modelId="{0C3BDA39-34C5-1043-B6B7-9ADCC0D59615}" srcId="{15199962-125D-44E6-B995-B8DF658B3228}" destId="{5368D82E-2E65-2241-A649-E11ED0A8618D}" srcOrd="6" destOrd="0" parTransId="{D18CF4E9-E736-F24A-9F94-D8BFCD8CA418}" sibTransId="{5FC4737A-2C9E-204E-8D09-A1E993DF743C}"/>
    <dgm:cxn modelId="{10660855-3647-455E-BA7F-C0177493630D}" srcId="{15199962-125D-44E6-B995-B8DF658B3228}" destId="{95640112-B4A2-4092-B073-114C0EB103BF}" srcOrd="0" destOrd="0" parTransId="{FFE1D203-8F62-4477-B732-108DDD89E390}" sibTransId="{A80BDCC5-F833-472B-A022-98FA28F67D1C}"/>
    <dgm:cxn modelId="{78A8B48B-8C45-4215-AAA8-B92A5516BD2B}" srcId="{15199962-125D-44E6-B995-B8DF658B3228}" destId="{F18F58DF-A5AD-4013-BD82-D01AAF742353}" srcOrd="1" destOrd="0" parTransId="{FB4A3DF5-BB09-4CE5-874C-9623B6C05361}" sibTransId="{61BEEEEC-C751-4E46-B939-70E7D48DBD1F}"/>
    <dgm:cxn modelId="{DBF6B3BA-9A39-4A2A-8DA9-F617DFC5B389}" srcId="{15199962-125D-44E6-B995-B8DF658B3228}" destId="{376ED085-8CE0-4671-A64F-25B97927CEE1}" srcOrd="3" destOrd="0" parTransId="{5DA2FECB-82A8-471A-9031-41B757B583F9}" sibTransId="{28354867-19AE-4BB1-836F-A13BBC934474}"/>
    <dgm:cxn modelId="{8C6570BE-3802-4BF5-A333-98B042A51077}" srcId="{15199962-125D-44E6-B995-B8DF658B3228}" destId="{C870B7AA-7701-48A0-A3F3-1DA0A6472433}" srcOrd="2" destOrd="0" parTransId="{1DF993CF-64EA-4154-90A4-8A7183BD622E}" sibTransId="{9D5B8972-8662-4291-95E5-02200B33354F}"/>
    <dgm:cxn modelId="{E379A1C0-7EFC-C041-B613-74BDA14DA344}" type="presOf" srcId="{C870B7AA-7701-48A0-A3F3-1DA0A6472433}" destId="{1390636A-AB9F-3249-8BA8-9CAD7EE601A3}" srcOrd="0" destOrd="0" presId="urn:microsoft.com/office/officeart/2005/8/layout/vList2"/>
    <dgm:cxn modelId="{988921D7-0E02-F740-B082-6BFAF6D1B9F2}" type="presOf" srcId="{5368D82E-2E65-2241-A649-E11ED0A8618D}" destId="{104679D6-D6FF-B145-BFA4-A572967C7D85}" srcOrd="0" destOrd="0" presId="urn:microsoft.com/office/officeart/2005/8/layout/vList2"/>
    <dgm:cxn modelId="{47F584F4-0948-B44F-9F9E-EF6D8DF2444C}" type="presOf" srcId="{F18F58DF-A5AD-4013-BD82-D01AAF742353}" destId="{6951D1FE-BB63-CB45-B5E9-DCCCB4532EBE}" srcOrd="0" destOrd="0" presId="urn:microsoft.com/office/officeart/2005/8/layout/vList2"/>
    <dgm:cxn modelId="{BAB854F8-93B7-6343-B34F-9355612374FD}" type="presOf" srcId="{3E7075C1-CE7A-4C82-A8B5-54F422342681}" destId="{578E7696-E19D-C64F-BAA9-3034D40495A5}" srcOrd="0" destOrd="0" presId="urn:microsoft.com/office/officeart/2005/8/layout/vList2"/>
    <dgm:cxn modelId="{B7DB5CFB-84B3-468D-ACB5-F61B6B2634F7}" srcId="{15199962-125D-44E6-B995-B8DF658B3228}" destId="{3E7075C1-CE7A-4C82-A8B5-54F422342681}" srcOrd="4" destOrd="0" parTransId="{4B68F9E9-BA17-42ED-969C-1AA0F5538741}" sibTransId="{68D97FC6-50E4-46DF-ADEC-F27CEBAABD6C}"/>
    <dgm:cxn modelId="{6B239BFD-B6D2-0944-B363-B6CC18F4ECA6}" type="presOf" srcId="{15199962-125D-44E6-B995-B8DF658B3228}" destId="{54C1CA22-8CFA-DE49-8D50-360BCABEDB82}" srcOrd="0" destOrd="0" presId="urn:microsoft.com/office/officeart/2005/8/layout/vList2"/>
    <dgm:cxn modelId="{3D4745FF-62A0-7045-8EF8-C3EDB5374C8A}" type="presOf" srcId="{5501008D-4A30-45A5-9FAA-D1AA55C8F373}" destId="{4350137D-DC4E-AC48-84CF-3A0F114A84CF}" srcOrd="0" destOrd="0" presId="urn:microsoft.com/office/officeart/2005/8/layout/vList2"/>
    <dgm:cxn modelId="{CD1CE35E-846C-7147-AAB6-D78B28831A38}" type="presParOf" srcId="{54C1CA22-8CFA-DE49-8D50-360BCABEDB82}" destId="{4A0D22EB-8D3E-E844-9941-C8E3CB6620C6}" srcOrd="0" destOrd="0" presId="urn:microsoft.com/office/officeart/2005/8/layout/vList2"/>
    <dgm:cxn modelId="{98DC57C7-AD38-1748-81EA-550A532BC4BE}" type="presParOf" srcId="{54C1CA22-8CFA-DE49-8D50-360BCABEDB82}" destId="{4F765B00-318D-6147-8BE4-00BCE565A841}" srcOrd="1" destOrd="0" presId="urn:microsoft.com/office/officeart/2005/8/layout/vList2"/>
    <dgm:cxn modelId="{D574ECEF-36C3-DB4A-B8E7-CEE9F1D815EF}" type="presParOf" srcId="{54C1CA22-8CFA-DE49-8D50-360BCABEDB82}" destId="{6951D1FE-BB63-CB45-B5E9-DCCCB4532EBE}" srcOrd="2" destOrd="0" presId="urn:microsoft.com/office/officeart/2005/8/layout/vList2"/>
    <dgm:cxn modelId="{02617947-35A0-9C40-9B09-5F0C41C78962}" type="presParOf" srcId="{54C1CA22-8CFA-DE49-8D50-360BCABEDB82}" destId="{3C72005F-9769-9C4F-B4DB-E0C6861010F2}" srcOrd="3" destOrd="0" presId="urn:microsoft.com/office/officeart/2005/8/layout/vList2"/>
    <dgm:cxn modelId="{E8BD78B5-807C-8D48-BEE8-4CFD9C33514F}" type="presParOf" srcId="{54C1CA22-8CFA-DE49-8D50-360BCABEDB82}" destId="{1390636A-AB9F-3249-8BA8-9CAD7EE601A3}" srcOrd="4" destOrd="0" presId="urn:microsoft.com/office/officeart/2005/8/layout/vList2"/>
    <dgm:cxn modelId="{C0C0406B-46D5-7040-A3BA-3D781DC1428B}" type="presParOf" srcId="{54C1CA22-8CFA-DE49-8D50-360BCABEDB82}" destId="{2BD99A73-4C25-4B4B-B029-BE9A177D53E8}" srcOrd="5" destOrd="0" presId="urn:microsoft.com/office/officeart/2005/8/layout/vList2"/>
    <dgm:cxn modelId="{1793A326-868F-4240-9383-710FA9639656}" type="presParOf" srcId="{54C1CA22-8CFA-DE49-8D50-360BCABEDB82}" destId="{F19B7178-93EB-BE47-B24A-2EACF66A8D06}" srcOrd="6" destOrd="0" presId="urn:microsoft.com/office/officeart/2005/8/layout/vList2"/>
    <dgm:cxn modelId="{F5951DE2-6105-3640-832F-57B8C0F253D1}" type="presParOf" srcId="{54C1CA22-8CFA-DE49-8D50-360BCABEDB82}" destId="{DF786989-9468-0A41-9CB3-7BE401615EBE}" srcOrd="7" destOrd="0" presId="urn:microsoft.com/office/officeart/2005/8/layout/vList2"/>
    <dgm:cxn modelId="{C6689AC3-DA64-AB49-9FC4-E631914BAF91}" type="presParOf" srcId="{54C1CA22-8CFA-DE49-8D50-360BCABEDB82}" destId="{578E7696-E19D-C64F-BAA9-3034D40495A5}" srcOrd="8" destOrd="0" presId="urn:microsoft.com/office/officeart/2005/8/layout/vList2"/>
    <dgm:cxn modelId="{58A60765-0051-FF43-BC27-0DC8FB14CDA1}" type="presParOf" srcId="{54C1CA22-8CFA-DE49-8D50-360BCABEDB82}" destId="{2DC2DA86-F7F1-9D46-8B07-830D11BA5D9B}" srcOrd="9" destOrd="0" presId="urn:microsoft.com/office/officeart/2005/8/layout/vList2"/>
    <dgm:cxn modelId="{18D70CE4-A33F-BC40-A088-36C62E2D5E0B}" type="presParOf" srcId="{54C1CA22-8CFA-DE49-8D50-360BCABEDB82}" destId="{4350137D-DC4E-AC48-84CF-3A0F114A84CF}" srcOrd="10" destOrd="0" presId="urn:microsoft.com/office/officeart/2005/8/layout/vList2"/>
    <dgm:cxn modelId="{E6A7E578-7408-FF4D-930E-6AA496CBCA92}" type="presParOf" srcId="{54C1CA22-8CFA-DE49-8D50-360BCABEDB82}" destId="{795719DC-7567-844D-9D40-1723D75EE784}" srcOrd="11" destOrd="0" presId="urn:microsoft.com/office/officeart/2005/8/layout/vList2"/>
    <dgm:cxn modelId="{0FE0305A-E6CF-134E-8DD6-57579DCBFF12}" type="presParOf" srcId="{54C1CA22-8CFA-DE49-8D50-360BCABEDB82}" destId="{104679D6-D6FF-B145-BFA4-A572967C7D8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82A7D0-18C0-4DA5-9ED3-CB21272E23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DF1925E-3653-4DDB-BC60-CE3A36CAA168}">
      <dgm:prSet/>
      <dgm:spPr/>
      <dgm:t>
        <a:bodyPr/>
        <a:lstStyle/>
        <a:p>
          <a:r>
            <a:rPr lang="en-US"/>
            <a:t>Cultural background</a:t>
          </a:r>
        </a:p>
      </dgm:t>
    </dgm:pt>
    <dgm:pt modelId="{20FD5585-572D-4738-898D-23CB8DCCDDE4}" type="parTrans" cxnId="{F6487284-FBC5-4331-8CE2-E0EE822B6084}">
      <dgm:prSet/>
      <dgm:spPr/>
      <dgm:t>
        <a:bodyPr/>
        <a:lstStyle/>
        <a:p>
          <a:endParaRPr lang="en-US"/>
        </a:p>
      </dgm:t>
    </dgm:pt>
    <dgm:pt modelId="{F2E2834F-047D-4692-BE1E-27E5E813760C}" type="sibTrans" cxnId="{F6487284-FBC5-4331-8CE2-E0EE822B6084}">
      <dgm:prSet/>
      <dgm:spPr/>
      <dgm:t>
        <a:bodyPr/>
        <a:lstStyle/>
        <a:p>
          <a:endParaRPr lang="en-US"/>
        </a:p>
      </dgm:t>
    </dgm:pt>
    <dgm:pt modelId="{E48AE5D9-34F6-46C3-AD00-FB2DC526353B}">
      <dgm:prSet/>
      <dgm:spPr/>
      <dgm:t>
        <a:bodyPr/>
        <a:lstStyle/>
        <a:p>
          <a:r>
            <a:rPr lang="en-US"/>
            <a:t>Language</a:t>
          </a:r>
        </a:p>
      </dgm:t>
    </dgm:pt>
    <dgm:pt modelId="{9F53B53F-BA81-473C-8E7D-1D40B9090D4A}" type="parTrans" cxnId="{F14BBF34-B1B0-4F25-BF5A-01BEB019A8C1}">
      <dgm:prSet/>
      <dgm:spPr/>
      <dgm:t>
        <a:bodyPr/>
        <a:lstStyle/>
        <a:p>
          <a:endParaRPr lang="en-US"/>
        </a:p>
      </dgm:t>
    </dgm:pt>
    <dgm:pt modelId="{3583777A-4F99-44FE-BC25-B1707B21A7AF}" type="sibTrans" cxnId="{F14BBF34-B1B0-4F25-BF5A-01BEB019A8C1}">
      <dgm:prSet/>
      <dgm:spPr/>
      <dgm:t>
        <a:bodyPr/>
        <a:lstStyle/>
        <a:p>
          <a:endParaRPr lang="en-US"/>
        </a:p>
      </dgm:t>
    </dgm:pt>
    <dgm:pt modelId="{8C2FE7CE-BB80-4332-B0D5-021BECE040DC}">
      <dgm:prSet/>
      <dgm:spPr/>
      <dgm:t>
        <a:bodyPr/>
        <a:lstStyle/>
        <a:p>
          <a:r>
            <a:rPr lang="en-US" dirty="0"/>
            <a:t>Spiritual/Religious orientation</a:t>
          </a:r>
        </a:p>
      </dgm:t>
    </dgm:pt>
    <dgm:pt modelId="{79CCEF43-EE0B-40A0-9174-CF0D7B7D37D5}" type="parTrans" cxnId="{72A651DB-D9F9-4AEE-9205-F4ED433670E9}">
      <dgm:prSet/>
      <dgm:spPr/>
      <dgm:t>
        <a:bodyPr/>
        <a:lstStyle/>
        <a:p>
          <a:endParaRPr lang="en-US"/>
        </a:p>
      </dgm:t>
    </dgm:pt>
    <dgm:pt modelId="{E1BDD5AE-759C-450D-A839-25337581E8E0}" type="sibTrans" cxnId="{72A651DB-D9F9-4AEE-9205-F4ED433670E9}">
      <dgm:prSet/>
      <dgm:spPr/>
      <dgm:t>
        <a:bodyPr/>
        <a:lstStyle/>
        <a:p>
          <a:endParaRPr lang="en-US"/>
        </a:p>
      </dgm:t>
    </dgm:pt>
    <dgm:pt modelId="{0032C157-1F0F-4A8F-9E07-23A6CEC77980}">
      <dgm:prSet/>
      <dgm:spPr/>
      <dgm:t>
        <a:bodyPr/>
        <a:lstStyle/>
        <a:p>
          <a:r>
            <a:rPr lang="en-US"/>
            <a:t>Attitude toward mental illness in patient’s culture (stigma?)</a:t>
          </a:r>
        </a:p>
      </dgm:t>
    </dgm:pt>
    <dgm:pt modelId="{9A288BFB-3A71-4F5C-8562-0A276B1EEC35}" type="parTrans" cxnId="{081FF642-A268-4465-A727-CEC379A702E8}">
      <dgm:prSet/>
      <dgm:spPr/>
      <dgm:t>
        <a:bodyPr/>
        <a:lstStyle/>
        <a:p>
          <a:endParaRPr lang="en-US"/>
        </a:p>
      </dgm:t>
    </dgm:pt>
    <dgm:pt modelId="{77AEE95D-E065-4E78-8C8B-5E3AF143F890}" type="sibTrans" cxnId="{081FF642-A268-4465-A727-CEC379A702E8}">
      <dgm:prSet/>
      <dgm:spPr/>
      <dgm:t>
        <a:bodyPr/>
        <a:lstStyle/>
        <a:p>
          <a:endParaRPr lang="en-US"/>
        </a:p>
      </dgm:t>
    </dgm:pt>
    <dgm:pt modelId="{719A92C6-B03D-470A-971E-B1D266D891D7}">
      <dgm:prSet/>
      <dgm:spPr/>
      <dgm:t>
        <a:bodyPr/>
        <a:lstStyle/>
        <a:p>
          <a:r>
            <a:rPr lang="en-US"/>
            <a:t>Health beliefs and practices </a:t>
          </a:r>
        </a:p>
      </dgm:t>
    </dgm:pt>
    <dgm:pt modelId="{059AFCE4-65B0-4495-BFBF-DC3BDA75D6E1}" type="parTrans" cxnId="{CB24FE8F-8071-4430-A7EF-240B78D8B2CD}">
      <dgm:prSet/>
      <dgm:spPr/>
      <dgm:t>
        <a:bodyPr/>
        <a:lstStyle/>
        <a:p>
          <a:endParaRPr lang="en-US"/>
        </a:p>
      </dgm:t>
    </dgm:pt>
    <dgm:pt modelId="{D9676E61-BE13-4C5D-B581-8469583078F6}" type="sibTrans" cxnId="{CB24FE8F-8071-4430-A7EF-240B78D8B2CD}">
      <dgm:prSet/>
      <dgm:spPr/>
      <dgm:t>
        <a:bodyPr/>
        <a:lstStyle/>
        <a:p>
          <a:endParaRPr lang="en-US"/>
        </a:p>
      </dgm:t>
    </dgm:pt>
    <dgm:pt modelId="{86960BDB-DC7E-47E3-85A6-B7351015252A}">
      <dgm:prSet/>
      <dgm:spPr/>
      <dgm:t>
        <a:bodyPr/>
        <a:lstStyle/>
        <a:p>
          <a:r>
            <a:rPr lang="en-US"/>
            <a:t>What caused this problem? </a:t>
          </a:r>
        </a:p>
      </dgm:t>
    </dgm:pt>
    <dgm:pt modelId="{BFBD69D2-7756-4997-BEF5-6B9FEFAD3ADB}" type="parTrans" cxnId="{6753BF23-3D73-4FC5-A9A1-4C9F15686CEE}">
      <dgm:prSet/>
      <dgm:spPr/>
      <dgm:t>
        <a:bodyPr/>
        <a:lstStyle/>
        <a:p>
          <a:endParaRPr lang="en-US"/>
        </a:p>
      </dgm:t>
    </dgm:pt>
    <dgm:pt modelId="{FBA9440D-25A1-4A31-B8FA-F9456B087B0A}" type="sibTrans" cxnId="{6753BF23-3D73-4FC5-A9A1-4C9F15686CEE}">
      <dgm:prSet/>
      <dgm:spPr/>
      <dgm:t>
        <a:bodyPr/>
        <a:lstStyle/>
        <a:p>
          <a:endParaRPr lang="en-US"/>
        </a:p>
      </dgm:t>
    </dgm:pt>
    <dgm:pt modelId="{4AAB6870-A99F-4B82-8D98-30B0A9177674}">
      <dgm:prSet/>
      <dgm:spPr/>
      <dgm:t>
        <a:bodyPr/>
        <a:lstStyle/>
        <a:p>
          <a:r>
            <a:rPr lang="en-US"/>
            <a:t>How is this treated in patient’s culture?</a:t>
          </a:r>
        </a:p>
      </dgm:t>
    </dgm:pt>
    <dgm:pt modelId="{13F7A2F6-6D61-490A-A5A0-E3713A6609E2}" type="parTrans" cxnId="{ACE1241D-512B-4E6C-AEE0-1A99F5D60816}">
      <dgm:prSet/>
      <dgm:spPr/>
      <dgm:t>
        <a:bodyPr/>
        <a:lstStyle/>
        <a:p>
          <a:endParaRPr lang="en-US"/>
        </a:p>
      </dgm:t>
    </dgm:pt>
    <dgm:pt modelId="{2DE5E921-DA33-4FC2-9D38-E9FB0BEB1ED8}" type="sibTrans" cxnId="{ACE1241D-512B-4E6C-AEE0-1A99F5D60816}">
      <dgm:prSet/>
      <dgm:spPr/>
      <dgm:t>
        <a:bodyPr/>
        <a:lstStyle/>
        <a:p>
          <a:endParaRPr lang="en-US"/>
        </a:p>
      </dgm:t>
    </dgm:pt>
    <dgm:pt modelId="{EE789B1C-7424-49FC-BFC0-E303FF5B9E05}">
      <dgm:prSet/>
      <dgm:spPr/>
      <dgm:t>
        <a:bodyPr/>
        <a:lstStyle/>
        <a:p>
          <a:r>
            <a:rPr lang="en-US" dirty="0"/>
            <a:t>Special dietary needs or considerations</a:t>
          </a:r>
        </a:p>
      </dgm:t>
    </dgm:pt>
    <dgm:pt modelId="{2D7897B0-5C8F-488D-AC10-BF184CAB2C3A}" type="parTrans" cxnId="{0FCF3E33-297F-4C3D-99C5-F2DC7D7802FE}">
      <dgm:prSet/>
      <dgm:spPr/>
      <dgm:t>
        <a:bodyPr/>
        <a:lstStyle/>
        <a:p>
          <a:endParaRPr lang="en-US"/>
        </a:p>
      </dgm:t>
    </dgm:pt>
    <dgm:pt modelId="{483C0A7C-3BEE-416A-9BA1-B394F59AB705}" type="sibTrans" cxnId="{0FCF3E33-297F-4C3D-99C5-F2DC7D7802FE}">
      <dgm:prSet/>
      <dgm:spPr/>
      <dgm:t>
        <a:bodyPr/>
        <a:lstStyle/>
        <a:p>
          <a:endParaRPr lang="en-US"/>
        </a:p>
      </dgm:t>
    </dgm:pt>
    <dgm:pt modelId="{D72A9DD1-E9DB-4BF3-BEA9-F840AA2AD852}">
      <dgm:prSet/>
      <dgm:spPr/>
      <dgm:t>
        <a:bodyPr/>
        <a:lstStyle/>
        <a:p>
          <a:r>
            <a:rPr lang="en-US" dirty="0"/>
            <a:t>Any cultural beliefs that can help provide patient with better care</a:t>
          </a:r>
        </a:p>
      </dgm:t>
    </dgm:pt>
    <dgm:pt modelId="{5E0245A7-A2D2-48EF-A4D9-F1D510C80CC6}" type="parTrans" cxnId="{7C023061-BA52-48BD-8A8F-9F28B6C5977B}">
      <dgm:prSet/>
      <dgm:spPr/>
      <dgm:t>
        <a:bodyPr/>
        <a:lstStyle/>
        <a:p>
          <a:endParaRPr lang="en-US"/>
        </a:p>
      </dgm:t>
    </dgm:pt>
    <dgm:pt modelId="{99DC5B53-51B5-4860-ACEA-FBB6A5B99D23}" type="sibTrans" cxnId="{7C023061-BA52-48BD-8A8F-9F28B6C5977B}">
      <dgm:prSet/>
      <dgm:spPr/>
      <dgm:t>
        <a:bodyPr/>
        <a:lstStyle/>
        <a:p>
          <a:endParaRPr lang="en-US"/>
        </a:p>
      </dgm:t>
    </dgm:pt>
    <dgm:pt modelId="{FB23C2BB-4214-4C66-9D6C-47C35F3B2F58}">
      <dgm:prSet/>
      <dgm:spPr/>
      <dgm:t>
        <a:bodyPr/>
        <a:lstStyle/>
        <a:p>
          <a:r>
            <a:rPr lang="en-US" dirty="0"/>
            <a:t>Worldview</a:t>
          </a:r>
        </a:p>
      </dgm:t>
    </dgm:pt>
    <dgm:pt modelId="{C0E2300F-8B2E-42FB-879F-FFC3A3C0CB66}" type="parTrans" cxnId="{E4DF3EBC-5EC8-4C37-ACDD-B4F53CBA6A45}">
      <dgm:prSet/>
      <dgm:spPr/>
      <dgm:t>
        <a:bodyPr/>
        <a:lstStyle/>
        <a:p>
          <a:endParaRPr lang="en-US"/>
        </a:p>
      </dgm:t>
    </dgm:pt>
    <dgm:pt modelId="{9492EFD4-AED2-41A6-81BF-A513EF9B21DC}" type="sibTrans" cxnId="{E4DF3EBC-5EC8-4C37-ACDD-B4F53CBA6A45}">
      <dgm:prSet/>
      <dgm:spPr/>
      <dgm:t>
        <a:bodyPr/>
        <a:lstStyle/>
        <a:p>
          <a:endParaRPr lang="en-US"/>
        </a:p>
      </dgm:t>
    </dgm:pt>
    <dgm:pt modelId="{BB87437D-F492-0A4D-896F-1B11A52A0B60}" type="pres">
      <dgm:prSet presAssocID="{AA82A7D0-18C0-4DA5-9ED3-CB21272E232C}" presName="diagram" presStyleCnt="0">
        <dgm:presLayoutVars>
          <dgm:dir/>
          <dgm:resizeHandles val="exact"/>
        </dgm:presLayoutVars>
      </dgm:prSet>
      <dgm:spPr/>
    </dgm:pt>
    <dgm:pt modelId="{3CE98EA3-C555-2F42-8A1F-A30E6CB165EF}" type="pres">
      <dgm:prSet presAssocID="{1DF1925E-3653-4DDB-BC60-CE3A36CAA168}" presName="node" presStyleLbl="node1" presStyleIdx="0" presStyleCnt="8">
        <dgm:presLayoutVars>
          <dgm:bulletEnabled val="1"/>
        </dgm:presLayoutVars>
      </dgm:prSet>
      <dgm:spPr/>
    </dgm:pt>
    <dgm:pt modelId="{87B83674-549E-8848-B01F-D1E92EC8C8D5}" type="pres">
      <dgm:prSet presAssocID="{F2E2834F-047D-4692-BE1E-27E5E813760C}" presName="sibTrans" presStyleCnt="0"/>
      <dgm:spPr/>
    </dgm:pt>
    <dgm:pt modelId="{0CA40BC5-D44C-8C40-A6D9-7F047092B766}" type="pres">
      <dgm:prSet presAssocID="{E48AE5D9-34F6-46C3-AD00-FB2DC526353B}" presName="node" presStyleLbl="node1" presStyleIdx="1" presStyleCnt="8">
        <dgm:presLayoutVars>
          <dgm:bulletEnabled val="1"/>
        </dgm:presLayoutVars>
      </dgm:prSet>
      <dgm:spPr/>
    </dgm:pt>
    <dgm:pt modelId="{CA45A666-B69A-4A4A-A171-7E2839AD34B2}" type="pres">
      <dgm:prSet presAssocID="{3583777A-4F99-44FE-BC25-B1707B21A7AF}" presName="sibTrans" presStyleCnt="0"/>
      <dgm:spPr/>
    </dgm:pt>
    <dgm:pt modelId="{CEED26EA-CA14-9745-A7A7-58CD72DFF19C}" type="pres">
      <dgm:prSet presAssocID="{8C2FE7CE-BB80-4332-B0D5-021BECE040DC}" presName="node" presStyleLbl="node1" presStyleIdx="2" presStyleCnt="8" custLinFactY="17258" custLinFactNeighborX="-3595" custLinFactNeighborY="100000">
        <dgm:presLayoutVars>
          <dgm:bulletEnabled val="1"/>
        </dgm:presLayoutVars>
      </dgm:prSet>
      <dgm:spPr/>
    </dgm:pt>
    <dgm:pt modelId="{0D6DFE54-4048-5A44-A609-3875B5E5BAD8}" type="pres">
      <dgm:prSet presAssocID="{E1BDD5AE-759C-450D-A839-25337581E8E0}" presName="sibTrans" presStyleCnt="0"/>
      <dgm:spPr/>
    </dgm:pt>
    <dgm:pt modelId="{4EDDD030-0E9D-9847-8372-2525E1A59B65}" type="pres">
      <dgm:prSet presAssocID="{0032C157-1F0F-4A8F-9E07-23A6CEC77980}" presName="node" presStyleLbl="node1" presStyleIdx="3" presStyleCnt="8">
        <dgm:presLayoutVars>
          <dgm:bulletEnabled val="1"/>
        </dgm:presLayoutVars>
      </dgm:prSet>
      <dgm:spPr/>
    </dgm:pt>
    <dgm:pt modelId="{B4F34260-8F74-6F42-AFAB-6C423FF8A9CD}" type="pres">
      <dgm:prSet presAssocID="{77AEE95D-E065-4E78-8C8B-5E3AF143F890}" presName="sibTrans" presStyleCnt="0"/>
      <dgm:spPr/>
    </dgm:pt>
    <dgm:pt modelId="{48273180-CA65-1C42-9003-DBEA4B6B4F23}" type="pres">
      <dgm:prSet presAssocID="{719A92C6-B03D-470A-971E-B1D266D891D7}" presName="node" presStyleLbl="node1" presStyleIdx="4" presStyleCnt="8">
        <dgm:presLayoutVars>
          <dgm:bulletEnabled val="1"/>
        </dgm:presLayoutVars>
      </dgm:prSet>
      <dgm:spPr/>
    </dgm:pt>
    <dgm:pt modelId="{FE1F580B-50E6-244C-BC00-BF99D474879E}" type="pres">
      <dgm:prSet presAssocID="{D9676E61-BE13-4C5D-B581-8469583078F6}" presName="sibTrans" presStyleCnt="0"/>
      <dgm:spPr/>
    </dgm:pt>
    <dgm:pt modelId="{A7AA4F10-F9CF-BC4E-8A46-7CD7B0B74887}" type="pres">
      <dgm:prSet presAssocID="{EE789B1C-7424-49FC-BFC0-E303FF5B9E05}" presName="node" presStyleLbl="node1" presStyleIdx="5" presStyleCnt="8" custLinFactY="16402" custLinFactNeighborX="-52220" custLinFactNeighborY="100000">
        <dgm:presLayoutVars>
          <dgm:bulletEnabled val="1"/>
        </dgm:presLayoutVars>
      </dgm:prSet>
      <dgm:spPr/>
    </dgm:pt>
    <dgm:pt modelId="{6A4AB702-35C1-5842-BA6D-05B8C89400C5}" type="pres">
      <dgm:prSet presAssocID="{483C0A7C-3BEE-416A-9BA1-B394F59AB705}" presName="sibTrans" presStyleCnt="0"/>
      <dgm:spPr/>
    </dgm:pt>
    <dgm:pt modelId="{CED27D07-0BFA-7E47-B981-65853272541E}" type="pres">
      <dgm:prSet presAssocID="{D72A9DD1-E9DB-4BF3-BEA9-F840AA2AD852}" presName="node" presStyleLbl="node1" presStyleIdx="6" presStyleCnt="8">
        <dgm:presLayoutVars>
          <dgm:bulletEnabled val="1"/>
        </dgm:presLayoutVars>
      </dgm:prSet>
      <dgm:spPr/>
    </dgm:pt>
    <dgm:pt modelId="{DE3D0048-6881-D64C-8A6B-2A3BF9E3AB39}" type="pres">
      <dgm:prSet presAssocID="{99DC5B53-51B5-4860-ACEA-FBB6A5B99D23}" presName="sibTrans" presStyleCnt="0"/>
      <dgm:spPr/>
    </dgm:pt>
    <dgm:pt modelId="{5190CD6D-49D8-D648-AC41-032B13BCF3FD}" type="pres">
      <dgm:prSet presAssocID="{FB23C2BB-4214-4C66-9D6C-47C35F3B2F58}" presName="node" presStyleLbl="node1" presStyleIdx="7" presStyleCnt="8" custLinFactY="-100000" custLinFactNeighborX="52080" custLinFactNeighborY="-133550">
        <dgm:presLayoutVars>
          <dgm:bulletEnabled val="1"/>
        </dgm:presLayoutVars>
      </dgm:prSet>
      <dgm:spPr/>
    </dgm:pt>
  </dgm:ptLst>
  <dgm:cxnLst>
    <dgm:cxn modelId="{ACE1241D-512B-4E6C-AEE0-1A99F5D60816}" srcId="{719A92C6-B03D-470A-971E-B1D266D891D7}" destId="{4AAB6870-A99F-4B82-8D98-30B0A9177674}" srcOrd="1" destOrd="0" parTransId="{13F7A2F6-6D61-490A-A5A0-E3713A6609E2}" sibTransId="{2DE5E921-DA33-4FC2-9D38-E9FB0BEB1ED8}"/>
    <dgm:cxn modelId="{6753BF23-3D73-4FC5-A9A1-4C9F15686CEE}" srcId="{719A92C6-B03D-470A-971E-B1D266D891D7}" destId="{86960BDB-DC7E-47E3-85A6-B7351015252A}" srcOrd="0" destOrd="0" parTransId="{BFBD69D2-7756-4997-BEF5-6B9FEFAD3ADB}" sibTransId="{FBA9440D-25A1-4A31-B8FA-F9456B087B0A}"/>
    <dgm:cxn modelId="{1B0CB029-96E9-A843-AF3A-BC6645602F23}" type="presOf" srcId="{1DF1925E-3653-4DDB-BC60-CE3A36CAA168}" destId="{3CE98EA3-C555-2F42-8A1F-A30E6CB165EF}" srcOrd="0" destOrd="0" presId="urn:microsoft.com/office/officeart/2005/8/layout/default"/>
    <dgm:cxn modelId="{0FCF3E33-297F-4C3D-99C5-F2DC7D7802FE}" srcId="{AA82A7D0-18C0-4DA5-9ED3-CB21272E232C}" destId="{EE789B1C-7424-49FC-BFC0-E303FF5B9E05}" srcOrd="5" destOrd="0" parTransId="{2D7897B0-5C8F-488D-AC10-BF184CAB2C3A}" sibTransId="{483C0A7C-3BEE-416A-9BA1-B394F59AB705}"/>
    <dgm:cxn modelId="{F14BBF34-B1B0-4F25-BF5A-01BEB019A8C1}" srcId="{AA82A7D0-18C0-4DA5-9ED3-CB21272E232C}" destId="{E48AE5D9-34F6-46C3-AD00-FB2DC526353B}" srcOrd="1" destOrd="0" parTransId="{9F53B53F-BA81-473C-8E7D-1D40B9090D4A}" sibTransId="{3583777A-4F99-44FE-BC25-B1707B21A7AF}"/>
    <dgm:cxn modelId="{081FF642-A268-4465-A727-CEC379A702E8}" srcId="{AA82A7D0-18C0-4DA5-9ED3-CB21272E232C}" destId="{0032C157-1F0F-4A8F-9E07-23A6CEC77980}" srcOrd="3" destOrd="0" parTransId="{9A288BFB-3A71-4F5C-8562-0A276B1EEC35}" sibTransId="{77AEE95D-E065-4E78-8C8B-5E3AF143F890}"/>
    <dgm:cxn modelId="{7C023061-BA52-48BD-8A8F-9F28B6C5977B}" srcId="{AA82A7D0-18C0-4DA5-9ED3-CB21272E232C}" destId="{D72A9DD1-E9DB-4BF3-BEA9-F840AA2AD852}" srcOrd="6" destOrd="0" parTransId="{5E0245A7-A2D2-48EF-A4D9-F1D510C80CC6}" sibTransId="{99DC5B53-51B5-4860-ACEA-FBB6A5B99D23}"/>
    <dgm:cxn modelId="{1C32D873-E0C7-794D-97AC-07D2A93E1B31}" type="presOf" srcId="{D72A9DD1-E9DB-4BF3-BEA9-F840AA2AD852}" destId="{CED27D07-0BFA-7E47-B981-65853272541E}" srcOrd="0" destOrd="0" presId="urn:microsoft.com/office/officeart/2005/8/layout/default"/>
    <dgm:cxn modelId="{4D2B437C-3855-2045-B683-D7AE91B1552E}" type="presOf" srcId="{719A92C6-B03D-470A-971E-B1D266D891D7}" destId="{48273180-CA65-1C42-9003-DBEA4B6B4F23}" srcOrd="0" destOrd="0" presId="urn:microsoft.com/office/officeart/2005/8/layout/default"/>
    <dgm:cxn modelId="{F6487284-FBC5-4331-8CE2-E0EE822B6084}" srcId="{AA82A7D0-18C0-4DA5-9ED3-CB21272E232C}" destId="{1DF1925E-3653-4DDB-BC60-CE3A36CAA168}" srcOrd="0" destOrd="0" parTransId="{20FD5585-572D-4738-898D-23CB8DCCDDE4}" sibTransId="{F2E2834F-047D-4692-BE1E-27E5E813760C}"/>
    <dgm:cxn modelId="{E2183A8A-8BE6-5C4D-B453-D2728BAF90B2}" type="presOf" srcId="{8C2FE7CE-BB80-4332-B0D5-021BECE040DC}" destId="{CEED26EA-CA14-9745-A7A7-58CD72DFF19C}" srcOrd="0" destOrd="0" presId="urn:microsoft.com/office/officeart/2005/8/layout/default"/>
    <dgm:cxn modelId="{CB24FE8F-8071-4430-A7EF-240B78D8B2CD}" srcId="{AA82A7D0-18C0-4DA5-9ED3-CB21272E232C}" destId="{719A92C6-B03D-470A-971E-B1D266D891D7}" srcOrd="4" destOrd="0" parTransId="{059AFCE4-65B0-4495-BFBF-DC3BDA75D6E1}" sibTransId="{D9676E61-BE13-4C5D-B581-8469583078F6}"/>
    <dgm:cxn modelId="{288A7897-883B-2F44-A9D5-8764686AC91A}" type="presOf" srcId="{86960BDB-DC7E-47E3-85A6-B7351015252A}" destId="{48273180-CA65-1C42-9003-DBEA4B6B4F23}" srcOrd="0" destOrd="1" presId="urn:microsoft.com/office/officeart/2005/8/layout/default"/>
    <dgm:cxn modelId="{7866CFA6-9EA5-DB42-A2B2-7F688421BAE3}" type="presOf" srcId="{4AAB6870-A99F-4B82-8D98-30B0A9177674}" destId="{48273180-CA65-1C42-9003-DBEA4B6B4F23}" srcOrd="0" destOrd="2" presId="urn:microsoft.com/office/officeart/2005/8/layout/default"/>
    <dgm:cxn modelId="{07E7B9B3-1D8D-4D4B-A8D5-7F9C1E8994EC}" type="presOf" srcId="{AA82A7D0-18C0-4DA5-9ED3-CB21272E232C}" destId="{BB87437D-F492-0A4D-896F-1B11A52A0B60}" srcOrd="0" destOrd="0" presId="urn:microsoft.com/office/officeart/2005/8/layout/default"/>
    <dgm:cxn modelId="{AC4887B9-A724-D84F-9A7D-210D535147A8}" type="presOf" srcId="{E48AE5D9-34F6-46C3-AD00-FB2DC526353B}" destId="{0CA40BC5-D44C-8C40-A6D9-7F047092B766}" srcOrd="0" destOrd="0" presId="urn:microsoft.com/office/officeart/2005/8/layout/default"/>
    <dgm:cxn modelId="{E4DF3EBC-5EC8-4C37-ACDD-B4F53CBA6A45}" srcId="{AA82A7D0-18C0-4DA5-9ED3-CB21272E232C}" destId="{FB23C2BB-4214-4C66-9D6C-47C35F3B2F58}" srcOrd="7" destOrd="0" parTransId="{C0E2300F-8B2E-42FB-879F-FFC3A3C0CB66}" sibTransId="{9492EFD4-AED2-41A6-81BF-A513EF9B21DC}"/>
    <dgm:cxn modelId="{A20488BD-2154-7448-8886-A38496406075}" type="presOf" srcId="{FB23C2BB-4214-4C66-9D6C-47C35F3B2F58}" destId="{5190CD6D-49D8-D648-AC41-032B13BCF3FD}" srcOrd="0" destOrd="0" presId="urn:microsoft.com/office/officeart/2005/8/layout/default"/>
    <dgm:cxn modelId="{72A651DB-D9F9-4AEE-9205-F4ED433670E9}" srcId="{AA82A7D0-18C0-4DA5-9ED3-CB21272E232C}" destId="{8C2FE7CE-BB80-4332-B0D5-021BECE040DC}" srcOrd="2" destOrd="0" parTransId="{79CCEF43-EE0B-40A0-9174-CF0D7B7D37D5}" sibTransId="{E1BDD5AE-759C-450D-A839-25337581E8E0}"/>
    <dgm:cxn modelId="{1554A9E4-279C-C648-82A0-A02AB142B07B}" type="presOf" srcId="{0032C157-1F0F-4A8F-9E07-23A6CEC77980}" destId="{4EDDD030-0E9D-9847-8372-2525E1A59B65}" srcOrd="0" destOrd="0" presId="urn:microsoft.com/office/officeart/2005/8/layout/default"/>
    <dgm:cxn modelId="{214F50EE-7E63-3E46-A1F4-8501CBD3CA24}" type="presOf" srcId="{EE789B1C-7424-49FC-BFC0-E303FF5B9E05}" destId="{A7AA4F10-F9CF-BC4E-8A46-7CD7B0B74887}" srcOrd="0" destOrd="0" presId="urn:microsoft.com/office/officeart/2005/8/layout/default"/>
    <dgm:cxn modelId="{D30C86C2-0BCD-C643-A5E2-A425F3CE8E9E}" type="presParOf" srcId="{BB87437D-F492-0A4D-896F-1B11A52A0B60}" destId="{3CE98EA3-C555-2F42-8A1F-A30E6CB165EF}" srcOrd="0" destOrd="0" presId="urn:microsoft.com/office/officeart/2005/8/layout/default"/>
    <dgm:cxn modelId="{BF9AEEFC-C552-9D40-BB96-54837E1F87A4}" type="presParOf" srcId="{BB87437D-F492-0A4D-896F-1B11A52A0B60}" destId="{87B83674-549E-8848-B01F-D1E92EC8C8D5}" srcOrd="1" destOrd="0" presId="urn:microsoft.com/office/officeart/2005/8/layout/default"/>
    <dgm:cxn modelId="{31E1484D-3D93-034C-802B-62609B72FB09}" type="presParOf" srcId="{BB87437D-F492-0A4D-896F-1B11A52A0B60}" destId="{0CA40BC5-D44C-8C40-A6D9-7F047092B766}" srcOrd="2" destOrd="0" presId="urn:microsoft.com/office/officeart/2005/8/layout/default"/>
    <dgm:cxn modelId="{A02D04D7-4124-AA42-811A-4F2961163F2C}" type="presParOf" srcId="{BB87437D-F492-0A4D-896F-1B11A52A0B60}" destId="{CA45A666-B69A-4A4A-A171-7E2839AD34B2}" srcOrd="3" destOrd="0" presId="urn:microsoft.com/office/officeart/2005/8/layout/default"/>
    <dgm:cxn modelId="{5C28603A-5CC9-744D-80C7-BEE443B5C579}" type="presParOf" srcId="{BB87437D-F492-0A4D-896F-1B11A52A0B60}" destId="{CEED26EA-CA14-9745-A7A7-58CD72DFF19C}" srcOrd="4" destOrd="0" presId="urn:microsoft.com/office/officeart/2005/8/layout/default"/>
    <dgm:cxn modelId="{BB541179-4E34-844D-8286-D06C1CC311F2}" type="presParOf" srcId="{BB87437D-F492-0A4D-896F-1B11A52A0B60}" destId="{0D6DFE54-4048-5A44-A609-3875B5E5BAD8}" srcOrd="5" destOrd="0" presId="urn:microsoft.com/office/officeart/2005/8/layout/default"/>
    <dgm:cxn modelId="{945FA235-5C00-4547-A5EE-917B8C611519}" type="presParOf" srcId="{BB87437D-F492-0A4D-896F-1B11A52A0B60}" destId="{4EDDD030-0E9D-9847-8372-2525E1A59B65}" srcOrd="6" destOrd="0" presId="urn:microsoft.com/office/officeart/2005/8/layout/default"/>
    <dgm:cxn modelId="{917342B8-4432-544C-BA2F-DCD549C8D924}" type="presParOf" srcId="{BB87437D-F492-0A4D-896F-1B11A52A0B60}" destId="{B4F34260-8F74-6F42-AFAB-6C423FF8A9CD}" srcOrd="7" destOrd="0" presId="urn:microsoft.com/office/officeart/2005/8/layout/default"/>
    <dgm:cxn modelId="{CF1E540E-35A1-B140-9E4E-7CE3080FAEC6}" type="presParOf" srcId="{BB87437D-F492-0A4D-896F-1B11A52A0B60}" destId="{48273180-CA65-1C42-9003-DBEA4B6B4F23}" srcOrd="8" destOrd="0" presId="urn:microsoft.com/office/officeart/2005/8/layout/default"/>
    <dgm:cxn modelId="{D8B18A63-63DC-AC4D-A740-2B9285F1C6ED}" type="presParOf" srcId="{BB87437D-F492-0A4D-896F-1B11A52A0B60}" destId="{FE1F580B-50E6-244C-BC00-BF99D474879E}" srcOrd="9" destOrd="0" presId="urn:microsoft.com/office/officeart/2005/8/layout/default"/>
    <dgm:cxn modelId="{B2927526-2392-7A4A-90F7-88E400600DC6}" type="presParOf" srcId="{BB87437D-F492-0A4D-896F-1B11A52A0B60}" destId="{A7AA4F10-F9CF-BC4E-8A46-7CD7B0B74887}" srcOrd="10" destOrd="0" presId="urn:microsoft.com/office/officeart/2005/8/layout/default"/>
    <dgm:cxn modelId="{4620294D-8B7C-AF4D-AF63-1957A217B070}" type="presParOf" srcId="{BB87437D-F492-0A4D-896F-1B11A52A0B60}" destId="{6A4AB702-35C1-5842-BA6D-05B8C89400C5}" srcOrd="11" destOrd="0" presId="urn:microsoft.com/office/officeart/2005/8/layout/default"/>
    <dgm:cxn modelId="{59C06278-8EDC-6A48-82C7-4334D949FDA6}" type="presParOf" srcId="{BB87437D-F492-0A4D-896F-1B11A52A0B60}" destId="{CED27D07-0BFA-7E47-B981-65853272541E}" srcOrd="12" destOrd="0" presId="urn:microsoft.com/office/officeart/2005/8/layout/default"/>
    <dgm:cxn modelId="{FD31CD43-A23B-104E-8ED1-D4B84B597D12}" type="presParOf" srcId="{BB87437D-F492-0A4D-896F-1B11A52A0B60}" destId="{DE3D0048-6881-D64C-8A6B-2A3BF9E3AB39}" srcOrd="13" destOrd="0" presId="urn:microsoft.com/office/officeart/2005/8/layout/default"/>
    <dgm:cxn modelId="{9D17AEFE-91B8-6E4D-B0A2-8A3F00D6B5C7}" type="presParOf" srcId="{BB87437D-F492-0A4D-896F-1B11A52A0B60}" destId="{5190CD6D-49D8-D648-AC41-032B13BCF3FD}"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F58A5E-A709-4DB1-B29A-AACF4AE3FD6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7B3C5FF-FE47-4695-8325-E88E2FCCCAD7}">
      <dgm:prSet/>
      <dgm:spPr/>
      <dgm:t>
        <a:bodyPr/>
        <a:lstStyle/>
        <a:p>
          <a:r>
            <a:rPr lang="en-US"/>
            <a:t>Previous hospitalizations</a:t>
          </a:r>
        </a:p>
      </dgm:t>
    </dgm:pt>
    <dgm:pt modelId="{C37DD80D-3B8E-4374-9E26-0A17720DDCFD}" type="parTrans" cxnId="{08D99B67-EABB-4170-8415-9BCC7238FD8B}">
      <dgm:prSet/>
      <dgm:spPr/>
      <dgm:t>
        <a:bodyPr/>
        <a:lstStyle/>
        <a:p>
          <a:endParaRPr lang="en-US"/>
        </a:p>
      </dgm:t>
    </dgm:pt>
    <dgm:pt modelId="{C295EF8E-1564-467C-AD00-9112E3F4CCED}" type="sibTrans" cxnId="{08D99B67-EABB-4170-8415-9BCC7238FD8B}">
      <dgm:prSet/>
      <dgm:spPr/>
      <dgm:t>
        <a:bodyPr/>
        <a:lstStyle/>
        <a:p>
          <a:endParaRPr lang="en-US"/>
        </a:p>
      </dgm:t>
    </dgm:pt>
    <dgm:pt modelId="{8FB5F63D-E9C7-4222-A469-A909D1890129}">
      <dgm:prSet/>
      <dgm:spPr/>
      <dgm:t>
        <a:bodyPr/>
        <a:lstStyle/>
        <a:p>
          <a:r>
            <a:rPr lang="en-US"/>
            <a:t>Education background</a:t>
          </a:r>
        </a:p>
      </dgm:t>
    </dgm:pt>
    <dgm:pt modelId="{C3732A7B-7196-48CC-829B-ABF0CFCFB4EB}" type="parTrans" cxnId="{8DEBA6E0-4697-43E1-A15D-1BF9076CB0E1}">
      <dgm:prSet/>
      <dgm:spPr/>
      <dgm:t>
        <a:bodyPr/>
        <a:lstStyle/>
        <a:p>
          <a:endParaRPr lang="en-US"/>
        </a:p>
      </dgm:t>
    </dgm:pt>
    <dgm:pt modelId="{EDF94C50-3630-4C1C-A1F1-8E4B5DE985AE}" type="sibTrans" cxnId="{8DEBA6E0-4697-43E1-A15D-1BF9076CB0E1}">
      <dgm:prSet/>
      <dgm:spPr/>
      <dgm:t>
        <a:bodyPr/>
        <a:lstStyle/>
        <a:p>
          <a:endParaRPr lang="en-US"/>
        </a:p>
      </dgm:t>
    </dgm:pt>
    <dgm:pt modelId="{62AA81F4-5039-4F99-A1C7-9B29DEBD2A7B}">
      <dgm:prSet/>
      <dgm:spPr/>
      <dgm:t>
        <a:bodyPr/>
        <a:lstStyle/>
        <a:p>
          <a:r>
            <a:rPr lang="en-US"/>
            <a:t>Occupational background</a:t>
          </a:r>
        </a:p>
      </dgm:t>
    </dgm:pt>
    <dgm:pt modelId="{E378F1DA-E363-4470-B115-5DA7B51B638F}" type="parTrans" cxnId="{594D5201-6244-4E92-98F8-F4A8B66872CB}">
      <dgm:prSet/>
      <dgm:spPr/>
      <dgm:t>
        <a:bodyPr/>
        <a:lstStyle/>
        <a:p>
          <a:endParaRPr lang="en-US"/>
        </a:p>
      </dgm:t>
    </dgm:pt>
    <dgm:pt modelId="{78C623E2-FBED-4479-B611-B2626F356409}" type="sibTrans" cxnId="{594D5201-6244-4E92-98F8-F4A8B66872CB}">
      <dgm:prSet/>
      <dgm:spPr/>
      <dgm:t>
        <a:bodyPr/>
        <a:lstStyle/>
        <a:p>
          <a:endParaRPr lang="en-US"/>
        </a:p>
      </dgm:t>
    </dgm:pt>
    <dgm:pt modelId="{E6D60C91-76C2-46DC-9B32-39DE1C4761BF}">
      <dgm:prSet/>
      <dgm:spPr/>
      <dgm:t>
        <a:bodyPr/>
        <a:lstStyle/>
        <a:p>
          <a:r>
            <a:rPr lang="en-US"/>
            <a:t>Living arrangements</a:t>
          </a:r>
        </a:p>
      </dgm:t>
    </dgm:pt>
    <dgm:pt modelId="{E4FB3BEA-5A89-44E0-91D7-A1EDDE9EEAEE}" type="parTrans" cxnId="{0A15F38F-0A4E-4065-BC5A-017315834FCC}">
      <dgm:prSet/>
      <dgm:spPr/>
      <dgm:t>
        <a:bodyPr/>
        <a:lstStyle/>
        <a:p>
          <a:endParaRPr lang="en-US"/>
        </a:p>
      </dgm:t>
    </dgm:pt>
    <dgm:pt modelId="{4F9638CF-4380-455F-B92E-8F21A45BCDCE}" type="sibTrans" cxnId="{0A15F38F-0A4E-4065-BC5A-017315834FCC}">
      <dgm:prSet/>
      <dgm:spPr/>
      <dgm:t>
        <a:bodyPr/>
        <a:lstStyle/>
        <a:p>
          <a:endParaRPr lang="en-US"/>
        </a:p>
      </dgm:t>
    </dgm:pt>
    <dgm:pt modelId="{786DAB50-CD1F-4E30-A453-0065F686F922}">
      <dgm:prSet/>
      <dgm:spPr/>
      <dgm:t>
        <a:bodyPr/>
        <a:lstStyle/>
        <a:p>
          <a:r>
            <a:rPr lang="en-US"/>
            <a:t>Family issues</a:t>
          </a:r>
        </a:p>
      </dgm:t>
    </dgm:pt>
    <dgm:pt modelId="{EF40B1E9-DFA1-4825-9204-5533F94C8E9B}" type="parTrans" cxnId="{01383FB5-8072-4BF7-850D-2EC51C6DD461}">
      <dgm:prSet/>
      <dgm:spPr/>
      <dgm:t>
        <a:bodyPr/>
        <a:lstStyle/>
        <a:p>
          <a:endParaRPr lang="en-US"/>
        </a:p>
      </dgm:t>
    </dgm:pt>
    <dgm:pt modelId="{8312719F-7004-49C5-A72F-7FFAC63FBBF4}" type="sibTrans" cxnId="{01383FB5-8072-4BF7-850D-2EC51C6DD461}">
      <dgm:prSet/>
      <dgm:spPr/>
      <dgm:t>
        <a:bodyPr/>
        <a:lstStyle/>
        <a:p>
          <a:endParaRPr lang="en-US"/>
        </a:p>
      </dgm:t>
    </dgm:pt>
    <dgm:pt modelId="{91286F5C-0174-4D6B-9CE0-C57B8C2FE906}">
      <dgm:prSet/>
      <dgm:spPr/>
      <dgm:t>
        <a:bodyPr/>
        <a:lstStyle/>
        <a:p>
          <a:r>
            <a:rPr lang="en-US"/>
            <a:t>Support system</a:t>
          </a:r>
        </a:p>
      </dgm:t>
    </dgm:pt>
    <dgm:pt modelId="{AE7416FE-18B0-4244-B31C-ADB63F00AE76}" type="parTrans" cxnId="{208A8C79-91EB-48A5-B186-4015F6DA4782}">
      <dgm:prSet/>
      <dgm:spPr/>
      <dgm:t>
        <a:bodyPr/>
        <a:lstStyle/>
        <a:p>
          <a:endParaRPr lang="en-US"/>
        </a:p>
      </dgm:t>
    </dgm:pt>
    <dgm:pt modelId="{ED52990E-7C54-47B2-92C2-3C30C188C8B2}" type="sibTrans" cxnId="{208A8C79-91EB-48A5-B186-4015F6DA4782}">
      <dgm:prSet/>
      <dgm:spPr/>
      <dgm:t>
        <a:bodyPr/>
        <a:lstStyle/>
        <a:p>
          <a:endParaRPr lang="en-US"/>
        </a:p>
      </dgm:t>
    </dgm:pt>
    <dgm:pt modelId="{B85181C4-FF23-4540-9B73-588E0BDD7D6C}">
      <dgm:prSet/>
      <dgm:spPr/>
      <dgm:t>
        <a:bodyPr/>
        <a:lstStyle/>
        <a:p>
          <a:r>
            <a:rPr lang="en-US"/>
            <a:t>Sexuality</a:t>
          </a:r>
        </a:p>
      </dgm:t>
    </dgm:pt>
    <dgm:pt modelId="{77FC10D3-1A36-430E-A939-608F18B7EF79}" type="parTrans" cxnId="{A794B3BA-CD9F-4E08-BB16-AA40100DD9E0}">
      <dgm:prSet/>
      <dgm:spPr/>
      <dgm:t>
        <a:bodyPr/>
        <a:lstStyle/>
        <a:p>
          <a:endParaRPr lang="en-US"/>
        </a:p>
      </dgm:t>
    </dgm:pt>
    <dgm:pt modelId="{712BBECF-BAFF-456C-B170-4DB82B84CF7D}" type="sibTrans" cxnId="{A794B3BA-CD9F-4E08-BB16-AA40100DD9E0}">
      <dgm:prSet/>
      <dgm:spPr/>
      <dgm:t>
        <a:bodyPr/>
        <a:lstStyle/>
        <a:p>
          <a:endParaRPr lang="en-US"/>
        </a:p>
      </dgm:t>
    </dgm:pt>
    <dgm:pt modelId="{76260D4E-E07B-40D1-82BB-9A7FA2841A1A}">
      <dgm:prSet/>
      <dgm:spPr/>
      <dgm:t>
        <a:bodyPr/>
        <a:lstStyle/>
        <a:p>
          <a:r>
            <a:rPr lang="en-US"/>
            <a:t>Hobbies/leisure activities</a:t>
          </a:r>
        </a:p>
      </dgm:t>
    </dgm:pt>
    <dgm:pt modelId="{0C68E3A8-A0BF-411E-B5F6-872154A5AC7A}" type="parTrans" cxnId="{FC209130-D8B3-4EA0-90F9-03B9DA56F9F2}">
      <dgm:prSet/>
      <dgm:spPr/>
      <dgm:t>
        <a:bodyPr/>
        <a:lstStyle/>
        <a:p>
          <a:endParaRPr lang="en-US"/>
        </a:p>
      </dgm:t>
    </dgm:pt>
    <dgm:pt modelId="{CC259476-DB1E-4441-B0A0-E75DE688967D}" type="sibTrans" cxnId="{FC209130-D8B3-4EA0-90F9-03B9DA56F9F2}">
      <dgm:prSet/>
      <dgm:spPr/>
      <dgm:t>
        <a:bodyPr/>
        <a:lstStyle/>
        <a:p>
          <a:endParaRPr lang="en-US"/>
        </a:p>
      </dgm:t>
    </dgm:pt>
    <dgm:pt modelId="{42E11E02-31D7-4BF6-8207-1673B6A6B480}">
      <dgm:prSet/>
      <dgm:spPr/>
      <dgm:t>
        <a:bodyPr/>
        <a:lstStyle/>
        <a:p>
          <a:r>
            <a:rPr lang="en-US"/>
            <a:t>Substance use/abuse</a:t>
          </a:r>
        </a:p>
      </dgm:t>
    </dgm:pt>
    <dgm:pt modelId="{EAC53470-B93B-4A39-8CAB-1CFE91A67996}" type="parTrans" cxnId="{F585FB61-4360-470F-A1E1-530FB6DED04F}">
      <dgm:prSet/>
      <dgm:spPr/>
      <dgm:t>
        <a:bodyPr/>
        <a:lstStyle/>
        <a:p>
          <a:endParaRPr lang="en-US"/>
        </a:p>
      </dgm:t>
    </dgm:pt>
    <dgm:pt modelId="{10B5B4DF-72C8-4D1B-BD39-2A2C2C81DD6C}" type="sibTrans" cxnId="{F585FB61-4360-470F-A1E1-530FB6DED04F}">
      <dgm:prSet/>
      <dgm:spPr/>
      <dgm:t>
        <a:bodyPr/>
        <a:lstStyle/>
        <a:p>
          <a:endParaRPr lang="en-US"/>
        </a:p>
      </dgm:t>
    </dgm:pt>
    <dgm:pt modelId="{97516510-9BA4-EB4D-981C-DE515D687D42}" type="pres">
      <dgm:prSet presAssocID="{92F58A5E-A709-4DB1-B29A-AACF4AE3FD60}" presName="vert0" presStyleCnt="0">
        <dgm:presLayoutVars>
          <dgm:dir/>
          <dgm:animOne val="branch"/>
          <dgm:animLvl val="lvl"/>
        </dgm:presLayoutVars>
      </dgm:prSet>
      <dgm:spPr/>
    </dgm:pt>
    <dgm:pt modelId="{A1473681-E7E5-674B-81D5-869AD1F0574F}" type="pres">
      <dgm:prSet presAssocID="{67B3C5FF-FE47-4695-8325-E88E2FCCCAD7}" presName="thickLine" presStyleLbl="alignNode1" presStyleIdx="0" presStyleCnt="9"/>
      <dgm:spPr/>
    </dgm:pt>
    <dgm:pt modelId="{A8281866-2AAA-2147-BEF4-D1A7CE9F4DDE}" type="pres">
      <dgm:prSet presAssocID="{67B3C5FF-FE47-4695-8325-E88E2FCCCAD7}" presName="horz1" presStyleCnt="0"/>
      <dgm:spPr/>
    </dgm:pt>
    <dgm:pt modelId="{4E4C3909-166A-C54C-A1DC-35CB61258E53}" type="pres">
      <dgm:prSet presAssocID="{67B3C5FF-FE47-4695-8325-E88E2FCCCAD7}" presName="tx1" presStyleLbl="revTx" presStyleIdx="0" presStyleCnt="9"/>
      <dgm:spPr/>
    </dgm:pt>
    <dgm:pt modelId="{4AA6AB03-0867-6C4B-B6B7-B8B90AC921FA}" type="pres">
      <dgm:prSet presAssocID="{67B3C5FF-FE47-4695-8325-E88E2FCCCAD7}" presName="vert1" presStyleCnt="0"/>
      <dgm:spPr/>
    </dgm:pt>
    <dgm:pt modelId="{D9881A96-F33A-A64D-A12D-A41697AF1A41}" type="pres">
      <dgm:prSet presAssocID="{8FB5F63D-E9C7-4222-A469-A909D1890129}" presName="thickLine" presStyleLbl="alignNode1" presStyleIdx="1" presStyleCnt="9"/>
      <dgm:spPr/>
    </dgm:pt>
    <dgm:pt modelId="{7F9BACB2-2160-6B4B-8AAF-87F5AE1A1BAA}" type="pres">
      <dgm:prSet presAssocID="{8FB5F63D-E9C7-4222-A469-A909D1890129}" presName="horz1" presStyleCnt="0"/>
      <dgm:spPr/>
    </dgm:pt>
    <dgm:pt modelId="{1A588306-80AB-9245-9C53-B23839190EBF}" type="pres">
      <dgm:prSet presAssocID="{8FB5F63D-E9C7-4222-A469-A909D1890129}" presName="tx1" presStyleLbl="revTx" presStyleIdx="1" presStyleCnt="9"/>
      <dgm:spPr/>
    </dgm:pt>
    <dgm:pt modelId="{C447D7D7-2060-FA4E-9820-E1A079086465}" type="pres">
      <dgm:prSet presAssocID="{8FB5F63D-E9C7-4222-A469-A909D1890129}" presName="vert1" presStyleCnt="0"/>
      <dgm:spPr/>
    </dgm:pt>
    <dgm:pt modelId="{1E40DB8C-F6B5-2F45-91F8-30356D8EF222}" type="pres">
      <dgm:prSet presAssocID="{62AA81F4-5039-4F99-A1C7-9B29DEBD2A7B}" presName="thickLine" presStyleLbl="alignNode1" presStyleIdx="2" presStyleCnt="9"/>
      <dgm:spPr/>
    </dgm:pt>
    <dgm:pt modelId="{F6AFAB19-7F04-4647-8A23-6A9EEAFC6D09}" type="pres">
      <dgm:prSet presAssocID="{62AA81F4-5039-4F99-A1C7-9B29DEBD2A7B}" presName="horz1" presStyleCnt="0"/>
      <dgm:spPr/>
    </dgm:pt>
    <dgm:pt modelId="{DEF0AF98-B711-CC4F-BBEC-E8696C2577E9}" type="pres">
      <dgm:prSet presAssocID="{62AA81F4-5039-4F99-A1C7-9B29DEBD2A7B}" presName="tx1" presStyleLbl="revTx" presStyleIdx="2" presStyleCnt="9"/>
      <dgm:spPr/>
    </dgm:pt>
    <dgm:pt modelId="{AC92ECC9-C154-EE4A-973A-4CF0BB916888}" type="pres">
      <dgm:prSet presAssocID="{62AA81F4-5039-4F99-A1C7-9B29DEBD2A7B}" presName="vert1" presStyleCnt="0"/>
      <dgm:spPr/>
    </dgm:pt>
    <dgm:pt modelId="{6D04660A-9B89-7340-A1BA-118D87EB44E6}" type="pres">
      <dgm:prSet presAssocID="{E6D60C91-76C2-46DC-9B32-39DE1C4761BF}" presName="thickLine" presStyleLbl="alignNode1" presStyleIdx="3" presStyleCnt="9"/>
      <dgm:spPr/>
    </dgm:pt>
    <dgm:pt modelId="{E4D658B1-5797-1143-8C16-6DF0B3754A0E}" type="pres">
      <dgm:prSet presAssocID="{E6D60C91-76C2-46DC-9B32-39DE1C4761BF}" presName="horz1" presStyleCnt="0"/>
      <dgm:spPr/>
    </dgm:pt>
    <dgm:pt modelId="{69F6585F-8CC8-F94C-86AF-D6B96378F7E0}" type="pres">
      <dgm:prSet presAssocID="{E6D60C91-76C2-46DC-9B32-39DE1C4761BF}" presName="tx1" presStyleLbl="revTx" presStyleIdx="3" presStyleCnt="9"/>
      <dgm:spPr/>
    </dgm:pt>
    <dgm:pt modelId="{0551E26A-E72A-AE4C-A2A0-7571D2F64476}" type="pres">
      <dgm:prSet presAssocID="{E6D60C91-76C2-46DC-9B32-39DE1C4761BF}" presName="vert1" presStyleCnt="0"/>
      <dgm:spPr/>
    </dgm:pt>
    <dgm:pt modelId="{5C1E5BF8-5C37-3B4B-B8E5-2E4BC24BB218}" type="pres">
      <dgm:prSet presAssocID="{786DAB50-CD1F-4E30-A453-0065F686F922}" presName="thickLine" presStyleLbl="alignNode1" presStyleIdx="4" presStyleCnt="9"/>
      <dgm:spPr/>
    </dgm:pt>
    <dgm:pt modelId="{6C248B2C-41E3-1941-86E0-F59401B95D7F}" type="pres">
      <dgm:prSet presAssocID="{786DAB50-CD1F-4E30-A453-0065F686F922}" presName="horz1" presStyleCnt="0"/>
      <dgm:spPr/>
    </dgm:pt>
    <dgm:pt modelId="{18CC0DB8-4437-9D46-A41F-B4D691D47278}" type="pres">
      <dgm:prSet presAssocID="{786DAB50-CD1F-4E30-A453-0065F686F922}" presName="tx1" presStyleLbl="revTx" presStyleIdx="4" presStyleCnt="9"/>
      <dgm:spPr/>
    </dgm:pt>
    <dgm:pt modelId="{118E63E1-9221-F949-B5EF-E80FE69D27FF}" type="pres">
      <dgm:prSet presAssocID="{786DAB50-CD1F-4E30-A453-0065F686F922}" presName="vert1" presStyleCnt="0"/>
      <dgm:spPr/>
    </dgm:pt>
    <dgm:pt modelId="{877C84F3-CE1E-E94C-8EF6-B10C25B17978}" type="pres">
      <dgm:prSet presAssocID="{91286F5C-0174-4D6B-9CE0-C57B8C2FE906}" presName="thickLine" presStyleLbl="alignNode1" presStyleIdx="5" presStyleCnt="9"/>
      <dgm:spPr/>
    </dgm:pt>
    <dgm:pt modelId="{9DDBC3D9-7D24-ED42-8E92-E094DA294E4E}" type="pres">
      <dgm:prSet presAssocID="{91286F5C-0174-4D6B-9CE0-C57B8C2FE906}" presName="horz1" presStyleCnt="0"/>
      <dgm:spPr/>
    </dgm:pt>
    <dgm:pt modelId="{A0996E8A-41B3-DF4C-80BB-760DD5FCFB04}" type="pres">
      <dgm:prSet presAssocID="{91286F5C-0174-4D6B-9CE0-C57B8C2FE906}" presName="tx1" presStyleLbl="revTx" presStyleIdx="5" presStyleCnt="9"/>
      <dgm:spPr/>
    </dgm:pt>
    <dgm:pt modelId="{8EFA26BC-B590-A34F-8116-DA6C07DC2E06}" type="pres">
      <dgm:prSet presAssocID="{91286F5C-0174-4D6B-9CE0-C57B8C2FE906}" presName="vert1" presStyleCnt="0"/>
      <dgm:spPr/>
    </dgm:pt>
    <dgm:pt modelId="{1DB4BE57-0329-AA42-8718-757D5C9B71C1}" type="pres">
      <dgm:prSet presAssocID="{B85181C4-FF23-4540-9B73-588E0BDD7D6C}" presName="thickLine" presStyleLbl="alignNode1" presStyleIdx="6" presStyleCnt="9"/>
      <dgm:spPr/>
    </dgm:pt>
    <dgm:pt modelId="{DE614541-E198-CD44-AEAB-D28B166A867F}" type="pres">
      <dgm:prSet presAssocID="{B85181C4-FF23-4540-9B73-588E0BDD7D6C}" presName="horz1" presStyleCnt="0"/>
      <dgm:spPr/>
    </dgm:pt>
    <dgm:pt modelId="{6A754393-337A-DB4B-8C58-056D7B1209F6}" type="pres">
      <dgm:prSet presAssocID="{B85181C4-FF23-4540-9B73-588E0BDD7D6C}" presName="tx1" presStyleLbl="revTx" presStyleIdx="6" presStyleCnt="9"/>
      <dgm:spPr/>
    </dgm:pt>
    <dgm:pt modelId="{DA8B0454-E943-7D41-AF41-3C52C7C1E24C}" type="pres">
      <dgm:prSet presAssocID="{B85181C4-FF23-4540-9B73-588E0BDD7D6C}" presName="vert1" presStyleCnt="0"/>
      <dgm:spPr/>
    </dgm:pt>
    <dgm:pt modelId="{4F19A1A4-557F-FD49-8234-92570EDD00E8}" type="pres">
      <dgm:prSet presAssocID="{76260D4E-E07B-40D1-82BB-9A7FA2841A1A}" presName="thickLine" presStyleLbl="alignNode1" presStyleIdx="7" presStyleCnt="9"/>
      <dgm:spPr/>
    </dgm:pt>
    <dgm:pt modelId="{A88CE619-0619-5C41-A6FA-0924695E98F6}" type="pres">
      <dgm:prSet presAssocID="{76260D4E-E07B-40D1-82BB-9A7FA2841A1A}" presName="horz1" presStyleCnt="0"/>
      <dgm:spPr/>
    </dgm:pt>
    <dgm:pt modelId="{E54FA723-7476-964A-A396-1ECA7CA37A6D}" type="pres">
      <dgm:prSet presAssocID="{76260D4E-E07B-40D1-82BB-9A7FA2841A1A}" presName="tx1" presStyleLbl="revTx" presStyleIdx="7" presStyleCnt="9"/>
      <dgm:spPr/>
    </dgm:pt>
    <dgm:pt modelId="{72AC1DDC-BE26-B54F-8D94-06FAD0358187}" type="pres">
      <dgm:prSet presAssocID="{76260D4E-E07B-40D1-82BB-9A7FA2841A1A}" presName="vert1" presStyleCnt="0"/>
      <dgm:spPr/>
    </dgm:pt>
    <dgm:pt modelId="{2C647731-095E-0041-B64E-A31B5F9A995F}" type="pres">
      <dgm:prSet presAssocID="{42E11E02-31D7-4BF6-8207-1673B6A6B480}" presName="thickLine" presStyleLbl="alignNode1" presStyleIdx="8" presStyleCnt="9"/>
      <dgm:spPr/>
    </dgm:pt>
    <dgm:pt modelId="{30B3CB51-A87B-8146-86F7-6AFB4C9AFC80}" type="pres">
      <dgm:prSet presAssocID="{42E11E02-31D7-4BF6-8207-1673B6A6B480}" presName="horz1" presStyleCnt="0"/>
      <dgm:spPr/>
    </dgm:pt>
    <dgm:pt modelId="{F8B9DC7C-E409-6143-9998-D22A3D837478}" type="pres">
      <dgm:prSet presAssocID="{42E11E02-31D7-4BF6-8207-1673B6A6B480}" presName="tx1" presStyleLbl="revTx" presStyleIdx="8" presStyleCnt="9"/>
      <dgm:spPr/>
    </dgm:pt>
    <dgm:pt modelId="{0CE3B8EB-C8F2-9A45-B4FA-BC3AB5551A20}" type="pres">
      <dgm:prSet presAssocID="{42E11E02-31D7-4BF6-8207-1673B6A6B480}" presName="vert1" presStyleCnt="0"/>
      <dgm:spPr/>
    </dgm:pt>
  </dgm:ptLst>
  <dgm:cxnLst>
    <dgm:cxn modelId="{594D5201-6244-4E92-98F8-F4A8B66872CB}" srcId="{92F58A5E-A709-4DB1-B29A-AACF4AE3FD60}" destId="{62AA81F4-5039-4F99-A1C7-9B29DEBD2A7B}" srcOrd="2" destOrd="0" parTransId="{E378F1DA-E363-4470-B115-5DA7B51B638F}" sibTransId="{78C623E2-FBED-4479-B611-B2626F356409}"/>
    <dgm:cxn modelId="{4F197905-1CE0-9848-9B8B-011B57ECA5FC}" type="presOf" srcId="{B85181C4-FF23-4540-9B73-588E0BDD7D6C}" destId="{6A754393-337A-DB4B-8C58-056D7B1209F6}" srcOrd="0" destOrd="0" presId="urn:microsoft.com/office/officeart/2008/layout/LinedList"/>
    <dgm:cxn modelId="{DB0E4B13-1CDB-3B4E-8967-1BEF0585EA99}" type="presOf" srcId="{91286F5C-0174-4D6B-9CE0-C57B8C2FE906}" destId="{A0996E8A-41B3-DF4C-80BB-760DD5FCFB04}" srcOrd="0" destOrd="0" presId="urn:microsoft.com/office/officeart/2008/layout/LinedList"/>
    <dgm:cxn modelId="{EC5C7916-396E-8941-B8C1-410B38612D49}" type="presOf" srcId="{62AA81F4-5039-4F99-A1C7-9B29DEBD2A7B}" destId="{DEF0AF98-B711-CC4F-BBEC-E8696C2577E9}" srcOrd="0" destOrd="0" presId="urn:microsoft.com/office/officeart/2008/layout/LinedList"/>
    <dgm:cxn modelId="{FED77818-3719-9544-8ECD-9083E0084F93}" type="presOf" srcId="{E6D60C91-76C2-46DC-9B32-39DE1C4761BF}" destId="{69F6585F-8CC8-F94C-86AF-D6B96378F7E0}" srcOrd="0" destOrd="0" presId="urn:microsoft.com/office/officeart/2008/layout/LinedList"/>
    <dgm:cxn modelId="{6839FD23-3B50-0543-AF77-092BA3FAE255}" type="presOf" srcId="{76260D4E-E07B-40D1-82BB-9A7FA2841A1A}" destId="{E54FA723-7476-964A-A396-1ECA7CA37A6D}" srcOrd="0" destOrd="0" presId="urn:microsoft.com/office/officeart/2008/layout/LinedList"/>
    <dgm:cxn modelId="{FC209130-D8B3-4EA0-90F9-03B9DA56F9F2}" srcId="{92F58A5E-A709-4DB1-B29A-AACF4AE3FD60}" destId="{76260D4E-E07B-40D1-82BB-9A7FA2841A1A}" srcOrd="7" destOrd="0" parTransId="{0C68E3A8-A0BF-411E-B5F6-872154A5AC7A}" sibTransId="{CC259476-DB1E-4441-B0A0-E75DE688967D}"/>
    <dgm:cxn modelId="{F585FB61-4360-470F-A1E1-530FB6DED04F}" srcId="{92F58A5E-A709-4DB1-B29A-AACF4AE3FD60}" destId="{42E11E02-31D7-4BF6-8207-1673B6A6B480}" srcOrd="8" destOrd="0" parTransId="{EAC53470-B93B-4A39-8CAB-1CFE91A67996}" sibTransId="{10B5B4DF-72C8-4D1B-BD39-2A2C2C81DD6C}"/>
    <dgm:cxn modelId="{08D99B67-EABB-4170-8415-9BCC7238FD8B}" srcId="{92F58A5E-A709-4DB1-B29A-AACF4AE3FD60}" destId="{67B3C5FF-FE47-4695-8325-E88E2FCCCAD7}" srcOrd="0" destOrd="0" parTransId="{C37DD80D-3B8E-4374-9E26-0A17720DDCFD}" sibTransId="{C295EF8E-1564-467C-AD00-9112E3F4CCED}"/>
    <dgm:cxn modelId="{666C4675-E3AD-664D-ADF0-F727FB0A52BA}" type="presOf" srcId="{8FB5F63D-E9C7-4222-A469-A909D1890129}" destId="{1A588306-80AB-9245-9C53-B23839190EBF}" srcOrd="0" destOrd="0" presId="urn:microsoft.com/office/officeart/2008/layout/LinedList"/>
    <dgm:cxn modelId="{208A8C79-91EB-48A5-B186-4015F6DA4782}" srcId="{92F58A5E-A709-4DB1-B29A-AACF4AE3FD60}" destId="{91286F5C-0174-4D6B-9CE0-C57B8C2FE906}" srcOrd="5" destOrd="0" parTransId="{AE7416FE-18B0-4244-B31C-ADB63F00AE76}" sibTransId="{ED52990E-7C54-47B2-92C2-3C30C188C8B2}"/>
    <dgm:cxn modelId="{0A15F38F-0A4E-4065-BC5A-017315834FCC}" srcId="{92F58A5E-A709-4DB1-B29A-AACF4AE3FD60}" destId="{E6D60C91-76C2-46DC-9B32-39DE1C4761BF}" srcOrd="3" destOrd="0" parTransId="{E4FB3BEA-5A89-44E0-91D7-A1EDDE9EEAEE}" sibTransId="{4F9638CF-4380-455F-B92E-8F21A45BCDCE}"/>
    <dgm:cxn modelId="{5C1525AB-01A4-7047-861D-43308546F4A3}" type="presOf" srcId="{786DAB50-CD1F-4E30-A453-0065F686F922}" destId="{18CC0DB8-4437-9D46-A41F-B4D691D47278}" srcOrd="0" destOrd="0" presId="urn:microsoft.com/office/officeart/2008/layout/LinedList"/>
    <dgm:cxn modelId="{A1A128AD-F35F-BB46-9DBC-7C5FA47BC745}" type="presOf" srcId="{92F58A5E-A709-4DB1-B29A-AACF4AE3FD60}" destId="{97516510-9BA4-EB4D-981C-DE515D687D42}" srcOrd="0" destOrd="0" presId="urn:microsoft.com/office/officeart/2008/layout/LinedList"/>
    <dgm:cxn modelId="{5EFDD9AE-3AA0-944D-B02D-179893E891ED}" type="presOf" srcId="{42E11E02-31D7-4BF6-8207-1673B6A6B480}" destId="{F8B9DC7C-E409-6143-9998-D22A3D837478}" srcOrd="0" destOrd="0" presId="urn:microsoft.com/office/officeart/2008/layout/LinedList"/>
    <dgm:cxn modelId="{01383FB5-8072-4BF7-850D-2EC51C6DD461}" srcId="{92F58A5E-A709-4DB1-B29A-AACF4AE3FD60}" destId="{786DAB50-CD1F-4E30-A453-0065F686F922}" srcOrd="4" destOrd="0" parTransId="{EF40B1E9-DFA1-4825-9204-5533F94C8E9B}" sibTransId="{8312719F-7004-49C5-A72F-7FFAC63FBBF4}"/>
    <dgm:cxn modelId="{A794B3BA-CD9F-4E08-BB16-AA40100DD9E0}" srcId="{92F58A5E-A709-4DB1-B29A-AACF4AE3FD60}" destId="{B85181C4-FF23-4540-9B73-588E0BDD7D6C}" srcOrd="6" destOrd="0" parTransId="{77FC10D3-1A36-430E-A939-608F18B7EF79}" sibTransId="{712BBECF-BAFF-456C-B170-4DB82B84CF7D}"/>
    <dgm:cxn modelId="{8DEBA6E0-4697-43E1-A15D-1BF9076CB0E1}" srcId="{92F58A5E-A709-4DB1-B29A-AACF4AE3FD60}" destId="{8FB5F63D-E9C7-4222-A469-A909D1890129}" srcOrd="1" destOrd="0" parTransId="{C3732A7B-7196-48CC-829B-ABF0CFCFB4EB}" sibTransId="{EDF94C50-3630-4C1C-A1F1-8E4B5DE985AE}"/>
    <dgm:cxn modelId="{69C839FF-7718-294A-ACDC-A30520D962B5}" type="presOf" srcId="{67B3C5FF-FE47-4695-8325-E88E2FCCCAD7}" destId="{4E4C3909-166A-C54C-A1DC-35CB61258E53}" srcOrd="0" destOrd="0" presId="urn:microsoft.com/office/officeart/2008/layout/LinedList"/>
    <dgm:cxn modelId="{4AEF69A9-F456-DB49-8183-2DDC1E74C234}" type="presParOf" srcId="{97516510-9BA4-EB4D-981C-DE515D687D42}" destId="{A1473681-E7E5-674B-81D5-869AD1F0574F}" srcOrd="0" destOrd="0" presId="urn:microsoft.com/office/officeart/2008/layout/LinedList"/>
    <dgm:cxn modelId="{1A264665-307A-434B-BCAA-4E3E4379B5C6}" type="presParOf" srcId="{97516510-9BA4-EB4D-981C-DE515D687D42}" destId="{A8281866-2AAA-2147-BEF4-D1A7CE9F4DDE}" srcOrd="1" destOrd="0" presId="urn:microsoft.com/office/officeart/2008/layout/LinedList"/>
    <dgm:cxn modelId="{1C05BB14-7098-6848-A2BD-ADA9ECDB1647}" type="presParOf" srcId="{A8281866-2AAA-2147-BEF4-D1A7CE9F4DDE}" destId="{4E4C3909-166A-C54C-A1DC-35CB61258E53}" srcOrd="0" destOrd="0" presId="urn:microsoft.com/office/officeart/2008/layout/LinedList"/>
    <dgm:cxn modelId="{89A9CD2B-68CE-2B4E-A4CE-9242CDB45B01}" type="presParOf" srcId="{A8281866-2AAA-2147-BEF4-D1A7CE9F4DDE}" destId="{4AA6AB03-0867-6C4B-B6B7-B8B90AC921FA}" srcOrd="1" destOrd="0" presId="urn:microsoft.com/office/officeart/2008/layout/LinedList"/>
    <dgm:cxn modelId="{DA11F9B6-3740-F544-BEA5-0C75E8CD1CF4}" type="presParOf" srcId="{97516510-9BA4-EB4D-981C-DE515D687D42}" destId="{D9881A96-F33A-A64D-A12D-A41697AF1A41}" srcOrd="2" destOrd="0" presId="urn:microsoft.com/office/officeart/2008/layout/LinedList"/>
    <dgm:cxn modelId="{9B2508FE-AB45-0C4A-BC3B-2C000D3DE4BC}" type="presParOf" srcId="{97516510-9BA4-EB4D-981C-DE515D687D42}" destId="{7F9BACB2-2160-6B4B-8AAF-87F5AE1A1BAA}" srcOrd="3" destOrd="0" presId="urn:microsoft.com/office/officeart/2008/layout/LinedList"/>
    <dgm:cxn modelId="{A25180B7-7AF5-A847-9B4D-220CD8D53346}" type="presParOf" srcId="{7F9BACB2-2160-6B4B-8AAF-87F5AE1A1BAA}" destId="{1A588306-80AB-9245-9C53-B23839190EBF}" srcOrd="0" destOrd="0" presId="urn:microsoft.com/office/officeart/2008/layout/LinedList"/>
    <dgm:cxn modelId="{7692B43E-0EF4-6C47-8534-F30DC0E9F929}" type="presParOf" srcId="{7F9BACB2-2160-6B4B-8AAF-87F5AE1A1BAA}" destId="{C447D7D7-2060-FA4E-9820-E1A079086465}" srcOrd="1" destOrd="0" presId="urn:microsoft.com/office/officeart/2008/layout/LinedList"/>
    <dgm:cxn modelId="{C7E03781-39F1-C943-8DD7-F9FFEB048B14}" type="presParOf" srcId="{97516510-9BA4-EB4D-981C-DE515D687D42}" destId="{1E40DB8C-F6B5-2F45-91F8-30356D8EF222}" srcOrd="4" destOrd="0" presId="urn:microsoft.com/office/officeart/2008/layout/LinedList"/>
    <dgm:cxn modelId="{5AB204C2-34ED-C140-8E57-E432004BA742}" type="presParOf" srcId="{97516510-9BA4-EB4D-981C-DE515D687D42}" destId="{F6AFAB19-7F04-4647-8A23-6A9EEAFC6D09}" srcOrd="5" destOrd="0" presId="urn:microsoft.com/office/officeart/2008/layout/LinedList"/>
    <dgm:cxn modelId="{1478ADCC-B854-D84B-A2B2-97442DC1BC6C}" type="presParOf" srcId="{F6AFAB19-7F04-4647-8A23-6A9EEAFC6D09}" destId="{DEF0AF98-B711-CC4F-BBEC-E8696C2577E9}" srcOrd="0" destOrd="0" presId="urn:microsoft.com/office/officeart/2008/layout/LinedList"/>
    <dgm:cxn modelId="{97039AC1-4FF1-B94F-8449-843848F79ABA}" type="presParOf" srcId="{F6AFAB19-7F04-4647-8A23-6A9EEAFC6D09}" destId="{AC92ECC9-C154-EE4A-973A-4CF0BB916888}" srcOrd="1" destOrd="0" presId="urn:microsoft.com/office/officeart/2008/layout/LinedList"/>
    <dgm:cxn modelId="{D5DFF33E-EFD4-DA47-8479-9D8EF419F7EC}" type="presParOf" srcId="{97516510-9BA4-EB4D-981C-DE515D687D42}" destId="{6D04660A-9B89-7340-A1BA-118D87EB44E6}" srcOrd="6" destOrd="0" presId="urn:microsoft.com/office/officeart/2008/layout/LinedList"/>
    <dgm:cxn modelId="{1854FFA7-EFCE-7C42-AD33-7D21903AA6B9}" type="presParOf" srcId="{97516510-9BA4-EB4D-981C-DE515D687D42}" destId="{E4D658B1-5797-1143-8C16-6DF0B3754A0E}" srcOrd="7" destOrd="0" presId="urn:microsoft.com/office/officeart/2008/layout/LinedList"/>
    <dgm:cxn modelId="{7806AD45-EC06-764F-80CB-3F46E243E1A3}" type="presParOf" srcId="{E4D658B1-5797-1143-8C16-6DF0B3754A0E}" destId="{69F6585F-8CC8-F94C-86AF-D6B96378F7E0}" srcOrd="0" destOrd="0" presId="urn:microsoft.com/office/officeart/2008/layout/LinedList"/>
    <dgm:cxn modelId="{2457D956-578D-A548-867F-2FF5B4FB8AB0}" type="presParOf" srcId="{E4D658B1-5797-1143-8C16-6DF0B3754A0E}" destId="{0551E26A-E72A-AE4C-A2A0-7571D2F64476}" srcOrd="1" destOrd="0" presId="urn:microsoft.com/office/officeart/2008/layout/LinedList"/>
    <dgm:cxn modelId="{3AEDBDB0-6B1F-AF40-9798-BD5259EFA72A}" type="presParOf" srcId="{97516510-9BA4-EB4D-981C-DE515D687D42}" destId="{5C1E5BF8-5C37-3B4B-B8E5-2E4BC24BB218}" srcOrd="8" destOrd="0" presId="urn:microsoft.com/office/officeart/2008/layout/LinedList"/>
    <dgm:cxn modelId="{D458FD87-ACA2-6442-84A5-2FE76FFF2B7B}" type="presParOf" srcId="{97516510-9BA4-EB4D-981C-DE515D687D42}" destId="{6C248B2C-41E3-1941-86E0-F59401B95D7F}" srcOrd="9" destOrd="0" presId="urn:microsoft.com/office/officeart/2008/layout/LinedList"/>
    <dgm:cxn modelId="{4E877B35-D794-BA45-98B0-B19BF14CED6D}" type="presParOf" srcId="{6C248B2C-41E3-1941-86E0-F59401B95D7F}" destId="{18CC0DB8-4437-9D46-A41F-B4D691D47278}" srcOrd="0" destOrd="0" presId="urn:microsoft.com/office/officeart/2008/layout/LinedList"/>
    <dgm:cxn modelId="{9BD739A5-C038-AC4D-B05B-424AFBC56213}" type="presParOf" srcId="{6C248B2C-41E3-1941-86E0-F59401B95D7F}" destId="{118E63E1-9221-F949-B5EF-E80FE69D27FF}" srcOrd="1" destOrd="0" presId="urn:microsoft.com/office/officeart/2008/layout/LinedList"/>
    <dgm:cxn modelId="{3D5F8587-ABF0-4A45-8F41-FA57BDC4453F}" type="presParOf" srcId="{97516510-9BA4-EB4D-981C-DE515D687D42}" destId="{877C84F3-CE1E-E94C-8EF6-B10C25B17978}" srcOrd="10" destOrd="0" presId="urn:microsoft.com/office/officeart/2008/layout/LinedList"/>
    <dgm:cxn modelId="{103F63C8-036A-4A4E-A200-C3B8A1781BC1}" type="presParOf" srcId="{97516510-9BA4-EB4D-981C-DE515D687D42}" destId="{9DDBC3D9-7D24-ED42-8E92-E094DA294E4E}" srcOrd="11" destOrd="0" presId="urn:microsoft.com/office/officeart/2008/layout/LinedList"/>
    <dgm:cxn modelId="{FDFDC2FE-CE19-B841-AC7F-69352FC648E8}" type="presParOf" srcId="{9DDBC3D9-7D24-ED42-8E92-E094DA294E4E}" destId="{A0996E8A-41B3-DF4C-80BB-760DD5FCFB04}" srcOrd="0" destOrd="0" presId="urn:microsoft.com/office/officeart/2008/layout/LinedList"/>
    <dgm:cxn modelId="{F0D32832-2452-6749-A373-12CC0F66B07E}" type="presParOf" srcId="{9DDBC3D9-7D24-ED42-8E92-E094DA294E4E}" destId="{8EFA26BC-B590-A34F-8116-DA6C07DC2E06}" srcOrd="1" destOrd="0" presId="urn:microsoft.com/office/officeart/2008/layout/LinedList"/>
    <dgm:cxn modelId="{B0556075-6509-B94A-B353-3BBDEA0461C8}" type="presParOf" srcId="{97516510-9BA4-EB4D-981C-DE515D687D42}" destId="{1DB4BE57-0329-AA42-8718-757D5C9B71C1}" srcOrd="12" destOrd="0" presId="urn:microsoft.com/office/officeart/2008/layout/LinedList"/>
    <dgm:cxn modelId="{74A0C9C2-D8C5-0C43-B069-596CCA59EEAE}" type="presParOf" srcId="{97516510-9BA4-EB4D-981C-DE515D687D42}" destId="{DE614541-E198-CD44-AEAB-D28B166A867F}" srcOrd="13" destOrd="0" presId="urn:microsoft.com/office/officeart/2008/layout/LinedList"/>
    <dgm:cxn modelId="{82B8A366-194F-364C-856D-A74062E21C89}" type="presParOf" srcId="{DE614541-E198-CD44-AEAB-D28B166A867F}" destId="{6A754393-337A-DB4B-8C58-056D7B1209F6}" srcOrd="0" destOrd="0" presId="urn:microsoft.com/office/officeart/2008/layout/LinedList"/>
    <dgm:cxn modelId="{B602B4FF-64D6-F04A-A137-55BA5E8D0B5E}" type="presParOf" srcId="{DE614541-E198-CD44-AEAB-D28B166A867F}" destId="{DA8B0454-E943-7D41-AF41-3C52C7C1E24C}" srcOrd="1" destOrd="0" presId="urn:microsoft.com/office/officeart/2008/layout/LinedList"/>
    <dgm:cxn modelId="{E22266E0-6321-4148-8DB2-B8354A6F0A8E}" type="presParOf" srcId="{97516510-9BA4-EB4D-981C-DE515D687D42}" destId="{4F19A1A4-557F-FD49-8234-92570EDD00E8}" srcOrd="14" destOrd="0" presId="urn:microsoft.com/office/officeart/2008/layout/LinedList"/>
    <dgm:cxn modelId="{FB66FDE1-B2A6-A841-A645-3485750E0EB9}" type="presParOf" srcId="{97516510-9BA4-EB4D-981C-DE515D687D42}" destId="{A88CE619-0619-5C41-A6FA-0924695E98F6}" srcOrd="15" destOrd="0" presId="urn:microsoft.com/office/officeart/2008/layout/LinedList"/>
    <dgm:cxn modelId="{EB9952A4-A357-C94B-AB18-2D47529B09B7}" type="presParOf" srcId="{A88CE619-0619-5C41-A6FA-0924695E98F6}" destId="{E54FA723-7476-964A-A396-1ECA7CA37A6D}" srcOrd="0" destOrd="0" presId="urn:microsoft.com/office/officeart/2008/layout/LinedList"/>
    <dgm:cxn modelId="{186C3702-F227-204C-99F9-834511E8437C}" type="presParOf" srcId="{A88CE619-0619-5C41-A6FA-0924695E98F6}" destId="{72AC1DDC-BE26-B54F-8D94-06FAD0358187}" srcOrd="1" destOrd="0" presId="urn:microsoft.com/office/officeart/2008/layout/LinedList"/>
    <dgm:cxn modelId="{C830699E-9D6C-C648-81E8-9D238F5EF669}" type="presParOf" srcId="{97516510-9BA4-EB4D-981C-DE515D687D42}" destId="{2C647731-095E-0041-B64E-A31B5F9A995F}" srcOrd="16" destOrd="0" presId="urn:microsoft.com/office/officeart/2008/layout/LinedList"/>
    <dgm:cxn modelId="{F98F83B8-57D2-8346-BCD6-83BE34D3835B}" type="presParOf" srcId="{97516510-9BA4-EB4D-981C-DE515D687D42}" destId="{30B3CB51-A87B-8146-86F7-6AFB4C9AFC80}" srcOrd="17" destOrd="0" presId="urn:microsoft.com/office/officeart/2008/layout/LinedList"/>
    <dgm:cxn modelId="{B298D881-2802-5B4E-8866-D423E2118304}" type="presParOf" srcId="{30B3CB51-A87B-8146-86F7-6AFB4C9AFC80}" destId="{F8B9DC7C-E409-6143-9998-D22A3D837478}" srcOrd="0" destOrd="0" presId="urn:microsoft.com/office/officeart/2008/layout/LinedList"/>
    <dgm:cxn modelId="{09748FE3-19F7-5140-9557-D0F1EC9916CB}" type="presParOf" srcId="{30B3CB51-A87B-8146-86F7-6AFB4C9AFC80}" destId="{0CE3B8EB-C8F2-9A45-B4FA-BC3AB5551A2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F19E71-AA8C-4B50-B94C-9D5C6A24466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A808677-4C87-4CC9-A9E4-E344DB73B801}">
      <dgm:prSet/>
      <dgm:spPr/>
      <dgm:t>
        <a:bodyPr/>
        <a:lstStyle/>
        <a:p>
          <a:r>
            <a:rPr lang="en-US"/>
            <a:t>Admission Screening for Violence Risk, Substance Use, Psychological Trauma History and Patient Strengths completed</a:t>
          </a:r>
        </a:p>
      </dgm:t>
    </dgm:pt>
    <dgm:pt modelId="{6277CB5F-9132-4995-8982-2333842BDBFE}" type="parTrans" cxnId="{FF17ADE9-69BE-4D08-8CF4-B9B582BD235B}">
      <dgm:prSet/>
      <dgm:spPr/>
      <dgm:t>
        <a:bodyPr/>
        <a:lstStyle/>
        <a:p>
          <a:endParaRPr lang="en-US"/>
        </a:p>
      </dgm:t>
    </dgm:pt>
    <dgm:pt modelId="{8D302357-8971-48F1-8038-E8EE774CDE7E}" type="sibTrans" cxnId="{FF17ADE9-69BE-4D08-8CF4-B9B582BD235B}">
      <dgm:prSet/>
      <dgm:spPr/>
      <dgm:t>
        <a:bodyPr/>
        <a:lstStyle/>
        <a:p>
          <a:endParaRPr lang="en-US"/>
        </a:p>
      </dgm:t>
    </dgm:pt>
    <dgm:pt modelId="{2DABB43C-0B0D-4CC6-894A-96A9D369D996}">
      <dgm:prSet/>
      <dgm:spPr/>
      <dgm:t>
        <a:bodyPr/>
        <a:lstStyle/>
        <a:p>
          <a:r>
            <a:rPr lang="en-US"/>
            <a:t>The total number of hours that all patients admitted to a hospital-based inpatient psychiatric setting were held in seclusion. </a:t>
          </a:r>
        </a:p>
      </dgm:t>
    </dgm:pt>
    <dgm:pt modelId="{9ADD5502-3E2C-4309-B035-3D866C35A763}" type="parTrans" cxnId="{9EF1FBB9-7757-4EDF-B1DC-5106FC89CFB2}">
      <dgm:prSet/>
      <dgm:spPr/>
      <dgm:t>
        <a:bodyPr/>
        <a:lstStyle/>
        <a:p>
          <a:endParaRPr lang="en-US"/>
        </a:p>
      </dgm:t>
    </dgm:pt>
    <dgm:pt modelId="{C9723837-A1F1-4EB4-B2F6-30B97475C24C}" type="sibTrans" cxnId="{9EF1FBB9-7757-4EDF-B1DC-5106FC89CFB2}">
      <dgm:prSet/>
      <dgm:spPr/>
      <dgm:t>
        <a:bodyPr/>
        <a:lstStyle/>
        <a:p>
          <a:endParaRPr lang="en-US"/>
        </a:p>
      </dgm:t>
    </dgm:pt>
    <dgm:pt modelId="{BDB678E4-8A66-4874-9347-1D13496E2056}">
      <dgm:prSet/>
      <dgm:spPr/>
      <dgm:t>
        <a:bodyPr/>
        <a:lstStyle/>
        <a:p>
          <a:r>
            <a:rPr lang="en-US"/>
            <a:t>Hours of physical restraint use </a:t>
          </a:r>
        </a:p>
      </dgm:t>
    </dgm:pt>
    <dgm:pt modelId="{5A5ECAEA-A7B8-4030-A6B3-4ABBE69B5D8B}" type="parTrans" cxnId="{998BB049-F33E-4CD4-A543-23DC07DDAE56}">
      <dgm:prSet/>
      <dgm:spPr/>
      <dgm:t>
        <a:bodyPr/>
        <a:lstStyle/>
        <a:p>
          <a:endParaRPr lang="en-US"/>
        </a:p>
      </dgm:t>
    </dgm:pt>
    <dgm:pt modelId="{1B9B1D95-02F4-40AF-99CF-ED529C758652}" type="sibTrans" cxnId="{998BB049-F33E-4CD4-A543-23DC07DDAE56}">
      <dgm:prSet/>
      <dgm:spPr/>
      <dgm:t>
        <a:bodyPr/>
        <a:lstStyle/>
        <a:p>
          <a:endParaRPr lang="en-US"/>
        </a:p>
      </dgm:t>
    </dgm:pt>
    <dgm:pt modelId="{CB2A7FAA-6D8F-4A21-AB04-C39379458D88}">
      <dgm:prSet/>
      <dgm:spPr/>
      <dgm:t>
        <a:bodyPr/>
        <a:lstStyle/>
        <a:p>
          <a:r>
            <a:rPr lang="en-US"/>
            <a:t>Patients discharged on multiple antipsychotic medications </a:t>
          </a:r>
        </a:p>
      </dgm:t>
    </dgm:pt>
    <dgm:pt modelId="{46BDDA09-39B4-413C-8EF9-F77BBCFD2F10}" type="parTrans" cxnId="{B864976C-7AD5-482C-B0C3-1C9FB3EDE21A}">
      <dgm:prSet/>
      <dgm:spPr/>
      <dgm:t>
        <a:bodyPr/>
        <a:lstStyle/>
        <a:p>
          <a:endParaRPr lang="en-US"/>
        </a:p>
      </dgm:t>
    </dgm:pt>
    <dgm:pt modelId="{AD276D8E-5FCE-4E90-A690-E6C4ED369EC9}" type="sibTrans" cxnId="{B864976C-7AD5-482C-B0C3-1C9FB3EDE21A}">
      <dgm:prSet/>
      <dgm:spPr/>
      <dgm:t>
        <a:bodyPr/>
        <a:lstStyle/>
        <a:p>
          <a:endParaRPr lang="en-US"/>
        </a:p>
      </dgm:t>
    </dgm:pt>
    <dgm:pt modelId="{654F52CA-23EF-49F4-A04C-A61AE2CF4648}">
      <dgm:prSet/>
      <dgm:spPr/>
      <dgm:t>
        <a:bodyPr/>
        <a:lstStyle/>
        <a:p>
          <a:r>
            <a:rPr lang="en-US" dirty="0"/>
            <a:t>Patients discharged from a hospital-based inpatient psychiatric setting with a continuing care plan created </a:t>
          </a:r>
        </a:p>
      </dgm:t>
    </dgm:pt>
    <dgm:pt modelId="{D2843348-34A2-447A-80EE-A7E3ED8180FE}" type="parTrans" cxnId="{B0D8864D-738A-427A-A3B8-39CA530FDA9C}">
      <dgm:prSet/>
      <dgm:spPr/>
      <dgm:t>
        <a:bodyPr/>
        <a:lstStyle/>
        <a:p>
          <a:endParaRPr lang="en-US"/>
        </a:p>
      </dgm:t>
    </dgm:pt>
    <dgm:pt modelId="{F36D47A9-BBFB-4ECC-B7C0-287BECD44BD9}" type="sibTrans" cxnId="{B0D8864D-738A-427A-A3B8-39CA530FDA9C}">
      <dgm:prSet/>
      <dgm:spPr/>
      <dgm:t>
        <a:bodyPr/>
        <a:lstStyle/>
        <a:p>
          <a:endParaRPr lang="en-US"/>
        </a:p>
      </dgm:t>
    </dgm:pt>
    <dgm:pt modelId="{FBDE8450-40B4-4A57-BCF2-BCDEBC23037A}">
      <dgm:prSet/>
      <dgm:spPr/>
      <dgm:t>
        <a:bodyPr/>
        <a:lstStyle/>
        <a:p>
          <a:r>
            <a:rPr lang="en-US"/>
            <a:t>Post discharge continuing care plan transmitted to next level of care provider upon discharge </a:t>
          </a:r>
        </a:p>
      </dgm:t>
    </dgm:pt>
    <dgm:pt modelId="{7051C592-CF8E-4D19-843D-2BAB5F7FDA32}" type="parTrans" cxnId="{62F34BD5-894F-4085-997F-22DF0B623768}">
      <dgm:prSet/>
      <dgm:spPr/>
      <dgm:t>
        <a:bodyPr/>
        <a:lstStyle/>
        <a:p>
          <a:endParaRPr lang="en-US"/>
        </a:p>
      </dgm:t>
    </dgm:pt>
    <dgm:pt modelId="{4E775869-16FC-4D3A-B1CB-4AD746334258}" type="sibTrans" cxnId="{62F34BD5-894F-4085-997F-22DF0B623768}">
      <dgm:prSet/>
      <dgm:spPr/>
      <dgm:t>
        <a:bodyPr/>
        <a:lstStyle/>
        <a:p>
          <a:endParaRPr lang="en-US"/>
        </a:p>
      </dgm:t>
    </dgm:pt>
    <dgm:pt modelId="{F61A03DA-EDBA-3F45-A647-8AFA86B9ED39}" type="pres">
      <dgm:prSet presAssocID="{A6F19E71-AA8C-4B50-B94C-9D5C6A244668}" presName="linear" presStyleCnt="0">
        <dgm:presLayoutVars>
          <dgm:animLvl val="lvl"/>
          <dgm:resizeHandles val="exact"/>
        </dgm:presLayoutVars>
      </dgm:prSet>
      <dgm:spPr/>
    </dgm:pt>
    <dgm:pt modelId="{7AF70E0A-C8D0-0948-8758-EABD55AFCB9B}" type="pres">
      <dgm:prSet presAssocID="{4A808677-4C87-4CC9-A9E4-E344DB73B801}" presName="parentText" presStyleLbl="node1" presStyleIdx="0" presStyleCnt="6">
        <dgm:presLayoutVars>
          <dgm:chMax val="0"/>
          <dgm:bulletEnabled val="1"/>
        </dgm:presLayoutVars>
      </dgm:prSet>
      <dgm:spPr/>
    </dgm:pt>
    <dgm:pt modelId="{92963104-1A3E-5246-B05E-3597A0CD4AD2}" type="pres">
      <dgm:prSet presAssocID="{8D302357-8971-48F1-8038-E8EE774CDE7E}" presName="spacer" presStyleCnt="0"/>
      <dgm:spPr/>
    </dgm:pt>
    <dgm:pt modelId="{AE6AA98F-85A5-7D47-9E7F-5DB0D05BDBD9}" type="pres">
      <dgm:prSet presAssocID="{2DABB43C-0B0D-4CC6-894A-96A9D369D996}" presName="parentText" presStyleLbl="node1" presStyleIdx="1" presStyleCnt="6">
        <dgm:presLayoutVars>
          <dgm:chMax val="0"/>
          <dgm:bulletEnabled val="1"/>
        </dgm:presLayoutVars>
      </dgm:prSet>
      <dgm:spPr/>
    </dgm:pt>
    <dgm:pt modelId="{4F277FD2-958C-F54C-8EE5-B981A85232AA}" type="pres">
      <dgm:prSet presAssocID="{C9723837-A1F1-4EB4-B2F6-30B97475C24C}" presName="spacer" presStyleCnt="0"/>
      <dgm:spPr/>
    </dgm:pt>
    <dgm:pt modelId="{FA20821C-27C6-5A49-8050-69A0DAE80545}" type="pres">
      <dgm:prSet presAssocID="{BDB678E4-8A66-4874-9347-1D13496E2056}" presName="parentText" presStyleLbl="node1" presStyleIdx="2" presStyleCnt="6">
        <dgm:presLayoutVars>
          <dgm:chMax val="0"/>
          <dgm:bulletEnabled val="1"/>
        </dgm:presLayoutVars>
      </dgm:prSet>
      <dgm:spPr/>
    </dgm:pt>
    <dgm:pt modelId="{3D6C545E-A99E-4D4A-997A-D2F5EBC8C5E4}" type="pres">
      <dgm:prSet presAssocID="{1B9B1D95-02F4-40AF-99CF-ED529C758652}" presName="spacer" presStyleCnt="0"/>
      <dgm:spPr/>
    </dgm:pt>
    <dgm:pt modelId="{0DDD6185-9B5D-E64A-9F8E-F6BFBDBD91F4}" type="pres">
      <dgm:prSet presAssocID="{CB2A7FAA-6D8F-4A21-AB04-C39379458D88}" presName="parentText" presStyleLbl="node1" presStyleIdx="3" presStyleCnt="6">
        <dgm:presLayoutVars>
          <dgm:chMax val="0"/>
          <dgm:bulletEnabled val="1"/>
        </dgm:presLayoutVars>
      </dgm:prSet>
      <dgm:spPr/>
    </dgm:pt>
    <dgm:pt modelId="{89DA6098-0CF8-6B4D-8171-7DDCCDBFA44A}" type="pres">
      <dgm:prSet presAssocID="{AD276D8E-5FCE-4E90-A690-E6C4ED369EC9}" presName="spacer" presStyleCnt="0"/>
      <dgm:spPr/>
    </dgm:pt>
    <dgm:pt modelId="{E4FBFED1-BAF6-D640-A206-D0EA5059D701}" type="pres">
      <dgm:prSet presAssocID="{654F52CA-23EF-49F4-A04C-A61AE2CF4648}" presName="parentText" presStyleLbl="node1" presStyleIdx="4" presStyleCnt="6">
        <dgm:presLayoutVars>
          <dgm:chMax val="0"/>
          <dgm:bulletEnabled val="1"/>
        </dgm:presLayoutVars>
      </dgm:prSet>
      <dgm:spPr/>
    </dgm:pt>
    <dgm:pt modelId="{4078C695-51E9-9143-BFC3-3134B0E679CE}" type="pres">
      <dgm:prSet presAssocID="{F36D47A9-BBFB-4ECC-B7C0-287BECD44BD9}" presName="spacer" presStyleCnt="0"/>
      <dgm:spPr/>
    </dgm:pt>
    <dgm:pt modelId="{94C7EBD9-E2DD-7F4B-B85C-60AD4E5CE13F}" type="pres">
      <dgm:prSet presAssocID="{FBDE8450-40B4-4A57-BCF2-BCDEBC23037A}" presName="parentText" presStyleLbl="node1" presStyleIdx="5" presStyleCnt="6">
        <dgm:presLayoutVars>
          <dgm:chMax val="0"/>
          <dgm:bulletEnabled val="1"/>
        </dgm:presLayoutVars>
      </dgm:prSet>
      <dgm:spPr/>
    </dgm:pt>
  </dgm:ptLst>
  <dgm:cxnLst>
    <dgm:cxn modelId="{998BB049-F33E-4CD4-A543-23DC07DDAE56}" srcId="{A6F19E71-AA8C-4B50-B94C-9D5C6A244668}" destId="{BDB678E4-8A66-4874-9347-1D13496E2056}" srcOrd="2" destOrd="0" parTransId="{5A5ECAEA-A7B8-4030-A6B3-4ABBE69B5D8B}" sibTransId="{1B9B1D95-02F4-40AF-99CF-ED529C758652}"/>
    <dgm:cxn modelId="{B0D8864D-738A-427A-A3B8-39CA530FDA9C}" srcId="{A6F19E71-AA8C-4B50-B94C-9D5C6A244668}" destId="{654F52CA-23EF-49F4-A04C-A61AE2CF4648}" srcOrd="4" destOrd="0" parTransId="{D2843348-34A2-447A-80EE-A7E3ED8180FE}" sibTransId="{F36D47A9-BBFB-4ECC-B7C0-287BECD44BD9}"/>
    <dgm:cxn modelId="{097B484E-B822-994B-9F5C-CEFF39E60DD4}" type="presOf" srcId="{FBDE8450-40B4-4A57-BCF2-BCDEBC23037A}" destId="{94C7EBD9-E2DD-7F4B-B85C-60AD4E5CE13F}" srcOrd="0" destOrd="0" presId="urn:microsoft.com/office/officeart/2005/8/layout/vList2"/>
    <dgm:cxn modelId="{EF894561-FFA0-D24C-AC47-E4FE34B6B51B}" type="presOf" srcId="{A6F19E71-AA8C-4B50-B94C-9D5C6A244668}" destId="{F61A03DA-EDBA-3F45-A647-8AFA86B9ED39}" srcOrd="0" destOrd="0" presId="urn:microsoft.com/office/officeart/2005/8/layout/vList2"/>
    <dgm:cxn modelId="{B864976C-7AD5-482C-B0C3-1C9FB3EDE21A}" srcId="{A6F19E71-AA8C-4B50-B94C-9D5C6A244668}" destId="{CB2A7FAA-6D8F-4A21-AB04-C39379458D88}" srcOrd="3" destOrd="0" parTransId="{46BDDA09-39B4-413C-8EF9-F77BBCFD2F10}" sibTransId="{AD276D8E-5FCE-4E90-A690-E6C4ED369EC9}"/>
    <dgm:cxn modelId="{B9DAC980-F57F-A94F-B2A1-D5A55F44A1D8}" type="presOf" srcId="{654F52CA-23EF-49F4-A04C-A61AE2CF4648}" destId="{E4FBFED1-BAF6-D640-A206-D0EA5059D701}" srcOrd="0" destOrd="0" presId="urn:microsoft.com/office/officeart/2005/8/layout/vList2"/>
    <dgm:cxn modelId="{0E2A93A0-6A4F-E64D-98DD-B7D16EBDC881}" type="presOf" srcId="{BDB678E4-8A66-4874-9347-1D13496E2056}" destId="{FA20821C-27C6-5A49-8050-69A0DAE80545}" srcOrd="0" destOrd="0" presId="urn:microsoft.com/office/officeart/2005/8/layout/vList2"/>
    <dgm:cxn modelId="{0DD444B5-EC87-1149-ABC4-E74EC158FB1B}" type="presOf" srcId="{CB2A7FAA-6D8F-4A21-AB04-C39379458D88}" destId="{0DDD6185-9B5D-E64A-9F8E-F6BFBDBD91F4}" srcOrd="0" destOrd="0" presId="urn:microsoft.com/office/officeart/2005/8/layout/vList2"/>
    <dgm:cxn modelId="{9EF1FBB9-7757-4EDF-B1DC-5106FC89CFB2}" srcId="{A6F19E71-AA8C-4B50-B94C-9D5C6A244668}" destId="{2DABB43C-0B0D-4CC6-894A-96A9D369D996}" srcOrd="1" destOrd="0" parTransId="{9ADD5502-3E2C-4309-B035-3D866C35A763}" sibTransId="{C9723837-A1F1-4EB4-B2F6-30B97475C24C}"/>
    <dgm:cxn modelId="{62F34BD5-894F-4085-997F-22DF0B623768}" srcId="{A6F19E71-AA8C-4B50-B94C-9D5C6A244668}" destId="{FBDE8450-40B4-4A57-BCF2-BCDEBC23037A}" srcOrd="5" destOrd="0" parTransId="{7051C592-CF8E-4D19-843D-2BAB5F7FDA32}" sibTransId="{4E775869-16FC-4D3A-B1CB-4AD746334258}"/>
    <dgm:cxn modelId="{FF17ADE9-69BE-4D08-8CF4-B9B582BD235B}" srcId="{A6F19E71-AA8C-4B50-B94C-9D5C6A244668}" destId="{4A808677-4C87-4CC9-A9E4-E344DB73B801}" srcOrd="0" destOrd="0" parTransId="{6277CB5F-9132-4995-8982-2333842BDBFE}" sibTransId="{8D302357-8971-48F1-8038-E8EE774CDE7E}"/>
    <dgm:cxn modelId="{F40A8AF8-C131-794F-BC1B-D791D1B910DA}" type="presOf" srcId="{4A808677-4C87-4CC9-A9E4-E344DB73B801}" destId="{7AF70E0A-C8D0-0948-8758-EABD55AFCB9B}" srcOrd="0" destOrd="0" presId="urn:microsoft.com/office/officeart/2005/8/layout/vList2"/>
    <dgm:cxn modelId="{85EBC1FE-63BB-FF4A-87C7-38AC576828BB}" type="presOf" srcId="{2DABB43C-0B0D-4CC6-894A-96A9D369D996}" destId="{AE6AA98F-85A5-7D47-9E7F-5DB0D05BDBD9}" srcOrd="0" destOrd="0" presId="urn:microsoft.com/office/officeart/2005/8/layout/vList2"/>
    <dgm:cxn modelId="{DD5FD3BC-7748-2B4D-A7B4-40DB7CE7A590}" type="presParOf" srcId="{F61A03DA-EDBA-3F45-A647-8AFA86B9ED39}" destId="{7AF70E0A-C8D0-0948-8758-EABD55AFCB9B}" srcOrd="0" destOrd="0" presId="urn:microsoft.com/office/officeart/2005/8/layout/vList2"/>
    <dgm:cxn modelId="{AC557536-DBBD-374A-AF32-C00424031687}" type="presParOf" srcId="{F61A03DA-EDBA-3F45-A647-8AFA86B9ED39}" destId="{92963104-1A3E-5246-B05E-3597A0CD4AD2}" srcOrd="1" destOrd="0" presId="urn:microsoft.com/office/officeart/2005/8/layout/vList2"/>
    <dgm:cxn modelId="{CCD0AF39-B524-FD40-B3AB-7055585469C0}" type="presParOf" srcId="{F61A03DA-EDBA-3F45-A647-8AFA86B9ED39}" destId="{AE6AA98F-85A5-7D47-9E7F-5DB0D05BDBD9}" srcOrd="2" destOrd="0" presId="urn:microsoft.com/office/officeart/2005/8/layout/vList2"/>
    <dgm:cxn modelId="{3A8B97F0-148C-0E4A-BB80-D3755222F1EE}" type="presParOf" srcId="{F61A03DA-EDBA-3F45-A647-8AFA86B9ED39}" destId="{4F277FD2-958C-F54C-8EE5-B981A85232AA}" srcOrd="3" destOrd="0" presId="urn:microsoft.com/office/officeart/2005/8/layout/vList2"/>
    <dgm:cxn modelId="{B2DDD33D-4D0C-8D47-825E-31670E4CD135}" type="presParOf" srcId="{F61A03DA-EDBA-3F45-A647-8AFA86B9ED39}" destId="{FA20821C-27C6-5A49-8050-69A0DAE80545}" srcOrd="4" destOrd="0" presId="urn:microsoft.com/office/officeart/2005/8/layout/vList2"/>
    <dgm:cxn modelId="{CE13D9DD-30AA-6C4F-BA09-1029CA2DB46E}" type="presParOf" srcId="{F61A03DA-EDBA-3F45-A647-8AFA86B9ED39}" destId="{3D6C545E-A99E-4D4A-997A-D2F5EBC8C5E4}" srcOrd="5" destOrd="0" presId="urn:microsoft.com/office/officeart/2005/8/layout/vList2"/>
    <dgm:cxn modelId="{97DBA6C8-7A5A-A342-A18A-226D69B7F734}" type="presParOf" srcId="{F61A03DA-EDBA-3F45-A647-8AFA86B9ED39}" destId="{0DDD6185-9B5D-E64A-9F8E-F6BFBDBD91F4}" srcOrd="6" destOrd="0" presId="urn:microsoft.com/office/officeart/2005/8/layout/vList2"/>
    <dgm:cxn modelId="{B56C2530-255F-8F43-82E2-FE407CEA5EF9}" type="presParOf" srcId="{F61A03DA-EDBA-3F45-A647-8AFA86B9ED39}" destId="{89DA6098-0CF8-6B4D-8171-7DDCCDBFA44A}" srcOrd="7" destOrd="0" presId="urn:microsoft.com/office/officeart/2005/8/layout/vList2"/>
    <dgm:cxn modelId="{909448BC-023A-BA4A-AF76-F684E9FC9985}" type="presParOf" srcId="{F61A03DA-EDBA-3F45-A647-8AFA86B9ED39}" destId="{E4FBFED1-BAF6-D640-A206-D0EA5059D701}" srcOrd="8" destOrd="0" presId="urn:microsoft.com/office/officeart/2005/8/layout/vList2"/>
    <dgm:cxn modelId="{11F31086-9F2B-4047-AA5D-E533F06BEC28}" type="presParOf" srcId="{F61A03DA-EDBA-3F45-A647-8AFA86B9ED39}" destId="{4078C695-51E9-9143-BFC3-3134B0E679CE}" srcOrd="9" destOrd="0" presId="urn:microsoft.com/office/officeart/2005/8/layout/vList2"/>
    <dgm:cxn modelId="{5CA598BE-58C0-F341-B40A-2183B18213F0}" type="presParOf" srcId="{F61A03DA-EDBA-3F45-A647-8AFA86B9ED39}" destId="{94C7EBD9-E2DD-7F4B-B85C-60AD4E5CE13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21F7E3-8AB4-4A66-AF41-8216A0367063}"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15A8A1E0-176F-4E31-A4E6-F9E611616D81}">
      <dgm:prSet/>
      <dgm:spPr/>
      <dgm:t>
        <a:bodyPr/>
        <a:lstStyle/>
        <a:p>
          <a:r>
            <a:rPr lang="en-US"/>
            <a:t>Referred to as the seventh step in the nursing process </a:t>
          </a:r>
        </a:p>
      </dgm:t>
    </dgm:pt>
    <dgm:pt modelId="{431A55DC-D25B-4B05-AE5E-0D2ED7F48CD3}" type="parTrans" cxnId="{8A0FBD80-D601-4898-AF48-3E52B0E15643}">
      <dgm:prSet/>
      <dgm:spPr/>
      <dgm:t>
        <a:bodyPr/>
        <a:lstStyle/>
        <a:p>
          <a:endParaRPr lang="en-US"/>
        </a:p>
      </dgm:t>
    </dgm:pt>
    <dgm:pt modelId="{9C41C1ED-2618-407D-B519-CA2ED37CD9AA}" type="sibTrans" cxnId="{8A0FBD80-D601-4898-AF48-3E52B0E15643}">
      <dgm:prSet/>
      <dgm:spPr/>
      <dgm:t>
        <a:bodyPr/>
        <a:lstStyle/>
        <a:p>
          <a:endParaRPr lang="en-US"/>
        </a:p>
      </dgm:t>
    </dgm:pt>
    <dgm:pt modelId="{8428209F-3591-4A77-BD84-E4399F23801F}">
      <dgm:prSet/>
      <dgm:spPr/>
      <dgm:t>
        <a:bodyPr/>
        <a:lstStyle/>
        <a:p>
          <a:r>
            <a:rPr lang="en-US"/>
            <a:t>Crucial even through evaluation </a:t>
          </a:r>
        </a:p>
      </dgm:t>
    </dgm:pt>
    <dgm:pt modelId="{6BBB638F-BE5E-467C-93C0-E6CF3034BCD6}" type="parTrans" cxnId="{E664874F-8C7F-443D-BA96-C3737A287D83}">
      <dgm:prSet/>
      <dgm:spPr/>
      <dgm:t>
        <a:bodyPr/>
        <a:lstStyle/>
        <a:p>
          <a:endParaRPr lang="en-US"/>
        </a:p>
      </dgm:t>
    </dgm:pt>
    <dgm:pt modelId="{A43D3920-7D4F-4F9C-ACF2-AD611409E1B3}" type="sibTrans" cxnId="{E664874F-8C7F-443D-BA96-C3737A287D83}">
      <dgm:prSet/>
      <dgm:spPr/>
      <dgm:t>
        <a:bodyPr/>
        <a:lstStyle/>
        <a:p>
          <a:endParaRPr lang="en-US"/>
        </a:p>
      </dgm:t>
    </dgm:pt>
    <dgm:pt modelId="{24986C43-FCED-4B62-B226-DCEDDE3F4324}">
      <dgm:prSet/>
      <dgm:spPr/>
      <dgm:t>
        <a:bodyPr/>
        <a:lstStyle/>
        <a:p>
          <a:r>
            <a:rPr lang="en-US" b="1"/>
            <a:t>Include</a:t>
          </a:r>
          <a:r>
            <a:rPr lang="en-US"/>
            <a:t>: patient condition, informed consents, drug reactions, patient concerns, and adverse incidents </a:t>
          </a:r>
        </a:p>
      </dgm:t>
    </dgm:pt>
    <dgm:pt modelId="{F50FB84A-CB2F-44EA-BACD-F9776773267B}" type="parTrans" cxnId="{0B329E5A-59A1-4D69-96C3-6507D3F0B32D}">
      <dgm:prSet/>
      <dgm:spPr/>
      <dgm:t>
        <a:bodyPr/>
        <a:lstStyle/>
        <a:p>
          <a:endParaRPr lang="en-US"/>
        </a:p>
      </dgm:t>
    </dgm:pt>
    <dgm:pt modelId="{F38D71E3-4881-44E5-81FC-5A92E2E40B09}" type="sibTrans" cxnId="{0B329E5A-59A1-4D69-96C3-6507D3F0B32D}">
      <dgm:prSet/>
      <dgm:spPr/>
      <dgm:t>
        <a:bodyPr/>
        <a:lstStyle/>
        <a:p>
          <a:endParaRPr lang="en-US"/>
        </a:p>
      </dgm:t>
    </dgm:pt>
    <dgm:pt modelId="{B169DB06-2BC5-44E1-9EB2-ED6F72742A23}">
      <dgm:prSet/>
      <dgm:spPr/>
      <dgm:t>
        <a:bodyPr/>
        <a:lstStyle/>
        <a:p>
          <a:r>
            <a:rPr lang="en-US"/>
            <a:t>Medical record: Legal Document</a:t>
          </a:r>
        </a:p>
      </dgm:t>
    </dgm:pt>
    <dgm:pt modelId="{40C1998B-12C0-48AE-8C8F-5CABBAF440A5}" type="parTrans" cxnId="{88E7F062-9142-4C4E-BE12-97F02B40C8A3}">
      <dgm:prSet/>
      <dgm:spPr/>
      <dgm:t>
        <a:bodyPr/>
        <a:lstStyle/>
        <a:p>
          <a:endParaRPr lang="en-US"/>
        </a:p>
      </dgm:t>
    </dgm:pt>
    <dgm:pt modelId="{544198C9-76EE-401A-A17D-DF427966DDC5}" type="sibTrans" cxnId="{88E7F062-9142-4C4E-BE12-97F02B40C8A3}">
      <dgm:prSet/>
      <dgm:spPr/>
      <dgm:t>
        <a:bodyPr/>
        <a:lstStyle/>
        <a:p>
          <a:endParaRPr lang="en-US"/>
        </a:p>
      </dgm:t>
    </dgm:pt>
    <dgm:pt modelId="{5B10A2E4-4AE1-4799-B95A-85FFE5E0DCFD}">
      <dgm:prSet/>
      <dgm:spPr/>
      <dgm:t>
        <a:bodyPr/>
        <a:lstStyle/>
        <a:p>
          <a:r>
            <a:rPr lang="en-US"/>
            <a:t>Documentation of Nonadherence</a:t>
          </a:r>
        </a:p>
      </dgm:t>
    </dgm:pt>
    <dgm:pt modelId="{D58EE5DA-1609-468A-951E-6D2A78922F21}" type="parTrans" cxnId="{15F79153-6FFF-4DD6-863C-89ECE9A967D4}">
      <dgm:prSet/>
      <dgm:spPr/>
      <dgm:t>
        <a:bodyPr/>
        <a:lstStyle/>
        <a:p>
          <a:endParaRPr lang="en-US"/>
        </a:p>
      </dgm:t>
    </dgm:pt>
    <dgm:pt modelId="{87401063-42A3-4461-8258-4D1CC8053A5C}" type="sibTrans" cxnId="{15F79153-6FFF-4DD6-863C-89ECE9A967D4}">
      <dgm:prSet/>
      <dgm:spPr/>
      <dgm:t>
        <a:bodyPr/>
        <a:lstStyle/>
        <a:p>
          <a:endParaRPr lang="en-US"/>
        </a:p>
      </dgm:t>
    </dgm:pt>
    <dgm:pt modelId="{3A734D3A-ED94-C544-9560-AD3C301B1771}" type="pres">
      <dgm:prSet presAssocID="{EA21F7E3-8AB4-4A66-AF41-8216A0367063}" presName="linear" presStyleCnt="0">
        <dgm:presLayoutVars>
          <dgm:dir/>
          <dgm:animLvl val="lvl"/>
          <dgm:resizeHandles val="exact"/>
        </dgm:presLayoutVars>
      </dgm:prSet>
      <dgm:spPr/>
    </dgm:pt>
    <dgm:pt modelId="{2AF51A0C-267D-AC4D-B778-40EA21A33B97}" type="pres">
      <dgm:prSet presAssocID="{15A8A1E0-176F-4E31-A4E6-F9E611616D81}" presName="parentLin" presStyleCnt="0"/>
      <dgm:spPr/>
    </dgm:pt>
    <dgm:pt modelId="{BE1319C6-2C0A-6543-A222-B89BE788D33E}" type="pres">
      <dgm:prSet presAssocID="{15A8A1E0-176F-4E31-A4E6-F9E611616D81}" presName="parentLeftMargin" presStyleLbl="node1" presStyleIdx="0" presStyleCnt="3"/>
      <dgm:spPr/>
    </dgm:pt>
    <dgm:pt modelId="{EEA8DCE3-1D16-9B4A-AE31-80B0FD6F3F6D}" type="pres">
      <dgm:prSet presAssocID="{15A8A1E0-176F-4E31-A4E6-F9E611616D81}" presName="parentText" presStyleLbl="node1" presStyleIdx="0" presStyleCnt="3">
        <dgm:presLayoutVars>
          <dgm:chMax val="0"/>
          <dgm:bulletEnabled val="1"/>
        </dgm:presLayoutVars>
      </dgm:prSet>
      <dgm:spPr/>
    </dgm:pt>
    <dgm:pt modelId="{904281EF-6EFD-7646-B20E-6CF2830C87E1}" type="pres">
      <dgm:prSet presAssocID="{15A8A1E0-176F-4E31-A4E6-F9E611616D81}" presName="negativeSpace" presStyleCnt="0"/>
      <dgm:spPr/>
    </dgm:pt>
    <dgm:pt modelId="{60BF95EA-A0D7-7648-8007-73EF4BC3394D}" type="pres">
      <dgm:prSet presAssocID="{15A8A1E0-176F-4E31-A4E6-F9E611616D81}" presName="childText" presStyleLbl="conFgAcc1" presStyleIdx="0" presStyleCnt="3">
        <dgm:presLayoutVars>
          <dgm:bulletEnabled val="1"/>
        </dgm:presLayoutVars>
      </dgm:prSet>
      <dgm:spPr/>
    </dgm:pt>
    <dgm:pt modelId="{289C9313-2937-DC4A-8DD6-1A7541C5E2FC}" type="pres">
      <dgm:prSet presAssocID="{9C41C1ED-2618-407D-B519-CA2ED37CD9AA}" presName="spaceBetweenRectangles" presStyleCnt="0"/>
      <dgm:spPr/>
    </dgm:pt>
    <dgm:pt modelId="{40001246-1901-F54F-B4E6-FDCE54B85B81}" type="pres">
      <dgm:prSet presAssocID="{B169DB06-2BC5-44E1-9EB2-ED6F72742A23}" presName="parentLin" presStyleCnt="0"/>
      <dgm:spPr/>
    </dgm:pt>
    <dgm:pt modelId="{476D1660-343F-544E-B47A-5A67160F54F1}" type="pres">
      <dgm:prSet presAssocID="{B169DB06-2BC5-44E1-9EB2-ED6F72742A23}" presName="parentLeftMargin" presStyleLbl="node1" presStyleIdx="0" presStyleCnt="3"/>
      <dgm:spPr/>
    </dgm:pt>
    <dgm:pt modelId="{BBC828B3-7CA6-C446-8CB7-479B26C3AF1C}" type="pres">
      <dgm:prSet presAssocID="{B169DB06-2BC5-44E1-9EB2-ED6F72742A23}" presName="parentText" presStyleLbl="node1" presStyleIdx="1" presStyleCnt="3">
        <dgm:presLayoutVars>
          <dgm:chMax val="0"/>
          <dgm:bulletEnabled val="1"/>
        </dgm:presLayoutVars>
      </dgm:prSet>
      <dgm:spPr/>
    </dgm:pt>
    <dgm:pt modelId="{9B4750D0-B818-E942-99BB-4429F1FF2E81}" type="pres">
      <dgm:prSet presAssocID="{B169DB06-2BC5-44E1-9EB2-ED6F72742A23}" presName="negativeSpace" presStyleCnt="0"/>
      <dgm:spPr/>
    </dgm:pt>
    <dgm:pt modelId="{735FFB6B-5BDA-D54C-8E97-16D47B5B4EB8}" type="pres">
      <dgm:prSet presAssocID="{B169DB06-2BC5-44E1-9EB2-ED6F72742A23}" presName="childText" presStyleLbl="conFgAcc1" presStyleIdx="1" presStyleCnt="3">
        <dgm:presLayoutVars>
          <dgm:bulletEnabled val="1"/>
        </dgm:presLayoutVars>
      </dgm:prSet>
      <dgm:spPr/>
    </dgm:pt>
    <dgm:pt modelId="{E9783684-B84E-2647-A64D-3922D105B6D6}" type="pres">
      <dgm:prSet presAssocID="{544198C9-76EE-401A-A17D-DF427966DDC5}" presName="spaceBetweenRectangles" presStyleCnt="0"/>
      <dgm:spPr/>
    </dgm:pt>
    <dgm:pt modelId="{21B417EE-6DEA-534E-B595-6B29F00819CE}" type="pres">
      <dgm:prSet presAssocID="{5B10A2E4-4AE1-4799-B95A-85FFE5E0DCFD}" presName="parentLin" presStyleCnt="0"/>
      <dgm:spPr/>
    </dgm:pt>
    <dgm:pt modelId="{7130E53B-A50A-6B4F-A930-1296A0BA003E}" type="pres">
      <dgm:prSet presAssocID="{5B10A2E4-4AE1-4799-B95A-85FFE5E0DCFD}" presName="parentLeftMargin" presStyleLbl="node1" presStyleIdx="1" presStyleCnt="3"/>
      <dgm:spPr/>
    </dgm:pt>
    <dgm:pt modelId="{67278CE0-3970-1E4F-AD09-97374A27DB94}" type="pres">
      <dgm:prSet presAssocID="{5B10A2E4-4AE1-4799-B95A-85FFE5E0DCFD}" presName="parentText" presStyleLbl="node1" presStyleIdx="2" presStyleCnt="3">
        <dgm:presLayoutVars>
          <dgm:chMax val="0"/>
          <dgm:bulletEnabled val="1"/>
        </dgm:presLayoutVars>
      </dgm:prSet>
      <dgm:spPr/>
    </dgm:pt>
    <dgm:pt modelId="{15DFEB67-B607-2A45-B633-DAC13195B309}" type="pres">
      <dgm:prSet presAssocID="{5B10A2E4-4AE1-4799-B95A-85FFE5E0DCFD}" presName="negativeSpace" presStyleCnt="0"/>
      <dgm:spPr/>
    </dgm:pt>
    <dgm:pt modelId="{BED2337F-D04A-A747-A09E-302338B1486C}" type="pres">
      <dgm:prSet presAssocID="{5B10A2E4-4AE1-4799-B95A-85FFE5E0DCFD}" presName="childText" presStyleLbl="conFgAcc1" presStyleIdx="2" presStyleCnt="3">
        <dgm:presLayoutVars>
          <dgm:bulletEnabled val="1"/>
        </dgm:presLayoutVars>
      </dgm:prSet>
      <dgm:spPr/>
    </dgm:pt>
  </dgm:ptLst>
  <dgm:cxnLst>
    <dgm:cxn modelId="{E849D518-E69C-0843-963B-FFDCBAA2156D}" type="presOf" srcId="{B169DB06-2BC5-44E1-9EB2-ED6F72742A23}" destId="{BBC828B3-7CA6-C446-8CB7-479B26C3AF1C}" srcOrd="1" destOrd="0" presId="urn:microsoft.com/office/officeart/2005/8/layout/list1"/>
    <dgm:cxn modelId="{FA55612E-5E7E-B245-A611-17C0BD0AA87C}" type="presOf" srcId="{5B10A2E4-4AE1-4799-B95A-85FFE5E0DCFD}" destId="{67278CE0-3970-1E4F-AD09-97374A27DB94}" srcOrd="1" destOrd="0" presId="urn:microsoft.com/office/officeart/2005/8/layout/list1"/>
    <dgm:cxn modelId="{E664874F-8C7F-443D-BA96-C3737A287D83}" srcId="{15A8A1E0-176F-4E31-A4E6-F9E611616D81}" destId="{8428209F-3591-4A77-BD84-E4399F23801F}" srcOrd="0" destOrd="0" parTransId="{6BBB638F-BE5E-467C-93C0-E6CF3034BCD6}" sibTransId="{A43D3920-7D4F-4F9C-ACF2-AD611409E1B3}"/>
    <dgm:cxn modelId="{15F79153-6FFF-4DD6-863C-89ECE9A967D4}" srcId="{EA21F7E3-8AB4-4A66-AF41-8216A0367063}" destId="{5B10A2E4-4AE1-4799-B95A-85FFE5E0DCFD}" srcOrd="2" destOrd="0" parTransId="{D58EE5DA-1609-468A-951E-6D2A78922F21}" sibTransId="{87401063-42A3-4461-8258-4D1CC8053A5C}"/>
    <dgm:cxn modelId="{0B329E5A-59A1-4D69-96C3-6507D3F0B32D}" srcId="{15A8A1E0-176F-4E31-A4E6-F9E611616D81}" destId="{24986C43-FCED-4B62-B226-DCEDDE3F4324}" srcOrd="1" destOrd="0" parTransId="{F50FB84A-CB2F-44EA-BACD-F9776773267B}" sibTransId="{F38D71E3-4881-44E5-81FC-5A92E2E40B09}"/>
    <dgm:cxn modelId="{CBFDF860-56D7-3947-AFBB-69061C095F4C}" type="presOf" srcId="{8428209F-3591-4A77-BD84-E4399F23801F}" destId="{60BF95EA-A0D7-7648-8007-73EF4BC3394D}" srcOrd="0" destOrd="0" presId="urn:microsoft.com/office/officeart/2005/8/layout/list1"/>
    <dgm:cxn modelId="{88E7F062-9142-4C4E-BE12-97F02B40C8A3}" srcId="{EA21F7E3-8AB4-4A66-AF41-8216A0367063}" destId="{B169DB06-2BC5-44E1-9EB2-ED6F72742A23}" srcOrd="1" destOrd="0" parTransId="{40C1998B-12C0-48AE-8C8F-5CABBAF440A5}" sibTransId="{544198C9-76EE-401A-A17D-DF427966DDC5}"/>
    <dgm:cxn modelId="{7CCB3174-A135-5941-BE63-F77D578353C5}" type="presOf" srcId="{B169DB06-2BC5-44E1-9EB2-ED6F72742A23}" destId="{476D1660-343F-544E-B47A-5A67160F54F1}" srcOrd="0" destOrd="0" presId="urn:microsoft.com/office/officeart/2005/8/layout/list1"/>
    <dgm:cxn modelId="{8A0FBD80-D601-4898-AF48-3E52B0E15643}" srcId="{EA21F7E3-8AB4-4A66-AF41-8216A0367063}" destId="{15A8A1E0-176F-4E31-A4E6-F9E611616D81}" srcOrd="0" destOrd="0" parTransId="{431A55DC-D25B-4B05-AE5E-0D2ED7F48CD3}" sibTransId="{9C41C1ED-2618-407D-B519-CA2ED37CD9AA}"/>
    <dgm:cxn modelId="{6380CC9F-2A6E-3843-ACF9-0B9AA3D9F2DD}" type="presOf" srcId="{15A8A1E0-176F-4E31-A4E6-F9E611616D81}" destId="{BE1319C6-2C0A-6543-A222-B89BE788D33E}" srcOrd="0" destOrd="0" presId="urn:microsoft.com/office/officeart/2005/8/layout/list1"/>
    <dgm:cxn modelId="{246051BE-1BEE-EE47-9834-6612836E9659}" type="presOf" srcId="{24986C43-FCED-4B62-B226-DCEDDE3F4324}" destId="{60BF95EA-A0D7-7648-8007-73EF4BC3394D}" srcOrd="0" destOrd="1" presId="urn:microsoft.com/office/officeart/2005/8/layout/list1"/>
    <dgm:cxn modelId="{F1B974E4-4EE7-5D48-A906-2F6ABB32E7FE}" type="presOf" srcId="{EA21F7E3-8AB4-4A66-AF41-8216A0367063}" destId="{3A734D3A-ED94-C544-9560-AD3C301B1771}" srcOrd="0" destOrd="0" presId="urn:microsoft.com/office/officeart/2005/8/layout/list1"/>
    <dgm:cxn modelId="{B34D0FFD-E297-0941-9028-4CE7112B0CB6}" type="presOf" srcId="{15A8A1E0-176F-4E31-A4E6-F9E611616D81}" destId="{EEA8DCE3-1D16-9B4A-AE31-80B0FD6F3F6D}" srcOrd="1" destOrd="0" presId="urn:microsoft.com/office/officeart/2005/8/layout/list1"/>
    <dgm:cxn modelId="{CD55B7FD-70BA-9E4F-BB89-68E0D5A29152}" type="presOf" srcId="{5B10A2E4-4AE1-4799-B95A-85FFE5E0DCFD}" destId="{7130E53B-A50A-6B4F-A930-1296A0BA003E}" srcOrd="0" destOrd="0" presId="urn:microsoft.com/office/officeart/2005/8/layout/list1"/>
    <dgm:cxn modelId="{92379A04-FEC9-5743-A493-E214F7F580E3}" type="presParOf" srcId="{3A734D3A-ED94-C544-9560-AD3C301B1771}" destId="{2AF51A0C-267D-AC4D-B778-40EA21A33B97}" srcOrd="0" destOrd="0" presId="urn:microsoft.com/office/officeart/2005/8/layout/list1"/>
    <dgm:cxn modelId="{7328CC71-B756-3D46-B79C-B6AC49E3AA57}" type="presParOf" srcId="{2AF51A0C-267D-AC4D-B778-40EA21A33B97}" destId="{BE1319C6-2C0A-6543-A222-B89BE788D33E}" srcOrd="0" destOrd="0" presId="urn:microsoft.com/office/officeart/2005/8/layout/list1"/>
    <dgm:cxn modelId="{D5AC89A8-2E64-A941-AFCE-C3507433FE1C}" type="presParOf" srcId="{2AF51A0C-267D-AC4D-B778-40EA21A33B97}" destId="{EEA8DCE3-1D16-9B4A-AE31-80B0FD6F3F6D}" srcOrd="1" destOrd="0" presId="urn:microsoft.com/office/officeart/2005/8/layout/list1"/>
    <dgm:cxn modelId="{9BE40E4B-D751-FD4E-A27F-E7433979F0C7}" type="presParOf" srcId="{3A734D3A-ED94-C544-9560-AD3C301B1771}" destId="{904281EF-6EFD-7646-B20E-6CF2830C87E1}" srcOrd="1" destOrd="0" presId="urn:microsoft.com/office/officeart/2005/8/layout/list1"/>
    <dgm:cxn modelId="{31339D53-02B9-8548-A402-D92DD9F66B84}" type="presParOf" srcId="{3A734D3A-ED94-C544-9560-AD3C301B1771}" destId="{60BF95EA-A0D7-7648-8007-73EF4BC3394D}" srcOrd="2" destOrd="0" presId="urn:microsoft.com/office/officeart/2005/8/layout/list1"/>
    <dgm:cxn modelId="{5434BE98-4F4D-E844-A599-FC82A63C8808}" type="presParOf" srcId="{3A734D3A-ED94-C544-9560-AD3C301B1771}" destId="{289C9313-2937-DC4A-8DD6-1A7541C5E2FC}" srcOrd="3" destOrd="0" presId="urn:microsoft.com/office/officeart/2005/8/layout/list1"/>
    <dgm:cxn modelId="{06A96357-8058-2846-B77A-0164B9EDB668}" type="presParOf" srcId="{3A734D3A-ED94-C544-9560-AD3C301B1771}" destId="{40001246-1901-F54F-B4E6-FDCE54B85B81}" srcOrd="4" destOrd="0" presId="urn:microsoft.com/office/officeart/2005/8/layout/list1"/>
    <dgm:cxn modelId="{59CBB7DD-0890-434C-9165-91FD54A6F51C}" type="presParOf" srcId="{40001246-1901-F54F-B4E6-FDCE54B85B81}" destId="{476D1660-343F-544E-B47A-5A67160F54F1}" srcOrd="0" destOrd="0" presId="urn:microsoft.com/office/officeart/2005/8/layout/list1"/>
    <dgm:cxn modelId="{6154935E-6116-314A-84ED-58878B322C9E}" type="presParOf" srcId="{40001246-1901-F54F-B4E6-FDCE54B85B81}" destId="{BBC828B3-7CA6-C446-8CB7-479B26C3AF1C}" srcOrd="1" destOrd="0" presId="urn:microsoft.com/office/officeart/2005/8/layout/list1"/>
    <dgm:cxn modelId="{69711A0D-AEF5-4140-925D-4C85EF58C366}" type="presParOf" srcId="{3A734D3A-ED94-C544-9560-AD3C301B1771}" destId="{9B4750D0-B818-E942-99BB-4429F1FF2E81}" srcOrd="5" destOrd="0" presId="urn:microsoft.com/office/officeart/2005/8/layout/list1"/>
    <dgm:cxn modelId="{3D99D74B-542C-BB43-BFCF-8FD0D0E64D5D}" type="presParOf" srcId="{3A734D3A-ED94-C544-9560-AD3C301B1771}" destId="{735FFB6B-5BDA-D54C-8E97-16D47B5B4EB8}" srcOrd="6" destOrd="0" presId="urn:microsoft.com/office/officeart/2005/8/layout/list1"/>
    <dgm:cxn modelId="{62C7A17F-1C50-574B-9BFE-28CA5D25CF5F}" type="presParOf" srcId="{3A734D3A-ED94-C544-9560-AD3C301B1771}" destId="{E9783684-B84E-2647-A64D-3922D105B6D6}" srcOrd="7" destOrd="0" presId="urn:microsoft.com/office/officeart/2005/8/layout/list1"/>
    <dgm:cxn modelId="{57802F7D-1549-0840-BD79-6A79D80271BC}" type="presParOf" srcId="{3A734D3A-ED94-C544-9560-AD3C301B1771}" destId="{21B417EE-6DEA-534E-B595-6B29F00819CE}" srcOrd="8" destOrd="0" presId="urn:microsoft.com/office/officeart/2005/8/layout/list1"/>
    <dgm:cxn modelId="{7995673B-6B74-074B-B324-750B0E8E77C9}" type="presParOf" srcId="{21B417EE-6DEA-534E-B595-6B29F00819CE}" destId="{7130E53B-A50A-6B4F-A930-1296A0BA003E}" srcOrd="0" destOrd="0" presId="urn:microsoft.com/office/officeart/2005/8/layout/list1"/>
    <dgm:cxn modelId="{8CDB4DB9-625F-C042-9FEA-DC4DD8AE65F8}" type="presParOf" srcId="{21B417EE-6DEA-534E-B595-6B29F00819CE}" destId="{67278CE0-3970-1E4F-AD09-97374A27DB94}" srcOrd="1" destOrd="0" presId="urn:microsoft.com/office/officeart/2005/8/layout/list1"/>
    <dgm:cxn modelId="{927C434D-120F-564D-9E97-0B9872601F70}" type="presParOf" srcId="{3A734D3A-ED94-C544-9560-AD3C301B1771}" destId="{15DFEB67-B607-2A45-B633-DAC13195B309}" srcOrd="9" destOrd="0" presId="urn:microsoft.com/office/officeart/2005/8/layout/list1"/>
    <dgm:cxn modelId="{2611F1AC-E763-8B45-86EC-1E23C19A0C99}" type="presParOf" srcId="{3A734D3A-ED94-C544-9560-AD3C301B1771}" destId="{BED2337F-D04A-A747-A09E-302338B1486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C395C-3881-42BD-A0CE-F4CB96B58F69}">
      <dsp:nvSpPr>
        <dsp:cNvPr id="0" name=""/>
        <dsp:cNvSpPr/>
      </dsp:nvSpPr>
      <dsp:spPr>
        <a:xfrm>
          <a:off x="999128" y="71617"/>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278507-4F6A-4A2C-A636-CFB046884E96}">
      <dsp:nvSpPr>
        <dsp:cNvPr id="0" name=""/>
        <dsp:cNvSpPr/>
      </dsp:nvSpPr>
      <dsp:spPr>
        <a:xfrm>
          <a:off x="1156436" y="228925"/>
          <a:ext cx="434468" cy="4344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FB761-F962-4195-9017-8069CB51DC8A}">
      <dsp:nvSpPr>
        <dsp:cNvPr id="0" name=""/>
        <dsp:cNvSpPr/>
      </dsp:nvSpPr>
      <dsp:spPr>
        <a:xfrm>
          <a:off x="1908730" y="71617"/>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Patient-centered care</a:t>
          </a:r>
        </a:p>
      </dsp:txBody>
      <dsp:txXfrm>
        <a:off x="1908730" y="71617"/>
        <a:ext cx="1765696" cy="749083"/>
      </dsp:txXfrm>
    </dsp:sp>
    <dsp:sp modelId="{394B0FEA-8321-4B96-9B08-320E0117E71D}">
      <dsp:nvSpPr>
        <dsp:cNvPr id="0" name=""/>
        <dsp:cNvSpPr/>
      </dsp:nvSpPr>
      <dsp:spPr>
        <a:xfrm>
          <a:off x="3982086" y="71617"/>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866328-4A2D-4820-81A2-CC0E5B606A6B}">
      <dsp:nvSpPr>
        <dsp:cNvPr id="0" name=""/>
        <dsp:cNvSpPr/>
      </dsp:nvSpPr>
      <dsp:spPr>
        <a:xfrm>
          <a:off x="4139393" y="228925"/>
          <a:ext cx="434468" cy="4344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A13CB7-5BE7-43EF-ACC8-BE68E3154B4D}">
      <dsp:nvSpPr>
        <dsp:cNvPr id="0" name=""/>
        <dsp:cNvSpPr/>
      </dsp:nvSpPr>
      <dsp:spPr>
        <a:xfrm>
          <a:off x="4891687" y="71617"/>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Teamwork and collaboration</a:t>
          </a:r>
        </a:p>
      </dsp:txBody>
      <dsp:txXfrm>
        <a:off x="4891687" y="71617"/>
        <a:ext cx="1765696" cy="749083"/>
      </dsp:txXfrm>
    </dsp:sp>
    <dsp:sp modelId="{C049248E-A40F-421C-BCA4-D93D91B1392C}">
      <dsp:nvSpPr>
        <dsp:cNvPr id="0" name=""/>
        <dsp:cNvSpPr/>
      </dsp:nvSpPr>
      <dsp:spPr>
        <a:xfrm>
          <a:off x="999128" y="1436432"/>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3D5504-B54B-46F6-B593-5A6BC4852911}">
      <dsp:nvSpPr>
        <dsp:cNvPr id="0" name=""/>
        <dsp:cNvSpPr/>
      </dsp:nvSpPr>
      <dsp:spPr>
        <a:xfrm>
          <a:off x="1156436" y="1593740"/>
          <a:ext cx="434468" cy="4344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2F0C70-59A3-4D49-8714-77105902E6CD}">
      <dsp:nvSpPr>
        <dsp:cNvPr id="0" name=""/>
        <dsp:cNvSpPr/>
      </dsp:nvSpPr>
      <dsp:spPr>
        <a:xfrm>
          <a:off x="1908730" y="1436432"/>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Employ Evidence-based practice</a:t>
          </a:r>
        </a:p>
      </dsp:txBody>
      <dsp:txXfrm>
        <a:off x="1908730" y="1436432"/>
        <a:ext cx="1765696" cy="749083"/>
      </dsp:txXfrm>
    </dsp:sp>
    <dsp:sp modelId="{DE295C4D-E9C0-4405-987E-4050205C9566}">
      <dsp:nvSpPr>
        <dsp:cNvPr id="0" name=""/>
        <dsp:cNvSpPr/>
      </dsp:nvSpPr>
      <dsp:spPr>
        <a:xfrm>
          <a:off x="3982086" y="1436432"/>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B56124-1444-46B0-8C14-26DAB5235CF5}">
      <dsp:nvSpPr>
        <dsp:cNvPr id="0" name=""/>
        <dsp:cNvSpPr/>
      </dsp:nvSpPr>
      <dsp:spPr>
        <a:xfrm>
          <a:off x="4139393" y="1593740"/>
          <a:ext cx="434468" cy="4344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6FEA6F-EF3C-4970-B71C-45B29A19FE8D}">
      <dsp:nvSpPr>
        <dsp:cNvPr id="0" name=""/>
        <dsp:cNvSpPr/>
      </dsp:nvSpPr>
      <dsp:spPr>
        <a:xfrm>
          <a:off x="4891687" y="1436432"/>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Apply Quality Improvement</a:t>
          </a:r>
        </a:p>
      </dsp:txBody>
      <dsp:txXfrm>
        <a:off x="4891687" y="1436432"/>
        <a:ext cx="1765696" cy="749083"/>
      </dsp:txXfrm>
    </dsp:sp>
    <dsp:sp modelId="{6A195EBF-3CE4-4B99-993D-AB34DA8855CC}">
      <dsp:nvSpPr>
        <dsp:cNvPr id="0" name=""/>
        <dsp:cNvSpPr/>
      </dsp:nvSpPr>
      <dsp:spPr>
        <a:xfrm>
          <a:off x="999128" y="2801247"/>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1B16B8-70D0-49EC-85CE-DB2C8F6D9041}">
      <dsp:nvSpPr>
        <dsp:cNvPr id="0" name=""/>
        <dsp:cNvSpPr/>
      </dsp:nvSpPr>
      <dsp:spPr>
        <a:xfrm>
          <a:off x="1156436" y="2958555"/>
          <a:ext cx="434468" cy="43446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452EA-EDD9-45AC-A0F5-0915FAE014B8}">
      <dsp:nvSpPr>
        <dsp:cNvPr id="0" name=""/>
        <dsp:cNvSpPr/>
      </dsp:nvSpPr>
      <dsp:spPr>
        <a:xfrm>
          <a:off x="1908730" y="2801247"/>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Safety</a:t>
          </a:r>
        </a:p>
      </dsp:txBody>
      <dsp:txXfrm>
        <a:off x="1908730" y="2801247"/>
        <a:ext cx="1765696" cy="749083"/>
      </dsp:txXfrm>
    </dsp:sp>
    <dsp:sp modelId="{766079F7-69F0-42A8-BDFB-06CDC575A217}">
      <dsp:nvSpPr>
        <dsp:cNvPr id="0" name=""/>
        <dsp:cNvSpPr/>
      </dsp:nvSpPr>
      <dsp:spPr>
        <a:xfrm>
          <a:off x="3982086" y="2801247"/>
          <a:ext cx="749083" cy="74908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ED6DD1-D2DA-4E64-A970-0E429E468688}">
      <dsp:nvSpPr>
        <dsp:cNvPr id="0" name=""/>
        <dsp:cNvSpPr/>
      </dsp:nvSpPr>
      <dsp:spPr>
        <a:xfrm>
          <a:off x="4139393" y="2958555"/>
          <a:ext cx="434468" cy="43446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C692A-0E2A-445E-9DB3-0B02822AA008}">
      <dsp:nvSpPr>
        <dsp:cNvPr id="0" name=""/>
        <dsp:cNvSpPr/>
      </dsp:nvSpPr>
      <dsp:spPr>
        <a:xfrm>
          <a:off x="4891687" y="2801247"/>
          <a:ext cx="1765696" cy="74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Utilize Informatics</a:t>
          </a:r>
        </a:p>
      </dsp:txBody>
      <dsp:txXfrm>
        <a:off x="4891687" y="2801247"/>
        <a:ext cx="1765696" cy="749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D22EB-8D3E-E844-9941-C8E3CB6620C6}">
      <dsp:nvSpPr>
        <dsp:cNvPr id="0" name=""/>
        <dsp:cNvSpPr/>
      </dsp:nvSpPr>
      <dsp:spPr>
        <a:xfrm>
          <a:off x="0" y="156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Appearance</a:t>
          </a:r>
        </a:p>
      </dsp:txBody>
      <dsp:txXfrm>
        <a:off x="33412" y="34980"/>
        <a:ext cx="8527901" cy="617626"/>
      </dsp:txXfrm>
    </dsp:sp>
    <dsp:sp modelId="{6951D1FE-BB63-CB45-B5E9-DCCCB4532EBE}">
      <dsp:nvSpPr>
        <dsp:cNvPr id="0" name=""/>
        <dsp:cNvSpPr/>
      </dsp:nvSpPr>
      <dsp:spPr>
        <a:xfrm>
          <a:off x="0" y="77241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Behavior &amp; Motor Activity</a:t>
          </a:r>
        </a:p>
      </dsp:txBody>
      <dsp:txXfrm>
        <a:off x="33412" y="805830"/>
        <a:ext cx="8527901" cy="617626"/>
      </dsp:txXfrm>
    </dsp:sp>
    <dsp:sp modelId="{1390636A-AB9F-3249-8BA8-9CAD7EE601A3}">
      <dsp:nvSpPr>
        <dsp:cNvPr id="0" name=""/>
        <dsp:cNvSpPr/>
      </dsp:nvSpPr>
      <dsp:spPr>
        <a:xfrm>
          <a:off x="0" y="154326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Attitude</a:t>
          </a:r>
        </a:p>
      </dsp:txBody>
      <dsp:txXfrm>
        <a:off x="33412" y="1576680"/>
        <a:ext cx="8527901" cy="617626"/>
      </dsp:txXfrm>
    </dsp:sp>
    <dsp:sp modelId="{F19B7178-93EB-BE47-B24A-2EACF66A8D06}">
      <dsp:nvSpPr>
        <dsp:cNvPr id="0" name=""/>
        <dsp:cNvSpPr/>
      </dsp:nvSpPr>
      <dsp:spPr>
        <a:xfrm>
          <a:off x="0" y="231411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Affect</a:t>
          </a:r>
        </a:p>
      </dsp:txBody>
      <dsp:txXfrm>
        <a:off x="33412" y="2347530"/>
        <a:ext cx="8527901" cy="617626"/>
      </dsp:txXfrm>
    </dsp:sp>
    <dsp:sp modelId="{578E7696-E19D-C64F-BAA9-3034D40495A5}">
      <dsp:nvSpPr>
        <dsp:cNvPr id="0" name=""/>
        <dsp:cNvSpPr/>
      </dsp:nvSpPr>
      <dsp:spPr>
        <a:xfrm>
          <a:off x="0" y="308496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Mood</a:t>
          </a:r>
        </a:p>
      </dsp:txBody>
      <dsp:txXfrm>
        <a:off x="33412" y="3118380"/>
        <a:ext cx="8527901" cy="617626"/>
      </dsp:txXfrm>
    </dsp:sp>
    <dsp:sp modelId="{4350137D-DC4E-AC48-84CF-3A0F114A84CF}">
      <dsp:nvSpPr>
        <dsp:cNvPr id="0" name=""/>
        <dsp:cNvSpPr/>
      </dsp:nvSpPr>
      <dsp:spPr>
        <a:xfrm>
          <a:off x="0" y="3855818"/>
          <a:ext cx="8594725" cy="6844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Speech</a:t>
          </a:r>
        </a:p>
      </dsp:txBody>
      <dsp:txXfrm>
        <a:off x="33412" y="3889230"/>
        <a:ext cx="8527901" cy="617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E3688-A3D8-47F7-AB32-DFC24ACE39AD}">
      <dsp:nvSpPr>
        <dsp:cNvPr id="0" name=""/>
        <dsp:cNvSpPr/>
      </dsp:nvSpPr>
      <dsp:spPr>
        <a:xfrm>
          <a:off x="0" y="789021"/>
          <a:ext cx="8229600" cy="1463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76314E-773F-4876-A6CF-CD6B6B634B44}">
      <dsp:nvSpPr>
        <dsp:cNvPr id="0" name=""/>
        <dsp:cNvSpPr/>
      </dsp:nvSpPr>
      <dsp:spPr>
        <a:xfrm>
          <a:off x="136523" y="1208028"/>
          <a:ext cx="804925" cy="8049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0D7E09-707B-4440-AFEE-DBFD8FF4B94D}">
      <dsp:nvSpPr>
        <dsp:cNvPr id="0" name=""/>
        <dsp:cNvSpPr/>
      </dsp:nvSpPr>
      <dsp:spPr>
        <a:xfrm>
          <a:off x="1082407" y="802280"/>
          <a:ext cx="3703320" cy="146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887" tIns="154887" rIns="154887" bIns="154887" numCol="1" spcCol="1270" anchor="ctr" anchorCtr="0">
          <a:noAutofit/>
        </a:bodyPr>
        <a:lstStyle/>
        <a:p>
          <a:pPr marL="0" lvl="0" indent="0" algn="l" defTabSz="1111250">
            <a:lnSpc>
              <a:spcPct val="100000"/>
            </a:lnSpc>
            <a:spcBef>
              <a:spcPct val="0"/>
            </a:spcBef>
            <a:spcAft>
              <a:spcPct val="35000"/>
            </a:spcAft>
            <a:buNone/>
          </a:pPr>
          <a:r>
            <a:rPr lang="en-US" sz="2500" kern="1200"/>
            <a:t>Thought Process</a:t>
          </a:r>
        </a:p>
      </dsp:txBody>
      <dsp:txXfrm>
        <a:off x="1082407" y="802280"/>
        <a:ext cx="3703320" cy="1463500"/>
      </dsp:txXfrm>
    </dsp:sp>
    <dsp:sp modelId="{FF03F712-D6FE-48DD-88F8-58A69F57D092}">
      <dsp:nvSpPr>
        <dsp:cNvPr id="0" name=""/>
        <dsp:cNvSpPr/>
      </dsp:nvSpPr>
      <dsp:spPr>
        <a:xfrm>
          <a:off x="3698124" y="800005"/>
          <a:ext cx="4530764" cy="1468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887" tIns="154887" rIns="154887" bIns="154887" numCol="1" spcCol="1270" anchor="ctr" anchorCtr="0">
          <a:noAutofit/>
        </a:bodyPr>
        <a:lstStyle/>
        <a:p>
          <a:pPr marL="0" lvl="0" indent="0" algn="l" defTabSz="800100">
            <a:lnSpc>
              <a:spcPct val="100000"/>
            </a:lnSpc>
            <a:spcBef>
              <a:spcPct val="0"/>
            </a:spcBef>
            <a:spcAft>
              <a:spcPct val="35000"/>
            </a:spcAft>
            <a:buNone/>
          </a:pPr>
          <a:r>
            <a:rPr lang="en-US" sz="1800" b="1" i="1" kern="1200" dirty="0"/>
            <a:t>How</a:t>
          </a:r>
          <a:r>
            <a:rPr lang="en-US" sz="1800" kern="1200" dirty="0"/>
            <a:t> a person thinks </a:t>
          </a:r>
        </a:p>
        <a:p>
          <a:pPr marL="171450" lvl="1" indent="-171450" algn="l" defTabSz="800100">
            <a:lnSpc>
              <a:spcPct val="90000"/>
            </a:lnSpc>
            <a:spcBef>
              <a:spcPct val="0"/>
            </a:spcBef>
            <a:spcAft>
              <a:spcPct val="15000"/>
            </a:spcAft>
            <a:buChar char="•"/>
          </a:pPr>
          <a:r>
            <a:rPr lang="en-US" sz="1800" kern="1200" dirty="0"/>
            <a:t>flow, rate, logic, coherence</a:t>
          </a:r>
        </a:p>
        <a:p>
          <a:pPr marL="171450" lvl="1" indent="-171450" algn="l" defTabSz="800100">
            <a:lnSpc>
              <a:spcPct val="90000"/>
            </a:lnSpc>
            <a:spcBef>
              <a:spcPct val="0"/>
            </a:spcBef>
            <a:spcAft>
              <a:spcPct val="15000"/>
            </a:spcAft>
            <a:buChar char="•"/>
          </a:pPr>
          <a:r>
            <a:rPr lang="en-US" sz="1800" kern="1200" dirty="0"/>
            <a:t>How one thought is connecting (tight association) or not connecting to the next (loose association, flight of ideas)</a:t>
          </a:r>
        </a:p>
      </dsp:txBody>
      <dsp:txXfrm>
        <a:off x="3698124" y="800005"/>
        <a:ext cx="4530764" cy="1468052"/>
      </dsp:txXfrm>
    </dsp:sp>
    <dsp:sp modelId="{933F677F-829D-44C7-BF8E-BC14585EBFB6}">
      <dsp:nvSpPr>
        <dsp:cNvPr id="0" name=""/>
        <dsp:cNvSpPr/>
      </dsp:nvSpPr>
      <dsp:spPr>
        <a:xfrm>
          <a:off x="-44455" y="2647191"/>
          <a:ext cx="8229600" cy="1463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2F3EE2-50AC-462F-95DC-CEAA2BA5DE44}">
      <dsp:nvSpPr>
        <dsp:cNvPr id="0" name=""/>
        <dsp:cNvSpPr/>
      </dsp:nvSpPr>
      <dsp:spPr>
        <a:xfrm>
          <a:off x="136523" y="2976469"/>
          <a:ext cx="804925" cy="8049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B84DF7-1B0E-4D5D-BFF6-E0F24624EC8A}">
      <dsp:nvSpPr>
        <dsp:cNvPr id="0" name=""/>
        <dsp:cNvSpPr/>
      </dsp:nvSpPr>
      <dsp:spPr>
        <a:xfrm>
          <a:off x="1082407" y="2633932"/>
          <a:ext cx="3703320" cy="146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887" tIns="154887" rIns="154887" bIns="154887" numCol="1" spcCol="1270" anchor="ctr" anchorCtr="0">
          <a:noAutofit/>
        </a:bodyPr>
        <a:lstStyle/>
        <a:p>
          <a:pPr marL="0" lvl="0" indent="0" algn="l" defTabSz="1111250">
            <a:lnSpc>
              <a:spcPct val="100000"/>
            </a:lnSpc>
            <a:spcBef>
              <a:spcPct val="0"/>
            </a:spcBef>
            <a:spcAft>
              <a:spcPct val="35000"/>
            </a:spcAft>
            <a:buNone/>
          </a:pPr>
          <a:r>
            <a:rPr lang="en-US" sz="2500" kern="1200"/>
            <a:t>Thought Content </a:t>
          </a:r>
        </a:p>
      </dsp:txBody>
      <dsp:txXfrm>
        <a:off x="1082407" y="2633932"/>
        <a:ext cx="3703320" cy="1463500"/>
      </dsp:txXfrm>
    </dsp:sp>
    <dsp:sp modelId="{85C06802-3319-40C6-9AD1-2CBFE1D59618}">
      <dsp:nvSpPr>
        <dsp:cNvPr id="0" name=""/>
        <dsp:cNvSpPr/>
      </dsp:nvSpPr>
      <dsp:spPr>
        <a:xfrm>
          <a:off x="3566548" y="2633932"/>
          <a:ext cx="5270987" cy="146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887" tIns="154887" rIns="154887" bIns="154887" numCol="1" spcCol="1270" anchor="ctr" anchorCtr="0">
          <a:noAutofit/>
        </a:bodyPr>
        <a:lstStyle/>
        <a:p>
          <a:pPr marL="0" lvl="0" indent="0" algn="l" defTabSz="889000">
            <a:lnSpc>
              <a:spcPct val="100000"/>
            </a:lnSpc>
            <a:spcBef>
              <a:spcPct val="0"/>
            </a:spcBef>
            <a:spcAft>
              <a:spcPct val="35000"/>
            </a:spcAft>
            <a:buNone/>
          </a:pPr>
          <a:r>
            <a:rPr lang="en-US" sz="2000" b="1" i="1" kern="1200" dirty="0"/>
            <a:t>What</a:t>
          </a:r>
          <a:r>
            <a:rPr lang="en-US" sz="2000" kern="1200" dirty="0"/>
            <a:t> the person is thinking about</a:t>
          </a:r>
        </a:p>
      </dsp:txBody>
      <dsp:txXfrm>
        <a:off x="3566548" y="2633932"/>
        <a:ext cx="5270987" cy="1463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D22EB-8D3E-E844-9941-C8E3CB6620C6}">
      <dsp:nvSpPr>
        <dsp:cNvPr id="0" name=""/>
        <dsp:cNvSpPr/>
      </dsp:nvSpPr>
      <dsp:spPr>
        <a:xfrm>
          <a:off x="0" y="615755"/>
          <a:ext cx="8594725" cy="4563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Orientation</a:t>
          </a:r>
          <a:endParaRPr lang="en-US" sz="1800" kern="1200" dirty="0"/>
        </a:p>
      </dsp:txBody>
      <dsp:txXfrm>
        <a:off x="22275" y="638030"/>
        <a:ext cx="8550175" cy="411750"/>
      </dsp:txXfrm>
    </dsp:sp>
    <dsp:sp modelId="{6951D1FE-BB63-CB45-B5E9-DCCCB4532EBE}">
      <dsp:nvSpPr>
        <dsp:cNvPr id="0" name=""/>
        <dsp:cNvSpPr/>
      </dsp:nvSpPr>
      <dsp:spPr>
        <a:xfrm>
          <a:off x="0" y="1129655"/>
          <a:ext cx="8594725" cy="4563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Memory – EX: able to recall 3/3 words immediately and 2/3 in 5 minutes</a:t>
          </a:r>
          <a:endParaRPr lang="en-US" sz="1800" kern="1200" dirty="0"/>
        </a:p>
      </dsp:txBody>
      <dsp:txXfrm>
        <a:off x="22275" y="1151930"/>
        <a:ext cx="8550175" cy="411750"/>
      </dsp:txXfrm>
    </dsp:sp>
    <dsp:sp modelId="{1390636A-AB9F-3249-8BA8-9CAD7EE601A3}">
      <dsp:nvSpPr>
        <dsp:cNvPr id="0" name=""/>
        <dsp:cNvSpPr/>
      </dsp:nvSpPr>
      <dsp:spPr>
        <a:xfrm>
          <a:off x="0" y="1543318"/>
          <a:ext cx="8594725" cy="41509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Concentration – Ex: able to spell world backwards/able to subtract serial 7’s x 5</a:t>
          </a:r>
          <a:endParaRPr lang="en-US" sz="1800" kern="1200" dirty="0"/>
        </a:p>
      </dsp:txBody>
      <dsp:txXfrm>
        <a:off x="20263" y="1563581"/>
        <a:ext cx="8554199" cy="374570"/>
      </dsp:txXfrm>
    </dsp:sp>
    <dsp:sp modelId="{F19B7178-93EB-BE47-B24A-2EACF66A8D06}">
      <dsp:nvSpPr>
        <dsp:cNvPr id="0" name=""/>
        <dsp:cNvSpPr/>
      </dsp:nvSpPr>
      <dsp:spPr>
        <a:xfrm>
          <a:off x="0" y="2116251"/>
          <a:ext cx="8594725" cy="50313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Attention Span</a:t>
          </a:r>
          <a:endParaRPr lang="en-US" sz="1800" kern="1200" dirty="0"/>
        </a:p>
      </dsp:txBody>
      <dsp:txXfrm>
        <a:off x="24561" y="2140812"/>
        <a:ext cx="8545603" cy="454012"/>
      </dsp:txXfrm>
    </dsp:sp>
    <dsp:sp modelId="{578E7696-E19D-C64F-BAA9-3034D40495A5}">
      <dsp:nvSpPr>
        <dsp:cNvPr id="0" name=""/>
        <dsp:cNvSpPr/>
      </dsp:nvSpPr>
      <dsp:spPr>
        <a:xfrm>
          <a:off x="0" y="2676985"/>
          <a:ext cx="8594725" cy="4563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cs typeface="Arial" charset="0"/>
            </a:rPr>
            <a:t>Ability to Abstract</a:t>
          </a:r>
          <a:endParaRPr lang="en-US" sz="1800" kern="1200" dirty="0"/>
        </a:p>
      </dsp:txBody>
      <dsp:txXfrm>
        <a:off x="22275" y="2699260"/>
        <a:ext cx="8550175" cy="411750"/>
      </dsp:txXfrm>
    </dsp:sp>
    <dsp:sp modelId="{4350137D-DC4E-AC48-84CF-3A0F114A84CF}">
      <dsp:nvSpPr>
        <dsp:cNvPr id="0" name=""/>
        <dsp:cNvSpPr/>
      </dsp:nvSpPr>
      <dsp:spPr>
        <a:xfrm>
          <a:off x="0" y="3190885"/>
          <a:ext cx="8594725" cy="4563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Judgment (good, fair, poor)-describe</a:t>
          </a:r>
          <a:endParaRPr lang="en-US" sz="1800" kern="1200" dirty="0"/>
        </a:p>
      </dsp:txBody>
      <dsp:txXfrm>
        <a:off x="22275" y="3213160"/>
        <a:ext cx="8550175" cy="411750"/>
      </dsp:txXfrm>
    </dsp:sp>
    <dsp:sp modelId="{104679D6-D6FF-B145-BFA4-A572967C7D85}">
      <dsp:nvSpPr>
        <dsp:cNvPr id="0" name=""/>
        <dsp:cNvSpPr/>
      </dsp:nvSpPr>
      <dsp:spPr>
        <a:xfrm>
          <a:off x="0" y="3704785"/>
          <a:ext cx="8594725" cy="4563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ea typeface="+mn-ea"/>
              <a:cs typeface="Arial" charset="0"/>
            </a:rPr>
            <a:t>Insight (good, fair, poor)-describe</a:t>
          </a:r>
          <a:endParaRPr lang="en-US" sz="1800" kern="1200" dirty="0"/>
        </a:p>
      </dsp:txBody>
      <dsp:txXfrm>
        <a:off x="22275" y="3727060"/>
        <a:ext cx="8550175" cy="411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98EA3-C555-2F42-8A1F-A30E6CB165EF}">
      <dsp:nvSpPr>
        <dsp:cNvPr id="0" name=""/>
        <dsp:cNvSpPr/>
      </dsp:nvSpPr>
      <dsp:spPr>
        <a:xfrm>
          <a:off x="167840" y="3355"/>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Cultural background</a:t>
          </a:r>
        </a:p>
      </dsp:txBody>
      <dsp:txXfrm>
        <a:off x="167840" y="3355"/>
        <a:ext cx="2580554" cy="1548332"/>
      </dsp:txXfrm>
    </dsp:sp>
    <dsp:sp modelId="{0CA40BC5-D44C-8C40-A6D9-7F047092B766}">
      <dsp:nvSpPr>
        <dsp:cNvPr id="0" name=""/>
        <dsp:cNvSpPr/>
      </dsp:nvSpPr>
      <dsp:spPr>
        <a:xfrm>
          <a:off x="3006450" y="3355"/>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Language</a:t>
          </a:r>
        </a:p>
      </dsp:txBody>
      <dsp:txXfrm>
        <a:off x="3006450" y="3355"/>
        <a:ext cx="2580554" cy="1548332"/>
      </dsp:txXfrm>
    </dsp:sp>
    <dsp:sp modelId="{CEED26EA-CA14-9745-A7A7-58CD72DFF19C}">
      <dsp:nvSpPr>
        <dsp:cNvPr id="0" name=""/>
        <dsp:cNvSpPr/>
      </dsp:nvSpPr>
      <dsp:spPr>
        <a:xfrm>
          <a:off x="5752289" y="1818899"/>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Spiritual/Religious orientation</a:t>
          </a:r>
        </a:p>
      </dsp:txBody>
      <dsp:txXfrm>
        <a:off x="5752289" y="1818899"/>
        <a:ext cx="2580554" cy="1548332"/>
      </dsp:txXfrm>
    </dsp:sp>
    <dsp:sp modelId="{4EDDD030-0E9D-9847-8372-2525E1A59B65}">
      <dsp:nvSpPr>
        <dsp:cNvPr id="0" name=""/>
        <dsp:cNvSpPr/>
      </dsp:nvSpPr>
      <dsp:spPr>
        <a:xfrm>
          <a:off x="167840" y="1809743"/>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Attitude toward mental illness in patient’s culture (stigma?)</a:t>
          </a:r>
        </a:p>
      </dsp:txBody>
      <dsp:txXfrm>
        <a:off x="167840" y="1809743"/>
        <a:ext cx="2580554" cy="1548332"/>
      </dsp:txXfrm>
    </dsp:sp>
    <dsp:sp modelId="{48273180-CA65-1C42-9003-DBEA4B6B4F23}">
      <dsp:nvSpPr>
        <dsp:cNvPr id="0" name=""/>
        <dsp:cNvSpPr/>
      </dsp:nvSpPr>
      <dsp:spPr>
        <a:xfrm>
          <a:off x="3006450" y="1809743"/>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Health beliefs and practices </a:t>
          </a:r>
        </a:p>
        <a:p>
          <a:pPr marL="171450" lvl="1" indent="-171450" algn="l" defTabSz="711200">
            <a:lnSpc>
              <a:spcPct val="90000"/>
            </a:lnSpc>
            <a:spcBef>
              <a:spcPct val="0"/>
            </a:spcBef>
            <a:spcAft>
              <a:spcPct val="15000"/>
            </a:spcAft>
            <a:buChar char="•"/>
          </a:pPr>
          <a:r>
            <a:rPr lang="en-US" sz="1600" kern="1200"/>
            <a:t>What caused this problem? </a:t>
          </a:r>
        </a:p>
        <a:p>
          <a:pPr marL="171450" lvl="1" indent="-171450" algn="l" defTabSz="711200">
            <a:lnSpc>
              <a:spcPct val="90000"/>
            </a:lnSpc>
            <a:spcBef>
              <a:spcPct val="0"/>
            </a:spcBef>
            <a:spcAft>
              <a:spcPct val="15000"/>
            </a:spcAft>
            <a:buChar char="•"/>
          </a:pPr>
          <a:r>
            <a:rPr lang="en-US" sz="1600" kern="1200"/>
            <a:t>How is this treated in patient’s culture?</a:t>
          </a:r>
        </a:p>
      </dsp:txBody>
      <dsp:txXfrm>
        <a:off x="3006450" y="1809743"/>
        <a:ext cx="2580554" cy="1548332"/>
      </dsp:txXfrm>
    </dsp:sp>
    <dsp:sp modelId="{A7AA4F10-F9CF-BC4E-8A46-7CD7B0B74887}">
      <dsp:nvSpPr>
        <dsp:cNvPr id="0" name=""/>
        <dsp:cNvSpPr/>
      </dsp:nvSpPr>
      <dsp:spPr>
        <a:xfrm>
          <a:off x="4497494" y="3612033"/>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Special dietary needs or considerations</a:t>
          </a:r>
        </a:p>
      </dsp:txBody>
      <dsp:txXfrm>
        <a:off x="4497494" y="3612033"/>
        <a:ext cx="2580554" cy="1548332"/>
      </dsp:txXfrm>
    </dsp:sp>
    <dsp:sp modelId="{CED27D07-0BFA-7E47-B981-65853272541E}">
      <dsp:nvSpPr>
        <dsp:cNvPr id="0" name=""/>
        <dsp:cNvSpPr/>
      </dsp:nvSpPr>
      <dsp:spPr>
        <a:xfrm>
          <a:off x="1587145" y="3616131"/>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Any cultural beliefs that can help provide patient with better care</a:t>
          </a:r>
        </a:p>
      </dsp:txBody>
      <dsp:txXfrm>
        <a:off x="1587145" y="3616131"/>
        <a:ext cx="2580554" cy="1548332"/>
      </dsp:txXfrm>
    </dsp:sp>
    <dsp:sp modelId="{5190CD6D-49D8-D648-AC41-032B13BCF3FD}">
      <dsp:nvSpPr>
        <dsp:cNvPr id="0" name=""/>
        <dsp:cNvSpPr/>
      </dsp:nvSpPr>
      <dsp:spPr>
        <a:xfrm>
          <a:off x="5769707" y="0"/>
          <a:ext cx="2580554" cy="15483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Worldview</a:t>
          </a:r>
        </a:p>
      </dsp:txBody>
      <dsp:txXfrm>
        <a:off x="5769707" y="0"/>
        <a:ext cx="2580554" cy="15483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73681-E7E5-674B-81D5-869AD1F0574F}">
      <dsp:nvSpPr>
        <dsp:cNvPr id="0" name=""/>
        <dsp:cNvSpPr/>
      </dsp:nvSpPr>
      <dsp:spPr>
        <a:xfrm>
          <a:off x="0" y="600"/>
          <a:ext cx="4231481"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4C3909-166A-C54C-A1DC-35CB61258E53}">
      <dsp:nvSpPr>
        <dsp:cNvPr id="0" name=""/>
        <dsp:cNvSpPr/>
      </dsp:nvSpPr>
      <dsp:spPr>
        <a:xfrm>
          <a:off x="0" y="600"/>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Previous hospitalizations</a:t>
          </a:r>
        </a:p>
      </dsp:txBody>
      <dsp:txXfrm>
        <a:off x="0" y="600"/>
        <a:ext cx="4231481" cy="546672"/>
      </dsp:txXfrm>
    </dsp:sp>
    <dsp:sp modelId="{D9881A96-F33A-A64D-A12D-A41697AF1A41}">
      <dsp:nvSpPr>
        <dsp:cNvPr id="0" name=""/>
        <dsp:cNvSpPr/>
      </dsp:nvSpPr>
      <dsp:spPr>
        <a:xfrm>
          <a:off x="0" y="547272"/>
          <a:ext cx="4231481" cy="0"/>
        </a:xfrm>
        <a:prstGeom prst="line">
          <a:avLst/>
        </a:prstGeom>
        <a:solidFill>
          <a:schemeClr val="accent2">
            <a:hueOff val="-165422"/>
            <a:satOff val="186"/>
            <a:lumOff val="441"/>
            <a:alphaOff val="0"/>
          </a:schemeClr>
        </a:solidFill>
        <a:ln w="15875" cap="flat" cmpd="sng" algn="ctr">
          <a:solidFill>
            <a:schemeClr val="accent2">
              <a:hueOff val="-165422"/>
              <a:satOff val="186"/>
              <a:lumOff val="4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588306-80AB-9245-9C53-B23839190EBF}">
      <dsp:nvSpPr>
        <dsp:cNvPr id="0" name=""/>
        <dsp:cNvSpPr/>
      </dsp:nvSpPr>
      <dsp:spPr>
        <a:xfrm>
          <a:off x="0" y="547272"/>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Education background</a:t>
          </a:r>
        </a:p>
      </dsp:txBody>
      <dsp:txXfrm>
        <a:off x="0" y="547272"/>
        <a:ext cx="4231481" cy="546672"/>
      </dsp:txXfrm>
    </dsp:sp>
    <dsp:sp modelId="{1E40DB8C-F6B5-2F45-91F8-30356D8EF222}">
      <dsp:nvSpPr>
        <dsp:cNvPr id="0" name=""/>
        <dsp:cNvSpPr/>
      </dsp:nvSpPr>
      <dsp:spPr>
        <a:xfrm>
          <a:off x="0" y="1093944"/>
          <a:ext cx="4231481" cy="0"/>
        </a:xfrm>
        <a:prstGeom prst="line">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F0AF98-B711-CC4F-BBEC-E8696C2577E9}">
      <dsp:nvSpPr>
        <dsp:cNvPr id="0" name=""/>
        <dsp:cNvSpPr/>
      </dsp:nvSpPr>
      <dsp:spPr>
        <a:xfrm>
          <a:off x="0" y="1093944"/>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Occupational background</a:t>
          </a:r>
        </a:p>
      </dsp:txBody>
      <dsp:txXfrm>
        <a:off x="0" y="1093944"/>
        <a:ext cx="4231481" cy="546672"/>
      </dsp:txXfrm>
    </dsp:sp>
    <dsp:sp modelId="{6D04660A-9B89-7340-A1BA-118D87EB44E6}">
      <dsp:nvSpPr>
        <dsp:cNvPr id="0" name=""/>
        <dsp:cNvSpPr/>
      </dsp:nvSpPr>
      <dsp:spPr>
        <a:xfrm>
          <a:off x="0" y="1640616"/>
          <a:ext cx="4231481" cy="0"/>
        </a:xfrm>
        <a:prstGeom prst="line">
          <a:avLst/>
        </a:prstGeom>
        <a:solidFill>
          <a:schemeClr val="accent2">
            <a:hueOff val="-496265"/>
            <a:satOff val="559"/>
            <a:lumOff val="1324"/>
            <a:alphaOff val="0"/>
          </a:schemeClr>
        </a:solidFill>
        <a:ln w="15875" cap="flat" cmpd="sng" algn="ctr">
          <a:solidFill>
            <a:schemeClr val="accent2">
              <a:hueOff val="-496265"/>
              <a:satOff val="559"/>
              <a:lumOff val="13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F6585F-8CC8-F94C-86AF-D6B96378F7E0}">
      <dsp:nvSpPr>
        <dsp:cNvPr id="0" name=""/>
        <dsp:cNvSpPr/>
      </dsp:nvSpPr>
      <dsp:spPr>
        <a:xfrm>
          <a:off x="0" y="1640616"/>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Living arrangements</a:t>
          </a:r>
        </a:p>
      </dsp:txBody>
      <dsp:txXfrm>
        <a:off x="0" y="1640616"/>
        <a:ext cx="4231481" cy="546672"/>
      </dsp:txXfrm>
    </dsp:sp>
    <dsp:sp modelId="{5C1E5BF8-5C37-3B4B-B8E5-2E4BC24BB218}">
      <dsp:nvSpPr>
        <dsp:cNvPr id="0" name=""/>
        <dsp:cNvSpPr/>
      </dsp:nvSpPr>
      <dsp:spPr>
        <a:xfrm>
          <a:off x="0" y="2187288"/>
          <a:ext cx="4231481" cy="0"/>
        </a:xfrm>
        <a:prstGeom prst="line">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CC0DB8-4437-9D46-A41F-B4D691D47278}">
      <dsp:nvSpPr>
        <dsp:cNvPr id="0" name=""/>
        <dsp:cNvSpPr/>
      </dsp:nvSpPr>
      <dsp:spPr>
        <a:xfrm>
          <a:off x="0" y="2187288"/>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Family issues</a:t>
          </a:r>
        </a:p>
      </dsp:txBody>
      <dsp:txXfrm>
        <a:off x="0" y="2187288"/>
        <a:ext cx="4231481" cy="546672"/>
      </dsp:txXfrm>
    </dsp:sp>
    <dsp:sp modelId="{877C84F3-CE1E-E94C-8EF6-B10C25B17978}">
      <dsp:nvSpPr>
        <dsp:cNvPr id="0" name=""/>
        <dsp:cNvSpPr/>
      </dsp:nvSpPr>
      <dsp:spPr>
        <a:xfrm>
          <a:off x="0" y="2733961"/>
          <a:ext cx="4231481" cy="0"/>
        </a:xfrm>
        <a:prstGeom prst="line">
          <a:avLst/>
        </a:prstGeom>
        <a:solidFill>
          <a:schemeClr val="accent2">
            <a:hueOff val="-827108"/>
            <a:satOff val="932"/>
            <a:lumOff val="2206"/>
            <a:alphaOff val="0"/>
          </a:schemeClr>
        </a:solidFill>
        <a:ln w="15875" cap="flat" cmpd="sng" algn="ctr">
          <a:solidFill>
            <a:schemeClr val="accent2">
              <a:hueOff val="-827108"/>
              <a:satOff val="932"/>
              <a:lumOff val="2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996E8A-41B3-DF4C-80BB-760DD5FCFB04}">
      <dsp:nvSpPr>
        <dsp:cNvPr id="0" name=""/>
        <dsp:cNvSpPr/>
      </dsp:nvSpPr>
      <dsp:spPr>
        <a:xfrm>
          <a:off x="0" y="2733961"/>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Support system</a:t>
          </a:r>
        </a:p>
      </dsp:txBody>
      <dsp:txXfrm>
        <a:off x="0" y="2733961"/>
        <a:ext cx="4231481" cy="546672"/>
      </dsp:txXfrm>
    </dsp:sp>
    <dsp:sp modelId="{1DB4BE57-0329-AA42-8718-757D5C9B71C1}">
      <dsp:nvSpPr>
        <dsp:cNvPr id="0" name=""/>
        <dsp:cNvSpPr/>
      </dsp:nvSpPr>
      <dsp:spPr>
        <a:xfrm>
          <a:off x="0" y="3280633"/>
          <a:ext cx="4231481" cy="0"/>
        </a:xfrm>
        <a:prstGeom prst="line">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754393-337A-DB4B-8C58-056D7B1209F6}">
      <dsp:nvSpPr>
        <dsp:cNvPr id="0" name=""/>
        <dsp:cNvSpPr/>
      </dsp:nvSpPr>
      <dsp:spPr>
        <a:xfrm>
          <a:off x="0" y="3280633"/>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Sexuality</a:t>
          </a:r>
        </a:p>
      </dsp:txBody>
      <dsp:txXfrm>
        <a:off x="0" y="3280633"/>
        <a:ext cx="4231481" cy="546672"/>
      </dsp:txXfrm>
    </dsp:sp>
    <dsp:sp modelId="{4F19A1A4-557F-FD49-8234-92570EDD00E8}">
      <dsp:nvSpPr>
        <dsp:cNvPr id="0" name=""/>
        <dsp:cNvSpPr/>
      </dsp:nvSpPr>
      <dsp:spPr>
        <a:xfrm>
          <a:off x="0" y="3827305"/>
          <a:ext cx="4231481" cy="0"/>
        </a:xfrm>
        <a:prstGeom prst="line">
          <a:avLst/>
        </a:prstGeom>
        <a:solidFill>
          <a:schemeClr val="accent2">
            <a:hueOff val="-1157951"/>
            <a:satOff val="1305"/>
            <a:lumOff val="3089"/>
            <a:alphaOff val="0"/>
          </a:schemeClr>
        </a:solidFill>
        <a:ln w="15875" cap="flat" cmpd="sng" algn="ctr">
          <a:solidFill>
            <a:schemeClr val="accent2">
              <a:hueOff val="-1157951"/>
              <a:satOff val="1305"/>
              <a:lumOff val="30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4FA723-7476-964A-A396-1ECA7CA37A6D}">
      <dsp:nvSpPr>
        <dsp:cNvPr id="0" name=""/>
        <dsp:cNvSpPr/>
      </dsp:nvSpPr>
      <dsp:spPr>
        <a:xfrm>
          <a:off x="0" y="3827305"/>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Hobbies/leisure activities</a:t>
          </a:r>
        </a:p>
      </dsp:txBody>
      <dsp:txXfrm>
        <a:off x="0" y="3827305"/>
        <a:ext cx="4231481" cy="546672"/>
      </dsp:txXfrm>
    </dsp:sp>
    <dsp:sp modelId="{2C647731-095E-0041-B64E-A31B5F9A995F}">
      <dsp:nvSpPr>
        <dsp:cNvPr id="0" name=""/>
        <dsp:cNvSpPr/>
      </dsp:nvSpPr>
      <dsp:spPr>
        <a:xfrm>
          <a:off x="0" y="4373977"/>
          <a:ext cx="4231481" cy="0"/>
        </a:xfrm>
        <a:prstGeom prst="line">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B9DC7C-E409-6143-9998-D22A3D837478}">
      <dsp:nvSpPr>
        <dsp:cNvPr id="0" name=""/>
        <dsp:cNvSpPr/>
      </dsp:nvSpPr>
      <dsp:spPr>
        <a:xfrm>
          <a:off x="0" y="4373977"/>
          <a:ext cx="4231481" cy="546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Substance use/abuse</a:t>
          </a:r>
        </a:p>
      </dsp:txBody>
      <dsp:txXfrm>
        <a:off x="0" y="4373977"/>
        <a:ext cx="4231481" cy="5466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70E0A-C8D0-0948-8758-EABD55AFCB9B}">
      <dsp:nvSpPr>
        <dsp:cNvPr id="0" name=""/>
        <dsp:cNvSpPr/>
      </dsp:nvSpPr>
      <dsp:spPr>
        <a:xfrm>
          <a:off x="0" y="59431"/>
          <a:ext cx="4686300" cy="95589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Admission Screening for Violence Risk, Substance Use, Psychological Trauma History and Patient Strengths completed</a:t>
          </a:r>
        </a:p>
      </dsp:txBody>
      <dsp:txXfrm>
        <a:off x="46663" y="106094"/>
        <a:ext cx="4592974" cy="862564"/>
      </dsp:txXfrm>
    </dsp:sp>
    <dsp:sp modelId="{AE6AA98F-85A5-7D47-9E7F-5DB0D05BDBD9}">
      <dsp:nvSpPr>
        <dsp:cNvPr id="0" name=""/>
        <dsp:cNvSpPr/>
      </dsp:nvSpPr>
      <dsp:spPr>
        <a:xfrm>
          <a:off x="0" y="1070041"/>
          <a:ext cx="4686300" cy="955890"/>
        </a:xfrm>
        <a:prstGeom prst="roundRect">
          <a:avLst/>
        </a:prstGeom>
        <a:solidFill>
          <a:schemeClr val="accent5">
            <a:hueOff val="471357"/>
            <a:satOff val="-2254"/>
            <a:lumOff val="2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total number of hours that all patients admitted to a hospital-based inpatient psychiatric setting were held in seclusion. </a:t>
          </a:r>
        </a:p>
      </dsp:txBody>
      <dsp:txXfrm>
        <a:off x="46663" y="1116704"/>
        <a:ext cx="4592974" cy="862564"/>
      </dsp:txXfrm>
    </dsp:sp>
    <dsp:sp modelId="{FA20821C-27C6-5A49-8050-69A0DAE80545}">
      <dsp:nvSpPr>
        <dsp:cNvPr id="0" name=""/>
        <dsp:cNvSpPr/>
      </dsp:nvSpPr>
      <dsp:spPr>
        <a:xfrm>
          <a:off x="0" y="2080651"/>
          <a:ext cx="4686300" cy="955890"/>
        </a:xfrm>
        <a:prstGeom prst="roundRect">
          <a:avLst/>
        </a:prstGeom>
        <a:solidFill>
          <a:schemeClr val="accent5">
            <a:hueOff val="942713"/>
            <a:satOff val="-4508"/>
            <a:lumOff val="4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Hours of physical restraint use </a:t>
          </a:r>
        </a:p>
      </dsp:txBody>
      <dsp:txXfrm>
        <a:off x="46663" y="2127314"/>
        <a:ext cx="4592974" cy="862564"/>
      </dsp:txXfrm>
    </dsp:sp>
    <dsp:sp modelId="{0DDD6185-9B5D-E64A-9F8E-F6BFBDBD91F4}">
      <dsp:nvSpPr>
        <dsp:cNvPr id="0" name=""/>
        <dsp:cNvSpPr/>
      </dsp:nvSpPr>
      <dsp:spPr>
        <a:xfrm>
          <a:off x="0" y="3091261"/>
          <a:ext cx="4686300" cy="955890"/>
        </a:xfrm>
        <a:prstGeom prst="roundRect">
          <a:avLst/>
        </a:prstGeom>
        <a:solidFill>
          <a:schemeClr val="accent5">
            <a:hueOff val="1414070"/>
            <a:satOff val="-6762"/>
            <a:lumOff val="7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Patients discharged on multiple antipsychotic medications </a:t>
          </a:r>
        </a:p>
      </dsp:txBody>
      <dsp:txXfrm>
        <a:off x="46663" y="3137924"/>
        <a:ext cx="4592974" cy="862564"/>
      </dsp:txXfrm>
    </dsp:sp>
    <dsp:sp modelId="{E4FBFED1-BAF6-D640-A206-D0EA5059D701}">
      <dsp:nvSpPr>
        <dsp:cNvPr id="0" name=""/>
        <dsp:cNvSpPr/>
      </dsp:nvSpPr>
      <dsp:spPr>
        <a:xfrm>
          <a:off x="0" y="4101871"/>
          <a:ext cx="4686300" cy="955890"/>
        </a:xfrm>
        <a:prstGeom prst="roundRect">
          <a:avLst/>
        </a:prstGeom>
        <a:solidFill>
          <a:schemeClr val="accent5">
            <a:hueOff val="1885427"/>
            <a:satOff val="-9016"/>
            <a:lumOff val="9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Patients discharged from a hospital-based inpatient psychiatric setting with a continuing care plan created </a:t>
          </a:r>
        </a:p>
      </dsp:txBody>
      <dsp:txXfrm>
        <a:off x="46663" y="4148534"/>
        <a:ext cx="4592974" cy="862564"/>
      </dsp:txXfrm>
    </dsp:sp>
    <dsp:sp modelId="{94C7EBD9-E2DD-7F4B-B85C-60AD4E5CE13F}">
      <dsp:nvSpPr>
        <dsp:cNvPr id="0" name=""/>
        <dsp:cNvSpPr/>
      </dsp:nvSpPr>
      <dsp:spPr>
        <a:xfrm>
          <a:off x="0" y="5112481"/>
          <a:ext cx="4686300" cy="955890"/>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Post discharge continuing care plan transmitted to next level of care provider upon discharge </a:t>
          </a:r>
        </a:p>
      </dsp:txBody>
      <dsp:txXfrm>
        <a:off x="46663" y="5159144"/>
        <a:ext cx="4592974" cy="8625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F95EA-A0D7-7648-8007-73EF4BC3394D}">
      <dsp:nvSpPr>
        <dsp:cNvPr id="0" name=""/>
        <dsp:cNvSpPr/>
      </dsp:nvSpPr>
      <dsp:spPr>
        <a:xfrm>
          <a:off x="0" y="358985"/>
          <a:ext cx="7290197" cy="1557674"/>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800" tIns="479044" rIns="56580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Crucial even through evaluation </a:t>
          </a:r>
        </a:p>
        <a:p>
          <a:pPr marL="228600" lvl="1" indent="-228600" algn="l" defTabSz="1022350">
            <a:lnSpc>
              <a:spcPct val="90000"/>
            </a:lnSpc>
            <a:spcBef>
              <a:spcPct val="0"/>
            </a:spcBef>
            <a:spcAft>
              <a:spcPct val="15000"/>
            </a:spcAft>
            <a:buChar char="•"/>
          </a:pPr>
          <a:r>
            <a:rPr lang="en-US" sz="2300" b="1" kern="1200"/>
            <a:t>Include</a:t>
          </a:r>
          <a:r>
            <a:rPr lang="en-US" sz="2300" kern="1200"/>
            <a:t>: patient condition, informed consents, drug reactions, patient concerns, and adverse incidents </a:t>
          </a:r>
        </a:p>
      </dsp:txBody>
      <dsp:txXfrm>
        <a:off x="0" y="358985"/>
        <a:ext cx="7290197" cy="1557674"/>
      </dsp:txXfrm>
    </dsp:sp>
    <dsp:sp modelId="{EEA8DCE3-1D16-9B4A-AE31-80B0FD6F3F6D}">
      <dsp:nvSpPr>
        <dsp:cNvPr id="0" name=""/>
        <dsp:cNvSpPr/>
      </dsp:nvSpPr>
      <dsp:spPr>
        <a:xfrm>
          <a:off x="364509" y="19504"/>
          <a:ext cx="5103137" cy="6789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6" tIns="0" rIns="192886" bIns="0" numCol="1" spcCol="1270" anchor="ctr" anchorCtr="0">
          <a:noAutofit/>
        </a:bodyPr>
        <a:lstStyle/>
        <a:p>
          <a:pPr marL="0" lvl="0" indent="0" algn="l" defTabSz="1022350">
            <a:lnSpc>
              <a:spcPct val="90000"/>
            </a:lnSpc>
            <a:spcBef>
              <a:spcPct val="0"/>
            </a:spcBef>
            <a:spcAft>
              <a:spcPct val="35000"/>
            </a:spcAft>
            <a:buNone/>
          </a:pPr>
          <a:r>
            <a:rPr lang="en-US" sz="2300" kern="1200"/>
            <a:t>Referred to as the seventh step in the nursing process </a:t>
          </a:r>
        </a:p>
      </dsp:txBody>
      <dsp:txXfrm>
        <a:off x="397653" y="52648"/>
        <a:ext cx="5036849" cy="612672"/>
      </dsp:txXfrm>
    </dsp:sp>
    <dsp:sp modelId="{735FFB6B-5BDA-D54C-8E97-16D47B5B4EB8}">
      <dsp:nvSpPr>
        <dsp:cNvPr id="0" name=""/>
        <dsp:cNvSpPr/>
      </dsp:nvSpPr>
      <dsp:spPr>
        <a:xfrm>
          <a:off x="0" y="2380340"/>
          <a:ext cx="7290197" cy="579600"/>
        </a:xfrm>
        <a:prstGeom prst="rect">
          <a:avLst/>
        </a:prstGeom>
        <a:solidFill>
          <a:schemeClr val="lt1">
            <a:alpha val="90000"/>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BBC828B3-7CA6-C446-8CB7-479B26C3AF1C}">
      <dsp:nvSpPr>
        <dsp:cNvPr id="0" name=""/>
        <dsp:cNvSpPr/>
      </dsp:nvSpPr>
      <dsp:spPr>
        <a:xfrm>
          <a:off x="364509" y="2040860"/>
          <a:ext cx="5103137" cy="67896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6" tIns="0" rIns="192886" bIns="0" numCol="1" spcCol="1270" anchor="ctr" anchorCtr="0">
          <a:noAutofit/>
        </a:bodyPr>
        <a:lstStyle/>
        <a:p>
          <a:pPr marL="0" lvl="0" indent="0" algn="l" defTabSz="1022350">
            <a:lnSpc>
              <a:spcPct val="90000"/>
            </a:lnSpc>
            <a:spcBef>
              <a:spcPct val="0"/>
            </a:spcBef>
            <a:spcAft>
              <a:spcPct val="35000"/>
            </a:spcAft>
            <a:buNone/>
          </a:pPr>
          <a:r>
            <a:rPr lang="en-US" sz="2300" kern="1200"/>
            <a:t>Medical record: Legal Document</a:t>
          </a:r>
        </a:p>
      </dsp:txBody>
      <dsp:txXfrm>
        <a:off x="397653" y="2074004"/>
        <a:ext cx="5036849" cy="612672"/>
      </dsp:txXfrm>
    </dsp:sp>
    <dsp:sp modelId="{BED2337F-D04A-A747-A09E-302338B1486C}">
      <dsp:nvSpPr>
        <dsp:cNvPr id="0" name=""/>
        <dsp:cNvSpPr/>
      </dsp:nvSpPr>
      <dsp:spPr>
        <a:xfrm>
          <a:off x="0" y="3423620"/>
          <a:ext cx="7290197" cy="5796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67278CE0-3970-1E4F-AD09-97374A27DB94}">
      <dsp:nvSpPr>
        <dsp:cNvPr id="0" name=""/>
        <dsp:cNvSpPr/>
      </dsp:nvSpPr>
      <dsp:spPr>
        <a:xfrm>
          <a:off x="364509" y="3084140"/>
          <a:ext cx="5103137" cy="67896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6" tIns="0" rIns="192886" bIns="0" numCol="1" spcCol="1270" anchor="ctr" anchorCtr="0">
          <a:noAutofit/>
        </a:bodyPr>
        <a:lstStyle/>
        <a:p>
          <a:pPr marL="0" lvl="0" indent="0" algn="l" defTabSz="1022350">
            <a:lnSpc>
              <a:spcPct val="90000"/>
            </a:lnSpc>
            <a:spcBef>
              <a:spcPct val="0"/>
            </a:spcBef>
            <a:spcAft>
              <a:spcPct val="35000"/>
            </a:spcAft>
            <a:buNone/>
          </a:pPr>
          <a:r>
            <a:rPr lang="en-US" sz="2300" kern="1200"/>
            <a:t>Documentation of Nonadherence</a:t>
          </a:r>
        </a:p>
      </dsp:txBody>
      <dsp:txXfrm>
        <a:off x="397653" y="3117284"/>
        <a:ext cx="5036849" cy="61267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0546" name="Rectangle 2">
            <a:extLst>
              <a:ext uri="{FF2B5EF4-FFF2-40B4-BE49-F238E27FC236}">
                <a16:creationId xmlns:a16="http://schemas.microsoft.com/office/drawing/2014/main" id="{EB4E3305-4A2F-423D-A589-87F706DD221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260547" name="Rectangle 3">
            <a:extLst>
              <a:ext uri="{FF2B5EF4-FFF2-40B4-BE49-F238E27FC236}">
                <a16:creationId xmlns:a16="http://schemas.microsoft.com/office/drawing/2014/main" id="{F693E761-8BBD-4B57-B197-1181D970911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9F55DEA5-17AD-4FBA-80B3-195E87C3D46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0549" name="Rectangle 5">
            <a:extLst>
              <a:ext uri="{FF2B5EF4-FFF2-40B4-BE49-F238E27FC236}">
                <a16:creationId xmlns:a16="http://schemas.microsoft.com/office/drawing/2014/main" id="{648C8B55-A41C-42DA-8ACD-4F872A8FD58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60550" name="Rectangle 6">
            <a:extLst>
              <a:ext uri="{FF2B5EF4-FFF2-40B4-BE49-F238E27FC236}">
                <a16:creationId xmlns:a16="http://schemas.microsoft.com/office/drawing/2014/main" id="{FC93D2FC-0BE4-49D1-9161-E18B1BA0E16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260551" name="Rectangle 7">
            <a:extLst>
              <a:ext uri="{FF2B5EF4-FFF2-40B4-BE49-F238E27FC236}">
                <a16:creationId xmlns:a16="http://schemas.microsoft.com/office/drawing/2014/main" id="{53250E52-8FB8-4202-8D1B-8DECABFC38F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E99C67B-297B-4098-AA27-46F03C8FDF0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3FCF47CB-BFAA-4930-8D50-B21CED5185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12FE418-0093-4CA1-90A7-EF2D7D86A735}" type="slidenum">
              <a:rPr lang="en-US" altLang="en-US"/>
              <a:pPr/>
              <a:t>1</a:t>
            </a:fld>
            <a:endParaRPr lang="en-US" altLang="en-US"/>
          </a:p>
        </p:txBody>
      </p:sp>
      <p:sp>
        <p:nvSpPr>
          <p:cNvPr id="5123" name="Rectangle 2">
            <a:extLst>
              <a:ext uri="{FF2B5EF4-FFF2-40B4-BE49-F238E27FC236}">
                <a16:creationId xmlns:a16="http://schemas.microsoft.com/office/drawing/2014/main" id="{6ACAFA6E-B9B8-4FD0-8E85-B4CFBC138C8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2D37757C-1F90-42AB-9D52-98FB2F58BF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5C384510-A490-F913-A4E7-2F0CB01D4549}"/>
              </a:ext>
            </a:extLst>
          </p:cNvPr>
          <p:cNvSpPr>
            <a:spLocks noGrp="1" noRot="1" noChangeAspect="1" noChangeArrowheads="1" noTextEdit="1"/>
          </p:cNvSpPr>
          <p:nvPr>
            <p:ph type="sldImg"/>
          </p:nvPr>
        </p:nvSpPr>
        <p:spPr>
          <a:ln/>
        </p:spPr>
      </p:sp>
      <p:sp>
        <p:nvSpPr>
          <p:cNvPr id="36866" name="Notes Placeholder 2">
            <a:extLst>
              <a:ext uri="{FF2B5EF4-FFF2-40B4-BE49-F238E27FC236}">
                <a16:creationId xmlns:a16="http://schemas.microsoft.com/office/drawing/2014/main" id="{5A644E6A-1C32-B325-90A3-2EBA47E176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36867" name="Slide Number Placeholder 3">
            <a:extLst>
              <a:ext uri="{FF2B5EF4-FFF2-40B4-BE49-F238E27FC236}">
                <a16:creationId xmlns:a16="http://schemas.microsoft.com/office/drawing/2014/main" id="{20E0CE3B-06D1-B130-62F8-EDD4B885E9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FEEA892-B754-9E44-A2BA-6307B4C5D1A4}" type="slidenum">
              <a:rPr lang="en-US" altLang="en-US"/>
              <a:pPr/>
              <a:t>10</a:t>
            </a:fld>
            <a:endParaRPr lang="en-US" altLang="en-US"/>
          </a:p>
        </p:txBody>
      </p:sp>
    </p:spTree>
    <p:extLst>
      <p:ext uri="{BB962C8B-B14F-4D97-AF65-F5344CB8AC3E}">
        <p14:creationId xmlns:p14="http://schemas.microsoft.com/office/powerpoint/2010/main" val="245086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0EE749F7-092A-CC39-7A16-BDD51F4E578A}"/>
              </a:ext>
            </a:extLst>
          </p:cNvPr>
          <p:cNvSpPr>
            <a:spLocks noGrp="1" noRot="1" noChangeAspect="1" noChangeArrowheads="1" noTextEdit="1"/>
          </p:cNvSpPr>
          <p:nvPr>
            <p:ph type="sldImg"/>
          </p:nvPr>
        </p:nvSpPr>
        <p:spPr>
          <a:ln/>
        </p:spPr>
      </p:sp>
      <p:sp>
        <p:nvSpPr>
          <p:cNvPr id="45058" name="Notes Placeholder 2">
            <a:extLst>
              <a:ext uri="{FF2B5EF4-FFF2-40B4-BE49-F238E27FC236}">
                <a16:creationId xmlns:a16="http://schemas.microsoft.com/office/drawing/2014/main" id="{F331C21D-95E4-924A-077C-C6BAD578EE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5059" name="Slide Number Placeholder 3">
            <a:extLst>
              <a:ext uri="{FF2B5EF4-FFF2-40B4-BE49-F238E27FC236}">
                <a16:creationId xmlns:a16="http://schemas.microsoft.com/office/drawing/2014/main" id="{CF9CCDAB-3010-E484-BDE6-B68F57B88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C0F030B-1BE1-184F-92E7-F7487BA5795C}"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686E8229-640D-0084-0F8A-43E9E0701105}"/>
              </a:ext>
            </a:extLst>
          </p:cNvPr>
          <p:cNvSpPr>
            <a:spLocks noGrp="1" noRot="1" noChangeAspect="1" noChangeArrowheads="1" noTextEdit="1"/>
          </p:cNvSpPr>
          <p:nvPr>
            <p:ph type="sldImg"/>
          </p:nvPr>
        </p:nvSpPr>
        <p:spPr>
          <a:ln/>
        </p:spPr>
      </p:sp>
      <p:sp>
        <p:nvSpPr>
          <p:cNvPr id="43010" name="Notes Placeholder 2">
            <a:extLst>
              <a:ext uri="{FF2B5EF4-FFF2-40B4-BE49-F238E27FC236}">
                <a16:creationId xmlns:a16="http://schemas.microsoft.com/office/drawing/2014/main" id="{7E55629A-4A14-2E40-CC52-ED5CB16EB9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3011" name="Slide Number Placeholder 3">
            <a:extLst>
              <a:ext uri="{FF2B5EF4-FFF2-40B4-BE49-F238E27FC236}">
                <a16:creationId xmlns:a16="http://schemas.microsoft.com/office/drawing/2014/main" id="{9D0292EA-BC6A-1F1D-7BA4-4BE4425F5B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F6C818C-4C48-DA43-9815-94642B7C55A8}"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34881A92-1748-EBD4-6896-083BB2470F44}"/>
              </a:ext>
            </a:extLst>
          </p:cNvPr>
          <p:cNvSpPr>
            <a:spLocks noGrp="1" noRot="1" noChangeAspect="1" noChangeArrowheads="1" noTextEdit="1"/>
          </p:cNvSpPr>
          <p:nvPr>
            <p:ph type="sldImg"/>
          </p:nvPr>
        </p:nvSpPr>
        <p:spPr>
          <a:ln/>
        </p:spPr>
      </p:sp>
      <p:sp>
        <p:nvSpPr>
          <p:cNvPr id="48130" name="Notes Placeholder 2">
            <a:extLst>
              <a:ext uri="{FF2B5EF4-FFF2-40B4-BE49-F238E27FC236}">
                <a16:creationId xmlns:a16="http://schemas.microsoft.com/office/drawing/2014/main" id="{8E7B5BB9-861A-C3C1-8774-CDC96FC0E7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48131" name="Slide Number Placeholder 3">
            <a:extLst>
              <a:ext uri="{FF2B5EF4-FFF2-40B4-BE49-F238E27FC236}">
                <a16:creationId xmlns:a16="http://schemas.microsoft.com/office/drawing/2014/main" id="{A48426B7-EF8F-E661-AC5D-C5E9FACCD8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F62FAED-49C3-0D47-8465-6EF68D9DFCB2}"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9488426-EB60-41B6-8504-DB085EE6CFB1}"/>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A066FE08-EBBA-4D04-8FC0-5C2E0C20C4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246D5878-6070-4287-B339-27C086EE6E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3D811ED-9CF2-47E8-9AB8-88DC4AC91525}"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68CF8D2-C3F0-44C9-9CE0-F60D5FB23204}"/>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1DB5C010-3AA7-4D6F-A123-63518ED2A8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4276" name="Slide Number Placeholder 3">
            <a:extLst>
              <a:ext uri="{FF2B5EF4-FFF2-40B4-BE49-F238E27FC236}">
                <a16:creationId xmlns:a16="http://schemas.microsoft.com/office/drawing/2014/main" id="{94F011EC-7598-4315-BE9D-94590156F7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9818E65-BAE9-4BA8-B297-8200E1A7E547}"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9C79CF8-D556-4B51-AD74-139BAAD215CB}"/>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F8FFDBCF-3D1F-473B-97DF-9F41DF20B1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56324" name="Slide Number Placeholder 3">
            <a:extLst>
              <a:ext uri="{FF2B5EF4-FFF2-40B4-BE49-F238E27FC236}">
                <a16:creationId xmlns:a16="http://schemas.microsoft.com/office/drawing/2014/main" id="{9188F510-89B0-4DBD-8A13-9F5F980044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95E170D-47A2-4710-829E-E7629C1D6040}" type="slidenum">
              <a:rPr lang="en-US" altLang="en-US">
                <a:ea typeface="ヒラギノ角ゴ Pro W3" pitchFamily="1" charset="-128"/>
              </a:rPr>
              <a:pPr/>
              <a:t>16</a:t>
            </a:fld>
            <a:endParaRPr lang="en-US" altLang="en-US">
              <a:ea typeface="ヒラギノ角ゴ Pro W3"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A4CEAB0-C439-4C5B-AD87-64D95F491AEF}"/>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1F8362B-02B1-473D-9E5B-B5BE2849F8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11268" name="Slide Number Placeholder 3">
            <a:extLst>
              <a:ext uri="{FF2B5EF4-FFF2-40B4-BE49-F238E27FC236}">
                <a16:creationId xmlns:a16="http://schemas.microsoft.com/office/drawing/2014/main" id="{50E394C2-DED2-4E14-AE8A-FE24A64421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B577217-4F37-4ABD-B7A9-5BD9D4E69A67}"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157E1D5-C665-4E07-B2E4-D4DAE7F7EF84}"/>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87716B25-33DB-408A-8D6F-72E770F916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0"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7985DCFC-0EEF-4C67-AF8A-3E513C8CBB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A913D57-9459-48CE-95D6-18552C4DBEFB}"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A69178D-1694-43E2-8872-CF50410EE988}"/>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B8DA97C5-7E81-4E3B-AA00-198D61CA8E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1508" name="Slide Number Placeholder 3">
            <a:extLst>
              <a:ext uri="{FF2B5EF4-FFF2-40B4-BE49-F238E27FC236}">
                <a16:creationId xmlns:a16="http://schemas.microsoft.com/office/drawing/2014/main" id="{20D47246-5FCB-4F10-8842-8173FD3F4F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B13A1C8-573C-4941-B4EF-69014BC74792}"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664A18A-D6AE-4BCB-A5CA-6009701A7BD6}"/>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DD134A51-E7B2-4CC2-841A-038C10EE79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latin typeface="Arial" panose="020B0604020202020204" pitchFamily="34" charset="0"/>
            </a:endParaRPr>
          </a:p>
        </p:txBody>
      </p:sp>
      <p:sp>
        <p:nvSpPr>
          <p:cNvPr id="23556" name="Slide Number Placeholder 3">
            <a:extLst>
              <a:ext uri="{FF2B5EF4-FFF2-40B4-BE49-F238E27FC236}">
                <a16:creationId xmlns:a16="http://schemas.microsoft.com/office/drawing/2014/main" id="{8FC31D3D-F2F7-4A2D-BF96-A208A4973A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2D0ADF-1853-4D08-BE61-E4D96B3792B4}"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220C96D-492E-40FD-AA74-B238A02D1924}"/>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3B7E9DF0-5307-431E-97B9-B911745AF5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9700" name="Slide Number Placeholder 3">
            <a:extLst>
              <a:ext uri="{FF2B5EF4-FFF2-40B4-BE49-F238E27FC236}">
                <a16:creationId xmlns:a16="http://schemas.microsoft.com/office/drawing/2014/main" id="{9B811A77-5AC0-4B44-9372-EB83B03859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946CCCD-3BEB-4EB7-8623-47D329C23186}" type="slidenum">
              <a:rPr lang="en-US" altLang="en-US">
                <a:ea typeface="ヒラギノ角ゴ Pro W3" pitchFamily="1" charset="-128"/>
              </a:rPr>
              <a:pPr/>
              <a:t>6</a:t>
            </a:fld>
            <a:endParaRPr lang="en-US" altLang="en-US">
              <a:ea typeface="ヒラギノ角ゴ Pro W3"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115B456-6ABA-49A8-AE1A-863FC0DE61BE}"/>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45E802B7-10C3-430B-8A73-DE8847D740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1748" name="Slide Number Placeholder 3">
            <a:extLst>
              <a:ext uri="{FF2B5EF4-FFF2-40B4-BE49-F238E27FC236}">
                <a16:creationId xmlns:a16="http://schemas.microsoft.com/office/drawing/2014/main" id="{7905C0A9-1102-4740-A47C-FB721177F0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4B05E35-1146-4A02-90AE-2BC0E4754560}" type="slidenum">
              <a:rPr lang="en-US" altLang="en-US">
                <a:ea typeface="ヒラギノ角ゴ Pro W3" pitchFamily="1" charset="-128"/>
              </a:rPr>
              <a:pPr/>
              <a:t>7</a:t>
            </a:fld>
            <a:endParaRPr lang="en-US" altLang="en-US">
              <a:ea typeface="ヒラギノ角ゴ Pro W3"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5C384510-A490-F913-A4E7-2F0CB01D4549}"/>
              </a:ext>
            </a:extLst>
          </p:cNvPr>
          <p:cNvSpPr>
            <a:spLocks noGrp="1" noRot="1" noChangeAspect="1" noChangeArrowheads="1" noTextEdit="1"/>
          </p:cNvSpPr>
          <p:nvPr>
            <p:ph type="sldImg"/>
          </p:nvPr>
        </p:nvSpPr>
        <p:spPr>
          <a:ln/>
        </p:spPr>
      </p:sp>
      <p:sp>
        <p:nvSpPr>
          <p:cNvPr id="36866" name="Notes Placeholder 2">
            <a:extLst>
              <a:ext uri="{FF2B5EF4-FFF2-40B4-BE49-F238E27FC236}">
                <a16:creationId xmlns:a16="http://schemas.microsoft.com/office/drawing/2014/main" id="{5A644E6A-1C32-B325-90A3-2EBA47E176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36867" name="Slide Number Placeholder 3">
            <a:extLst>
              <a:ext uri="{FF2B5EF4-FFF2-40B4-BE49-F238E27FC236}">
                <a16:creationId xmlns:a16="http://schemas.microsoft.com/office/drawing/2014/main" id="{20E0CE3B-06D1-B130-62F8-EDD4B885E9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FEEA892-B754-9E44-A2BA-6307B4C5D1A4}"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D5857857-8058-B2EE-3636-957E669F8921}"/>
              </a:ext>
            </a:extLst>
          </p:cNvPr>
          <p:cNvSpPr>
            <a:spLocks noGrp="1" noRot="1" noChangeAspect="1" noChangeArrowheads="1" noTextEdit="1"/>
          </p:cNvSpPr>
          <p:nvPr>
            <p:ph type="sldImg"/>
          </p:nvPr>
        </p:nvSpPr>
        <p:spPr>
          <a:ln/>
        </p:spPr>
      </p:sp>
      <p:sp>
        <p:nvSpPr>
          <p:cNvPr id="38914" name="Notes Placeholder 2">
            <a:extLst>
              <a:ext uri="{FF2B5EF4-FFF2-40B4-BE49-F238E27FC236}">
                <a16:creationId xmlns:a16="http://schemas.microsoft.com/office/drawing/2014/main" id="{94CDC235-5EB6-1608-1D98-2B8B9C1EBBF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38915" name="Slide Number Placeholder 3">
            <a:extLst>
              <a:ext uri="{FF2B5EF4-FFF2-40B4-BE49-F238E27FC236}">
                <a16:creationId xmlns:a16="http://schemas.microsoft.com/office/drawing/2014/main" id="{C86DDBD9-BFCD-941A-658E-0B05E508FE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B7588B-DD3E-9A44-B15F-57AB47A56C40}"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CDBD56ED-CB8F-4173-A543-8BB71AF51128}"/>
              </a:ext>
            </a:extLst>
          </p:cNvPr>
          <p:cNvSpPr>
            <a:spLocks noGrp="1"/>
          </p:cNvSpPr>
          <p:nvPr>
            <p:ph type="sldNum" sz="quarter" idx="10"/>
          </p:nvPr>
        </p:nvSpPr>
        <p:spPr>
          <a:ln/>
        </p:spPr>
        <p:txBody>
          <a:bodyPr/>
          <a:lstStyle>
            <a:lvl1pPr>
              <a:defRPr/>
            </a:lvl1pPr>
          </a:lstStyle>
          <a:p>
            <a:r>
              <a:rPr lang="en-GB" altLang="en-US"/>
              <a:t> </a:t>
            </a:r>
            <a:fld id="{6F6743A5-4C27-4072-8227-4FBC8FDD5D65}" type="slidenum">
              <a:rPr lang="en-GB" altLang="en-US"/>
              <a:pPr/>
              <a:t>‹#›</a:t>
            </a:fld>
            <a:endParaRPr lang="en-GB" altLang="en-US"/>
          </a:p>
        </p:txBody>
      </p:sp>
      <p:sp>
        <p:nvSpPr>
          <p:cNvPr id="5" name="Footer Placeholder 8">
            <a:extLst>
              <a:ext uri="{FF2B5EF4-FFF2-40B4-BE49-F238E27FC236}">
                <a16:creationId xmlns:a16="http://schemas.microsoft.com/office/drawing/2014/main" id="{175E5964-BDFA-4C3A-BE69-3EAF41AA7636}"/>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84073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CEBD74F-0F3B-484B-96CA-155033C9FB70}"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B877204B-7C09-44DC-9B81-AF9B9C7547ED}"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76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9521067-6F41-4658-B55E-2C98181164B4}"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81221925-6F6F-4AB4-B6DF-E6CDF205FA2A}" type="slidenum">
              <a:rPr lang="en-GB" altLang="en-US" smtClean="0"/>
              <a:pPr/>
              <a:t>‹#›</a:t>
            </a:fld>
            <a:endParaRPr lang="en-GB" altLang="en-US"/>
          </a:p>
        </p:txBody>
      </p:sp>
    </p:spTree>
    <p:extLst>
      <p:ext uri="{BB962C8B-B14F-4D97-AF65-F5344CB8AC3E}">
        <p14:creationId xmlns:p14="http://schemas.microsoft.com/office/powerpoint/2010/main" val="3583719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79548CE-75A0-479E-91F8-1C4F611D53A5}" type="datetime1">
              <a:rPr lang="en-US" smtClean="0"/>
              <a:t>8/8/22</a:t>
            </a:fld>
            <a:endParaRPr lang="en-US" dirty="0"/>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r>
              <a:rPr lang="en-GB" altLang="en-US"/>
              <a:t> </a:t>
            </a:r>
            <a:fld id="{538ED378-A6EB-4FBF-B0AA-0FE9C63C7589}" type="slidenum">
              <a:rPr lang="en-GB" altLang="en-US" smtClean="0"/>
              <a:pPr/>
              <a:t>‹#›</a:t>
            </a:fld>
            <a:endParaRPr lang="en-GB" altLang="en-US"/>
          </a:p>
        </p:txBody>
      </p:sp>
    </p:spTree>
    <p:extLst>
      <p:ext uri="{BB962C8B-B14F-4D97-AF65-F5344CB8AC3E}">
        <p14:creationId xmlns:p14="http://schemas.microsoft.com/office/powerpoint/2010/main" val="1288868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112C003-1D42-49B5-8F96-623F9E44E099}" type="datetime1">
              <a:rPr lang="en-US" smtClean="0"/>
              <a:t>8/8/22</a:t>
            </a:fld>
            <a:endParaRPr lang="en-US" dirty="0"/>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r>
              <a:rPr lang="en-GB" altLang="en-US"/>
              <a:t> </a:t>
            </a:r>
            <a:fld id="{7935EA9F-C96A-43E4-8FE7-5A52589D3BA2}" type="slidenum">
              <a:rPr lang="en-GB" altLang="en-US" smtClean="0"/>
              <a:pPr/>
              <a:t>‹#›</a:t>
            </a:fld>
            <a:endParaRPr lang="en-GB" altLang="en-US"/>
          </a:p>
        </p:txBody>
      </p:sp>
    </p:spTree>
    <p:extLst>
      <p:ext uri="{BB962C8B-B14F-4D97-AF65-F5344CB8AC3E}">
        <p14:creationId xmlns:p14="http://schemas.microsoft.com/office/powerpoint/2010/main" val="2069999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85D290A-FFCB-4ECE-8126-386CFDAE9D5C}" type="datetime1">
              <a:rPr lang="en-US" smtClean="0"/>
              <a:t>8/8/22</a:t>
            </a:fld>
            <a:endParaRPr lang="en-US" dirty="0"/>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r>
              <a:rPr lang="en-GB" altLang="en-US"/>
              <a:t> </a:t>
            </a:r>
            <a:fld id="{AAB1BDED-4C61-4164-AE02-C739DA02521C}" type="slidenum">
              <a:rPr lang="en-GB" altLang="en-US" smtClean="0"/>
              <a:pPr/>
              <a:t>‹#›</a:t>
            </a:fld>
            <a:endParaRPr lang="en-GB" altLang="en-US"/>
          </a:p>
        </p:txBody>
      </p:sp>
    </p:spTree>
    <p:extLst>
      <p:ext uri="{BB962C8B-B14F-4D97-AF65-F5344CB8AC3E}">
        <p14:creationId xmlns:p14="http://schemas.microsoft.com/office/powerpoint/2010/main" val="2866888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9DBB404-95EF-43E2-A8A0-5A8032448A84}"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B68230D0-DD65-4623-8929-8266813C95DA}" type="slidenum">
              <a:rPr lang="en-GB" altLang="en-US" smtClean="0"/>
              <a:pPr/>
              <a:t>‹#›</a:t>
            </a:fld>
            <a:endParaRPr lang="en-GB" altLang="en-US"/>
          </a:p>
        </p:txBody>
      </p:sp>
    </p:spTree>
    <p:extLst>
      <p:ext uri="{BB962C8B-B14F-4D97-AF65-F5344CB8AC3E}">
        <p14:creationId xmlns:p14="http://schemas.microsoft.com/office/powerpoint/2010/main" val="3140445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1E11830-689A-4AE5-B50D-B6775FD392C8}"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C38E6D04-A27C-4FE3-87AC-C5A555745A3B}"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910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14D983E-7691-4D71-B458-5459C401C914}"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23D389C7-55A7-470A-9168-BD65ADC11163}" type="slidenum">
              <a:rPr lang="en-GB" altLang="en-US" smtClean="0"/>
              <a:pPr/>
              <a:t>‹#›</a:t>
            </a:fld>
            <a:endParaRPr lang="en-GB" altLang="en-US"/>
          </a:p>
        </p:txBody>
      </p:sp>
    </p:spTree>
    <p:extLst>
      <p:ext uri="{BB962C8B-B14F-4D97-AF65-F5344CB8AC3E}">
        <p14:creationId xmlns:p14="http://schemas.microsoft.com/office/powerpoint/2010/main" val="1668527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AF907AE-62FB-4F7F-909F-AE24E695DF19}"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0432E764-FFD4-4195-8372-65C5452A7D5A}" type="slidenum">
              <a:rPr lang="en-GB" altLang="en-US" smtClean="0"/>
              <a:pPr/>
              <a:t>‹#›</a:t>
            </a:fld>
            <a:endParaRPr lang="en-GB"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600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5A47DBA6-8292-D4BC-384B-654ABD743765}"/>
              </a:ext>
            </a:extLst>
          </p:cNvPr>
          <p:cNvSpPr>
            <a:spLocks noGrp="1"/>
          </p:cNvSpPr>
          <p:nvPr>
            <p:ph type="dt" sz="half" idx="14"/>
          </p:nvPr>
        </p:nvSpPr>
        <p:spPr/>
        <p:txBody>
          <a:bodyPr/>
          <a:lstStyle>
            <a:lvl1pPr>
              <a:defRPr/>
            </a:lvl1pPr>
          </a:lstStyle>
          <a:p>
            <a:pPr>
              <a:defRPr/>
            </a:pPr>
            <a:fld id="{6A34346B-DE09-5C42-A8BB-82E0B1C0486C}" type="datetime4">
              <a:rPr lang="en-US" altLang="en-US"/>
              <a:pPr>
                <a:defRPr/>
              </a:pPr>
              <a:t>August 8, 2022</a:t>
            </a:fld>
            <a:endParaRPr lang="en-US" altLang="en-US" dirty="0"/>
          </a:p>
        </p:txBody>
      </p:sp>
      <p:sp>
        <p:nvSpPr>
          <p:cNvPr id="4" name="Footer Placeholder 4">
            <a:extLst>
              <a:ext uri="{FF2B5EF4-FFF2-40B4-BE49-F238E27FC236}">
                <a16:creationId xmlns:a16="http://schemas.microsoft.com/office/drawing/2014/main" id="{4A5000F6-3082-50F2-C80F-56CBD9BA0316}"/>
              </a:ext>
            </a:extLst>
          </p:cNvPr>
          <p:cNvSpPr>
            <a:spLocks noGrp="1"/>
          </p:cNvSpPr>
          <p:nvPr>
            <p:ph type="ftr" sz="quarter" idx="15"/>
          </p:nvPr>
        </p:nvSpPr>
        <p:spPr/>
        <p:txBody>
          <a:bodyPr/>
          <a:lstStyle>
            <a:lvl1pPr>
              <a:defRPr/>
            </a:lvl1pPr>
          </a:lstStyle>
          <a:p>
            <a:pPr>
              <a:defRPr/>
            </a:pPr>
            <a:r>
              <a:rPr lang="en-US" altLang="en-US"/>
              <a:t>Copyright © 2014, 2010, 2006 by Saunders, an imprint of Elsevier Inc.</a:t>
            </a:r>
          </a:p>
        </p:txBody>
      </p:sp>
      <p:sp>
        <p:nvSpPr>
          <p:cNvPr id="5" name="Slide Number Placeholder 5">
            <a:extLst>
              <a:ext uri="{FF2B5EF4-FFF2-40B4-BE49-F238E27FC236}">
                <a16:creationId xmlns:a16="http://schemas.microsoft.com/office/drawing/2014/main" id="{F1C555B0-9499-9EC7-3020-221DFF476CE2}"/>
              </a:ext>
            </a:extLst>
          </p:cNvPr>
          <p:cNvSpPr>
            <a:spLocks noGrp="1"/>
          </p:cNvSpPr>
          <p:nvPr>
            <p:ph type="sldNum" sz="quarter" idx="16"/>
          </p:nvPr>
        </p:nvSpPr>
        <p:spPr/>
        <p:txBody>
          <a:bodyPr/>
          <a:lstStyle>
            <a:lvl1pPr>
              <a:defRPr/>
            </a:lvl1pPr>
          </a:lstStyle>
          <a:p>
            <a:r>
              <a:rPr lang="en-GB" altLang="en-US"/>
              <a:t> </a:t>
            </a:r>
            <a:fld id="{C9007509-85FA-B243-8DE9-E4C0EF5CC2D3}" type="slidenum">
              <a:rPr lang="en-GB" altLang="en-US"/>
              <a:pPr/>
              <a:t>‹#›</a:t>
            </a:fld>
            <a:endParaRPr lang="en-GB" altLang="en-US"/>
          </a:p>
        </p:txBody>
      </p:sp>
    </p:spTree>
    <p:extLst>
      <p:ext uri="{BB962C8B-B14F-4D97-AF65-F5344CB8AC3E}">
        <p14:creationId xmlns:p14="http://schemas.microsoft.com/office/powerpoint/2010/main" val="15384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BC6DC22F-3346-4FDE-9FD1-9827AB811773}"/>
              </a:ext>
            </a:extLst>
          </p:cNvPr>
          <p:cNvSpPr>
            <a:spLocks noGrp="1"/>
          </p:cNvSpPr>
          <p:nvPr>
            <p:ph type="sldNum" sz="quarter" idx="10"/>
          </p:nvPr>
        </p:nvSpPr>
        <p:spPr>
          <a:ln/>
        </p:spPr>
        <p:txBody>
          <a:bodyPr/>
          <a:lstStyle>
            <a:lvl1pPr>
              <a:defRPr/>
            </a:lvl1pPr>
          </a:lstStyle>
          <a:p>
            <a:r>
              <a:rPr lang="en-GB" altLang="en-US"/>
              <a:t> </a:t>
            </a:r>
            <a:fld id="{2FB104E9-54C3-4EBC-A3BE-378CF3EC58C4}" type="slidenum">
              <a:rPr lang="en-GB" altLang="en-US"/>
              <a:pPr/>
              <a:t>‹#›</a:t>
            </a:fld>
            <a:endParaRPr lang="en-GB" altLang="en-US"/>
          </a:p>
        </p:txBody>
      </p:sp>
      <p:sp>
        <p:nvSpPr>
          <p:cNvPr id="5" name="Footer Placeholder 8">
            <a:extLst>
              <a:ext uri="{FF2B5EF4-FFF2-40B4-BE49-F238E27FC236}">
                <a16:creationId xmlns:a16="http://schemas.microsoft.com/office/drawing/2014/main" id="{AD7281AA-C735-4138-87CD-10087C861B9A}"/>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8156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435D436D-EC06-4ECC-96BD-E938BDE775AF}"/>
              </a:ext>
            </a:extLst>
          </p:cNvPr>
          <p:cNvSpPr>
            <a:spLocks noGrp="1"/>
          </p:cNvSpPr>
          <p:nvPr>
            <p:ph type="sldNum" sz="quarter" idx="10"/>
          </p:nvPr>
        </p:nvSpPr>
        <p:spPr>
          <a:ln/>
        </p:spPr>
        <p:txBody>
          <a:bodyPr/>
          <a:lstStyle>
            <a:lvl1pPr>
              <a:defRPr/>
            </a:lvl1pPr>
          </a:lstStyle>
          <a:p>
            <a:r>
              <a:rPr lang="en-GB" altLang="en-US"/>
              <a:t> </a:t>
            </a:r>
            <a:fld id="{D330E4BC-ACF2-44A9-9704-3940549FD77C}" type="slidenum">
              <a:rPr lang="en-GB" altLang="en-US"/>
              <a:pPr/>
              <a:t>‹#›</a:t>
            </a:fld>
            <a:endParaRPr lang="en-GB" altLang="en-US"/>
          </a:p>
        </p:txBody>
      </p:sp>
      <p:sp>
        <p:nvSpPr>
          <p:cNvPr id="5" name="Footer Placeholder 8">
            <a:extLst>
              <a:ext uri="{FF2B5EF4-FFF2-40B4-BE49-F238E27FC236}">
                <a16:creationId xmlns:a16="http://schemas.microsoft.com/office/drawing/2014/main" id="{C4D97881-9888-4260-883A-FE32EC4B10C7}"/>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9383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015B009D-DF43-41AA-8F9D-079143E59CE9}"/>
              </a:ext>
            </a:extLst>
          </p:cNvPr>
          <p:cNvSpPr>
            <a:spLocks noGrp="1"/>
          </p:cNvSpPr>
          <p:nvPr>
            <p:ph type="sldNum" sz="quarter" idx="10"/>
          </p:nvPr>
        </p:nvSpPr>
        <p:spPr>
          <a:ln/>
        </p:spPr>
        <p:txBody>
          <a:bodyPr/>
          <a:lstStyle>
            <a:lvl1pPr>
              <a:defRPr/>
            </a:lvl1pPr>
          </a:lstStyle>
          <a:p>
            <a:r>
              <a:rPr lang="en-GB" altLang="en-US"/>
              <a:t> </a:t>
            </a:r>
            <a:fld id="{7F88FD18-A19C-476B-9FF6-82DB053D5DF9}" type="slidenum">
              <a:rPr lang="en-GB" altLang="en-US"/>
              <a:pPr/>
              <a:t>‹#›</a:t>
            </a:fld>
            <a:endParaRPr lang="en-GB" altLang="en-US"/>
          </a:p>
        </p:txBody>
      </p:sp>
      <p:sp>
        <p:nvSpPr>
          <p:cNvPr id="5" name="Footer Placeholder 8">
            <a:extLst>
              <a:ext uri="{FF2B5EF4-FFF2-40B4-BE49-F238E27FC236}">
                <a16:creationId xmlns:a16="http://schemas.microsoft.com/office/drawing/2014/main" id="{1558D893-3A60-4CCB-A08E-64CE6F122CC4}"/>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68874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61A73CB0-197F-458B-AF00-F1F94913E9F8}"/>
              </a:ext>
            </a:extLst>
          </p:cNvPr>
          <p:cNvSpPr>
            <a:spLocks noGrp="1"/>
          </p:cNvSpPr>
          <p:nvPr>
            <p:ph type="sldNum" sz="quarter" idx="10"/>
          </p:nvPr>
        </p:nvSpPr>
        <p:spPr>
          <a:ln/>
        </p:spPr>
        <p:txBody>
          <a:bodyPr/>
          <a:lstStyle>
            <a:lvl1pPr>
              <a:defRPr/>
            </a:lvl1pPr>
          </a:lstStyle>
          <a:p>
            <a:r>
              <a:rPr lang="en-GB" altLang="en-US"/>
              <a:t> </a:t>
            </a:r>
            <a:fld id="{B21BD1F7-1039-4B3F-B4B3-EFE7EE0F68A3}" type="slidenum">
              <a:rPr lang="en-GB" altLang="en-US"/>
              <a:pPr/>
              <a:t>‹#›</a:t>
            </a:fld>
            <a:endParaRPr lang="en-GB" altLang="en-US"/>
          </a:p>
        </p:txBody>
      </p:sp>
      <p:sp>
        <p:nvSpPr>
          <p:cNvPr id="8" name="Footer Placeholder 8">
            <a:extLst>
              <a:ext uri="{FF2B5EF4-FFF2-40B4-BE49-F238E27FC236}">
                <a16:creationId xmlns:a16="http://schemas.microsoft.com/office/drawing/2014/main" id="{97DF71CE-1C79-40CF-9D4D-E23D13A28E9C}"/>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086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ED190052-CAEA-4934-B970-4F87D2B4DEF5}"/>
              </a:ext>
            </a:extLst>
          </p:cNvPr>
          <p:cNvSpPr>
            <a:spLocks noGrp="1"/>
          </p:cNvSpPr>
          <p:nvPr>
            <p:ph type="sldNum" sz="quarter" idx="13"/>
          </p:nvPr>
        </p:nvSpPr>
        <p:spPr>
          <a:ln/>
        </p:spPr>
        <p:txBody>
          <a:bodyPr/>
          <a:lstStyle>
            <a:lvl1pPr>
              <a:defRPr/>
            </a:lvl1pPr>
          </a:lstStyle>
          <a:p>
            <a:r>
              <a:rPr lang="en-GB" altLang="en-US"/>
              <a:t> </a:t>
            </a:r>
            <a:fld id="{AAD61D80-052C-4171-B728-38AE23BC1B65}" type="slidenum">
              <a:rPr lang="en-GB" altLang="en-US"/>
              <a:pPr/>
              <a:t>‹#›</a:t>
            </a:fld>
            <a:endParaRPr lang="en-GB" altLang="en-US"/>
          </a:p>
        </p:txBody>
      </p:sp>
      <p:sp>
        <p:nvSpPr>
          <p:cNvPr id="9" name="Footer Placeholder 8">
            <a:extLst>
              <a:ext uri="{FF2B5EF4-FFF2-40B4-BE49-F238E27FC236}">
                <a16:creationId xmlns:a16="http://schemas.microsoft.com/office/drawing/2014/main" id="{D49A8E30-B9B0-439A-983C-38432E4332D3}"/>
              </a:ext>
            </a:extLst>
          </p:cNvPr>
          <p:cNvSpPr>
            <a:spLocks noGrp="1"/>
          </p:cNvSpPr>
          <p:nvPr>
            <p:ph type="ftr" sz="quarter" idx="14"/>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53093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85C25714-704E-4710-AC8E-C9BDE8B807E7}"/>
              </a:ext>
            </a:extLst>
          </p:cNvPr>
          <p:cNvSpPr>
            <a:spLocks noGrp="1"/>
          </p:cNvSpPr>
          <p:nvPr>
            <p:ph type="sldNum" sz="quarter" idx="10"/>
          </p:nvPr>
        </p:nvSpPr>
        <p:spPr>
          <a:ln/>
        </p:spPr>
        <p:txBody>
          <a:bodyPr/>
          <a:lstStyle>
            <a:lvl1pPr>
              <a:defRPr/>
            </a:lvl1pPr>
          </a:lstStyle>
          <a:p>
            <a:r>
              <a:rPr lang="en-GB" altLang="en-US"/>
              <a:t> </a:t>
            </a:r>
            <a:fld id="{58A7C671-DD7F-447C-9C4E-AA29B7972E31}" type="slidenum">
              <a:rPr lang="en-GB" altLang="en-US"/>
              <a:pPr/>
              <a:t>‹#›</a:t>
            </a:fld>
            <a:endParaRPr lang="en-GB" altLang="en-US"/>
          </a:p>
        </p:txBody>
      </p:sp>
      <p:sp>
        <p:nvSpPr>
          <p:cNvPr id="6" name="Footer Placeholder 8">
            <a:extLst>
              <a:ext uri="{FF2B5EF4-FFF2-40B4-BE49-F238E27FC236}">
                <a16:creationId xmlns:a16="http://schemas.microsoft.com/office/drawing/2014/main" id="{CDAE14F9-7D89-4098-8923-63C2590574C5}"/>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3884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58598423-65CE-4CE9-A1FA-64B34CE7B66C}"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8E980A9D-958A-48DA-821F-D8C35EFC46D1}"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9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A3B8DF2-8FED-4310-BF3C-FBE7A234AE1A}"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1C3B51F7-775C-46EE-8D11-64371C8D5EDE}" type="slidenum">
              <a:rPr lang="en-GB" altLang="en-US" smtClean="0"/>
              <a:pPr/>
              <a:t>‹#›</a:t>
            </a:fld>
            <a:endParaRPr lang="en-GB" altLang="en-US"/>
          </a:p>
        </p:txBody>
      </p:sp>
    </p:spTree>
    <p:extLst>
      <p:ext uri="{BB962C8B-B14F-4D97-AF65-F5344CB8AC3E}">
        <p14:creationId xmlns:p14="http://schemas.microsoft.com/office/powerpoint/2010/main" val="423904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7DFB90-0956-4899-8156-2C01E3CCF23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B6D97E3-538D-46CE-96E6-4EDF1E503BC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4DABB58F-8C8A-4D0C-81FE-E1C966D8D643}"/>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a:t> </a:t>
            </a:r>
            <a:fld id="{C183BFA5-746E-45A4-BE01-EB2B1AC7F0B5}" type="slidenum">
              <a:rPr lang="en-GB" altLang="en-US"/>
              <a:pPr/>
              <a:t>‹#›</a:t>
            </a:fld>
            <a:endParaRPr lang="en-GB" altLang="en-US"/>
          </a:p>
        </p:txBody>
      </p:sp>
      <p:sp>
        <p:nvSpPr>
          <p:cNvPr id="13" name="Footer Placeholder 8">
            <a:extLst>
              <a:ext uri="{FF2B5EF4-FFF2-40B4-BE49-F238E27FC236}">
                <a16:creationId xmlns:a16="http://schemas.microsoft.com/office/drawing/2014/main" id="{24C8EBF9-17E3-42DD-95B3-2D85A0A83DD7}"/>
              </a:ext>
            </a:extLst>
          </p:cNvPr>
          <p:cNvSpPr>
            <a:spLocks noGrp="1"/>
          </p:cNvSpPr>
          <p:nvPr>
            <p:ph type="ftr" sz="quarter" idx="3"/>
          </p:nvPr>
        </p:nvSpPr>
        <p:spPr>
          <a:xfrm>
            <a:off x="1643063" y="6461125"/>
            <a:ext cx="5857875"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pPr>
              <a:defRPr/>
            </a:pPr>
            <a:endParaRPr lang="en-US" altLang="en-US"/>
          </a:p>
        </p:txBody>
      </p:sp>
      <p:pic>
        <p:nvPicPr>
          <p:cNvPr id="6" name="Picture 5">
            <a:extLst>
              <a:ext uri="{FF2B5EF4-FFF2-40B4-BE49-F238E27FC236}">
                <a16:creationId xmlns:a16="http://schemas.microsoft.com/office/drawing/2014/main" id="{D7E38CB1-9951-46CD-852F-34A022CBA2C2}"/>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8/8/22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a:t> </a:t>
            </a:r>
            <a:fld id="{C183BFA5-746E-45A4-BE01-EB2B1AC7F0B5}" type="slidenum">
              <a:rPr lang="en-GB" altLang="en-US" smtClean="0"/>
              <a:pPr/>
              <a:t>‹#›</a:t>
            </a:fld>
            <a:endParaRPr lang="en-GB"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88D7969-3ECC-80A8-24B0-96F8C935876C}"/>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192619011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4" name="Rectangle 4103">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5" name="Rectangle 4105">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7311DFBE-2753-48C5-BB90-1B0CFC1F0D39}"/>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The Nursing Process and</a:t>
            </a:r>
            <a:br>
              <a:rPr lang="en-US" altLang="en-US" sz="4000" dirty="0">
                <a:solidFill>
                  <a:srgbClr val="FFFFFF"/>
                </a:solidFill>
              </a:rPr>
            </a:br>
            <a:r>
              <a:rPr lang="en-US" altLang="en-US" sz="4000" dirty="0">
                <a:solidFill>
                  <a:srgbClr val="FFFFFF"/>
                </a:solidFill>
              </a:rPr>
              <a:t>Standards of Care</a:t>
            </a:r>
            <a:br>
              <a:rPr lang="en-US" altLang="en-US" sz="4000" dirty="0">
                <a:solidFill>
                  <a:srgbClr val="FFFFFF"/>
                </a:solidFill>
              </a:rPr>
            </a:br>
            <a:endParaRPr lang="en-US" altLang="en-US" sz="3800" dirty="0">
              <a:solidFill>
                <a:srgbClr val="FFFFFF"/>
              </a:solidFill>
            </a:endParaRPr>
          </a:p>
        </p:txBody>
      </p:sp>
      <p:sp>
        <p:nvSpPr>
          <p:cNvPr id="4099" name="Rectangle 3">
            <a:extLst>
              <a:ext uri="{FF2B5EF4-FFF2-40B4-BE49-F238E27FC236}">
                <a16:creationId xmlns:a16="http://schemas.microsoft.com/office/drawing/2014/main" id="{F97B5097-8768-4C22-AA07-E4C776A659D9}"/>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rPr>
              <a:t>Chapter 7</a:t>
            </a:r>
          </a:p>
        </p:txBody>
      </p:sp>
      <p:cxnSp>
        <p:nvCxnSpPr>
          <p:cNvPr id="4116" name="Straight Connector 4107">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117" name="Rectangle 4109">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FE72F86-9C96-0046-A5E2-790DE7C86AE6}"/>
              </a:ext>
            </a:extLst>
          </p:cNvPr>
          <p:cNvSpPr>
            <a:spLocks noGrp="1"/>
          </p:cNvSpPr>
          <p:nvPr>
            <p:ph type="title"/>
          </p:nvPr>
        </p:nvSpPr>
        <p:spPr>
          <a:xfrm>
            <a:off x="755373" y="622300"/>
            <a:ext cx="8112401" cy="836559"/>
          </a:xfrm>
        </p:spPr>
        <p:txBody>
          <a:bodyPr>
            <a:noAutofit/>
          </a:bodyPr>
          <a:lstStyle/>
          <a:p>
            <a:pPr>
              <a:defRPr/>
            </a:pPr>
            <a:r>
              <a:rPr lang="en-US" altLang="en-US" sz="4000" dirty="0">
                <a:ea typeface="ＭＳ Ｐゴシック" panose="020B0600070205080204" pitchFamily="34" charset="-128"/>
                <a:cs typeface="Arial" panose="020B0604020202020204" pitchFamily="34" charset="0"/>
              </a:rPr>
              <a:t>MSE</a:t>
            </a:r>
            <a:r>
              <a:rPr lang="en-US" altLang="en-US" sz="3200" dirty="0">
                <a:ea typeface="ＭＳ Ｐゴシック" panose="020B0600070205080204" pitchFamily="34" charset="-128"/>
                <a:cs typeface="Arial" panose="020B0604020202020204" pitchFamily="34" charset="0"/>
              </a:rPr>
              <a:t> (</a:t>
            </a:r>
            <a:r>
              <a:rPr lang="en-US" altLang="en-US" sz="3200" i="1" dirty="0">
                <a:ea typeface="ＭＳ Ｐゴシック" panose="020B0600070205080204" pitchFamily="34" charset="-128"/>
                <a:cs typeface="Arial" panose="020B0604020202020204" pitchFamily="34" charset="0"/>
              </a:rPr>
              <a:t>cont.</a:t>
            </a:r>
            <a:r>
              <a:rPr lang="en-US" altLang="en-US" sz="3200" dirty="0">
                <a:ea typeface="ＭＳ Ｐゴシック" panose="020B0600070205080204" pitchFamily="34" charset="-128"/>
                <a:cs typeface="Arial" panose="020B0604020202020204" pitchFamily="34" charset="0"/>
              </a:rPr>
              <a:t>)</a:t>
            </a:r>
            <a:br>
              <a:rPr lang="en-US" altLang="en-US" sz="3200" dirty="0">
                <a:ea typeface="ＭＳ Ｐゴシック" panose="020B0600070205080204" pitchFamily="34" charset="-128"/>
                <a:cs typeface="Arial" panose="020B0604020202020204" pitchFamily="34" charset="0"/>
              </a:rPr>
            </a:br>
            <a:br>
              <a:rPr lang="en-US" altLang="en-US" sz="3200" dirty="0">
                <a:ea typeface="ＭＳ Ｐゴシック" panose="020B0600070205080204" pitchFamily="34" charset="-128"/>
                <a:cs typeface="Arial" panose="020B0604020202020204" pitchFamily="34" charset="0"/>
              </a:rPr>
            </a:br>
            <a:r>
              <a:rPr lang="en-US" sz="3200" dirty="0">
                <a:cs typeface="Arial" charset="0"/>
              </a:rPr>
              <a:t>Cognition (the ability to think)</a:t>
            </a:r>
            <a:br>
              <a:rPr lang="en-US" sz="3200" dirty="0">
                <a:cs typeface="Arial" charset="0"/>
              </a:rPr>
            </a:br>
            <a:endParaRPr lang="en-US" sz="3200" dirty="0">
              <a:latin typeface="+mn-lt"/>
              <a:ea typeface="+mj-ea"/>
              <a:cs typeface="Arial" charset="0"/>
            </a:endParaRPr>
          </a:p>
        </p:txBody>
      </p:sp>
      <p:graphicFrame>
        <p:nvGraphicFramePr>
          <p:cNvPr id="35843" name="Content Placeholder 2">
            <a:extLst>
              <a:ext uri="{FF2B5EF4-FFF2-40B4-BE49-F238E27FC236}">
                <a16:creationId xmlns:a16="http://schemas.microsoft.com/office/drawing/2014/main" id="{1A12A3E8-0E82-07BA-3F6F-43D74B992D2F}"/>
              </a:ext>
            </a:extLst>
          </p:cNvPr>
          <p:cNvGraphicFramePr>
            <a:graphicFrameLocks noGrp="1"/>
          </p:cNvGraphicFramePr>
          <p:nvPr>
            <p:ph sz="quarter" idx="13"/>
            <p:extLst>
              <p:ext uri="{D42A27DB-BD31-4B8C-83A1-F6EECF244321}">
                <p14:modId xmlns:p14="http://schemas.microsoft.com/office/powerpoint/2010/main" val="4183990465"/>
              </p:ext>
            </p:extLst>
          </p:nvPr>
        </p:nvGraphicFramePr>
        <p:xfrm>
          <a:off x="274638" y="1458859"/>
          <a:ext cx="8594725" cy="4776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1" name="Slide Number Placeholder 3">
            <a:extLst>
              <a:ext uri="{FF2B5EF4-FFF2-40B4-BE49-F238E27FC236}">
                <a16:creationId xmlns:a16="http://schemas.microsoft.com/office/drawing/2014/main" id="{1F29A7A2-FF18-3897-9C1A-3932BBD36AFE}"/>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87E303-674C-2A4D-8335-FEB0829B92AD}" type="slidenum">
              <a:rPr lang="en-GB" altLang="en-US" sz="1000" smtClean="0">
                <a:cs typeface="Arial" panose="020B0604020202020204" pitchFamily="34" charset="0"/>
              </a:rPr>
              <a:pPr/>
              <a:t>10</a:t>
            </a:fld>
            <a:endParaRPr lang="en-GB" altLang="en-US" sz="1000">
              <a:cs typeface="Arial" panose="020B0604020202020204" pitchFamily="34" charset="0"/>
            </a:endParaRPr>
          </a:p>
        </p:txBody>
      </p:sp>
    </p:spTree>
    <p:extLst>
      <p:ext uri="{BB962C8B-B14F-4D97-AF65-F5344CB8AC3E}">
        <p14:creationId xmlns:p14="http://schemas.microsoft.com/office/powerpoint/2010/main" val="308846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84A0141D-AE3F-B65A-EFEE-8ED3F4854400}"/>
              </a:ext>
            </a:extLst>
          </p:cNvPr>
          <p:cNvSpPr>
            <a:spLocks noGrp="1"/>
          </p:cNvSpPr>
          <p:nvPr>
            <p:ph type="title"/>
          </p:nvPr>
        </p:nvSpPr>
        <p:spPr>
          <a:xfrm>
            <a:off x="675861" y="228600"/>
            <a:ext cx="8191914" cy="839788"/>
          </a:xfrm>
        </p:spPr>
        <p:txBody>
          <a:bodyPr/>
          <a:lstStyle/>
          <a:p>
            <a:pPr eaLnBrk="1" hangingPunct="1"/>
            <a:r>
              <a:rPr lang="en-US" altLang="en-US">
                <a:ea typeface="ＭＳ Ｐゴシック" panose="020B0600070205080204" pitchFamily="34" charset="-128"/>
                <a:cs typeface="Tunga" panose="020B0502040204020203" pitchFamily="34" charset="0"/>
              </a:rPr>
              <a:t>Cultural Assessment</a:t>
            </a:r>
            <a:endParaRPr lang="en-US" altLang="en-US" dirty="0">
              <a:ea typeface="ＭＳ Ｐゴシック" panose="020B0600070205080204" pitchFamily="34" charset="-128"/>
              <a:cs typeface="Tunga" panose="020B0502040204020203" pitchFamily="34" charset="0"/>
            </a:endParaRPr>
          </a:p>
        </p:txBody>
      </p:sp>
      <p:graphicFrame>
        <p:nvGraphicFramePr>
          <p:cNvPr id="44036" name="Content Placeholder 4">
            <a:extLst>
              <a:ext uri="{FF2B5EF4-FFF2-40B4-BE49-F238E27FC236}">
                <a16:creationId xmlns:a16="http://schemas.microsoft.com/office/drawing/2014/main" id="{F19ADB67-C416-3B31-EB6E-2ABB088D7568}"/>
              </a:ext>
            </a:extLst>
          </p:cNvPr>
          <p:cNvGraphicFramePr>
            <a:graphicFrameLocks noGrp="1"/>
          </p:cNvGraphicFramePr>
          <p:nvPr>
            <p:ph sz="quarter" idx="13"/>
            <p:extLst>
              <p:ext uri="{D42A27DB-BD31-4B8C-83A1-F6EECF244321}">
                <p14:modId xmlns:p14="http://schemas.microsoft.com/office/powerpoint/2010/main" val="936059475"/>
              </p:ext>
            </p:extLst>
          </p:nvPr>
        </p:nvGraphicFramePr>
        <p:xfrm>
          <a:off x="274320" y="1068388"/>
          <a:ext cx="8593455" cy="5167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033" name="Slide Number Placeholder 2">
            <a:extLst>
              <a:ext uri="{FF2B5EF4-FFF2-40B4-BE49-F238E27FC236}">
                <a16:creationId xmlns:a16="http://schemas.microsoft.com/office/drawing/2014/main" id="{7A03C70B-3183-9184-0F4A-16EE962D2796}"/>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80000"/>
              </a:lnSpc>
            </a:pPr>
            <a:r>
              <a:rPr lang="en-GB" altLang="en-US" sz="1500">
                <a:solidFill>
                  <a:schemeClr val="tx2"/>
                </a:solidFill>
              </a:rPr>
              <a:t> </a:t>
            </a:r>
            <a:fld id="{E49C4341-9B83-3A41-AECC-B340D3D2D9C4}" type="slidenum">
              <a:rPr lang="en-GB" altLang="en-US" sz="1500" smtClean="0">
                <a:solidFill>
                  <a:schemeClr val="tx2"/>
                </a:solidFill>
              </a:rPr>
              <a:pPr>
                <a:lnSpc>
                  <a:spcPct val="80000"/>
                </a:lnSpc>
              </a:pPr>
              <a:t>11</a:t>
            </a:fld>
            <a:endParaRPr lang="en-GB" altLang="en-US" sz="150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92" name="Rectangle 41991">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6" name="Title 3">
            <a:extLst>
              <a:ext uri="{FF2B5EF4-FFF2-40B4-BE49-F238E27FC236}">
                <a16:creationId xmlns:a16="http://schemas.microsoft.com/office/drawing/2014/main" id="{33F9BF22-7B51-5BD0-98AC-B6E23B22B7F8}"/>
              </a:ext>
            </a:extLst>
          </p:cNvPr>
          <p:cNvSpPr>
            <a:spLocks noGrp="1"/>
          </p:cNvSpPr>
          <p:nvPr>
            <p:ph type="title"/>
          </p:nvPr>
        </p:nvSpPr>
        <p:spPr>
          <a:xfrm>
            <a:off x="482601" y="643467"/>
            <a:ext cx="2561709" cy="5571066"/>
          </a:xfrm>
        </p:spPr>
        <p:txBody>
          <a:bodyPr>
            <a:normAutofit/>
          </a:bodyPr>
          <a:lstStyle/>
          <a:p>
            <a:pPr eaLnBrk="1" hangingPunct="1"/>
            <a:r>
              <a:rPr lang="en-US" altLang="en-US" sz="3700">
                <a:solidFill>
                  <a:srgbClr val="FFFFFF"/>
                </a:solidFill>
                <a:ea typeface="ＭＳ Ｐゴシック" panose="020B0600070205080204" pitchFamily="34" charset="-128"/>
                <a:cs typeface="Tunga" panose="020B0502040204020203" pitchFamily="34" charset="0"/>
              </a:rPr>
              <a:t>Psychosocial Assessment</a:t>
            </a:r>
          </a:p>
        </p:txBody>
      </p:sp>
      <p:sp>
        <p:nvSpPr>
          <p:cNvPr id="41985" name="Slide Number Placeholder 2">
            <a:extLst>
              <a:ext uri="{FF2B5EF4-FFF2-40B4-BE49-F238E27FC236}">
                <a16:creationId xmlns:a16="http://schemas.microsoft.com/office/drawing/2014/main" id="{373D8710-E294-ABF6-5D96-288F99DAC9B7}"/>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a:t> </a:t>
            </a:r>
            <a:fld id="{557F3872-FBE9-5F4C-9839-37C6AB051771}" type="slidenum">
              <a:rPr lang="en-GB" altLang="en-US"/>
              <a:pPr>
                <a:spcAft>
                  <a:spcPts val="600"/>
                </a:spcAft>
              </a:pPr>
              <a:t>12</a:t>
            </a:fld>
            <a:endParaRPr lang="en-GB" altLang="en-US"/>
          </a:p>
        </p:txBody>
      </p:sp>
      <p:graphicFrame>
        <p:nvGraphicFramePr>
          <p:cNvPr id="41988" name="Content Placeholder 4">
            <a:extLst>
              <a:ext uri="{FF2B5EF4-FFF2-40B4-BE49-F238E27FC236}">
                <a16:creationId xmlns:a16="http://schemas.microsoft.com/office/drawing/2014/main" id="{6A203F14-F571-8D0E-18C1-25E14F31A415}"/>
              </a:ext>
            </a:extLst>
          </p:cNvPr>
          <p:cNvGraphicFramePr>
            <a:graphicFrameLocks noGrp="1"/>
          </p:cNvGraphicFramePr>
          <p:nvPr>
            <p:ph sz="quarter" idx="13"/>
            <p:extLst>
              <p:ext uri="{D42A27DB-BD31-4B8C-83A1-F6EECF244321}">
                <p14:modId xmlns:p14="http://schemas.microsoft.com/office/powerpoint/2010/main" val="39514187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113" name="Rectangle 47112">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15" name="Rectangle 47114">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0"/>
            <a:ext cx="34861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F66325-5686-1644-A63E-3FCBDD3E1825}"/>
              </a:ext>
            </a:extLst>
          </p:cNvPr>
          <p:cNvSpPr>
            <a:spLocks noGrp="1"/>
          </p:cNvSpPr>
          <p:nvPr>
            <p:ph type="title"/>
          </p:nvPr>
        </p:nvSpPr>
        <p:spPr>
          <a:xfrm>
            <a:off x="6140451" y="643467"/>
            <a:ext cx="2561709" cy="5571066"/>
          </a:xfrm>
        </p:spPr>
        <p:txBody>
          <a:bodyPr>
            <a:normAutofit/>
          </a:bodyPr>
          <a:lstStyle/>
          <a:p>
            <a:pPr>
              <a:defRPr/>
            </a:pPr>
            <a:r>
              <a:rPr lang="en-US">
                <a:solidFill>
                  <a:srgbClr val="FFFFFF"/>
                </a:solidFill>
              </a:rPr>
              <a:t>The Joint Commission Core Measures Inpatient Mental Health</a:t>
            </a:r>
          </a:p>
        </p:txBody>
      </p:sp>
      <p:sp>
        <p:nvSpPr>
          <p:cNvPr id="47107" name="Slide Number Placeholder 4">
            <a:extLst>
              <a:ext uri="{FF2B5EF4-FFF2-40B4-BE49-F238E27FC236}">
                <a16:creationId xmlns:a16="http://schemas.microsoft.com/office/drawing/2014/main" id="{41E645B5-69D8-0B51-4362-9CD7966D3AD6}"/>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a:solidFill>
                  <a:srgbClr val="FFFFFF"/>
                </a:solidFill>
              </a:rPr>
              <a:t> </a:t>
            </a:r>
            <a:fld id="{CA246B67-F498-484F-89AB-10A5EAC249E9}" type="slidenum">
              <a:rPr lang="en-GB" altLang="en-US">
                <a:solidFill>
                  <a:srgbClr val="FFFFFF"/>
                </a:solidFill>
              </a:rPr>
              <a:pPr>
                <a:spcAft>
                  <a:spcPts val="600"/>
                </a:spcAft>
              </a:pPr>
              <a:t>13</a:t>
            </a:fld>
            <a:endParaRPr lang="en-GB" altLang="en-US">
              <a:solidFill>
                <a:srgbClr val="FFFFFF"/>
              </a:solidFill>
            </a:endParaRPr>
          </a:p>
        </p:txBody>
      </p:sp>
      <p:graphicFrame>
        <p:nvGraphicFramePr>
          <p:cNvPr id="47109" name="Content Placeholder 2">
            <a:extLst>
              <a:ext uri="{FF2B5EF4-FFF2-40B4-BE49-F238E27FC236}">
                <a16:creationId xmlns:a16="http://schemas.microsoft.com/office/drawing/2014/main" id="{160C2BAA-A860-EDC3-BDFA-37ECC8EFA786}"/>
              </a:ext>
            </a:extLst>
          </p:cNvPr>
          <p:cNvGraphicFramePr>
            <a:graphicFrameLocks noGrp="1"/>
          </p:cNvGraphicFramePr>
          <p:nvPr>
            <p:ph sz="quarter" idx="13"/>
            <p:extLst>
              <p:ext uri="{D42A27DB-BD31-4B8C-83A1-F6EECF244321}">
                <p14:modId xmlns:p14="http://schemas.microsoft.com/office/powerpoint/2010/main" val="2696995932"/>
              </p:ext>
            </p:extLst>
          </p:nvPr>
        </p:nvGraphicFramePr>
        <p:xfrm>
          <a:off x="685800" y="342900"/>
          <a:ext cx="4686300" cy="6127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1F4D5001-D88D-4329-81A0-AE856D004261}"/>
              </a:ext>
            </a:extLst>
          </p:cNvPr>
          <p:cNvSpPr>
            <a:spLocks noGrp="1"/>
          </p:cNvSpPr>
          <p:nvPr>
            <p:ph type="title"/>
          </p:nvPr>
        </p:nvSpPr>
        <p:spPr>
          <a:xfrm>
            <a:off x="768096" y="585216"/>
            <a:ext cx="7290054" cy="1499616"/>
          </a:xfrm>
        </p:spPr>
        <p:txBody>
          <a:bodyPr>
            <a:normAutofit/>
          </a:bodyPr>
          <a:lstStyle/>
          <a:p>
            <a:pPr eaLnBrk="1" hangingPunct="1"/>
            <a:r>
              <a:rPr lang="en-US" altLang="en-US"/>
              <a:t>Documentation</a:t>
            </a:r>
          </a:p>
        </p:txBody>
      </p:sp>
      <p:graphicFrame>
        <p:nvGraphicFramePr>
          <p:cNvPr id="51204" name="Content Placeholder 2">
            <a:extLst>
              <a:ext uri="{FF2B5EF4-FFF2-40B4-BE49-F238E27FC236}">
                <a16:creationId xmlns:a16="http://schemas.microsoft.com/office/drawing/2014/main" id="{758DBDAC-CCC1-513A-9252-7AAF10165700}"/>
              </a:ext>
            </a:extLst>
          </p:cNvPr>
          <p:cNvGraphicFramePr>
            <a:graphicFrameLocks noGrp="1"/>
          </p:cNvGraphicFramePr>
          <p:nvPr>
            <p:ph idx="1"/>
            <p:extLst>
              <p:ext uri="{D42A27DB-BD31-4B8C-83A1-F6EECF244321}">
                <p14:modId xmlns:p14="http://schemas.microsoft.com/office/powerpoint/2010/main" val="1691621857"/>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088" name="Rectangle 4608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90" name="Rectangle 4608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3" name="Title 5">
            <a:extLst>
              <a:ext uri="{FF2B5EF4-FFF2-40B4-BE49-F238E27FC236}">
                <a16:creationId xmlns:a16="http://schemas.microsoft.com/office/drawing/2014/main" id="{0CDE4AB2-268A-4A51-A3DD-E372EE295083}"/>
              </a:ext>
            </a:extLst>
          </p:cNvPr>
          <p:cNvSpPr>
            <a:spLocks noGrp="1"/>
          </p:cNvSpPr>
          <p:nvPr>
            <p:ph type="title"/>
          </p:nvPr>
        </p:nvSpPr>
        <p:spPr>
          <a:xfrm>
            <a:off x="723591" y="804333"/>
            <a:ext cx="2543925" cy="5249334"/>
          </a:xfrm>
        </p:spPr>
        <p:txBody>
          <a:bodyPr rtlCol="0">
            <a:normAutofit/>
          </a:bodyPr>
          <a:lstStyle/>
          <a:p>
            <a:pPr algn="r" eaLnBrk="1" fontAlgn="auto" hangingPunct="1">
              <a:spcAft>
                <a:spcPts val="0"/>
              </a:spcAft>
              <a:defRPr/>
            </a:pPr>
            <a:r>
              <a:rPr lang="en-US" altLang="en-US">
                <a:solidFill>
                  <a:srgbClr val="FFFFFF"/>
                </a:solidFill>
              </a:rPr>
              <a:t>Case Study/</a:t>
            </a:r>
            <a:br>
              <a:rPr lang="en-US" altLang="en-US">
                <a:solidFill>
                  <a:srgbClr val="FFFFFF"/>
                </a:solidFill>
              </a:rPr>
            </a:br>
            <a:r>
              <a:rPr lang="en-US" altLang="en-US">
                <a:solidFill>
                  <a:srgbClr val="FFFFFF"/>
                </a:solidFill>
              </a:rPr>
              <a:t>Audience Response Question</a:t>
            </a:r>
          </a:p>
        </p:txBody>
      </p:sp>
      <p:sp>
        <p:nvSpPr>
          <p:cNvPr id="24579" name="Content Placeholder 2">
            <a:extLst>
              <a:ext uri="{FF2B5EF4-FFF2-40B4-BE49-F238E27FC236}">
                <a16:creationId xmlns:a16="http://schemas.microsoft.com/office/drawing/2014/main" id="{9EDD9D19-B34C-4FE1-9BE5-9927DEE9497F}"/>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defRPr/>
            </a:pPr>
            <a:r>
              <a:rPr lang="en-US" altLang="en-US"/>
              <a:t>As Mr. R’s sister has suspected, Mr. S sometimes forgets to eat. In which part of the nursing care plan would the nurse expect to find this statement: </a:t>
            </a:r>
          </a:p>
          <a:p>
            <a:pPr marL="0" indent="0" eaLnBrk="1" hangingPunct="1">
              <a:buFont typeface="Wingdings 2" panose="05020102010507070707" pitchFamily="18" charset="2"/>
              <a:buNone/>
              <a:defRPr/>
            </a:pPr>
            <a:r>
              <a:rPr lang="en-US" altLang="en-US"/>
              <a:t>“Offer snacks and finger foods frequently.”</a:t>
            </a:r>
          </a:p>
          <a:p>
            <a:pPr marL="0" indent="0" eaLnBrk="1" hangingPunct="1">
              <a:buFont typeface="Wingdings 2" panose="05020102010507070707" pitchFamily="18" charset="2"/>
              <a:buNone/>
              <a:defRPr/>
            </a:pPr>
            <a:endParaRPr lang="en-US" altLang="en-US"/>
          </a:p>
          <a:p>
            <a:pPr marL="461963" indent="-461963" eaLnBrk="1" hangingPunct="1">
              <a:buSzPct val="100000"/>
              <a:buFont typeface="Calibri" pitchFamily="34" charset="0"/>
              <a:buAutoNum type="alphaUcPeriod"/>
              <a:defRPr/>
            </a:pPr>
            <a:r>
              <a:rPr lang="en-US" altLang="en-US"/>
              <a:t> Assessment</a:t>
            </a:r>
          </a:p>
          <a:p>
            <a:pPr marL="461963" indent="-461963" eaLnBrk="1" hangingPunct="1">
              <a:buSzPct val="100000"/>
              <a:buFont typeface="Calibri" pitchFamily="34" charset="0"/>
              <a:buAutoNum type="alphaUcPeriod"/>
              <a:defRPr/>
            </a:pPr>
            <a:r>
              <a:rPr lang="en-US" altLang="en-US"/>
              <a:t> Diagnosis</a:t>
            </a:r>
          </a:p>
          <a:p>
            <a:pPr marL="461963" indent="-461963" eaLnBrk="1" hangingPunct="1">
              <a:buSzPct val="100000"/>
              <a:buFont typeface="Calibri" pitchFamily="34" charset="0"/>
              <a:buAutoNum type="alphaUcPeriod"/>
              <a:defRPr/>
            </a:pPr>
            <a:r>
              <a:rPr lang="en-US" altLang="en-US"/>
              <a:t> Planning and outcomes identification</a:t>
            </a:r>
          </a:p>
          <a:p>
            <a:pPr marL="461963" indent="-461963" eaLnBrk="1" hangingPunct="1">
              <a:buSzPct val="100000"/>
              <a:buFont typeface="Calibri" pitchFamily="34" charset="0"/>
              <a:buAutoNum type="alphaUcPeriod"/>
              <a:defRPr/>
            </a:pPr>
            <a:r>
              <a:rPr lang="en-US" altLang="en-US"/>
              <a:t> Implementation</a:t>
            </a:r>
          </a:p>
          <a:p>
            <a:pPr marL="461963" indent="-461963" eaLnBrk="1" hangingPunct="1">
              <a:buSzPct val="100000"/>
              <a:buFont typeface="Calibri" pitchFamily="34" charset="0"/>
              <a:buAutoNum type="alphaUcPeriod"/>
              <a:defRPr/>
            </a:pPr>
            <a:r>
              <a:rPr lang="en-US" altLang="en-US"/>
              <a:t> Evaluation</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304" name="Rectangle 5530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06" name="Rectangle 5530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31" name="Title 2">
            <a:extLst>
              <a:ext uri="{FF2B5EF4-FFF2-40B4-BE49-F238E27FC236}">
                <a16:creationId xmlns:a16="http://schemas.microsoft.com/office/drawing/2014/main" id="{070506B5-8D8F-4B84-AA51-0360027FE4B1}"/>
              </a:ext>
            </a:extLst>
          </p:cNvPr>
          <p:cNvSpPr>
            <a:spLocks noGrp="1"/>
          </p:cNvSpPr>
          <p:nvPr>
            <p:ph type="title"/>
          </p:nvPr>
        </p:nvSpPr>
        <p:spPr>
          <a:xfrm>
            <a:off x="723591" y="804333"/>
            <a:ext cx="2543925" cy="5249334"/>
          </a:xfrm>
        </p:spPr>
        <p:txBody>
          <a:bodyPr rtlCol="0">
            <a:normAutofit/>
          </a:bodyPr>
          <a:lstStyle/>
          <a:p>
            <a:pPr algn="r" eaLnBrk="1" fontAlgn="auto" hangingPunct="1">
              <a:spcAft>
                <a:spcPts val="0"/>
              </a:spcAft>
              <a:defRPr/>
            </a:pPr>
            <a:r>
              <a:rPr lang="en-US" altLang="en-US">
                <a:solidFill>
                  <a:srgbClr val="FFFFFF"/>
                </a:solidFill>
                <a:ea typeface="ヒラギノ角ゴ Pro W3" pitchFamily="1" charset="-128"/>
              </a:rPr>
              <a:t>Case Study/</a:t>
            </a:r>
            <a:br>
              <a:rPr lang="en-US" altLang="en-US">
                <a:solidFill>
                  <a:srgbClr val="FFFFFF"/>
                </a:solidFill>
                <a:ea typeface="ヒラギノ角ゴ Pro W3" pitchFamily="1" charset="-128"/>
              </a:rPr>
            </a:br>
            <a:r>
              <a:rPr lang="en-US" altLang="en-US">
                <a:solidFill>
                  <a:srgbClr val="FFFFFF"/>
                </a:solidFill>
                <a:ea typeface="ヒラギノ角ゴ Pro W3" pitchFamily="1" charset="-128"/>
              </a:rPr>
              <a:t>Audience Response Question</a:t>
            </a:r>
          </a:p>
        </p:txBody>
      </p:sp>
      <p:sp>
        <p:nvSpPr>
          <p:cNvPr id="55299" name="Content Placeholder 1">
            <a:extLst>
              <a:ext uri="{FF2B5EF4-FFF2-40B4-BE49-F238E27FC236}">
                <a16:creationId xmlns:a16="http://schemas.microsoft.com/office/drawing/2014/main" id="{E1C2B631-F0F4-40F2-B72D-B38214EB8905}"/>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400" dirty="0"/>
              <a:t>You teach Mr. R’s sister about important precautions associated with a new prescription. Afterward, she accurately summarizes major self-management strategies associated with this drug. Which step of the nursing process applies to her summarization?</a:t>
            </a:r>
          </a:p>
          <a:p>
            <a:pPr marL="0" indent="0" eaLnBrk="1" hangingPunct="1">
              <a:buSzPct val="100000"/>
              <a:buFont typeface="Wingdings 2" panose="05020102010507070707" pitchFamily="18" charset="2"/>
              <a:buNone/>
            </a:pPr>
            <a:endParaRPr lang="en-US" altLang="en-US" sz="2400" dirty="0"/>
          </a:p>
          <a:p>
            <a:pPr marL="461963" lvl="1" indent="-461963" eaLnBrk="1" hangingPunct="1">
              <a:buSzPct val="100000"/>
              <a:buFont typeface="Calibri" panose="020F0502020204030204" pitchFamily="34" charset="0"/>
              <a:buAutoNum type="alphaUcPeriod"/>
            </a:pPr>
            <a:r>
              <a:rPr lang="en-US" altLang="en-US" sz="2400" dirty="0"/>
              <a:t>Assessment</a:t>
            </a:r>
          </a:p>
          <a:p>
            <a:pPr marL="461963" lvl="1" indent="-461963" eaLnBrk="1" hangingPunct="1">
              <a:buSzPct val="100000"/>
              <a:buFont typeface="Calibri" panose="020F0502020204030204" pitchFamily="34" charset="0"/>
              <a:buAutoNum type="alphaUcPeriod"/>
            </a:pPr>
            <a:r>
              <a:rPr lang="en-US" altLang="en-US" sz="2400" dirty="0"/>
              <a:t>Analysis</a:t>
            </a:r>
          </a:p>
          <a:p>
            <a:pPr marL="461963" lvl="1" indent="-461963" eaLnBrk="1" hangingPunct="1">
              <a:buSzPct val="100000"/>
              <a:buFont typeface="Calibri" panose="020F0502020204030204" pitchFamily="34" charset="0"/>
              <a:buAutoNum type="alphaUcPeriod"/>
            </a:pPr>
            <a:r>
              <a:rPr lang="en-US" altLang="en-US" sz="2400" dirty="0"/>
              <a:t>Planning/outcomes identification</a:t>
            </a:r>
          </a:p>
          <a:p>
            <a:pPr marL="461963" lvl="1" indent="-461963" eaLnBrk="1" hangingPunct="1">
              <a:buSzPct val="100000"/>
              <a:buFont typeface="Calibri" panose="020F0502020204030204" pitchFamily="34" charset="0"/>
              <a:buAutoNum type="alphaUcPeriod"/>
            </a:pPr>
            <a:r>
              <a:rPr lang="en-US" altLang="en-US" sz="2400" dirty="0"/>
              <a:t>Intervention</a:t>
            </a:r>
          </a:p>
          <a:p>
            <a:pPr marL="461963" lvl="1" indent="-461963" eaLnBrk="1" hangingPunct="1">
              <a:buSzPct val="100000"/>
              <a:buFont typeface="Calibri" panose="020F0502020204030204" pitchFamily="34" charset="0"/>
              <a:buAutoNum type="alphaUcPeriod"/>
            </a:pPr>
            <a:r>
              <a:rPr lang="en-US" altLang="en-US" sz="2400" dirty="0"/>
              <a:t>Evaluation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B83B632-2F8D-47A0-9354-7BEA8732ABB3}"/>
              </a:ext>
            </a:extLst>
          </p:cNvPr>
          <p:cNvSpPr>
            <a:spLocks noGrp="1"/>
          </p:cNvSpPr>
          <p:nvPr>
            <p:ph type="title"/>
          </p:nvPr>
        </p:nvSpPr>
        <p:spPr/>
        <p:txBody>
          <a:bodyPr/>
          <a:lstStyle/>
          <a:p>
            <a:pPr eaLnBrk="1" hangingPunct="1"/>
            <a:r>
              <a:rPr lang="en-US" altLang="en-US" dirty="0"/>
              <a:t>Quality and Safety Education in Nursing</a:t>
            </a:r>
          </a:p>
        </p:txBody>
      </p:sp>
      <p:graphicFrame>
        <p:nvGraphicFramePr>
          <p:cNvPr id="10245" name="Content Placeholder 2">
            <a:extLst>
              <a:ext uri="{FF2B5EF4-FFF2-40B4-BE49-F238E27FC236}">
                <a16:creationId xmlns:a16="http://schemas.microsoft.com/office/drawing/2014/main" id="{BAD00963-B86A-F085-EF69-7B49A68B0FA7}"/>
              </a:ext>
            </a:extLst>
          </p:cNvPr>
          <p:cNvGraphicFramePr>
            <a:graphicFrameLocks noGrp="1"/>
          </p:cNvGraphicFramePr>
          <p:nvPr>
            <p:ph idx="1"/>
          </p:nvPr>
        </p:nvGraphicFramePr>
        <p:xfrm>
          <a:off x="736600" y="2386738"/>
          <a:ext cx="7656513" cy="3621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C99A0B6-A827-4DBC-815D-6169EEBE8C0A}"/>
              </a:ext>
            </a:extLst>
          </p:cNvPr>
          <p:cNvSpPr>
            <a:spLocks noGrp="1"/>
          </p:cNvSpPr>
          <p:nvPr>
            <p:ph type="title"/>
          </p:nvPr>
        </p:nvSpPr>
        <p:spPr>
          <a:xfrm>
            <a:off x="768096" y="585216"/>
            <a:ext cx="6013704" cy="1499616"/>
          </a:xfrm>
        </p:spPr>
        <p:txBody>
          <a:bodyPr>
            <a:normAutofit/>
          </a:bodyPr>
          <a:lstStyle/>
          <a:p>
            <a:pPr eaLnBrk="1" hangingPunct="1"/>
            <a:r>
              <a:rPr lang="en-US" altLang="en-US"/>
              <a:t>Standards of Practice</a:t>
            </a:r>
          </a:p>
        </p:txBody>
      </p:sp>
      <p:sp>
        <p:nvSpPr>
          <p:cNvPr id="16387" name="Content Placeholder 2">
            <a:extLst>
              <a:ext uri="{FF2B5EF4-FFF2-40B4-BE49-F238E27FC236}">
                <a16:creationId xmlns:a16="http://schemas.microsoft.com/office/drawing/2014/main" id="{815E39BA-AF23-4FE7-8FA4-693BC68CB4F0}"/>
              </a:ext>
            </a:extLst>
          </p:cNvPr>
          <p:cNvSpPr>
            <a:spLocks noGrp="1"/>
          </p:cNvSpPr>
          <p:nvPr>
            <p:ph idx="1"/>
          </p:nvPr>
        </p:nvSpPr>
        <p:spPr>
          <a:xfrm>
            <a:off x="768096" y="2286000"/>
            <a:ext cx="6013703" cy="4023360"/>
          </a:xfrm>
        </p:spPr>
        <p:txBody>
          <a:bodyPr>
            <a:normAutofit/>
          </a:bodyPr>
          <a:lstStyle/>
          <a:p>
            <a:pPr eaLnBrk="1" hangingPunct="1"/>
            <a:r>
              <a:rPr lang="en-US" altLang="en-US" dirty="0"/>
              <a:t>Standard 1: Assessment in the Psychiatric Setting</a:t>
            </a:r>
          </a:p>
          <a:p>
            <a:pPr lvl="1" eaLnBrk="1" hangingPunct="1"/>
            <a:r>
              <a:rPr lang="en-US" altLang="en-US" dirty="0"/>
              <a:t>Collect &amp; synthesize pertinent patient data</a:t>
            </a:r>
          </a:p>
          <a:p>
            <a:pPr lvl="2" eaLnBrk="1" hangingPunct="1"/>
            <a:r>
              <a:rPr lang="en-US" altLang="en-US" sz="1400" dirty="0"/>
              <a:t>HIPAA guidelines</a:t>
            </a:r>
          </a:p>
          <a:p>
            <a:pPr lvl="1" eaLnBrk="1" hangingPunct="1"/>
            <a:r>
              <a:rPr lang="en-US" altLang="en-US" dirty="0"/>
              <a:t>Age considerations</a:t>
            </a:r>
          </a:p>
          <a:p>
            <a:pPr lvl="2" eaLnBrk="1" hangingPunct="1"/>
            <a:r>
              <a:rPr lang="en-US" altLang="en-US" sz="1400" dirty="0"/>
              <a:t>Assessment of children</a:t>
            </a:r>
          </a:p>
          <a:p>
            <a:pPr lvl="2" eaLnBrk="1" hangingPunct="1"/>
            <a:r>
              <a:rPr lang="en-US" altLang="en-US" sz="1400" dirty="0"/>
              <a:t>Assessment of adolescents</a:t>
            </a:r>
          </a:p>
          <a:p>
            <a:pPr lvl="3"/>
            <a:r>
              <a:rPr lang="en-US" altLang="en-US" sz="1400" dirty="0"/>
              <a:t>HEADSSS </a:t>
            </a:r>
            <a:r>
              <a:rPr lang="en-US" altLang="en-US" sz="1400" dirty="0">
                <a:ea typeface="ＭＳ Ｐゴシック" panose="020B0600070205080204" pitchFamily="34" charset="-128"/>
              </a:rPr>
              <a:t>(home environment, education, activities, drugs, sexuality, suicide, savagery)</a:t>
            </a:r>
            <a:endParaRPr lang="en-US" altLang="en-US" sz="1400" dirty="0"/>
          </a:p>
          <a:p>
            <a:pPr lvl="2" eaLnBrk="1" hangingPunct="1"/>
            <a:r>
              <a:rPr lang="en-US" altLang="en-US" sz="1400" dirty="0"/>
              <a:t>Assessment of older adults</a:t>
            </a:r>
          </a:p>
          <a:p>
            <a:pPr lvl="2" eaLnBrk="1" hangingPunct="1"/>
            <a:r>
              <a:rPr lang="en-US" altLang="en-US" sz="1400" dirty="0"/>
              <a:t>Client discomfort</a:t>
            </a:r>
          </a:p>
          <a:p>
            <a:pPr lvl="1" eaLnBrk="1" hangingPunct="1"/>
            <a:r>
              <a:rPr lang="en-US" altLang="en-US" dirty="0"/>
              <a:t>Language barriers </a:t>
            </a:r>
          </a:p>
        </p:txBody>
      </p:sp>
      <p:sp>
        <p:nvSpPr>
          <p:cNvPr id="16392" name="Rectangle 1639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4" name="Rectangle 1639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20490" name="Rectangle 2048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le 1">
            <a:extLst>
              <a:ext uri="{FF2B5EF4-FFF2-40B4-BE49-F238E27FC236}">
                <a16:creationId xmlns:a16="http://schemas.microsoft.com/office/drawing/2014/main" id="{6BBD41F7-7964-4B21-BA88-7CE4BB9A79E4}"/>
              </a:ext>
            </a:extLst>
          </p:cNvPr>
          <p:cNvSpPr>
            <a:spLocks noGrp="1"/>
          </p:cNvSpPr>
          <p:nvPr>
            <p:ph type="title"/>
          </p:nvPr>
        </p:nvSpPr>
        <p:spPr>
          <a:xfrm>
            <a:off x="3164852" y="4735775"/>
            <a:ext cx="5255248" cy="1245732"/>
          </a:xfrm>
        </p:spPr>
        <p:txBody>
          <a:bodyPr anchor="t">
            <a:normAutofit/>
          </a:bodyPr>
          <a:lstStyle/>
          <a:p>
            <a:pPr eaLnBrk="1" hangingPunct="1"/>
            <a:r>
              <a:rPr lang="en-US" altLang="en-US" sz="4100">
                <a:solidFill>
                  <a:srgbClr val="FFFFFF"/>
                </a:solidFill>
              </a:rPr>
              <a:t>Psychiatric Mental Health</a:t>
            </a:r>
            <a:br>
              <a:rPr lang="en-US" altLang="en-US" sz="4100">
                <a:solidFill>
                  <a:srgbClr val="FFFFFF"/>
                </a:solidFill>
              </a:rPr>
            </a:br>
            <a:r>
              <a:rPr lang="en-US" altLang="en-US" sz="4100">
                <a:solidFill>
                  <a:srgbClr val="FFFFFF"/>
                </a:solidFill>
              </a:rPr>
              <a:t>Nursing Assessment</a:t>
            </a:r>
          </a:p>
        </p:txBody>
      </p:sp>
      <p:sp>
        <p:nvSpPr>
          <p:cNvPr id="2049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3434" y="2290355"/>
            <a:ext cx="5571069" cy="2277283"/>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0483" name="Content Placeholder 2">
            <a:extLst>
              <a:ext uri="{FF2B5EF4-FFF2-40B4-BE49-F238E27FC236}">
                <a16:creationId xmlns:a16="http://schemas.microsoft.com/office/drawing/2014/main" id="{C1AD9BD4-E16B-4DC3-9DA3-74B671CB2847}"/>
              </a:ext>
            </a:extLst>
          </p:cNvPr>
          <p:cNvSpPr>
            <a:spLocks noGrp="1"/>
          </p:cNvSpPr>
          <p:nvPr>
            <p:ph idx="1"/>
          </p:nvPr>
        </p:nvSpPr>
        <p:spPr>
          <a:xfrm>
            <a:off x="3164851" y="965864"/>
            <a:ext cx="5255249" cy="3450370"/>
          </a:xfrm>
        </p:spPr>
        <p:txBody>
          <a:bodyPr anchor="b">
            <a:normAutofit/>
          </a:bodyPr>
          <a:lstStyle/>
          <a:p>
            <a:pPr eaLnBrk="1" hangingPunct="1"/>
            <a:r>
              <a:rPr lang="en-US" altLang="en-US" sz="1700" dirty="0">
                <a:solidFill>
                  <a:srgbClr val="FFFFFF"/>
                </a:solidFill>
              </a:rPr>
              <a:t>Goals</a:t>
            </a:r>
          </a:p>
          <a:p>
            <a:pPr lvl="1" eaLnBrk="1" hangingPunct="1"/>
            <a:r>
              <a:rPr lang="en-US" altLang="en-US" sz="1700" dirty="0">
                <a:solidFill>
                  <a:srgbClr val="FFFFFF"/>
                </a:solidFill>
              </a:rPr>
              <a:t>Establish rapport</a:t>
            </a:r>
          </a:p>
          <a:p>
            <a:pPr lvl="1" eaLnBrk="1" hangingPunct="1"/>
            <a:r>
              <a:rPr lang="en-US" altLang="en-US" sz="1700" dirty="0">
                <a:solidFill>
                  <a:srgbClr val="FFFFFF"/>
                </a:solidFill>
              </a:rPr>
              <a:t>Understand current problem</a:t>
            </a:r>
          </a:p>
          <a:p>
            <a:pPr lvl="1" eaLnBrk="1" hangingPunct="1"/>
            <a:r>
              <a:rPr lang="en-US" altLang="en-US" sz="1700" dirty="0">
                <a:solidFill>
                  <a:srgbClr val="FFFFFF"/>
                </a:solidFill>
              </a:rPr>
              <a:t>Review physical baseline status</a:t>
            </a:r>
          </a:p>
          <a:p>
            <a:pPr lvl="1" eaLnBrk="1" hangingPunct="1"/>
            <a:r>
              <a:rPr lang="en-US" altLang="en-US" sz="1700" dirty="0">
                <a:solidFill>
                  <a:srgbClr val="FFFFFF"/>
                </a:solidFill>
              </a:rPr>
              <a:t>Identify risk factors</a:t>
            </a:r>
          </a:p>
          <a:p>
            <a:pPr lvl="1" eaLnBrk="1" hangingPunct="1"/>
            <a:r>
              <a:rPr lang="en-US" altLang="en-US" sz="1700" dirty="0">
                <a:solidFill>
                  <a:srgbClr val="FFFFFF"/>
                </a:solidFill>
              </a:rPr>
              <a:t>Identify mutual treatment goals</a:t>
            </a:r>
          </a:p>
          <a:p>
            <a:pPr lvl="1" eaLnBrk="1" hangingPunct="1"/>
            <a:r>
              <a:rPr lang="en-US" altLang="en-US" sz="1700" dirty="0">
                <a:solidFill>
                  <a:srgbClr val="FFFFFF"/>
                </a:solidFill>
              </a:rPr>
              <a:t>Formulate plan of care</a:t>
            </a:r>
          </a:p>
          <a:p>
            <a:pPr lvl="1" eaLnBrk="1" hangingPunct="1"/>
            <a:r>
              <a:rPr lang="en-US" altLang="en-US" sz="1700" dirty="0">
                <a:solidFill>
                  <a:srgbClr val="FFFFFF"/>
                </a:solidFill>
              </a:rPr>
              <a:t>Document data in retrievable format</a:t>
            </a:r>
          </a:p>
        </p:txBody>
      </p:sp>
      <p:cxnSp>
        <p:nvCxnSpPr>
          <p:cNvPr id="20494" name="Straight Connector 2049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46DE69C-6076-43D9-8FB4-2192C7CF1465}"/>
              </a:ext>
            </a:extLst>
          </p:cNvPr>
          <p:cNvSpPr>
            <a:spLocks noGrp="1"/>
          </p:cNvSpPr>
          <p:nvPr>
            <p:ph type="title"/>
          </p:nvPr>
        </p:nvSpPr>
        <p:spPr>
          <a:xfrm>
            <a:off x="768096" y="585216"/>
            <a:ext cx="6013704" cy="1499616"/>
          </a:xfrm>
        </p:spPr>
        <p:txBody>
          <a:bodyPr>
            <a:normAutofit/>
          </a:bodyPr>
          <a:lstStyle/>
          <a:p>
            <a:pPr eaLnBrk="1" hangingPunct="1"/>
            <a:r>
              <a:rPr lang="en-US" altLang="en-US"/>
              <a:t>Psychiatric Mental Health</a:t>
            </a:r>
            <a:br>
              <a:rPr lang="en-US" altLang="en-US"/>
            </a:br>
            <a:r>
              <a:rPr lang="en-US" altLang="en-US"/>
              <a:t>Nursing Assessment (Cont.)</a:t>
            </a:r>
          </a:p>
        </p:txBody>
      </p:sp>
      <p:sp>
        <p:nvSpPr>
          <p:cNvPr id="22531" name="Content Placeholder 2">
            <a:extLst>
              <a:ext uri="{FF2B5EF4-FFF2-40B4-BE49-F238E27FC236}">
                <a16:creationId xmlns:a16="http://schemas.microsoft.com/office/drawing/2014/main" id="{D458E459-F74D-4F69-98E9-385A5A118FF4}"/>
              </a:ext>
            </a:extLst>
          </p:cNvPr>
          <p:cNvSpPr>
            <a:spLocks noGrp="1"/>
          </p:cNvSpPr>
          <p:nvPr>
            <p:ph idx="1"/>
          </p:nvPr>
        </p:nvSpPr>
        <p:spPr>
          <a:xfrm>
            <a:off x="768096" y="2286000"/>
            <a:ext cx="6013703" cy="4023360"/>
          </a:xfrm>
        </p:spPr>
        <p:txBody>
          <a:bodyPr>
            <a:normAutofit/>
          </a:bodyPr>
          <a:lstStyle/>
          <a:p>
            <a:pPr eaLnBrk="1" hangingPunct="1"/>
            <a:r>
              <a:rPr lang="en-US" altLang="en-US" dirty="0"/>
              <a:t>Gathering data</a:t>
            </a:r>
          </a:p>
          <a:p>
            <a:pPr lvl="1" eaLnBrk="1" hangingPunct="1"/>
            <a:r>
              <a:rPr lang="en-US" altLang="en-US" dirty="0"/>
              <a:t>Review of systems</a:t>
            </a:r>
          </a:p>
          <a:p>
            <a:pPr lvl="1" eaLnBrk="1" hangingPunct="1"/>
            <a:r>
              <a:rPr lang="en-US" altLang="en-US" dirty="0"/>
              <a:t>Laboratory data</a:t>
            </a:r>
          </a:p>
          <a:p>
            <a:pPr lvl="1"/>
            <a:r>
              <a:rPr lang="en-US" altLang="en-US" dirty="0"/>
              <a:t>Perform a Mental Status Examination  (MSE)</a:t>
            </a:r>
          </a:p>
          <a:p>
            <a:pPr lvl="1" eaLnBrk="1" hangingPunct="1"/>
            <a:r>
              <a:rPr lang="en-US" altLang="en-US" dirty="0"/>
              <a:t>Psychosocial assessment</a:t>
            </a:r>
          </a:p>
          <a:p>
            <a:pPr lvl="1"/>
            <a:r>
              <a:rPr lang="en-US" altLang="en-US" dirty="0"/>
              <a:t>Spiritual/religious assessment</a:t>
            </a:r>
          </a:p>
          <a:p>
            <a:pPr lvl="1"/>
            <a:r>
              <a:rPr lang="en-US" altLang="en-US" dirty="0"/>
              <a:t>Cultural and social assessment</a:t>
            </a:r>
          </a:p>
          <a:p>
            <a:pPr lvl="1"/>
            <a:r>
              <a:rPr lang="en-US" altLang="en-US" dirty="0"/>
              <a:t>Validating the assessment</a:t>
            </a:r>
          </a:p>
          <a:p>
            <a:pPr lvl="1"/>
            <a:r>
              <a:rPr lang="en-US" altLang="en-US" dirty="0"/>
              <a:t>Using rating scales</a:t>
            </a:r>
          </a:p>
          <a:p>
            <a:pPr lvl="1"/>
            <a:endParaRPr lang="en-US" altLang="en-US" dirty="0"/>
          </a:p>
          <a:p>
            <a:pPr marL="128016" lvl="1" indent="0">
              <a:buNone/>
            </a:pPr>
            <a:endParaRPr lang="en-US" altLang="en-US" dirty="0"/>
          </a:p>
          <a:p>
            <a:pPr lvl="1"/>
            <a:endParaRPr lang="en-US" altLang="en-US" dirty="0"/>
          </a:p>
          <a:p>
            <a:pPr lvl="1" eaLnBrk="1" hangingPunct="1"/>
            <a:endParaRPr lang="en-US" altLang="en-US" dirty="0"/>
          </a:p>
        </p:txBody>
      </p:sp>
      <p:sp>
        <p:nvSpPr>
          <p:cNvPr id="22542" name="Rectangle 2253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43" name="Rectangle 2253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80" name="Rectangle 2867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2" name="Rectangle 2868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2">
            <a:extLst>
              <a:ext uri="{FF2B5EF4-FFF2-40B4-BE49-F238E27FC236}">
                <a16:creationId xmlns:a16="http://schemas.microsoft.com/office/drawing/2014/main" id="{BCC49EAA-4913-4979-897F-F519B3242026}"/>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Questions</a:t>
            </a:r>
          </a:p>
        </p:txBody>
      </p:sp>
      <p:sp>
        <p:nvSpPr>
          <p:cNvPr id="28675" name="Content Placeholder 1">
            <a:extLst>
              <a:ext uri="{FF2B5EF4-FFF2-40B4-BE49-F238E27FC236}">
                <a16:creationId xmlns:a16="http://schemas.microsoft.com/office/drawing/2014/main" id="{D84E5C93-14C3-4F69-B5C8-DE36CD726104}"/>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3200" dirty="0"/>
              <a:t>Which term on an assessment form is broader?</a:t>
            </a:r>
          </a:p>
          <a:p>
            <a:pPr marL="0" indent="0" eaLnBrk="1" hangingPunct="1">
              <a:buSzPct val="100000"/>
              <a:buFont typeface="Wingdings 2" panose="05020102010507070707" pitchFamily="18" charset="2"/>
              <a:buNone/>
            </a:pPr>
            <a:endParaRPr lang="en-US" altLang="en-US" sz="3200" dirty="0"/>
          </a:p>
          <a:p>
            <a:pPr marL="509588" lvl="1" indent="-509588" eaLnBrk="1" hangingPunct="1">
              <a:buSzPct val="100000"/>
              <a:buFont typeface="Calibri" panose="020F0502020204030204" pitchFamily="34" charset="0"/>
              <a:buAutoNum type="alphaUcPeriod"/>
            </a:pPr>
            <a:r>
              <a:rPr lang="en-US" altLang="en-US" sz="3200" dirty="0"/>
              <a:t>Spirituality</a:t>
            </a:r>
          </a:p>
          <a:p>
            <a:pPr marL="509588" lvl="1" indent="-509588" eaLnBrk="1" hangingPunct="1">
              <a:buSzPct val="100000"/>
              <a:buFont typeface="Calibri" panose="020F0502020204030204" pitchFamily="34" charset="0"/>
              <a:buAutoNum type="alphaUcPeriod"/>
            </a:pPr>
            <a:r>
              <a:rPr lang="en-US" altLang="en-US" sz="3200" dirty="0"/>
              <a:t>Religion</a:t>
            </a:r>
          </a:p>
          <a:p>
            <a:pPr marL="509588" lvl="1" indent="-509588" eaLnBrk="1" hangingPunct="1">
              <a:buSzPct val="100000"/>
              <a:buFont typeface="Calibri" panose="020F0502020204030204" pitchFamily="34" charset="0"/>
              <a:buAutoNum type="alphaUcPeriod"/>
            </a:pPr>
            <a:r>
              <a:rPr lang="en-US" altLang="en-US" sz="3200" dirty="0"/>
              <a:t>Church/mosque/temple/synagogue</a:t>
            </a:r>
          </a:p>
          <a:p>
            <a:pPr marL="509588" lvl="1" indent="-509588" eaLnBrk="1" hangingPunct="1">
              <a:buSzPct val="100000"/>
              <a:buFont typeface="Calibri" panose="020F0502020204030204" pitchFamily="34" charset="0"/>
              <a:buAutoNum type="alphaUcPeriod"/>
            </a:pPr>
            <a:r>
              <a:rPr lang="en-US" altLang="en-US" sz="3200" dirty="0"/>
              <a:t>None of the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28" name="Rectangle 3072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0" name="Rectangle 3072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7" name="Title 2">
            <a:extLst>
              <a:ext uri="{FF2B5EF4-FFF2-40B4-BE49-F238E27FC236}">
                <a16:creationId xmlns:a16="http://schemas.microsoft.com/office/drawing/2014/main" id="{B36EBD7B-77BD-4FFA-A8AB-35807647E620}"/>
              </a:ext>
            </a:extLst>
          </p:cNvPr>
          <p:cNvSpPr>
            <a:spLocks noGrp="1"/>
          </p:cNvSpPr>
          <p:nvPr>
            <p:ph type="title"/>
          </p:nvPr>
        </p:nvSpPr>
        <p:spPr>
          <a:xfrm>
            <a:off x="723591" y="804333"/>
            <a:ext cx="2543925" cy="5249334"/>
          </a:xfrm>
        </p:spPr>
        <p:txBody>
          <a:bodyPr rtlCol="0">
            <a:normAutofit/>
          </a:bodyPr>
          <a:lstStyle/>
          <a:p>
            <a:pPr algn="r" eaLnBrk="1" fontAlgn="auto" hangingPunct="1">
              <a:spcAft>
                <a:spcPts val="0"/>
              </a:spcAft>
              <a:defRPr/>
            </a:pPr>
            <a:r>
              <a:rPr lang="en-US" altLang="en-US">
                <a:solidFill>
                  <a:srgbClr val="FFFFFF"/>
                </a:solidFill>
                <a:ea typeface="ヒラギノ角ゴ Pro W3" pitchFamily="1" charset="-128"/>
              </a:rPr>
              <a:t>Case Study/</a:t>
            </a:r>
            <a:br>
              <a:rPr lang="en-US" altLang="en-US">
                <a:solidFill>
                  <a:srgbClr val="FFFFFF"/>
                </a:solidFill>
                <a:ea typeface="ヒラギノ角ゴ Pro W3" pitchFamily="1" charset="-128"/>
              </a:rPr>
            </a:br>
            <a:r>
              <a:rPr lang="en-US" altLang="en-US">
                <a:solidFill>
                  <a:srgbClr val="FFFFFF"/>
                </a:solidFill>
                <a:ea typeface="ヒラギノ角ゴ Pro W3" pitchFamily="1" charset="-128"/>
              </a:rPr>
              <a:t>Audience Response Question</a:t>
            </a:r>
          </a:p>
        </p:txBody>
      </p:sp>
      <p:sp>
        <p:nvSpPr>
          <p:cNvPr id="30723" name="Content Placeholder 1">
            <a:extLst>
              <a:ext uri="{FF2B5EF4-FFF2-40B4-BE49-F238E27FC236}">
                <a16:creationId xmlns:a16="http://schemas.microsoft.com/office/drawing/2014/main" id="{BB55AC94-843B-4394-9760-16C6CC1A4EC4}"/>
              </a:ext>
            </a:extLst>
          </p:cNvPr>
          <p:cNvSpPr>
            <a:spLocks noGrp="1"/>
          </p:cNvSpPr>
          <p:nvPr>
            <p:ph idx="1"/>
          </p:nvPr>
        </p:nvSpPr>
        <p:spPr>
          <a:xfrm>
            <a:off x="3713286" y="804333"/>
            <a:ext cx="4729502" cy="5249334"/>
          </a:xfrm>
        </p:spPr>
        <p:txBody>
          <a:bodyPr anchor="ctr">
            <a:noAutofit/>
          </a:bodyPr>
          <a:lstStyle/>
          <a:p>
            <a:pPr marL="0" indent="0" eaLnBrk="1" hangingPunct="1">
              <a:buSzPct val="100000"/>
              <a:buFont typeface="Wingdings 2" panose="05020102010507070707" pitchFamily="18" charset="2"/>
              <a:buNone/>
            </a:pPr>
            <a:r>
              <a:rPr lang="en-US" altLang="en-US" sz="2400" dirty="0"/>
              <a:t>You discover that part of Mr. R’s lack of appetite has been due to a urinary tract infection he has been unable to articulate. You ask his sister for more information about the home environment, ADLs, and medications. What type of information source is his sister?</a:t>
            </a:r>
          </a:p>
          <a:p>
            <a:pPr marL="0" indent="0" eaLnBrk="1" hangingPunct="1">
              <a:buSzPct val="100000"/>
              <a:buFont typeface="Wingdings 2" panose="05020102010507070707" pitchFamily="18" charset="2"/>
              <a:buNone/>
            </a:pPr>
            <a:endParaRPr lang="en-US" altLang="en-US" sz="2400" dirty="0"/>
          </a:p>
          <a:p>
            <a:pPr marL="461963" lvl="1" indent="-461963" eaLnBrk="1" hangingPunct="1">
              <a:buSzPct val="100000"/>
              <a:buFont typeface="Calibri" panose="020F0502020204030204" pitchFamily="34" charset="0"/>
              <a:buAutoNum type="alphaUcPeriod"/>
            </a:pPr>
            <a:r>
              <a:rPr lang="en-US" altLang="en-US" sz="2400" dirty="0"/>
              <a:t>Primary</a:t>
            </a:r>
          </a:p>
          <a:p>
            <a:pPr marL="461963" lvl="1" indent="-461963" eaLnBrk="1" hangingPunct="1">
              <a:buSzPct val="100000"/>
              <a:buFont typeface="Calibri" panose="020F0502020204030204" pitchFamily="34" charset="0"/>
              <a:buAutoNum type="alphaUcPeriod"/>
            </a:pPr>
            <a:r>
              <a:rPr lang="en-US" altLang="en-US" sz="2400" dirty="0"/>
              <a:t>Secondary</a:t>
            </a:r>
          </a:p>
          <a:p>
            <a:pPr marL="461963" lvl="1" indent="-461963" eaLnBrk="1" hangingPunct="1">
              <a:buSzPct val="100000"/>
              <a:buFont typeface="Calibri" panose="020F0502020204030204" pitchFamily="34" charset="0"/>
              <a:buAutoNum type="alphaUcPeriod"/>
            </a:pPr>
            <a:r>
              <a:rPr lang="en-US" altLang="en-US" sz="2400" dirty="0"/>
              <a:t>Private</a:t>
            </a:r>
          </a:p>
          <a:p>
            <a:pPr marL="461963" lvl="1" indent="-461963" eaLnBrk="1" hangingPunct="1">
              <a:buSzPct val="100000"/>
              <a:buFont typeface="Calibri" panose="020F0502020204030204" pitchFamily="34" charset="0"/>
              <a:buAutoNum type="alphaUcPeriod"/>
            </a:pPr>
            <a:r>
              <a:rPr lang="en-US" altLang="en-US" sz="2400" dirty="0"/>
              <a:t>Informed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FE72F86-9C96-0046-A5E2-790DE7C86AE6}"/>
              </a:ext>
            </a:extLst>
          </p:cNvPr>
          <p:cNvSpPr>
            <a:spLocks noGrp="1"/>
          </p:cNvSpPr>
          <p:nvPr>
            <p:ph type="title"/>
          </p:nvPr>
        </p:nvSpPr>
        <p:spPr>
          <a:xfrm>
            <a:off x="596349" y="228600"/>
            <a:ext cx="8271426" cy="1066801"/>
          </a:xfrm>
        </p:spPr>
        <p:txBody>
          <a:bodyPr>
            <a:noAutofit/>
          </a:bodyPr>
          <a:lstStyle/>
          <a:p>
            <a:pPr eaLnBrk="1" fontAlgn="auto" hangingPunct="1">
              <a:spcAft>
                <a:spcPts val="0"/>
              </a:spcAft>
              <a:defRPr/>
            </a:pPr>
            <a:r>
              <a:rPr lang="en-US" sz="3200" dirty="0">
                <a:ea typeface="+mj-ea"/>
                <a:cs typeface="Arial" charset="0"/>
              </a:rPr>
              <a:t>Mental Status Examination (MSE/MSA)</a:t>
            </a:r>
            <a:br>
              <a:rPr lang="en-US" sz="3200" dirty="0">
                <a:ea typeface="+mj-ea"/>
                <a:cs typeface="Arial" charset="0"/>
              </a:rPr>
            </a:br>
            <a:r>
              <a:rPr lang="en-US" sz="3200" dirty="0">
                <a:ea typeface="+mj-ea"/>
                <a:cs typeface="Arial" charset="0"/>
              </a:rPr>
              <a:t>Box 7-4</a:t>
            </a:r>
          </a:p>
        </p:txBody>
      </p:sp>
      <p:graphicFrame>
        <p:nvGraphicFramePr>
          <p:cNvPr id="35843" name="Content Placeholder 2">
            <a:extLst>
              <a:ext uri="{FF2B5EF4-FFF2-40B4-BE49-F238E27FC236}">
                <a16:creationId xmlns:a16="http://schemas.microsoft.com/office/drawing/2014/main" id="{1A12A3E8-0E82-07BA-3F6F-43D74B992D2F}"/>
              </a:ext>
            </a:extLst>
          </p:cNvPr>
          <p:cNvGraphicFramePr>
            <a:graphicFrameLocks noGrp="1"/>
          </p:cNvGraphicFramePr>
          <p:nvPr>
            <p:ph sz="quarter" idx="13"/>
          </p:nvPr>
        </p:nvGraphicFramePr>
        <p:xfrm>
          <a:off x="274638" y="1693863"/>
          <a:ext cx="8594725" cy="4541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1" name="Slide Number Placeholder 3">
            <a:extLst>
              <a:ext uri="{FF2B5EF4-FFF2-40B4-BE49-F238E27FC236}">
                <a16:creationId xmlns:a16="http://schemas.microsoft.com/office/drawing/2014/main" id="{1F29A7A2-FF18-3897-9C1A-3932BBD36AFE}"/>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87E303-674C-2A4D-8335-FEB0829B92AD}" type="slidenum">
              <a:rPr lang="en-GB" altLang="en-US" sz="1000" smtClean="0">
                <a:cs typeface="Arial" panose="020B0604020202020204" pitchFamily="34" charset="0"/>
              </a:rPr>
              <a:pPr/>
              <a:t>8</a:t>
            </a:fld>
            <a:endParaRPr lang="en-GB" altLang="en-US" sz="100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A94EB071-B4A3-2B4D-9AB8-C04141E495B6}"/>
              </a:ext>
            </a:extLst>
          </p:cNvPr>
          <p:cNvSpPr>
            <a:spLocks noGrp="1"/>
          </p:cNvSpPr>
          <p:nvPr>
            <p:ph type="title"/>
          </p:nvPr>
        </p:nvSpPr>
        <p:spPr>
          <a:xfrm>
            <a:off x="638173" y="228600"/>
            <a:ext cx="8229601" cy="1066801"/>
          </a:xfrm>
        </p:spPr>
        <p:txBody>
          <a:bodyPr/>
          <a:lstStyle/>
          <a:p>
            <a:pPr eaLnBrk="1" hangingPunct="1"/>
            <a:r>
              <a:rPr lang="en-US" altLang="en-US" dirty="0">
                <a:ea typeface="ＭＳ Ｐゴシック" panose="020B0600070205080204" pitchFamily="34" charset="-128"/>
                <a:cs typeface="Arial" panose="020B0604020202020204" pitchFamily="34" charset="0"/>
              </a:rPr>
              <a:t>MSE </a:t>
            </a:r>
            <a:r>
              <a:rPr lang="en-US" altLang="en-US" sz="2800" dirty="0">
                <a:ea typeface="ＭＳ Ｐゴシック" panose="020B0600070205080204" pitchFamily="34" charset="-128"/>
                <a:cs typeface="Arial" panose="020B0604020202020204" pitchFamily="34" charset="0"/>
              </a:rPr>
              <a:t>(</a:t>
            </a:r>
            <a:r>
              <a:rPr lang="en-US" altLang="en-US" sz="2800" i="1" dirty="0">
                <a:ea typeface="ＭＳ Ｐゴシック" panose="020B0600070205080204" pitchFamily="34" charset="-128"/>
                <a:cs typeface="Arial" panose="020B0604020202020204" pitchFamily="34" charset="0"/>
              </a:rPr>
              <a:t>cont.</a:t>
            </a:r>
            <a:r>
              <a:rPr lang="en-US" altLang="en-US" sz="2800" dirty="0">
                <a:ea typeface="ＭＳ Ｐゴシック" panose="020B0600070205080204" pitchFamily="34" charset="-128"/>
                <a:cs typeface="Arial" panose="020B0604020202020204" pitchFamily="34" charset="0"/>
              </a:rPr>
              <a:t>)</a:t>
            </a:r>
          </a:p>
        </p:txBody>
      </p:sp>
      <p:graphicFrame>
        <p:nvGraphicFramePr>
          <p:cNvPr id="37892" name="Content Placeholder 2">
            <a:extLst>
              <a:ext uri="{FF2B5EF4-FFF2-40B4-BE49-F238E27FC236}">
                <a16:creationId xmlns:a16="http://schemas.microsoft.com/office/drawing/2014/main" id="{F528094E-F6DC-1365-76EE-FE0FE135FF4D}"/>
              </a:ext>
            </a:extLst>
          </p:cNvPr>
          <p:cNvGraphicFramePr>
            <a:graphicFrameLocks noGrp="1"/>
          </p:cNvGraphicFramePr>
          <p:nvPr>
            <p:ph sz="quarter" idx="13"/>
            <p:extLst>
              <p:ext uri="{D42A27DB-BD31-4B8C-83A1-F6EECF244321}">
                <p14:modId xmlns:p14="http://schemas.microsoft.com/office/powerpoint/2010/main" val="1821037789"/>
              </p:ext>
            </p:extLst>
          </p:nvPr>
        </p:nvGraphicFramePr>
        <p:xfrm>
          <a:off x="501650" y="1416050"/>
          <a:ext cx="8229600" cy="489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89" name="Slide Number Placeholder 3">
            <a:extLst>
              <a:ext uri="{FF2B5EF4-FFF2-40B4-BE49-F238E27FC236}">
                <a16:creationId xmlns:a16="http://schemas.microsoft.com/office/drawing/2014/main" id="{B99DACEA-683A-103F-08D7-FA7410346707}"/>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579294-E432-3C41-9345-7843C74981DE}" type="slidenum">
              <a:rPr lang="en-GB" altLang="en-US" sz="1000">
                <a:cs typeface="Arial" panose="020B0604020202020204" pitchFamily="34" charset="0"/>
              </a:rPr>
              <a:pPr/>
              <a:t>9</a:t>
            </a:fld>
            <a:endParaRPr lang="en-GB" altLang="en-US" sz="1000">
              <a:cs typeface="Arial" panose="020B0604020202020204" pitchFamily="34" charset="0"/>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679</TotalTime>
  <Words>721</Words>
  <Application>Microsoft Macintosh PowerPoint</Application>
  <PresentationFormat>On-screen Show (4:3)</PresentationFormat>
  <Paragraphs>150</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Tw Cen MT</vt:lpstr>
      <vt:lpstr>Tw Cen MT Condensed</vt:lpstr>
      <vt:lpstr>Wingdings</vt:lpstr>
      <vt:lpstr>Wingdings 2</vt:lpstr>
      <vt:lpstr>Wingdings 3</vt:lpstr>
      <vt:lpstr>Office Theme</vt:lpstr>
      <vt:lpstr>Integral</vt:lpstr>
      <vt:lpstr>The Nursing Process and Standards of Care </vt:lpstr>
      <vt:lpstr>Quality and Safety Education in Nursing</vt:lpstr>
      <vt:lpstr>Standards of Practice</vt:lpstr>
      <vt:lpstr>Psychiatric Mental Health Nursing Assessment</vt:lpstr>
      <vt:lpstr>Psychiatric Mental Health Nursing Assessment (Cont.)</vt:lpstr>
      <vt:lpstr>Audience Response Questions</vt:lpstr>
      <vt:lpstr>Case Study/ Audience Response Question</vt:lpstr>
      <vt:lpstr>Mental Status Examination (MSE/MSA) Box 7-4</vt:lpstr>
      <vt:lpstr>MSE (cont.)</vt:lpstr>
      <vt:lpstr>MSE (cont.)  Cognition (the ability to think) </vt:lpstr>
      <vt:lpstr>Cultural Assessment</vt:lpstr>
      <vt:lpstr>Psychosocial Assessment</vt:lpstr>
      <vt:lpstr>The Joint Commission Core Measures Inpatient Mental Health</vt:lpstr>
      <vt:lpstr>Documentation</vt:lpstr>
      <vt:lpstr>Case Study/ Audience Response Question</vt:lpstr>
      <vt:lpstr>Case Study/ Audience Response Question</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008</dc:title>
  <dc:subject>The Nursing Process and Standards of Care for Psychiatric Mental Health</dc:subject>
  <dc:creator>Varcarolis</dc:creator>
  <dc:description>Foundations of Psychiatric Mental Health Nursing, 6/e</dc:description>
  <cp:lastModifiedBy>Microsoft Office User</cp:lastModifiedBy>
  <cp:revision>172</cp:revision>
  <dcterms:created xsi:type="dcterms:W3CDTF">2005-06-02T05:15:00Z</dcterms:created>
  <dcterms:modified xsi:type="dcterms:W3CDTF">2022-08-08T23:27:17Z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2021-04-07T16:16:54Z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da8e0df1-8841-4756-95cb-f43b259006a5</vt:lpwstr>
  </property>
  <property fmtid="{D5CDD505-2E9C-101B-9397-08002B2CF9AE}" pid="8" name="MSIP_Label_549ac42a-3eb4-4074-b885-aea26bd6241e_ContentBits">
    <vt:lpwstr>0</vt:lpwstr>
  </property>
</Properties>
</file>