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71" r:id="rId2"/>
  </p:sldMasterIdLst>
  <p:notesMasterIdLst>
    <p:notesMasterId r:id="rId31"/>
  </p:notesMasterIdLst>
  <p:sldIdLst>
    <p:sldId id="575" r:id="rId3"/>
    <p:sldId id="710" r:id="rId4"/>
    <p:sldId id="880" r:id="rId5"/>
    <p:sldId id="877" r:id="rId6"/>
    <p:sldId id="890" r:id="rId7"/>
    <p:sldId id="878" r:id="rId8"/>
    <p:sldId id="718" r:id="rId9"/>
    <p:sldId id="726" r:id="rId10"/>
    <p:sldId id="888" r:id="rId11"/>
    <p:sldId id="870" r:id="rId12"/>
    <p:sldId id="892" r:id="rId13"/>
    <p:sldId id="872" r:id="rId14"/>
    <p:sldId id="874" r:id="rId15"/>
    <p:sldId id="885" r:id="rId16"/>
    <p:sldId id="893" r:id="rId17"/>
    <p:sldId id="889" r:id="rId18"/>
    <p:sldId id="810" r:id="rId19"/>
    <p:sldId id="891" r:id="rId20"/>
    <p:sldId id="894" r:id="rId21"/>
    <p:sldId id="821" r:id="rId22"/>
    <p:sldId id="842" r:id="rId23"/>
    <p:sldId id="895" r:id="rId24"/>
    <p:sldId id="751" r:id="rId25"/>
    <p:sldId id="879" r:id="rId26"/>
    <p:sldId id="881" r:id="rId27"/>
    <p:sldId id="882" r:id="rId28"/>
    <p:sldId id="883" r:id="rId29"/>
    <p:sldId id="887"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8" autoAdjust="0"/>
    <p:restoredTop sz="72993" autoAdjust="0"/>
  </p:normalViewPr>
  <p:slideViewPr>
    <p:cSldViewPr snapToGrid="0">
      <p:cViewPr varScale="1">
        <p:scale>
          <a:sx n="87" d="100"/>
          <a:sy n="87" d="100"/>
        </p:scale>
        <p:origin x="1832" y="192"/>
      </p:cViewPr>
      <p:guideLst>
        <p:guide orient="horz" pos="2160"/>
        <p:guide pos="2880"/>
      </p:guideLst>
    </p:cSldViewPr>
  </p:slideViewPr>
  <p:outlineViewPr>
    <p:cViewPr>
      <p:scale>
        <a:sx n="33" d="100"/>
        <a:sy n="33" d="100"/>
      </p:scale>
      <p:origin x="0" y="145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24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iagrams/_rels/data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8.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A81973-AA29-4EE8-A85D-46625F71EF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3622976-8DBA-4E8D-AB3F-18387F47FBD1}">
      <dgm:prSet/>
      <dgm:spPr/>
      <dgm:t>
        <a:bodyPr/>
        <a:lstStyle/>
        <a:p>
          <a:r>
            <a:rPr lang="en-US" dirty="0"/>
            <a:t>Advanced practice registered nurses, psychologists, MFT, social workers </a:t>
          </a:r>
        </a:p>
      </dgm:t>
    </dgm:pt>
    <dgm:pt modelId="{B3F0442C-CE08-4F92-B50A-EFE92AD85140}" type="parTrans" cxnId="{546E89E8-461D-464A-BCCB-E686CDD241FC}">
      <dgm:prSet/>
      <dgm:spPr/>
      <dgm:t>
        <a:bodyPr/>
        <a:lstStyle/>
        <a:p>
          <a:endParaRPr lang="en-US"/>
        </a:p>
      </dgm:t>
    </dgm:pt>
    <dgm:pt modelId="{C30E1442-60DB-408C-8624-25BB2A5F272E}" type="sibTrans" cxnId="{546E89E8-461D-464A-BCCB-E686CDD241FC}">
      <dgm:prSet/>
      <dgm:spPr/>
      <dgm:t>
        <a:bodyPr/>
        <a:lstStyle/>
        <a:p>
          <a:endParaRPr lang="en-US"/>
        </a:p>
      </dgm:t>
    </dgm:pt>
    <dgm:pt modelId="{2FF07A8E-DE62-462F-9D5B-93715A2E811A}">
      <dgm:prSet/>
      <dgm:spPr/>
      <dgm:t>
        <a:bodyPr/>
        <a:lstStyle/>
        <a:p>
          <a:r>
            <a:rPr lang="en-US"/>
            <a:t>Based on psychotherapy</a:t>
          </a:r>
        </a:p>
      </dgm:t>
    </dgm:pt>
    <dgm:pt modelId="{484BE1DE-B252-460B-A733-4DCB402C5E90}" type="parTrans" cxnId="{B0F1A260-9B4E-4AC3-960F-01F4F086B881}">
      <dgm:prSet/>
      <dgm:spPr/>
      <dgm:t>
        <a:bodyPr/>
        <a:lstStyle/>
        <a:p>
          <a:endParaRPr lang="en-US"/>
        </a:p>
      </dgm:t>
    </dgm:pt>
    <dgm:pt modelId="{9067B628-3F34-4406-9869-2B1353559EBF}" type="sibTrans" cxnId="{B0F1A260-9B4E-4AC3-960F-01F4F086B881}">
      <dgm:prSet/>
      <dgm:spPr/>
      <dgm:t>
        <a:bodyPr/>
        <a:lstStyle/>
        <a:p>
          <a:endParaRPr lang="en-US"/>
        </a:p>
      </dgm:t>
    </dgm:pt>
    <dgm:pt modelId="{AA51828E-DF56-42CA-AD37-03F2057630BC}">
      <dgm:prSet/>
      <dgm:spPr/>
      <dgm:t>
        <a:bodyPr/>
        <a:lstStyle/>
        <a:p>
          <a:r>
            <a:rPr lang="en-US"/>
            <a:t>Changes brain chemistry in much the same way as medication. </a:t>
          </a:r>
        </a:p>
      </dgm:t>
    </dgm:pt>
    <dgm:pt modelId="{91F460D5-66A2-460C-B4A5-BB558BFF4743}" type="parTrans" cxnId="{497AE235-2B9B-476E-BC15-BE930C42CDF3}">
      <dgm:prSet/>
      <dgm:spPr/>
      <dgm:t>
        <a:bodyPr/>
        <a:lstStyle/>
        <a:p>
          <a:endParaRPr lang="en-US"/>
        </a:p>
      </dgm:t>
    </dgm:pt>
    <dgm:pt modelId="{85339962-7258-418B-A71A-8B79A8B95C2E}" type="sibTrans" cxnId="{497AE235-2B9B-476E-BC15-BE930C42CDF3}">
      <dgm:prSet/>
      <dgm:spPr/>
      <dgm:t>
        <a:bodyPr/>
        <a:lstStyle/>
        <a:p>
          <a:endParaRPr lang="en-US"/>
        </a:p>
      </dgm:t>
    </dgm:pt>
    <dgm:pt modelId="{D4699975-D448-4AD6-8314-F4F3F9555760}">
      <dgm:prSet/>
      <dgm:spPr/>
      <dgm:t>
        <a:bodyPr/>
        <a:lstStyle/>
        <a:p>
          <a:r>
            <a:rPr lang="en-US"/>
            <a:t>Best treatment for most psychiatric problems: a combination of medication and psychotherapy </a:t>
          </a:r>
        </a:p>
      </dgm:t>
    </dgm:pt>
    <dgm:pt modelId="{9E007AE9-244D-4BD7-B917-48300E7C25CA}" type="parTrans" cxnId="{20B71869-4B66-4B41-96CD-8CE95206C938}">
      <dgm:prSet/>
      <dgm:spPr/>
      <dgm:t>
        <a:bodyPr/>
        <a:lstStyle/>
        <a:p>
          <a:endParaRPr lang="en-US"/>
        </a:p>
      </dgm:t>
    </dgm:pt>
    <dgm:pt modelId="{1919AAE9-06F1-47B4-B378-D8B3FEF08224}" type="sibTrans" cxnId="{20B71869-4B66-4B41-96CD-8CE95206C938}">
      <dgm:prSet/>
      <dgm:spPr/>
      <dgm:t>
        <a:bodyPr/>
        <a:lstStyle/>
        <a:p>
          <a:endParaRPr lang="en-US"/>
        </a:p>
      </dgm:t>
    </dgm:pt>
    <dgm:pt modelId="{C36BCF02-ADF3-4B49-8027-4F97E177F517}" type="pres">
      <dgm:prSet presAssocID="{AAA81973-AA29-4EE8-A85D-46625F71EFF6}" presName="linear" presStyleCnt="0">
        <dgm:presLayoutVars>
          <dgm:animLvl val="lvl"/>
          <dgm:resizeHandles val="exact"/>
        </dgm:presLayoutVars>
      </dgm:prSet>
      <dgm:spPr/>
    </dgm:pt>
    <dgm:pt modelId="{3BA30B9F-BE43-9F49-863A-AFC17A53CF9E}" type="pres">
      <dgm:prSet presAssocID="{93622976-8DBA-4E8D-AB3F-18387F47FBD1}" presName="parentText" presStyleLbl="node1" presStyleIdx="0" presStyleCnt="4">
        <dgm:presLayoutVars>
          <dgm:chMax val="0"/>
          <dgm:bulletEnabled val="1"/>
        </dgm:presLayoutVars>
      </dgm:prSet>
      <dgm:spPr/>
    </dgm:pt>
    <dgm:pt modelId="{FBA111E0-0407-0C40-B69E-AA4DBEA195E3}" type="pres">
      <dgm:prSet presAssocID="{C30E1442-60DB-408C-8624-25BB2A5F272E}" presName="spacer" presStyleCnt="0"/>
      <dgm:spPr/>
    </dgm:pt>
    <dgm:pt modelId="{22BFBD67-5605-6549-8611-2CD610743374}" type="pres">
      <dgm:prSet presAssocID="{2FF07A8E-DE62-462F-9D5B-93715A2E811A}" presName="parentText" presStyleLbl="node1" presStyleIdx="1" presStyleCnt="4">
        <dgm:presLayoutVars>
          <dgm:chMax val="0"/>
          <dgm:bulletEnabled val="1"/>
        </dgm:presLayoutVars>
      </dgm:prSet>
      <dgm:spPr/>
    </dgm:pt>
    <dgm:pt modelId="{25826E28-9391-6444-AD83-4539C5FD6828}" type="pres">
      <dgm:prSet presAssocID="{9067B628-3F34-4406-9869-2B1353559EBF}" presName="spacer" presStyleCnt="0"/>
      <dgm:spPr/>
    </dgm:pt>
    <dgm:pt modelId="{D1FA113B-B549-C243-81F0-1CCE6DA38AED}" type="pres">
      <dgm:prSet presAssocID="{AA51828E-DF56-42CA-AD37-03F2057630BC}" presName="parentText" presStyleLbl="node1" presStyleIdx="2" presStyleCnt="4">
        <dgm:presLayoutVars>
          <dgm:chMax val="0"/>
          <dgm:bulletEnabled val="1"/>
        </dgm:presLayoutVars>
      </dgm:prSet>
      <dgm:spPr/>
    </dgm:pt>
    <dgm:pt modelId="{29D03DCC-A180-0C4B-8AF8-2977A01FBCAB}" type="pres">
      <dgm:prSet presAssocID="{85339962-7258-418B-A71A-8B79A8B95C2E}" presName="spacer" presStyleCnt="0"/>
      <dgm:spPr/>
    </dgm:pt>
    <dgm:pt modelId="{B8352054-9323-3341-A79E-64FC6FE58990}" type="pres">
      <dgm:prSet presAssocID="{D4699975-D448-4AD6-8314-F4F3F9555760}" presName="parentText" presStyleLbl="node1" presStyleIdx="3" presStyleCnt="4">
        <dgm:presLayoutVars>
          <dgm:chMax val="0"/>
          <dgm:bulletEnabled val="1"/>
        </dgm:presLayoutVars>
      </dgm:prSet>
      <dgm:spPr/>
    </dgm:pt>
  </dgm:ptLst>
  <dgm:cxnLst>
    <dgm:cxn modelId="{3EB59E0D-7148-E349-8C3A-4F50800097E5}" type="presOf" srcId="{AAA81973-AA29-4EE8-A85D-46625F71EFF6}" destId="{C36BCF02-ADF3-4B49-8027-4F97E177F517}" srcOrd="0" destOrd="0" presId="urn:microsoft.com/office/officeart/2005/8/layout/vList2"/>
    <dgm:cxn modelId="{6AA75D13-71F6-0045-BB63-8F9CCC12F7C6}" type="presOf" srcId="{D4699975-D448-4AD6-8314-F4F3F9555760}" destId="{B8352054-9323-3341-A79E-64FC6FE58990}" srcOrd="0" destOrd="0" presId="urn:microsoft.com/office/officeart/2005/8/layout/vList2"/>
    <dgm:cxn modelId="{497AE235-2B9B-476E-BC15-BE930C42CDF3}" srcId="{AAA81973-AA29-4EE8-A85D-46625F71EFF6}" destId="{AA51828E-DF56-42CA-AD37-03F2057630BC}" srcOrd="2" destOrd="0" parTransId="{91F460D5-66A2-460C-B4A5-BB558BFF4743}" sibTransId="{85339962-7258-418B-A71A-8B79A8B95C2E}"/>
    <dgm:cxn modelId="{B0F1A260-9B4E-4AC3-960F-01F4F086B881}" srcId="{AAA81973-AA29-4EE8-A85D-46625F71EFF6}" destId="{2FF07A8E-DE62-462F-9D5B-93715A2E811A}" srcOrd="1" destOrd="0" parTransId="{484BE1DE-B252-460B-A733-4DCB402C5E90}" sibTransId="{9067B628-3F34-4406-9869-2B1353559EBF}"/>
    <dgm:cxn modelId="{20B71869-4B66-4B41-96CD-8CE95206C938}" srcId="{AAA81973-AA29-4EE8-A85D-46625F71EFF6}" destId="{D4699975-D448-4AD6-8314-F4F3F9555760}" srcOrd="3" destOrd="0" parTransId="{9E007AE9-244D-4BD7-B917-48300E7C25CA}" sibTransId="{1919AAE9-06F1-47B4-B378-D8B3FEF08224}"/>
    <dgm:cxn modelId="{DEF74D7F-CD9D-CE4A-9515-148B4E002275}" type="presOf" srcId="{2FF07A8E-DE62-462F-9D5B-93715A2E811A}" destId="{22BFBD67-5605-6549-8611-2CD610743374}" srcOrd="0" destOrd="0" presId="urn:microsoft.com/office/officeart/2005/8/layout/vList2"/>
    <dgm:cxn modelId="{1A8110AE-3FD5-2C4D-B141-3FF2674059A7}" type="presOf" srcId="{AA51828E-DF56-42CA-AD37-03F2057630BC}" destId="{D1FA113B-B549-C243-81F0-1CCE6DA38AED}" srcOrd="0" destOrd="0" presId="urn:microsoft.com/office/officeart/2005/8/layout/vList2"/>
    <dgm:cxn modelId="{727C59B1-B578-2F4B-8CE6-949EDEF6F928}" type="presOf" srcId="{93622976-8DBA-4E8D-AB3F-18387F47FBD1}" destId="{3BA30B9F-BE43-9F49-863A-AFC17A53CF9E}" srcOrd="0" destOrd="0" presId="urn:microsoft.com/office/officeart/2005/8/layout/vList2"/>
    <dgm:cxn modelId="{546E89E8-461D-464A-BCCB-E686CDD241FC}" srcId="{AAA81973-AA29-4EE8-A85D-46625F71EFF6}" destId="{93622976-8DBA-4E8D-AB3F-18387F47FBD1}" srcOrd="0" destOrd="0" parTransId="{B3F0442C-CE08-4F92-B50A-EFE92AD85140}" sibTransId="{C30E1442-60DB-408C-8624-25BB2A5F272E}"/>
    <dgm:cxn modelId="{FC146B53-EC33-C740-96C4-23DE4B48312B}" type="presParOf" srcId="{C36BCF02-ADF3-4B49-8027-4F97E177F517}" destId="{3BA30B9F-BE43-9F49-863A-AFC17A53CF9E}" srcOrd="0" destOrd="0" presId="urn:microsoft.com/office/officeart/2005/8/layout/vList2"/>
    <dgm:cxn modelId="{804BCEA4-ABE8-E842-A322-712B1BEF132B}" type="presParOf" srcId="{C36BCF02-ADF3-4B49-8027-4F97E177F517}" destId="{FBA111E0-0407-0C40-B69E-AA4DBEA195E3}" srcOrd="1" destOrd="0" presId="urn:microsoft.com/office/officeart/2005/8/layout/vList2"/>
    <dgm:cxn modelId="{DE3653F3-A05B-2445-A03A-D769772ABC32}" type="presParOf" srcId="{C36BCF02-ADF3-4B49-8027-4F97E177F517}" destId="{22BFBD67-5605-6549-8611-2CD610743374}" srcOrd="2" destOrd="0" presId="urn:microsoft.com/office/officeart/2005/8/layout/vList2"/>
    <dgm:cxn modelId="{936F3509-59EF-7B4D-93AB-D7E4177FBC38}" type="presParOf" srcId="{C36BCF02-ADF3-4B49-8027-4F97E177F517}" destId="{25826E28-9391-6444-AD83-4539C5FD6828}" srcOrd="3" destOrd="0" presId="urn:microsoft.com/office/officeart/2005/8/layout/vList2"/>
    <dgm:cxn modelId="{53C26155-1B88-1A42-B711-F4F4EBD13DDE}" type="presParOf" srcId="{C36BCF02-ADF3-4B49-8027-4F97E177F517}" destId="{D1FA113B-B549-C243-81F0-1CCE6DA38AED}" srcOrd="4" destOrd="0" presId="urn:microsoft.com/office/officeart/2005/8/layout/vList2"/>
    <dgm:cxn modelId="{7941262D-134E-2847-96C1-41DF1241698D}" type="presParOf" srcId="{C36BCF02-ADF3-4B49-8027-4F97E177F517}" destId="{29D03DCC-A180-0C4B-8AF8-2977A01FBCAB}" srcOrd="5" destOrd="0" presId="urn:microsoft.com/office/officeart/2005/8/layout/vList2"/>
    <dgm:cxn modelId="{4D413DE5-8461-954A-8A10-547CCA5AB132}" type="presParOf" srcId="{C36BCF02-ADF3-4B49-8027-4F97E177F517}" destId="{B8352054-9323-3341-A79E-64FC6FE5899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87F099-EFB0-4E2B-9398-2810FE12C33E}" type="doc">
      <dgm:prSet loTypeId="urn:microsoft.com/office/officeart/2005/8/layout/chart3" loCatId="cycle" qsTypeId="urn:microsoft.com/office/officeart/2005/8/quickstyle/simple1" qsCatId="simple" csTypeId="urn:microsoft.com/office/officeart/2005/8/colors/accent1_2" csCatId="accent1"/>
      <dgm:spPr/>
      <dgm:t>
        <a:bodyPr/>
        <a:lstStyle/>
        <a:p>
          <a:endParaRPr lang="en-US"/>
        </a:p>
      </dgm:t>
    </dgm:pt>
    <dgm:pt modelId="{55CEBFE8-8941-4562-A96E-4552240663DD}">
      <dgm:prSet/>
      <dgm:spPr/>
      <dgm:t>
        <a:bodyPr/>
        <a:lstStyle/>
        <a:p>
          <a:r>
            <a:rPr lang="en-US"/>
            <a:t>Genuineness</a:t>
          </a:r>
        </a:p>
      </dgm:t>
    </dgm:pt>
    <dgm:pt modelId="{A5A36D5F-720B-438C-B118-1795511FA9E7}" type="parTrans" cxnId="{F1EF4307-BA3E-4858-A845-A0F85E50F36E}">
      <dgm:prSet/>
      <dgm:spPr/>
      <dgm:t>
        <a:bodyPr/>
        <a:lstStyle/>
        <a:p>
          <a:endParaRPr lang="en-US"/>
        </a:p>
      </dgm:t>
    </dgm:pt>
    <dgm:pt modelId="{39A75B58-50FB-4ED3-8025-6E89272F9CC3}" type="sibTrans" cxnId="{F1EF4307-BA3E-4858-A845-A0F85E50F36E}">
      <dgm:prSet/>
      <dgm:spPr/>
      <dgm:t>
        <a:bodyPr/>
        <a:lstStyle/>
        <a:p>
          <a:endParaRPr lang="en-US"/>
        </a:p>
      </dgm:t>
    </dgm:pt>
    <dgm:pt modelId="{D9700E93-25D5-4103-A5EB-317BB8797A26}">
      <dgm:prSet/>
      <dgm:spPr/>
      <dgm:t>
        <a:bodyPr/>
        <a:lstStyle/>
        <a:p>
          <a:r>
            <a:rPr lang="en-US"/>
            <a:t>Empathy (not sympathy)</a:t>
          </a:r>
        </a:p>
      </dgm:t>
    </dgm:pt>
    <dgm:pt modelId="{FE26B108-3C78-44CD-963F-CB6463792AD6}" type="parTrans" cxnId="{24735016-FEB5-4824-BE2C-9B1A5C792604}">
      <dgm:prSet/>
      <dgm:spPr/>
      <dgm:t>
        <a:bodyPr/>
        <a:lstStyle/>
        <a:p>
          <a:endParaRPr lang="en-US"/>
        </a:p>
      </dgm:t>
    </dgm:pt>
    <dgm:pt modelId="{07890AC7-A117-45D8-B56D-4AB9A73BA97E}" type="sibTrans" cxnId="{24735016-FEB5-4824-BE2C-9B1A5C792604}">
      <dgm:prSet/>
      <dgm:spPr/>
      <dgm:t>
        <a:bodyPr/>
        <a:lstStyle/>
        <a:p>
          <a:endParaRPr lang="en-US"/>
        </a:p>
      </dgm:t>
    </dgm:pt>
    <dgm:pt modelId="{D1CD6747-EE71-4369-A7D6-0EC93B07FAF3}">
      <dgm:prSet/>
      <dgm:spPr/>
      <dgm:t>
        <a:bodyPr/>
        <a:lstStyle/>
        <a:p>
          <a:r>
            <a:rPr lang="en-US"/>
            <a:t>Suspending value judgments</a:t>
          </a:r>
        </a:p>
      </dgm:t>
    </dgm:pt>
    <dgm:pt modelId="{E142FB1B-A454-4BE2-BC85-00A0CD6C5EDC}" type="parTrans" cxnId="{D80F1FD2-1135-4A76-88E9-162701D1E9F4}">
      <dgm:prSet/>
      <dgm:spPr/>
      <dgm:t>
        <a:bodyPr/>
        <a:lstStyle/>
        <a:p>
          <a:endParaRPr lang="en-US"/>
        </a:p>
      </dgm:t>
    </dgm:pt>
    <dgm:pt modelId="{7BEA3BF1-437B-41A2-BEFF-51149348D449}" type="sibTrans" cxnId="{D80F1FD2-1135-4A76-88E9-162701D1E9F4}">
      <dgm:prSet/>
      <dgm:spPr/>
      <dgm:t>
        <a:bodyPr/>
        <a:lstStyle/>
        <a:p>
          <a:endParaRPr lang="en-US"/>
        </a:p>
      </dgm:t>
    </dgm:pt>
    <dgm:pt modelId="{E629A962-DECF-4E52-B4B5-9A9E23C0C702}">
      <dgm:prSet/>
      <dgm:spPr/>
      <dgm:t>
        <a:bodyPr/>
        <a:lstStyle/>
        <a:p>
          <a:r>
            <a:rPr lang="en-US"/>
            <a:t>Positive regard </a:t>
          </a:r>
        </a:p>
      </dgm:t>
    </dgm:pt>
    <dgm:pt modelId="{F41329EC-7E99-4415-829C-05B0CE06278E}" type="parTrans" cxnId="{62A1569C-2F7E-442B-AC55-E365B97C9C47}">
      <dgm:prSet/>
      <dgm:spPr/>
      <dgm:t>
        <a:bodyPr/>
        <a:lstStyle/>
        <a:p>
          <a:endParaRPr lang="en-US"/>
        </a:p>
      </dgm:t>
    </dgm:pt>
    <dgm:pt modelId="{49B5EC71-282D-412B-9F59-5568332A2A92}" type="sibTrans" cxnId="{62A1569C-2F7E-442B-AC55-E365B97C9C47}">
      <dgm:prSet/>
      <dgm:spPr/>
      <dgm:t>
        <a:bodyPr/>
        <a:lstStyle/>
        <a:p>
          <a:endParaRPr lang="en-US"/>
        </a:p>
      </dgm:t>
    </dgm:pt>
    <dgm:pt modelId="{D27A8635-9ACB-484A-B60F-52D0AF203815}">
      <dgm:prSet/>
      <dgm:spPr/>
      <dgm:t>
        <a:bodyPr/>
        <a:lstStyle/>
        <a:p>
          <a:r>
            <a:rPr lang="en-US"/>
            <a:t>Attitudes</a:t>
          </a:r>
        </a:p>
      </dgm:t>
    </dgm:pt>
    <dgm:pt modelId="{B8FEC907-8A17-4FC1-AEAB-BB1898962835}" type="parTrans" cxnId="{F58D473F-672F-4EAA-8681-0615E760AF49}">
      <dgm:prSet/>
      <dgm:spPr/>
      <dgm:t>
        <a:bodyPr/>
        <a:lstStyle/>
        <a:p>
          <a:endParaRPr lang="en-US"/>
        </a:p>
      </dgm:t>
    </dgm:pt>
    <dgm:pt modelId="{A937562C-0E90-4F75-A902-2CD6CB219762}" type="sibTrans" cxnId="{F58D473F-672F-4EAA-8681-0615E760AF49}">
      <dgm:prSet/>
      <dgm:spPr/>
      <dgm:t>
        <a:bodyPr/>
        <a:lstStyle/>
        <a:p>
          <a:endParaRPr lang="en-US"/>
        </a:p>
      </dgm:t>
    </dgm:pt>
    <dgm:pt modelId="{D7CBBC8E-FF60-4EB6-B39A-A18F42B3498D}">
      <dgm:prSet/>
      <dgm:spPr/>
      <dgm:t>
        <a:bodyPr/>
        <a:lstStyle/>
        <a:p>
          <a:r>
            <a:rPr lang="en-US"/>
            <a:t>Actions</a:t>
          </a:r>
        </a:p>
      </dgm:t>
    </dgm:pt>
    <dgm:pt modelId="{3516AE85-17A1-40D8-88E8-F6052FE7C533}" type="parTrans" cxnId="{AAA831A2-C88D-4836-A5FD-6D85B56CA430}">
      <dgm:prSet/>
      <dgm:spPr/>
      <dgm:t>
        <a:bodyPr/>
        <a:lstStyle/>
        <a:p>
          <a:endParaRPr lang="en-US"/>
        </a:p>
      </dgm:t>
    </dgm:pt>
    <dgm:pt modelId="{E10E1E87-AE24-4EA1-9B1D-5B8107B2539A}" type="sibTrans" cxnId="{AAA831A2-C88D-4836-A5FD-6D85B56CA430}">
      <dgm:prSet/>
      <dgm:spPr/>
      <dgm:t>
        <a:bodyPr/>
        <a:lstStyle/>
        <a:p>
          <a:endParaRPr lang="en-US"/>
        </a:p>
      </dgm:t>
    </dgm:pt>
    <dgm:pt modelId="{A66291DC-1DB4-4360-BDE7-D7C718D6A184}">
      <dgm:prSet/>
      <dgm:spPr/>
      <dgm:t>
        <a:bodyPr/>
        <a:lstStyle/>
        <a:p>
          <a:r>
            <a:rPr lang="en-US" b="1"/>
            <a:t>Attending</a:t>
          </a:r>
          <a:endParaRPr lang="en-US"/>
        </a:p>
      </dgm:t>
    </dgm:pt>
    <dgm:pt modelId="{0ADA73B4-BC26-41C6-A131-89A6487E4EB5}" type="parTrans" cxnId="{F27B7B90-A6D6-42A2-BF5B-356308882AAE}">
      <dgm:prSet/>
      <dgm:spPr/>
      <dgm:t>
        <a:bodyPr/>
        <a:lstStyle/>
        <a:p>
          <a:endParaRPr lang="en-US"/>
        </a:p>
      </dgm:t>
    </dgm:pt>
    <dgm:pt modelId="{EAB28934-AFC5-4D01-80FA-4AB96C37A3CB}" type="sibTrans" cxnId="{F27B7B90-A6D6-42A2-BF5B-356308882AAE}">
      <dgm:prSet/>
      <dgm:spPr/>
      <dgm:t>
        <a:bodyPr/>
        <a:lstStyle/>
        <a:p>
          <a:endParaRPr lang="en-US"/>
        </a:p>
      </dgm:t>
    </dgm:pt>
    <dgm:pt modelId="{2B6886CF-69A7-4109-9D08-42248A1A7ED8}">
      <dgm:prSet/>
      <dgm:spPr/>
      <dgm:t>
        <a:bodyPr/>
        <a:lstStyle/>
        <a:p>
          <a:r>
            <a:rPr lang="en-US"/>
            <a:t>Helping patients develop resources</a:t>
          </a:r>
        </a:p>
      </dgm:t>
    </dgm:pt>
    <dgm:pt modelId="{CABC3511-E03C-407B-B911-190A05DB4BA7}" type="parTrans" cxnId="{0CDA102C-D5E0-4E5A-B5E3-5FA4B038860B}">
      <dgm:prSet/>
      <dgm:spPr/>
      <dgm:t>
        <a:bodyPr/>
        <a:lstStyle/>
        <a:p>
          <a:endParaRPr lang="en-US"/>
        </a:p>
      </dgm:t>
    </dgm:pt>
    <dgm:pt modelId="{0012E148-A74D-44AA-995E-569FA2D7544A}" type="sibTrans" cxnId="{0CDA102C-D5E0-4E5A-B5E3-5FA4B038860B}">
      <dgm:prSet/>
      <dgm:spPr/>
      <dgm:t>
        <a:bodyPr/>
        <a:lstStyle/>
        <a:p>
          <a:endParaRPr lang="en-US"/>
        </a:p>
      </dgm:t>
    </dgm:pt>
    <dgm:pt modelId="{EB130247-0C40-4C42-BDC0-EA542EF76132}" type="pres">
      <dgm:prSet presAssocID="{C687F099-EFB0-4E2B-9398-2810FE12C33E}" presName="compositeShape" presStyleCnt="0">
        <dgm:presLayoutVars>
          <dgm:chMax val="7"/>
          <dgm:dir/>
          <dgm:resizeHandles val="exact"/>
        </dgm:presLayoutVars>
      </dgm:prSet>
      <dgm:spPr/>
    </dgm:pt>
    <dgm:pt modelId="{CDB4B0E1-74B7-E54B-A437-B1B6DBD2FDD7}" type="pres">
      <dgm:prSet presAssocID="{C687F099-EFB0-4E2B-9398-2810FE12C33E}" presName="wedge1" presStyleLbl="node1" presStyleIdx="0" presStyleCnt="5"/>
      <dgm:spPr/>
    </dgm:pt>
    <dgm:pt modelId="{E1FFD3B0-0A3A-BA4E-B7FB-3180B03C3B0E}" type="pres">
      <dgm:prSet presAssocID="{C687F099-EFB0-4E2B-9398-2810FE12C33E}" presName="wedge1Tx" presStyleLbl="node1" presStyleIdx="0" presStyleCnt="5">
        <dgm:presLayoutVars>
          <dgm:chMax val="0"/>
          <dgm:chPref val="0"/>
          <dgm:bulletEnabled val="1"/>
        </dgm:presLayoutVars>
      </dgm:prSet>
      <dgm:spPr/>
    </dgm:pt>
    <dgm:pt modelId="{2DE22C1A-7593-4E4B-AEB9-F5C2B1454FAA}" type="pres">
      <dgm:prSet presAssocID="{C687F099-EFB0-4E2B-9398-2810FE12C33E}" presName="wedge2" presStyleLbl="node1" presStyleIdx="1" presStyleCnt="5"/>
      <dgm:spPr/>
    </dgm:pt>
    <dgm:pt modelId="{FC836FC9-1371-514B-8C85-2622A0568D03}" type="pres">
      <dgm:prSet presAssocID="{C687F099-EFB0-4E2B-9398-2810FE12C33E}" presName="wedge2Tx" presStyleLbl="node1" presStyleIdx="1" presStyleCnt="5">
        <dgm:presLayoutVars>
          <dgm:chMax val="0"/>
          <dgm:chPref val="0"/>
          <dgm:bulletEnabled val="1"/>
        </dgm:presLayoutVars>
      </dgm:prSet>
      <dgm:spPr/>
    </dgm:pt>
    <dgm:pt modelId="{5C00531C-BE36-EC4D-9CB5-2D059C7D2414}" type="pres">
      <dgm:prSet presAssocID="{C687F099-EFB0-4E2B-9398-2810FE12C33E}" presName="wedge3" presStyleLbl="node1" presStyleIdx="2" presStyleCnt="5"/>
      <dgm:spPr/>
    </dgm:pt>
    <dgm:pt modelId="{E7C5A2A8-AE0C-9B4C-91D4-A6FF9DFF0819}" type="pres">
      <dgm:prSet presAssocID="{C687F099-EFB0-4E2B-9398-2810FE12C33E}" presName="wedge3Tx" presStyleLbl="node1" presStyleIdx="2" presStyleCnt="5">
        <dgm:presLayoutVars>
          <dgm:chMax val="0"/>
          <dgm:chPref val="0"/>
          <dgm:bulletEnabled val="1"/>
        </dgm:presLayoutVars>
      </dgm:prSet>
      <dgm:spPr/>
    </dgm:pt>
    <dgm:pt modelId="{83856FAC-5AD8-C048-9DB1-C43BA7B989D2}" type="pres">
      <dgm:prSet presAssocID="{C687F099-EFB0-4E2B-9398-2810FE12C33E}" presName="wedge4" presStyleLbl="node1" presStyleIdx="3" presStyleCnt="5"/>
      <dgm:spPr/>
    </dgm:pt>
    <dgm:pt modelId="{677BC916-92EB-3944-AB5C-6D3619794D1F}" type="pres">
      <dgm:prSet presAssocID="{C687F099-EFB0-4E2B-9398-2810FE12C33E}" presName="wedge4Tx" presStyleLbl="node1" presStyleIdx="3" presStyleCnt="5">
        <dgm:presLayoutVars>
          <dgm:chMax val="0"/>
          <dgm:chPref val="0"/>
          <dgm:bulletEnabled val="1"/>
        </dgm:presLayoutVars>
      </dgm:prSet>
      <dgm:spPr/>
    </dgm:pt>
    <dgm:pt modelId="{AB9DE6AF-4FD4-2F4E-85C6-9E55BF9BAC23}" type="pres">
      <dgm:prSet presAssocID="{C687F099-EFB0-4E2B-9398-2810FE12C33E}" presName="wedge5" presStyleLbl="node1" presStyleIdx="4" presStyleCnt="5"/>
      <dgm:spPr/>
    </dgm:pt>
    <dgm:pt modelId="{D1B6A50B-F0BA-7F42-9F52-321BC8422DD1}" type="pres">
      <dgm:prSet presAssocID="{C687F099-EFB0-4E2B-9398-2810FE12C33E}" presName="wedge5Tx" presStyleLbl="node1" presStyleIdx="4" presStyleCnt="5">
        <dgm:presLayoutVars>
          <dgm:chMax val="0"/>
          <dgm:chPref val="0"/>
          <dgm:bulletEnabled val="1"/>
        </dgm:presLayoutVars>
      </dgm:prSet>
      <dgm:spPr/>
    </dgm:pt>
  </dgm:ptLst>
  <dgm:cxnLst>
    <dgm:cxn modelId="{A7617501-E395-5C49-A3B7-5917829F98FD}" type="presOf" srcId="{55CEBFE8-8941-4562-A96E-4552240663DD}" destId="{E1FFD3B0-0A3A-BA4E-B7FB-3180B03C3B0E}" srcOrd="1" destOrd="0" presId="urn:microsoft.com/office/officeart/2005/8/layout/chart3"/>
    <dgm:cxn modelId="{F1EF4307-BA3E-4858-A845-A0F85E50F36E}" srcId="{C687F099-EFB0-4E2B-9398-2810FE12C33E}" destId="{55CEBFE8-8941-4562-A96E-4552240663DD}" srcOrd="0" destOrd="0" parTransId="{A5A36D5F-720B-438C-B118-1795511FA9E7}" sibTransId="{39A75B58-50FB-4ED3-8025-6E89272F9CC3}"/>
    <dgm:cxn modelId="{15165707-3FAD-614C-891E-25D3A441012A}" type="presOf" srcId="{E629A962-DECF-4E52-B4B5-9A9E23C0C702}" destId="{677BC916-92EB-3944-AB5C-6D3619794D1F}" srcOrd="1" destOrd="0" presId="urn:microsoft.com/office/officeart/2005/8/layout/chart3"/>
    <dgm:cxn modelId="{6963A50C-F41D-7746-A76C-015DC6792D0A}" type="presOf" srcId="{E629A962-DECF-4E52-B4B5-9A9E23C0C702}" destId="{83856FAC-5AD8-C048-9DB1-C43BA7B989D2}" srcOrd="0" destOrd="0" presId="urn:microsoft.com/office/officeart/2005/8/layout/chart3"/>
    <dgm:cxn modelId="{9D2C8D14-D637-454E-8D7A-3F1F4F65E938}" type="presOf" srcId="{A66291DC-1DB4-4360-BDE7-D7C718D6A184}" destId="{677BC916-92EB-3944-AB5C-6D3619794D1F}" srcOrd="1" destOrd="3" presId="urn:microsoft.com/office/officeart/2005/8/layout/chart3"/>
    <dgm:cxn modelId="{24735016-FEB5-4824-BE2C-9B1A5C792604}" srcId="{C687F099-EFB0-4E2B-9398-2810FE12C33E}" destId="{D9700E93-25D5-4103-A5EB-317BB8797A26}" srcOrd="1" destOrd="0" parTransId="{FE26B108-3C78-44CD-963F-CB6463792AD6}" sibTransId="{07890AC7-A117-45D8-B56D-4AB9A73BA97E}"/>
    <dgm:cxn modelId="{9A221F24-7CD4-C944-A0A5-1DC54AD8C115}" type="presOf" srcId="{2B6886CF-69A7-4109-9D08-42248A1A7ED8}" destId="{AB9DE6AF-4FD4-2F4E-85C6-9E55BF9BAC23}" srcOrd="0" destOrd="0" presId="urn:microsoft.com/office/officeart/2005/8/layout/chart3"/>
    <dgm:cxn modelId="{0CDA102C-D5E0-4E5A-B5E3-5FA4B038860B}" srcId="{C687F099-EFB0-4E2B-9398-2810FE12C33E}" destId="{2B6886CF-69A7-4109-9D08-42248A1A7ED8}" srcOrd="4" destOrd="0" parTransId="{CABC3511-E03C-407B-B911-190A05DB4BA7}" sibTransId="{0012E148-A74D-44AA-995E-569FA2D7544A}"/>
    <dgm:cxn modelId="{F58D473F-672F-4EAA-8681-0615E760AF49}" srcId="{E629A962-DECF-4E52-B4B5-9A9E23C0C702}" destId="{D27A8635-9ACB-484A-B60F-52D0AF203815}" srcOrd="0" destOrd="0" parTransId="{B8FEC907-8A17-4FC1-AEAB-BB1898962835}" sibTransId="{A937562C-0E90-4F75-A902-2CD6CB219762}"/>
    <dgm:cxn modelId="{A0E86E46-E8FB-454D-98B2-2BBCA175C390}" type="presOf" srcId="{55CEBFE8-8941-4562-A96E-4552240663DD}" destId="{CDB4B0E1-74B7-E54B-A437-B1B6DBD2FDD7}" srcOrd="0" destOrd="0" presId="urn:microsoft.com/office/officeart/2005/8/layout/chart3"/>
    <dgm:cxn modelId="{D1ACE249-9FE8-C848-BD7D-A217858E86A7}" type="presOf" srcId="{2B6886CF-69A7-4109-9D08-42248A1A7ED8}" destId="{D1B6A50B-F0BA-7F42-9F52-321BC8422DD1}" srcOrd="1" destOrd="0" presId="urn:microsoft.com/office/officeart/2005/8/layout/chart3"/>
    <dgm:cxn modelId="{18806C59-2424-F040-B381-53F0EB40241F}" type="presOf" srcId="{D7CBBC8E-FF60-4EB6-B39A-A18F42B3498D}" destId="{83856FAC-5AD8-C048-9DB1-C43BA7B989D2}" srcOrd="0" destOrd="2" presId="urn:microsoft.com/office/officeart/2005/8/layout/chart3"/>
    <dgm:cxn modelId="{171FFB65-BD57-ED46-9320-84463A8D30CB}" type="presOf" srcId="{D1CD6747-EE71-4369-A7D6-0EC93B07FAF3}" destId="{E7C5A2A8-AE0C-9B4C-91D4-A6FF9DFF0819}" srcOrd="1" destOrd="0" presId="urn:microsoft.com/office/officeart/2005/8/layout/chart3"/>
    <dgm:cxn modelId="{AA957366-02BF-234C-954E-B9770E117136}" type="presOf" srcId="{D7CBBC8E-FF60-4EB6-B39A-A18F42B3498D}" destId="{677BC916-92EB-3944-AB5C-6D3619794D1F}" srcOrd="1" destOrd="2" presId="urn:microsoft.com/office/officeart/2005/8/layout/chart3"/>
    <dgm:cxn modelId="{72BC306B-7951-2748-B336-0DF0CCDDE188}" type="presOf" srcId="{D9700E93-25D5-4103-A5EB-317BB8797A26}" destId="{2DE22C1A-7593-4E4B-AEB9-F5C2B1454FAA}" srcOrd="0" destOrd="0" presId="urn:microsoft.com/office/officeart/2005/8/layout/chart3"/>
    <dgm:cxn modelId="{FB2D8D70-1202-724E-9854-77E6AE893EC1}" type="presOf" srcId="{D1CD6747-EE71-4369-A7D6-0EC93B07FAF3}" destId="{5C00531C-BE36-EC4D-9CB5-2D059C7D2414}" srcOrd="0" destOrd="0" presId="urn:microsoft.com/office/officeart/2005/8/layout/chart3"/>
    <dgm:cxn modelId="{B32A7B7A-1777-7A45-A620-11DF3C90E3F8}" type="presOf" srcId="{D9700E93-25D5-4103-A5EB-317BB8797A26}" destId="{FC836FC9-1371-514B-8C85-2622A0568D03}" srcOrd="1" destOrd="0" presId="urn:microsoft.com/office/officeart/2005/8/layout/chart3"/>
    <dgm:cxn modelId="{F27B7B90-A6D6-42A2-BF5B-356308882AAE}" srcId="{E629A962-DECF-4E52-B4B5-9A9E23C0C702}" destId="{A66291DC-1DB4-4360-BDE7-D7C718D6A184}" srcOrd="2" destOrd="0" parTransId="{0ADA73B4-BC26-41C6-A131-89A6487E4EB5}" sibTransId="{EAB28934-AFC5-4D01-80FA-4AB96C37A3CB}"/>
    <dgm:cxn modelId="{61BE2995-C066-264C-81F4-3FBC4B3D407C}" type="presOf" srcId="{C687F099-EFB0-4E2B-9398-2810FE12C33E}" destId="{EB130247-0C40-4C42-BDC0-EA542EF76132}" srcOrd="0" destOrd="0" presId="urn:microsoft.com/office/officeart/2005/8/layout/chart3"/>
    <dgm:cxn modelId="{81462D98-96FE-7847-A0D9-61598523C79D}" type="presOf" srcId="{D27A8635-9ACB-484A-B60F-52D0AF203815}" destId="{83856FAC-5AD8-C048-9DB1-C43BA7B989D2}" srcOrd="0" destOrd="1" presId="urn:microsoft.com/office/officeart/2005/8/layout/chart3"/>
    <dgm:cxn modelId="{62A1569C-2F7E-442B-AC55-E365B97C9C47}" srcId="{C687F099-EFB0-4E2B-9398-2810FE12C33E}" destId="{E629A962-DECF-4E52-B4B5-9A9E23C0C702}" srcOrd="3" destOrd="0" parTransId="{F41329EC-7E99-4415-829C-05B0CE06278E}" sibTransId="{49B5EC71-282D-412B-9F59-5568332A2A92}"/>
    <dgm:cxn modelId="{AAA831A2-C88D-4836-A5FD-6D85B56CA430}" srcId="{E629A962-DECF-4E52-B4B5-9A9E23C0C702}" destId="{D7CBBC8E-FF60-4EB6-B39A-A18F42B3498D}" srcOrd="1" destOrd="0" parTransId="{3516AE85-17A1-40D8-88E8-F6052FE7C533}" sibTransId="{E10E1E87-AE24-4EA1-9B1D-5B8107B2539A}"/>
    <dgm:cxn modelId="{E3CE31A3-0906-EF48-99EF-26839CA2B138}" type="presOf" srcId="{D27A8635-9ACB-484A-B60F-52D0AF203815}" destId="{677BC916-92EB-3944-AB5C-6D3619794D1F}" srcOrd="1" destOrd="1" presId="urn:microsoft.com/office/officeart/2005/8/layout/chart3"/>
    <dgm:cxn modelId="{D1D3EEC2-BA36-814F-96A7-83ACDCF6B27C}" type="presOf" srcId="{A66291DC-1DB4-4360-BDE7-D7C718D6A184}" destId="{83856FAC-5AD8-C048-9DB1-C43BA7B989D2}" srcOrd="0" destOrd="3" presId="urn:microsoft.com/office/officeart/2005/8/layout/chart3"/>
    <dgm:cxn modelId="{D80F1FD2-1135-4A76-88E9-162701D1E9F4}" srcId="{C687F099-EFB0-4E2B-9398-2810FE12C33E}" destId="{D1CD6747-EE71-4369-A7D6-0EC93B07FAF3}" srcOrd="2" destOrd="0" parTransId="{E142FB1B-A454-4BE2-BC85-00A0CD6C5EDC}" sibTransId="{7BEA3BF1-437B-41A2-BEFF-51149348D449}"/>
    <dgm:cxn modelId="{C1ADAA12-98F3-9440-9E15-809B7AA5B994}" type="presParOf" srcId="{EB130247-0C40-4C42-BDC0-EA542EF76132}" destId="{CDB4B0E1-74B7-E54B-A437-B1B6DBD2FDD7}" srcOrd="0" destOrd="0" presId="urn:microsoft.com/office/officeart/2005/8/layout/chart3"/>
    <dgm:cxn modelId="{C167B921-7D9C-6347-BEA6-44684638569A}" type="presParOf" srcId="{EB130247-0C40-4C42-BDC0-EA542EF76132}" destId="{E1FFD3B0-0A3A-BA4E-B7FB-3180B03C3B0E}" srcOrd="1" destOrd="0" presId="urn:microsoft.com/office/officeart/2005/8/layout/chart3"/>
    <dgm:cxn modelId="{56C9C1A2-4B33-4A46-98AD-72DB61C64069}" type="presParOf" srcId="{EB130247-0C40-4C42-BDC0-EA542EF76132}" destId="{2DE22C1A-7593-4E4B-AEB9-F5C2B1454FAA}" srcOrd="2" destOrd="0" presId="urn:microsoft.com/office/officeart/2005/8/layout/chart3"/>
    <dgm:cxn modelId="{4A0D19C0-BF01-C940-AB89-661811F0C49B}" type="presParOf" srcId="{EB130247-0C40-4C42-BDC0-EA542EF76132}" destId="{FC836FC9-1371-514B-8C85-2622A0568D03}" srcOrd="3" destOrd="0" presId="urn:microsoft.com/office/officeart/2005/8/layout/chart3"/>
    <dgm:cxn modelId="{14F751D6-CFAB-C14A-A3B3-8487D6B5CCBE}" type="presParOf" srcId="{EB130247-0C40-4C42-BDC0-EA542EF76132}" destId="{5C00531C-BE36-EC4D-9CB5-2D059C7D2414}" srcOrd="4" destOrd="0" presId="urn:microsoft.com/office/officeart/2005/8/layout/chart3"/>
    <dgm:cxn modelId="{21E03540-819E-2C47-A28C-AE79B72EF59F}" type="presParOf" srcId="{EB130247-0C40-4C42-BDC0-EA542EF76132}" destId="{E7C5A2A8-AE0C-9B4C-91D4-A6FF9DFF0819}" srcOrd="5" destOrd="0" presId="urn:microsoft.com/office/officeart/2005/8/layout/chart3"/>
    <dgm:cxn modelId="{10D092F3-1B42-1B4A-A800-1E9E4065CD7D}" type="presParOf" srcId="{EB130247-0C40-4C42-BDC0-EA542EF76132}" destId="{83856FAC-5AD8-C048-9DB1-C43BA7B989D2}" srcOrd="6" destOrd="0" presId="urn:microsoft.com/office/officeart/2005/8/layout/chart3"/>
    <dgm:cxn modelId="{F586C5E6-6207-E348-97E8-EBF66AAEB6F4}" type="presParOf" srcId="{EB130247-0C40-4C42-BDC0-EA542EF76132}" destId="{677BC916-92EB-3944-AB5C-6D3619794D1F}" srcOrd="7" destOrd="0" presId="urn:microsoft.com/office/officeart/2005/8/layout/chart3"/>
    <dgm:cxn modelId="{B3306CC3-F542-224C-8B43-D06CD6DC98EA}" type="presParOf" srcId="{EB130247-0C40-4C42-BDC0-EA542EF76132}" destId="{AB9DE6AF-4FD4-2F4E-85C6-9E55BF9BAC23}" srcOrd="8" destOrd="0" presId="urn:microsoft.com/office/officeart/2005/8/layout/chart3"/>
    <dgm:cxn modelId="{5EC27189-7C44-7549-8DCA-B8851CE32D72}" type="presParOf" srcId="{EB130247-0C40-4C42-BDC0-EA542EF76132}" destId="{D1B6A50B-F0BA-7F42-9F52-321BC8422DD1}"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E929FDE-C9A8-4ADE-90D0-E31AFDDC418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031B15A-184D-4E7E-B3ED-47D76B5C3AF8}">
      <dgm:prSet/>
      <dgm:spPr/>
      <dgm:t>
        <a:bodyPr/>
        <a:lstStyle/>
        <a:p>
          <a:r>
            <a:rPr lang="en-US"/>
            <a:t>Patient</a:t>
          </a:r>
        </a:p>
      </dgm:t>
    </dgm:pt>
    <dgm:pt modelId="{E70F5A72-05BC-4301-8D9A-44BDD247EE96}" type="parTrans" cxnId="{F579EE0C-4DE2-4B7C-ABE2-EAF040483FA7}">
      <dgm:prSet/>
      <dgm:spPr/>
      <dgm:t>
        <a:bodyPr/>
        <a:lstStyle/>
        <a:p>
          <a:endParaRPr lang="en-US"/>
        </a:p>
      </dgm:t>
    </dgm:pt>
    <dgm:pt modelId="{DF83832A-291A-4AB0-A363-9A283408DC6A}" type="sibTrans" cxnId="{F579EE0C-4DE2-4B7C-ABE2-EAF040483FA7}">
      <dgm:prSet/>
      <dgm:spPr/>
      <dgm:t>
        <a:bodyPr/>
        <a:lstStyle/>
        <a:p>
          <a:endParaRPr lang="en-US"/>
        </a:p>
      </dgm:t>
    </dgm:pt>
    <dgm:pt modelId="{008C302E-467D-4844-8961-BC335D039D03}">
      <dgm:prSet/>
      <dgm:spPr/>
      <dgm:t>
        <a:bodyPr/>
        <a:lstStyle/>
        <a:p>
          <a:r>
            <a:rPr lang="en-US"/>
            <a:t>Psychiatric mental health nurse</a:t>
          </a:r>
        </a:p>
      </dgm:t>
    </dgm:pt>
    <dgm:pt modelId="{F50CB88B-B731-480D-95C3-79F8EC10ED40}" type="parTrans" cxnId="{D9E84DBF-F42E-46C7-AF5B-787D53E2C5E9}">
      <dgm:prSet/>
      <dgm:spPr/>
      <dgm:t>
        <a:bodyPr/>
        <a:lstStyle/>
        <a:p>
          <a:endParaRPr lang="en-US"/>
        </a:p>
      </dgm:t>
    </dgm:pt>
    <dgm:pt modelId="{C821D678-20DE-49FC-93FB-713F4365F65E}" type="sibTrans" cxnId="{D9E84DBF-F42E-46C7-AF5B-787D53E2C5E9}">
      <dgm:prSet/>
      <dgm:spPr/>
      <dgm:t>
        <a:bodyPr/>
        <a:lstStyle/>
        <a:p>
          <a:endParaRPr lang="en-US"/>
        </a:p>
      </dgm:t>
    </dgm:pt>
    <dgm:pt modelId="{D0491B87-7721-41CC-82C5-339269D83BCE}">
      <dgm:prSet/>
      <dgm:spPr/>
      <dgm:t>
        <a:bodyPr/>
        <a:lstStyle/>
        <a:p>
          <a:r>
            <a:rPr lang="en-US"/>
            <a:t>Psychiatrist</a:t>
          </a:r>
        </a:p>
      </dgm:t>
    </dgm:pt>
    <dgm:pt modelId="{423DA026-9EE4-41CD-86FB-60F4A23237DC}" type="parTrans" cxnId="{8E30FD9E-1347-47AC-97BB-C94A9A6428F4}">
      <dgm:prSet/>
      <dgm:spPr/>
      <dgm:t>
        <a:bodyPr/>
        <a:lstStyle/>
        <a:p>
          <a:endParaRPr lang="en-US"/>
        </a:p>
      </dgm:t>
    </dgm:pt>
    <dgm:pt modelId="{5B728B08-CFB8-4D6D-9BF4-3B3DDE8BEC97}" type="sibTrans" cxnId="{8E30FD9E-1347-47AC-97BB-C94A9A6428F4}">
      <dgm:prSet/>
      <dgm:spPr/>
      <dgm:t>
        <a:bodyPr/>
        <a:lstStyle/>
        <a:p>
          <a:endParaRPr lang="en-US"/>
        </a:p>
      </dgm:t>
    </dgm:pt>
    <dgm:pt modelId="{DA3FC8F7-1581-4DA3-8411-1A85FE02A4D3}">
      <dgm:prSet/>
      <dgm:spPr/>
      <dgm:t>
        <a:bodyPr/>
        <a:lstStyle/>
        <a:p>
          <a:r>
            <a:rPr lang="en-US"/>
            <a:t>Psychologist</a:t>
          </a:r>
        </a:p>
      </dgm:t>
    </dgm:pt>
    <dgm:pt modelId="{093C76FF-9A0D-4F3B-B9EA-A7BFA044AD14}" type="parTrans" cxnId="{66C1070A-5348-4DE4-BA24-3F0A23D4819D}">
      <dgm:prSet/>
      <dgm:spPr/>
      <dgm:t>
        <a:bodyPr/>
        <a:lstStyle/>
        <a:p>
          <a:endParaRPr lang="en-US"/>
        </a:p>
      </dgm:t>
    </dgm:pt>
    <dgm:pt modelId="{69DFEBBF-F213-49D7-9CAC-A732AB53A932}" type="sibTrans" cxnId="{66C1070A-5348-4DE4-BA24-3F0A23D4819D}">
      <dgm:prSet/>
      <dgm:spPr/>
      <dgm:t>
        <a:bodyPr/>
        <a:lstStyle/>
        <a:p>
          <a:endParaRPr lang="en-US"/>
        </a:p>
      </dgm:t>
    </dgm:pt>
    <dgm:pt modelId="{6496234A-824E-430A-94E7-3D7E16F4BA35}">
      <dgm:prSet/>
      <dgm:spPr/>
      <dgm:t>
        <a:bodyPr/>
        <a:lstStyle/>
        <a:p>
          <a:r>
            <a:rPr lang="en-US"/>
            <a:t>Psychiatric social worker</a:t>
          </a:r>
        </a:p>
      </dgm:t>
    </dgm:pt>
    <dgm:pt modelId="{14035892-518F-4FDA-A5AF-AB50EDBFD94C}" type="parTrans" cxnId="{E522EB4D-7291-4589-8763-356FCAE8F836}">
      <dgm:prSet/>
      <dgm:spPr/>
      <dgm:t>
        <a:bodyPr/>
        <a:lstStyle/>
        <a:p>
          <a:endParaRPr lang="en-US"/>
        </a:p>
      </dgm:t>
    </dgm:pt>
    <dgm:pt modelId="{64FC70CE-33E4-4DF3-8BD9-DC3A327B79E4}" type="sibTrans" cxnId="{E522EB4D-7291-4589-8763-356FCAE8F836}">
      <dgm:prSet/>
      <dgm:spPr/>
      <dgm:t>
        <a:bodyPr/>
        <a:lstStyle/>
        <a:p>
          <a:endParaRPr lang="en-US"/>
        </a:p>
      </dgm:t>
    </dgm:pt>
    <dgm:pt modelId="{3EF75825-04D9-46E3-91B4-AE5363A582AA}">
      <dgm:prSet/>
      <dgm:spPr/>
      <dgm:t>
        <a:bodyPr/>
        <a:lstStyle/>
        <a:p>
          <a:r>
            <a:rPr lang="en-US"/>
            <a:t>Counselors</a:t>
          </a:r>
        </a:p>
      </dgm:t>
    </dgm:pt>
    <dgm:pt modelId="{E822C4F4-EBF1-4D58-977D-CDCECECC995E}" type="parTrans" cxnId="{F9115010-6362-4D38-8429-C0BBD4020A2C}">
      <dgm:prSet/>
      <dgm:spPr/>
      <dgm:t>
        <a:bodyPr/>
        <a:lstStyle/>
        <a:p>
          <a:endParaRPr lang="en-US"/>
        </a:p>
      </dgm:t>
    </dgm:pt>
    <dgm:pt modelId="{C98A4FC5-91A6-474D-A813-2CEE931CEDE6}" type="sibTrans" cxnId="{F9115010-6362-4D38-8429-C0BBD4020A2C}">
      <dgm:prSet/>
      <dgm:spPr/>
      <dgm:t>
        <a:bodyPr/>
        <a:lstStyle/>
        <a:p>
          <a:endParaRPr lang="en-US"/>
        </a:p>
      </dgm:t>
    </dgm:pt>
    <dgm:pt modelId="{19E089D1-0A1A-467D-BA3D-2A144E8613F5}">
      <dgm:prSet/>
      <dgm:spPr/>
      <dgm:t>
        <a:bodyPr/>
        <a:lstStyle/>
        <a:p>
          <a:r>
            <a:rPr lang="en-US"/>
            <a:t>Occupational, recreational, art, music and dance therapists</a:t>
          </a:r>
        </a:p>
      </dgm:t>
    </dgm:pt>
    <dgm:pt modelId="{97917639-8A1E-4471-BE6E-8D832309FC33}" type="parTrans" cxnId="{0D12E420-671C-49F6-B29E-FCC27A39F4A1}">
      <dgm:prSet/>
      <dgm:spPr/>
      <dgm:t>
        <a:bodyPr/>
        <a:lstStyle/>
        <a:p>
          <a:endParaRPr lang="en-US"/>
        </a:p>
      </dgm:t>
    </dgm:pt>
    <dgm:pt modelId="{14ACDD9D-49D6-49F2-B1DE-EC4E1FF70665}" type="sibTrans" cxnId="{0D12E420-671C-49F6-B29E-FCC27A39F4A1}">
      <dgm:prSet/>
      <dgm:spPr/>
      <dgm:t>
        <a:bodyPr/>
        <a:lstStyle/>
        <a:p>
          <a:endParaRPr lang="en-US"/>
        </a:p>
      </dgm:t>
    </dgm:pt>
    <dgm:pt modelId="{7D494821-9871-47C5-9BA3-A881F1A75595}">
      <dgm:prSet/>
      <dgm:spPr/>
      <dgm:t>
        <a:bodyPr/>
        <a:lstStyle/>
        <a:p>
          <a:r>
            <a:rPr lang="en-US"/>
            <a:t>Medical doctor</a:t>
          </a:r>
        </a:p>
      </dgm:t>
    </dgm:pt>
    <dgm:pt modelId="{90A94655-A9A3-4460-835B-DC023C686F6A}" type="parTrans" cxnId="{59C7E407-17EF-4B7A-8A95-EFC25458B100}">
      <dgm:prSet/>
      <dgm:spPr/>
      <dgm:t>
        <a:bodyPr/>
        <a:lstStyle/>
        <a:p>
          <a:endParaRPr lang="en-US"/>
        </a:p>
      </dgm:t>
    </dgm:pt>
    <dgm:pt modelId="{C4316EE4-8739-456F-A8A1-CF0086745D0E}" type="sibTrans" cxnId="{59C7E407-17EF-4B7A-8A95-EFC25458B100}">
      <dgm:prSet/>
      <dgm:spPr/>
      <dgm:t>
        <a:bodyPr/>
        <a:lstStyle/>
        <a:p>
          <a:endParaRPr lang="en-US"/>
        </a:p>
      </dgm:t>
    </dgm:pt>
    <dgm:pt modelId="{D4B74F1C-3D80-4680-A408-6625A45CE37C}">
      <dgm:prSet/>
      <dgm:spPr/>
      <dgm:t>
        <a:bodyPr/>
        <a:lstStyle/>
        <a:p>
          <a:r>
            <a:rPr lang="en-US"/>
            <a:t>Pharmacist</a:t>
          </a:r>
        </a:p>
      </dgm:t>
    </dgm:pt>
    <dgm:pt modelId="{E519E492-0D9D-4B64-8371-DCB2CDAFCD6B}" type="parTrans" cxnId="{A7921700-840B-488E-B1BD-4CCED6D127E5}">
      <dgm:prSet/>
      <dgm:spPr/>
      <dgm:t>
        <a:bodyPr/>
        <a:lstStyle/>
        <a:p>
          <a:endParaRPr lang="en-US"/>
        </a:p>
      </dgm:t>
    </dgm:pt>
    <dgm:pt modelId="{7ABEF78F-6C8B-4389-BF6D-56EC41DDDEA9}" type="sibTrans" cxnId="{A7921700-840B-488E-B1BD-4CCED6D127E5}">
      <dgm:prSet/>
      <dgm:spPr/>
      <dgm:t>
        <a:bodyPr/>
        <a:lstStyle/>
        <a:p>
          <a:endParaRPr lang="en-US"/>
        </a:p>
      </dgm:t>
    </dgm:pt>
    <dgm:pt modelId="{C38BA10C-791C-4437-8960-3E1C86A4BE12}">
      <dgm:prSet/>
      <dgm:spPr/>
      <dgm:t>
        <a:bodyPr/>
        <a:lstStyle/>
        <a:p>
          <a:r>
            <a:rPr lang="en-US"/>
            <a:t>Psychiatric mental health nurse practitioner</a:t>
          </a:r>
        </a:p>
      </dgm:t>
    </dgm:pt>
    <dgm:pt modelId="{047FAE6B-35B6-4EE0-B083-B2501E54C909}" type="parTrans" cxnId="{E64DA2B3-4166-460D-8F85-BDEDB07AB547}">
      <dgm:prSet/>
      <dgm:spPr/>
      <dgm:t>
        <a:bodyPr/>
        <a:lstStyle/>
        <a:p>
          <a:endParaRPr lang="en-US"/>
        </a:p>
      </dgm:t>
    </dgm:pt>
    <dgm:pt modelId="{41308552-CD91-49C6-8886-0D9423C978DE}" type="sibTrans" cxnId="{E64DA2B3-4166-460D-8F85-BDEDB07AB547}">
      <dgm:prSet/>
      <dgm:spPr/>
      <dgm:t>
        <a:bodyPr/>
        <a:lstStyle/>
        <a:p>
          <a:endParaRPr lang="en-US"/>
        </a:p>
      </dgm:t>
    </dgm:pt>
    <dgm:pt modelId="{FF49C3E3-F024-0645-92D6-B74796C801FB}" type="pres">
      <dgm:prSet presAssocID="{DE929FDE-C9A8-4ADE-90D0-E31AFDDC4186}" presName="diagram" presStyleCnt="0">
        <dgm:presLayoutVars>
          <dgm:dir/>
          <dgm:resizeHandles val="exact"/>
        </dgm:presLayoutVars>
      </dgm:prSet>
      <dgm:spPr/>
    </dgm:pt>
    <dgm:pt modelId="{A0E32A2B-91AC-BC4D-86CA-BB92427F3AA7}" type="pres">
      <dgm:prSet presAssocID="{7031B15A-184D-4E7E-B3ED-47D76B5C3AF8}" presName="node" presStyleLbl="node1" presStyleIdx="0" presStyleCnt="10">
        <dgm:presLayoutVars>
          <dgm:bulletEnabled val="1"/>
        </dgm:presLayoutVars>
      </dgm:prSet>
      <dgm:spPr/>
    </dgm:pt>
    <dgm:pt modelId="{A37AA5C8-A25F-8449-9122-BABCA569F87D}" type="pres">
      <dgm:prSet presAssocID="{DF83832A-291A-4AB0-A363-9A283408DC6A}" presName="sibTrans" presStyleCnt="0"/>
      <dgm:spPr/>
    </dgm:pt>
    <dgm:pt modelId="{9795BFE0-EBA8-9245-888F-3F119248BBF5}" type="pres">
      <dgm:prSet presAssocID="{008C302E-467D-4844-8961-BC335D039D03}" presName="node" presStyleLbl="node1" presStyleIdx="1" presStyleCnt="10">
        <dgm:presLayoutVars>
          <dgm:bulletEnabled val="1"/>
        </dgm:presLayoutVars>
      </dgm:prSet>
      <dgm:spPr/>
    </dgm:pt>
    <dgm:pt modelId="{B62E62FA-A132-A448-8494-F84F50BA094B}" type="pres">
      <dgm:prSet presAssocID="{C821D678-20DE-49FC-93FB-713F4365F65E}" presName="sibTrans" presStyleCnt="0"/>
      <dgm:spPr/>
    </dgm:pt>
    <dgm:pt modelId="{DAAEEC26-5E62-5741-98B6-84E3C454E78C}" type="pres">
      <dgm:prSet presAssocID="{D0491B87-7721-41CC-82C5-339269D83BCE}" presName="node" presStyleLbl="node1" presStyleIdx="2" presStyleCnt="10">
        <dgm:presLayoutVars>
          <dgm:bulletEnabled val="1"/>
        </dgm:presLayoutVars>
      </dgm:prSet>
      <dgm:spPr/>
    </dgm:pt>
    <dgm:pt modelId="{C92864DE-CB90-5E41-9192-D9F2E6424FB8}" type="pres">
      <dgm:prSet presAssocID="{5B728B08-CFB8-4D6D-9BF4-3B3DDE8BEC97}" presName="sibTrans" presStyleCnt="0"/>
      <dgm:spPr/>
    </dgm:pt>
    <dgm:pt modelId="{244A8FF6-1E80-F74A-AACF-F13887C7099E}" type="pres">
      <dgm:prSet presAssocID="{DA3FC8F7-1581-4DA3-8411-1A85FE02A4D3}" presName="node" presStyleLbl="node1" presStyleIdx="3" presStyleCnt="10">
        <dgm:presLayoutVars>
          <dgm:bulletEnabled val="1"/>
        </dgm:presLayoutVars>
      </dgm:prSet>
      <dgm:spPr/>
    </dgm:pt>
    <dgm:pt modelId="{5EBEC468-8449-7141-833D-6B126A935C14}" type="pres">
      <dgm:prSet presAssocID="{69DFEBBF-F213-49D7-9CAC-A732AB53A932}" presName="sibTrans" presStyleCnt="0"/>
      <dgm:spPr/>
    </dgm:pt>
    <dgm:pt modelId="{10FB248C-889A-154D-8119-20F1B2F097D0}" type="pres">
      <dgm:prSet presAssocID="{6496234A-824E-430A-94E7-3D7E16F4BA35}" presName="node" presStyleLbl="node1" presStyleIdx="4" presStyleCnt="10">
        <dgm:presLayoutVars>
          <dgm:bulletEnabled val="1"/>
        </dgm:presLayoutVars>
      </dgm:prSet>
      <dgm:spPr/>
    </dgm:pt>
    <dgm:pt modelId="{2FB5F013-D8D5-1B4C-B0AB-5FACB811F66C}" type="pres">
      <dgm:prSet presAssocID="{64FC70CE-33E4-4DF3-8BD9-DC3A327B79E4}" presName="sibTrans" presStyleCnt="0"/>
      <dgm:spPr/>
    </dgm:pt>
    <dgm:pt modelId="{74F2F6B6-6F92-2C46-A130-1DCFB3A18D35}" type="pres">
      <dgm:prSet presAssocID="{3EF75825-04D9-46E3-91B4-AE5363A582AA}" presName="node" presStyleLbl="node1" presStyleIdx="5" presStyleCnt="10">
        <dgm:presLayoutVars>
          <dgm:bulletEnabled val="1"/>
        </dgm:presLayoutVars>
      </dgm:prSet>
      <dgm:spPr/>
    </dgm:pt>
    <dgm:pt modelId="{E65B8B50-1ED4-814E-8CB7-6A96B1F0856E}" type="pres">
      <dgm:prSet presAssocID="{C98A4FC5-91A6-474D-A813-2CEE931CEDE6}" presName="sibTrans" presStyleCnt="0"/>
      <dgm:spPr/>
    </dgm:pt>
    <dgm:pt modelId="{57414D0B-C090-D342-B010-9AECF36BFFDA}" type="pres">
      <dgm:prSet presAssocID="{19E089D1-0A1A-467D-BA3D-2A144E8613F5}" presName="node" presStyleLbl="node1" presStyleIdx="6" presStyleCnt="10">
        <dgm:presLayoutVars>
          <dgm:bulletEnabled val="1"/>
        </dgm:presLayoutVars>
      </dgm:prSet>
      <dgm:spPr/>
    </dgm:pt>
    <dgm:pt modelId="{FAD43741-6142-794A-AB95-DF528B97EF84}" type="pres">
      <dgm:prSet presAssocID="{14ACDD9D-49D6-49F2-B1DE-EC4E1FF70665}" presName="sibTrans" presStyleCnt="0"/>
      <dgm:spPr/>
    </dgm:pt>
    <dgm:pt modelId="{ED6419B4-B7E0-6049-B94A-2189099B03D7}" type="pres">
      <dgm:prSet presAssocID="{7D494821-9871-47C5-9BA3-A881F1A75595}" presName="node" presStyleLbl="node1" presStyleIdx="7" presStyleCnt="10">
        <dgm:presLayoutVars>
          <dgm:bulletEnabled val="1"/>
        </dgm:presLayoutVars>
      </dgm:prSet>
      <dgm:spPr/>
    </dgm:pt>
    <dgm:pt modelId="{E7BF6709-4420-9343-B6BF-74CE7CF3B252}" type="pres">
      <dgm:prSet presAssocID="{C4316EE4-8739-456F-A8A1-CF0086745D0E}" presName="sibTrans" presStyleCnt="0"/>
      <dgm:spPr/>
    </dgm:pt>
    <dgm:pt modelId="{9D4BB2DB-F82C-254C-85B9-659A70A0AF59}" type="pres">
      <dgm:prSet presAssocID="{D4B74F1C-3D80-4680-A408-6625A45CE37C}" presName="node" presStyleLbl="node1" presStyleIdx="8" presStyleCnt="10">
        <dgm:presLayoutVars>
          <dgm:bulletEnabled val="1"/>
        </dgm:presLayoutVars>
      </dgm:prSet>
      <dgm:spPr/>
    </dgm:pt>
    <dgm:pt modelId="{9E1FF117-D70D-2140-8F6F-2A1704A7C4CD}" type="pres">
      <dgm:prSet presAssocID="{7ABEF78F-6C8B-4389-BF6D-56EC41DDDEA9}" presName="sibTrans" presStyleCnt="0"/>
      <dgm:spPr/>
    </dgm:pt>
    <dgm:pt modelId="{88A1B020-50F1-434A-9AE8-58F979FED25B}" type="pres">
      <dgm:prSet presAssocID="{C38BA10C-791C-4437-8960-3E1C86A4BE12}" presName="node" presStyleLbl="node1" presStyleIdx="9" presStyleCnt="10">
        <dgm:presLayoutVars>
          <dgm:bulletEnabled val="1"/>
        </dgm:presLayoutVars>
      </dgm:prSet>
      <dgm:spPr/>
    </dgm:pt>
  </dgm:ptLst>
  <dgm:cxnLst>
    <dgm:cxn modelId="{A7921700-840B-488E-B1BD-4CCED6D127E5}" srcId="{DE929FDE-C9A8-4ADE-90D0-E31AFDDC4186}" destId="{D4B74F1C-3D80-4680-A408-6625A45CE37C}" srcOrd="8" destOrd="0" parTransId="{E519E492-0D9D-4B64-8371-DCB2CDAFCD6B}" sibTransId="{7ABEF78F-6C8B-4389-BF6D-56EC41DDDEA9}"/>
    <dgm:cxn modelId="{59C7E407-17EF-4B7A-8A95-EFC25458B100}" srcId="{DE929FDE-C9A8-4ADE-90D0-E31AFDDC4186}" destId="{7D494821-9871-47C5-9BA3-A881F1A75595}" srcOrd="7" destOrd="0" parTransId="{90A94655-A9A3-4460-835B-DC023C686F6A}" sibTransId="{C4316EE4-8739-456F-A8A1-CF0086745D0E}"/>
    <dgm:cxn modelId="{66C1070A-5348-4DE4-BA24-3F0A23D4819D}" srcId="{DE929FDE-C9A8-4ADE-90D0-E31AFDDC4186}" destId="{DA3FC8F7-1581-4DA3-8411-1A85FE02A4D3}" srcOrd="3" destOrd="0" parTransId="{093C76FF-9A0D-4F3B-B9EA-A7BFA044AD14}" sibTransId="{69DFEBBF-F213-49D7-9CAC-A732AB53A932}"/>
    <dgm:cxn modelId="{F579EE0C-4DE2-4B7C-ABE2-EAF040483FA7}" srcId="{DE929FDE-C9A8-4ADE-90D0-E31AFDDC4186}" destId="{7031B15A-184D-4E7E-B3ED-47D76B5C3AF8}" srcOrd="0" destOrd="0" parTransId="{E70F5A72-05BC-4301-8D9A-44BDD247EE96}" sibTransId="{DF83832A-291A-4AB0-A363-9A283408DC6A}"/>
    <dgm:cxn modelId="{F9115010-6362-4D38-8429-C0BBD4020A2C}" srcId="{DE929FDE-C9A8-4ADE-90D0-E31AFDDC4186}" destId="{3EF75825-04D9-46E3-91B4-AE5363A582AA}" srcOrd="5" destOrd="0" parTransId="{E822C4F4-EBF1-4D58-977D-CDCECECC995E}" sibTransId="{C98A4FC5-91A6-474D-A813-2CEE931CEDE6}"/>
    <dgm:cxn modelId="{E0AAC519-48CE-4E4D-AAF0-62BFFB378173}" type="presOf" srcId="{008C302E-467D-4844-8961-BC335D039D03}" destId="{9795BFE0-EBA8-9245-888F-3F119248BBF5}" srcOrd="0" destOrd="0" presId="urn:microsoft.com/office/officeart/2005/8/layout/default"/>
    <dgm:cxn modelId="{0D12E420-671C-49F6-B29E-FCC27A39F4A1}" srcId="{DE929FDE-C9A8-4ADE-90D0-E31AFDDC4186}" destId="{19E089D1-0A1A-467D-BA3D-2A144E8613F5}" srcOrd="6" destOrd="0" parTransId="{97917639-8A1E-4471-BE6E-8D832309FC33}" sibTransId="{14ACDD9D-49D6-49F2-B1DE-EC4E1FF70665}"/>
    <dgm:cxn modelId="{585E0B2F-5767-3D47-B7A2-BF327FEE338F}" type="presOf" srcId="{D0491B87-7721-41CC-82C5-339269D83BCE}" destId="{DAAEEC26-5E62-5741-98B6-84E3C454E78C}" srcOrd="0" destOrd="0" presId="urn:microsoft.com/office/officeart/2005/8/layout/default"/>
    <dgm:cxn modelId="{F479752F-D644-224E-A4CF-C0236F49B258}" type="presOf" srcId="{7031B15A-184D-4E7E-B3ED-47D76B5C3AF8}" destId="{A0E32A2B-91AC-BC4D-86CA-BB92427F3AA7}" srcOrd="0" destOrd="0" presId="urn:microsoft.com/office/officeart/2005/8/layout/default"/>
    <dgm:cxn modelId="{7CDE5B30-F9D7-1F4F-B228-7E19F1C875E0}" type="presOf" srcId="{DA3FC8F7-1581-4DA3-8411-1A85FE02A4D3}" destId="{244A8FF6-1E80-F74A-AACF-F13887C7099E}" srcOrd="0" destOrd="0" presId="urn:microsoft.com/office/officeart/2005/8/layout/default"/>
    <dgm:cxn modelId="{C4302C35-667E-2C4B-92F2-7B1525CFF057}" type="presOf" srcId="{19E089D1-0A1A-467D-BA3D-2A144E8613F5}" destId="{57414D0B-C090-D342-B010-9AECF36BFFDA}" srcOrd="0" destOrd="0" presId="urn:microsoft.com/office/officeart/2005/8/layout/default"/>
    <dgm:cxn modelId="{FF2B1644-969F-F84D-82A5-FE34CECCD083}" type="presOf" srcId="{C38BA10C-791C-4437-8960-3E1C86A4BE12}" destId="{88A1B020-50F1-434A-9AE8-58F979FED25B}" srcOrd="0" destOrd="0" presId="urn:microsoft.com/office/officeart/2005/8/layout/default"/>
    <dgm:cxn modelId="{E522EB4D-7291-4589-8763-356FCAE8F836}" srcId="{DE929FDE-C9A8-4ADE-90D0-E31AFDDC4186}" destId="{6496234A-824E-430A-94E7-3D7E16F4BA35}" srcOrd="4" destOrd="0" parTransId="{14035892-518F-4FDA-A5AF-AB50EDBFD94C}" sibTransId="{64FC70CE-33E4-4DF3-8BD9-DC3A327B79E4}"/>
    <dgm:cxn modelId="{AF99E77A-44BB-A34B-877E-34060B2B3DDF}" type="presOf" srcId="{DE929FDE-C9A8-4ADE-90D0-E31AFDDC4186}" destId="{FF49C3E3-F024-0645-92D6-B74796C801FB}" srcOrd="0" destOrd="0" presId="urn:microsoft.com/office/officeart/2005/8/layout/default"/>
    <dgm:cxn modelId="{98F9797E-4AD8-7B49-A8EE-97D57ADFB279}" type="presOf" srcId="{D4B74F1C-3D80-4680-A408-6625A45CE37C}" destId="{9D4BB2DB-F82C-254C-85B9-659A70A0AF59}" srcOrd="0" destOrd="0" presId="urn:microsoft.com/office/officeart/2005/8/layout/default"/>
    <dgm:cxn modelId="{8E30FD9E-1347-47AC-97BB-C94A9A6428F4}" srcId="{DE929FDE-C9A8-4ADE-90D0-E31AFDDC4186}" destId="{D0491B87-7721-41CC-82C5-339269D83BCE}" srcOrd="2" destOrd="0" parTransId="{423DA026-9EE4-41CD-86FB-60F4A23237DC}" sibTransId="{5B728B08-CFB8-4D6D-9BF4-3B3DDE8BEC97}"/>
    <dgm:cxn modelId="{A53431AF-9791-6D49-97F1-E963C4C11848}" type="presOf" srcId="{6496234A-824E-430A-94E7-3D7E16F4BA35}" destId="{10FB248C-889A-154D-8119-20F1B2F097D0}" srcOrd="0" destOrd="0" presId="urn:microsoft.com/office/officeart/2005/8/layout/default"/>
    <dgm:cxn modelId="{E64DA2B3-4166-460D-8F85-BDEDB07AB547}" srcId="{DE929FDE-C9A8-4ADE-90D0-E31AFDDC4186}" destId="{C38BA10C-791C-4437-8960-3E1C86A4BE12}" srcOrd="9" destOrd="0" parTransId="{047FAE6B-35B6-4EE0-B083-B2501E54C909}" sibTransId="{41308552-CD91-49C6-8886-0D9423C978DE}"/>
    <dgm:cxn modelId="{D9E84DBF-F42E-46C7-AF5B-787D53E2C5E9}" srcId="{DE929FDE-C9A8-4ADE-90D0-E31AFDDC4186}" destId="{008C302E-467D-4844-8961-BC335D039D03}" srcOrd="1" destOrd="0" parTransId="{F50CB88B-B731-480D-95C3-79F8EC10ED40}" sibTransId="{C821D678-20DE-49FC-93FB-713F4365F65E}"/>
    <dgm:cxn modelId="{863E3AD5-41F5-084A-9B82-3DED8A531F6E}" type="presOf" srcId="{3EF75825-04D9-46E3-91B4-AE5363A582AA}" destId="{74F2F6B6-6F92-2C46-A130-1DCFB3A18D35}" srcOrd="0" destOrd="0" presId="urn:microsoft.com/office/officeart/2005/8/layout/default"/>
    <dgm:cxn modelId="{0EC333E6-0D08-5D44-ADAA-79086B3EC2AC}" type="presOf" srcId="{7D494821-9871-47C5-9BA3-A881F1A75595}" destId="{ED6419B4-B7E0-6049-B94A-2189099B03D7}" srcOrd="0" destOrd="0" presId="urn:microsoft.com/office/officeart/2005/8/layout/default"/>
    <dgm:cxn modelId="{53C35D5C-C6C0-354F-8ADD-96314A71834C}" type="presParOf" srcId="{FF49C3E3-F024-0645-92D6-B74796C801FB}" destId="{A0E32A2B-91AC-BC4D-86CA-BB92427F3AA7}" srcOrd="0" destOrd="0" presId="urn:microsoft.com/office/officeart/2005/8/layout/default"/>
    <dgm:cxn modelId="{27DFA971-972B-1B41-9371-E60523E55130}" type="presParOf" srcId="{FF49C3E3-F024-0645-92D6-B74796C801FB}" destId="{A37AA5C8-A25F-8449-9122-BABCA569F87D}" srcOrd="1" destOrd="0" presId="urn:microsoft.com/office/officeart/2005/8/layout/default"/>
    <dgm:cxn modelId="{58D5C708-1F04-2D43-B0C8-5A231F8431FF}" type="presParOf" srcId="{FF49C3E3-F024-0645-92D6-B74796C801FB}" destId="{9795BFE0-EBA8-9245-888F-3F119248BBF5}" srcOrd="2" destOrd="0" presId="urn:microsoft.com/office/officeart/2005/8/layout/default"/>
    <dgm:cxn modelId="{13327FF0-10D2-4542-85BE-D2FAB9F82759}" type="presParOf" srcId="{FF49C3E3-F024-0645-92D6-B74796C801FB}" destId="{B62E62FA-A132-A448-8494-F84F50BA094B}" srcOrd="3" destOrd="0" presId="urn:microsoft.com/office/officeart/2005/8/layout/default"/>
    <dgm:cxn modelId="{B5CEE1F7-019F-484C-B7BD-5FF18ADFE692}" type="presParOf" srcId="{FF49C3E3-F024-0645-92D6-B74796C801FB}" destId="{DAAEEC26-5E62-5741-98B6-84E3C454E78C}" srcOrd="4" destOrd="0" presId="urn:microsoft.com/office/officeart/2005/8/layout/default"/>
    <dgm:cxn modelId="{9EEBE36A-3334-644E-A375-9E39C34BCBEA}" type="presParOf" srcId="{FF49C3E3-F024-0645-92D6-B74796C801FB}" destId="{C92864DE-CB90-5E41-9192-D9F2E6424FB8}" srcOrd="5" destOrd="0" presId="urn:microsoft.com/office/officeart/2005/8/layout/default"/>
    <dgm:cxn modelId="{190A9F4B-7E5F-1F4D-BE91-0A560921F06A}" type="presParOf" srcId="{FF49C3E3-F024-0645-92D6-B74796C801FB}" destId="{244A8FF6-1E80-F74A-AACF-F13887C7099E}" srcOrd="6" destOrd="0" presId="urn:microsoft.com/office/officeart/2005/8/layout/default"/>
    <dgm:cxn modelId="{16F2C23F-3373-2E48-9200-D14B3F8C5901}" type="presParOf" srcId="{FF49C3E3-F024-0645-92D6-B74796C801FB}" destId="{5EBEC468-8449-7141-833D-6B126A935C14}" srcOrd="7" destOrd="0" presId="urn:microsoft.com/office/officeart/2005/8/layout/default"/>
    <dgm:cxn modelId="{D3FEE3D2-8302-3E44-B23B-447B0FBC6F13}" type="presParOf" srcId="{FF49C3E3-F024-0645-92D6-B74796C801FB}" destId="{10FB248C-889A-154D-8119-20F1B2F097D0}" srcOrd="8" destOrd="0" presId="urn:microsoft.com/office/officeart/2005/8/layout/default"/>
    <dgm:cxn modelId="{08528D39-2C99-264E-8FFD-FEA32CEAF880}" type="presParOf" srcId="{FF49C3E3-F024-0645-92D6-B74796C801FB}" destId="{2FB5F013-D8D5-1B4C-B0AB-5FACB811F66C}" srcOrd="9" destOrd="0" presId="urn:microsoft.com/office/officeart/2005/8/layout/default"/>
    <dgm:cxn modelId="{295D7840-5ACF-E24A-9769-9050C9E05895}" type="presParOf" srcId="{FF49C3E3-F024-0645-92D6-B74796C801FB}" destId="{74F2F6B6-6F92-2C46-A130-1DCFB3A18D35}" srcOrd="10" destOrd="0" presId="urn:microsoft.com/office/officeart/2005/8/layout/default"/>
    <dgm:cxn modelId="{093934A5-F529-4641-8C81-8A387BC72A15}" type="presParOf" srcId="{FF49C3E3-F024-0645-92D6-B74796C801FB}" destId="{E65B8B50-1ED4-814E-8CB7-6A96B1F0856E}" srcOrd="11" destOrd="0" presId="urn:microsoft.com/office/officeart/2005/8/layout/default"/>
    <dgm:cxn modelId="{3C32DB73-C549-B442-99E8-E6DDB5C5AED4}" type="presParOf" srcId="{FF49C3E3-F024-0645-92D6-B74796C801FB}" destId="{57414D0B-C090-D342-B010-9AECF36BFFDA}" srcOrd="12" destOrd="0" presId="urn:microsoft.com/office/officeart/2005/8/layout/default"/>
    <dgm:cxn modelId="{34441B8D-97BC-9B40-9407-21BAA7C4CB6D}" type="presParOf" srcId="{FF49C3E3-F024-0645-92D6-B74796C801FB}" destId="{FAD43741-6142-794A-AB95-DF528B97EF84}" srcOrd="13" destOrd="0" presId="urn:microsoft.com/office/officeart/2005/8/layout/default"/>
    <dgm:cxn modelId="{091FED32-897A-084B-96FC-183CF3DE5266}" type="presParOf" srcId="{FF49C3E3-F024-0645-92D6-B74796C801FB}" destId="{ED6419B4-B7E0-6049-B94A-2189099B03D7}" srcOrd="14" destOrd="0" presId="urn:microsoft.com/office/officeart/2005/8/layout/default"/>
    <dgm:cxn modelId="{F1DFBE56-3D00-C44E-BEB6-4BF2CB8DEE4E}" type="presParOf" srcId="{FF49C3E3-F024-0645-92D6-B74796C801FB}" destId="{E7BF6709-4420-9343-B6BF-74CE7CF3B252}" srcOrd="15" destOrd="0" presId="urn:microsoft.com/office/officeart/2005/8/layout/default"/>
    <dgm:cxn modelId="{B8DE1401-82C9-6D4C-B912-8E18A25E6E64}" type="presParOf" srcId="{FF49C3E3-F024-0645-92D6-B74796C801FB}" destId="{9D4BB2DB-F82C-254C-85B9-659A70A0AF59}" srcOrd="16" destOrd="0" presId="urn:microsoft.com/office/officeart/2005/8/layout/default"/>
    <dgm:cxn modelId="{B54AEFF4-07E5-8E45-8563-64F08ABA46F1}" type="presParOf" srcId="{FF49C3E3-F024-0645-92D6-B74796C801FB}" destId="{9E1FF117-D70D-2140-8F6F-2A1704A7C4CD}" srcOrd="17" destOrd="0" presId="urn:microsoft.com/office/officeart/2005/8/layout/default"/>
    <dgm:cxn modelId="{D5F54075-D479-CF48-B82E-17DF2FBA4EC7}" type="presParOf" srcId="{FF49C3E3-F024-0645-92D6-B74796C801FB}" destId="{88A1B020-50F1-434A-9AE8-58F979FED25B}"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E1B3FF-59B4-4A0A-A55B-F946A685365E}" type="doc">
      <dgm:prSet loTypeId="urn:microsoft.com/office/officeart/2016/7/layout/VerticalHollowActionList" loCatId="List" qsTypeId="urn:microsoft.com/office/officeart/2005/8/quickstyle/simple1" qsCatId="simple" csTypeId="urn:microsoft.com/office/officeart/2005/8/colors/accent1_2" csCatId="accent1"/>
      <dgm:spPr/>
      <dgm:t>
        <a:bodyPr/>
        <a:lstStyle/>
        <a:p>
          <a:endParaRPr lang="en-US"/>
        </a:p>
      </dgm:t>
    </dgm:pt>
    <dgm:pt modelId="{EBFCC869-BC30-4CEF-9D81-C9428D508A1F}">
      <dgm:prSet/>
      <dgm:spPr/>
      <dgm:t>
        <a:bodyPr/>
        <a:lstStyle/>
        <a:p>
          <a:r>
            <a:rPr lang="en-US"/>
            <a:t>Facilitate</a:t>
          </a:r>
        </a:p>
      </dgm:t>
    </dgm:pt>
    <dgm:pt modelId="{F54D6559-9FE3-443F-87B7-4EB71C5AD364}" type="parTrans" cxnId="{539EB4F1-71A5-4957-8D3F-E25C583C3167}">
      <dgm:prSet/>
      <dgm:spPr/>
      <dgm:t>
        <a:bodyPr/>
        <a:lstStyle/>
        <a:p>
          <a:endParaRPr lang="en-US"/>
        </a:p>
      </dgm:t>
    </dgm:pt>
    <dgm:pt modelId="{98F52DC7-DF38-46E2-B3E0-5481DA38A78B}" type="sibTrans" cxnId="{539EB4F1-71A5-4957-8D3F-E25C583C3167}">
      <dgm:prSet/>
      <dgm:spPr/>
      <dgm:t>
        <a:bodyPr/>
        <a:lstStyle/>
        <a:p>
          <a:endParaRPr lang="en-US"/>
        </a:p>
      </dgm:t>
    </dgm:pt>
    <dgm:pt modelId="{2D84C3BB-054D-4A96-A3C7-7A76B923E15A}">
      <dgm:prSet/>
      <dgm:spPr/>
      <dgm:t>
        <a:bodyPr/>
        <a:lstStyle/>
        <a:p>
          <a:r>
            <a:rPr lang="en-US"/>
            <a:t>Facilitate communication of distressing thoughts and feelings</a:t>
          </a:r>
        </a:p>
      </dgm:t>
    </dgm:pt>
    <dgm:pt modelId="{4CA543FA-42D2-44FC-9C05-0E7A3704A57C}" type="parTrans" cxnId="{53123305-544B-4197-88DE-B719B37AAB6F}">
      <dgm:prSet/>
      <dgm:spPr/>
      <dgm:t>
        <a:bodyPr/>
        <a:lstStyle/>
        <a:p>
          <a:endParaRPr lang="en-US"/>
        </a:p>
      </dgm:t>
    </dgm:pt>
    <dgm:pt modelId="{65386536-118D-40B2-A236-28D8D60B2713}" type="sibTrans" cxnId="{53123305-544B-4197-88DE-B719B37AAB6F}">
      <dgm:prSet/>
      <dgm:spPr/>
      <dgm:t>
        <a:bodyPr/>
        <a:lstStyle/>
        <a:p>
          <a:endParaRPr lang="en-US"/>
        </a:p>
      </dgm:t>
    </dgm:pt>
    <dgm:pt modelId="{1FA2502C-219E-4BCF-9C5C-BCA7B2C643E2}">
      <dgm:prSet/>
      <dgm:spPr/>
      <dgm:t>
        <a:bodyPr/>
        <a:lstStyle/>
        <a:p>
          <a:r>
            <a:rPr lang="en-US"/>
            <a:t>Assist</a:t>
          </a:r>
        </a:p>
      </dgm:t>
    </dgm:pt>
    <dgm:pt modelId="{8076D5CF-C990-42B4-A636-09689BA95139}" type="parTrans" cxnId="{688A916A-64DA-40AD-8CE3-CF519CD36652}">
      <dgm:prSet/>
      <dgm:spPr/>
      <dgm:t>
        <a:bodyPr/>
        <a:lstStyle/>
        <a:p>
          <a:endParaRPr lang="en-US"/>
        </a:p>
      </dgm:t>
    </dgm:pt>
    <dgm:pt modelId="{C89AB41C-AF12-4A49-BC11-16665E68A37F}" type="sibTrans" cxnId="{688A916A-64DA-40AD-8CE3-CF519CD36652}">
      <dgm:prSet/>
      <dgm:spPr/>
      <dgm:t>
        <a:bodyPr/>
        <a:lstStyle/>
        <a:p>
          <a:endParaRPr lang="en-US"/>
        </a:p>
      </dgm:t>
    </dgm:pt>
    <dgm:pt modelId="{4F3D5E33-5DFE-4FD9-8D66-AE12D20BFB80}">
      <dgm:prSet/>
      <dgm:spPr/>
      <dgm:t>
        <a:bodyPr/>
        <a:lstStyle/>
        <a:p>
          <a:r>
            <a:rPr lang="en-US"/>
            <a:t>Assist patient with problem solving</a:t>
          </a:r>
        </a:p>
      </dgm:t>
    </dgm:pt>
    <dgm:pt modelId="{53CB4FCD-ED4F-4824-B193-03BEF5ECEC30}" type="parTrans" cxnId="{C6DC1116-3365-4C24-9A54-AF3AFF938AC6}">
      <dgm:prSet/>
      <dgm:spPr/>
      <dgm:t>
        <a:bodyPr/>
        <a:lstStyle/>
        <a:p>
          <a:endParaRPr lang="en-US"/>
        </a:p>
      </dgm:t>
    </dgm:pt>
    <dgm:pt modelId="{E59140CA-7588-43C9-8B7C-F2FA48F21D6C}" type="sibTrans" cxnId="{C6DC1116-3365-4C24-9A54-AF3AFF938AC6}">
      <dgm:prSet/>
      <dgm:spPr/>
      <dgm:t>
        <a:bodyPr/>
        <a:lstStyle/>
        <a:p>
          <a:endParaRPr lang="en-US"/>
        </a:p>
      </dgm:t>
    </dgm:pt>
    <dgm:pt modelId="{43480E24-F33E-4F6E-8A85-833AE970B373}">
      <dgm:prSet/>
      <dgm:spPr/>
      <dgm:t>
        <a:bodyPr/>
        <a:lstStyle/>
        <a:p>
          <a:r>
            <a:rPr lang="en-US"/>
            <a:t>Help</a:t>
          </a:r>
        </a:p>
      </dgm:t>
    </dgm:pt>
    <dgm:pt modelId="{B99CE3D4-F904-4A93-928D-A7B683ED4F8D}" type="parTrans" cxnId="{6619AC23-81E7-44AE-855F-CFE57BDE2B2F}">
      <dgm:prSet/>
      <dgm:spPr/>
      <dgm:t>
        <a:bodyPr/>
        <a:lstStyle/>
        <a:p>
          <a:endParaRPr lang="en-US"/>
        </a:p>
      </dgm:t>
    </dgm:pt>
    <dgm:pt modelId="{BA83CB35-9352-41EC-99A4-9C5C9D0A16D3}" type="sibTrans" cxnId="{6619AC23-81E7-44AE-855F-CFE57BDE2B2F}">
      <dgm:prSet/>
      <dgm:spPr/>
      <dgm:t>
        <a:bodyPr/>
        <a:lstStyle/>
        <a:p>
          <a:endParaRPr lang="en-US"/>
        </a:p>
      </dgm:t>
    </dgm:pt>
    <dgm:pt modelId="{FF5D3453-7BDA-4804-B5B5-002D540185E9}">
      <dgm:prSet/>
      <dgm:spPr/>
      <dgm:t>
        <a:bodyPr/>
        <a:lstStyle/>
        <a:p>
          <a:r>
            <a:rPr lang="en-US"/>
            <a:t>Help patient examine self-defeating behaviors and test alternatives</a:t>
          </a:r>
        </a:p>
      </dgm:t>
    </dgm:pt>
    <dgm:pt modelId="{5E66D029-2A27-4D4A-8863-7D275383B583}" type="parTrans" cxnId="{D9ADD8DA-D5EE-4EE0-B7A0-1BFDA7DD3CE5}">
      <dgm:prSet/>
      <dgm:spPr/>
      <dgm:t>
        <a:bodyPr/>
        <a:lstStyle/>
        <a:p>
          <a:endParaRPr lang="en-US"/>
        </a:p>
      </dgm:t>
    </dgm:pt>
    <dgm:pt modelId="{F0B0D7FA-D6E1-4699-999D-8A0752BF937A}" type="sibTrans" cxnId="{D9ADD8DA-D5EE-4EE0-B7A0-1BFDA7DD3CE5}">
      <dgm:prSet/>
      <dgm:spPr/>
      <dgm:t>
        <a:bodyPr/>
        <a:lstStyle/>
        <a:p>
          <a:endParaRPr lang="en-US"/>
        </a:p>
      </dgm:t>
    </dgm:pt>
    <dgm:pt modelId="{CB7B3650-C106-40C6-9AF4-2A738FD4E111}">
      <dgm:prSet/>
      <dgm:spPr/>
      <dgm:t>
        <a:bodyPr/>
        <a:lstStyle/>
        <a:p>
          <a:r>
            <a:rPr lang="en-US"/>
            <a:t>Promote</a:t>
          </a:r>
        </a:p>
      </dgm:t>
    </dgm:pt>
    <dgm:pt modelId="{D08459D0-B0B4-48D3-9CC9-26184789A3F9}" type="parTrans" cxnId="{DDFE60B1-F0AD-4DEC-90FE-C396D688FA10}">
      <dgm:prSet/>
      <dgm:spPr/>
      <dgm:t>
        <a:bodyPr/>
        <a:lstStyle/>
        <a:p>
          <a:endParaRPr lang="en-US"/>
        </a:p>
      </dgm:t>
    </dgm:pt>
    <dgm:pt modelId="{5F54A66F-8AD4-4DCD-94FA-760D5DD8DBCF}" type="sibTrans" cxnId="{DDFE60B1-F0AD-4DEC-90FE-C396D688FA10}">
      <dgm:prSet/>
      <dgm:spPr/>
      <dgm:t>
        <a:bodyPr/>
        <a:lstStyle/>
        <a:p>
          <a:endParaRPr lang="en-US"/>
        </a:p>
      </dgm:t>
    </dgm:pt>
    <dgm:pt modelId="{F748ABC7-CFA5-4265-85CD-A0C1B113A348}">
      <dgm:prSet/>
      <dgm:spPr/>
      <dgm:t>
        <a:bodyPr/>
        <a:lstStyle/>
        <a:p>
          <a:r>
            <a:rPr lang="en-US"/>
            <a:t>Promote self-care and independence</a:t>
          </a:r>
        </a:p>
      </dgm:t>
    </dgm:pt>
    <dgm:pt modelId="{FEC04A30-7895-40FD-BB01-FECF20266919}" type="parTrans" cxnId="{8F2E470B-CD1D-4F7F-B96A-F9F830A06D2E}">
      <dgm:prSet/>
      <dgm:spPr/>
      <dgm:t>
        <a:bodyPr/>
        <a:lstStyle/>
        <a:p>
          <a:endParaRPr lang="en-US"/>
        </a:p>
      </dgm:t>
    </dgm:pt>
    <dgm:pt modelId="{1BB5D3DD-B43C-48CA-BE86-10A6C9F5868F}" type="sibTrans" cxnId="{8F2E470B-CD1D-4F7F-B96A-F9F830A06D2E}">
      <dgm:prSet/>
      <dgm:spPr/>
      <dgm:t>
        <a:bodyPr/>
        <a:lstStyle/>
        <a:p>
          <a:endParaRPr lang="en-US"/>
        </a:p>
      </dgm:t>
    </dgm:pt>
    <dgm:pt modelId="{C228A6C7-AC8B-4A34-84AC-3343C99B34FE}">
      <dgm:prSet/>
      <dgm:spPr/>
      <dgm:t>
        <a:bodyPr/>
        <a:lstStyle/>
        <a:p>
          <a:r>
            <a:rPr lang="en-US"/>
            <a:t>Provide</a:t>
          </a:r>
        </a:p>
      </dgm:t>
    </dgm:pt>
    <dgm:pt modelId="{60F83FE7-63A5-4C6C-85FC-8E5489785786}" type="parTrans" cxnId="{0D4EB271-C91B-4266-A7C4-A5A2F374BF8D}">
      <dgm:prSet/>
      <dgm:spPr/>
      <dgm:t>
        <a:bodyPr/>
        <a:lstStyle/>
        <a:p>
          <a:endParaRPr lang="en-US"/>
        </a:p>
      </dgm:t>
    </dgm:pt>
    <dgm:pt modelId="{98931480-87AF-4B9F-8AD9-3B0E646A8812}" type="sibTrans" cxnId="{0D4EB271-C91B-4266-A7C4-A5A2F374BF8D}">
      <dgm:prSet/>
      <dgm:spPr/>
      <dgm:t>
        <a:bodyPr/>
        <a:lstStyle/>
        <a:p>
          <a:endParaRPr lang="en-US"/>
        </a:p>
      </dgm:t>
    </dgm:pt>
    <dgm:pt modelId="{E085C428-E091-46A4-A329-D46FF1DE9041}">
      <dgm:prSet/>
      <dgm:spPr/>
      <dgm:t>
        <a:bodyPr/>
        <a:lstStyle/>
        <a:p>
          <a:r>
            <a:rPr lang="en-US"/>
            <a:t>Provide education about disorders and treatments</a:t>
          </a:r>
        </a:p>
      </dgm:t>
    </dgm:pt>
    <dgm:pt modelId="{88E6D204-A60E-4FA3-BC8C-83FC18481D40}" type="parTrans" cxnId="{D1483E47-A62D-4D6F-A846-72D4CE277A29}">
      <dgm:prSet/>
      <dgm:spPr/>
      <dgm:t>
        <a:bodyPr/>
        <a:lstStyle/>
        <a:p>
          <a:endParaRPr lang="en-US"/>
        </a:p>
      </dgm:t>
    </dgm:pt>
    <dgm:pt modelId="{F750E277-DA30-42BD-BD11-A2C64BAF24AD}" type="sibTrans" cxnId="{D1483E47-A62D-4D6F-A846-72D4CE277A29}">
      <dgm:prSet/>
      <dgm:spPr/>
      <dgm:t>
        <a:bodyPr/>
        <a:lstStyle/>
        <a:p>
          <a:endParaRPr lang="en-US"/>
        </a:p>
      </dgm:t>
    </dgm:pt>
    <dgm:pt modelId="{3351D480-82FF-3948-BE7D-1691EA808785}" type="pres">
      <dgm:prSet presAssocID="{C1E1B3FF-59B4-4A0A-A55B-F946A685365E}" presName="Name0" presStyleCnt="0">
        <dgm:presLayoutVars>
          <dgm:dir/>
          <dgm:animLvl val="lvl"/>
          <dgm:resizeHandles val="exact"/>
        </dgm:presLayoutVars>
      </dgm:prSet>
      <dgm:spPr/>
    </dgm:pt>
    <dgm:pt modelId="{61B969AE-B1E5-A34D-9FC8-C52504CCDB3A}" type="pres">
      <dgm:prSet presAssocID="{EBFCC869-BC30-4CEF-9D81-C9428D508A1F}" presName="linNode" presStyleCnt="0"/>
      <dgm:spPr/>
    </dgm:pt>
    <dgm:pt modelId="{5425BE55-A9E0-1344-8CE7-F6B8ADB59473}" type="pres">
      <dgm:prSet presAssocID="{EBFCC869-BC30-4CEF-9D81-C9428D508A1F}" presName="parentText" presStyleLbl="solidFgAcc1" presStyleIdx="0" presStyleCnt="5">
        <dgm:presLayoutVars>
          <dgm:chMax val="1"/>
          <dgm:bulletEnabled/>
        </dgm:presLayoutVars>
      </dgm:prSet>
      <dgm:spPr/>
    </dgm:pt>
    <dgm:pt modelId="{AB94DABA-7285-A849-B15B-F107523413FF}" type="pres">
      <dgm:prSet presAssocID="{EBFCC869-BC30-4CEF-9D81-C9428D508A1F}" presName="descendantText" presStyleLbl="alignNode1" presStyleIdx="0" presStyleCnt="5">
        <dgm:presLayoutVars>
          <dgm:bulletEnabled/>
        </dgm:presLayoutVars>
      </dgm:prSet>
      <dgm:spPr/>
    </dgm:pt>
    <dgm:pt modelId="{48F2B322-6850-E04E-8200-E11AC0C807A5}" type="pres">
      <dgm:prSet presAssocID="{98F52DC7-DF38-46E2-B3E0-5481DA38A78B}" presName="sp" presStyleCnt="0"/>
      <dgm:spPr/>
    </dgm:pt>
    <dgm:pt modelId="{D924D082-443F-304D-A923-1F75E320FB1C}" type="pres">
      <dgm:prSet presAssocID="{1FA2502C-219E-4BCF-9C5C-BCA7B2C643E2}" presName="linNode" presStyleCnt="0"/>
      <dgm:spPr/>
    </dgm:pt>
    <dgm:pt modelId="{F1F5AC89-FB85-1C4A-A025-4268B35A3033}" type="pres">
      <dgm:prSet presAssocID="{1FA2502C-219E-4BCF-9C5C-BCA7B2C643E2}" presName="parentText" presStyleLbl="solidFgAcc1" presStyleIdx="1" presStyleCnt="5">
        <dgm:presLayoutVars>
          <dgm:chMax val="1"/>
          <dgm:bulletEnabled/>
        </dgm:presLayoutVars>
      </dgm:prSet>
      <dgm:spPr/>
    </dgm:pt>
    <dgm:pt modelId="{62400FB2-763E-B947-B2F4-2F207326B7B2}" type="pres">
      <dgm:prSet presAssocID="{1FA2502C-219E-4BCF-9C5C-BCA7B2C643E2}" presName="descendantText" presStyleLbl="alignNode1" presStyleIdx="1" presStyleCnt="5">
        <dgm:presLayoutVars>
          <dgm:bulletEnabled/>
        </dgm:presLayoutVars>
      </dgm:prSet>
      <dgm:spPr/>
    </dgm:pt>
    <dgm:pt modelId="{E7198E21-6DCB-414A-8845-38EE492B0C2C}" type="pres">
      <dgm:prSet presAssocID="{C89AB41C-AF12-4A49-BC11-16665E68A37F}" presName="sp" presStyleCnt="0"/>
      <dgm:spPr/>
    </dgm:pt>
    <dgm:pt modelId="{D71DE41B-ED6A-F744-8E2B-7B6CD6D34E2A}" type="pres">
      <dgm:prSet presAssocID="{43480E24-F33E-4F6E-8A85-833AE970B373}" presName="linNode" presStyleCnt="0"/>
      <dgm:spPr/>
    </dgm:pt>
    <dgm:pt modelId="{F6E03100-9DDE-2C4D-B75B-C0CD6E87E05D}" type="pres">
      <dgm:prSet presAssocID="{43480E24-F33E-4F6E-8A85-833AE970B373}" presName="parentText" presStyleLbl="solidFgAcc1" presStyleIdx="2" presStyleCnt="5">
        <dgm:presLayoutVars>
          <dgm:chMax val="1"/>
          <dgm:bulletEnabled/>
        </dgm:presLayoutVars>
      </dgm:prSet>
      <dgm:spPr/>
    </dgm:pt>
    <dgm:pt modelId="{0F115243-D410-BD4B-A888-C43E8CEBF49D}" type="pres">
      <dgm:prSet presAssocID="{43480E24-F33E-4F6E-8A85-833AE970B373}" presName="descendantText" presStyleLbl="alignNode1" presStyleIdx="2" presStyleCnt="5">
        <dgm:presLayoutVars>
          <dgm:bulletEnabled/>
        </dgm:presLayoutVars>
      </dgm:prSet>
      <dgm:spPr/>
    </dgm:pt>
    <dgm:pt modelId="{3D1FAC54-339B-3647-BE7A-2170955B5CEF}" type="pres">
      <dgm:prSet presAssocID="{BA83CB35-9352-41EC-99A4-9C5C9D0A16D3}" presName="sp" presStyleCnt="0"/>
      <dgm:spPr/>
    </dgm:pt>
    <dgm:pt modelId="{44A2E571-691D-DE49-86EA-4EEA59BE47BD}" type="pres">
      <dgm:prSet presAssocID="{CB7B3650-C106-40C6-9AF4-2A738FD4E111}" presName="linNode" presStyleCnt="0"/>
      <dgm:spPr/>
    </dgm:pt>
    <dgm:pt modelId="{0C571FD3-D582-A94D-824A-5B18CBF324C9}" type="pres">
      <dgm:prSet presAssocID="{CB7B3650-C106-40C6-9AF4-2A738FD4E111}" presName="parentText" presStyleLbl="solidFgAcc1" presStyleIdx="3" presStyleCnt="5">
        <dgm:presLayoutVars>
          <dgm:chMax val="1"/>
          <dgm:bulletEnabled/>
        </dgm:presLayoutVars>
      </dgm:prSet>
      <dgm:spPr/>
    </dgm:pt>
    <dgm:pt modelId="{7EFB5874-CB3C-124F-963D-F8A6C8BF6F7A}" type="pres">
      <dgm:prSet presAssocID="{CB7B3650-C106-40C6-9AF4-2A738FD4E111}" presName="descendantText" presStyleLbl="alignNode1" presStyleIdx="3" presStyleCnt="5">
        <dgm:presLayoutVars>
          <dgm:bulletEnabled/>
        </dgm:presLayoutVars>
      </dgm:prSet>
      <dgm:spPr/>
    </dgm:pt>
    <dgm:pt modelId="{834CC00E-1CBE-DF4E-9CFA-1ECEAE534F1D}" type="pres">
      <dgm:prSet presAssocID="{5F54A66F-8AD4-4DCD-94FA-760D5DD8DBCF}" presName="sp" presStyleCnt="0"/>
      <dgm:spPr/>
    </dgm:pt>
    <dgm:pt modelId="{AE6EB920-9B9F-9E4D-ABC4-C34A29F92D2F}" type="pres">
      <dgm:prSet presAssocID="{C228A6C7-AC8B-4A34-84AC-3343C99B34FE}" presName="linNode" presStyleCnt="0"/>
      <dgm:spPr/>
    </dgm:pt>
    <dgm:pt modelId="{730E34C7-C704-6640-A48E-77989796E6DF}" type="pres">
      <dgm:prSet presAssocID="{C228A6C7-AC8B-4A34-84AC-3343C99B34FE}" presName="parentText" presStyleLbl="solidFgAcc1" presStyleIdx="4" presStyleCnt="5">
        <dgm:presLayoutVars>
          <dgm:chMax val="1"/>
          <dgm:bulletEnabled/>
        </dgm:presLayoutVars>
      </dgm:prSet>
      <dgm:spPr/>
    </dgm:pt>
    <dgm:pt modelId="{2925E3A9-6461-2541-87F1-955963FCE449}" type="pres">
      <dgm:prSet presAssocID="{C228A6C7-AC8B-4A34-84AC-3343C99B34FE}" presName="descendantText" presStyleLbl="alignNode1" presStyleIdx="4" presStyleCnt="5">
        <dgm:presLayoutVars>
          <dgm:bulletEnabled/>
        </dgm:presLayoutVars>
      </dgm:prSet>
      <dgm:spPr/>
    </dgm:pt>
  </dgm:ptLst>
  <dgm:cxnLst>
    <dgm:cxn modelId="{53123305-544B-4197-88DE-B719B37AAB6F}" srcId="{EBFCC869-BC30-4CEF-9D81-C9428D508A1F}" destId="{2D84C3BB-054D-4A96-A3C7-7A76B923E15A}" srcOrd="0" destOrd="0" parTransId="{4CA543FA-42D2-44FC-9C05-0E7A3704A57C}" sibTransId="{65386536-118D-40B2-A236-28D8D60B2713}"/>
    <dgm:cxn modelId="{6791B005-7230-D146-B73C-738C3B3F23A4}" type="presOf" srcId="{F748ABC7-CFA5-4265-85CD-A0C1B113A348}" destId="{7EFB5874-CB3C-124F-963D-F8A6C8BF6F7A}" srcOrd="0" destOrd="0" presId="urn:microsoft.com/office/officeart/2016/7/layout/VerticalHollowActionList"/>
    <dgm:cxn modelId="{8F2E470B-CD1D-4F7F-B96A-F9F830A06D2E}" srcId="{CB7B3650-C106-40C6-9AF4-2A738FD4E111}" destId="{F748ABC7-CFA5-4265-85CD-A0C1B113A348}" srcOrd="0" destOrd="0" parTransId="{FEC04A30-7895-40FD-BB01-FECF20266919}" sibTransId="{1BB5D3DD-B43C-48CA-BE86-10A6C9F5868F}"/>
    <dgm:cxn modelId="{C6DC1116-3365-4C24-9A54-AF3AFF938AC6}" srcId="{1FA2502C-219E-4BCF-9C5C-BCA7B2C643E2}" destId="{4F3D5E33-5DFE-4FD9-8D66-AE12D20BFB80}" srcOrd="0" destOrd="0" parTransId="{53CB4FCD-ED4F-4824-B193-03BEF5ECEC30}" sibTransId="{E59140CA-7588-43C9-8B7C-F2FA48F21D6C}"/>
    <dgm:cxn modelId="{6619AC23-81E7-44AE-855F-CFE57BDE2B2F}" srcId="{C1E1B3FF-59B4-4A0A-A55B-F946A685365E}" destId="{43480E24-F33E-4F6E-8A85-833AE970B373}" srcOrd="2" destOrd="0" parTransId="{B99CE3D4-F904-4A93-928D-A7B683ED4F8D}" sibTransId="{BA83CB35-9352-41EC-99A4-9C5C9D0A16D3}"/>
    <dgm:cxn modelId="{52F92332-800E-B248-B335-B8A29FBB2898}" type="presOf" srcId="{4F3D5E33-5DFE-4FD9-8D66-AE12D20BFB80}" destId="{62400FB2-763E-B947-B2F4-2F207326B7B2}" srcOrd="0" destOrd="0" presId="urn:microsoft.com/office/officeart/2016/7/layout/VerticalHollowActionList"/>
    <dgm:cxn modelId="{D1483E47-A62D-4D6F-A846-72D4CE277A29}" srcId="{C228A6C7-AC8B-4A34-84AC-3343C99B34FE}" destId="{E085C428-E091-46A4-A329-D46FF1DE9041}" srcOrd="0" destOrd="0" parTransId="{88E6D204-A60E-4FA3-BC8C-83FC18481D40}" sibTransId="{F750E277-DA30-42BD-BD11-A2C64BAF24AD}"/>
    <dgm:cxn modelId="{688A916A-64DA-40AD-8CE3-CF519CD36652}" srcId="{C1E1B3FF-59B4-4A0A-A55B-F946A685365E}" destId="{1FA2502C-219E-4BCF-9C5C-BCA7B2C643E2}" srcOrd="1" destOrd="0" parTransId="{8076D5CF-C990-42B4-A636-09689BA95139}" sibTransId="{C89AB41C-AF12-4A49-BC11-16665E68A37F}"/>
    <dgm:cxn modelId="{A12D916B-8ACC-7E48-BD7E-070620951019}" type="presOf" srcId="{E085C428-E091-46A4-A329-D46FF1DE9041}" destId="{2925E3A9-6461-2541-87F1-955963FCE449}" srcOrd="0" destOrd="0" presId="urn:microsoft.com/office/officeart/2016/7/layout/VerticalHollowActionList"/>
    <dgm:cxn modelId="{A85DBA6B-D968-B344-82C9-716278894F42}" type="presOf" srcId="{CB7B3650-C106-40C6-9AF4-2A738FD4E111}" destId="{0C571FD3-D582-A94D-824A-5B18CBF324C9}" srcOrd="0" destOrd="0" presId="urn:microsoft.com/office/officeart/2016/7/layout/VerticalHollowActionList"/>
    <dgm:cxn modelId="{0D4EB271-C91B-4266-A7C4-A5A2F374BF8D}" srcId="{C1E1B3FF-59B4-4A0A-A55B-F946A685365E}" destId="{C228A6C7-AC8B-4A34-84AC-3343C99B34FE}" srcOrd="4" destOrd="0" parTransId="{60F83FE7-63A5-4C6C-85FC-8E5489785786}" sibTransId="{98931480-87AF-4B9F-8AD9-3B0E646A8812}"/>
    <dgm:cxn modelId="{9AE2367F-099B-194F-AECA-53BE9658985D}" type="presOf" srcId="{C228A6C7-AC8B-4A34-84AC-3343C99B34FE}" destId="{730E34C7-C704-6640-A48E-77989796E6DF}" srcOrd="0" destOrd="0" presId="urn:microsoft.com/office/officeart/2016/7/layout/VerticalHollowActionList"/>
    <dgm:cxn modelId="{7A9D6291-820B-8D43-A126-06637DD8A8C4}" type="presOf" srcId="{EBFCC869-BC30-4CEF-9D81-C9428D508A1F}" destId="{5425BE55-A9E0-1344-8CE7-F6B8ADB59473}" srcOrd="0" destOrd="0" presId="urn:microsoft.com/office/officeart/2016/7/layout/VerticalHollowActionList"/>
    <dgm:cxn modelId="{115FD79F-A91F-3D4C-8AF4-394D30A16EF0}" type="presOf" srcId="{2D84C3BB-054D-4A96-A3C7-7A76B923E15A}" destId="{AB94DABA-7285-A849-B15B-F107523413FF}" srcOrd="0" destOrd="0" presId="urn:microsoft.com/office/officeart/2016/7/layout/VerticalHollowActionList"/>
    <dgm:cxn modelId="{C26785A0-1572-FD40-92A6-55CDCAF3D228}" type="presOf" srcId="{FF5D3453-7BDA-4804-B5B5-002D540185E9}" destId="{0F115243-D410-BD4B-A888-C43E8CEBF49D}" srcOrd="0" destOrd="0" presId="urn:microsoft.com/office/officeart/2016/7/layout/VerticalHollowActionList"/>
    <dgm:cxn modelId="{DDFE60B1-F0AD-4DEC-90FE-C396D688FA10}" srcId="{C1E1B3FF-59B4-4A0A-A55B-F946A685365E}" destId="{CB7B3650-C106-40C6-9AF4-2A738FD4E111}" srcOrd="3" destOrd="0" parTransId="{D08459D0-B0B4-48D3-9CC9-26184789A3F9}" sibTransId="{5F54A66F-8AD4-4DCD-94FA-760D5DD8DBCF}"/>
    <dgm:cxn modelId="{8B19B3C6-80B8-4841-9388-84E0D4986681}" type="presOf" srcId="{C1E1B3FF-59B4-4A0A-A55B-F946A685365E}" destId="{3351D480-82FF-3948-BE7D-1691EA808785}" srcOrd="0" destOrd="0" presId="urn:microsoft.com/office/officeart/2016/7/layout/VerticalHollowActionList"/>
    <dgm:cxn modelId="{D9ADD8DA-D5EE-4EE0-B7A0-1BFDA7DD3CE5}" srcId="{43480E24-F33E-4F6E-8A85-833AE970B373}" destId="{FF5D3453-7BDA-4804-B5B5-002D540185E9}" srcOrd="0" destOrd="0" parTransId="{5E66D029-2A27-4D4A-8863-7D275383B583}" sibTransId="{F0B0D7FA-D6E1-4699-999D-8A0752BF937A}"/>
    <dgm:cxn modelId="{539EB4F1-71A5-4957-8D3F-E25C583C3167}" srcId="{C1E1B3FF-59B4-4A0A-A55B-F946A685365E}" destId="{EBFCC869-BC30-4CEF-9D81-C9428D508A1F}" srcOrd="0" destOrd="0" parTransId="{F54D6559-9FE3-443F-87B7-4EB71C5AD364}" sibTransId="{98F52DC7-DF38-46E2-B3E0-5481DA38A78B}"/>
    <dgm:cxn modelId="{8B93EFF5-D62B-ED41-8F8C-4CC4F6DB430C}" type="presOf" srcId="{1FA2502C-219E-4BCF-9C5C-BCA7B2C643E2}" destId="{F1F5AC89-FB85-1C4A-A025-4268B35A3033}" srcOrd="0" destOrd="0" presId="urn:microsoft.com/office/officeart/2016/7/layout/VerticalHollowActionList"/>
    <dgm:cxn modelId="{61EB77FA-A1D6-A544-B639-46E3654E749C}" type="presOf" srcId="{43480E24-F33E-4F6E-8A85-833AE970B373}" destId="{F6E03100-9DDE-2C4D-B75B-C0CD6E87E05D}" srcOrd="0" destOrd="0" presId="urn:microsoft.com/office/officeart/2016/7/layout/VerticalHollowActionList"/>
    <dgm:cxn modelId="{31EE953A-6E77-5249-A7BA-834DF9FF6957}" type="presParOf" srcId="{3351D480-82FF-3948-BE7D-1691EA808785}" destId="{61B969AE-B1E5-A34D-9FC8-C52504CCDB3A}" srcOrd="0" destOrd="0" presId="urn:microsoft.com/office/officeart/2016/7/layout/VerticalHollowActionList"/>
    <dgm:cxn modelId="{6A73E77B-B716-1148-9BF5-A051C36A8172}" type="presParOf" srcId="{61B969AE-B1E5-A34D-9FC8-C52504CCDB3A}" destId="{5425BE55-A9E0-1344-8CE7-F6B8ADB59473}" srcOrd="0" destOrd="0" presId="urn:microsoft.com/office/officeart/2016/7/layout/VerticalHollowActionList"/>
    <dgm:cxn modelId="{463725D1-1DDD-0847-AEB4-FFC881EBF953}" type="presParOf" srcId="{61B969AE-B1E5-A34D-9FC8-C52504CCDB3A}" destId="{AB94DABA-7285-A849-B15B-F107523413FF}" srcOrd="1" destOrd="0" presId="urn:microsoft.com/office/officeart/2016/7/layout/VerticalHollowActionList"/>
    <dgm:cxn modelId="{7C43FAF8-3C2C-1849-BFE1-95D28885B955}" type="presParOf" srcId="{3351D480-82FF-3948-BE7D-1691EA808785}" destId="{48F2B322-6850-E04E-8200-E11AC0C807A5}" srcOrd="1" destOrd="0" presId="urn:microsoft.com/office/officeart/2016/7/layout/VerticalHollowActionList"/>
    <dgm:cxn modelId="{9454B9CB-E33F-9543-A3F5-363BE9EA7E3D}" type="presParOf" srcId="{3351D480-82FF-3948-BE7D-1691EA808785}" destId="{D924D082-443F-304D-A923-1F75E320FB1C}" srcOrd="2" destOrd="0" presId="urn:microsoft.com/office/officeart/2016/7/layout/VerticalHollowActionList"/>
    <dgm:cxn modelId="{B12B640E-E196-6049-BFA9-89AAFA71AF16}" type="presParOf" srcId="{D924D082-443F-304D-A923-1F75E320FB1C}" destId="{F1F5AC89-FB85-1C4A-A025-4268B35A3033}" srcOrd="0" destOrd="0" presId="urn:microsoft.com/office/officeart/2016/7/layout/VerticalHollowActionList"/>
    <dgm:cxn modelId="{9390DB1D-91DE-6348-81FE-8CF9EB5FA379}" type="presParOf" srcId="{D924D082-443F-304D-A923-1F75E320FB1C}" destId="{62400FB2-763E-B947-B2F4-2F207326B7B2}" srcOrd="1" destOrd="0" presId="urn:microsoft.com/office/officeart/2016/7/layout/VerticalHollowActionList"/>
    <dgm:cxn modelId="{72701815-8575-E04E-812E-39F772BB02CA}" type="presParOf" srcId="{3351D480-82FF-3948-BE7D-1691EA808785}" destId="{E7198E21-6DCB-414A-8845-38EE492B0C2C}" srcOrd="3" destOrd="0" presId="urn:microsoft.com/office/officeart/2016/7/layout/VerticalHollowActionList"/>
    <dgm:cxn modelId="{25890BE8-FA65-3D4A-886C-430E4FE65EEA}" type="presParOf" srcId="{3351D480-82FF-3948-BE7D-1691EA808785}" destId="{D71DE41B-ED6A-F744-8E2B-7B6CD6D34E2A}" srcOrd="4" destOrd="0" presId="urn:microsoft.com/office/officeart/2016/7/layout/VerticalHollowActionList"/>
    <dgm:cxn modelId="{472F7B33-614D-5646-B30D-7CDE26BBFCF1}" type="presParOf" srcId="{D71DE41B-ED6A-F744-8E2B-7B6CD6D34E2A}" destId="{F6E03100-9DDE-2C4D-B75B-C0CD6E87E05D}" srcOrd="0" destOrd="0" presId="urn:microsoft.com/office/officeart/2016/7/layout/VerticalHollowActionList"/>
    <dgm:cxn modelId="{03646389-7467-264E-86C2-AADE53ECB82C}" type="presParOf" srcId="{D71DE41B-ED6A-F744-8E2B-7B6CD6D34E2A}" destId="{0F115243-D410-BD4B-A888-C43E8CEBF49D}" srcOrd="1" destOrd="0" presId="urn:microsoft.com/office/officeart/2016/7/layout/VerticalHollowActionList"/>
    <dgm:cxn modelId="{A1D1B4E0-332D-1945-808A-81AF6F834952}" type="presParOf" srcId="{3351D480-82FF-3948-BE7D-1691EA808785}" destId="{3D1FAC54-339B-3647-BE7A-2170955B5CEF}" srcOrd="5" destOrd="0" presId="urn:microsoft.com/office/officeart/2016/7/layout/VerticalHollowActionList"/>
    <dgm:cxn modelId="{18814782-2516-EF4E-B50C-4661E951E5E5}" type="presParOf" srcId="{3351D480-82FF-3948-BE7D-1691EA808785}" destId="{44A2E571-691D-DE49-86EA-4EEA59BE47BD}" srcOrd="6" destOrd="0" presId="urn:microsoft.com/office/officeart/2016/7/layout/VerticalHollowActionList"/>
    <dgm:cxn modelId="{2F072A4A-3A85-5846-80D7-948EBEE8C22D}" type="presParOf" srcId="{44A2E571-691D-DE49-86EA-4EEA59BE47BD}" destId="{0C571FD3-D582-A94D-824A-5B18CBF324C9}" srcOrd="0" destOrd="0" presId="urn:microsoft.com/office/officeart/2016/7/layout/VerticalHollowActionList"/>
    <dgm:cxn modelId="{0FF8C240-7A5A-4F40-9C3F-0E83B7C17815}" type="presParOf" srcId="{44A2E571-691D-DE49-86EA-4EEA59BE47BD}" destId="{7EFB5874-CB3C-124F-963D-F8A6C8BF6F7A}" srcOrd="1" destOrd="0" presId="urn:microsoft.com/office/officeart/2016/7/layout/VerticalHollowActionList"/>
    <dgm:cxn modelId="{732508AF-35C3-6544-B59D-C41DD606285F}" type="presParOf" srcId="{3351D480-82FF-3948-BE7D-1691EA808785}" destId="{834CC00E-1CBE-DF4E-9CFA-1ECEAE534F1D}" srcOrd="7" destOrd="0" presId="urn:microsoft.com/office/officeart/2016/7/layout/VerticalHollowActionList"/>
    <dgm:cxn modelId="{4834B4D6-B8FE-6A4C-AAD9-FEB302C26388}" type="presParOf" srcId="{3351D480-82FF-3948-BE7D-1691EA808785}" destId="{AE6EB920-9B9F-9E4D-ABC4-C34A29F92D2F}" srcOrd="8" destOrd="0" presId="urn:microsoft.com/office/officeart/2016/7/layout/VerticalHollowActionList"/>
    <dgm:cxn modelId="{74C9997D-4103-E04E-AC34-06DE0EC43943}" type="presParOf" srcId="{AE6EB920-9B9F-9E4D-ABC4-C34A29F92D2F}" destId="{730E34C7-C704-6640-A48E-77989796E6DF}" srcOrd="0" destOrd="0" presId="urn:microsoft.com/office/officeart/2016/7/layout/VerticalHollowActionList"/>
    <dgm:cxn modelId="{F8271E1F-D114-FB40-BD07-22A1D7A2637C}" type="presParOf" srcId="{AE6EB920-9B9F-9E4D-ABC4-C34A29F92D2F}" destId="{2925E3A9-6461-2541-87F1-955963FCE449}"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214A2C-4132-49FD-9F80-44C4095EF8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A6444E4-A7DB-4C06-99F4-E50B6ED2D928}">
      <dgm:prSet/>
      <dgm:spPr/>
      <dgm:t>
        <a:bodyPr/>
        <a:lstStyle/>
        <a:p>
          <a:r>
            <a:rPr lang="en-US"/>
            <a:t>Cries</a:t>
          </a:r>
        </a:p>
      </dgm:t>
    </dgm:pt>
    <dgm:pt modelId="{56602950-7298-4540-A3B1-03F4A21092CF}" type="parTrans" cxnId="{043F887C-DBA0-4276-A49C-60CBF6BEB840}">
      <dgm:prSet/>
      <dgm:spPr/>
      <dgm:t>
        <a:bodyPr/>
        <a:lstStyle/>
        <a:p>
          <a:endParaRPr lang="en-US"/>
        </a:p>
      </dgm:t>
    </dgm:pt>
    <dgm:pt modelId="{0B18058A-E337-478D-856B-A88EC6F1B27C}" type="sibTrans" cxnId="{043F887C-DBA0-4276-A49C-60CBF6BEB840}">
      <dgm:prSet/>
      <dgm:spPr/>
      <dgm:t>
        <a:bodyPr/>
        <a:lstStyle/>
        <a:p>
          <a:endParaRPr lang="en-US"/>
        </a:p>
      </dgm:t>
    </dgm:pt>
    <dgm:pt modelId="{D8D373E1-DBA0-4949-8129-890062D83FC9}">
      <dgm:prSet/>
      <dgm:spPr/>
      <dgm:t>
        <a:bodyPr/>
        <a:lstStyle/>
        <a:p>
          <a:r>
            <a:rPr lang="en-US"/>
            <a:t>Asks nurse to keep a secret</a:t>
          </a:r>
        </a:p>
      </dgm:t>
    </dgm:pt>
    <dgm:pt modelId="{D9D3690B-C1F8-4E43-86EF-0F3401B12E0A}" type="parTrans" cxnId="{B28E8336-6567-401B-8E90-2A25C1E10A2C}">
      <dgm:prSet/>
      <dgm:spPr/>
      <dgm:t>
        <a:bodyPr/>
        <a:lstStyle/>
        <a:p>
          <a:endParaRPr lang="en-US"/>
        </a:p>
      </dgm:t>
    </dgm:pt>
    <dgm:pt modelId="{F618B53A-B32A-4317-B94F-AAAD901258DE}" type="sibTrans" cxnId="{B28E8336-6567-401B-8E90-2A25C1E10A2C}">
      <dgm:prSet/>
      <dgm:spPr/>
      <dgm:t>
        <a:bodyPr/>
        <a:lstStyle/>
        <a:p>
          <a:endParaRPr lang="en-US"/>
        </a:p>
      </dgm:t>
    </dgm:pt>
    <dgm:pt modelId="{C917BACD-5EC2-43EE-ABC3-9172B2138146}">
      <dgm:prSet/>
      <dgm:spPr/>
      <dgm:t>
        <a:bodyPr/>
        <a:lstStyle/>
        <a:p>
          <a:r>
            <a:rPr lang="en-US"/>
            <a:t>Leaves before a session is over</a:t>
          </a:r>
        </a:p>
      </dgm:t>
    </dgm:pt>
    <dgm:pt modelId="{BB440706-DCAE-4609-B6B9-B5875C4224F6}" type="parTrans" cxnId="{67FD984B-417E-4E93-9F1E-FEC1423B8EF2}">
      <dgm:prSet/>
      <dgm:spPr/>
      <dgm:t>
        <a:bodyPr/>
        <a:lstStyle/>
        <a:p>
          <a:endParaRPr lang="en-US"/>
        </a:p>
      </dgm:t>
    </dgm:pt>
    <dgm:pt modelId="{319F5FD4-424E-4F49-94AE-5F95BB7368D2}" type="sibTrans" cxnId="{67FD984B-417E-4E93-9F1E-FEC1423B8EF2}">
      <dgm:prSet/>
      <dgm:spPr/>
      <dgm:t>
        <a:bodyPr/>
        <a:lstStyle/>
        <a:p>
          <a:endParaRPr lang="en-US"/>
        </a:p>
      </dgm:t>
    </dgm:pt>
    <dgm:pt modelId="{0DA4AFF4-62AE-425B-87B1-1FAF801322AD}">
      <dgm:prSet/>
      <dgm:spPr/>
      <dgm:t>
        <a:bodyPr/>
        <a:lstStyle/>
        <a:p>
          <a:r>
            <a:rPr lang="en-US"/>
            <a:t>Interrupted by another patient </a:t>
          </a:r>
        </a:p>
      </dgm:t>
    </dgm:pt>
    <dgm:pt modelId="{297D5F33-701E-4180-BF0E-80C8D0E4867B}" type="parTrans" cxnId="{A8D2596D-279E-4AC8-A8BC-298CAE895B1B}">
      <dgm:prSet/>
      <dgm:spPr/>
      <dgm:t>
        <a:bodyPr/>
        <a:lstStyle/>
        <a:p>
          <a:endParaRPr lang="en-US"/>
        </a:p>
      </dgm:t>
    </dgm:pt>
    <dgm:pt modelId="{79E094BC-B2CB-4A75-9CA8-30174872E430}" type="sibTrans" cxnId="{A8D2596D-279E-4AC8-A8BC-298CAE895B1B}">
      <dgm:prSet/>
      <dgm:spPr/>
      <dgm:t>
        <a:bodyPr/>
        <a:lstStyle/>
        <a:p>
          <a:endParaRPr lang="en-US"/>
        </a:p>
      </dgm:t>
    </dgm:pt>
    <dgm:pt modelId="{B77B7C1D-F3CE-4A7A-AFFD-7DEF3F851E0B}">
      <dgm:prSet/>
      <dgm:spPr/>
      <dgm:t>
        <a:bodyPr/>
        <a:lstStyle/>
        <a:p>
          <a:r>
            <a:rPr lang="en-US"/>
            <a:t>Communicates thoughts of suicide</a:t>
          </a:r>
        </a:p>
      </dgm:t>
    </dgm:pt>
    <dgm:pt modelId="{CF089276-6E8D-4231-87CF-1D1727532AED}" type="parTrans" cxnId="{58629ABD-B508-4D5B-AFC7-317B19A8AFDC}">
      <dgm:prSet/>
      <dgm:spPr/>
      <dgm:t>
        <a:bodyPr/>
        <a:lstStyle/>
        <a:p>
          <a:endParaRPr lang="en-US"/>
        </a:p>
      </dgm:t>
    </dgm:pt>
    <dgm:pt modelId="{1D4CC889-5B6E-4284-8A95-7D02BF30E3CF}" type="sibTrans" cxnId="{58629ABD-B508-4D5B-AFC7-317B19A8AFDC}">
      <dgm:prSet/>
      <dgm:spPr/>
      <dgm:t>
        <a:bodyPr/>
        <a:lstStyle/>
        <a:p>
          <a:endParaRPr lang="en-US"/>
        </a:p>
      </dgm:t>
    </dgm:pt>
    <dgm:pt modelId="{172E6A98-52F8-8E42-A69A-0588DD239C00}" type="pres">
      <dgm:prSet presAssocID="{3C214A2C-4132-49FD-9F80-44C4095EF88C}" presName="linear" presStyleCnt="0">
        <dgm:presLayoutVars>
          <dgm:animLvl val="lvl"/>
          <dgm:resizeHandles val="exact"/>
        </dgm:presLayoutVars>
      </dgm:prSet>
      <dgm:spPr/>
    </dgm:pt>
    <dgm:pt modelId="{40A0673E-809E-DA49-A4F3-21976A3E5995}" type="pres">
      <dgm:prSet presAssocID="{FA6444E4-A7DB-4C06-99F4-E50B6ED2D928}" presName="parentText" presStyleLbl="node1" presStyleIdx="0" presStyleCnt="5">
        <dgm:presLayoutVars>
          <dgm:chMax val="0"/>
          <dgm:bulletEnabled val="1"/>
        </dgm:presLayoutVars>
      </dgm:prSet>
      <dgm:spPr/>
    </dgm:pt>
    <dgm:pt modelId="{D8AE58B6-9710-A54F-8D4C-763E3D4CF040}" type="pres">
      <dgm:prSet presAssocID="{0B18058A-E337-478D-856B-A88EC6F1B27C}" presName="spacer" presStyleCnt="0"/>
      <dgm:spPr/>
    </dgm:pt>
    <dgm:pt modelId="{45E3955B-8C18-F543-BDCA-F354EAD43E65}" type="pres">
      <dgm:prSet presAssocID="{D8D373E1-DBA0-4949-8129-890062D83FC9}" presName="parentText" presStyleLbl="node1" presStyleIdx="1" presStyleCnt="5">
        <dgm:presLayoutVars>
          <dgm:chMax val="0"/>
          <dgm:bulletEnabled val="1"/>
        </dgm:presLayoutVars>
      </dgm:prSet>
      <dgm:spPr/>
    </dgm:pt>
    <dgm:pt modelId="{0757A028-EE50-1349-88E2-DFC09D53B93E}" type="pres">
      <dgm:prSet presAssocID="{F618B53A-B32A-4317-B94F-AAAD901258DE}" presName="spacer" presStyleCnt="0"/>
      <dgm:spPr/>
    </dgm:pt>
    <dgm:pt modelId="{7A6FFA3C-2D23-BA4E-B9EB-7CE9C04305C5}" type="pres">
      <dgm:prSet presAssocID="{C917BACD-5EC2-43EE-ABC3-9172B2138146}" presName="parentText" presStyleLbl="node1" presStyleIdx="2" presStyleCnt="5">
        <dgm:presLayoutVars>
          <dgm:chMax val="0"/>
          <dgm:bulletEnabled val="1"/>
        </dgm:presLayoutVars>
      </dgm:prSet>
      <dgm:spPr/>
    </dgm:pt>
    <dgm:pt modelId="{CD7B08FC-D174-7D4E-8B62-6A6F4A365367}" type="pres">
      <dgm:prSet presAssocID="{319F5FD4-424E-4F49-94AE-5F95BB7368D2}" presName="spacer" presStyleCnt="0"/>
      <dgm:spPr/>
    </dgm:pt>
    <dgm:pt modelId="{B91AA7AA-5E12-3745-B43A-06262D1CDC3C}" type="pres">
      <dgm:prSet presAssocID="{0DA4AFF4-62AE-425B-87B1-1FAF801322AD}" presName="parentText" presStyleLbl="node1" presStyleIdx="3" presStyleCnt="5">
        <dgm:presLayoutVars>
          <dgm:chMax val="0"/>
          <dgm:bulletEnabled val="1"/>
        </dgm:presLayoutVars>
      </dgm:prSet>
      <dgm:spPr/>
    </dgm:pt>
    <dgm:pt modelId="{6521BD2D-7A68-2544-B98F-89F945050D87}" type="pres">
      <dgm:prSet presAssocID="{79E094BC-B2CB-4A75-9CA8-30174872E430}" presName="spacer" presStyleCnt="0"/>
      <dgm:spPr/>
    </dgm:pt>
    <dgm:pt modelId="{FCE77EE5-574C-264D-A92C-241E073C4860}" type="pres">
      <dgm:prSet presAssocID="{B77B7C1D-F3CE-4A7A-AFFD-7DEF3F851E0B}" presName="parentText" presStyleLbl="node1" presStyleIdx="4" presStyleCnt="5">
        <dgm:presLayoutVars>
          <dgm:chMax val="0"/>
          <dgm:bulletEnabled val="1"/>
        </dgm:presLayoutVars>
      </dgm:prSet>
      <dgm:spPr/>
    </dgm:pt>
  </dgm:ptLst>
  <dgm:cxnLst>
    <dgm:cxn modelId="{1237B629-ED33-034D-8F2E-FAF0139F990D}" type="presOf" srcId="{FA6444E4-A7DB-4C06-99F4-E50B6ED2D928}" destId="{40A0673E-809E-DA49-A4F3-21976A3E5995}" srcOrd="0" destOrd="0" presId="urn:microsoft.com/office/officeart/2005/8/layout/vList2"/>
    <dgm:cxn modelId="{B28E8336-6567-401B-8E90-2A25C1E10A2C}" srcId="{3C214A2C-4132-49FD-9F80-44C4095EF88C}" destId="{D8D373E1-DBA0-4949-8129-890062D83FC9}" srcOrd="1" destOrd="0" parTransId="{D9D3690B-C1F8-4E43-86EF-0F3401B12E0A}" sibTransId="{F618B53A-B32A-4317-B94F-AAAD901258DE}"/>
    <dgm:cxn modelId="{79909D3D-7146-6A4E-9EB2-5D4A0ADE4BB2}" type="presOf" srcId="{3C214A2C-4132-49FD-9F80-44C4095EF88C}" destId="{172E6A98-52F8-8E42-A69A-0588DD239C00}" srcOrd="0" destOrd="0" presId="urn:microsoft.com/office/officeart/2005/8/layout/vList2"/>
    <dgm:cxn modelId="{67FD984B-417E-4E93-9F1E-FEC1423B8EF2}" srcId="{3C214A2C-4132-49FD-9F80-44C4095EF88C}" destId="{C917BACD-5EC2-43EE-ABC3-9172B2138146}" srcOrd="2" destOrd="0" parTransId="{BB440706-DCAE-4609-B6B9-B5875C4224F6}" sibTransId="{319F5FD4-424E-4F49-94AE-5F95BB7368D2}"/>
    <dgm:cxn modelId="{D7DAD56C-F1B8-7046-A99B-54B26A287175}" type="presOf" srcId="{C917BACD-5EC2-43EE-ABC3-9172B2138146}" destId="{7A6FFA3C-2D23-BA4E-B9EB-7CE9C04305C5}" srcOrd="0" destOrd="0" presId="urn:microsoft.com/office/officeart/2005/8/layout/vList2"/>
    <dgm:cxn modelId="{A8D2596D-279E-4AC8-A8BC-298CAE895B1B}" srcId="{3C214A2C-4132-49FD-9F80-44C4095EF88C}" destId="{0DA4AFF4-62AE-425B-87B1-1FAF801322AD}" srcOrd="3" destOrd="0" parTransId="{297D5F33-701E-4180-BF0E-80C8D0E4867B}" sibTransId="{79E094BC-B2CB-4A75-9CA8-30174872E430}"/>
    <dgm:cxn modelId="{043F887C-DBA0-4276-A49C-60CBF6BEB840}" srcId="{3C214A2C-4132-49FD-9F80-44C4095EF88C}" destId="{FA6444E4-A7DB-4C06-99F4-E50B6ED2D928}" srcOrd="0" destOrd="0" parTransId="{56602950-7298-4540-A3B1-03F4A21092CF}" sibTransId="{0B18058A-E337-478D-856B-A88EC6F1B27C}"/>
    <dgm:cxn modelId="{A0BEA987-B2EE-5740-9DA9-F89274B40679}" type="presOf" srcId="{B77B7C1D-F3CE-4A7A-AFFD-7DEF3F851E0B}" destId="{FCE77EE5-574C-264D-A92C-241E073C4860}" srcOrd="0" destOrd="0" presId="urn:microsoft.com/office/officeart/2005/8/layout/vList2"/>
    <dgm:cxn modelId="{2FED5091-1E85-AB42-948F-2512CD2CCA39}" type="presOf" srcId="{0DA4AFF4-62AE-425B-87B1-1FAF801322AD}" destId="{B91AA7AA-5E12-3745-B43A-06262D1CDC3C}" srcOrd="0" destOrd="0" presId="urn:microsoft.com/office/officeart/2005/8/layout/vList2"/>
    <dgm:cxn modelId="{8BDEE795-7095-6546-866A-48FB525CA9BF}" type="presOf" srcId="{D8D373E1-DBA0-4949-8129-890062D83FC9}" destId="{45E3955B-8C18-F543-BDCA-F354EAD43E65}" srcOrd="0" destOrd="0" presId="urn:microsoft.com/office/officeart/2005/8/layout/vList2"/>
    <dgm:cxn modelId="{58629ABD-B508-4D5B-AFC7-317B19A8AFDC}" srcId="{3C214A2C-4132-49FD-9F80-44C4095EF88C}" destId="{B77B7C1D-F3CE-4A7A-AFFD-7DEF3F851E0B}" srcOrd="4" destOrd="0" parTransId="{CF089276-6E8D-4231-87CF-1D1727532AED}" sibTransId="{1D4CC889-5B6E-4284-8A95-7D02BF30E3CF}"/>
    <dgm:cxn modelId="{D11BA704-9ECF-2342-9CF3-418D4B139A53}" type="presParOf" srcId="{172E6A98-52F8-8E42-A69A-0588DD239C00}" destId="{40A0673E-809E-DA49-A4F3-21976A3E5995}" srcOrd="0" destOrd="0" presId="urn:microsoft.com/office/officeart/2005/8/layout/vList2"/>
    <dgm:cxn modelId="{0A702BE0-4AF0-1F40-8ACE-11180F67F5B7}" type="presParOf" srcId="{172E6A98-52F8-8E42-A69A-0588DD239C00}" destId="{D8AE58B6-9710-A54F-8D4C-763E3D4CF040}" srcOrd="1" destOrd="0" presId="urn:microsoft.com/office/officeart/2005/8/layout/vList2"/>
    <dgm:cxn modelId="{3BCB8537-33FE-D14C-B349-E0444B054306}" type="presParOf" srcId="{172E6A98-52F8-8E42-A69A-0588DD239C00}" destId="{45E3955B-8C18-F543-BDCA-F354EAD43E65}" srcOrd="2" destOrd="0" presId="urn:microsoft.com/office/officeart/2005/8/layout/vList2"/>
    <dgm:cxn modelId="{56CB6884-D96C-8D49-8273-F867C0D91D2A}" type="presParOf" srcId="{172E6A98-52F8-8E42-A69A-0588DD239C00}" destId="{0757A028-EE50-1349-88E2-DFC09D53B93E}" srcOrd="3" destOrd="0" presId="urn:microsoft.com/office/officeart/2005/8/layout/vList2"/>
    <dgm:cxn modelId="{0341299A-4F5F-714A-A3D2-3840098A9C54}" type="presParOf" srcId="{172E6A98-52F8-8E42-A69A-0588DD239C00}" destId="{7A6FFA3C-2D23-BA4E-B9EB-7CE9C04305C5}" srcOrd="4" destOrd="0" presId="urn:microsoft.com/office/officeart/2005/8/layout/vList2"/>
    <dgm:cxn modelId="{026E65B5-B5CA-274A-9D9B-12FC33E351C5}" type="presParOf" srcId="{172E6A98-52F8-8E42-A69A-0588DD239C00}" destId="{CD7B08FC-D174-7D4E-8B62-6A6F4A365367}" srcOrd="5" destOrd="0" presId="urn:microsoft.com/office/officeart/2005/8/layout/vList2"/>
    <dgm:cxn modelId="{FB5539DF-96C7-F74C-9E6A-49CC1E7A51D6}" type="presParOf" srcId="{172E6A98-52F8-8E42-A69A-0588DD239C00}" destId="{B91AA7AA-5E12-3745-B43A-06262D1CDC3C}" srcOrd="6" destOrd="0" presId="urn:microsoft.com/office/officeart/2005/8/layout/vList2"/>
    <dgm:cxn modelId="{BB2D4E47-7C62-3648-951B-F432B38EF4F9}" type="presParOf" srcId="{172E6A98-52F8-8E42-A69A-0588DD239C00}" destId="{6521BD2D-7A68-2544-B98F-89F945050D87}" srcOrd="7" destOrd="0" presId="urn:microsoft.com/office/officeart/2005/8/layout/vList2"/>
    <dgm:cxn modelId="{335085C3-C94E-8C48-9D77-5A7CD4AB4AAC}" type="presParOf" srcId="{172E6A98-52F8-8E42-A69A-0588DD239C00}" destId="{FCE77EE5-574C-264D-A92C-241E073C486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1554FA-FCB2-4AE7-8F58-96637F24500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254BDFA-A4ED-4045-B9DE-2BA918FFEAE0}">
      <dgm:prSet/>
      <dgm:spPr/>
      <dgm:t>
        <a:bodyPr/>
        <a:lstStyle/>
        <a:p>
          <a:r>
            <a:rPr lang="en-US"/>
            <a:t>Does not want to talk</a:t>
          </a:r>
        </a:p>
      </dgm:t>
    </dgm:pt>
    <dgm:pt modelId="{D3C0AC58-CE81-4B64-860D-C6213A0F9C73}" type="parTrans" cxnId="{9CC6E937-FE06-410B-A85E-ED51696709BF}">
      <dgm:prSet/>
      <dgm:spPr/>
      <dgm:t>
        <a:bodyPr/>
        <a:lstStyle/>
        <a:p>
          <a:endParaRPr lang="en-US"/>
        </a:p>
      </dgm:t>
    </dgm:pt>
    <dgm:pt modelId="{25D9592B-A5E1-4EBA-80E4-33D8E88B9D52}" type="sibTrans" cxnId="{9CC6E937-FE06-410B-A85E-ED51696709BF}">
      <dgm:prSet/>
      <dgm:spPr/>
      <dgm:t>
        <a:bodyPr/>
        <a:lstStyle/>
        <a:p>
          <a:endParaRPr lang="en-US"/>
        </a:p>
      </dgm:t>
    </dgm:pt>
    <dgm:pt modelId="{D309906A-A7DC-411F-9BA4-86F60902A083}">
      <dgm:prSet/>
      <dgm:spPr/>
      <dgm:t>
        <a:bodyPr/>
        <a:lstStyle/>
        <a:p>
          <a:r>
            <a:rPr lang="en-US"/>
            <a:t>Seeks to prolong the interview</a:t>
          </a:r>
        </a:p>
      </dgm:t>
    </dgm:pt>
    <dgm:pt modelId="{DC6C999E-7D26-4F05-95A0-9C468DE3B024}" type="parTrans" cxnId="{65F4C84A-B4C8-4CB3-9F8E-EF896C2EF9B6}">
      <dgm:prSet/>
      <dgm:spPr/>
      <dgm:t>
        <a:bodyPr/>
        <a:lstStyle/>
        <a:p>
          <a:endParaRPr lang="en-US"/>
        </a:p>
      </dgm:t>
    </dgm:pt>
    <dgm:pt modelId="{AB350246-EE6B-4D3E-B2E4-EA980DC3903B}" type="sibTrans" cxnId="{65F4C84A-B4C8-4CB3-9F8E-EF896C2EF9B6}">
      <dgm:prSet/>
      <dgm:spPr/>
      <dgm:t>
        <a:bodyPr/>
        <a:lstStyle/>
        <a:p>
          <a:endParaRPr lang="en-US"/>
        </a:p>
      </dgm:t>
    </dgm:pt>
    <dgm:pt modelId="{89C6C649-B660-449B-B9AE-B6464B3EBF17}">
      <dgm:prSet/>
      <dgm:spPr/>
      <dgm:t>
        <a:bodyPr/>
        <a:lstStyle/>
        <a:p>
          <a:r>
            <a:rPr lang="en-US"/>
            <a:t>Gives the nurse a present</a:t>
          </a:r>
        </a:p>
      </dgm:t>
    </dgm:pt>
    <dgm:pt modelId="{AC70B6F7-A877-4CD7-91E2-BD8A6B2F7308}" type="parTrans" cxnId="{0F9D3471-A783-4709-852E-B2FB0B4ABCD2}">
      <dgm:prSet/>
      <dgm:spPr/>
      <dgm:t>
        <a:bodyPr/>
        <a:lstStyle/>
        <a:p>
          <a:endParaRPr lang="en-US"/>
        </a:p>
      </dgm:t>
    </dgm:pt>
    <dgm:pt modelId="{C6B46B10-8D6B-4367-87D5-9014E2D3B2B9}" type="sibTrans" cxnId="{0F9D3471-A783-4709-852E-B2FB0B4ABCD2}">
      <dgm:prSet/>
      <dgm:spPr/>
      <dgm:t>
        <a:bodyPr/>
        <a:lstStyle/>
        <a:p>
          <a:endParaRPr lang="en-US"/>
        </a:p>
      </dgm:t>
    </dgm:pt>
    <dgm:pt modelId="{3299D445-AB12-416B-B0F8-ED6472C09EB1}">
      <dgm:prSet/>
      <dgm:spPr/>
      <dgm:t>
        <a:bodyPr/>
        <a:lstStyle/>
        <a:p>
          <a:r>
            <a:rPr lang="en-US"/>
            <a:t>Asks the nurse a personal question</a:t>
          </a:r>
        </a:p>
      </dgm:t>
    </dgm:pt>
    <dgm:pt modelId="{A580801F-EB26-4C69-8215-B3A7814FC6CA}" type="parTrans" cxnId="{3A72F9E6-2EDF-40FB-9096-518BE9B31416}">
      <dgm:prSet/>
      <dgm:spPr/>
      <dgm:t>
        <a:bodyPr/>
        <a:lstStyle/>
        <a:p>
          <a:endParaRPr lang="en-US"/>
        </a:p>
      </dgm:t>
    </dgm:pt>
    <dgm:pt modelId="{D0656F27-DF99-4B1F-9921-1DC377DBDA45}" type="sibTrans" cxnId="{3A72F9E6-2EDF-40FB-9096-518BE9B31416}">
      <dgm:prSet/>
      <dgm:spPr/>
      <dgm:t>
        <a:bodyPr/>
        <a:lstStyle/>
        <a:p>
          <a:endParaRPr lang="en-US"/>
        </a:p>
      </dgm:t>
    </dgm:pt>
    <dgm:pt modelId="{BC10234D-0224-4CC9-ADDA-9B11993ECCA6}">
      <dgm:prSet/>
      <dgm:spPr/>
      <dgm:t>
        <a:bodyPr/>
        <a:lstStyle/>
        <a:p>
          <a:r>
            <a:rPr lang="en-US"/>
            <a:t>Makes a sexual advance</a:t>
          </a:r>
        </a:p>
      </dgm:t>
    </dgm:pt>
    <dgm:pt modelId="{449EA0C3-1ACB-4746-97F2-0253323DC8AD}" type="parTrans" cxnId="{DAE7EB2E-38FD-42F7-AAE9-3E6FADFCAFB9}">
      <dgm:prSet/>
      <dgm:spPr/>
      <dgm:t>
        <a:bodyPr/>
        <a:lstStyle/>
        <a:p>
          <a:endParaRPr lang="en-US"/>
        </a:p>
      </dgm:t>
    </dgm:pt>
    <dgm:pt modelId="{8F962C35-F216-45E1-8B74-4BDC23F2614C}" type="sibTrans" cxnId="{DAE7EB2E-38FD-42F7-AAE9-3E6FADFCAFB9}">
      <dgm:prSet/>
      <dgm:spPr/>
      <dgm:t>
        <a:bodyPr/>
        <a:lstStyle/>
        <a:p>
          <a:endParaRPr lang="en-US"/>
        </a:p>
      </dgm:t>
    </dgm:pt>
    <dgm:pt modelId="{7D6CB1FA-8158-7B49-821C-E5D703CD3D72}" type="pres">
      <dgm:prSet presAssocID="{031554FA-FCB2-4AE7-8F58-96637F245002}" presName="linear" presStyleCnt="0">
        <dgm:presLayoutVars>
          <dgm:animLvl val="lvl"/>
          <dgm:resizeHandles val="exact"/>
        </dgm:presLayoutVars>
      </dgm:prSet>
      <dgm:spPr/>
    </dgm:pt>
    <dgm:pt modelId="{D157715D-0A4E-484C-988F-BD63869FB28B}" type="pres">
      <dgm:prSet presAssocID="{3254BDFA-A4ED-4045-B9DE-2BA918FFEAE0}" presName="parentText" presStyleLbl="node1" presStyleIdx="0" presStyleCnt="5">
        <dgm:presLayoutVars>
          <dgm:chMax val="0"/>
          <dgm:bulletEnabled val="1"/>
        </dgm:presLayoutVars>
      </dgm:prSet>
      <dgm:spPr/>
    </dgm:pt>
    <dgm:pt modelId="{075F1BCF-D60A-9F4C-AAF5-2AE6A7650CAC}" type="pres">
      <dgm:prSet presAssocID="{25D9592B-A5E1-4EBA-80E4-33D8E88B9D52}" presName="spacer" presStyleCnt="0"/>
      <dgm:spPr/>
    </dgm:pt>
    <dgm:pt modelId="{18DF5416-BA3F-734D-ADD5-7039A7CFDD11}" type="pres">
      <dgm:prSet presAssocID="{D309906A-A7DC-411F-9BA4-86F60902A083}" presName="parentText" presStyleLbl="node1" presStyleIdx="1" presStyleCnt="5">
        <dgm:presLayoutVars>
          <dgm:chMax val="0"/>
          <dgm:bulletEnabled val="1"/>
        </dgm:presLayoutVars>
      </dgm:prSet>
      <dgm:spPr/>
    </dgm:pt>
    <dgm:pt modelId="{73604DAB-3F53-7F46-A3F9-4A2138EC5E81}" type="pres">
      <dgm:prSet presAssocID="{AB350246-EE6B-4D3E-B2E4-EA980DC3903B}" presName="spacer" presStyleCnt="0"/>
      <dgm:spPr/>
    </dgm:pt>
    <dgm:pt modelId="{2BCCE750-3C8E-814D-A31D-2D8C23FE78E7}" type="pres">
      <dgm:prSet presAssocID="{89C6C649-B660-449B-B9AE-B6464B3EBF17}" presName="parentText" presStyleLbl="node1" presStyleIdx="2" presStyleCnt="5">
        <dgm:presLayoutVars>
          <dgm:chMax val="0"/>
          <dgm:bulletEnabled val="1"/>
        </dgm:presLayoutVars>
      </dgm:prSet>
      <dgm:spPr/>
    </dgm:pt>
    <dgm:pt modelId="{917A71C3-15AF-3F48-92E9-C480AB37099C}" type="pres">
      <dgm:prSet presAssocID="{C6B46B10-8D6B-4367-87D5-9014E2D3B2B9}" presName="spacer" presStyleCnt="0"/>
      <dgm:spPr/>
    </dgm:pt>
    <dgm:pt modelId="{664BAD52-CDB2-6F48-8112-B0C939D7F881}" type="pres">
      <dgm:prSet presAssocID="{3299D445-AB12-416B-B0F8-ED6472C09EB1}" presName="parentText" presStyleLbl="node1" presStyleIdx="3" presStyleCnt="5">
        <dgm:presLayoutVars>
          <dgm:chMax val="0"/>
          <dgm:bulletEnabled val="1"/>
        </dgm:presLayoutVars>
      </dgm:prSet>
      <dgm:spPr/>
    </dgm:pt>
    <dgm:pt modelId="{5A93979A-2146-9F4D-84C7-D36200B86B25}" type="pres">
      <dgm:prSet presAssocID="{D0656F27-DF99-4B1F-9921-1DC377DBDA45}" presName="spacer" presStyleCnt="0"/>
      <dgm:spPr/>
    </dgm:pt>
    <dgm:pt modelId="{62C184EF-DF4D-8541-801B-3B3C2A08A9FA}" type="pres">
      <dgm:prSet presAssocID="{BC10234D-0224-4CC9-ADDA-9B11993ECCA6}" presName="parentText" presStyleLbl="node1" presStyleIdx="4" presStyleCnt="5">
        <dgm:presLayoutVars>
          <dgm:chMax val="0"/>
          <dgm:bulletEnabled val="1"/>
        </dgm:presLayoutVars>
      </dgm:prSet>
      <dgm:spPr/>
    </dgm:pt>
  </dgm:ptLst>
  <dgm:cxnLst>
    <dgm:cxn modelId="{32DACE0B-77E5-E846-B966-8E9C86269391}" type="presOf" srcId="{BC10234D-0224-4CC9-ADDA-9B11993ECCA6}" destId="{62C184EF-DF4D-8541-801B-3B3C2A08A9FA}" srcOrd="0" destOrd="0" presId="urn:microsoft.com/office/officeart/2005/8/layout/vList2"/>
    <dgm:cxn modelId="{A37C6D11-094A-604A-9F49-77354422DAA1}" type="presOf" srcId="{3254BDFA-A4ED-4045-B9DE-2BA918FFEAE0}" destId="{D157715D-0A4E-484C-988F-BD63869FB28B}" srcOrd="0" destOrd="0" presId="urn:microsoft.com/office/officeart/2005/8/layout/vList2"/>
    <dgm:cxn modelId="{DAE7EB2E-38FD-42F7-AAE9-3E6FADFCAFB9}" srcId="{031554FA-FCB2-4AE7-8F58-96637F245002}" destId="{BC10234D-0224-4CC9-ADDA-9B11993ECCA6}" srcOrd="4" destOrd="0" parTransId="{449EA0C3-1ACB-4746-97F2-0253323DC8AD}" sibTransId="{8F962C35-F216-45E1-8B74-4BDC23F2614C}"/>
    <dgm:cxn modelId="{9CC6E937-FE06-410B-A85E-ED51696709BF}" srcId="{031554FA-FCB2-4AE7-8F58-96637F245002}" destId="{3254BDFA-A4ED-4045-B9DE-2BA918FFEAE0}" srcOrd="0" destOrd="0" parTransId="{D3C0AC58-CE81-4B64-860D-C6213A0F9C73}" sibTransId="{25D9592B-A5E1-4EBA-80E4-33D8E88B9D52}"/>
    <dgm:cxn modelId="{65F4C84A-B4C8-4CB3-9F8E-EF896C2EF9B6}" srcId="{031554FA-FCB2-4AE7-8F58-96637F245002}" destId="{D309906A-A7DC-411F-9BA4-86F60902A083}" srcOrd="1" destOrd="0" parTransId="{DC6C999E-7D26-4F05-95A0-9C468DE3B024}" sibTransId="{AB350246-EE6B-4D3E-B2E4-EA980DC3903B}"/>
    <dgm:cxn modelId="{0F9D3471-A783-4709-852E-B2FB0B4ABCD2}" srcId="{031554FA-FCB2-4AE7-8F58-96637F245002}" destId="{89C6C649-B660-449B-B9AE-B6464B3EBF17}" srcOrd="2" destOrd="0" parTransId="{AC70B6F7-A877-4CD7-91E2-BD8A6B2F7308}" sibTransId="{C6B46B10-8D6B-4367-87D5-9014E2D3B2B9}"/>
    <dgm:cxn modelId="{2CC2F5B4-7636-1A49-B112-EDD5DC5BB532}" type="presOf" srcId="{89C6C649-B660-449B-B9AE-B6464B3EBF17}" destId="{2BCCE750-3C8E-814D-A31D-2D8C23FE78E7}" srcOrd="0" destOrd="0" presId="urn:microsoft.com/office/officeart/2005/8/layout/vList2"/>
    <dgm:cxn modelId="{65D151CE-7A76-2342-8E0E-9F0C767535A5}" type="presOf" srcId="{D309906A-A7DC-411F-9BA4-86F60902A083}" destId="{18DF5416-BA3F-734D-ADD5-7039A7CFDD11}" srcOrd="0" destOrd="0" presId="urn:microsoft.com/office/officeart/2005/8/layout/vList2"/>
    <dgm:cxn modelId="{3A72F9E6-2EDF-40FB-9096-518BE9B31416}" srcId="{031554FA-FCB2-4AE7-8F58-96637F245002}" destId="{3299D445-AB12-416B-B0F8-ED6472C09EB1}" srcOrd="3" destOrd="0" parTransId="{A580801F-EB26-4C69-8215-B3A7814FC6CA}" sibTransId="{D0656F27-DF99-4B1F-9921-1DC377DBDA45}"/>
    <dgm:cxn modelId="{28B50CEF-1F1B-9742-BE97-8FC23608CCAB}" type="presOf" srcId="{031554FA-FCB2-4AE7-8F58-96637F245002}" destId="{7D6CB1FA-8158-7B49-821C-E5D703CD3D72}" srcOrd="0" destOrd="0" presId="urn:microsoft.com/office/officeart/2005/8/layout/vList2"/>
    <dgm:cxn modelId="{99F007F1-C5BD-DC4A-BB60-C779F1499B5D}" type="presOf" srcId="{3299D445-AB12-416B-B0F8-ED6472C09EB1}" destId="{664BAD52-CDB2-6F48-8112-B0C939D7F881}" srcOrd="0" destOrd="0" presId="urn:microsoft.com/office/officeart/2005/8/layout/vList2"/>
    <dgm:cxn modelId="{E47FF5F5-8E27-3A4B-BEF2-BD0473090AF1}" type="presParOf" srcId="{7D6CB1FA-8158-7B49-821C-E5D703CD3D72}" destId="{D157715D-0A4E-484C-988F-BD63869FB28B}" srcOrd="0" destOrd="0" presId="urn:microsoft.com/office/officeart/2005/8/layout/vList2"/>
    <dgm:cxn modelId="{AF2A32EE-71C0-5F47-896A-23B56A3EAE6F}" type="presParOf" srcId="{7D6CB1FA-8158-7B49-821C-E5D703CD3D72}" destId="{075F1BCF-D60A-9F4C-AAF5-2AE6A7650CAC}" srcOrd="1" destOrd="0" presId="urn:microsoft.com/office/officeart/2005/8/layout/vList2"/>
    <dgm:cxn modelId="{D4B93312-3215-5A4A-A1DF-560E1CD590A7}" type="presParOf" srcId="{7D6CB1FA-8158-7B49-821C-E5D703CD3D72}" destId="{18DF5416-BA3F-734D-ADD5-7039A7CFDD11}" srcOrd="2" destOrd="0" presId="urn:microsoft.com/office/officeart/2005/8/layout/vList2"/>
    <dgm:cxn modelId="{F09F7B57-2B90-EA4C-981C-8C7CF4128434}" type="presParOf" srcId="{7D6CB1FA-8158-7B49-821C-E5D703CD3D72}" destId="{73604DAB-3F53-7F46-A3F9-4A2138EC5E81}" srcOrd="3" destOrd="0" presId="urn:microsoft.com/office/officeart/2005/8/layout/vList2"/>
    <dgm:cxn modelId="{F1B4EC34-ABF1-E844-B06A-64C844839E02}" type="presParOf" srcId="{7D6CB1FA-8158-7B49-821C-E5D703CD3D72}" destId="{2BCCE750-3C8E-814D-A31D-2D8C23FE78E7}" srcOrd="4" destOrd="0" presId="urn:microsoft.com/office/officeart/2005/8/layout/vList2"/>
    <dgm:cxn modelId="{5BB0F089-C573-A143-8F0B-EA1BA8D936D7}" type="presParOf" srcId="{7D6CB1FA-8158-7B49-821C-E5D703CD3D72}" destId="{917A71C3-15AF-3F48-92E9-C480AB37099C}" srcOrd="5" destOrd="0" presId="urn:microsoft.com/office/officeart/2005/8/layout/vList2"/>
    <dgm:cxn modelId="{CA1B910F-93C0-4E43-B570-726175E037DB}" type="presParOf" srcId="{7D6CB1FA-8158-7B49-821C-E5D703CD3D72}" destId="{664BAD52-CDB2-6F48-8112-B0C939D7F881}" srcOrd="6" destOrd="0" presId="urn:microsoft.com/office/officeart/2005/8/layout/vList2"/>
    <dgm:cxn modelId="{9A2C3FF2-64C5-5A4A-8533-8964FAFD4F04}" type="presParOf" srcId="{7D6CB1FA-8158-7B49-821C-E5D703CD3D72}" destId="{5A93979A-2146-9F4D-84C7-D36200B86B25}" srcOrd="7" destOrd="0" presId="urn:microsoft.com/office/officeart/2005/8/layout/vList2"/>
    <dgm:cxn modelId="{3D3CD101-79F1-C849-AEA9-7FC2157A2299}" type="presParOf" srcId="{7D6CB1FA-8158-7B49-821C-E5D703CD3D72}" destId="{62C184EF-DF4D-8541-801B-3B3C2A08A9FA}"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F69F49-1977-4B2C-8F80-4F09227FC1D2}"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6C1DA35-96FA-4B8F-BEC7-EDB940184A6F}">
      <dgm:prSet/>
      <dgm:spPr/>
      <dgm:t>
        <a:bodyPr/>
        <a:lstStyle/>
        <a:p>
          <a:r>
            <a:rPr lang="en-US"/>
            <a:t>Preorientation phase</a:t>
          </a:r>
        </a:p>
      </dgm:t>
    </dgm:pt>
    <dgm:pt modelId="{D300AABB-AA6C-413A-BA13-76C313BB1024}" type="parTrans" cxnId="{E20FB194-CFEF-417A-80C2-E18A9667E2DD}">
      <dgm:prSet/>
      <dgm:spPr/>
      <dgm:t>
        <a:bodyPr/>
        <a:lstStyle/>
        <a:p>
          <a:endParaRPr lang="en-US"/>
        </a:p>
      </dgm:t>
    </dgm:pt>
    <dgm:pt modelId="{09E2AB6C-3BBA-49CC-A736-74329CA82FA1}" type="sibTrans" cxnId="{E20FB194-CFEF-417A-80C2-E18A9667E2DD}">
      <dgm:prSet/>
      <dgm:spPr/>
      <dgm:t>
        <a:bodyPr/>
        <a:lstStyle/>
        <a:p>
          <a:endParaRPr lang="en-US"/>
        </a:p>
      </dgm:t>
    </dgm:pt>
    <dgm:pt modelId="{DB4156F0-8453-48E1-BCA8-877719321807}">
      <dgm:prSet/>
      <dgm:spPr/>
      <dgm:t>
        <a:bodyPr/>
        <a:lstStyle/>
        <a:p>
          <a:r>
            <a:rPr lang="en-US"/>
            <a:t>Orientation phase</a:t>
          </a:r>
        </a:p>
      </dgm:t>
    </dgm:pt>
    <dgm:pt modelId="{1C8974AE-B19C-40A6-9D2B-9016AB783668}" type="parTrans" cxnId="{F8DF4EFE-8946-4651-9951-8588CE752CD4}">
      <dgm:prSet/>
      <dgm:spPr/>
      <dgm:t>
        <a:bodyPr/>
        <a:lstStyle/>
        <a:p>
          <a:endParaRPr lang="en-US"/>
        </a:p>
      </dgm:t>
    </dgm:pt>
    <dgm:pt modelId="{7F4FF051-B666-4585-956F-0636DED3D5A7}" type="sibTrans" cxnId="{F8DF4EFE-8946-4651-9951-8588CE752CD4}">
      <dgm:prSet/>
      <dgm:spPr/>
      <dgm:t>
        <a:bodyPr/>
        <a:lstStyle/>
        <a:p>
          <a:endParaRPr lang="en-US"/>
        </a:p>
      </dgm:t>
    </dgm:pt>
    <dgm:pt modelId="{D53388BD-2B21-42D3-BAEB-E4BB8D86C00E}">
      <dgm:prSet/>
      <dgm:spPr/>
      <dgm:t>
        <a:bodyPr/>
        <a:lstStyle/>
        <a:p>
          <a:r>
            <a:rPr lang="en-US"/>
            <a:t>Working phase</a:t>
          </a:r>
        </a:p>
      </dgm:t>
    </dgm:pt>
    <dgm:pt modelId="{76701A70-0CA1-47C5-A517-5C73EA739677}" type="parTrans" cxnId="{7FF56AA9-B8E7-461D-97D2-0D720C086139}">
      <dgm:prSet/>
      <dgm:spPr/>
      <dgm:t>
        <a:bodyPr/>
        <a:lstStyle/>
        <a:p>
          <a:endParaRPr lang="en-US"/>
        </a:p>
      </dgm:t>
    </dgm:pt>
    <dgm:pt modelId="{625E8B29-4610-4A5F-BCBD-E72A025548A5}" type="sibTrans" cxnId="{7FF56AA9-B8E7-461D-97D2-0D720C086139}">
      <dgm:prSet/>
      <dgm:spPr/>
      <dgm:t>
        <a:bodyPr/>
        <a:lstStyle/>
        <a:p>
          <a:endParaRPr lang="en-US"/>
        </a:p>
      </dgm:t>
    </dgm:pt>
    <dgm:pt modelId="{2FD4FE96-C32E-4680-9365-9408C15A1DC7}">
      <dgm:prSet/>
      <dgm:spPr/>
      <dgm:t>
        <a:bodyPr/>
        <a:lstStyle/>
        <a:p>
          <a:r>
            <a:rPr lang="en-US"/>
            <a:t>Termination phase	</a:t>
          </a:r>
        </a:p>
      </dgm:t>
    </dgm:pt>
    <dgm:pt modelId="{98EB3883-178B-4776-9069-6D516AFC6A17}" type="parTrans" cxnId="{CAD8B8DD-AF02-4BA3-9EB7-1A86D518873D}">
      <dgm:prSet/>
      <dgm:spPr/>
      <dgm:t>
        <a:bodyPr/>
        <a:lstStyle/>
        <a:p>
          <a:endParaRPr lang="en-US"/>
        </a:p>
      </dgm:t>
    </dgm:pt>
    <dgm:pt modelId="{1386B575-0469-42FD-B91A-B00E8CF5BCBC}" type="sibTrans" cxnId="{CAD8B8DD-AF02-4BA3-9EB7-1A86D518873D}">
      <dgm:prSet/>
      <dgm:spPr/>
      <dgm:t>
        <a:bodyPr/>
        <a:lstStyle/>
        <a:p>
          <a:endParaRPr lang="en-US"/>
        </a:p>
      </dgm:t>
    </dgm:pt>
    <dgm:pt modelId="{275721A9-9F47-9A45-9498-78A8D0C3F1A9}" type="pres">
      <dgm:prSet presAssocID="{1EF69F49-1977-4B2C-8F80-4F09227FC1D2}" presName="hierChild1" presStyleCnt="0">
        <dgm:presLayoutVars>
          <dgm:chPref val="1"/>
          <dgm:dir/>
          <dgm:animOne val="branch"/>
          <dgm:animLvl val="lvl"/>
          <dgm:resizeHandles/>
        </dgm:presLayoutVars>
      </dgm:prSet>
      <dgm:spPr/>
    </dgm:pt>
    <dgm:pt modelId="{FE0EA23B-55E6-E441-BF2E-D4093488D8C4}" type="pres">
      <dgm:prSet presAssocID="{D6C1DA35-96FA-4B8F-BEC7-EDB940184A6F}" presName="hierRoot1" presStyleCnt="0"/>
      <dgm:spPr/>
    </dgm:pt>
    <dgm:pt modelId="{87A08F58-E822-4D43-B126-D02E49258E5E}" type="pres">
      <dgm:prSet presAssocID="{D6C1DA35-96FA-4B8F-BEC7-EDB940184A6F}" presName="composite" presStyleCnt="0"/>
      <dgm:spPr/>
    </dgm:pt>
    <dgm:pt modelId="{3704386E-2E4E-164C-8103-65C90A932E73}" type="pres">
      <dgm:prSet presAssocID="{D6C1DA35-96FA-4B8F-BEC7-EDB940184A6F}" presName="background" presStyleLbl="node0" presStyleIdx="0" presStyleCnt="4"/>
      <dgm:spPr/>
    </dgm:pt>
    <dgm:pt modelId="{BB7051AE-2CD4-CF49-9C04-03C334E591FD}" type="pres">
      <dgm:prSet presAssocID="{D6C1DA35-96FA-4B8F-BEC7-EDB940184A6F}" presName="text" presStyleLbl="fgAcc0" presStyleIdx="0" presStyleCnt="4">
        <dgm:presLayoutVars>
          <dgm:chPref val="3"/>
        </dgm:presLayoutVars>
      </dgm:prSet>
      <dgm:spPr/>
    </dgm:pt>
    <dgm:pt modelId="{76C08777-D748-684C-BE15-0DD33105A64B}" type="pres">
      <dgm:prSet presAssocID="{D6C1DA35-96FA-4B8F-BEC7-EDB940184A6F}" presName="hierChild2" presStyleCnt="0"/>
      <dgm:spPr/>
    </dgm:pt>
    <dgm:pt modelId="{6B980326-F7CF-8941-B46C-099E13D5D64E}" type="pres">
      <dgm:prSet presAssocID="{DB4156F0-8453-48E1-BCA8-877719321807}" presName="hierRoot1" presStyleCnt="0"/>
      <dgm:spPr/>
    </dgm:pt>
    <dgm:pt modelId="{7F682B48-C0FF-B944-95EC-D10AAEC447B5}" type="pres">
      <dgm:prSet presAssocID="{DB4156F0-8453-48E1-BCA8-877719321807}" presName="composite" presStyleCnt="0"/>
      <dgm:spPr/>
    </dgm:pt>
    <dgm:pt modelId="{1325B6A5-2DB2-4449-8434-53404B83C6C6}" type="pres">
      <dgm:prSet presAssocID="{DB4156F0-8453-48E1-BCA8-877719321807}" presName="background" presStyleLbl="node0" presStyleIdx="1" presStyleCnt="4"/>
      <dgm:spPr/>
    </dgm:pt>
    <dgm:pt modelId="{C8D0FBFC-7139-B543-ACF7-54C0DC368838}" type="pres">
      <dgm:prSet presAssocID="{DB4156F0-8453-48E1-BCA8-877719321807}" presName="text" presStyleLbl="fgAcc0" presStyleIdx="1" presStyleCnt="4">
        <dgm:presLayoutVars>
          <dgm:chPref val="3"/>
        </dgm:presLayoutVars>
      </dgm:prSet>
      <dgm:spPr/>
    </dgm:pt>
    <dgm:pt modelId="{2BAF9F34-224E-0448-9139-AD12DC9409EE}" type="pres">
      <dgm:prSet presAssocID="{DB4156F0-8453-48E1-BCA8-877719321807}" presName="hierChild2" presStyleCnt="0"/>
      <dgm:spPr/>
    </dgm:pt>
    <dgm:pt modelId="{FF446A47-E65B-B942-9920-AD4E5502D02A}" type="pres">
      <dgm:prSet presAssocID="{D53388BD-2B21-42D3-BAEB-E4BB8D86C00E}" presName="hierRoot1" presStyleCnt="0"/>
      <dgm:spPr/>
    </dgm:pt>
    <dgm:pt modelId="{0C5E0393-7318-7F45-BFB2-CAED436E8A47}" type="pres">
      <dgm:prSet presAssocID="{D53388BD-2B21-42D3-BAEB-E4BB8D86C00E}" presName="composite" presStyleCnt="0"/>
      <dgm:spPr/>
    </dgm:pt>
    <dgm:pt modelId="{1A39EC91-BFEB-F848-BE6A-8A57EAEA043B}" type="pres">
      <dgm:prSet presAssocID="{D53388BD-2B21-42D3-BAEB-E4BB8D86C00E}" presName="background" presStyleLbl="node0" presStyleIdx="2" presStyleCnt="4"/>
      <dgm:spPr/>
    </dgm:pt>
    <dgm:pt modelId="{865E2AE4-38DB-E14F-9008-64EF9A617542}" type="pres">
      <dgm:prSet presAssocID="{D53388BD-2B21-42D3-BAEB-E4BB8D86C00E}" presName="text" presStyleLbl="fgAcc0" presStyleIdx="2" presStyleCnt="4">
        <dgm:presLayoutVars>
          <dgm:chPref val="3"/>
        </dgm:presLayoutVars>
      </dgm:prSet>
      <dgm:spPr/>
    </dgm:pt>
    <dgm:pt modelId="{ADB92331-2624-9942-8E26-6F7CDE592E93}" type="pres">
      <dgm:prSet presAssocID="{D53388BD-2B21-42D3-BAEB-E4BB8D86C00E}" presName="hierChild2" presStyleCnt="0"/>
      <dgm:spPr/>
    </dgm:pt>
    <dgm:pt modelId="{E5FF39FB-5C66-1545-8334-3D5481F256B9}" type="pres">
      <dgm:prSet presAssocID="{2FD4FE96-C32E-4680-9365-9408C15A1DC7}" presName="hierRoot1" presStyleCnt="0"/>
      <dgm:spPr/>
    </dgm:pt>
    <dgm:pt modelId="{06C2FF72-8650-2542-AA41-D6CD207FAC0A}" type="pres">
      <dgm:prSet presAssocID="{2FD4FE96-C32E-4680-9365-9408C15A1DC7}" presName="composite" presStyleCnt="0"/>
      <dgm:spPr/>
    </dgm:pt>
    <dgm:pt modelId="{0BCBCC73-2E91-324B-B7BA-3CD156DB6D10}" type="pres">
      <dgm:prSet presAssocID="{2FD4FE96-C32E-4680-9365-9408C15A1DC7}" presName="background" presStyleLbl="node0" presStyleIdx="3" presStyleCnt="4"/>
      <dgm:spPr/>
    </dgm:pt>
    <dgm:pt modelId="{CFB73E97-507C-D940-BE99-63252955D36A}" type="pres">
      <dgm:prSet presAssocID="{2FD4FE96-C32E-4680-9365-9408C15A1DC7}" presName="text" presStyleLbl="fgAcc0" presStyleIdx="3" presStyleCnt="4">
        <dgm:presLayoutVars>
          <dgm:chPref val="3"/>
        </dgm:presLayoutVars>
      </dgm:prSet>
      <dgm:spPr/>
    </dgm:pt>
    <dgm:pt modelId="{9626B034-72F6-FD46-A3B1-2E532B2F0C34}" type="pres">
      <dgm:prSet presAssocID="{2FD4FE96-C32E-4680-9365-9408C15A1DC7}" presName="hierChild2" presStyleCnt="0"/>
      <dgm:spPr/>
    </dgm:pt>
  </dgm:ptLst>
  <dgm:cxnLst>
    <dgm:cxn modelId="{95597035-9338-F342-8195-1D86C7EAC8DA}" type="presOf" srcId="{D53388BD-2B21-42D3-BAEB-E4BB8D86C00E}" destId="{865E2AE4-38DB-E14F-9008-64EF9A617542}" srcOrd="0" destOrd="0" presId="urn:microsoft.com/office/officeart/2005/8/layout/hierarchy1"/>
    <dgm:cxn modelId="{BC1FDD3A-1B9A-D74A-AAC1-DA3132B6DCD4}" type="presOf" srcId="{D6C1DA35-96FA-4B8F-BEC7-EDB940184A6F}" destId="{BB7051AE-2CD4-CF49-9C04-03C334E591FD}" srcOrd="0" destOrd="0" presId="urn:microsoft.com/office/officeart/2005/8/layout/hierarchy1"/>
    <dgm:cxn modelId="{381F744F-64F4-394A-9FCF-917FF798E79E}" type="presOf" srcId="{DB4156F0-8453-48E1-BCA8-877719321807}" destId="{C8D0FBFC-7139-B543-ACF7-54C0DC368838}" srcOrd="0" destOrd="0" presId="urn:microsoft.com/office/officeart/2005/8/layout/hierarchy1"/>
    <dgm:cxn modelId="{FA949959-B73E-0647-9E63-84D5CC7F4C37}" type="presOf" srcId="{2FD4FE96-C32E-4680-9365-9408C15A1DC7}" destId="{CFB73E97-507C-D940-BE99-63252955D36A}" srcOrd="0" destOrd="0" presId="urn:microsoft.com/office/officeart/2005/8/layout/hierarchy1"/>
    <dgm:cxn modelId="{E20FB194-CFEF-417A-80C2-E18A9667E2DD}" srcId="{1EF69F49-1977-4B2C-8F80-4F09227FC1D2}" destId="{D6C1DA35-96FA-4B8F-BEC7-EDB940184A6F}" srcOrd="0" destOrd="0" parTransId="{D300AABB-AA6C-413A-BA13-76C313BB1024}" sibTransId="{09E2AB6C-3BBA-49CC-A736-74329CA82FA1}"/>
    <dgm:cxn modelId="{7FF56AA9-B8E7-461D-97D2-0D720C086139}" srcId="{1EF69F49-1977-4B2C-8F80-4F09227FC1D2}" destId="{D53388BD-2B21-42D3-BAEB-E4BB8D86C00E}" srcOrd="2" destOrd="0" parTransId="{76701A70-0CA1-47C5-A517-5C73EA739677}" sibTransId="{625E8B29-4610-4A5F-BCBD-E72A025548A5}"/>
    <dgm:cxn modelId="{CAD8B8DD-AF02-4BA3-9EB7-1A86D518873D}" srcId="{1EF69F49-1977-4B2C-8F80-4F09227FC1D2}" destId="{2FD4FE96-C32E-4680-9365-9408C15A1DC7}" srcOrd="3" destOrd="0" parTransId="{98EB3883-178B-4776-9069-6D516AFC6A17}" sibTransId="{1386B575-0469-42FD-B91A-B00E8CF5BCBC}"/>
    <dgm:cxn modelId="{B98993DE-85FE-C041-8A40-2E0483BDFFFB}" type="presOf" srcId="{1EF69F49-1977-4B2C-8F80-4F09227FC1D2}" destId="{275721A9-9F47-9A45-9498-78A8D0C3F1A9}" srcOrd="0" destOrd="0" presId="urn:microsoft.com/office/officeart/2005/8/layout/hierarchy1"/>
    <dgm:cxn modelId="{F8DF4EFE-8946-4651-9951-8588CE752CD4}" srcId="{1EF69F49-1977-4B2C-8F80-4F09227FC1D2}" destId="{DB4156F0-8453-48E1-BCA8-877719321807}" srcOrd="1" destOrd="0" parTransId="{1C8974AE-B19C-40A6-9D2B-9016AB783668}" sibTransId="{7F4FF051-B666-4585-956F-0636DED3D5A7}"/>
    <dgm:cxn modelId="{0C8DA831-FBEF-BF4D-83FD-7BDB24D1F7EA}" type="presParOf" srcId="{275721A9-9F47-9A45-9498-78A8D0C3F1A9}" destId="{FE0EA23B-55E6-E441-BF2E-D4093488D8C4}" srcOrd="0" destOrd="0" presId="urn:microsoft.com/office/officeart/2005/8/layout/hierarchy1"/>
    <dgm:cxn modelId="{8088EA23-CC3A-A24E-A67D-1882116820E7}" type="presParOf" srcId="{FE0EA23B-55E6-E441-BF2E-D4093488D8C4}" destId="{87A08F58-E822-4D43-B126-D02E49258E5E}" srcOrd="0" destOrd="0" presId="urn:microsoft.com/office/officeart/2005/8/layout/hierarchy1"/>
    <dgm:cxn modelId="{1BF80BB7-253C-C649-8D7E-3CE83C78C264}" type="presParOf" srcId="{87A08F58-E822-4D43-B126-D02E49258E5E}" destId="{3704386E-2E4E-164C-8103-65C90A932E73}" srcOrd="0" destOrd="0" presId="urn:microsoft.com/office/officeart/2005/8/layout/hierarchy1"/>
    <dgm:cxn modelId="{8889D40F-E79A-D64E-9C7C-EC8883BF7437}" type="presParOf" srcId="{87A08F58-E822-4D43-B126-D02E49258E5E}" destId="{BB7051AE-2CD4-CF49-9C04-03C334E591FD}" srcOrd="1" destOrd="0" presId="urn:microsoft.com/office/officeart/2005/8/layout/hierarchy1"/>
    <dgm:cxn modelId="{EDEB7BDB-D13D-E14E-BC03-00E064C19948}" type="presParOf" srcId="{FE0EA23B-55E6-E441-BF2E-D4093488D8C4}" destId="{76C08777-D748-684C-BE15-0DD33105A64B}" srcOrd="1" destOrd="0" presId="urn:microsoft.com/office/officeart/2005/8/layout/hierarchy1"/>
    <dgm:cxn modelId="{25243E7C-5EA4-C544-8E7B-84298596082F}" type="presParOf" srcId="{275721A9-9F47-9A45-9498-78A8D0C3F1A9}" destId="{6B980326-F7CF-8941-B46C-099E13D5D64E}" srcOrd="1" destOrd="0" presId="urn:microsoft.com/office/officeart/2005/8/layout/hierarchy1"/>
    <dgm:cxn modelId="{798DCD7D-731D-C94B-881B-595DF2DFAEA4}" type="presParOf" srcId="{6B980326-F7CF-8941-B46C-099E13D5D64E}" destId="{7F682B48-C0FF-B944-95EC-D10AAEC447B5}" srcOrd="0" destOrd="0" presId="urn:microsoft.com/office/officeart/2005/8/layout/hierarchy1"/>
    <dgm:cxn modelId="{2B801C45-E516-5E4F-9A81-83F2D4CB1862}" type="presParOf" srcId="{7F682B48-C0FF-B944-95EC-D10AAEC447B5}" destId="{1325B6A5-2DB2-4449-8434-53404B83C6C6}" srcOrd="0" destOrd="0" presId="urn:microsoft.com/office/officeart/2005/8/layout/hierarchy1"/>
    <dgm:cxn modelId="{328A6823-B005-7B4B-BB0A-0CE178159DF2}" type="presParOf" srcId="{7F682B48-C0FF-B944-95EC-D10AAEC447B5}" destId="{C8D0FBFC-7139-B543-ACF7-54C0DC368838}" srcOrd="1" destOrd="0" presId="urn:microsoft.com/office/officeart/2005/8/layout/hierarchy1"/>
    <dgm:cxn modelId="{1E7F2A9B-EC1D-2B45-A42A-817F8CD061D3}" type="presParOf" srcId="{6B980326-F7CF-8941-B46C-099E13D5D64E}" destId="{2BAF9F34-224E-0448-9139-AD12DC9409EE}" srcOrd="1" destOrd="0" presId="urn:microsoft.com/office/officeart/2005/8/layout/hierarchy1"/>
    <dgm:cxn modelId="{DC11F60F-EB8A-DB4F-9F80-A75549EB41E2}" type="presParOf" srcId="{275721A9-9F47-9A45-9498-78A8D0C3F1A9}" destId="{FF446A47-E65B-B942-9920-AD4E5502D02A}" srcOrd="2" destOrd="0" presId="urn:microsoft.com/office/officeart/2005/8/layout/hierarchy1"/>
    <dgm:cxn modelId="{2DA65BF5-33FA-3D47-B4C9-6C91FCC5E581}" type="presParOf" srcId="{FF446A47-E65B-B942-9920-AD4E5502D02A}" destId="{0C5E0393-7318-7F45-BFB2-CAED436E8A47}" srcOrd="0" destOrd="0" presId="urn:microsoft.com/office/officeart/2005/8/layout/hierarchy1"/>
    <dgm:cxn modelId="{F980B46E-98F1-5549-A310-D3857E648592}" type="presParOf" srcId="{0C5E0393-7318-7F45-BFB2-CAED436E8A47}" destId="{1A39EC91-BFEB-F848-BE6A-8A57EAEA043B}" srcOrd="0" destOrd="0" presId="urn:microsoft.com/office/officeart/2005/8/layout/hierarchy1"/>
    <dgm:cxn modelId="{C761A112-B14C-7549-A221-1D98286BC0BF}" type="presParOf" srcId="{0C5E0393-7318-7F45-BFB2-CAED436E8A47}" destId="{865E2AE4-38DB-E14F-9008-64EF9A617542}" srcOrd="1" destOrd="0" presId="urn:microsoft.com/office/officeart/2005/8/layout/hierarchy1"/>
    <dgm:cxn modelId="{0F8D2181-3C83-2143-AD40-0C1D14378381}" type="presParOf" srcId="{FF446A47-E65B-B942-9920-AD4E5502D02A}" destId="{ADB92331-2624-9942-8E26-6F7CDE592E93}" srcOrd="1" destOrd="0" presId="urn:microsoft.com/office/officeart/2005/8/layout/hierarchy1"/>
    <dgm:cxn modelId="{4AF3C4BB-735E-7C4F-BBF4-C5286CBA9920}" type="presParOf" srcId="{275721A9-9F47-9A45-9498-78A8D0C3F1A9}" destId="{E5FF39FB-5C66-1545-8334-3D5481F256B9}" srcOrd="3" destOrd="0" presId="urn:microsoft.com/office/officeart/2005/8/layout/hierarchy1"/>
    <dgm:cxn modelId="{B9B48DAB-5A15-F447-994F-98421A40FA14}" type="presParOf" srcId="{E5FF39FB-5C66-1545-8334-3D5481F256B9}" destId="{06C2FF72-8650-2542-AA41-D6CD207FAC0A}" srcOrd="0" destOrd="0" presId="urn:microsoft.com/office/officeart/2005/8/layout/hierarchy1"/>
    <dgm:cxn modelId="{1363C9E9-885D-8242-AF45-D4036AF671A8}" type="presParOf" srcId="{06C2FF72-8650-2542-AA41-D6CD207FAC0A}" destId="{0BCBCC73-2E91-324B-B7BA-3CD156DB6D10}" srcOrd="0" destOrd="0" presId="urn:microsoft.com/office/officeart/2005/8/layout/hierarchy1"/>
    <dgm:cxn modelId="{8FFD0670-D87A-4046-A3CE-35DB0E69B2A9}" type="presParOf" srcId="{06C2FF72-8650-2542-AA41-D6CD207FAC0A}" destId="{CFB73E97-507C-D940-BE99-63252955D36A}" srcOrd="1" destOrd="0" presId="urn:microsoft.com/office/officeart/2005/8/layout/hierarchy1"/>
    <dgm:cxn modelId="{4420FD64-45F9-1941-9B86-9D2D2FCCBB39}" type="presParOf" srcId="{E5FF39FB-5C66-1545-8334-3D5481F256B9}" destId="{9626B034-72F6-FD46-A3B1-2E532B2F0C3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B7F135-8AAD-4952-9286-7AB7E44F426B}"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1E4EE3DF-7B76-4C49-B2D3-AEA3C77EF9C6}">
      <dgm:prSet/>
      <dgm:spPr/>
      <dgm:t>
        <a:bodyPr/>
        <a:lstStyle/>
        <a:p>
          <a:r>
            <a:rPr lang="en-US"/>
            <a:t>Establishing rapport</a:t>
          </a:r>
        </a:p>
      </dgm:t>
    </dgm:pt>
    <dgm:pt modelId="{F123319D-0FAD-4861-910A-858A42106952}" type="parTrans" cxnId="{43235C2A-A0DB-4DAD-9CB4-4E9846EC2F1C}">
      <dgm:prSet/>
      <dgm:spPr/>
      <dgm:t>
        <a:bodyPr/>
        <a:lstStyle/>
        <a:p>
          <a:endParaRPr lang="en-US"/>
        </a:p>
      </dgm:t>
    </dgm:pt>
    <dgm:pt modelId="{08C3A321-2D04-4AFC-9862-BC3A6BD3F654}" type="sibTrans" cxnId="{43235C2A-A0DB-4DAD-9CB4-4E9846EC2F1C}">
      <dgm:prSet/>
      <dgm:spPr/>
      <dgm:t>
        <a:bodyPr/>
        <a:lstStyle/>
        <a:p>
          <a:endParaRPr lang="en-US"/>
        </a:p>
      </dgm:t>
    </dgm:pt>
    <dgm:pt modelId="{2D86DF35-9D0E-452D-BA13-7EE32E846E8E}">
      <dgm:prSet/>
      <dgm:spPr/>
      <dgm:t>
        <a:bodyPr/>
        <a:lstStyle/>
        <a:p>
          <a:r>
            <a:rPr lang="en-US"/>
            <a:t>Parameters of the relationship</a:t>
          </a:r>
        </a:p>
      </dgm:t>
    </dgm:pt>
    <dgm:pt modelId="{DAEDE987-B1D9-41CA-A67E-056A950CD8DA}" type="parTrans" cxnId="{380AF021-039A-4719-8761-C05F9527E93C}">
      <dgm:prSet/>
      <dgm:spPr/>
      <dgm:t>
        <a:bodyPr/>
        <a:lstStyle/>
        <a:p>
          <a:endParaRPr lang="en-US"/>
        </a:p>
      </dgm:t>
    </dgm:pt>
    <dgm:pt modelId="{53994C38-0FE1-4082-91CE-BC2C299CD487}" type="sibTrans" cxnId="{380AF021-039A-4719-8761-C05F9527E93C}">
      <dgm:prSet/>
      <dgm:spPr/>
      <dgm:t>
        <a:bodyPr/>
        <a:lstStyle/>
        <a:p>
          <a:endParaRPr lang="en-US"/>
        </a:p>
      </dgm:t>
    </dgm:pt>
    <dgm:pt modelId="{00D5ACD7-81E4-4F04-827E-12728C7BA1BB}">
      <dgm:prSet/>
      <dgm:spPr/>
      <dgm:t>
        <a:bodyPr/>
        <a:lstStyle/>
        <a:p>
          <a:r>
            <a:rPr lang="en-US"/>
            <a:t>Formal or informal contract</a:t>
          </a:r>
        </a:p>
      </dgm:t>
    </dgm:pt>
    <dgm:pt modelId="{B8698DE6-A529-4417-8731-2A585E4190BE}" type="parTrans" cxnId="{B621050D-A4AF-43B4-97DA-BEBC9C467026}">
      <dgm:prSet/>
      <dgm:spPr/>
      <dgm:t>
        <a:bodyPr/>
        <a:lstStyle/>
        <a:p>
          <a:endParaRPr lang="en-US"/>
        </a:p>
      </dgm:t>
    </dgm:pt>
    <dgm:pt modelId="{6643A117-088C-45B4-B32B-AEACB643E743}" type="sibTrans" cxnId="{B621050D-A4AF-43B4-97DA-BEBC9C467026}">
      <dgm:prSet/>
      <dgm:spPr/>
      <dgm:t>
        <a:bodyPr/>
        <a:lstStyle/>
        <a:p>
          <a:endParaRPr lang="en-US"/>
        </a:p>
      </dgm:t>
    </dgm:pt>
    <dgm:pt modelId="{A70D2BA6-B4AF-4594-BD3F-C83F8C09AE2A}">
      <dgm:prSet/>
      <dgm:spPr/>
      <dgm:t>
        <a:bodyPr/>
        <a:lstStyle/>
        <a:p>
          <a:r>
            <a:rPr lang="en-US"/>
            <a:t>Confidentiality</a:t>
          </a:r>
        </a:p>
      </dgm:t>
    </dgm:pt>
    <dgm:pt modelId="{7946845B-130E-4893-BFD7-F4DE45BDD19C}" type="parTrans" cxnId="{6F591D20-2BBD-47F3-BF63-B1E4CFCD5993}">
      <dgm:prSet/>
      <dgm:spPr/>
      <dgm:t>
        <a:bodyPr/>
        <a:lstStyle/>
        <a:p>
          <a:endParaRPr lang="en-US"/>
        </a:p>
      </dgm:t>
    </dgm:pt>
    <dgm:pt modelId="{D65B23F1-F711-41A4-B0E0-3BEF27A5EC26}" type="sibTrans" cxnId="{6F591D20-2BBD-47F3-BF63-B1E4CFCD5993}">
      <dgm:prSet/>
      <dgm:spPr/>
      <dgm:t>
        <a:bodyPr/>
        <a:lstStyle/>
        <a:p>
          <a:endParaRPr lang="en-US"/>
        </a:p>
      </dgm:t>
    </dgm:pt>
    <dgm:pt modelId="{86348D49-3458-416A-B0F7-C785D047FE33}">
      <dgm:prSet/>
      <dgm:spPr/>
      <dgm:t>
        <a:bodyPr/>
        <a:lstStyle/>
        <a:p>
          <a:r>
            <a:rPr lang="en-US"/>
            <a:t>Terms of termination </a:t>
          </a:r>
        </a:p>
      </dgm:t>
    </dgm:pt>
    <dgm:pt modelId="{E970EC67-959D-4A48-BCC8-D023D60ADA4A}" type="parTrans" cxnId="{E8DDC8C0-DECB-4543-8169-F6A3897040AF}">
      <dgm:prSet/>
      <dgm:spPr/>
      <dgm:t>
        <a:bodyPr/>
        <a:lstStyle/>
        <a:p>
          <a:endParaRPr lang="en-US"/>
        </a:p>
      </dgm:t>
    </dgm:pt>
    <dgm:pt modelId="{CF96EA4C-33A1-4A2C-9C32-B5E5740EF9D8}" type="sibTrans" cxnId="{E8DDC8C0-DECB-4543-8169-F6A3897040AF}">
      <dgm:prSet/>
      <dgm:spPr/>
      <dgm:t>
        <a:bodyPr/>
        <a:lstStyle/>
        <a:p>
          <a:endParaRPr lang="en-US"/>
        </a:p>
      </dgm:t>
    </dgm:pt>
    <dgm:pt modelId="{2C327210-B8DD-8142-B1E6-AED52FA1F06C}" type="pres">
      <dgm:prSet presAssocID="{82B7F135-8AAD-4952-9286-7AB7E44F426B}" presName="linear" presStyleCnt="0">
        <dgm:presLayoutVars>
          <dgm:dir/>
          <dgm:animLvl val="lvl"/>
          <dgm:resizeHandles val="exact"/>
        </dgm:presLayoutVars>
      </dgm:prSet>
      <dgm:spPr/>
    </dgm:pt>
    <dgm:pt modelId="{D4D1E533-4D43-8044-8A0F-5D2FB3DD7206}" type="pres">
      <dgm:prSet presAssocID="{1E4EE3DF-7B76-4C49-B2D3-AEA3C77EF9C6}" presName="parentLin" presStyleCnt="0"/>
      <dgm:spPr/>
    </dgm:pt>
    <dgm:pt modelId="{EDE6FCB8-CEB7-AD43-9510-33F1B2F8D0B6}" type="pres">
      <dgm:prSet presAssocID="{1E4EE3DF-7B76-4C49-B2D3-AEA3C77EF9C6}" presName="parentLeftMargin" presStyleLbl="node1" presStyleIdx="0" presStyleCnt="5"/>
      <dgm:spPr/>
    </dgm:pt>
    <dgm:pt modelId="{AAB1C64B-763C-5E42-A2A9-6C24C2654962}" type="pres">
      <dgm:prSet presAssocID="{1E4EE3DF-7B76-4C49-B2D3-AEA3C77EF9C6}" presName="parentText" presStyleLbl="node1" presStyleIdx="0" presStyleCnt="5">
        <dgm:presLayoutVars>
          <dgm:chMax val="0"/>
          <dgm:bulletEnabled val="1"/>
        </dgm:presLayoutVars>
      </dgm:prSet>
      <dgm:spPr/>
    </dgm:pt>
    <dgm:pt modelId="{B9E2870C-BD4B-6B46-B1DD-D3AA31919F2A}" type="pres">
      <dgm:prSet presAssocID="{1E4EE3DF-7B76-4C49-B2D3-AEA3C77EF9C6}" presName="negativeSpace" presStyleCnt="0"/>
      <dgm:spPr/>
    </dgm:pt>
    <dgm:pt modelId="{F0D2E12C-EA4E-5A4E-812E-A8BC808AEC97}" type="pres">
      <dgm:prSet presAssocID="{1E4EE3DF-7B76-4C49-B2D3-AEA3C77EF9C6}" presName="childText" presStyleLbl="conFgAcc1" presStyleIdx="0" presStyleCnt="5">
        <dgm:presLayoutVars>
          <dgm:bulletEnabled val="1"/>
        </dgm:presLayoutVars>
      </dgm:prSet>
      <dgm:spPr/>
    </dgm:pt>
    <dgm:pt modelId="{B91A31E1-EDCD-3948-8EFC-F23C0C375659}" type="pres">
      <dgm:prSet presAssocID="{08C3A321-2D04-4AFC-9862-BC3A6BD3F654}" presName="spaceBetweenRectangles" presStyleCnt="0"/>
      <dgm:spPr/>
    </dgm:pt>
    <dgm:pt modelId="{6856E160-594C-5847-AA0C-95AC1BFFE35F}" type="pres">
      <dgm:prSet presAssocID="{2D86DF35-9D0E-452D-BA13-7EE32E846E8E}" presName="parentLin" presStyleCnt="0"/>
      <dgm:spPr/>
    </dgm:pt>
    <dgm:pt modelId="{965C8375-53E2-3745-90F1-6C3A0BAE06C6}" type="pres">
      <dgm:prSet presAssocID="{2D86DF35-9D0E-452D-BA13-7EE32E846E8E}" presName="parentLeftMargin" presStyleLbl="node1" presStyleIdx="0" presStyleCnt="5"/>
      <dgm:spPr/>
    </dgm:pt>
    <dgm:pt modelId="{4D6ACA51-3B0F-C747-A214-8D3B2A6A4061}" type="pres">
      <dgm:prSet presAssocID="{2D86DF35-9D0E-452D-BA13-7EE32E846E8E}" presName="parentText" presStyleLbl="node1" presStyleIdx="1" presStyleCnt="5">
        <dgm:presLayoutVars>
          <dgm:chMax val="0"/>
          <dgm:bulletEnabled val="1"/>
        </dgm:presLayoutVars>
      </dgm:prSet>
      <dgm:spPr/>
    </dgm:pt>
    <dgm:pt modelId="{EE5E8561-1B3D-1445-8031-CA93CD6BCF9C}" type="pres">
      <dgm:prSet presAssocID="{2D86DF35-9D0E-452D-BA13-7EE32E846E8E}" presName="negativeSpace" presStyleCnt="0"/>
      <dgm:spPr/>
    </dgm:pt>
    <dgm:pt modelId="{55651637-F27C-1D4A-AF0D-D73D91E2D88D}" type="pres">
      <dgm:prSet presAssocID="{2D86DF35-9D0E-452D-BA13-7EE32E846E8E}" presName="childText" presStyleLbl="conFgAcc1" presStyleIdx="1" presStyleCnt="5">
        <dgm:presLayoutVars>
          <dgm:bulletEnabled val="1"/>
        </dgm:presLayoutVars>
      </dgm:prSet>
      <dgm:spPr/>
    </dgm:pt>
    <dgm:pt modelId="{DDFFE950-0F28-134C-9640-8B19D68C35C9}" type="pres">
      <dgm:prSet presAssocID="{53994C38-0FE1-4082-91CE-BC2C299CD487}" presName="spaceBetweenRectangles" presStyleCnt="0"/>
      <dgm:spPr/>
    </dgm:pt>
    <dgm:pt modelId="{196E74D6-6A2F-7943-AE3B-A1B91CBAFBA9}" type="pres">
      <dgm:prSet presAssocID="{00D5ACD7-81E4-4F04-827E-12728C7BA1BB}" presName="parentLin" presStyleCnt="0"/>
      <dgm:spPr/>
    </dgm:pt>
    <dgm:pt modelId="{EFBF3262-172F-3D4E-B209-C49C53C36845}" type="pres">
      <dgm:prSet presAssocID="{00D5ACD7-81E4-4F04-827E-12728C7BA1BB}" presName="parentLeftMargin" presStyleLbl="node1" presStyleIdx="1" presStyleCnt="5"/>
      <dgm:spPr/>
    </dgm:pt>
    <dgm:pt modelId="{A67C5308-F9FB-754C-A1BD-ADB95C49F5B9}" type="pres">
      <dgm:prSet presAssocID="{00D5ACD7-81E4-4F04-827E-12728C7BA1BB}" presName="parentText" presStyleLbl="node1" presStyleIdx="2" presStyleCnt="5">
        <dgm:presLayoutVars>
          <dgm:chMax val="0"/>
          <dgm:bulletEnabled val="1"/>
        </dgm:presLayoutVars>
      </dgm:prSet>
      <dgm:spPr/>
    </dgm:pt>
    <dgm:pt modelId="{DD407E84-C492-284E-BCD9-11B8C4DA8B62}" type="pres">
      <dgm:prSet presAssocID="{00D5ACD7-81E4-4F04-827E-12728C7BA1BB}" presName="negativeSpace" presStyleCnt="0"/>
      <dgm:spPr/>
    </dgm:pt>
    <dgm:pt modelId="{DC6BFC25-2D32-B742-A991-FC8EC3CF9756}" type="pres">
      <dgm:prSet presAssocID="{00D5ACD7-81E4-4F04-827E-12728C7BA1BB}" presName="childText" presStyleLbl="conFgAcc1" presStyleIdx="2" presStyleCnt="5">
        <dgm:presLayoutVars>
          <dgm:bulletEnabled val="1"/>
        </dgm:presLayoutVars>
      </dgm:prSet>
      <dgm:spPr/>
    </dgm:pt>
    <dgm:pt modelId="{ACDC4F17-A3B4-F943-91B2-CA46A49693CD}" type="pres">
      <dgm:prSet presAssocID="{6643A117-088C-45B4-B32B-AEACB643E743}" presName="spaceBetweenRectangles" presStyleCnt="0"/>
      <dgm:spPr/>
    </dgm:pt>
    <dgm:pt modelId="{0EB64490-9BA5-E24F-8C65-F88B0A3496E3}" type="pres">
      <dgm:prSet presAssocID="{A70D2BA6-B4AF-4594-BD3F-C83F8C09AE2A}" presName="parentLin" presStyleCnt="0"/>
      <dgm:spPr/>
    </dgm:pt>
    <dgm:pt modelId="{439B4868-2F7D-F142-9D73-A02E2BAD23F5}" type="pres">
      <dgm:prSet presAssocID="{A70D2BA6-B4AF-4594-BD3F-C83F8C09AE2A}" presName="parentLeftMargin" presStyleLbl="node1" presStyleIdx="2" presStyleCnt="5"/>
      <dgm:spPr/>
    </dgm:pt>
    <dgm:pt modelId="{0F885DF4-F7C9-A94C-9530-BA4EB8871368}" type="pres">
      <dgm:prSet presAssocID="{A70D2BA6-B4AF-4594-BD3F-C83F8C09AE2A}" presName="parentText" presStyleLbl="node1" presStyleIdx="3" presStyleCnt="5">
        <dgm:presLayoutVars>
          <dgm:chMax val="0"/>
          <dgm:bulletEnabled val="1"/>
        </dgm:presLayoutVars>
      </dgm:prSet>
      <dgm:spPr/>
    </dgm:pt>
    <dgm:pt modelId="{947F61F9-0483-3748-8782-A383E03D303F}" type="pres">
      <dgm:prSet presAssocID="{A70D2BA6-B4AF-4594-BD3F-C83F8C09AE2A}" presName="negativeSpace" presStyleCnt="0"/>
      <dgm:spPr/>
    </dgm:pt>
    <dgm:pt modelId="{5202E501-D9E1-2041-810F-48B67BC438F6}" type="pres">
      <dgm:prSet presAssocID="{A70D2BA6-B4AF-4594-BD3F-C83F8C09AE2A}" presName="childText" presStyleLbl="conFgAcc1" presStyleIdx="3" presStyleCnt="5">
        <dgm:presLayoutVars>
          <dgm:bulletEnabled val="1"/>
        </dgm:presLayoutVars>
      </dgm:prSet>
      <dgm:spPr/>
    </dgm:pt>
    <dgm:pt modelId="{2E641436-EEDE-2B44-AC49-461F3345209D}" type="pres">
      <dgm:prSet presAssocID="{D65B23F1-F711-41A4-B0E0-3BEF27A5EC26}" presName="spaceBetweenRectangles" presStyleCnt="0"/>
      <dgm:spPr/>
    </dgm:pt>
    <dgm:pt modelId="{0A1BF2A8-61EF-1E44-9A74-41B9FB2CF68F}" type="pres">
      <dgm:prSet presAssocID="{86348D49-3458-416A-B0F7-C785D047FE33}" presName="parentLin" presStyleCnt="0"/>
      <dgm:spPr/>
    </dgm:pt>
    <dgm:pt modelId="{3C611F42-D625-4041-B754-D5175AE7E3E2}" type="pres">
      <dgm:prSet presAssocID="{86348D49-3458-416A-B0F7-C785D047FE33}" presName="parentLeftMargin" presStyleLbl="node1" presStyleIdx="3" presStyleCnt="5"/>
      <dgm:spPr/>
    </dgm:pt>
    <dgm:pt modelId="{22F4862F-4E98-0E4E-8D9A-D3C3AD95EFD1}" type="pres">
      <dgm:prSet presAssocID="{86348D49-3458-416A-B0F7-C785D047FE33}" presName="parentText" presStyleLbl="node1" presStyleIdx="4" presStyleCnt="5">
        <dgm:presLayoutVars>
          <dgm:chMax val="0"/>
          <dgm:bulletEnabled val="1"/>
        </dgm:presLayoutVars>
      </dgm:prSet>
      <dgm:spPr/>
    </dgm:pt>
    <dgm:pt modelId="{92C62AF9-2880-ED46-B383-636159FD0C64}" type="pres">
      <dgm:prSet presAssocID="{86348D49-3458-416A-B0F7-C785D047FE33}" presName="negativeSpace" presStyleCnt="0"/>
      <dgm:spPr/>
    </dgm:pt>
    <dgm:pt modelId="{C767E133-3B34-F547-B0B1-EECE55868D37}" type="pres">
      <dgm:prSet presAssocID="{86348D49-3458-416A-B0F7-C785D047FE33}" presName="childText" presStyleLbl="conFgAcc1" presStyleIdx="4" presStyleCnt="5">
        <dgm:presLayoutVars>
          <dgm:bulletEnabled val="1"/>
        </dgm:presLayoutVars>
      </dgm:prSet>
      <dgm:spPr/>
    </dgm:pt>
  </dgm:ptLst>
  <dgm:cxnLst>
    <dgm:cxn modelId="{B621050D-A4AF-43B4-97DA-BEBC9C467026}" srcId="{82B7F135-8AAD-4952-9286-7AB7E44F426B}" destId="{00D5ACD7-81E4-4F04-827E-12728C7BA1BB}" srcOrd="2" destOrd="0" parTransId="{B8698DE6-A529-4417-8731-2A585E4190BE}" sibTransId="{6643A117-088C-45B4-B32B-AEACB643E743}"/>
    <dgm:cxn modelId="{88C5810E-27C6-8B4B-884D-87869E0D60BB}" type="presOf" srcId="{1E4EE3DF-7B76-4C49-B2D3-AEA3C77EF9C6}" destId="{EDE6FCB8-CEB7-AD43-9510-33F1B2F8D0B6}" srcOrd="0" destOrd="0" presId="urn:microsoft.com/office/officeart/2005/8/layout/list1"/>
    <dgm:cxn modelId="{F387D111-8811-6E4C-A253-E6D3C04CBF6F}" type="presOf" srcId="{A70D2BA6-B4AF-4594-BD3F-C83F8C09AE2A}" destId="{0F885DF4-F7C9-A94C-9530-BA4EB8871368}" srcOrd="1" destOrd="0" presId="urn:microsoft.com/office/officeart/2005/8/layout/list1"/>
    <dgm:cxn modelId="{9ACB0D1D-622B-A04A-A04C-16AB317B9644}" type="presOf" srcId="{00D5ACD7-81E4-4F04-827E-12728C7BA1BB}" destId="{A67C5308-F9FB-754C-A1BD-ADB95C49F5B9}" srcOrd="1" destOrd="0" presId="urn:microsoft.com/office/officeart/2005/8/layout/list1"/>
    <dgm:cxn modelId="{6F591D20-2BBD-47F3-BF63-B1E4CFCD5993}" srcId="{82B7F135-8AAD-4952-9286-7AB7E44F426B}" destId="{A70D2BA6-B4AF-4594-BD3F-C83F8C09AE2A}" srcOrd="3" destOrd="0" parTransId="{7946845B-130E-4893-BFD7-F4DE45BDD19C}" sibTransId="{D65B23F1-F711-41A4-B0E0-3BEF27A5EC26}"/>
    <dgm:cxn modelId="{380AF021-039A-4719-8761-C05F9527E93C}" srcId="{82B7F135-8AAD-4952-9286-7AB7E44F426B}" destId="{2D86DF35-9D0E-452D-BA13-7EE32E846E8E}" srcOrd="1" destOrd="0" parTransId="{DAEDE987-B1D9-41CA-A67E-056A950CD8DA}" sibTransId="{53994C38-0FE1-4082-91CE-BC2C299CD487}"/>
    <dgm:cxn modelId="{43235C2A-A0DB-4DAD-9CB4-4E9846EC2F1C}" srcId="{82B7F135-8AAD-4952-9286-7AB7E44F426B}" destId="{1E4EE3DF-7B76-4C49-B2D3-AEA3C77EF9C6}" srcOrd="0" destOrd="0" parTransId="{F123319D-0FAD-4861-910A-858A42106952}" sibTransId="{08C3A321-2D04-4AFC-9862-BC3A6BD3F654}"/>
    <dgm:cxn modelId="{D03DBE2A-07D3-8F4B-9EE5-95D919A5D863}" type="presOf" srcId="{86348D49-3458-416A-B0F7-C785D047FE33}" destId="{3C611F42-D625-4041-B754-D5175AE7E3E2}" srcOrd="0" destOrd="0" presId="urn:microsoft.com/office/officeart/2005/8/layout/list1"/>
    <dgm:cxn modelId="{DCF44E79-B50E-574D-AC30-EAC2DA92AF77}" type="presOf" srcId="{1E4EE3DF-7B76-4C49-B2D3-AEA3C77EF9C6}" destId="{AAB1C64B-763C-5E42-A2A9-6C24C2654962}" srcOrd="1" destOrd="0" presId="urn:microsoft.com/office/officeart/2005/8/layout/list1"/>
    <dgm:cxn modelId="{F8F54AAA-3587-0048-8ED6-D2EC1B604062}" type="presOf" srcId="{2D86DF35-9D0E-452D-BA13-7EE32E846E8E}" destId="{4D6ACA51-3B0F-C747-A214-8D3B2A6A4061}" srcOrd="1" destOrd="0" presId="urn:microsoft.com/office/officeart/2005/8/layout/list1"/>
    <dgm:cxn modelId="{E8DDC8C0-DECB-4543-8169-F6A3897040AF}" srcId="{82B7F135-8AAD-4952-9286-7AB7E44F426B}" destId="{86348D49-3458-416A-B0F7-C785D047FE33}" srcOrd="4" destOrd="0" parTransId="{E970EC67-959D-4A48-BCC8-D023D60ADA4A}" sibTransId="{CF96EA4C-33A1-4A2C-9C32-B5E5740EF9D8}"/>
    <dgm:cxn modelId="{290217CA-415A-A041-ACF7-1FCBFE08C07E}" type="presOf" srcId="{2D86DF35-9D0E-452D-BA13-7EE32E846E8E}" destId="{965C8375-53E2-3745-90F1-6C3A0BAE06C6}" srcOrd="0" destOrd="0" presId="urn:microsoft.com/office/officeart/2005/8/layout/list1"/>
    <dgm:cxn modelId="{ED2B7BD3-0B94-9348-935D-AB755EDEAEFB}" type="presOf" srcId="{A70D2BA6-B4AF-4594-BD3F-C83F8C09AE2A}" destId="{439B4868-2F7D-F142-9D73-A02E2BAD23F5}" srcOrd="0" destOrd="0" presId="urn:microsoft.com/office/officeart/2005/8/layout/list1"/>
    <dgm:cxn modelId="{D72AA5E1-6A9C-E54E-9EB2-98C54CFDA19C}" type="presOf" srcId="{00D5ACD7-81E4-4F04-827E-12728C7BA1BB}" destId="{EFBF3262-172F-3D4E-B209-C49C53C36845}" srcOrd="0" destOrd="0" presId="urn:microsoft.com/office/officeart/2005/8/layout/list1"/>
    <dgm:cxn modelId="{54F965EC-1DBF-6643-B2B2-6A0E352D945F}" type="presOf" srcId="{82B7F135-8AAD-4952-9286-7AB7E44F426B}" destId="{2C327210-B8DD-8142-B1E6-AED52FA1F06C}" srcOrd="0" destOrd="0" presId="urn:microsoft.com/office/officeart/2005/8/layout/list1"/>
    <dgm:cxn modelId="{C7120AFE-DD39-7B48-9A6C-E090B68BC7E0}" type="presOf" srcId="{86348D49-3458-416A-B0F7-C785D047FE33}" destId="{22F4862F-4E98-0E4E-8D9A-D3C3AD95EFD1}" srcOrd="1" destOrd="0" presId="urn:microsoft.com/office/officeart/2005/8/layout/list1"/>
    <dgm:cxn modelId="{AD94B3D8-CA66-1F4A-A218-A938A6E1996E}" type="presParOf" srcId="{2C327210-B8DD-8142-B1E6-AED52FA1F06C}" destId="{D4D1E533-4D43-8044-8A0F-5D2FB3DD7206}" srcOrd="0" destOrd="0" presId="urn:microsoft.com/office/officeart/2005/8/layout/list1"/>
    <dgm:cxn modelId="{90C936BC-D27F-B747-B97E-7FD0877948D5}" type="presParOf" srcId="{D4D1E533-4D43-8044-8A0F-5D2FB3DD7206}" destId="{EDE6FCB8-CEB7-AD43-9510-33F1B2F8D0B6}" srcOrd="0" destOrd="0" presId="urn:microsoft.com/office/officeart/2005/8/layout/list1"/>
    <dgm:cxn modelId="{35CD8888-94FA-8248-B37F-C372CBB158DD}" type="presParOf" srcId="{D4D1E533-4D43-8044-8A0F-5D2FB3DD7206}" destId="{AAB1C64B-763C-5E42-A2A9-6C24C2654962}" srcOrd="1" destOrd="0" presId="urn:microsoft.com/office/officeart/2005/8/layout/list1"/>
    <dgm:cxn modelId="{8654AB22-E7F0-6246-B0C6-2921FF06D822}" type="presParOf" srcId="{2C327210-B8DD-8142-B1E6-AED52FA1F06C}" destId="{B9E2870C-BD4B-6B46-B1DD-D3AA31919F2A}" srcOrd="1" destOrd="0" presId="urn:microsoft.com/office/officeart/2005/8/layout/list1"/>
    <dgm:cxn modelId="{4C697774-E3AE-6D46-B78C-D5DDF5B511F5}" type="presParOf" srcId="{2C327210-B8DD-8142-B1E6-AED52FA1F06C}" destId="{F0D2E12C-EA4E-5A4E-812E-A8BC808AEC97}" srcOrd="2" destOrd="0" presId="urn:microsoft.com/office/officeart/2005/8/layout/list1"/>
    <dgm:cxn modelId="{6AFC4D2A-E8BC-E340-94FB-E3EFFBBDE84F}" type="presParOf" srcId="{2C327210-B8DD-8142-B1E6-AED52FA1F06C}" destId="{B91A31E1-EDCD-3948-8EFC-F23C0C375659}" srcOrd="3" destOrd="0" presId="urn:microsoft.com/office/officeart/2005/8/layout/list1"/>
    <dgm:cxn modelId="{37D67427-323A-BA49-AB51-0601E4CC5A9A}" type="presParOf" srcId="{2C327210-B8DD-8142-B1E6-AED52FA1F06C}" destId="{6856E160-594C-5847-AA0C-95AC1BFFE35F}" srcOrd="4" destOrd="0" presId="urn:microsoft.com/office/officeart/2005/8/layout/list1"/>
    <dgm:cxn modelId="{D01373DE-A48F-BD4E-9BBD-966995D6A3DD}" type="presParOf" srcId="{6856E160-594C-5847-AA0C-95AC1BFFE35F}" destId="{965C8375-53E2-3745-90F1-6C3A0BAE06C6}" srcOrd="0" destOrd="0" presId="urn:microsoft.com/office/officeart/2005/8/layout/list1"/>
    <dgm:cxn modelId="{171D2E5E-B260-A341-9765-6A03EC0A7B56}" type="presParOf" srcId="{6856E160-594C-5847-AA0C-95AC1BFFE35F}" destId="{4D6ACA51-3B0F-C747-A214-8D3B2A6A4061}" srcOrd="1" destOrd="0" presId="urn:microsoft.com/office/officeart/2005/8/layout/list1"/>
    <dgm:cxn modelId="{D5A96572-B5CA-CE42-AB91-F433F0F86EF5}" type="presParOf" srcId="{2C327210-B8DD-8142-B1E6-AED52FA1F06C}" destId="{EE5E8561-1B3D-1445-8031-CA93CD6BCF9C}" srcOrd="5" destOrd="0" presId="urn:microsoft.com/office/officeart/2005/8/layout/list1"/>
    <dgm:cxn modelId="{9FEC59E9-ED9E-6344-A320-26527AF7F3A0}" type="presParOf" srcId="{2C327210-B8DD-8142-B1E6-AED52FA1F06C}" destId="{55651637-F27C-1D4A-AF0D-D73D91E2D88D}" srcOrd="6" destOrd="0" presId="urn:microsoft.com/office/officeart/2005/8/layout/list1"/>
    <dgm:cxn modelId="{54A8A423-9742-3347-8D20-0D9FEBDD1DC5}" type="presParOf" srcId="{2C327210-B8DD-8142-B1E6-AED52FA1F06C}" destId="{DDFFE950-0F28-134C-9640-8B19D68C35C9}" srcOrd="7" destOrd="0" presId="urn:microsoft.com/office/officeart/2005/8/layout/list1"/>
    <dgm:cxn modelId="{A77F2536-69F3-FC48-8C19-30A413C3C3CC}" type="presParOf" srcId="{2C327210-B8DD-8142-B1E6-AED52FA1F06C}" destId="{196E74D6-6A2F-7943-AE3B-A1B91CBAFBA9}" srcOrd="8" destOrd="0" presId="urn:microsoft.com/office/officeart/2005/8/layout/list1"/>
    <dgm:cxn modelId="{3658D6A7-A4B8-BD4D-8CAF-9E10AABE8D27}" type="presParOf" srcId="{196E74D6-6A2F-7943-AE3B-A1B91CBAFBA9}" destId="{EFBF3262-172F-3D4E-B209-C49C53C36845}" srcOrd="0" destOrd="0" presId="urn:microsoft.com/office/officeart/2005/8/layout/list1"/>
    <dgm:cxn modelId="{45BC667D-F187-7240-BE7A-E016F4F4C591}" type="presParOf" srcId="{196E74D6-6A2F-7943-AE3B-A1B91CBAFBA9}" destId="{A67C5308-F9FB-754C-A1BD-ADB95C49F5B9}" srcOrd="1" destOrd="0" presId="urn:microsoft.com/office/officeart/2005/8/layout/list1"/>
    <dgm:cxn modelId="{B39E91A7-203B-6147-A2D2-74F2F2D33CAC}" type="presParOf" srcId="{2C327210-B8DD-8142-B1E6-AED52FA1F06C}" destId="{DD407E84-C492-284E-BCD9-11B8C4DA8B62}" srcOrd="9" destOrd="0" presId="urn:microsoft.com/office/officeart/2005/8/layout/list1"/>
    <dgm:cxn modelId="{02952915-072D-A446-BCA8-8D520A15949F}" type="presParOf" srcId="{2C327210-B8DD-8142-B1E6-AED52FA1F06C}" destId="{DC6BFC25-2D32-B742-A991-FC8EC3CF9756}" srcOrd="10" destOrd="0" presId="urn:microsoft.com/office/officeart/2005/8/layout/list1"/>
    <dgm:cxn modelId="{C7279136-D285-4F4B-84F0-8E5F8D965180}" type="presParOf" srcId="{2C327210-B8DD-8142-B1E6-AED52FA1F06C}" destId="{ACDC4F17-A3B4-F943-91B2-CA46A49693CD}" srcOrd="11" destOrd="0" presId="urn:microsoft.com/office/officeart/2005/8/layout/list1"/>
    <dgm:cxn modelId="{3ECBC62C-587D-FD42-BE70-FAB1868D6A05}" type="presParOf" srcId="{2C327210-B8DD-8142-B1E6-AED52FA1F06C}" destId="{0EB64490-9BA5-E24F-8C65-F88B0A3496E3}" srcOrd="12" destOrd="0" presId="urn:microsoft.com/office/officeart/2005/8/layout/list1"/>
    <dgm:cxn modelId="{7342141A-39F5-A14B-A515-053C0BA5FDB1}" type="presParOf" srcId="{0EB64490-9BA5-E24F-8C65-F88B0A3496E3}" destId="{439B4868-2F7D-F142-9D73-A02E2BAD23F5}" srcOrd="0" destOrd="0" presId="urn:microsoft.com/office/officeart/2005/8/layout/list1"/>
    <dgm:cxn modelId="{3DC6D597-4F67-D441-A050-DBCC2B97DF53}" type="presParOf" srcId="{0EB64490-9BA5-E24F-8C65-F88B0A3496E3}" destId="{0F885DF4-F7C9-A94C-9530-BA4EB8871368}" srcOrd="1" destOrd="0" presId="urn:microsoft.com/office/officeart/2005/8/layout/list1"/>
    <dgm:cxn modelId="{14AAF526-F75A-AB44-B7B8-14A31BA309AF}" type="presParOf" srcId="{2C327210-B8DD-8142-B1E6-AED52FA1F06C}" destId="{947F61F9-0483-3748-8782-A383E03D303F}" srcOrd="13" destOrd="0" presId="urn:microsoft.com/office/officeart/2005/8/layout/list1"/>
    <dgm:cxn modelId="{638E291B-1179-334F-B456-5451C85C5AFE}" type="presParOf" srcId="{2C327210-B8DD-8142-B1E6-AED52FA1F06C}" destId="{5202E501-D9E1-2041-810F-48B67BC438F6}" srcOrd="14" destOrd="0" presId="urn:microsoft.com/office/officeart/2005/8/layout/list1"/>
    <dgm:cxn modelId="{626E737F-86E2-3544-9E11-B9FEF97085A4}" type="presParOf" srcId="{2C327210-B8DD-8142-B1E6-AED52FA1F06C}" destId="{2E641436-EEDE-2B44-AC49-461F3345209D}" srcOrd="15" destOrd="0" presId="urn:microsoft.com/office/officeart/2005/8/layout/list1"/>
    <dgm:cxn modelId="{CCA8AB0D-597F-6348-ABC6-3BCF8260F30A}" type="presParOf" srcId="{2C327210-B8DD-8142-B1E6-AED52FA1F06C}" destId="{0A1BF2A8-61EF-1E44-9A74-41B9FB2CF68F}" srcOrd="16" destOrd="0" presId="urn:microsoft.com/office/officeart/2005/8/layout/list1"/>
    <dgm:cxn modelId="{45F0C7A1-7AEA-5B41-A251-5FAD8C3B7778}" type="presParOf" srcId="{0A1BF2A8-61EF-1E44-9A74-41B9FB2CF68F}" destId="{3C611F42-D625-4041-B754-D5175AE7E3E2}" srcOrd="0" destOrd="0" presId="urn:microsoft.com/office/officeart/2005/8/layout/list1"/>
    <dgm:cxn modelId="{F80BA582-5A2E-0547-B7C3-7EA42B02BBB1}" type="presParOf" srcId="{0A1BF2A8-61EF-1E44-9A74-41B9FB2CF68F}" destId="{22F4862F-4E98-0E4E-8D9A-D3C3AD95EFD1}" srcOrd="1" destOrd="0" presId="urn:microsoft.com/office/officeart/2005/8/layout/list1"/>
    <dgm:cxn modelId="{6D0E1AF7-F779-CE4E-8A96-FB582EBCC60E}" type="presParOf" srcId="{2C327210-B8DD-8142-B1E6-AED52FA1F06C}" destId="{92C62AF9-2880-ED46-B383-636159FD0C64}" srcOrd="17" destOrd="0" presId="urn:microsoft.com/office/officeart/2005/8/layout/list1"/>
    <dgm:cxn modelId="{4A9F7D01-D989-4C4C-A9B1-55A06CF2A5FC}" type="presParOf" srcId="{2C327210-B8DD-8142-B1E6-AED52FA1F06C}" destId="{C767E133-3B34-F547-B0B1-EECE55868D3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0EF3E5-EECB-4DC0-BEA8-80031C61BEC0}"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0CD277EF-CBD3-4AC5-975B-3D589B2F22FF}">
      <dgm:prSet/>
      <dgm:spPr/>
      <dgm:t>
        <a:bodyPr/>
        <a:lstStyle/>
        <a:p>
          <a:r>
            <a:rPr lang="en-US"/>
            <a:t>Maintain relationship</a:t>
          </a:r>
        </a:p>
      </dgm:t>
    </dgm:pt>
    <dgm:pt modelId="{3015095D-FF40-43A7-968E-93060A49379B}" type="parTrans" cxnId="{1AFE6190-156F-4C26-9DCB-A489BCCE05E3}">
      <dgm:prSet/>
      <dgm:spPr/>
      <dgm:t>
        <a:bodyPr/>
        <a:lstStyle/>
        <a:p>
          <a:endParaRPr lang="en-US"/>
        </a:p>
      </dgm:t>
    </dgm:pt>
    <dgm:pt modelId="{2C8A0C36-D2B3-47FE-A0F1-1F3AEDEC917E}" type="sibTrans" cxnId="{1AFE6190-156F-4C26-9DCB-A489BCCE05E3}">
      <dgm:prSet/>
      <dgm:spPr/>
      <dgm:t>
        <a:bodyPr/>
        <a:lstStyle/>
        <a:p>
          <a:endParaRPr lang="en-US"/>
        </a:p>
      </dgm:t>
    </dgm:pt>
    <dgm:pt modelId="{FEB6E400-EA0C-4EE2-A89E-DF9B5667A46A}">
      <dgm:prSet/>
      <dgm:spPr/>
      <dgm:t>
        <a:bodyPr/>
        <a:lstStyle/>
        <a:p>
          <a:r>
            <a:rPr lang="en-US"/>
            <a:t>Gather further data</a:t>
          </a:r>
        </a:p>
      </dgm:t>
    </dgm:pt>
    <dgm:pt modelId="{0BCCFC69-FE01-4447-BCCF-EC0161B0A81F}" type="parTrans" cxnId="{F70DC46D-5EF2-4B89-95D5-EACD9F167724}">
      <dgm:prSet/>
      <dgm:spPr/>
      <dgm:t>
        <a:bodyPr/>
        <a:lstStyle/>
        <a:p>
          <a:endParaRPr lang="en-US"/>
        </a:p>
      </dgm:t>
    </dgm:pt>
    <dgm:pt modelId="{A1857FF0-45BC-4B14-A29F-B36593589BC7}" type="sibTrans" cxnId="{F70DC46D-5EF2-4B89-95D5-EACD9F167724}">
      <dgm:prSet/>
      <dgm:spPr/>
      <dgm:t>
        <a:bodyPr/>
        <a:lstStyle/>
        <a:p>
          <a:endParaRPr lang="en-US"/>
        </a:p>
      </dgm:t>
    </dgm:pt>
    <dgm:pt modelId="{5E4F80C1-BF24-4E8B-B928-7A8E15B66227}">
      <dgm:prSet/>
      <dgm:spPr/>
      <dgm:t>
        <a:bodyPr/>
        <a:lstStyle/>
        <a:p>
          <a:r>
            <a:rPr lang="en-US"/>
            <a:t>Promote patient’s</a:t>
          </a:r>
        </a:p>
      </dgm:t>
    </dgm:pt>
    <dgm:pt modelId="{EEEE3B46-7F54-4371-B389-F29D770A9D37}" type="parTrans" cxnId="{71EFB029-6905-44AD-BBBF-DA6E899B34B4}">
      <dgm:prSet/>
      <dgm:spPr/>
      <dgm:t>
        <a:bodyPr/>
        <a:lstStyle/>
        <a:p>
          <a:endParaRPr lang="en-US"/>
        </a:p>
      </dgm:t>
    </dgm:pt>
    <dgm:pt modelId="{C1F9685E-FE91-48EE-9B08-F934AD15912C}" type="sibTrans" cxnId="{71EFB029-6905-44AD-BBBF-DA6E899B34B4}">
      <dgm:prSet/>
      <dgm:spPr/>
      <dgm:t>
        <a:bodyPr/>
        <a:lstStyle/>
        <a:p>
          <a:endParaRPr lang="en-US"/>
        </a:p>
      </dgm:t>
    </dgm:pt>
    <dgm:pt modelId="{574C108D-9DD7-4960-8A7F-62C5F0E5446F}">
      <dgm:prSet/>
      <dgm:spPr/>
      <dgm:t>
        <a:bodyPr/>
        <a:lstStyle/>
        <a:p>
          <a:r>
            <a:rPr lang="en-US"/>
            <a:t>Problem-solving skills</a:t>
          </a:r>
        </a:p>
      </dgm:t>
    </dgm:pt>
    <dgm:pt modelId="{70378B71-269C-4697-9D10-338B4117375D}" type="parTrans" cxnId="{4189D8E0-2F03-4B71-BABF-58061E9620A1}">
      <dgm:prSet/>
      <dgm:spPr/>
      <dgm:t>
        <a:bodyPr/>
        <a:lstStyle/>
        <a:p>
          <a:endParaRPr lang="en-US"/>
        </a:p>
      </dgm:t>
    </dgm:pt>
    <dgm:pt modelId="{7DCDB8D5-D8A2-419D-8836-1FA7D5C7EDD8}" type="sibTrans" cxnId="{4189D8E0-2F03-4B71-BABF-58061E9620A1}">
      <dgm:prSet/>
      <dgm:spPr/>
      <dgm:t>
        <a:bodyPr/>
        <a:lstStyle/>
        <a:p>
          <a:endParaRPr lang="en-US"/>
        </a:p>
      </dgm:t>
    </dgm:pt>
    <dgm:pt modelId="{7F3360BB-FD7A-4AEE-90A1-BBDFC090A98B}">
      <dgm:prSet/>
      <dgm:spPr/>
      <dgm:t>
        <a:bodyPr/>
        <a:lstStyle/>
        <a:p>
          <a:r>
            <a:rPr lang="en-US"/>
            <a:t>Self-esteem</a:t>
          </a:r>
        </a:p>
      </dgm:t>
    </dgm:pt>
    <dgm:pt modelId="{3928730A-7C8C-490F-B30E-C1FE8D707A3E}" type="parTrans" cxnId="{29D0B14C-5299-440A-9C08-135A0BEC441F}">
      <dgm:prSet/>
      <dgm:spPr/>
      <dgm:t>
        <a:bodyPr/>
        <a:lstStyle/>
        <a:p>
          <a:endParaRPr lang="en-US"/>
        </a:p>
      </dgm:t>
    </dgm:pt>
    <dgm:pt modelId="{57D2FE97-B895-4708-B7F3-194CAC4E38DF}" type="sibTrans" cxnId="{29D0B14C-5299-440A-9C08-135A0BEC441F}">
      <dgm:prSet/>
      <dgm:spPr/>
      <dgm:t>
        <a:bodyPr/>
        <a:lstStyle/>
        <a:p>
          <a:endParaRPr lang="en-US"/>
        </a:p>
      </dgm:t>
    </dgm:pt>
    <dgm:pt modelId="{60A035DD-0A11-4031-B1F9-09578726429B}">
      <dgm:prSet/>
      <dgm:spPr/>
      <dgm:t>
        <a:bodyPr/>
        <a:lstStyle/>
        <a:p>
          <a:r>
            <a:rPr lang="en-US"/>
            <a:t>Use of language</a:t>
          </a:r>
        </a:p>
      </dgm:t>
    </dgm:pt>
    <dgm:pt modelId="{0D2A722C-AAB2-44EA-BF13-DC9D481A7D30}" type="parTrans" cxnId="{21988B84-A27D-4FFE-B0A1-905FDE944198}">
      <dgm:prSet/>
      <dgm:spPr/>
      <dgm:t>
        <a:bodyPr/>
        <a:lstStyle/>
        <a:p>
          <a:endParaRPr lang="en-US"/>
        </a:p>
      </dgm:t>
    </dgm:pt>
    <dgm:pt modelId="{54533F35-8D83-495C-8A71-8AC10A9699A7}" type="sibTrans" cxnId="{21988B84-A27D-4FFE-B0A1-905FDE944198}">
      <dgm:prSet/>
      <dgm:spPr/>
      <dgm:t>
        <a:bodyPr/>
        <a:lstStyle/>
        <a:p>
          <a:endParaRPr lang="en-US"/>
        </a:p>
      </dgm:t>
    </dgm:pt>
    <dgm:pt modelId="{081D88A9-7F9E-4E2E-BF7F-641045163397}">
      <dgm:prSet/>
      <dgm:spPr/>
      <dgm:t>
        <a:bodyPr/>
        <a:lstStyle/>
        <a:p>
          <a:r>
            <a:rPr lang="en-US"/>
            <a:t>Facilitate behavioral change</a:t>
          </a:r>
        </a:p>
      </dgm:t>
    </dgm:pt>
    <dgm:pt modelId="{E0851AC8-C003-44E5-8DEB-D2185DF23F9D}" type="parTrans" cxnId="{FC4FF0EB-71AE-4F1D-A6B6-9C1F1C1CA817}">
      <dgm:prSet/>
      <dgm:spPr/>
      <dgm:t>
        <a:bodyPr/>
        <a:lstStyle/>
        <a:p>
          <a:endParaRPr lang="en-US"/>
        </a:p>
      </dgm:t>
    </dgm:pt>
    <dgm:pt modelId="{6A0B176F-CBD3-4000-9D10-E5BD2E5DA6B7}" type="sibTrans" cxnId="{FC4FF0EB-71AE-4F1D-A6B6-9C1F1C1CA817}">
      <dgm:prSet/>
      <dgm:spPr/>
      <dgm:t>
        <a:bodyPr/>
        <a:lstStyle/>
        <a:p>
          <a:endParaRPr lang="en-US"/>
        </a:p>
      </dgm:t>
    </dgm:pt>
    <dgm:pt modelId="{587C3E73-0DA0-4073-8F8C-03239C2109B4}">
      <dgm:prSet/>
      <dgm:spPr/>
      <dgm:t>
        <a:bodyPr/>
        <a:lstStyle/>
        <a:p>
          <a:r>
            <a:rPr lang="en-US"/>
            <a:t>Overcome resistant behaviors</a:t>
          </a:r>
        </a:p>
      </dgm:t>
    </dgm:pt>
    <dgm:pt modelId="{06CCFFF3-8A86-413B-8130-496B6C507DE0}" type="parTrans" cxnId="{31FA86A6-A2EF-4B9C-9D73-B406140309CC}">
      <dgm:prSet/>
      <dgm:spPr/>
      <dgm:t>
        <a:bodyPr/>
        <a:lstStyle/>
        <a:p>
          <a:endParaRPr lang="en-US"/>
        </a:p>
      </dgm:t>
    </dgm:pt>
    <dgm:pt modelId="{53B847EE-FC9A-4CC6-8451-2C4F20D89C2C}" type="sibTrans" cxnId="{31FA86A6-A2EF-4B9C-9D73-B406140309CC}">
      <dgm:prSet/>
      <dgm:spPr/>
      <dgm:t>
        <a:bodyPr/>
        <a:lstStyle/>
        <a:p>
          <a:endParaRPr lang="en-US"/>
        </a:p>
      </dgm:t>
    </dgm:pt>
    <dgm:pt modelId="{084A8F0C-AD7E-4EAC-9EDB-534C789A85CB}">
      <dgm:prSet/>
      <dgm:spPr/>
      <dgm:t>
        <a:bodyPr/>
        <a:lstStyle/>
        <a:p>
          <a:r>
            <a:rPr lang="en-US"/>
            <a:t>Evaluate problems and goals</a:t>
          </a:r>
        </a:p>
      </dgm:t>
    </dgm:pt>
    <dgm:pt modelId="{7C13C179-BC22-4515-AC18-06AABAA6FF65}" type="parTrans" cxnId="{F501954B-E1A6-4B81-BDAC-41102AAA2EA2}">
      <dgm:prSet/>
      <dgm:spPr/>
      <dgm:t>
        <a:bodyPr/>
        <a:lstStyle/>
        <a:p>
          <a:endParaRPr lang="en-US"/>
        </a:p>
      </dgm:t>
    </dgm:pt>
    <dgm:pt modelId="{F9AE3641-452B-4067-B46F-8797AB86E42A}" type="sibTrans" cxnId="{F501954B-E1A6-4B81-BDAC-41102AAA2EA2}">
      <dgm:prSet/>
      <dgm:spPr/>
      <dgm:t>
        <a:bodyPr/>
        <a:lstStyle/>
        <a:p>
          <a:endParaRPr lang="en-US"/>
        </a:p>
      </dgm:t>
    </dgm:pt>
    <dgm:pt modelId="{B7BF2BBB-8482-4499-8897-F57AA1AAA0CC}">
      <dgm:prSet/>
      <dgm:spPr/>
      <dgm:t>
        <a:bodyPr/>
        <a:lstStyle/>
        <a:p>
          <a:r>
            <a:rPr lang="en-US"/>
            <a:t>Redefine them as necessary</a:t>
          </a:r>
        </a:p>
      </dgm:t>
    </dgm:pt>
    <dgm:pt modelId="{BCCE106F-A7F3-40AE-8D21-050EC675E365}" type="parTrans" cxnId="{9A82AC02-31E5-4FF4-BA2F-AF469BAF17F2}">
      <dgm:prSet/>
      <dgm:spPr/>
      <dgm:t>
        <a:bodyPr/>
        <a:lstStyle/>
        <a:p>
          <a:endParaRPr lang="en-US"/>
        </a:p>
      </dgm:t>
    </dgm:pt>
    <dgm:pt modelId="{7C94FEDB-431E-4ABE-A814-B05E9DDB0937}" type="sibTrans" cxnId="{9A82AC02-31E5-4FF4-BA2F-AF469BAF17F2}">
      <dgm:prSet/>
      <dgm:spPr/>
      <dgm:t>
        <a:bodyPr/>
        <a:lstStyle/>
        <a:p>
          <a:endParaRPr lang="en-US"/>
        </a:p>
      </dgm:t>
    </dgm:pt>
    <dgm:pt modelId="{F10ADCC7-C0D0-4D74-B905-66B5219C64FD}">
      <dgm:prSet/>
      <dgm:spPr/>
      <dgm:t>
        <a:bodyPr/>
        <a:lstStyle/>
        <a:p>
          <a:r>
            <a:rPr lang="en-US"/>
            <a:t>Promote practice and expression </a:t>
          </a:r>
          <a:br>
            <a:rPr lang="en-US"/>
          </a:br>
          <a:r>
            <a:rPr lang="en-US"/>
            <a:t>of alternative adaptive behaviors</a:t>
          </a:r>
        </a:p>
      </dgm:t>
    </dgm:pt>
    <dgm:pt modelId="{D463728B-3A09-4CA1-8DB0-00A606FB0D86}" type="parTrans" cxnId="{AD74D90D-F37A-4DAC-9AE4-FF350D8F46EA}">
      <dgm:prSet/>
      <dgm:spPr/>
      <dgm:t>
        <a:bodyPr/>
        <a:lstStyle/>
        <a:p>
          <a:endParaRPr lang="en-US"/>
        </a:p>
      </dgm:t>
    </dgm:pt>
    <dgm:pt modelId="{FF38DB23-B100-4F40-A06B-A160E987182B}" type="sibTrans" cxnId="{AD74D90D-F37A-4DAC-9AE4-FF350D8F46EA}">
      <dgm:prSet/>
      <dgm:spPr/>
      <dgm:t>
        <a:bodyPr/>
        <a:lstStyle/>
        <a:p>
          <a:endParaRPr lang="en-US"/>
        </a:p>
      </dgm:t>
    </dgm:pt>
    <dgm:pt modelId="{34A257AD-BA50-1A4E-8B02-FC23676B0DBE}" type="pres">
      <dgm:prSet presAssocID="{2F0EF3E5-EECB-4DC0-BEA8-80031C61BEC0}" presName="Name0" presStyleCnt="0">
        <dgm:presLayoutVars>
          <dgm:dir/>
          <dgm:resizeHandles val="exact"/>
        </dgm:presLayoutVars>
      </dgm:prSet>
      <dgm:spPr/>
    </dgm:pt>
    <dgm:pt modelId="{F7ACCA8C-9D72-844F-8DBF-80C61E910716}" type="pres">
      <dgm:prSet presAssocID="{0CD277EF-CBD3-4AC5-975B-3D589B2F22FF}" presName="node" presStyleLbl="node1" presStyleIdx="0" presStyleCnt="7">
        <dgm:presLayoutVars>
          <dgm:bulletEnabled val="1"/>
        </dgm:presLayoutVars>
      </dgm:prSet>
      <dgm:spPr/>
    </dgm:pt>
    <dgm:pt modelId="{B989F4DD-C6B2-1D46-BE22-5D3B43D5E33F}" type="pres">
      <dgm:prSet presAssocID="{2C8A0C36-D2B3-47FE-A0F1-1F3AEDEC917E}" presName="sibTrans" presStyleLbl="sibTrans1D1" presStyleIdx="0" presStyleCnt="6"/>
      <dgm:spPr/>
    </dgm:pt>
    <dgm:pt modelId="{7ABB5B18-4A3E-304C-B044-F65D4D7AADBE}" type="pres">
      <dgm:prSet presAssocID="{2C8A0C36-D2B3-47FE-A0F1-1F3AEDEC917E}" presName="connectorText" presStyleLbl="sibTrans1D1" presStyleIdx="0" presStyleCnt="6"/>
      <dgm:spPr/>
    </dgm:pt>
    <dgm:pt modelId="{DC6EE66C-AB11-2A45-B2A4-D07A450F640B}" type="pres">
      <dgm:prSet presAssocID="{FEB6E400-EA0C-4EE2-A89E-DF9B5667A46A}" presName="node" presStyleLbl="node1" presStyleIdx="1" presStyleCnt="7">
        <dgm:presLayoutVars>
          <dgm:bulletEnabled val="1"/>
        </dgm:presLayoutVars>
      </dgm:prSet>
      <dgm:spPr/>
    </dgm:pt>
    <dgm:pt modelId="{57BA2142-4694-D64B-8A02-1D16E64B1452}" type="pres">
      <dgm:prSet presAssocID="{A1857FF0-45BC-4B14-A29F-B36593589BC7}" presName="sibTrans" presStyleLbl="sibTrans1D1" presStyleIdx="1" presStyleCnt="6"/>
      <dgm:spPr/>
    </dgm:pt>
    <dgm:pt modelId="{4A661114-8630-D743-8AB8-F73618D71E2E}" type="pres">
      <dgm:prSet presAssocID="{A1857FF0-45BC-4B14-A29F-B36593589BC7}" presName="connectorText" presStyleLbl="sibTrans1D1" presStyleIdx="1" presStyleCnt="6"/>
      <dgm:spPr/>
    </dgm:pt>
    <dgm:pt modelId="{69233FC4-9A88-D04F-8E7F-5D1CC03C52BA}" type="pres">
      <dgm:prSet presAssocID="{5E4F80C1-BF24-4E8B-B928-7A8E15B66227}" presName="node" presStyleLbl="node1" presStyleIdx="2" presStyleCnt="7">
        <dgm:presLayoutVars>
          <dgm:bulletEnabled val="1"/>
        </dgm:presLayoutVars>
      </dgm:prSet>
      <dgm:spPr/>
    </dgm:pt>
    <dgm:pt modelId="{514BB88F-FF03-1F47-A354-587A8920C676}" type="pres">
      <dgm:prSet presAssocID="{C1F9685E-FE91-48EE-9B08-F934AD15912C}" presName="sibTrans" presStyleLbl="sibTrans1D1" presStyleIdx="2" presStyleCnt="6"/>
      <dgm:spPr/>
    </dgm:pt>
    <dgm:pt modelId="{4B47DDA3-2B86-A74C-8540-68D72955905B}" type="pres">
      <dgm:prSet presAssocID="{C1F9685E-FE91-48EE-9B08-F934AD15912C}" presName="connectorText" presStyleLbl="sibTrans1D1" presStyleIdx="2" presStyleCnt="6"/>
      <dgm:spPr/>
    </dgm:pt>
    <dgm:pt modelId="{6379108C-9C32-804B-9FFF-73D4E9826A04}" type="pres">
      <dgm:prSet presAssocID="{081D88A9-7F9E-4E2E-BF7F-641045163397}" presName="node" presStyleLbl="node1" presStyleIdx="3" presStyleCnt="7">
        <dgm:presLayoutVars>
          <dgm:bulletEnabled val="1"/>
        </dgm:presLayoutVars>
      </dgm:prSet>
      <dgm:spPr/>
    </dgm:pt>
    <dgm:pt modelId="{FF369B16-E4D1-1546-8373-6A856F0D16DD}" type="pres">
      <dgm:prSet presAssocID="{6A0B176F-CBD3-4000-9D10-E5BD2E5DA6B7}" presName="sibTrans" presStyleLbl="sibTrans1D1" presStyleIdx="3" presStyleCnt="6"/>
      <dgm:spPr/>
    </dgm:pt>
    <dgm:pt modelId="{7ED52BAA-49EC-914C-9849-B354D032F1C5}" type="pres">
      <dgm:prSet presAssocID="{6A0B176F-CBD3-4000-9D10-E5BD2E5DA6B7}" presName="connectorText" presStyleLbl="sibTrans1D1" presStyleIdx="3" presStyleCnt="6"/>
      <dgm:spPr/>
    </dgm:pt>
    <dgm:pt modelId="{CAB65BD4-411B-674C-863F-49F586264AAF}" type="pres">
      <dgm:prSet presAssocID="{587C3E73-0DA0-4073-8F8C-03239C2109B4}" presName="node" presStyleLbl="node1" presStyleIdx="4" presStyleCnt="7">
        <dgm:presLayoutVars>
          <dgm:bulletEnabled val="1"/>
        </dgm:presLayoutVars>
      </dgm:prSet>
      <dgm:spPr/>
    </dgm:pt>
    <dgm:pt modelId="{7B5891A5-1BF6-5B49-8213-11D20E54B8A3}" type="pres">
      <dgm:prSet presAssocID="{53B847EE-FC9A-4CC6-8451-2C4F20D89C2C}" presName="sibTrans" presStyleLbl="sibTrans1D1" presStyleIdx="4" presStyleCnt="6"/>
      <dgm:spPr/>
    </dgm:pt>
    <dgm:pt modelId="{DF3EB1C1-A6E8-CF48-BFEF-CEBB3630CF54}" type="pres">
      <dgm:prSet presAssocID="{53B847EE-FC9A-4CC6-8451-2C4F20D89C2C}" presName="connectorText" presStyleLbl="sibTrans1D1" presStyleIdx="4" presStyleCnt="6"/>
      <dgm:spPr/>
    </dgm:pt>
    <dgm:pt modelId="{CE1BCE3A-8EDB-5644-9AFD-88C8389E1A24}" type="pres">
      <dgm:prSet presAssocID="{084A8F0C-AD7E-4EAC-9EDB-534C789A85CB}" presName="node" presStyleLbl="node1" presStyleIdx="5" presStyleCnt="7">
        <dgm:presLayoutVars>
          <dgm:bulletEnabled val="1"/>
        </dgm:presLayoutVars>
      </dgm:prSet>
      <dgm:spPr/>
    </dgm:pt>
    <dgm:pt modelId="{60D71EE3-F924-A141-A35C-F8424C5FAB1D}" type="pres">
      <dgm:prSet presAssocID="{F9AE3641-452B-4067-B46F-8797AB86E42A}" presName="sibTrans" presStyleLbl="sibTrans1D1" presStyleIdx="5" presStyleCnt="6"/>
      <dgm:spPr/>
    </dgm:pt>
    <dgm:pt modelId="{B3241762-F6AB-FC4B-B033-2B8227176772}" type="pres">
      <dgm:prSet presAssocID="{F9AE3641-452B-4067-B46F-8797AB86E42A}" presName="connectorText" presStyleLbl="sibTrans1D1" presStyleIdx="5" presStyleCnt="6"/>
      <dgm:spPr/>
    </dgm:pt>
    <dgm:pt modelId="{8372F481-AF6C-4549-8871-6D9537D234A3}" type="pres">
      <dgm:prSet presAssocID="{F10ADCC7-C0D0-4D74-B905-66B5219C64FD}" presName="node" presStyleLbl="node1" presStyleIdx="6" presStyleCnt="7">
        <dgm:presLayoutVars>
          <dgm:bulletEnabled val="1"/>
        </dgm:presLayoutVars>
      </dgm:prSet>
      <dgm:spPr/>
    </dgm:pt>
  </dgm:ptLst>
  <dgm:cxnLst>
    <dgm:cxn modelId="{9A82AC02-31E5-4FF4-BA2F-AF469BAF17F2}" srcId="{084A8F0C-AD7E-4EAC-9EDB-534C789A85CB}" destId="{B7BF2BBB-8482-4499-8897-F57AA1AAA0CC}" srcOrd="0" destOrd="0" parTransId="{BCCE106F-A7F3-40AE-8D21-050EC675E365}" sibTransId="{7C94FEDB-431E-4ABE-A814-B05E9DDB0937}"/>
    <dgm:cxn modelId="{2F6C9E0D-5D1C-A24B-BB62-8E7B5C29031F}" type="presOf" srcId="{C1F9685E-FE91-48EE-9B08-F934AD15912C}" destId="{514BB88F-FF03-1F47-A354-587A8920C676}" srcOrd="0" destOrd="0" presId="urn:microsoft.com/office/officeart/2016/7/layout/RepeatingBendingProcessNew"/>
    <dgm:cxn modelId="{AD74D90D-F37A-4DAC-9AE4-FF350D8F46EA}" srcId="{2F0EF3E5-EECB-4DC0-BEA8-80031C61BEC0}" destId="{F10ADCC7-C0D0-4D74-B905-66B5219C64FD}" srcOrd="6" destOrd="0" parTransId="{D463728B-3A09-4CA1-8DB0-00A606FB0D86}" sibTransId="{FF38DB23-B100-4F40-A06B-A160E987182B}"/>
    <dgm:cxn modelId="{F50CB518-273F-4E49-AC2D-6D2975F3A269}" type="presOf" srcId="{FEB6E400-EA0C-4EE2-A89E-DF9B5667A46A}" destId="{DC6EE66C-AB11-2A45-B2A4-D07A450F640B}" srcOrd="0" destOrd="0" presId="urn:microsoft.com/office/officeart/2016/7/layout/RepeatingBendingProcessNew"/>
    <dgm:cxn modelId="{F4D77C21-B0ED-D04B-B56D-03EE108D366D}" type="presOf" srcId="{2C8A0C36-D2B3-47FE-A0F1-1F3AEDEC917E}" destId="{7ABB5B18-4A3E-304C-B044-F65D4D7AADBE}" srcOrd="1" destOrd="0" presId="urn:microsoft.com/office/officeart/2016/7/layout/RepeatingBendingProcessNew"/>
    <dgm:cxn modelId="{9EB1F626-C898-A647-A900-8ECA8FA3966C}" type="presOf" srcId="{6A0B176F-CBD3-4000-9D10-E5BD2E5DA6B7}" destId="{FF369B16-E4D1-1546-8373-6A856F0D16DD}" srcOrd="0" destOrd="0" presId="urn:microsoft.com/office/officeart/2016/7/layout/RepeatingBendingProcessNew"/>
    <dgm:cxn modelId="{67362828-82ED-C747-9EB8-7CA72C38387E}" type="presOf" srcId="{F9AE3641-452B-4067-B46F-8797AB86E42A}" destId="{60D71EE3-F924-A141-A35C-F8424C5FAB1D}" srcOrd="0" destOrd="0" presId="urn:microsoft.com/office/officeart/2016/7/layout/RepeatingBendingProcessNew"/>
    <dgm:cxn modelId="{71EFB029-6905-44AD-BBBF-DA6E899B34B4}" srcId="{2F0EF3E5-EECB-4DC0-BEA8-80031C61BEC0}" destId="{5E4F80C1-BF24-4E8B-B928-7A8E15B66227}" srcOrd="2" destOrd="0" parTransId="{EEEE3B46-7F54-4371-B389-F29D770A9D37}" sibTransId="{C1F9685E-FE91-48EE-9B08-F934AD15912C}"/>
    <dgm:cxn modelId="{594D9049-6596-0242-A11C-0534ACFCFA38}" type="presOf" srcId="{2F0EF3E5-EECB-4DC0-BEA8-80031C61BEC0}" destId="{34A257AD-BA50-1A4E-8B02-FC23676B0DBE}" srcOrd="0" destOrd="0" presId="urn:microsoft.com/office/officeart/2016/7/layout/RepeatingBendingProcessNew"/>
    <dgm:cxn modelId="{59D1AD49-A9C3-DE4F-ABB1-5F7C4A4E53A3}" type="presOf" srcId="{5E4F80C1-BF24-4E8B-B928-7A8E15B66227}" destId="{69233FC4-9A88-D04F-8E7F-5D1CC03C52BA}" srcOrd="0" destOrd="0" presId="urn:microsoft.com/office/officeart/2016/7/layout/RepeatingBendingProcessNew"/>
    <dgm:cxn modelId="{F501954B-E1A6-4B81-BDAC-41102AAA2EA2}" srcId="{2F0EF3E5-EECB-4DC0-BEA8-80031C61BEC0}" destId="{084A8F0C-AD7E-4EAC-9EDB-534C789A85CB}" srcOrd="5" destOrd="0" parTransId="{7C13C179-BC22-4515-AC18-06AABAA6FF65}" sibTransId="{F9AE3641-452B-4067-B46F-8797AB86E42A}"/>
    <dgm:cxn modelId="{29D0B14C-5299-440A-9C08-135A0BEC441F}" srcId="{5E4F80C1-BF24-4E8B-B928-7A8E15B66227}" destId="{7F3360BB-FD7A-4AEE-90A1-BBDFC090A98B}" srcOrd="1" destOrd="0" parTransId="{3928730A-7C8C-490F-B30E-C1FE8D707A3E}" sibTransId="{57D2FE97-B895-4708-B7F3-194CAC4E38DF}"/>
    <dgm:cxn modelId="{64BE0D4F-8298-7E44-A1F2-AFED4B83B625}" type="presOf" srcId="{574C108D-9DD7-4960-8A7F-62C5F0E5446F}" destId="{69233FC4-9A88-D04F-8E7F-5D1CC03C52BA}" srcOrd="0" destOrd="1" presId="urn:microsoft.com/office/officeart/2016/7/layout/RepeatingBendingProcessNew"/>
    <dgm:cxn modelId="{1F6EFD57-15E4-F04C-9959-0601A0E18113}" type="presOf" srcId="{7F3360BB-FD7A-4AEE-90A1-BBDFC090A98B}" destId="{69233FC4-9A88-D04F-8E7F-5D1CC03C52BA}" srcOrd="0" destOrd="2" presId="urn:microsoft.com/office/officeart/2016/7/layout/RepeatingBendingProcessNew"/>
    <dgm:cxn modelId="{9FF4C959-0785-9A42-9943-59CA9A548160}" type="presOf" srcId="{53B847EE-FC9A-4CC6-8451-2C4F20D89C2C}" destId="{DF3EB1C1-A6E8-CF48-BFEF-CEBB3630CF54}" srcOrd="1" destOrd="0" presId="urn:microsoft.com/office/officeart/2016/7/layout/RepeatingBendingProcessNew"/>
    <dgm:cxn modelId="{4180025B-4082-C84C-800B-2F561D57993E}" type="presOf" srcId="{60A035DD-0A11-4031-B1F9-09578726429B}" destId="{69233FC4-9A88-D04F-8E7F-5D1CC03C52BA}" srcOrd="0" destOrd="3" presId="urn:microsoft.com/office/officeart/2016/7/layout/RepeatingBendingProcessNew"/>
    <dgm:cxn modelId="{17002862-4B87-7745-B7F6-8DAAA2D48118}" type="presOf" srcId="{2C8A0C36-D2B3-47FE-A0F1-1F3AEDEC917E}" destId="{B989F4DD-C6B2-1D46-BE22-5D3B43D5E33F}" srcOrd="0" destOrd="0" presId="urn:microsoft.com/office/officeart/2016/7/layout/RepeatingBendingProcessNew"/>
    <dgm:cxn modelId="{68C40B6A-2099-EC4B-B690-4E84FBA6EF0D}" type="presOf" srcId="{B7BF2BBB-8482-4499-8897-F57AA1AAA0CC}" destId="{CE1BCE3A-8EDB-5644-9AFD-88C8389E1A24}" srcOrd="0" destOrd="1" presId="urn:microsoft.com/office/officeart/2016/7/layout/RepeatingBendingProcessNew"/>
    <dgm:cxn modelId="{1011966B-53F5-024E-BE28-AC9543E8BC4C}" type="presOf" srcId="{A1857FF0-45BC-4B14-A29F-B36593589BC7}" destId="{4A661114-8630-D743-8AB8-F73618D71E2E}" srcOrd="1" destOrd="0" presId="urn:microsoft.com/office/officeart/2016/7/layout/RepeatingBendingProcessNew"/>
    <dgm:cxn modelId="{F70DC46D-5EF2-4B89-95D5-EACD9F167724}" srcId="{2F0EF3E5-EECB-4DC0-BEA8-80031C61BEC0}" destId="{FEB6E400-EA0C-4EE2-A89E-DF9B5667A46A}" srcOrd="1" destOrd="0" parTransId="{0BCCFC69-FE01-4447-BCCF-EC0161B0A81F}" sibTransId="{A1857FF0-45BC-4B14-A29F-B36593589BC7}"/>
    <dgm:cxn modelId="{FD503270-C568-0F44-9194-F43D4AC91C13}" type="presOf" srcId="{F9AE3641-452B-4067-B46F-8797AB86E42A}" destId="{B3241762-F6AB-FC4B-B033-2B8227176772}" srcOrd="1" destOrd="0" presId="urn:microsoft.com/office/officeart/2016/7/layout/RepeatingBendingProcessNew"/>
    <dgm:cxn modelId="{BD4C9477-B4D6-B146-9899-7599E3024A3E}" type="presOf" srcId="{A1857FF0-45BC-4B14-A29F-B36593589BC7}" destId="{57BA2142-4694-D64B-8A02-1D16E64B1452}" srcOrd="0" destOrd="0" presId="urn:microsoft.com/office/officeart/2016/7/layout/RepeatingBendingProcessNew"/>
    <dgm:cxn modelId="{21988B84-A27D-4FFE-B0A1-905FDE944198}" srcId="{5E4F80C1-BF24-4E8B-B928-7A8E15B66227}" destId="{60A035DD-0A11-4031-B1F9-09578726429B}" srcOrd="2" destOrd="0" parTransId="{0D2A722C-AAB2-44EA-BF13-DC9D481A7D30}" sibTransId="{54533F35-8D83-495C-8A71-8AC10A9699A7}"/>
    <dgm:cxn modelId="{1AFE6190-156F-4C26-9DCB-A489BCCE05E3}" srcId="{2F0EF3E5-EECB-4DC0-BEA8-80031C61BEC0}" destId="{0CD277EF-CBD3-4AC5-975B-3D589B2F22FF}" srcOrd="0" destOrd="0" parTransId="{3015095D-FF40-43A7-968E-93060A49379B}" sibTransId="{2C8A0C36-D2B3-47FE-A0F1-1F3AEDEC917E}"/>
    <dgm:cxn modelId="{31FA86A6-A2EF-4B9C-9D73-B406140309CC}" srcId="{2F0EF3E5-EECB-4DC0-BEA8-80031C61BEC0}" destId="{587C3E73-0DA0-4073-8F8C-03239C2109B4}" srcOrd="4" destOrd="0" parTransId="{06CCFFF3-8A86-413B-8130-496B6C507DE0}" sibTransId="{53B847EE-FC9A-4CC6-8451-2C4F20D89C2C}"/>
    <dgm:cxn modelId="{7255BAA6-B29C-2B4E-BC8A-39205316F2DD}" type="presOf" srcId="{084A8F0C-AD7E-4EAC-9EDB-534C789A85CB}" destId="{CE1BCE3A-8EDB-5644-9AFD-88C8389E1A24}" srcOrd="0" destOrd="0" presId="urn:microsoft.com/office/officeart/2016/7/layout/RepeatingBendingProcessNew"/>
    <dgm:cxn modelId="{D27350B8-60F1-5844-9349-6AF2CC08E8CF}" type="presOf" srcId="{587C3E73-0DA0-4073-8F8C-03239C2109B4}" destId="{CAB65BD4-411B-674C-863F-49F586264AAF}" srcOrd="0" destOrd="0" presId="urn:microsoft.com/office/officeart/2016/7/layout/RepeatingBendingProcessNew"/>
    <dgm:cxn modelId="{1A49CEBC-CD8E-F04F-AE44-D87FC8B0864C}" type="presOf" srcId="{F10ADCC7-C0D0-4D74-B905-66B5219C64FD}" destId="{8372F481-AF6C-4549-8871-6D9537D234A3}" srcOrd="0" destOrd="0" presId="urn:microsoft.com/office/officeart/2016/7/layout/RepeatingBendingProcessNew"/>
    <dgm:cxn modelId="{8DA744C6-8019-A149-AD42-B055D0765CBC}" type="presOf" srcId="{53B847EE-FC9A-4CC6-8451-2C4F20D89C2C}" destId="{7B5891A5-1BF6-5B49-8213-11D20E54B8A3}" srcOrd="0" destOrd="0" presId="urn:microsoft.com/office/officeart/2016/7/layout/RepeatingBendingProcessNew"/>
    <dgm:cxn modelId="{796222D1-0E96-FB4B-85B0-C74857DEF5B7}" type="presOf" srcId="{081D88A9-7F9E-4E2E-BF7F-641045163397}" destId="{6379108C-9C32-804B-9FFF-73D4E9826A04}" srcOrd="0" destOrd="0" presId="urn:microsoft.com/office/officeart/2016/7/layout/RepeatingBendingProcessNew"/>
    <dgm:cxn modelId="{98E252D3-C652-AD4C-9A5D-E076DD4A0B11}" type="presOf" srcId="{0CD277EF-CBD3-4AC5-975B-3D589B2F22FF}" destId="{F7ACCA8C-9D72-844F-8DBF-80C61E910716}" srcOrd="0" destOrd="0" presId="urn:microsoft.com/office/officeart/2016/7/layout/RepeatingBendingProcessNew"/>
    <dgm:cxn modelId="{4189D8E0-2F03-4B71-BABF-58061E9620A1}" srcId="{5E4F80C1-BF24-4E8B-B928-7A8E15B66227}" destId="{574C108D-9DD7-4960-8A7F-62C5F0E5446F}" srcOrd="0" destOrd="0" parTransId="{70378B71-269C-4697-9D10-338B4117375D}" sibTransId="{7DCDB8D5-D8A2-419D-8836-1FA7D5C7EDD8}"/>
    <dgm:cxn modelId="{A65BDCE4-BD10-8F43-8720-629D3396A703}" type="presOf" srcId="{6A0B176F-CBD3-4000-9D10-E5BD2E5DA6B7}" destId="{7ED52BAA-49EC-914C-9849-B354D032F1C5}" srcOrd="1" destOrd="0" presId="urn:microsoft.com/office/officeart/2016/7/layout/RepeatingBendingProcessNew"/>
    <dgm:cxn modelId="{AE7BD1EA-5D95-DB45-9363-7691F41E4F55}" type="presOf" srcId="{C1F9685E-FE91-48EE-9B08-F934AD15912C}" destId="{4B47DDA3-2B86-A74C-8540-68D72955905B}" srcOrd="1" destOrd="0" presId="urn:microsoft.com/office/officeart/2016/7/layout/RepeatingBendingProcessNew"/>
    <dgm:cxn modelId="{FC4FF0EB-71AE-4F1D-A6B6-9C1F1C1CA817}" srcId="{2F0EF3E5-EECB-4DC0-BEA8-80031C61BEC0}" destId="{081D88A9-7F9E-4E2E-BF7F-641045163397}" srcOrd="3" destOrd="0" parTransId="{E0851AC8-C003-44E5-8DEB-D2185DF23F9D}" sibTransId="{6A0B176F-CBD3-4000-9D10-E5BD2E5DA6B7}"/>
    <dgm:cxn modelId="{93C1FE81-A0EE-724A-AD06-0C613DD0FF76}" type="presParOf" srcId="{34A257AD-BA50-1A4E-8B02-FC23676B0DBE}" destId="{F7ACCA8C-9D72-844F-8DBF-80C61E910716}" srcOrd="0" destOrd="0" presId="urn:microsoft.com/office/officeart/2016/7/layout/RepeatingBendingProcessNew"/>
    <dgm:cxn modelId="{207B9D8C-8FEB-B042-AB1B-564ABA39C7BD}" type="presParOf" srcId="{34A257AD-BA50-1A4E-8B02-FC23676B0DBE}" destId="{B989F4DD-C6B2-1D46-BE22-5D3B43D5E33F}" srcOrd="1" destOrd="0" presId="urn:microsoft.com/office/officeart/2016/7/layout/RepeatingBendingProcessNew"/>
    <dgm:cxn modelId="{3A69CB88-B72A-4244-9D0C-452DD435BCCF}" type="presParOf" srcId="{B989F4DD-C6B2-1D46-BE22-5D3B43D5E33F}" destId="{7ABB5B18-4A3E-304C-B044-F65D4D7AADBE}" srcOrd="0" destOrd="0" presId="urn:microsoft.com/office/officeart/2016/7/layout/RepeatingBendingProcessNew"/>
    <dgm:cxn modelId="{7038F9A8-3D74-1341-B9F3-97BB18929EFC}" type="presParOf" srcId="{34A257AD-BA50-1A4E-8B02-FC23676B0DBE}" destId="{DC6EE66C-AB11-2A45-B2A4-D07A450F640B}" srcOrd="2" destOrd="0" presId="urn:microsoft.com/office/officeart/2016/7/layout/RepeatingBendingProcessNew"/>
    <dgm:cxn modelId="{504547DF-B1CA-A74C-B754-FB398824AB5D}" type="presParOf" srcId="{34A257AD-BA50-1A4E-8B02-FC23676B0DBE}" destId="{57BA2142-4694-D64B-8A02-1D16E64B1452}" srcOrd="3" destOrd="0" presId="urn:microsoft.com/office/officeart/2016/7/layout/RepeatingBendingProcessNew"/>
    <dgm:cxn modelId="{0EDE0907-C201-0647-A79F-2180525B8759}" type="presParOf" srcId="{57BA2142-4694-D64B-8A02-1D16E64B1452}" destId="{4A661114-8630-D743-8AB8-F73618D71E2E}" srcOrd="0" destOrd="0" presId="urn:microsoft.com/office/officeart/2016/7/layout/RepeatingBendingProcessNew"/>
    <dgm:cxn modelId="{3F1EF177-AF7C-8F47-9C7A-02E9637CECC2}" type="presParOf" srcId="{34A257AD-BA50-1A4E-8B02-FC23676B0DBE}" destId="{69233FC4-9A88-D04F-8E7F-5D1CC03C52BA}" srcOrd="4" destOrd="0" presId="urn:microsoft.com/office/officeart/2016/7/layout/RepeatingBendingProcessNew"/>
    <dgm:cxn modelId="{83D68F12-85A8-4344-A512-DE68C647E625}" type="presParOf" srcId="{34A257AD-BA50-1A4E-8B02-FC23676B0DBE}" destId="{514BB88F-FF03-1F47-A354-587A8920C676}" srcOrd="5" destOrd="0" presId="urn:microsoft.com/office/officeart/2016/7/layout/RepeatingBendingProcessNew"/>
    <dgm:cxn modelId="{36C9E3E9-738D-1849-87CF-E6A1BDE6172C}" type="presParOf" srcId="{514BB88F-FF03-1F47-A354-587A8920C676}" destId="{4B47DDA3-2B86-A74C-8540-68D72955905B}" srcOrd="0" destOrd="0" presId="urn:microsoft.com/office/officeart/2016/7/layout/RepeatingBendingProcessNew"/>
    <dgm:cxn modelId="{F40E5B63-1D6A-3D42-9685-B19D0D1CB4BB}" type="presParOf" srcId="{34A257AD-BA50-1A4E-8B02-FC23676B0DBE}" destId="{6379108C-9C32-804B-9FFF-73D4E9826A04}" srcOrd="6" destOrd="0" presId="urn:microsoft.com/office/officeart/2016/7/layout/RepeatingBendingProcessNew"/>
    <dgm:cxn modelId="{9A6C4017-0C80-FA40-9250-3E16CEAD1E95}" type="presParOf" srcId="{34A257AD-BA50-1A4E-8B02-FC23676B0DBE}" destId="{FF369B16-E4D1-1546-8373-6A856F0D16DD}" srcOrd="7" destOrd="0" presId="urn:microsoft.com/office/officeart/2016/7/layout/RepeatingBendingProcessNew"/>
    <dgm:cxn modelId="{0017A98A-F9C2-3740-A8AB-657B7ECC8622}" type="presParOf" srcId="{FF369B16-E4D1-1546-8373-6A856F0D16DD}" destId="{7ED52BAA-49EC-914C-9849-B354D032F1C5}" srcOrd="0" destOrd="0" presId="urn:microsoft.com/office/officeart/2016/7/layout/RepeatingBendingProcessNew"/>
    <dgm:cxn modelId="{8D9BF01A-C885-134C-8283-C246568EAA4E}" type="presParOf" srcId="{34A257AD-BA50-1A4E-8B02-FC23676B0DBE}" destId="{CAB65BD4-411B-674C-863F-49F586264AAF}" srcOrd="8" destOrd="0" presId="urn:microsoft.com/office/officeart/2016/7/layout/RepeatingBendingProcessNew"/>
    <dgm:cxn modelId="{71201F6A-660B-8C4F-9CC3-55A8B7EE1F89}" type="presParOf" srcId="{34A257AD-BA50-1A4E-8B02-FC23676B0DBE}" destId="{7B5891A5-1BF6-5B49-8213-11D20E54B8A3}" srcOrd="9" destOrd="0" presId="urn:microsoft.com/office/officeart/2016/7/layout/RepeatingBendingProcessNew"/>
    <dgm:cxn modelId="{106D645E-85F0-E54B-B727-6F637CB7FC68}" type="presParOf" srcId="{7B5891A5-1BF6-5B49-8213-11D20E54B8A3}" destId="{DF3EB1C1-A6E8-CF48-BFEF-CEBB3630CF54}" srcOrd="0" destOrd="0" presId="urn:microsoft.com/office/officeart/2016/7/layout/RepeatingBendingProcessNew"/>
    <dgm:cxn modelId="{020F7C0A-0222-8947-B017-C7BDBBF8B764}" type="presParOf" srcId="{34A257AD-BA50-1A4E-8B02-FC23676B0DBE}" destId="{CE1BCE3A-8EDB-5644-9AFD-88C8389E1A24}" srcOrd="10" destOrd="0" presId="urn:microsoft.com/office/officeart/2016/7/layout/RepeatingBendingProcessNew"/>
    <dgm:cxn modelId="{E6465A10-59FF-7740-A79B-E4C884524B4D}" type="presParOf" srcId="{34A257AD-BA50-1A4E-8B02-FC23676B0DBE}" destId="{60D71EE3-F924-A141-A35C-F8424C5FAB1D}" srcOrd="11" destOrd="0" presId="urn:microsoft.com/office/officeart/2016/7/layout/RepeatingBendingProcessNew"/>
    <dgm:cxn modelId="{959C4C77-3185-C048-9067-4C681A1B8EEC}" type="presParOf" srcId="{60D71EE3-F924-A141-A35C-F8424C5FAB1D}" destId="{B3241762-F6AB-FC4B-B033-2B8227176772}" srcOrd="0" destOrd="0" presId="urn:microsoft.com/office/officeart/2016/7/layout/RepeatingBendingProcessNew"/>
    <dgm:cxn modelId="{B6C0BC06-A2BF-2049-8A6E-38C9279AC586}" type="presParOf" srcId="{34A257AD-BA50-1A4E-8B02-FC23676B0DBE}" destId="{8372F481-AF6C-4549-8871-6D9537D234A3}" srcOrd="1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7DFAA7-01F9-48BC-AE6E-A55FCE792BF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492B77A-591E-444E-9C5E-CCBE0F94F914}">
      <dgm:prSet/>
      <dgm:spPr/>
      <dgm:t>
        <a:bodyPr/>
        <a:lstStyle/>
        <a:p>
          <a:r>
            <a:rPr lang="en-US"/>
            <a:t>Summarize goals and objectives achieved</a:t>
          </a:r>
        </a:p>
      </dgm:t>
    </dgm:pt>
    <dgm:pt modelId="{C7D02988-60BD-49E3-8613-B39414ADC884}" type="parTrans" cxnId="{DF27D1AB-9B3B-428F-A59F-9C5193CD733F}">
      <dgm:prSet/>
      <dgm:spPr/>
      <dgm:t>
        <a:bodyPr/>
        <a:lstStyle/>
        <a:p>
          <a:endParaRPr lang="en-US"/>
        </a:p>
      </dgm:t>
    </dgm:pt>
    <dgm:pt modelId="{CF114EE5-DB31-4CAA-A17A-E8B3568FC7D8}" type="sibTrans" cxnId="{DF27D1AB-9B3B-428F-A59F-9C5193CD733F}">
      <dgm:prSet/>
      <dgm:spPr/>
      <dgm:t>
        <a:bodyPr/>
        <a:lstStyle/>
        <a:p>
          <a:endParaRPr lang="en-US"/>
        </a:p>
      </dgm:t>
    </dgm:pt>
    <dgm:pt modelId="{A557F6B3-301E-43EE-80E9-8EB980FD5B0C}">
      <dgm:prSet/>
      <dgm:spPr/>
      <dgm:t>
        <a:bodyPr/>
        <a:lstStyle/>
        <a:p>
          <a:r>
            <a:rPr lang="en-US"/>
            <a:t>Discuss ways for patient to incorporate new coping strategies learned</a:t>
          </a:r>
        </a:p>
      </dgm:t>
    </dgm:pt>
    <dgm:pt modelId="{A5D6E741-1001-4F68-981E-4C4775DE9CB2}" type="parTrans" cxnId="{26635269-0775-43BE-BCB4-97C4FF56F8D5}">
      <dgm:prSet/>
      <dgm:spPr/>
      <dgm:t>
        <a:bodyPr/>
        <a:lstStyle/>
        <a:p>
          <a:endParaRPr lang="en-US"/>
        </a:p>
      </dgm:t>
    </dgm:pt>
    <dgm:pt modelId="{6662C950-85B7-4BD2-9762-A31AF97F40C6}" type="sibTrans" cxnId="{26635269-0775-43BE-BCB4-97C4FF56F8D5}">
      <dgm:prSet/>
      <dgm:spPr/>
      <dgm:t>
        <a:bodyPr/>
        <a:lstStyle/>
        <a:p>
          <a:endParaRPr lang="en-US"/>
        </a:p>
      </dgm:t>
    </dgm:pt>
    <dgm:pt modelId="{F103FC78-127A-4981-BAE0-C237D9A70398}">
      <dgm:prSet/>
      <dgm:spPr/>
      <dgm:t>
        <a:bodyPr/>
        <a:lstStyle/>
        <a:p>
          <a:r>
            <a:rPr lang="en-US"/>
            <a:t>Review situations of relationship</a:t>
          </a:r>
        </a:p>
      </dgm:t>
    </dgm:pt>
    <dgm:pt modelId="{8F64F7C4-42FD-4B52-BF1D-0F865F4CFD3F}" type="parTrans" cxnId="{17A0D916-BB7D-4047-BA70-070CBBF949B9}">
      <dgm:prSet/>
      <dgm:spPr/>
      <dgm:t>
        <a:bodyPr/>
        <a:lstStyle/>
        <a:p>
          <a:endParaRPr lang="en-US"/>
        </a:p>
      </dgm:t>
    </dgm:pt>
    <dgm:pt modelId="{84BABDC7-10C1-440D-932E-613D28B95811}" type="sibTrans" cxnId="{17A0D916-BB7D-4047-BA70-070CBBF949B9}">
      <dgm:prSet/>
      <dgm:spPr/>
      <dgm:t>
        <a:bodyPr/>
        <a:lstStyle/>
        <a:p>
          <a:endParaRPr lang="en-US"/>
        </a:p>
      </dgm:t>
    </dgm:pt>
    <dgm:pt modelId="{6FD147CA-50F1-4E19-9295-136D4AB59E98}">
      <dgm:prSet/>
      <dgm:spPr/>
      <dgm:t>
        <a:bodyPr/>
        <a:lstStyle/>
        <a:p>
          <a:r>
            <a:rPr lang="en-US"/>
            <a:t>Exchange memories</a:t>
          </a:r>
        </a:p>
      </dgm:t>
    </dgm:pt>
    <dgm:pt modelId="{49BD220B-CDD6-42F9-AE7E-602805F0F8FD}" type="parTrans" cxnId="{85B14FD7-D991-42B7-860E-00E4B174AE91}">
      <dgm:prSet/>
      <dgm:spPr/>
      <dgm:t>
        <a:bodyPr/>
        <a:lstStyle/>
        <a:p>
          <a:endParaRPr lang="en-US"/>
        </a:p>
      </dgm:t>
    </dgm:pt>
    <dgm:pt modelId="{8B39D93C-BBA2-4C78-BBBC-7DDC74358C09}" type="sibTrans" cxnId="{85B14FD7-D991-42B7-860E-00E4B174AE91}">
      <dgm:prSet/>
      <dgm:spPr/>
      <dgm:t>
        <a:bodyPr/>
        <a:lstStyle/>
        <a:p>
          <a:endParaRPr lang="en-US"/>
        </a:p>
      </dgm:t>
    </dgm:pt>
    <dgm:pt modelId="{ADC1F1FC-17AB-4BA6-8510-17E700069E12}" type="pres">
      <dgm:prSet presAssocID="{9D7DFAA7-01F9-48BC-AE6E-A55FCE792BF9}" presName="root" presStyleCnt="0">
        <dgm:presLayoutVars>
          <dgm:dir/>
          <dgm:resizeHandles val="exact"/>
        </dgm:presLayoutVars>
      </dgm:prSet>
      <dgm:spPr/>
    </dgm:pt>
    <dgm:pt modelId="{47079A36-C534-45C5-A517-924965EB6031}" type="pres">
      <dgm:prSet presAssocID="{A492B77A-591E-444E-9C5E-CCBE0F94F914}" presName="compNode" presStyleCnt="0"/>
      <dgm:spPr/>
    </dgm:pt>
    <dgm:pt modelId="{FB2B25A9-08B1-4B87-A24D-EA4C93F719EE}" type="pres">
      <dgm:prSet presAssocID="{A492B77A-591E-444E-9C5E-CCBE0F94F914}" presName="bgRect" presStyleLbl="bgShp" presStyleIdx="0" presStyleCnt="4"/>
      <dgm:spPr/>
    </dgm:pt>
    <dgm:pt modelId="{D3B9A1BA-BA34-42C9-B00F-451864B736E8}" type="pres">
      <dgm:prSet presAssocID="{A492B77A-591E-444E-9C5E-CCBE0F94F91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7A856152-8094-4F7A-BDCD-95FB701B7147}" type="pres">
      <dgm:prSet presAssocID="{A492B77A-591E-444E-9C5E-CCBE0F94F914}" presName="spaceRect" presStyleCnt="0"/>
      <dgm:spPr/>
    </dgm:pt>
    <dgm:pt modelId="{531D000A-0190-4C29-97FA-CF0FBE118934}" type="pres">
      <dgm:prSet presAssocID="{A492B77A-591E-444E-9C5E-CCBE0F94F914}" presName="parTx" presStyleLbl="revTx" presStyleIdx="0" presStyleCnt="4">
        <dgm:presLayoutVars>
          <dgm:chMax val="0"/>
          <dgm:chPref val="0"/>
        </dgm:presLayoutVars>
      </dgm:prSet>
      <dgm:spPr/>
    </dgm:pt>
    <dgm:pt modelId="{3F198BDD-3E99-4F7E-93DD-4F1E1F5AEB30}" type="pres">
      <dgm:prSet presAssocID="{CF114EE5-DB31-4CAA-A17A-E8B3568FC7D8}" presName="sibTrans" presStyleCnt="0"/>
      <dgm:spPr/>
    </dgm:pt>
    <dgm:pt modelId="{8F97A403-279F-44C6-928F-E2272FED1E0A}" type="pres">
      <dgm:prSet presAssocID="{A557F6B3-301E-43EE-80E9-8EB980FD5B0C}" presName="compNode" presStyleCnt="0"/>
      <dgm:spPr/>
    </dgm:pt>
    <dgm:pt modelId="{8590B131-091F-45BC-8170-999D10459133}" type="pres">
      <dgm:prSet presAssocID="{A557F6B3-301E-43EE-80E9-8EB980FD5B0C}" presName="bgRect" presStyleLbl="bgShp" presStyleIdx="1" presStyleCnt="4"/>
      <dgm:spPr/>
    </dgm:pt>
    <dgm:pt modelId="{9B708520-4567-40C4-A03D-7678EC616704}" type="pres">
      <dgm:prSet presAssocID="{A557F6B3-301E-43EE-80E9-8EB980FD5B0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8C350BA7-4493-4FDA-9AB8-07A5BC666425}" type="pres">
      <dgm:prSet presAssocID="{A557F6B3-301E-43EE-80E9-8EB980FD5B0C}" presName="spaceRect" presStyleCnt="0"/>
      <dgm:spPr/>
    </dgm:pt>
    <dgm:pt modelId="{72FD7474-9C4E-495D-AD59-375FD5D298BB}" type="pres">
      <dgm:prSet presAssocID="{A557F6B3-301E-43EE-80E9-8EB980FD5B0C}" presName="parTx" presStyleLbl="revTx" presStyleIdx="1" presStyleCnt="4">
        <dgm:presLayoutVars>
          <dgm:chMax val="0"/>
          <dgm:chPref val="0"/>
        </dgm:presLayoutVars>
      </dgm:prSet>
      <dgm:spPr/>
    </dgm:pt>
    <dgm:pt modelId="{C5E0BBF7-81DB-4748-A41B-3A3F80DAB3E6}" type="pres">
      <dgm:prSet presAssocID="{6662C950-85B7-4BD2-9762-A31AF97F40C6}" presName="sibTrans" presStyleCnt="0"/>
      <dgm:spPr/>
    </dgm:pt>
    <dgm:pt modelId="{19B8143A-C9EA-4829-9620-0EF3FDECBA8A}" type="pres">
      <dgm:prSet presAssocID="{F103FC78-127A-4981-BAE0-C237D9A70398}" presName="compNode" presStyleCnt="0"/>
      <dgm:spPr/>
    </dgm:pt>
    <dgm:pt modelId="{DF64F940-D9F2-4448-842A-38DEBC440CF6}" type="pres">
      <dgm:prSet presAssocID="{F103FC78-127A-4981-BAE0-C237D9A70398}" presName="bgRect" presStyleLbl="bgShp" presStyleIdx="2" presStyleCnt="4"/>
      <dgm:spPr/>
    </dgm:pt>
    <dgm:pt modelId="{88358434-C2CC-4268-AD2E-9DF8EA3CA558}" type="pres">
      <dgm:prSet presAssocID="{F103FC78-127A-4981-BAE0-C237D9A7039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C45BB4F7-07D0-42A1-BA57-4A4826093825}" type="pres">
      <dgm:prSet presAssocID="{F103FC78-127A-4981-BAE0-C237D9A70398}" presName="spaceRect" presStyleCnt="0"/>
      <dgm:spPr/>
    </dgm:pt>
    <dgm:pt modelId="{328369C8-55BB-4D27-AB34-1E872E21D98F}" type="pres">
      <dgm:prSet presAssocID="{F103FC78-127A-4981-BAE0-C237D9A70398}" presName="parTx" presStyleLbl="revTx" presStyleIdx="2" presStyleCnt="4">
        <dgm:presLayoutVars>
          <dgm:chMax val="0"/>
          <dgm:chPref val="0"/>
        </dgm:presLayoutVars>
      </dgm:prSet>
      <dgm:spPr/>
    </dgm:pt>
    <dgm:pt modelId="{411EE4E6-30E4-4B16-93B8-1859C73D7C8B}" type="pres">
      <dgm:prSet presAssocID="{84BABDC7-10C1-440D-932E-613D28B95811}" presName="sibTrans" presStyleCnt="0"/>
      <dgm:spPr/>
    </dgm:pt>
    <dgm:pt modelId="{6B81D23E-DA97-4314-88AC-6A2565D1E846}" type="pres">
      <dgm:prSet presAssocID="{6FD147CA-50F1-4E19-9295-136D4AB59E98}" presName="compNode" presStyleCnt="0"/>
      <dgm:spPr/>
    </dgm:pt>
    <dgm:pt modelId="{40273430-9649-4A25-9492-17AF36F7582E}" type="pres">
      <dgm:prSet presAssocID="{6FD147CA-50F1-4E19-9295-136D4AB59E98}" presName="bgRect" presStyleLbl="bgShp" presStyleIdx="3" presStyleCnt="4"/>
      <dgm:spPr/>
    </dgm:pt>
    <dgm:pt modelId="{48A09A04-2EAB-44CA-8EB1-2132C4F2FC65}" type="pres">
      <dgm:prSet presAssocID="{6FD147CA-50F1-4E19-9295-136D4AB59E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amera"/>
        </a:ext>
      </dgm:extLst>
    </dgm:pt>
    <dgm:pt modelId="{DB6EC036-7691-42D7-BB2B-A47C118E0713}" type="pres">
      <dgm:prSet presAssocID="{6FD147CA-50F1-4E19-9295-136D4AB59E98}" presName="spaceRect" presStyleCnt="0"/>
      <dgm:spPr/>
    </dgm:pt>
    <dgm:pt modelId="{16FAAA2F-B668-46BB-AC59-B5684034574F}" type="pres">
      <dgm:prSet presAssocID="{6FD147CA-50F1-4E19-9295-136D4AB59E98}" presName="parTx" presStyleLbl="revTx" presStyleIdx="3" presStyleCnt="4">
        <dgm:presLayoutVars>
          <dgm:chMax val="0"/>
          <dgm:chPref val="0"/>
        </dgm:presLayoutVars>
      </dgm:prSet>
      <dgm:spPr/>
    </dgm:pt>
  </dgm:ptLst>
  <dgm:cxnLst>
    <dgm:cxn modelId="{17A0D916-BB7D-4047-BA70-070CBBF949B9}" srcId="{9D7DFAA7-01F9-48BC-AE6E-A55FCE792BF9}" destId="{F103FC78-127A-4981-BAE0-C237D9A70398}" srcOrd="2" destOrd="0" parTransId="{8F64F7C4-42FD-4B52-BF1D-0F865F4CFD3F}" sibTransId="{84BABDC7-10C1-440D-932E-613D28B95811}"/>
    <dgm:cxn modelId="{B8C2D34E-39A6-462F-9544-4044184B7A95}" type="presOf" srcId="{9D7DFAA7-01F9-48BC-AE6E-A55FCE792BF9}" destId="{ADC1F1FC-17AB-4BA6-8510-17E700069E12}" srcOrd="0" destOrd="0" presId="urn:microsoft.com/office/officeart/2018/2/layout/IconVerticalSolidList"/>
    <dgm:cxn modelId="{26635269-0775-43BE-BCB4-97C4FF56F8D5}" srcId="{9D7DFAA7-01F9-48BC-AE6E-A55FCE792BF9}" destId="{A557F6B3-301E-43EE-80E9-8EB980FD5B0C}" srcOrd="1" destOrd="0" parTransId="{A5D6E741-1001-4F68-981E-4C4775DE9CB2}" sibTransId="{6662C950-85B7-4BD2-9762-A31AF97F40C6}"/>
    <dgm:cxn modelId="{63D9B094-C358-41D3-B037-554AD9C475DA}" type="presOf" srcId="{F103FC78-127A-4981-BAE0-C237D9A70398}" destId="{328369C8-55BB-4D27-AB34-1E872E21D98F}" srcOrd="0" destOrd="0" presId="urn:microsoft.com/office/officeart/2018/2/layout/IconVerticalSolidList"/>
    <dgm:cxn modelId="{DF27D1AB-9B3B-428F-A59F-9C5193CD733F}" srcId="{9D7DFAA7-01F9-48BC-AE6E-A55FCE792BF9}" destId="{A492B77A-591E-444E-9C5E-CCBE0F94F914}" srcOrd="0" destOrd="0" parTransId="{C7D02988-60BD-49E3-8613-B39414ADC884}" sibTransId="{CF114EE5-DB31-4CAA-A17A-E8B3568FC7D8}"/>
    <dgm:cxn modelId="{458BF7BD-EEF0-4F45-A014-95FFC585C154}" type="presOf" srcId="{A557F6B3-301E-43EE-80E9-8EB980FD5B0C}" destId="{72FD7474-9C4E-495D-AD59-375FD5D298BB}" srcOrd="0" destOrd="0" presId="urn:microsoft.com/office/officeart/2018/2/layout/IconVerticalSolidList"/>
    <dgm:cxn modelId="{90718AC2-29C7-4853-8B16-1A76241C7BEA}" type="presOf" srcId="{A492B77A-591E-444E-9C5E-CCBE0F94F914}" destId="{531D000A-0190-4C29-97FA-CF0FBE118934}" srcOrd="0" destOrd="0" presId="urn:microsoft.com/office/officeart/2018/2/layout/IconVerticalSolidList"/>
    <dgm:cxn modelId="{3170A3D3-937A-452A-A109-72DFFACCB96F}" type="presOf" srcId="{6FD147CA-50F1-4E19-9295-136D4AB59E98}" destId="{16FAAA2F-B668-46BB-AC59-B5684034574F}" srcOrd="0" destOrd="0" presId="urn:microsoft.com/office/officeart/2018/2/layout/IconVerticalSolidList"/>
    <dgm:cxn modelId="{85B14FD7-D991-42B7-860E-00E4B174AE91}" srcId="{9D7DFAA7-01F9-48BC-AE6E-A55FCE792BF9}" destId="{6FD147CA-50F1-4E19-9295-136D4AB59E98}" srcOrd="3" destOrd="0" parTransId="{49BD220B-CDD6-42F9-AE7E-602805F0F8FD}" sibTransId="{8B39D93C-BBA2-4C78-BBBC-7DDC74358C09}"/>
    <dgm:cxn modelId="{6A7A2B70-DA1F-4154-9DA1-09DA0D4D7429}" type="presParOf" srcId="{ADC1F1FC-17AB-4BA6-8510-17E700069E12}" destId="{47079A36-C534-45C5-A517-924965EB6031}" srcOrd="0" destOrd="0" presId="urn:microsoft.com/office/officeart/2018/2/layout/IconVerticalSolidList"/>
    <dgm:cxn modelId="{EF89C57C-4102-4D0D-B486-2BBF9CDC5412}" type="presParOf" srcId="{47079A36-C534-45C5-A517-924965EB6031}" destId="{FB2B25A9-08B1-4B87-A24D-EA4C93F719EE}" srcOrd="0" destOrd="0" presId="urn:microsoft.com/office/officeart/2018/2/layout/IconVerticalSolidList"/>
    <dgm:cxn modelId="{FA2314AE-5558-4D3D-9A85-0C54CA011EB2}" type="presParOf" srcId="{47079A36-C534-45C5-A517-924965EB6031}" destId="{D3B9A1BA-BA34-42C9-B00F-451864B736E8}" srcOrd="1" destOrd="0" presId="urn:microsoft.com/office/officeart/2018/2/layout/IconVerticalSolidList"/>
    <dgm:cxn modelId="{E336EDCA-D64E-462C-BC03-05302C33C3B1}" type="presParOf" srcId="{47079A36-C534-45C5-A517-924965EB6031}" destId="{7A856152-8094-4F7A-BDCD-95FB701B7147}" srcOrd="2" destOrd="0" presId="urn:microsoft.com/office/officeart/2018/2/layout/IconVerticalSolidList"/>
    <dgm:cxn modelId="{C570BEBA-1B96-4442-AEEA-1045705E14D8}" type="presParOf" srcId="{47079A36-C534-45C5-A517-924965EB6031}" destId="{531D000A-0190-4C29-97FA-CF0FBE118934}" srcOrd="3" destOrd="0" presId="urn:microsoft.com/office/officeart/2018/2/layout/IconVerticalSolidList"/>
    <dgm:cxn modelId="{4D2CC81F-9076-4ED3-B2C8-D9503D24AAB3}" type="presParOf" srcId="{ADC1F1FC-17AB-4BA6-8510-17E700069E12}" destId="{3F198BDD-3E99-4F7E-93DD-4F1E1F5AEB30}" srcOrd="1" destOrd="0" presId="urn:microsoft.com/office/officeart/2018/2/layout/IconVerticalSolidList"/>
    <dgm:cxn modelId="{A0D02EEE-A3EC-48F3-BDB6-23BD1FF16A13}" type="presParOf" srcId="{ADC1F1FC-17AB-4BA6-8510-17E700069E12}" destId="{8F97A403-279F-44C6-928F-E2272FED1E0A}" srcOrd="2" destOrd="0" presId="urn:microsoft.com/office/officeart/2018/2/layout/IconVerticalSolidList"/>
    <dgm:cxn modelId="{E39F086A-1F45-4DF6-A0F6-F4532DDAAB4B}" type="presParOf" srcId="{8F97A403-279F-44C6-928F-E2272FED1E0A}" destId="{8590B131-091F-45BC-8170-999D10459133}" srcOrd="0" destOrd="0" presId="urn:microsoft.com/office/officeart/2018/2/layout/IconVerticalSolidList"/>
    <dgm:cxn modelId="{82648691-5CE8-41F0-B0E7-AFF93D7227F4}" type="presParOf" srcId="{8F97A403-279F-44C6-928F-E2272FED1E0A}" destId="{9B708520-4567-40C4-A03D-7678EC616704}" srcOrd="1" destOrd="0" presId="urn:microsoft.com/office/officeart/2018/2/layout/IconVerticalSolidList"/>
    <dgm:cxn modelId="{CC815734-7D49-4F7B-BB92-6FF1C6397E18}" type="presParOf" srcId="{8F97A403-279F-44C6-928F-E2272FED1E0A}" destId="{8C350BA7-4493-4FDA-9AB8-07A5BC666425}" srcOrd="2" destOrd="0" presId="urn:microsoft.com/office/officeart/2018/2/layout/IconVerticalSolidList"/>
    <dgm:cxn modelId="{C33BF375-3B85-4C2A-A1A2-C5D305C9D10D}" type="presParOf" srcId="{8F97A403-279F-44C6-928F-E2272FED1E0A}" destId="{72FD7474-9C4E-495D-AD59-375FD5D298BB}" srcOrd="3" destOrd="0" presId="urn:microsoft.com/office/officeart/2018/2/layout/IconVerticalSolidList"/>
    <dgm:cxn modelId="{D60DD6F0-42AF-4C7B-97B9-9CD44FA619F0}" type="presParOf" srcId="{ADC1F1FC-17AB-4BA6-8510-17E700069E12}" destId="{C5E0BBF7-81DB-4748-A41B-3A3F80DAB3E6}" srcOrd="3" destOrd="0" presId="urn:microsoft.com/office/officeart/2018/2/layout/IconVerticalSolidList"/>
    <dgm:cxn modelId="{4F911DC8-DBBB-40D4-8C5C-2041928547F5}" type="presParOf" srcId="{ADC1F1FC-17AB-4BA6-8510-17E700069E12}" destId="{19B8143A-C9EA-4829-9620-0EF3FDECBA8A}" srcOrd="4" destOrd="0" presId="urn:microsoft.com/office/officeart/2018/2/layout/IconVerticalSolidList"/>
    <dgm:cxn modelId="{053F4F11-252C-40CD-ADE9-99C935BF0EBF}" type="presParOf" srcId="{19B8143A-C9EA-4829-9620-0EF3FDECBA8A}" destId="{DF64F940-D9F2-4448-842A-38DEBC440CF6}" srcOrd="0" destOrd="0" presId="urn:microsoft.com/office/officeart/2018/2/layout/IconVerticalSolidList"/>
    <dgm:cxn modelId="{DF130B8F-5E3C-4BE4-BCE9-223B3DD9CC00}" type="presParOf" srcId="{19B8143A-C9EA-4829-9620-0EF3FDECBA8A}" destId="{88358434-C2CC-4268-AD2E-9DF8EA3CA558}" srcOrd="1" destOrd="0" presId="urn:microsoft.com/office/officeart/2018/2/layout/IconVerticalSolidList"/>
    <dgm:cxn modelId="{0F6FBB0B-A051-4BD4-BAD6-0293B937D175}" type="presParOf" srcId="{19B8143A-C9EA-4829-9620-0EF3FDECBA8A}" destId="{C45BB4F7-07D0-42A1-BA57-4A4826093825}" srcOrd="2" destOrd="0" presId="urn:microsoft.com/office/officeart/2018/2/layout/IconVerticalSolidList"/>
    <dgm:cxn modelId="{819C031A-84A3-4DAE-8E42-56742CB4AD81}" type="presParOf" srcId="{19B8143A-C9EA-4829-9620-0EF3FDECBA8A}" destId="{328369C8-55BB-4D27-AB34-1E872E21D98F}" srcOrd="3" destOrd="0" presId="urn:microsoft.com/office/officeart/2018/2/layout/IconVerticalSolidList"/>
    <dgm:cxn modelId="{C3DD808F-9751-4FC4-9A5B-C4E24C44D7FF}" type="presParOf" srcId="{ADC1F1FC-17AB-4BA6-8510-17E700069E12}" destId="{411EE4E6-30E4-4B16-93B8-1859C73D7C8B}" srcOrd="5" destOrd="0" presId="urn:microsoft.com/office/officeart/2018/2/layout/IconVerticalSolidList"/>
    <dgm:cxn modelId="{A51DE851-5BAE-4F81-804B-50AC8DFF0259}" type="presParOf" srcId="{ADC1F1FC-17AB-4BA6-8510-17E700069E12}" destId="{6B81D23E-DA97-4314-88AC-6A2565D1E846}" srcOrd="6" destOrd="0" presId="urn:microsoft.com/office/officeart/2018/2/layout/IconVerticalSolidList"/>
    <dgm:cxn modelId="{6D604DEF-A6A5-4D45-9B44-B40B8C9A13C9}" type="presParOf" srcId="{6B81D23E-DA97-4314-88AC-6A2565D1E846}" destId="{40273430-9649-4A25-9492-17AF36F7582E}" srcOrd="0" destOrd="0" presId="urn:microsoft.com/office/officeart/2018/2/layout/IconVerticalSolidList"/>
    <dgm:cxn modelId="{3B5FBE73-46F4-477A-B7EA-39D2D6858347}" type="presParOf" srcId="{6B81D23E-DA97-4314-88AC-6A2565D1E846}" destId="{48A09A04-2EAB-44CA-8EB1-2132C4F2FC65}" srcOrd="1" destOrd="0" presId="urn:microsoft.com/office/officeart/2018/2/layout/IconVerticalSolidList"/>
    <dgm:cxn modelId="{2DA0B5C2-7795-4109-A709-F3038ADBD262}" type="presParOf" srcId="{6B81D23E-DA97-4314-88AC-6A2565D1E846}" destId="{DB6EC036-7691-42D7-BB2B-A47C118E0713}" srcOrd="2" destOrd="0" presId="urn:microsoft.com/office/officeart/2018/2/layout/IconVerticalSolidList"/>
    <dgm:cxn modelId="{EBAD8A25-B171-466F-AE6F-7E8C029201C4}" type="presParOf" srcId="{6B81D23E-DA97-4314-88AC-6A2565D1E846}" destId="{16FAAA2F-B668-46BB-AC59-B568403457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6E8DBA-5AC7-2F4E-95E9-615B5AC4BC3F}"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en-US"/>
        </a:p>
      </dgm:t>
    </dgm:pt>
    <dgm:pt modelId="{A1A3F5FF-8C98-A741-A684-2670007D2B5D}">
      <dgm:prSet phldrT="[Text]"/>
      <dgm:spPr/>
      <dgm:t>
        <a:bodyPr/>
        <a:lstStyle/>
        <a:p>
          <a:r>
            <a:rPr lang="en-US" dirty="0"/>
            <a:t>Orientation</a:t>
          </a:r>
        </a:p>
      </dgm:t>
    </dgm:pt>
    <dgm:pt modelId="{0A184199-8A83-5143-8582-EE6E37447D04}" type="parTrans" cxnId="{CDC4E8A2-CAE0-4D43-BFF4-ED1C4D032C83}">
      <dgm:prSet/>
      <dgm:spPr/>
      <dgm:t>
        <a:bodyPr/>
        <a:lstStyle/>
        <a:p>
          <a:endParaRPr lang="en-US"/>
        </a:p>
      </dgm:t>
    </dgm:pt>
    <dgm:pt modelId="{2DC5945E-80BF-2741-A0A5-56BB16C98DC7}" type="sibTrans" cxnId="{CDC4E8A2-CAE0-4D43-BFF4-ED1C4D032C83}">
      <dgm:prSet/>
      <dgm:spPr/>
      <dgm:t>
        <a:bodyPr/>
        <a:lstStyle/>
        <a:p>
          <a:endParaRPr lang="en-US"/>
        </a:p>
      </dgm:t>
    </dgm:pt>
    <dgm:pt modelId="{09C27236-3FEA-EC44-B012-FEAAE92B2F7D}">
      <dgm:prSet phldrT="[Text]"/>
      <dgm:spPr/>
      <dgm:t>
        <a:bodyPr/>
        <a:lstStyle/>
        <a:p>
          <a:r>
            <a:rPr lang="en-US" dirty="0"/>
            <a:t>Working </a:t>
          </a:r>
        </a:p>
      </dgm:t>
    </dgm:pt>
    <dgm:pt modelId="{D333A55E-207E-7147-8E15-4123B52A7647}" type="parTrans" cxnId="{5B597DAF-CBA6-C246-BB25-4471908BD5B1}">
      <dgm:prSet/>
      <dgm:spPr/>
      <dgm:t>
        <a:bodyPr/>
        <a:lstStyle/>
        <a:p>
          <a:endParaRPr lang="en-US"/>
        </a:p>
      </dgm:t>
    </dgm:pt>
    <dgm:pt modelId="{7CD6830D-8963-2C40-B079-CABBD576EFC3}" type="sibTrans" cxnId="{5B597DAF-CBA6-C246-BB25-4471908BD5B1}">
      <dgm:prSet/>
      <dgm:spPr/>
      <dgm:t>
        <a:bodyPr/>
        <a:lstStyle/>
        <a:p>
          <a:endParaRPr lang="en-US"/>
        </a:p>
      </dgm:t>
    </dgm:pt>
    <dgm:pt modelId="{DC33B658-47F3-7541-B6EA-3DB2ADABE4C2}">
      <dgm:prSet phldrT="[Text]"/>
      <dgm:spPr/>
      <dgm:t>
        <a:bodyPr/>
        <a:lstStyle/>
        <a:p>
          <a:r>
            <a:rPr lang="en-US" dirty="0"/>
            <a:t>Resolution</a:t>
          </a:r>
        </a:p>
      </dgm:t>
    </dgm:pt>
    <dgm:pt modelId="{8D65036C-0F3F-2C42-AF10-7849B0A5A94F}" type="parTrans" cxnId="{7F5ADAF8-671B-9142-8339-C61E8D4EE1AE}">
      <dgm:prSet/>
      <dgm:spPr/>
      <dgm:t>
        <a:bodyPr/>
        <a:lstStyle/>
        <a:p>
          <a:endParaRPr lang="en-US"/>
        </a:p>
      </dgm:t>
    </dgm:pt>
    <dgm:pt modelId="{CCDF1507-0BEE-4645-B8EF-F6EEBECF011B}" type="sibTrans" cxnId="{7F5ADAF8-671B-9142-8339-C61E8D4EE1AE}">
      <dgm:prSet/>
      <dgm:spPr/>
      <dgm:t>
        <a:bodyPr/>
        <a:lstStyle/>
        <a:p>
          <a:endParaRPr lang="en-US"/>
        </a:p>
      </dgm:t>
    </dgm:pt>
    <dgm:pt modelId="{EA28DEC9-15F2-F54F-BC40-4FE23A183981}">
      <dgm:prSet phldrT="[Text]"/>
      <dgm:spPr/>
      <dgm:t>
        <a:bodyPr/>
        <a:lstStyle/>
        <a:p>
          <a:r>
            <a:rPr lang="en-US" dirty="0"/>
            <a:t>Grappling &amp; Struggling</a:t>
          </a:r>
        </a:p>
      </dgm:t>
    </dgm:pt>
    <dgm:pt modelId="{76EF22E9-B831-B748-A3F6-EC85D5C07130}" type="parTrans" cxnId="{B40E4A78-6229-2D4C-95FA-DDDAF4B1DEE0}">
      <dgm:prSet/>
      <dgm:spPr/>
      <dgm:t>
        <a:bodyPr/>
        <a:lstStyle/>
        <a:p>
          <a:endParaRPr lang="en-US"/>
        </a:p>
      </dgm:t>
    </dgm:pt>
    <dgm:pt modelId="{D33DD627-6EA9-5847-B207-CA2A73D72E34}" type="sibTrans" cxnId="{B40E4A78-6229-2D4C-95FA-DDDAF4B1DEE0}">
      <dgm:prSet/>
      <dgm:spPr/>
      <dgm:t>
        <a:bodyPr/>
        <a:lstStyle/>
        <a:p>
          <a:endParaRPr lang="en-US"/>
        </a:p>
      </dgm:t>
    </dgm:pt>
    <dgm:pt modelId="{68544FC7-C1BF-7540-BC50-B1B48CF17213}">
      <dgm:prSet phldrT="[Text]"/>
      <dgm:spPr/>
      <dgm:t>
        <a:bodyPr/>
        <a:lstStyle/>
        <a:p>
          <a:r>
            <a:rPr lang="en-US" dirty="0"/>
            <a:t>Mutual Withdrawal</a:t>
          </a:r>
        </a:p>
      </dgm:t>
    </dgm:pt>
    <dgm:pt modelId="{D35C1998-8E30-D04A-B993-0DAD9E8EAF10}" type="parTrans" cxnId="{84371981-182D-4D45-B2AB-020D508A5B15}">
      <dgm:prSet/>
      <dgm:spPr/>
      <dgm:t>
        <a:bodyPr/>
        <a:lstStyle/>
        <a:p>
          <a:endParaRPr lang="en-US"/>
        </a:p>
      </dgm:t>
    </dgm:pt>
    <dgm:pt modelId="{98562718-E592-8542-90DE-7F977DCD972D}" type="sibTrans" cxnId="{84371981-182D-4D45-B2AB-020D508A5B15}">
      <dgm:prSet/>
      <dgm:spPr/>
      <dgm:t>
        <a:bodyPr/>
        <a:lstStyle/>
        <a:p>
          <a:endParaRPr lang="en-US"/>
        </a:p>
      </dgm:t>
    </dgm:pt>
    <dgm:pt modelId="{6D9BD342-C6B9-524A-A16E-95538516761E}" type="pres">
      <dgm:prSet presAssocID="{BC6E8DBA-5AC7-2F4E-95E9-615B5AC4BC3F}" presName="diagram" presStyleCnt="0">
        <dgm:presLayoutVars>
          <dgm:chPref val="1"/>
          <dgm:dir/>
          <dgm:animOne val="branch"/>
          <dgm:animLvl val="lvl"/>
          <dgm:resizeHandles val="exact"/>
        </dgm:presLayoutVars>
      </dgm:prSet>
      <dgm:spPr/>
    </dgm:pt>
    <dgm:pt modelId="{8F67ED48-8581-DE4C-B887-3DA32D2FDBB8}" type="pres">
      <dgm:prSet presAssocID="{A1A3F5FF-8C98-A741-A684-2670007D2B5D}" presName="root1" presStyleCnt="0"/>
      <dgm:spPr/>
    </dgm:pt>
    <dgm:pt modelId="{62345ED4-ACFA-DF4A-8489-0976F63C066C}" type="pres">
      <dgm:prSet presAssocID="{A1A3F5FF-8C98-A741-A684-2670007D2B5D}" presName="LevelOneTextNode" presStyleLbl="node0" presStyleIdx="0" presStyleCnt="1">
        <dgm:presLayoutVars>
          <dgm:chPref val="3"/>
        </dgm:presLayoutVars>
      </dgm:prSet>
      <dgm:spPr/>
    </dgm:pt>
    <dgm:pt modelId="{87AA86ED-3930-804D-AD49-6E5E67B61A06}" type="pres">
      <dgm:prSet presAssocID="{A1A3F5FF-8C98-A741-A684-2670007D2B5D}" presName="level2hierChild" presStyleCnt="0"/>
      <dgm:spPr/>
    </dgm:pt>
    <dgm:pt modelId="{050DFB6D-EF7A-5747-A33D-E3815500C4A5}" type="pres">
      <dgm:prSet presAssocID="{D333A55E-207E-7147-8E15-4123B52A7647}" presName="conn2-1" presStyleLbl="parChTrans1D2" presStyleIdx="0" presStyleCnt="2"/>
      <dgm:spPr/>
    </dgm:pt>
    <dgm:pt modelId="{A1550565-6D4C-3949-9A28-DBF86D40CBAE}" type="pres">
      <dgm:prSet presAssocID="{D333A55E-207E-7147-8E15-4123B52A7647}" presName="connTx" presStyleLbl="parChTrans1D2" presStyleIdx="0" presStyleCnt="2"/>
      <dgm:spPr/>
    </dgm:pt>
    <dgm:pt modelId="{4EAAF6C9-D5EA-054E-9729-9F091DDDB626}" type="pres">
      <dgm:prSet presAssocID="{09C27236-3FEA-EC44-B012-FEAAE92B2F7D}" presName="root2" presStyleCnt="0"/>
      <dgm:spPr/>
    </dgm:pt>
    <dgm:pt modelId="{5FE4E422-9E56-474F-81CE-6732B1489B86}" type="pres">
      <dgm:prSet presAssocID="{09C27236-3FEA-EC44-B012-FEAAE92B2F7D}" presName="LevelTwoTextNode" presStyleLbl="node2" presStyleIdx="0" presStyleCnt="2">
        <dgm:presLayoutVars>
          <dgm:chPref val="3"/>
        </dgm:presLayoutVars>
      </dgm:prSet>
      <dgm:spPr/>
    </dgm:pt>
    <dgm:pt modelId="{B7464EB3-9AD7-6E4E-81A8-784937B07F10}" type="pres">
      <dgm:prSet presAssocID="{09C27236-3FEA-EC44-B012-FEAAE92B2F7D}" presName="level3hierChild" presStyleCnt="0"/>
      <dgm:spPr/>
    </dgm:pt>
    <dgm:pt modelId="{F4C36D10-A23B-C041-8E6B-7256F9330EE7}" type="pres">
      <dgm:prSet presAssocID="{8D65036C-0F3F-2C42-AF10-7849B0A5A94F}" presName="conn2-1" presStyleLbl="parChTrans1D3" presStyleIdx="0" presStyleCnt="2"/>
      <dgm:spPr/>
    </dgm:pt>
    <dgm:pt modelId="{4EF295DC-5021-8A4D-9756-F98D32AC7514}" type="pres">
      <dgm:prSet presAssocID="{8D65036C-0F3F-2C42-AF10-7849B0A5A94F}" presName="connTx" presStyleLbl="parChTrans1D3" presStyleIdx="0" presStyleCnt="2"/>
      <dgm:spPr/>
    </dgm:pt>
    <dgm:pt modelId="{B32BEA82-8661-9441-9D77-809A3EE52EB8}" type="pres">
      <dgm:prSet presAssocID="{DC33B658-47F3-7541-B6EA-3DB2ADABE4C2}" presName="root2" presStyleCnt="0"/>
      <dgm:spPr/>
    </dgm:pt>
    <dgm:pt modelId="{AC417792-F4CC-6D4F-A284-3EF58DA59D78}" type="pres">
      <dgm:prSet presAssocID="{DC33B658-47F3-7541-B6EA-3DB2ADABE4C2}" presName="LevelTwoTextNode" presStyleLbl="node3" presStyleIdx="0" presStyleCnt="2">
        <dgm:presLayoutVars>
          <dgm:chPref val="3"/>
        </dgm:presLayoutVars>
      </dgm:prSet>
      <dgm:spPr/>
    </dgm:pt>
    <dgm:pt modelId="{A7AB9718-5FCD-7F4C-8BA9-42062124FA74}" type="pres">
      <dgm:prSet presAssocID="{DC33B658-47F3-7541-B6EA-3DB2ADABE4C2}" presName="level3hierChild" presStyleCnt="0"/>
      <dgm:spPr/>
    </dgm:pt>
    <dgm:pt modelId="{F66C98A8-C87C-2441-A890-C3964F543B1F}" type="pres">
      <dgm:prSet presAssocID="{76EF22E9-B831-B748-A3F6-EC85D5C07130}" presName="conn2-1" presStyleLbl="parChTrans1D2" presStyleIdx="1" presStyleCnt="2"/>
      <dgm:spPr/>
    </dgm:pt>
    <dgm:pt modelId="{43E378FC-678D-3B40-948E-E6042B087236}" type="pres">
      <dgm:prSet presAssocID="{76EF22E9-B831-B748-A3F6-EC85D5C07130}" presName="connTx" presStyleLbl="parChTrans1D2" presStyleIdx="1" presStyleCnt="2"/>
      <dgm:spPr/>
    </dgm:pt>
    <dgm:pt modelId="{22033B8E-1E87-744E-BDD6-00BB14A95C8F}" type="pres">
      <dgm:prSet presAssocID="{EA28DEC9-15F2-F54F-BC40-4FE23A183981}" presName="root2" presStyleCnt="0"/>
      <dgm:spPr/>
    </dgm:pt>
    <dgm:pt modelId="{88834E5C-2A47-394C-B867-2999A3E4B5E4}" type="pres">
      <dgm:prSet presAssocID="{EA28DEC9-15F2-F54F-BC40-4FE23A183981}" presName="LevelTwoTextNode" presStyleLbl="node2" presStyleIdx="1" presStyleCnt="2">
        <dgm:presLayoutVars>
          <dgm:chPref val="3"/>
        </dgm:presLayoutVars>
      </dgm:prSet>
      <dgm:spPr/>
    </dgm:pt>
    <dgm:pt modelId="{0232F3D4-FB28-814F-B3DB-8734A94D0778}" type="pres">
      <dgm:prSet presAssocID="{EA28DEC9-15F2-F54F-BC40-4FE23A183981}" presName="level3hierChild" presStyleCnt="0"/>
      <dgm:spPr/>
    </dgm:pt>
    <dgm:pt modelId="{1324F60C-3235-A343-8D8C-C98541A80CBB}" type="pres">
      <dgm:prSet presAssocID="{D35C1998-8E30-D04A-B993-0DAD9E8EAF10}" presName="conn2-1" presStyleLbl="parChTrans1D3" presStyleIdx="1" presStyleCnt="2"/>
      <dgm:spPr/>
    </dgm:pt>
    <dgm:pt modelId="{5515627F-248B-8F4C-8BFB-59A47A845EC2}" type="pres">
      <dgm:prSet presAssocID="{D35C1998-8E30-D04A-B993-0DAD9E8EAF10}" presName="connTx" presStyleLbl="parChTrans1D3" presStyleIdx="1" presStyleCnt="2"/>
      <dgm:spPr/>
    </dgm:pt>
    <dgm:pt modelId="{DD2EF508-0F6F-5F47-BDFB-3F9ED964173B}" type="pres">
      <dgm:prSet presAssocID="{68544FC7-C1BF-7540-BC50-B1B48CF17213}" presName="root2" presStyleCnt="0"/>
      <dgm:spPr/>
    </dgm:pt>
    <dgm:pt modelId="{9F671178-92AA-C846-B180-0834904CDC8F}" type="pres">
      <dgm:prSet presAssocID="{68544FC7-C1BF-7540-BC50-B1B48CF17213}" presName="LevelTwoTextNode" presStyleLbl="node3" presStyleIdx="1" presStyleCnt="2">
        <dgm:presLayoutVars>
          <dgm:chPref val="3"/>
        </dgm:presLayoutVars>
      </dgm:prSet>
      <dgm:spPr/>
    </dgm:pt>
    <dgm:pt modelId="{47BA698E-B802-3945-AE93-733ECDD8F7DA}" type="pres">
      <dgm:prSet presAssocID="{68544FC7-C1BF-7540-BC50-B1B48CF17213}" presName="level3hierChild" presStyleCnt="0"/>
      <dgm:spPr/>
    </dgm:pt>
  </dgm:ptLst>
  <dgm:cxnLst>
    <dgm:cxn modelId="{86394308-49C3-8E4D-B6C7-D26DB39E3543}" type="presOf" srcId="{D333A55E-207E-7147-8E15-4123B52A7647}" destId="{050DFB6D-EF7A-5747-A33D-E3815500C4A5}" srcOrd="0" destOrd="0" presId="urn:microsoft.com/office/officeart/2005/8/layout/hierarchy2"/>
    <dgm:cxn modelId="{6DA2F02E-E973-1C48-9397-08C45903C10E}" type="presOf" srcId="{D35C1998-8E30-D04A-B993-0DAD9E8EAF10}" destId="{5515627F-248B-8F4C-8BFB-59A47A845EC2}" srcOrd="1" destOrd="0" presId="urn:microsoft.com/office/officeart/2005/8/layout/hierarchy2"/>
    <dgm:cxn modelId="{DA9A9843-2B6F-3F44-AB72-FA0F4722F526}" type="presOf" srcId="{68544FC7-C1BF-7540-BC50-B1B48CF17213}" destId="{9F671178-92AA-C846-B180-0834904CDC8F}" srcOrd="0" destOrd="0" presId="urn:microsoft.com/office/officeart/2005/8/layout/hierarchy2"/>
    <dgm:cxn modelId="{7DB9724E-A13D-384D-944E-E3A6A1CC2B0E}" type="presOf" srcId="{76EF22E9-B831-B748-A3F6-EC85D5C07130}" destId="{43E378FC-678D-3B40-948E-E6042B087236}" srcOrd="1" destOrd="0" presId="urn:microsoft.com/office/officeart/2005/8/layout/hierarchy2"/>
    <dgm:cxn modelId="{0111B74F-927E-414A-AA13-9DB6D34C786D}" type="presOf" srcId="{DC33B658-47F3-7541-B6EA-3DB2ADABE4C2}" destId="{AC417792-F4CC-6D4F-A284-3EF58DA59D78}" srcOrd="0" destOrd="0" presId="urn:microsoft.com/office/officeart/2005/8/layout/hierarchy2"/>
    <dgm:cxn modelId="{B40E4A78-6229-2D4C-95FA-DDDAF4B1DEE0}" srcId="{A1A3F5FF-8C98-A741-A684-2670007D2B5D}" destId="{EA28DEC9-15F2-F54F-BC40-4FE23A183981}" srcOrd="1" destOrd="0" parTransId="{76EF22E9-B831-B748-A3F6-EC85D5C07130}" sibTransId="{D33DD627-6EA9-5847-B207-CA2A73D72E34}"/>
    <dgm:cxn modelId="{84371981-182D-4D45-B2AB-020D508A5B15}" srcId="{EA28DEC9-15F2-F54F-BC40-4FE23A183981}" destId="{68544FC7-C1BF-7540-BC50-B1B48CF17213}" srcOrd="0" destOrd="0" parTransId="{D35C1998-8E30-D04A-B993-0DAD9E8EAF10}" sibTransId="{98562718-E592-8542-90DE-7F977DCD972D}"/>
    <dgm:cxn modelId="{0CEA3786-1E6D-1A48-80BF-75D56C93FDE8}" type="presOf" srcId="{BC6E8DBA-5AC7-2F4E-95E9-615B5AC4BC3F}" destId="{6D9BD342-C6B9-524A-A16E-95538516761E}" srcOrd="0" destOrd="0" presId="urn:microsoft.com/office/officeart/2005/8/layout/hierarchy2"/>
    <dgm:cxn modelId="{CDC4E8A2-CAE0-4D43-BFF4-ED1C4D032C83}" srcId="{BC6E8DBA-5AC7-2F4E-95E9-615B5AC4BC3F}" destId="{A1A3F5FF-8C98-A741-A684-2670007D2B5D}" srcOrd="0" destOrd="0" parTransId="{0A184199-8A83-5143-8582-EE6E37447D04}" sibTransId="{2DC5945E-80BF-2741-A0A5-56BB16C98DC7}"/>
    <dgm:cxn modelId="{6A3A15AF-3D34-4144-95A8-517C61E4C6CC}" type="presOf" srcId="{09C27236-3FEA-EC44-B012-FEAAE92B2F7D}" destId="{5FE4E422-9E56-474F-81CE-6732B1489B86}" srcOrd="0" destOrd="0" presId="urn:microsoft.com/office/officeart/2005/8/layout/hierarchy2"/>
    <dgm:cxn modelId="{008E52AF-DEF8-7647-A3C1-525A8984A953}" type="presOf" srcId="{EA28DEC9-15F2-F54F-BC40-4FE23A183981}" destId="{88834E5C-2A47-394C-B867-2999A3E4B5E4}" srcOrd="0" destOrd="0" presId="urn:microsoft.com/office/officeart/2005/8/layout/hierarchy2"/>
    <dgm:cxn modelId="{5B597DAF-CBA6-C246-BB25-4471908BD5B1}" srcId="{A1A3F5FF-8C98-A741-A684-2670007D2B5D}" destId="{09C27236-3FEA-EC44-B012-FEAAE92B2F7D}" srcOrd="0" destOrd="0" parTransId="{D333A55E-207E-7147-8E15-4123B52A7647}" sibTransId="{7CD6830D-8963-2C40-B079-CABBD576EFC3}"/>
    <dgm:cxn modelId="{44A615B7-D1E0-F342-9351-51CAED19D2A1}" type="presOf" srcId="{8D65036C-0F3F-2C42-AF10-7849B0A5A94F}" destId="{4EF295DC-5021-8A4D-9756-F98D32AC7514}" srcOrd="1" destOrd="0" presId="urn:microsoft.com/office/officeart/2005/8/layout/hierarchy2"/>
    <dgm:cxn modelId="{07F50AD1-F16B-E944-AB05-A57EE057843A}" type="presOf" srcId="{8D65036C-0F3F-2C42-AF10-7849B0A5A94F}" destId="{F4C36D10-A23B-C041-8E6B-7256F9330EE7}" srcOrd="0" destOrd="0" presId="urn:microsoft.com/office/officeart/2005/8/layout/hierarchy2"/>
    <dgm:cxn modelId="{2F4E4BEA-DBC9-774B-874D-B86D79C6E4CA}" type="presOf" srcId="{76EF22E9-B831-B748-A3F6-EC85D5C07130}" destId="{F66C98A8-C87C-2441-A890-C3964F543B1F}" srcOrd="0" destOrd="0" presId="urn:microsoft.com/office/officeart/2005/8/layout/hierarchy2"/>
    <dgm:cxn modelId="{4A6CA2F2-701A-3348-BEFD-083CB954A7CE}" type="presOf" srcId="{D333A55E-207E-7147-8E15-4123B52A7647}" destId="{A1550565-6D4C-3949-9A28-DBF86D40CBAE}" srcOrd="1" destOrd="0" presId="urn:microsoft.com/office/officeart/2005/8/layout/hierarchy2"/>
    <dgm:cxn modelId="{7F5ADAF8-671B-9142-8339-C61E8D4EE1AE}" srcId="{09C27236-3FEA-EC44-B012-FEAAE92B2F7D}" destId="{DC33B658-47F3-7541-B6EA-3DB2ADABE4C2}" srcOrd="0" destOrd="0" parTransId="{8D65036C-0F3F-2C42-AF10-7849B0A5A94F}" sibTransId="{CCDF1507-0BEE-4645-B8EF-F6EEBECF011B}"/>
    <dgm:cxn modelId="{89FC80FB-4EB9-8B4B-AF2E-75DB3A223E28}" type="presOf" srcId="{A1A3F5FF-8C98-A741-A684-2670007D2B5D}" destId="{62345ED4-ACFA-DF4A-8489-0976F63C066C}" srcOrd="0" destOrd="0" presId="urn:microsoft.com/office/officeart/2005/8/layout/hierarchy2"/>
    <dgm:cxn modelId="{5854A5FC-E49A-694F-BB44-A0FFE29AE547}" type="presOf" srcId="{D35C1998-8E30-D04A-B993-0DAD9E8EAF10}" destId="{1324F60C-3235-A343-8D8C-C98541A80CBB}" srcOrd="0" destOrd="0" presId="urn:microsoft.com/office/officeart/2005/8/layout/hierarchy2"/>
    <dgm:cxn modelId="{705E44AD-9880-D546-B152-FBD3A65766B9}" type="presParOf" srcId="{6D9BD342-C6B9-524A-A16E-95538516761E}" destId="{8F67ED48-8581-DE4C-B887-3DA32D2FDBB8}" srcOrd="0" destOrd="0" presId="urn:microsoft.com/office/officeart/2005/8/layout/hierarchy2"/>
    <dgm:cxn modelId="{A89B3889-3504-114E-BAB3-A382868B3FEB}" type="presParOf" srcId="{8F67ED48-8581-DE4C-B887-3DA32D2FDBB8}" destId="{62345ED4-ACFA-DF4A-8489-0976F63C066C}" srcOrd="0" destOrd="0" presId="urn:microsoft.com/office/officeart/2005/8/layout/hierarchy2"/>
    <dgm:cxn modelId="{BA4619D4-F2D5-DF4D-9454-FF978FBE38BD}" type="presParOf" srcId="{8F67ED48-8581-DE4C-B887-3DA32D2FDBB8}" destId="{87AA86ED-3930-804D-AD49-6E5E67B61A06}" srcOrd="1" destOrd="0" presId="urn:microsoft.com/office/officeart/2005/8/layout/hierarchy2"/>
    <dgm:cxn modelId="{5DC23009-B3B3-D343-9F24-D108CF269958}" type="presParOf" srcId="{87AA86ED-3930-804D-AD49-6E5E67B61A06}" destId="{050DFB6D-EF7A-5747-A33D-E3815500C4A5}" srcOrd="0" destOrd="0" presId="urn:microsoft.com/office/officeart/2005/8/layout/hierarchy2"/>
    <dgm:cxn modelId="{BC8A215F-B1DF-D84A-BA52-EEA347883BD7}" type="presParOf" srcId="{050DFB6D-EF7A-5747-A33D-E3815500C4A5}" destId="{A1550565-6D4C-3949-9A28-DBF86D40CBAE}" srcOrd="0" destOrd="0" presId="urn:microsoft.com/office/officeart/2005/8/layout/hierarchy2"/>
    <dgm:cxn modelId="{0C80A046-C619-E346-878D-8AC8DD60C362}" type="presParOf" srcId="{87AA86ED-3930-804D-AD49-6E5E67B61A06}" destId="{4EAAF6C9-D5EA-054E-9729-9F091DDDB626}" srcOrd="1" destOrd="0" presId="urn:microsoft.com/office/officeart/2005/8/layout/hierarchy2"/>
    <dgm:cxn modelId="{8504CFC3-9571-8447-872C-4C14C60BF870}" type="presParOf" srcId="{4EAAF6C9-D5EA-054E-9729-9F091DDDB626}" destId="{5FE4E422-9E56-474F-81CE-6732B1489B86}" srcOrd="0" destOrd="0" presId="urn:microsoft.com/office/officeart/2005/8/layout/hierarchy2"/>
    <dgm:cxn modelId="{121FE407-23C3-6944-8DE0-EE8178C1F242}" type="presParOf" srcId="{4EAAF6C9-D5EA-054E-9729-9F091DDDB626}" destId="{B7464EB3-9AD7-6E4E-81A8-784937B07F10}" srcOrd="1" destOrd="0" presId="urn:microsoft.com/office/officeart/2005/8/layout/hierarchy2"/>
    <dgm:cxn modelId="{4C94BB24-DAAD-4F48-8BB8-C60E49FD0AF1}" type="presParOf" srcId="{B7464EB3-9AD7-6E4E-81A8-784937B07F10}" destId="{F4C36D10-A23B-C041-8E6B-7256F9330EE7}" srcOrd="0" destOrd="0" presId="urn:microsoft.com/office/officeart/2005/8/layout/hierarchy2"/>
    <dgm:cxn modelId="{059326BC-E03F-AF49-8713-E0F96CFCDB0F}" type="presParOf" srcId="{F4C36D10-A23B-C041-8E6B-7256F9330EE7}" destId="{4EF295DC-5021-8A4D-9756-F98D32AC7514}" srcOrd="0" destOrd="0" presId="urn:microsoft.com/office/officeart/2005/8/layout/hierarchy2"/>
    <dgm:cxn modelId="{000C7012-BDD2-0646-9A0B-0A5687C8E03D}" type="presParOf" srcId="{B7464EB3-9AD7-6E4E-81A8-784937B07F10}" destId="{B32BEA82-8661-9441-9D77-809A3EE52EB8}" srcOrd="1" destOrd="0" presId="urn:microsoft.com/office/officeart/2005/8/layout/hierarchy2"/>
    <dgm:cxn modelId="{34FAA808-2568-4646-89C8-53CEBD41BC8A}" type="presParOf" srcId="{B32BEA82-8661-9441-9D77-809A3EE52EB8}" destId="{AC417792-F4CC-6D4F-A284-3EF58DA59D78}" srcOrd="0" destOrd="0" presId="urn:microsoft.com/office/officeart/2005/8/layout/hierarchy2"/>
    <dgm:cxn modelId="{B7989B49-E905-A14A-A455-E5891EEE7367}" type="presParOf" srcId="{B32BEA82-8661-9441-9D77-809A3EE52EB8}" destId="{A7AB9718-5FCD-7F4C-8BA9-42062124FA74}" srcOrd="1" destOrd="0" presId="urn:microsoft.com/office/officeart/2005/8/layout/hierarchy2"/>
    <dgm:cxn modelId="{A58B8BD6-0E5D-BB41-ADE2-7E2A648F2C50}" type="presParOf" srcId="{87AA86ED-3930-804D-AD49-6E5E67B61A06}" destId="{F66C98A8-C87C-2441-A890-C3964F543B1F}" srcOrd="2" destOrd="0" presId="urn:microsoft.com/office/officeart/2005/8/layout/hierarchy2"/>
    <dgm:cxn modelId="{26D318D7-2986-4F46-84AF-889A17110BC1}" type="presParOf" srcId="{F66C98A8-C87C-2441-A890-C3964F543B1F}" destId="{43E378FC-678D-3B40-948E-E6042B087236}" srcOrd="0" destOrd="0" presId="urn:microsoft.com/office/officeart/2005/8/layout/hierarchy2"/>
    <dgm:cxn modelId="{6F57D28C-C310-FE48-8821-FF97DD4DA588}" type="presParOf" srcId="{87AA86ED-3930-804D-AD49-6E5E67B61A06}" destId="{22033B8E-1E87-744E-BDD6-00BB14A95C8F}" srcOrd="3" destOrd="0" presId="urn:microsoft.com/office/officeart/2005/8/layout/hierarchy2"/>
    <dgm:cxn modelId="{200F8CFA-04A1-E442-B5F6-1F072C044F15}" type="presParOf" srcId="{22033B8E-1E87-744E-BDD6-00BB14A95C8F}" destId="{88834E5C-2A47-394C-B867-2999A3E4B5E4}" srcOrd="0" destOrd="0" presId="urn:microsoft.com/office/officeart/2005/8/layout/hierarchy2"/>
    <dgm:cxn modelId="{2E1B4E3B-AB9F-0049-B695-940D83B4DCB7}" type="presParOf" srcId="{22033B8E-1E87-744E-BDD6-00BB14A95C8F}" destId="{0232F3D4-FB28-814F-B3DB-8734A94D0778}" srcOrd="1" destOrd="0" presId="urn:microsoft.com/office/officeart/2005/8/layout/hierarchy2"/>
    <dgm:cxn modelId="{BB75F77D-012C-F24B-B445-21B7C2E8B9B4}" type="presParOf" srcId="{0232F3D4-FB28-814F-B3DB-8734A94D0778}" destId="{1324F60C-3235-A343-8D8C-C98541A80CBB}" srcOrd="0" destOrd="0" presId="urn:microsoft.com/office/officeart/2005/8/layout/hierarchy2"/>
    <dgm:cxn modelId="{B764AEBA-B6A2-C944-A651-B07541301210}" type="presParOf" srcId="{1324F60C-3235-A343-8D8C-C98541A80CBB}" destId="{5515627F-248B-8F4C-8BFB-59A47A845EC2}" srcOrd="0" destOrd="0" presId="urn:microsoft.com/office/officeart/2005/8/layout/hierarchy2"/>
    <dgm:cxn modelId="{D866FD4C-4EF5-454D-A113-DB81F8F76E9C}" type="presParOf" srcId="{0232F3D4-FB28-814F-B3DB-8734A94D0778}" destId="{DD2EF508-0F6F-5F47-BDFB-3F9ED964173B}" srcOrd="1" destOrd="0" presId="urn:microsoft.com/office/officeart/2005/8/layout/hierarchy2"/>
    <dgm:cxn modelId="{746BA174-81FD-3540-937B-4ACAF1C929DB}" type="presParOf" srcId="{DD2EF508-0F6F-5F47-BDFB-3F9ED964173B}" destId="{9F671178-92AA-C846-B180-0834904CDC8F}" srcOrd="0" destOrd="0" presId="urn:microsoft.com/office/officeart/2005/8/layout/hierarchy2"/>
    <dgm:cxn modelId="{B7AB9895-8BB3-9448-881B-4845D283C889}" type="presParOf" srcId="{DD2EF508-0F6F-5F47-BDFB-3F9ED964173B}" destId="{47BA698E-B802-3945-AE93-733ECDD8F7D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30B9F-BE43-9F49-863A-AFC17A53CF9E}">
      <dsp:nvSpPr>
        <dsp:cNvPr id="0" name=""/>
        <dsp:cNvSpPr/>
      </dsp:nvSpPr>
      <dsp:spPr>
        <a:xfrm>
          <a:off x="0" y="58112"/>
          <a:ext cx="7135812" cy="9067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Advanced practice registered nurses, psychologists, MFT, social workers </a:t>
          </a:r>
        </a:p>
      </dsp:txBody>
      <dsp:txXfrm>
        <a:off x="44264" y="102376"/>
        <a:ext cx="7047284" cy="818222"/>
      </dsp:txXfrm>
    </dsp:sp>
    <dsp:sp modelId="{22BFBD67-5605-6549-8611-2CD610743374}">
      <dsp:nvSpPr>
        <dsp:cNvPr id="0" name=""/>
        <dsp:cNvSpPr/>
      </dsp:nvSpPr>
      <dsp:spPr>
        <a:xfrm>
          <a:off x="0" y="1036862"/>
          <a:ext cx="7135812" cy="9067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Based on psychotherapy</a:t>
          </a:r>
        </a:p>
      </dsp:txBody>
      <dsp:txXfrm>
        <a:off x="44264" y="1081126"/>
        <a:ext cx="7047284" cy="818222"/>
      </dsp:txXfrm>
    </dsp:sp>
    <dsp:sp modelId="{D1FA113B-B549-C243-81F0-1CCE6DA38AED}">
      <dsp:nvSpPr>
        <dsp:cNvPr id="0" name=""/>
        <dsp:cNvSpPr/>
      </dsp:nvSpPr>
      <dsp:spPr>
        <a:xfrm>
          <a:off x="0" y="2015612"/>
          <a:ext cx="7135812" cy="9067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Changes brain chemistry in much the same way as medication. </a:t>
          </a:r>
        </a:p>
      </dsp:txBody>
      <dsp:txXfrm>
        <a:off x="44264" y="2059876"/>
        <a:ext cx="7047284" cy="818222"/>
      </dsp:txXfrm>
    </dsp:sp>
    <dsp:sp modelId="{B8352054-9323-3341-A79E-64FC6FE58990}">
      <dsp:nvSpPr>
        <dsp:cNvPr id="0" name=""/>
        <dsp:cNvSpPr/>
      </dsp:nvSpPr>
      <dsp:spPr>
        <a:xfrm>
          <a:off x="0" y="2994362"/>
          <a:ext cx="7135812" cy="9067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Best treatment for most psychiatric problems: a combination of medication and psychotherapy </a:t>
          </a:r>
        </a:p>
      </dsp:txBody>
      <dsp:txXfrm>
        <a:off x="44264" y="3038626"/>
        <a:ext cx="7047284" cy="8182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4B0E1-74B7-E54B-A437-B1B6DBD2FDD7}">
      <dsp:nvSpPr>
        <dsp:cNvPr id="0" name=""/>
        <dsp:cNvSpPr/>
      </dsp:nvSpPr>
      <dsp:spPr>
        <a:xfrm>
          <a:off x="535365" y="799467"/>
          <a:ext cx="4748753" cy="4748753"/>
        </a:xfrm>
        <a:prstGeom prst="pie">
          <a:avLst>
            <a:gd name="adj1" fmla="val 16200000"/>
            <a:gd name="adj2" fmla="val 2052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Genuineness</a:t>
          </a:r>
        </a:p>
      </dsp:txBody>
      <dsp:txXfrm>
        <a:off x="2969666" y="1508953"/>
        <a:ext cx="1611184" cy="1102389"/>
      </dsp:txXfrm>
    </dsp:sp>
    <dsp:sp modelId="{2DE22C1A-7593-4E4B-AEB9-F5C2B1454FAA}">
      <dsp:nvSpPr>
        <dsp:cNvPr id="0" name=""/>
        <dsp:cNvSpPr/>
      </dsp:nvSpPr>
      <dsp:spPr>
        <a:xfrm>
          <a:off x="369159" y="1028425"/>
          <a:ext cx="4748753" cy="4748753"/>
        </a:xfrm>
        <a:prstGeom prst="pie">
          <a:avLst>
            <a:gd name="adj1" fmla="val 20520000"/>
            <a:gd name="adj2" fmla="val 324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Empathy (not sympathy)</a:t>
          </a:r>
        </a:p>
      </dsp:txBody>
      <dsp:txXfrm>
        <a:off x="3472808" y="3176670"/>
        <a:ext cx="1413319" cy="1192841"/>
      </dsp:txXfrm>
    </dsp:sp>
    <dsp:sp modelId="{5C00531C-BE36-EC4D-9CB5-2D059C7D2414}">
      <dsp:nvSpPr>
        <dsp:cNvPr id="0" name=""/>
        <dsp:cNvSpPr/>
      </dsp:nvSpPr>
      <dsp:spPr>
        <a:xfrm>
          <a:off x="369159" y="1028425"/>
          <a:ext cx="4748753" cy="4748753"/>
        </a:xfrm>
        <a:prstGeom prst="pie">
          <a:avLst>
            <a:gd name="adj1" fmla="val 3240000"/>
            <a:gd name="adj2" fmla="val 756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Suspending value judgments</a:t>
          </a:r>
        </a:p>
      </dsp:txBody>
      <dsp:txXfrm>
        <a:off x="1895544" y="4589990"/>
        <a:ext cx="1695983" cy="1017590"/>
      </dsp:txXfrm>
    </dsp:sp>
    <dsp:sp modelId="{83856FAC-5AD8-C048-9DB1-C43BA7B989D2}">
      <dsp:nvSpPr>
        <dsp:cNvPr id="0" name=""/>
        <dsp:cNvSpPr/>
      </dsp:nvSpPr>
      <dsp:spPr>
        <a:xfrm>
          <a:off x="369159" y="1028425"/>
          <a:ext cx="4748753" cy="4748753"/>
        </a:xfrm>
        <a:prstGeom prst="pie">
          <a:avLst>
            <a:gd name="adj1" fmla="val 7560000"/>
            <a:gd name="adj2" fmla="val 1188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kern="1200"/>
            <a:t>Positive regard </a:t>
          </a:r>
        </a:p>
        <a:p>
          <a:pPr marL="114300" lvl="1" indent="-114300" algn="l" defTabSz="622300">
            <a:lnSpc>
              <a:spcPct val="90000"/>
            </a:lnSpc>
            <a:spcBef>
              <a:spcPct val="0"/>
            </a:spcBef>
            <a:spcAft>
              <a:spcPct val="15000"/>
            </a:spcAft>
            <a:buChar char="•"/>
          </a:pPr>
          <a:r>
            <a:rPr lang="en-US" sz="1400" kern="1200"/>
            <a:t>Attitudes</a:t>
          </a:r>
        </a:p>
        <a:p>
          <a:pPr marL="114300" lvl="1" indent="-114300" algn="l" defTabSz="622300">
            <a:lnSpc>
              <a:spcPct val="90000"/>
            </a:lnSpc>
            <a:spcBef>
              <a:spcPct val="0"/>
            </a:spcBef>
            <a:spcAft>
              <a:spcPct val="15000"/>
            </a:spcAft>
            <a:buChar char="•"/>
          </a:pPr>
          <a:r>
            <a:rPr lang="en-US" sz="1400" kern="1200"/>
            <a:t>Actions</a:t>
          </a:r>
        </a:p>
        <a:p>
          <a:pPr marL="114300" lvl="1" indent="-114300" algn="l" defTabSz="622300">
            <a:lnSpc>
              <a:spcPct val="90000"/>
            </a:lnSpc>
            <a:spcBef>
              <a:spcPct val="0"/>
            </a:spcBef>
            <a:spcAft>
              <a:spcPct val="15000"/>
            </a:spcAft>
            <a:buChar char="•"/>
          </a:pPr>
          <a:r>
            <a:rPr lang="en-US" sz="1400" b="1" kern="1200"/>
            <a:t>Attending</a:t>
          </a:r>
          <a:endParaRPr lang="en-US" sz="1400" kern="1200"/>
        </a:p>
      </dsp:txBody>
      <dsp:txXfrm>
        <a:off x="595290" y="3176670"/>
        <a:ext cx="1413319" cy="1192841"/>
      </dsp:txXfrm>
    </dsp:sp>
    <dsp:sp modelId="{AB9DE6AF-4FD4-2F4E-85C6-9E55BF9BAC23}">
      <dsp:nvSpPr>
        <dsp:cNvPr id="0" name=""/>
        <dsp:cNvSpPr/>
      </dsp:nvSpPr>
      <dsp:spPr>
        <a:xfrm>
          <a:off x="369159" y="1028425"/>
          <a:ext cx="4748753" cy="4748753"/>
        </a:xfrm>
        <a:prstGeom prst="pie">
          <a:avLst>
            <a:gd name="adj1" fmla="val 1188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Helping patients develop resources</a:t>
          </a:r>
        </a:p>
      </dsp:txBody>
      <dsp:txXfrm>
        <a:off x="1061685" y="1752044"/>
        <a:ext cx="1611184" cy="11023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32A2B-91AC-BC4D-86CA-BB92427F3AA7}">
      <dsp:nvSpPr>
        <dsp:cNvPr id="0" name=""/>
        <dsp:cNvSpPr/>
      </dsp:nvSpPr>
      <dsp:spPr>
        <a:xfrm>
          <a:off x="2278" y="423000"/>
          <a:ext cx="1807783" cy="108467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Patient</a:t>
          </a:r>
        </a:p>
      </dsp:txBody>
      <dsp:txXfrm>
        <a:off x="2278" y="423000"/>
        <a:ext cx="1807783" cy="1084670"/>
      </dsp:txXfrm>
    </dsp:sp>
    <dsp:sp modelId="{9795BFE0-EBA8-9245-888F-3F119248BBF5}">
      <dsp:nvSpPr>
        <dsp:cNvPr id="0" name=""/>
        <dsp:cNvSpPr/>
      </dsp:nvSpPr>
      <dsp:spPr>
        <a:xfrm>
          <a:off x="1990840" y="423000"/>
          <a:ext cx="1807783" cy="108467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Psychiatric mental health nurse</a:t>
          </a:r>
        </a:p>
      </dsp:txBody>
      <dsp:txXfrm>
        <a:off x="1990840" y="423000"/>
        <a:ext cx="1807783" cy="1084670"/>
      </dsp:txXfrm>
    </dsp:sp>
    <dsp:sp modelId="{DAAEEC26-5E62-5741-98B6-84E3C454E78C}">
      <dsp:nvSpPr>
        <dsp:cNvPr id="0" name=""/>
        <dsp:cNvSpPr/>
      </dsp:nvSpPr>
      <dsp:spPr>
        <a:xfrm>
          <a:off x="3979402" y="423000"/>
          <a:ext cx="1807783" cy="108467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Psychiatrist</a:t>
          </a:r>
        </a:p>
      </dsp:txBody>
      <dsp:txXfrm>
        <a:off x="3979402" y="423000"/>
        <a:ext cx="1807783" cy="1084670"/>
      </dsp:txXfrm>
    </dsp:sp>
    <dsp:sp modelId="{244A8FF6-1E80-F74A-AACF-F13887C7099E}">
      <dsp:nvSpPr>
        <dsp:cNvPr id="0" name=""/>
        <dsp:cNvSpPr/>
      </dsp:nvSpPr>
      <dsp:spPr>
        <a:xfrm>
          <a:off x="5967964" y="423000"/>
          <a:ext cx="1807783" cy="108467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Psychologist</a:t>
          </a:r>
        </a:p>
      </dsp:txBody>
      <dsp:txXfrm>
        <a:off x="5967964" y="423000"/>
        <a:ext cx="1807783" cy="1084670"/>
      </dsp:txXfrm>
    </dsp:sp>
    <dsp:sp modelId="{10FB248C-889A-154D-8119-20F1B2F097D0}">
      <dsp:nvSpPr>
        <dsp:cNvPr id="0" name=""/>
        <dsp:cNvSpPr/>
      </dsp:nvSpPr>
      <dsp:spPr>
        <a:xfrm>
          <a:off x="2278" y="1688448"/>
          <a:ext cx="1807783" cy="108467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Psychiatric social worker</a:t>
          </a:r>
        </a:p>
      </dsp:txBody>
      <dsp:txXfrm>
        <a:off x="2278" y="1688448"/>
        <a:ext cx="1807783" cy="1084670"/>
      </dsp:txXfrm>
    </dsp:sp>
    <dsp:sp modelId="{74F2F6B6-6F92-2C46-A130-1DCFB3A18D35}">
      <dsp:nvSpPr>
        <dsp:cNvPr id="0" name=""/>
        <dsp:cNvSpPr/>
      </dsp:nvSpPr>
      <dsp:spPr>
        <a:xfrm>
          <a:off x="1990840" y="1688448"/>
          <a:ext cx="1807783" cy="1084670"/>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Counselors</a:t>
          </a:r>
        </a:p>
      </dsp:txBody>
      <dsp:txXfrm>
        <a:off x="1990840" y="1688448"/>
        <a:ext cx="1807783" cy="1084670"/>
      </dsp:txXfrm>
    </dsp:sp>
    <dsp:sp modelId="{57414D0B-C090-D342-B010-9AECF36BFFDA}">
      <dsp:nvSpPr>
        <dsp:cNvPr id="0" name=""/>
        <dsp:cNvSpPr/>
      </dsp:nvSpPr>
      <dsp:spPr>
        <a:xfrm>
          <a:off x="3979402" y="1688448"/>
          <a:ext cx="1807783" cy="1084670"/>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Occupational, recreational, art, music and dance therapists</a:t>
          </a:r>
        </a:p>
      </dsp:txBody>
      <dsp:txXfrm>
        <a:off x="3979402" y="1688448"/>
        <a:ext cx="1807783" cy="1084670"/>
      </dsp:txXfrm>
    </dsp:sp>
    <dsp:sp modelId="{ED6419B4-B7E0-6049-B94A-2189099B03D7}">
      <dsp:nvSpPr>
        <dsp:cNvPr id="0" name=""/>
        <dsp:cNvSpPr/>
      </dsp:nvSpPr>
      <dsp:spPr>
        <a:xfrm>
          <a:off x="5967964" y="1688448"/>
          <a:ext cx="1807783" cy="108467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Medical doctor</a:t>
          </a:r>
        </a:p>
      </dsp:txBody>
      <dsp:txXfrm>
        <a:off x="5967964" y="1688448"/>
        <a:ext cx="1807783" cy="1084670"/>
      </dsp:txXfrm>
    </dsp:sp>
    <dsp:sp modelId="{9D4BB2DB-F82C-254C-85B9-659A70A0AF59}">
      <dsp:nvSpPr>
        <dsp:cNvPr id="0" name=""/>
        <dsp:cNvSpPr/>
      </dsp:nvSpPr>
      <dsp:spPr>
        <a:xfrm>
          <a:off x="1990840" y="2953897"/>
          <a:ext cx="1807783" cy="108467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Pharmacist</a:t>
          </a:r>
        </a:p>
      </dsp:txBody>
      <dsp:txXfrm>
        <a:off x="1990840" y="2953897"/>
        <a:ext cx="1807783" cy="1084670"/>
      </dsp:txXfrm>
    </dsp:sp>
    <dsp:sp modelId="{88A1B020-50F1-434A-9AE8-58F979FED25B}">
      <dsp:nvSpPr>
        <dsp:cNvPr id="0" name=""/>
        <dsp:cNvSpPr/>
      </dsp:nvSpPr>
      <dsp:spPr>
        <a:xfrm>
          <a:off x="3979402" y="2953897"/>
          <a:ext cx="1807783" cy="1084670"/>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Psychiatric mental health nurse practitioner</a:t>
          </a:r>
        </a:p>
      </dsp:txBody>
      <dsp:txXfrm>
        <a:off x="3979402" y="2953897"/>
        <a:ext cx="1807783" cy="1084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4DABA-7285-A849-B15B-F107523413FF}">
      <dsp:nvSpPr>
        <dsp:cNvPr id="0" name=""/>
        <dsp:cNvSpPr/>
      </dsp:nvSpPr>
      <dsp:spPr>
        <a:xfrm>
          <a:off x="1645920" y="1894"/>
          <a:ext cx="6583680" cy="83119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42" tIns="211125" rIns="127742" bIns="211125" numCol="1" spcCol="1270" anchor="ctr" anchorCtr="0">
          <a:noAutofit/>
        </a:bodyPr>
        <a:lstStyle/>
        <a:p>
          <a:pPr marL="0" lvl="0" indent="0" algn="l" defTabSz="800100">
            <a:lnSpc>
              <a:spcPct val="90000"/>
            </a:lnSpc>
            <a:spcBef>
              <a:spcPct val="0"/>
            </a:spcBef>
            <a:spcAft>
              <a:spcPct val="35000"/>
            </a:spcAft>
            <a:buNone/>
          </a:pPr>
          <a:r>
            <a:rPr lang="en-US" sz="1800" kern="1200"/>
            <a:t>Facilitate communication of distressing thoughts and feelings</a:t>
          </a:r>
        </a:p>
      </dsp:txBody>
      <dsp:txXfrm>
        <a:off x="1645920" y="1894"/>
        <a:ext cx="6583680" cy="831199"/>
      </dsp:txXfrm>
    </dsp:sp>
    <dsp:sp modelId="{5425BE55-A9E0-1344-8CE7-F6B8ADB59473}">
      <dsp:nvSpPr>
        <dsp:cNvPr id="0" name=""/>
        <dsp:cNvSpPr/>
      </dsp:nvSpPr>
      <dsp:spPr>
        <a:xfrm>
          <a:off x="0" y="1894"/>
          <a:ext cx="1645920" cy="83119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097" tIns="82104" rIns="87097" bIns="82104" numCol="1" spcCol="1270" anchor="ctr" anchorCtr="0">
          <a:noAutofit/>
        </a:bodyPr>
        <a:lstStyle/>
        <a:p>
          <a:pPr marL="0" lvl="0" indent="0" algn="ctr" defTabSz="1022350">
            <a:lnSpc>
              <a:spcPct val="90000"/>
            </a:lnSpc>
            <a:spcBef>
              <a:spcPct val="0"/>
            </a:spcBef>
            <a:spcAft>
              <a:spcPct val="35000"/>
            </a:spcAft>
            <a:buNone/>
          </a:pPr>
          <a:r>
            <a:rPr lang="en-US" sz="2300" kern="1200"/>
            <a:t>Facilitate</a:t>
          </a:r>
        </a:p>
      </dsp:txBody>
      <dsp:txXfrm>
        <a:off x="0" y="1894"/>
        <a:ext cx="1645920" cy="831199"/>
      </dsp:txXfrm>
    </dsp:sp>
    <dsp:sp modelId="{62400FB2-763E-B947-B2F4-2F207326B7B2}">
      <dsp:nvSpPr>
        <dsp:cNvPr id="0" name=""/>
        <dsp:cNvSpPr/>
      </dsp:nvSpPr>
      <dsp:spPr>
        <a:xfrm>
          <a:off x="1645920" y="882966"/>
          <a:ext cx="6583680" cy="83119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42" tIns="211125" rIns="127742" bIns="211125" numCol="1" spcCol="1270" anchor="ctr" anchorCtr="0">
          <a:noAutofit/>
        </a:bodyPr>
        <a:lstStyle/>
        <a:p>
          <a:pPr marL="0" lvl="0" indent="0" algn="l" defTabSz="800100">
            <a:lnSpc>
              <a:spcPct val="90000"/>
            </a:lnSpc>
            <a:spcBef>
              <a:spcPct val="0"/>
            </a:spcBef>
            <a:spcAft>
              <a:spcPct val="35000"/>
            </a:spcAft>
            <a:buNone/>
          </a:pPr>
          <a:r>
            <a:rPr lang="en-US" sz="1800" kern="1200"/>
            <a:t>Assist patient with problem solving</a:t>
          </a:r>
        </a:p>
      </dsp:txBody>
      <dsp:txXfrm>
        <a:off x="1645920" y="882966"/>
        <a:ext cx="6583680" cy="831199"/>
      </dsp:txXfrm>
    </dsp:sp>
    <dsp:sp modelId="{F1F5AC89-FB85-1C4A-A025-4268B35A3033}">
      <dsp:nvSpPr>
        <dsp:cNvPr id="0" name=""/>
        <dsp:cNvSpPr/>
      </dsp:nvSpPr>
      <dsp:spPr>
        <a:xfrm>
          <a:off x="0" y="882966"/>
          <a:ext cx="1645920" cy="83119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097" tIns="82104" rIns="87097" bIns="82104" numCol="1" spcCol="1270" anchor="ctr" anchorCtr="0">
          <a:noAutofit/>
        </a:bodyPr>
        <a:lstStyle/>
        <a:p>
          <a:pPr marL="0" lvl="0" indent="0" algn="ctr" defTabSz="1022350">
            <a:lnSpc>
              <a:spcPct val="90000"/>
            </a:lnSpc>
            <a:spcBef>
              <a:spcPct val="0"/>
            </a:spcBef>
            <a:spcAft>
              <a:spcPct val="35000"/>
            </a:spcAft>
            <a:buNone/>
          </a:pPr>
          <a:r>
            <a:rPr lang="en-US" sz="2300" kern="1200"/>
            <a:t>Assist</a:t>
          </a:r>
        </a:p>
      </dsp:txBody>
      <dsp:txXfrm>
        <a:off x="0" y="882966"/>
        <a:ext cx="1645920" cy="831199"/>
      </dsp:txXfrm>
    </dsp:sp>
    <dsp:sp modelId="{0F115243-D410-BD4B-A888-C43E8CEBF49D}">
      <dsp:nvSpPr>
        <dsp:cNvPr id="0" name=""/>
        <dsp:cNvSpPr/>
      </dsp:nvSpPr>
      <dsp:spPr>
        <a:xfrm>
          <a:off x="1645920" y="1764037"/>
          <a:ext cx="6583680" cy="83119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42" tIns="211125" rIns="127742" bIns="211125" numCol="1" spcCol="1270" anchor="ctr" anchorCtr="0">
          <a:noAutofit/>
        </a:bodyPr>
        <a:lstStyle/>
        <a:p>
          <a:pPr marL="0" lvl="0" indent="0" algn="l" defTabSz="800100">
            <a:lnSpc>
              <a:spcPct val="90000"/>
            </a:lnSpc>
            <a:spcBef>
              <a:spcPct val="0"/>
            </a:spcBef>
            <a:spcAft>
              <a:spcPct val="35000"/>
            </a:spcAft>
            <a:buNone/>
          </a:pPr>
          <a:r>
            <a:rPr lang="en-US" sz="1800" kern="1200"/>
            <a:t>Help patient examine self-defeating behaviors and test alternatives</a:t>
          </a:r>
        </a:p>
      </dsp:txBody>
      <dsp:txXfrm>
        <a:off x="1645920" y="1764037"/>
        <a:ext cx="6583680" cy="831199"/>
      </dsp:txXfrm>
    </dsp:sp>
    <dsp:sp modelId="{F6E03100-9DDE-2C4D-B75B-C0CD6E87E05D}">
      <dsp:nvSpPr>
        <dsp:cNvPr id="0" name=""/>
        <dsp:cNvSpPr/>
      </dsp:nvSpPr>
      <dsp:spPr>
        <a:xfrm>
          <a:off x="0" y="1764037"/>
          <a:ext cx="1645920" cy="83119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097" tIns="82104" rIns="87097" bIns="82104" numCol="1" spcCol="1270" anchor="ctr" anchorCtr="0">
          <a:noAutofit/>
        </a:bodyPr>
        <a:lstStyle/>
        <a:p>
          <a:pPr marL="0" lvl="0" indent="0" algn="ctr" defTabSz="1022350">
            <a:lnSpc>
              <a:spcPct val="90000"/>
            </a:lnSpc>
            <a:spcBef>
              <a:spcPct val="0"/>
            </a:spcBef>
            <a:spcAft>
              <a:spcPct val="35000"/>
            </a:spcAft>
            <a:buNone/>
          </a:pPr>
          <a:r>
            <a:rPr lang="en-US" sz="2300" kern="1200"/>
            <a:t>Help</a:t>
          </a:r>
        </a:p>
      </dsp:txBody>
      <dsp:txXfrm>
        <a:off x="0" y="1764037"/>
        <a:ext cx="1645920" cy="831199"/>
      </dsp:txXfrm>
    </dsp:sp>
    <dsp:sp modelId="{7EFB5874-CB3C-124F-963D-F8A6C8BF6F7A}">
      <dsp:nvSpPr>
        <dsp:cNvPr id="0" name=""/>
        <dsp:cNvSpPr/>
      </dsp:nvSpPr>
      <dsp:spPr>
        <a:xfrm>
          <a:off x="1645920" y="2645109"/>
          <a:ext cx="6583680" cy="83119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42" tIns="211125" rIns="127742" bIns="211125" numCol="1" spcCol="1270" anchor="ctr" anchorCtr="0">
          <a:noAutofit/>
        </a:bodyPr>
        <a:lstStyle/>
        <a:p>
          <a:pPr marL="0" lvl="0" indent="0" algn="l" defTabSz="800100">
            <a:lnSpc>
              <a:spcPct val="90000"/>
            </a:lnSpc>
            <a:spcBef>
              <a:spcPct val="0"/>
            </a:spcBef>
            <a:spcAft>
              <a:spcPct val="35000"/>
            </a:spcAft>
            <a:buNone/>
          </a:pPr>
          <a:r>
            <a:rPr lang="en-US" sz="1800" kern="1200"/>
            <a:t>Promote self-care and independence</a:t>
          </a:r>
        </a:p>
      </dsp:txBody>
      <dsp:txXfrm>
        <a:off x="1645920" y="2645109"/>
        <a:ext cx="6583680" cy="831199"/>
      </dsp:txXfrm>
    </dsp:sp>
    <dsp:sp modelId="{0C571FD3-D582-A94D-824A-5B18CBF324C9}">
      <dsp:nvSpPr>
        <dsp:cNvPr id="0" name=""/>
        <dsp:cNvSpPr/>
      </dsp:nvSpPr>
      <dsp:spPr>
        <a:xfrm>
          <a:off x="0" y="2645109"/>
          <a:ext cx="1645920" cy="83119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097" tIns="82104" rIns="87097" bIns="82104" numCol="1" spcCol="1270" anchor="ctr" anchorCtr="0">
          <a:noAutofit/>
        </a:bodyPr>
        <a:lstStyle/>
        <a:p>
          <a:pPr marL="0" lvl="0" indent="0" algn="ctr" defTabSz="1022350">
            <a:lnSpc>
              <a:spcPct val="90000"/>
            </a:lnSpc>
            <a:spcBef>
              <a:spcPct val="0"/>
            </a:spcBef>
            <a:spcAft>
              <a:spcPct val="35000"/>
            </a:spcAft>
            <a:buNone/>
          </a:pPr>
          <a:r>
            <a:rPr lang="en-US" sz="2300" kern="1200"/>
            <a:t>Promote</a:t>
          </a:r>
        </a:p>
      </dsp:txBody>
      <dsp:txXfrm>
        <a:off x="0" y="2645109"/>
        <a:ext cx="1645920" cy="831199"/>
      </dsp:txXfrm>
    </dsp:sp>
    <dsp:sp modelId="{2925E3A9-6461-2541-87F1-955963FCE449}">
      <dsp:nvSpPr>
        <dsp:cNvPr id="0" name=""/>
        <dsp:cNvSpPr/>
      </dsp:nvSpPr>
      <dsp:spPr>
        <a:xfrm>
          <a:off x="1645920" y="3526180"/>
          <a:ext cx="6583680" cy="831199"/>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742" tIns="211125" rIns="127742" bIns="211125" numCol="1" spcCol="1270" anchor="ctr" anchorCtr="0">
          <a:noAutofit/>
        </a:bodyPr>
        <a:lstStyle/>
        <a:p>
          <a:pPr marL="0" lvl="0" indent="0" algn="l" defTabSz="800100">
            <a:lnSpc>
              <a:spcPct val="90000"/>
            </a:lnSpc>
            <a:spcBef>
              <a:spcPct val="0"/>
            </a:spcBef>
            <a:spcAft>
              <a:spcPct val="35000"/>
            </a:spcAft>
            <a:buNone/>
          </a:pPr>
          <a:r>
            <a:rPr lang="en-US" sz="1800" kern="1200"/>
            <a:t>Provide education about disorders and treatments</a:t>
          </a:r>
        </a:p>
      </dsp:txBody>
      <dsp:txXfrm>
        <a:off x="1645920" y="3526180"/>
        <a:ext cx="6583680" cy="831199"/>
      </dsp:txXfrm>
    </dsp:sp>
    <dsp:sp modelId="{730E34C7-C704-6640-A48E-77989796E6DF}">
      <dsp:nvSpPr>
        <dsp:cNvPr id="0" name=""/>
        <dsp:cNvSpPr/>
      </dsp:nvSpPr>
      <dsp:spPr>
        <a:xfrm>
          <a:off x="0" y="3526180"/>
          <a:ext cx="1645920" cy="831199"/>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097" tIns="82104" rIns="87097" bIns="82104" numCol="1" spcCol="1270" anchor="ctr" anchorCtr="0">
          <a:noAutofit/>
        </a:bodyPr>
        <a:lstStyle/>
        <a:p>
          <a:pPr marL="0" lvl="0" indent="0" algn="ctr" defTabSz="1022350">
            <a:lnSpc>
              <a:spcPct val="90000"/>
            </a:lnSpc>
            <a:spcBef>
              <a:spcPct val="0"/>
            </a:spcBef>
            <a:spcAft>
              <a:spcPct val="35000"/>
            </a:spcAft>
            <a:buNone/>
          </a:pPr>
          <a:r>
            <a:rPr lang="en-US" sz="2300" kern="1200"/>
            <a:t>Provide</a:t>
          </a:r>
        </a:p>
      </dsp:txBody>
      <dsp:txXfrm>
        <a:off x="0" y="3526180"/>
        <a:ext cx="1645920" cy="831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0673E-809E-DA49-A4F3-21976A3E5995}">
      <dsp:nvSpPr>
        <dsp:cNvPr id="0" name=""/>
        <dsp:cNvSpPr/>
      </dsp:nvSpPr>
      <dsp:spPr>
        <a:xfrm>
          <a:off x="0" y="28465"/>
          <a:ext cx="7515225" cy="8213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Cries</a:t>
          </a:r>
        </a:p>
      </dsp:txBody>
      <dsp:txXfrm>
        <a:off x="40094" y="68559"/>
        <a:ext cx="7435037" cy="741151"/>
      </dsp:txXfrm>
    </dsp:sp>
    <dsp:sp modelId="{45E3955B-8C18-F543-BDCA-F354EAD43E65}">
      <dsp:nvSpPr>
        <dsp:cNvPr id="0" name=""/>
        <dsp:cNvSpPr/>
      </dsp:nvSpPr>
      <dsp:spPr>
        <a:xfrm>
          <a:off x="0" y="953485"/>
          <a:ext cx="7515225" cy="8213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Asks nurse to keep a secret</a:t>
          </a:r>
        </a:p>
      </dsp:txBody>
      <dsp:txXfrm>
        <a:off x="40094" y="993579"/>
        <a:ext cx="7435037" cy="741151"/>
      </dsp:txXfrm>
    </dsp:sp>
    <dsp:sp modelId="{7A6FFA3C-2D23-BA4E-B9EB-7CE9C04305C5}">
      <dsp:nvSpPr>
        <dsp:cNvPr id="0" name=""/>
        <dsp:cNvSpPr/>
      </dsp:nvSpPr>
      <dsp:spPr>
        <a:xfrm>
          <a:off x="0" y="1878505"/>
          <a:ext cx="7515225" cy="8213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Leaves before a session is over</a:t>
          </a:r>
        </a:p>
      </dsp:txBody>
      <dsp:txXfrm>
        <a:off x="40094" y="1918599"/>
        <a:ext cx="7435037" cy="741151"/>
      </dsp:txXfrm>
    </dsp:sp>
    <dsp:sp modelId="{B91AA7AA-5E12-3745-B43A-06262D1CDC3C}">
      <dsp:nvSpPr>
        <dsp:cNvPr id="0" name=""/>
        <dsp:cNvSpPr/>
      </dsp:nvSpPr>
      <dsp:spPr>
        <a:xfrm>
          <a:off x="0" y="2803525"/>
          <a:ext cx="7515225" cy="8213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Interrupted by another patient </a:t>
          </a:r>
        </a:p>
      </dsp:txBody>
      <dsp:txXfrm>
        <a:off x="40094" y="2843619"/>
        <a:ext cx="7435037" cy="741151"/>
      </dsp:txXfrm>
    </dsp:sp>
    <dsp:sp modelId="{FCE77EE5-574C-264D-A92C-241E073C4860}">
      <dsp:nvSpPr>
        <dsp:cNvPr id="0" name=""/>
        <dsp:cNvSpPr/>
      </dsp:nvSpPr>
      <dsp:spPr>
        <a:xfrm>
          <a:off x="0" y="3728545"/>
          <a:ext cx="7515225" cy="8213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Communicates thoughts of suicide</a:t>
          </a:r>
        </a:p>
      </dsp:txBody>
      <dsp:txXfrm>
        <a:off x="40094" y="3768639"/>
        <a:ext cx="7435037" cy="7411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7715D-0A4E-484C-988F-BD63869FB28B}">
      <dsp:nvSpPr>
        <dsp:cNvPr id="0" name=""/>
        <dsp:cNvSpPr/>
      </dsp:nvSpPr>
      <dsp:spPr>
        <a:xfrm>
          <a:off x="0" y="32130"/>
          <a:ext cx="4300537" cy="90903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Does not want to talk</a:t>
          </a:r>
        </a:p>
      </dsp:txBody>
      <dsp:txXfrm>
        <a:off x="44375" y="76505"/>
        <a:ext cx="4211787" cy="820285"/>
      </dsp:txXfrm>
    </dsp:sp>
    <dsp:sp modelId="{18DF5416-BA3F-734D-ADD5-7039A7CFDD11}">
      <dsp:nvSpPr>
        <dsp:cNvPr id="0" name=""/>
        <dsp:cNvSpPr/>
      </dsp:nvSpPr>
      <dsp:spPr>
        <a:xfrm>
          <a:off x="0" y="1013165"/>
          <a:ext cx="4300537" cy="909035"/>
        </a:xfrm>
        <a:prstGeom prst="roundRect">
          <a:avLst/>
        </a:prstGeom>
        <a:solidFill>
          <a:schemeClr val="accent5">
            <a:hueOff val="589196"/>
            <a:satOff val="-2817"/>
            <a:lumOff val="30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Seeks to prolong the interview</a:t>
          </a:r>
        </a:p>
      </dsp:txBody>
      <dsp:txXfrm>
        <a:off x="44375" y="1057540"/>
        <a:ext cx="4211787" cy="820285"/>
      </dsp:txXfrm>
    </dsp:sp>
    <dsp:sp modelId="{2BCCE750-3C8E-814D-A31D-2D8C23FE78E7}">
      <dsp:nvSpPr>
        <dsp:cNvPr id="0" name=""/>
        <dsp:cNvSpPr/>
      </dsp:nvSpPr>
      <dsp:spPr>
        <a:xfrm>
          <a:off x="0" y="1994200"/>
          <a:ext cx="4300537" cy="909035"/>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Gives the nurse a present</a:t>
          </a:r>
        </a:p>
      </dsp:txBody>
      <dsp:txXfrm>
        <a:off x="44375" y="2038575"/>
        <a:ext cx="4211787" cy="820285"/>
      </dsp:txXfrm>
    </dsp:sp>
    <dsp:sp modelId="{664BAD52-CDB2-6F48-8112-B0C939D7F881}">
      <dsp:nvSpPr>
        <dsp:cNvPr id="0" name=""/>
        <dsp:cNvSpPr/>
      </dsp:nvSpPr>
      <dsp:spPr>
        <a:xfrm>
          <a:off x="0" y="2975236"/>
          <a:ext cx="4300537" cy="909035"/>
        </a:xfrm>
        <a:prstGeom prst="roundRect">
          <a:avLst/>
        </a:prstGeom>
        <a:solidFill>
          <a:schemeClr val="accent5">
            <a:hueOff val="1767588"/>
            <a:satOff val="-8452"/>
            <a:lumOff val="9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Asks the nurse a personal question</a:t>
          </a:r>
        </a:p>
      </dsp:txBody>
      <dsp:txXfrm>
        <a:off x="44375" y="3019611"/>
        <a:ext cx="4211787" cy="820285"/>
      </dsp:txXfrm>
    </dsp:sp>
    <dsp:sp modelId="{62C184EF-DF4D-8541-801B-3B3C2A08A9FA}">
      <dsp:nvSpPr>
        <dsp:cNvPr id="0" name=""/>
        <dsp:cNvSpPr/>
      </dsp:nvSpPr>
      <dsp:spPr>
        <a:xfrm>
          <a:off x="0" y="3956271"/>
          <a:ext cx="4300537" cy="909035"/>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Makes a sexual advance</a:t>
          </a:r>
        </a:p>
      </dsp:txBody>
      <dsp:txXfrm>
        <a:off x="44375" y="4000646"/>
        <a:ext cx="4211787" cy="820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386E-2E4E-164C-8103-65C90A932E73}">
      <dsp:nvSpPr>
        <dsp:cNvPr id="0" name=""/>
        <dsp:cNvSpPr/>
      </dsp:nvSpPr>
      <dsp:spPr>
        <a:xfrm>
          <a:off x="2135" y="1446703"/>
          <a:ext cx="1524961" cy="968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7051AE-2CD4-CF49-9C04-03C334E591FD}">
      <dsp:nvSpPr>
        <dsp:cNvPr id="0" name=""/>
        <dsp:cNvSpPr/>
      </dsp:nvSpPr>
      <dsp:spPr>
        <a:xfrm>
          <a:off x="171575" y="1607671"/>
          <a:ext cx="1524961" cy="9683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Preorientation phase</a:t>
          </a:r>
        </a:p>
      </dsp:txBody>
      <dsp:txXfrm>
        <a:off x="199937" y="1636033"/>
        <a:ext cx="1468237" cy="911626"/>
      </dsp:txXfrm>
    </dsp:sp>
    <dsp:sp modelId="{1325B6A5-2DB2-4449-8434-53404B83C6C6}">
      <dsp:nvSpPr>
        <dsp:cNvPr id="0" name=""/>
        <dsp:cNvSpPr/>
      </dsp:nvSpPr>
      <dsp:spPr>
        <a:xfrm>
          <a:off x="1865977" y="1446703"/>
          <a:ext cx="1524961" cy="968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D0FBFC-7139-B543-ACF7-54C0DC368838}">
      <dsp:nvSpPr>
        <dsp:cNvPr id="0" name=""/>
        <dsp:cNvSpPr/>
      </dsp:nvSpPr>
      <dsp:spPr>
        <a:xfrm>
          <a:off x="2035417" y="1607671"/>
          <a:ext cx="1524961" cy="9683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Orientation phase</a:t>
          </a:r>
        </a:p>
      </dsp:txBody>
      <dsp:txXfrm>
        <a:off x="2063779" y="1636033"/>
        <a:ext cx="1468237" cy="911626"/>
      </dsp:txXfrm>
    </dsp:sp>
    <dsp:sp modelId="{1A39EC91-BFEB-F848-BE6A-8A57EAEA043B}">
      <dsp:nvSpPr>
        <dsp:cNvPr id="0" name=""/>
        <dsp:cNvSpPr/>
      </dsp:nvSpPr>
      <dsp:spPr>
        <a:xfrm>
          <a:off x="3729818" y="1446703"/>
          <a:ext cx="1524961" cy="968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E2AE4-38DB-E14F-9008-64EF9A617542}">
      <dsp:nvSpPr>
        <dsp:cNvPr id="0" name=""/>
        <dsp:cNvSpPr/>
      </dsp:nvSpPr>
      <dsp:spPr>
        <a:xfrm>
          <a:off x="3899258" y="1607671"/>
          <a:ext cx="1524961" cy="9683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Working phase</a:t>
          </a:r>
        </a:p>
      </dsp:txBody>
      <dsp:txXfrm>
        <a:off x="3927620" y="1636033"/>
        <a:ext cx="1468237" cy="911626"/>
      </dsp:txXfrm>
    </dsp:sp>
    <dsp:sp modelId="{0BCBCC73-2E91-324B-B7BA-3CD156DB6D10}">
      <dsp:nvSpPr>
        <dsp:cNvPr id="0" name=""/>
        <dsp:cNvSpPr/>
      </dsp:nvSpPr>
      <dsp:spPr>
        <a:xfrm>
          <a:off x="5593659" y="1446703"/>
          <a:ext cx="1524961" cy="96835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B73E97-507C-D940-BE99-63252955D36A}">
      <dsp:nvSpPr>
        <dsp:cNvPr id="0" name=""/>
        <dsp:cNvSpPr/>
      </dsp:nvSpPr>
      <dsp:spPr>
        <a:xfrm>
          <a:off x="5763100" y="1607671"/>
          <a:ext cx="1524961" cy="96835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Termination phase	</a:t>
          </a:r>
        </a:p>
      </dsp:txBody>
      <dsp:txXfrm>
        <a:off x="5791462" y="1636033"/>
        <a:ext cx="1468237" cy="911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D2E12C-EA4E-5A4E-812E-A8BC808AEC97}">
      <dsp:nvSpPr>
        <dsp:cNvPr id="0" name=""/>
        <dsp:cNvSpPr/>
      </dsp:nvSpPr>
      <dsp:spPr>
        <a:xfrm>
          <a:off x="0" y="349944"/>
          <a:ext cx="4231481" cy="5544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B1C64B-763C-5E42-A2A9-6C24C2654962}">
      <dsp:nvSpPr>
        <dsp:cNvPr id="0" name=""/>
        <dsp:cNvSpPr/>
      </dsp:nvSpPr>
      <dsp:spPr>
        <a:xfrm>
          <a:off x="211574" y="25224"/>
          <a:ext cx="2962036" cy="649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977900">
            <a:lnSpc>
              <a:spcPct val="90000"/>
            </a:lnSpc>
            <a:spcBef>
              <a:spcPct val="0"/>
            </a:spcBef>
            <a:spcAft>
              <a:spcPct val="35000"/>
            </a:spcAft>
            <a:buNone/>
          </a:pPr>
          <a:r>
            <a:rPr lang="en-US" sz="2200" kern="1200"/>
            <a:t>Establishing rapport</a:t>
          </a:r>
        </a:p>
      </dsp:txBody>
      <dsp:txXfrm>
        <a:off x="243277" y="56927"/>
        <a:ext cx="2898630" cy="586034"/>
      </dsp:txXfrm>
    </dsp:sp>
    <dsp:sp modelId="{55651637-F27C-1D4A-AF0D-D73D91E2D88D}">
      <dsp:nvSpPr>
        <dsp:cNvPr id="0" name=""/>
        <dsp:cNvSpPr/>
      </dsp:nvSpPr>
      <dsp:spPr>
        <a:xfrm>
          <a:off x="0" y="1347864"/>
          <a:ext cx="4231481" cy="554400"/>
        </a:xfrm>
        <a:prstGeom prst="rect">
          <a:avLst/>
        </a:prstGeom>
        <a:solidFill>
          <a:schemeClr val="lt1">
            <a:alpha val="90000"/>
            <a:hueOff val="0"/>
            <a:satOff val="0"/>
            <a:lumOff val="0"/>
            <a:alphaOff val="0"/>
          </a:schemeClr>
        </a:solidFill>
        <a:ln w="15875" cap="flat" cmpd="sng" algn="ctr">
          <a:solidFill>
            <a:schemeClr val="accent2">
              <a:hueOff val="-330843"/>
              <a:satOff val="373"/>
              <a:lumOff val="882"/>
              <a:alphaOff val="0"/>
            </a:schemeClr>
          </a:solidFill>
          <a:prstDash val="solid"/>
        </a:ln>
        <a:effectLst/>
      </dsp:spPr>
      <dsp:style>
        <a:lnRef idx="2">
          <a:scrgbClr r="0" g="0" b="0"/>
        </a:lnRef>
        <a:fillRef idx="1">
          <a:scrgbClr r="0" g="0" b="0"/>
        </a:fillRef>
        <a:effectRef idx="0">
          <a:scrgbClr r="0" g="0" b="0"/>
        </a:effectRef>
        <a:fontRef idx="minor"/>
      </dsp:style>
    </dsp:sp>
    <dsp:sp modelId="{4D6ACA51-3B0F-C747-A214-8D3B2A6A4061}">
      <dsp:nvSpPr>
        <dsp:cNvPr id="0" name=""/>
        <dsp:cNvSpPr/>
      </dsp:nvSpPr>
      <dsp:spPr>
        <a:xfrm>
          <a:off x="211574" y="1023145"/>
          <a:ext cx="2962036" cy="649440"/>
        </a:xfrm>
        <a:prstGeom prst="roundRect">
          <a:avLst/>
        </a:prstGeom>
        <a:solidFill>
          <a:schemeClr val="accent2">
            <a:hueOff val="-330843"/>
            <a:satOff val="373"/>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977900">
            <a:lnSpc>
              <a:spcPct val="90000"/>
            </a:lnSpc>
            <a:spcBef>
              <a:spcPct val="0"/>
            </a:spcBef>
            <a:spcAft>
              <a:spcPct val="35000"/>
            </a:spcAft>
            <a:buNone/>
          </a:pPr>
          <a:r>
            <a:rPr lang="en-US" sz="2200" kern="1200"/>
            <a:t>Parameters of the relationship</a:t>
          </a:r>
        </a:p>
      </dsp:txBody>
      <dsp:txXfrm>
        <a:off x="243277" y="1054848"/>
        <a:ext cx="2898630" cy="586034"/>
      </dsp:txXfrm>
    </dsp:sp>
    <dsp:sp modelId="{DC6BFC25-2D32-B742-A991-FC8EC3CF9756}">
      <dsp:nvSpPr>
        <dsp:cNvPr id="0" name=""/>
        <dsp:cNvSpPr/>
      </dsp:nvSpPr>
      <dsp:spPr>
        <a:xfrm>
          <a:off x="0" y="2345785"/>
          <a:ext cx="4231481" cy="554400"/>
        </a:xfrm>
        <a:prstGeom prst="rect">
          <a:avLst/>
        </a:prstGeom>
        <a:solidFill>
          <a:schemeClr val="lt1">
            <a:alpha val="90000"/>
            <a:hueOff val="0"/>
            <a:satOff val="0"/>
            <a:lumOff val="0"/>
            <a:alphaOff val="0"/>
          </a:schemeClr>
        </a:solidFill>
        <a:ln w="15875" cap="flat" cmpd="sng" algn="ctr">
          <a:solidFill>
            <a:schemeClr val="accent2">
              <a:hueOff val="-661686"/>
              <a:satOff val="746"/>
              <a:lumOff val="1765"/>
              <a:alphaOff val="0"/>
            </a:schemeClr>
          </a:solidFill>
          <a:prstDash val="solid"/>
        </a:ln>
        <a:effectLst/>
      </dsp:spPr>
      <dsp:style>
        <a:lnRef idx="2">
          <a:scrgbClr r="0" g="0" b="0"/>
        </a:lnRef>
        <a:fillRef idx="1">
          <a:scrgbClr r="0" g="0" b="0"/>
        </a:fillRef>
        <a:effectRef idx="0">
          <a:scrgbClr r="0" g="0" b="0"/>
        </a:effectRef>
        <a:fontRef idx="minor"/>
      </dsp:style>
    </dsp:sp>
    <dsp:sp modelId="{A67C5308-F9FB-754C-A1BD-ADB95C49F5B9}">
      <dsp:nvSpPr>
        <dsp:cNvPr id="0" name=""/>
        <dsp:cNvSpPr/>
      </dsp:nvSpPr>
      <dsp:spPr>
        <a:xfrm>
          <a:off x="211574" y="2021064"/>
          <a:ext cx="2962036" cy="649440"/>
        </a:xfrm>
        <a:prstGeom prst="roundRect">
          <a:avLst/>
        </a:prstGeom>
        <a:solidFill>
          <a:schemeClr val="accent2">
            <a:hueOff val="-661686"/>
            <a:satOff val="746"/>
            <a:lumOff val="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977900">
            <a:lnSpc>
              <a:spcPct val="90000"/>
            </a:lnSpc>
            <a:spcBef>
              <a:spcPct val="0"/>
            </a:spcBef>
            <a:spcAft>
              <a:spcPct val="35000"/>
            </a:spcAft>
            <a:buNone/>
          </a:pPr>
          <a:r>
            <a:rPr lang="en-US" sz="2200" kern="1200"/>
            <a:t>Formal or informal contract</a:t>
          </a:r>
        </a:p>
      </dsp:txBody>
      <dsp:txXfrm>
        <a:off x="243277" y="2052767"/>
        <a:ext cx="2898630" cy="586034"/>
      </dsp:txXfrm>
    </dsp:sp>
    <dsp:sp modelId="{5202E501-D9E1-2041-810F-48B67BC438F6}">
      <dsp:nvSpPr>
        <dsp:cNvPr id="0" name=""/>
        <dsp:cNvSpPr/>
      </dsp:nvSpPr>
      <dsp:spPr>
        <a:xfrm>
          <a:off x="0" y="3343705"/>
          <a:ext cx="4231481" cy="554400"/>
        </a:xfrm>
        <a:prstGeom prst="rect">
          <a:avLst/>
        </a:prstGeom>
        <a:solidFill>
          <a:schemeClr val="lt1">
            <a:alpha val="90000"/>
            <a:hueOff val="0"/>
            <a:satOff val="0"/>
            <a:lumOff val="0"/>
            <a:alphaOff val="0"/>
          </a:schemeClr>
        </a:solidFill>
        <a:ln w="15875" cap="flat" cmpd="sng" algn="ctr">
          <a:solidFill>
            <a:schemeClr val="accent2">
              <a:hueOff val="-992530"/>
              <a:satOff val="1119"/>
              <a:lumOff val="2647"/>
              <a:alphaOff val="0"/>
            </a:schemeClr>
          </a:solidFill>
          <a:prstDash val="solid"/>
        </a:ln>
        <a:effectLst/>
      </dsp:spPr>
      <dsp:style>
        <a:lnRef idx="2">
          <a:scrgbClr r="0" g="0" b="0"/>
        </a:lnRef>
        <a:fillRef idx="1">
          <a:scrgbClr r="0" g="0" b="0"/>
        </a:fillRef>
        <a:effectRef idx="0">
          <a:scrgbClr r="0" g="0" b="0"/>
        </a:effectRef>
        <a:fontRef idx="minor"/>
      </dsp:style>
    </dsp:sp>
    <dsp:sp modelId="{0F885DF4-F7C9-A94C-9530-BA4EB8871368}">
      <dsp:nvSpPr>
        <dsp:cNvPr id="0" name=""/>
        <dsp:cNvSpPr/>
      </dsp:nvSpPr>
      <dsp:spPr>
        <a:xfrm>
          <a:off x="211574" y="3018985"/>
          <a:ext cx="2962036" cy="649440"/>
        </a:xfrm>
        <a:prstGeom prst="roundRect">
          <a:avLst/>
        </a:prstGeom>
        <a:solidFill>
          <a:schemeClr val="accent2">
            <a:hueOff val="-992530"/>
            <a:satOff val="1119"/>
            <a:lumOff val="2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977900">
            <a:lnSpc>
              <a:spcPct val="90000"/>
            </a:lnSpc>
            <a:spcBef>
              <a:spcPct val="0"/>
            </a:spcBef>
            <a:spcAft>
              <a:spcPct val="35000"/>
            </a:spcAft>
            <a:buNone/>
          </a:pPr>
          <a:r>
            <a:rPr lang="en-US" sz="2200" kern="1200"/>
            <a:t>Confidentiality</a:t>
          </a:r>
        </a:p>
      </dsp:txBody>
      <dsp:txXfrm>
        <a:off x="243277" y="3050688"/>
        <a:ext cx="2898630" cy="586034"/>
      </dsp:txXfrm>
    </dsp:sp>
    <dsp:sp modelId="{C767E133-3B34-F547-B0B1-EECE55868D37}">
      <dsp:nvSpPr>
        <dsp:cNvPr id="0" name=""/>
        <dsp:cNvSpPr/>
      </dsp:nvSpPr>
      <dsp:spPr>
        <a:xfrm>
          <a:off x="0" y="4341625"/>
          <a:ext cx="4231481" cy="554400"/>
        </a:xfrm>
        <a:prstGeom prst="rect">
          <a:avLst/>
        </a:prstGeom>
        <a:solidFill>
          <a:schemeClr val="lt1">
            <a:alpha val="90000"/>
            <a:hueOff val="0"/>
            <a:satOff val="0"/>
            <a:lumOff val="0"/>
            <a:alphaOff val="0"/>
          </a:schemeClr>
        </a:solidFill>
        <a:ln w="15875" cap="flat" cmpd="sng" algn="ctr">
          <a:solidFill>
            <a:schemeClr val="accent2">
              <a:hueOff val="-1323373"/>
              <a:satOff val="1492"/>
              <a:lumOff val="3530"/>
              <a:alphaOff val="0"/>
            </a:schemeClr>
          </a:solidFill>
          <a:prstDash val="solid"/>
        </a:ln>
        <a:effectLst/>
      </dsp:spPr>
      <dsp:style>
        <a:lnRef idx="2">
          <a:scrgbClr r="0" g="0" b="0"/>
        </a:lnRef>
        <a:fillRef idx="1">
          <a:scrgbClr r="0" g="0" b="0"/>
        </a:fillRef>
        <a:effectRef idx="0">
          <a:scrgbClr r="0" g="0" b="0"/>
        </a:effectRef>
        <a:fontRef idx="minor"/>
      </dsp:style>
    </dsp:sp>
    <dsp:sp modelId="{22F4862F-4E98-0E4E-8D9A-D3C3AD95EFD1}">
      <dsp:nvSpPr>
        <dsp:cNvPr id="0" name=""/>
        <dsp:cNvSpPr/>
      </dsp:nvSpPr>
      <dsp:spPr>
        <a:xfrm>
          <a:off x="211574" y="4016905"/>
          <a:ext cx="2962036" cy="64944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958" tIns="0" rIns="111958" bIns="0" numCol="1" spcCol="1270" anchor="ctr" anchorCtr="0">
          <a:noAutofit/>
        </a:bodyPr>
        <a:lstStyle/>
        <a:p>
          <a:pPr marL="0" lvl="0" indent="0" algn="l" defTabSz="977900">
            <a:lnSpc>
              <a:spcPct val="90000"/>
            </a:lnSpc>
            <a:spcBef>
              <a:spcPct val="0"/>
            </a:spcBef>
            <a:spcAft>
              <a:spcPct val="35000"/>
            </a:spcAft>
            <a:buNone/>
          </a:pPr>
          <a:r>
            <a:rPr lang="en-US" sz="2200" kern="1200"/>
            <a:t>Terms of termination </a:t>
          </a:r>
        </a:p>
      </dsp:txBody>
      <dsp:txXfrm>
        <a:off x="243277" y="4048608"/>
        <a:ext cx="2898630" cy="5860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4DD-C6B2-1D46-BE22-5D3B43D5E33F}">
      <dsp:nvSpPr>
        <dsp:cNvPr id="0" name=""/>
        <dsp:cNvSpPr/>
      </dsp:nvSpPr>
      <dsp:spPr>
        <a:xfrm>
          <a:off x="2423266" y="556894"/>
          <a:ext cx="429820" cy="91440"/>
        </a:xfrm>
        <a:custGeom>
          <a:avLst/>
          <a:gdLst/>
          <a:ahLst/>
          <a:cxnLst/>
          <a:rect l="0" t="0" r="0" b="0"/>
          <a:pathLst>
            <a:path>
              <a:moveTo>
                <a:pt x="0" y="45720"/>
              </a:moveTo>
              <a:lnTo>
                <a:pt x="429820"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26666" y="600312"/>
        <a:ext cx="23021" cy="4604"/>
      </dsp:txXfrm>
    </dsp:sp>
    <dsp:sp modelId="{F7ACCA8C-9D72-844F-8DBF-80C61E910716}">
      <dsp:nvSpPr>
        <dsp:cNvPr id="0" name=""/>
        <dsp:cNvSpPr/>
      </dsp:nvSpPr>
      <dsp:spPr>
        <a:xfrm>
          <a:off x="423236" y="2065"/>
          <a:ext cx="2001829" cy="120109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ctr" anchorCtr="0">
          <a:noAutofit/>
        </a:bodyPr>
        <a:lstStyle/>
        <a:p>
          <a:pPr marL="0" lvl="0" indent="0" algn="ctr" defTabSz="800100">
            <a:lnSpc>
              <a:spcPct val="90000"/>
            </a:lnSpc>
            <a:spcBef>
              <a:spcPct val="0"/>
            </a:spcBef>
            <a:spcAft>
              <a:spcPct val="35000"/>
            </a:spcAft>
            <a:buNone/>
          </a:pPr>
          <a:r>
            <a:rPr lang="en-US" sz="1800" kern="1200"/>
            <a:t>Maintain relationship</a:t>
          </a:r>
        </a:p>
      </dsp:txBody>
      <dsp:txXfrm>
        <a:off x="423236" y="2065"/>
        <a:ext cx="2001829" cy="1201097"/>
      </dsp:txXfrm>
    </dsp:sp>
    <dsp:sp modelId="{57BA2142-4694-D64B-8A02-1D16E64B1452}">
      <dsp:nvSpPr>
        <dsp:cNvPr id="0" name=""/>
        <dsp:cNvSpPr/>
      </dsp:nvSpPr>
      <dsp:spPr>
        <a:xfrm>
          <a:off x="1424151" y="1201363"/>
          <a:ext cx="2462250" cy="429820"/>
        </a:xfrm>
        <a:custGeom>
          <a:avLst/>
          <a:gdLst/>
          <a:ahLst/>
          <a:cxnLst/>
          <a:rect l="0" t="0" r="0" b="0"/>
          <a:pathLst>
            <a:path>
              <a:moveTo>
                <a:pt x="2462250" y="0"/>
              </a:moveTo>
              <a:lnTo>
                <a:pt x="2462250" y="232010"/>
              </a:lnTo>
              <a:lnTo>
                <a:pt x="0" y="232010"/>
              </a:lnTo>
              <a:lnTo>
                <a:pt x="0" y="4298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92653" y="1413971"/>
        <a:ext cx="125246" cy="4604"/>
      </dsp:txXfrm>
    </dsp:sp>
    <dsp:sp modelId="{DC6EE66C-AB11-2A45-B2A4-D07A450F640B}">
      <dsp:nvSpPr>
        <dsp:cNvPr id="0" name=""/>
        <dsp:cNvSpPr/>
      </dsp:nvSpPr>
      <dsp:spPr>
        <a:xfrm>
          <a:off x="2885487" y="2065"/>
          <a:ext cx="2001829" cy="120109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ctr" anchorCtr="0">
          <a:noAutofit/>
        </a:bodyPr>
        <a:lstStyle/>
        <a:p>
          <a:pPr marL="0" lvl="0" indent="0" algn="ctr" defTabSz="800100">
            <a:lnSpc>
              <a:spcPct val="90000"/>
            </a:lnSpc>
            <a:spcBef>
              <a:spcPct val="0"/>
            </a:spcBef>
            <a:spcAft>
              <a:spcPct val="35000"/>
            </a:spcAft>
            <a:buNone/>
          </a:pPr>
          <a:r>
            <a:rPr lang="en-US" sz="1800" kern="1200"/>
            <a:t>Gather further data</a:t>
          </a:r>
        </a:p>
      </dsp:txBody>
      <dsp:txXfrm>
        <a:off x="2885487" y="2065"/>
        <a:ext cx="2001829" cy="1201097"/>
      </dsp:txXfrm>
    </dsp:sp>
    <dsp:sp modelId="{514BB88F-FF03-1F47-A354-587A8920C676}">
      <dsp:nvSpPr>
        <dsp:cNvPr id="0" name=""/>
        <dsp:cNvSpPr/>
      </dsp:nvSpPr>
      <dsp:spPr>
        <a:xfrm>
          <a:off x="2423266" y="2218413"/>
          <a:ext cx="429820" cy="91440"/>
        </a:xfrm>
        <a:custGeom>
          <a:avLst/>
          <a:gdLst/>
          <a:ahLst/>
          <a:cxnLst/>
          <a:rect l="0" t="0" r="0" b="0"/>
          <a:pathLst>
            <a:path>
              <a:moveTo>
                <a:pt x="0" y="45720"/>
              </a:moveTo>
              <a:lnTo>
                <a:pt x="429820"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26666" y="2261830"/>
        <a:ext cx="23021" cy="4604"/>
      </dsp:txXfrm>
    </dsp:sp>
    <dsp:sp modelId="{69233FC4-9A88-D04F-8E7F-5D1CC03C52BA}">
      <dsp:nvSpPr>
        <dsp:cNvPr id="0" name=""/>
        <dsp:cNvSpPr/>
      </dsp:nvSpPr>
      <dsp:spPr>
        <a:xfrm>
          <a:off x="423236" y="1663584"/>
          <a:ext cx="2001829" cy="120109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t" anchorCtr="0">
          <a:noAutofit/>
        </a:bodyPr>
        <a:lstStyle/>
        <a:p>
          <a:pPr marL="0" lvl="0" indent="0" algn="l" defTabSz="800100">
            <a:lnSpc>
              <a:spcPct val="90000"/>
            </a:lnSpc>
            <a:spcBef>
              <a:spcPct val="0"/>
            </a:spcBef>
            <a:spcAft>
              <a:spcPct val="35000"/>
            </a:spcAft>
            <a:buNone/>
          </a:pPr>
          <a:r>
            <a:rPr lang="en-US" sz="1800" kern="1200"/>
            <a:t>Promote patient’s</a:t>
          </a:r>
        </a:p>
        <a:p>
          <a:pPr marL="114300" lvl="1" indent="-114300" algn="l" defTabSz="622300">
            <a:lnSpc>
              <a:spcPct val="90000"/>
            </a:lnSpc>
            <a:spcBef>
              <a:spcPct val="0"/>
            </a:spcBef>
            <a:spcAft>
              <a:spcPct val="15000"/>
            </a:spcAft>
            <a:buChar char="•"/>
          </a:pPr>
          <a:r>
            <a:rPr lang="en-US" sz="1400" kern="1200"/>
            <a:t>Problem-solving skills</a:t>
          </a:r>
        </a:p>
        <a:p>
          <a:pPr marL="114300" lvl="1" indent="-114300" algn="l" defTabSz="622300">
            <a:lnSpc>
              <a:spcPct val="90000"/>
            </a:lnSpc>
            <a:spcBef>
              <a:spcPct val="0"/>
            </a:spcBef>
            <a:spcAft>
              <a:spcPct val="15000"/>
            </a:spcAft>
            <a:buChar char="•"/>
          </a:pPr>
          <a:r>
            <a:rPr lang="en-US" sz="1400" kern="1200"/>
            <a:t>Self-esteem</a:t>
          </a:r>
        </a:p>
        <a:p>
          <a:pPr marL="114300" lvl="1" indent="-114300" algn="l" defTabSz="622300">
            <a:lnSpc>
              <a:spcPct val="90000"/>
            </a:lnSpc>
            <a:spcBef>
              <a:spcPct val="0"/>
            </a:spcBef>
            <a:spcAft>
              <a:spcPct val="15000"/>
            </a:spcAft>
            <a:buChar char="•"/>
          </a:pPr>
          <a:r>
            <a:rPr lang="en-US" sz="1400" kern="1200"/>
            <a:t>Use of language</a:t>
          </a:r>
        </a:p>
      </dsp:txBody>
      <dsp:txXfrm>
        <a:off x="423236" y="1663584"/>
        <a:ext cx="2001829" cy="1201097"/>
      </dsp:txXfrm>
    </dsp:sp>
    <dsp:sp modelId="{FF369B16-E4D1-1546-8373-6A856F0D16DD}">
      <dsp:nvSpPr>
        <dsp:cNvPr id="0" name=""/>
        <dsp:cNvSpPr/>
      </dsp:nvSpPr>
      <dsp:spPr>
        <a:xfrm>
          <a:off x="1424151" y="2862882"/>
          <a:ext cx="2462250" cy="429820"/>
        </a:xfrm>
        <a:custGeom>
          <a:avLst/>
          <a:gdLst/>
          <a:ahLst/>
          <a:cxnLst/>
          <a:rect l="0" t="0" r="0" b="0"/>
          <a:pathLst>
            <a:path>
              <a:moveTo>
                <a:pt x="2462250" y="0"/>
              </a:moveTo>
              <a:lnTo>
                <a:pt x="2462250" y="232010"/>
              </a:lnTo>
              <a:lnTo>
                <a:pt x="0" y="232010"/>
              </a:lnTo>
              <a:lnTo>
                <a:pt x="0" y="4298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92653" y="3075490"/>
        <a:ext cx="125246" cy="4604"/>
      </dsp:txXfrm>
    </dsp:sp>
    <dsp:sp modelId="{6379108C-9C32-804B-9FFF-73D4E9826A04}">
      <dsp:nvSpPr>
        <dsp:cNvPr id="0" name=""/>
        <dsp:cNvSpPr/>
      </dsp:nvSpPr>
      <dsp:spPr>
        <a:xfrm>
          <a:off x="2885487" y="1663584"/>
          <a:ext cx="2001829" cy="120109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ctr" anchorCtr="0">
          <a:noAutofit/>
        </a:bodyPr>
        <a:lstStyle/>
        <a:p>
          <a:pPr marL="0" lvl="0" indent="0" algn="ctr" defTabSz="800100">
            <a:lnSpc>
              <a:spcPct val="90000"/>
            </a:lnSpc>
            <a:spcBef>
              <a:spcPct val="0"/>
            </a:spcBef>
            <a:spcAft>
              <a:spcPct val="35000"/>
            </a:spcAft>
            <a:buNone/>
          </a:pPr>
          <a:r>
            <a:rPr lang="en-US" sz="1800" kern="1200"/>
            <a:t>Facilitate behavioral change</a:t>
          </a:r>
        </a:p>
      </dsp:txBody>
      <dsp:txXfrm>
        <a:off x="2885487" y="1663584"/>
        <a:ext cx="2001829" cy="1201097"/>
      </dsp:txXfrm>
    </dsp:sp>
    <dsp:sp modelId="{7B5891A5-1BF6-5B49-8213-11D20E54B8A3}">
      <dsp:nvSpPr>
        <dsp:cNvPr id="0" name=""/>
        <dsp:cNvSpPr/>
      </dsp:nvSpPr>
      <dsp:spPr>
        <a:xfrm>
          <a:off x="2423266" y="3879931"/>
          <a:ext cx="429820" cy="91440"/>
        </a:xfrm>
        <a:custGeom>
          <a:avLst/>
          <a:gdLst/>
          <a:ahLst/>
          <a:cxnLst/>
          <a:rect l="0" t="0" r="0" b="0"/>
          <a:pathLst>
            <a:path>
              <a:moveTo>
                <a:pt x="0" y="45720"/>
              </a:moveTo>
              <a:lnTo>
                <a:pt x="429820"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26666" y="3923349"/>
        <a:ext cx="23021" cy="4604"/>
      </dsp:txXfrm>
    </dsp:sp>
    <dsp:sp modelId="{CAB65BD4-411B-674C-863F-49F586264AAF}">
      <dsp:nvSpPr>
        <dsp:cNvPr id="0" name=""/>
        <dsp:cNvSpPr/>
      </dsp:nvSpPr>
      <dsp:spPr>
        <a:xfrm>
          <a:off x="423236" y="3325102"/>
          <a:ext cx="2001829" cy="1201097"/>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ctr" anchorCtr="0">
          <a:noAutofit/>
        </a:bodyPr>
        <a:lstStyle/>
        <a:p>
          <a:pPr marL="0" lvl="0" indent="0" algn="ctr" defTabSz="800100">
            <a:lnSpc>
              <a:spcPct val="90000"/>
            </a:lnSpc>
            <a:spcBef>
              <a:spcPct val="0"/>
            </a:spcBef>
            <a:spcAft>
              <a:spcPct val="35000"/>
            </a:spcAft>
            <a:buNone/>
          </a:pPr>
          <a:r>
            <a:rPr lang="en-US" sz="1800" kern="1200"/>
            <a:t>Overcome resistant behaviors</a:t>
          </a:r>
        </a:p>
      </dsp:txBody>
      <dsp:txXfrm>
        <a:off x="423236" y="3325102"/>
        <a:ext cx="2001829" cy="1201097"/>
      </dsp:txXfrm>
    </dsp:sp>
    <dsp:sp modelId="{60D71EE3-F924-A141-A35C-F8424C5FAB1D}">
      <dsp:nvSpPr>
        <dsp:cNvPr id="0" name=""/>
        <dsp:cNvSpPr/>
      </dsp:nvSpPr>
      <dsp:spPr>
        <a:xfrm>
          <a:off x="1424151" y="4524400"/>
          <a:ext cx="2462250" cy="429820"/>
        </a:xfrm>
        <a:custGeom>
          <a:avLst/>
          <a:gdLst/>
          <a:ahLst/>
          <a:cxnLst/>
          <a:rect l="0" t="0" r="0" b="0"/>
          <a:pathLst>
            <a:path>
              <a:moveTo>
                <a:pt x="2462250" y="0"/>
              </a:moveTo>
              <a:lnTo>
                <a:pt x="2462250" y="232010"/>
              </a:lnTo>
              <a:lnTo>
                <a:pt x="0" y="232010"/>
              </a:lnTo>
              <a:lnTo>
                <a:pt x="0" y="4298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92653" y="4737009"/>
        <a:ext cx="125246" cy="4604"/>
      </dsp:txXfrm>
    </dsp:sp>
    <dsp:sp modelId="{CE1BCE3A-8EDB-5644-9AFD-88C8389E1A24}">
      <dsp:nvSpPr>
        <dsp:cNvPr id="0" name=""/>
        <dsp:cNvSpPr/>
      </dsp:nvSpPr>
      <dsp:spPr>
        <a:xfrm>
          <a:off x="2885487" y="3325102"/>
          <a:ext cx="2001829" cy="120109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t" anchorCtr="0">
          <a:noAutofit/>
        </a:bodyPr>
        <a:lstStyle/>
        <a:p>
          <a:pPr marL="0" lvl="0" indent="0" algn="l" defTabSz="800100">
            <a:lnSpc>
              <a:spcPct val="90000"/>
            </a:lnSpc>
            <a:spcBef>
              <a:spcPct val="0"/>
            </a:spcBef>
            <a:spcAft>
              <a:spcPct val="35000"/>
            </a:spcAft>
            <a:buNone/>
          </a:pPr>
          <a:r>
            <a:rPr lang="en-US" sz="1800" kern="1200"/>
            <a:t>Evaluate problems and goals</a:t>
          </a:r>
        </a:p>
        <a:p>
          <a:pPr marL="114300" lvl="1" indent="-114300" algn="l" defTabSz="622300">
            <a:lnSpc>
              <a:spcPct val="90000"/>
            </a:lnSpc>
            <a:spcBef>
              <a:spcPct val="0"/>
            </a:spcBef>
            <a:spcAft>
              <a:spcPct val="15000"/>
            </a:spcAft>
            <a:buChar char="•"/>
          </a:pPr>
          <a:r>
            <a:rPr lang="en-US" sz="1400" kern="1200"/>
            <a:t>Redefine them as necessary</a:t>
          </a:r>
        </a:p>
      </dsp:txBody>
      <dsp:txXfrm>
        <a:off x="2885487" y="3325102"/>
        <a:ext cx="2001829" cy="1201097"/>
      </dsp:txXfrm>
    </dsp:sp>
    <dsp:sp modelId="{8372F481-AF6C-4549-8871-6D9537D234A3}">
      <dsp:nvSpPr>
        <dsp:cNvPr id="0" name=""/>
        <dsp:cNvSpPr/>
      </dsp:nvSpPr>
      <dsp:spPr>
        <a:xfrm>
          <a:off x="423236" y="4986621"/>
          <a:ext cx="2001829" cy="1201097"/>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8091" tIns="102964" rIns="98091" bIns="102964" numCol="1" spcCol="1270" anchor="ctr" anchorCtr="0">
          <a:noAutofit/>
        </a:bodyPr>
        <a:lstStyle/>
        <a:p>
          <a:pPr marL="0" lvl="0" indent="0" algn="ctr" defTabSz="800100">
            <a:lnSpc>
              <a:spcPct val="90000"/>
            </a:lnSpc>
            <a:spcBef>
              <a:spcPct val="0"/>
            </a:spcBef>
            <a:spcAft>
              <a:spcPct val="35000"/>
            </a:spcAft>
            <a:buNone/>
          </a:pPr>
          <a:r>
            <a:rPr lang="en-US" sz="1800" kern="1200"/>
            <a:t>Promote practice and expression </a:t>
          </a:r>
          <a:br>
            <a:rPr lang="en-US" sz="1800" kern="1200"/>
          </a:br>
          <a:r>
            <a:rPr lang="en-US" sz="1800" kern="1200"/>
            <a:t>of alternative adaptive behaviors</a:t>
          </a:r>
        </a:p>
      </dsp:txBody>
      <dsp:txXfrm>
        <a:off x="423236" y="4986621"/>
        <a:ext cx="2001829" cy="12010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B25A9-08B1-4B87-A24D-EA4C93F719EE}">
      <dsp:nvSpPr>
        <dsp:cNvPr id="0" name=""/>
        <dsp:cNvSpPr/>
      </dsp:nvSpPr>
      <dsp:spPr>
        <a:xfrm>
          <a:off x="0" y="2042"/>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9A1BA-BA34-42C9-B00F-451864B736E8}">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1D000A-0190-4C29-97FA-CF0FBE118934}">
      <dsp:nvSpPr>
        <dsp:cNvPr id="0" name=""/>
        <dsp:cNvSpPr/>
      </dsp:nvSpPr>
      <dsp:spPr>
        <a:xfrm>
          <a:off x="1195647" y="2042"/>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89000">
            <a:lnSpc>
              <a:spcPct val="90000"/>
            </a:lnSpc>
            <a:spcBef>
              <a:spcPct val="0"/>
            </a:spcBef>
            <a:spcAft>
              <a:spcPct val="35000"/>
            </a:spcAft>
            <a:buNone/>
          </a:pPr>
          <a:r>
            <a:rPr lang="en-US" sz="2000" kern="1200"/>
            <a:t>Summarize goals and objectives achieved</a:t>
          </a:r>
        </a:p>
      </dsp:txBody>
      <dsp:txXfrm>
        <a:off x="1195647" y="2042"/>
        <a:ext cx="3035833" cy="1035192"/>
      </dsp:txXfrm>
    </dsp:sp>
    <dsp:sp modelId="{8590B131-091F-45BC-8170-999D10459133}">
      <dsp:nvSpPr>
        <dsp:cNvPr id="0" name=""/>
        <dsp:cNvSpPr/>
      </dsp:nvSpPr>
      <dsp:spPr>
        <a:xfrm>
          <a:off x="0" y="1296033"/>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708520-4567-40C4-A03D-7678EC616704}">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2FD7474-9C4E-495D-AD59-375FD5D298BB}">
      <dsp:nvSpPr>
        <dsp:cNvPr id="0" name=""/>
        <dsp:cNvSpPr/>
      </dsp:nvSpPr>
      <dsp:spPr>
        <a:xfrm>
          <a:off x="1195647" y="1296033"/>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89000">
            <a:lnSpc>
              <a:spcPct val="90000"/>
            </a:lnSpc>
            <a:spcBef>
              <a:spcPct val="0"/>
            </a:spcBef>
            <a:spcAft>
              <a:spcPct val="35000"/>
            </a:spcAft>
            <a:buNone/>
          </a:pPr>
          <a:r>
            <a:rPr lang="en-US" sz="2000" kern="1200"/>
            <a:t>Discuss ways for patient to incorporate new coping strategies learned</a:t>
          </a:r>
        </a:p>
      </dsp:txBody>
      <dsp:txXfrm>
        <a:off x="1195647" y="1296033"/>
        <a:ext cx="3035833" cy="1035192"/>
      </dsp:txXfrm>
    </dsp:sp>
    <dsp:sp modelId="{DF64F940-D9F2-4448-842A-38DEBC440CF6}">
      <dsp:nvSpPr>
        <dsp:cNvPr id="0" name=""/>
        <dsp:cNvSpPr/>
      </dsp:nvSpPr>
      <dsp:spPr>
        <a:xfrm>
          <a:off x="0" y="259002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58434-C2CC-4268-AD2E-9DF8EA3CA558}">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8369C8-55BB-4D27-AB34-1E872E21D98F}">
      <dsp:nvSpPr>
        <dsp:cNvPr id="0" name=""/>
        <dsp:cNvSpPr/>
      </dsp:nvSpPr>
      <dsp:spPr>
        <a:xfrm>
          <a:off x="1195647" y="259002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89000">
            <a:lnSpc>
              <a:spcPct val="90000"/>
            </a:lnSpc>
            <a:spcBef>
              <a:spcPct val="0"/>
            </a:spcBef>
            <a:spcAft>
              <a:spcPct val="35000"/>
            </a:spcAft>
            <a:buNone/>
          </a:pPr>
          <a:r>
            <a:rPr lang="en-US" sz="2000" kern="1200"/>
            <a:t>Review situations of relationship</a:t>
          </a:r>
        </a:p>
      </dsp:txBody>
      <dsp:txXfrm>
        <a:off x="1195647" y="2590024"/>
        <a:ext cx="3035833" cy="1035192"/>
      </dsp:txXfrm>
    </dsp:sp>
    <dsp:sp modelId="{40273430-9649-4A25-9492-17AF36F7582E}">
      <dsp:nvSpPr>
        <dsp:cNvPr id="0" name=""/>
        <dsp:cNvSpPr/>
      </dsp:nvSpPr>
      <dsp:spPr>
        <a:xfrm>
          <a:off x="0" y="3884014"/>
          <a:ext cx="4231481" cy="103519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A09A04-2EAB-44CA-8EB1-2132C4F2FC65}">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FAAA2F-B668-46BB-AC59-B5684034574F}">
      <dsp:nvSpPr>
        <dsp:cNvPr id="0" name=""/>
        <dsp:cNvSpPr/>
      </dsp:nvSpPr>
      <dsp:spPr>
        <a:xfrm>
          <a:off x="1195647" y="3884014"/>
          <a:ext cx="3035833"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889000">
            <a:lnSpc>
              <a:spcPct val="90000"/>
            </a:lnSpc>
            <a:spcBef>
              <a:spcPct val="0"/>
            </a:spcBef>
            <a:spcAft>
              <a:spcPct val="35000"/>
            </a:spcAft>
            <a:buNone/>
          </a:pPr>
          <a:r>
            <a:rPr lang="en-US" sz="2000" kern="1200"/>
            <a:t>Exchange memories</a:t>
          </a:r>
        </a:p>
      </dsp:txBody>
      <dsp:txXfrm>
        <a:off x="1195647" y="3884014"/>
        <a:ext cx="3035833" cy="10351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45ED4-ACFA-DF4A-8489-0976F63C066C}">
      <dsp:nvSpPr>
        <dsp:cNvPr id="0" name=""/>
        <dsp:cNvSpPr/>
      </dsp:nvSpPr>
      <dsp:spPr>
        <a:xfrm>
          <a:off x="871" y="1634820"/>
          <a:ext cx="2092654" cy="10463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Orientation</a:t>
          </a:r>
        </a:p>
      </dsp:txBody>
      <dsp:txXfrm>
        <a:off x="31517" y="1665466"/>
        <a:ext cx="2031362" cy="985035"/>
      </dsp:txXfrm>
    </dsp:sp>
    <dsp:sp modelId="{050DFB6D-EF7A-5747-A33D-E3815500C4A5}">
      <dsp:nvSpPr>
        <dsp:cNvPr id="0" name=""/>
        <dsp:cNvSpPr/>
      </dsp:nvSpPr>
      <dsp:spPr>
        <a:xfrm rot="19457599">
          <a:off x="1996634" y="1835346"/>
          <a:ext cx="1030844" cy="43637"/>
        </a:xfrm>
        <a:custGeom>
          <a:avLst/>
          <a:gdLst/>
          <a:ahLst/>
          <a:cxnLst/>
          <a:rect l="0" t="0" r="0" b="0"/>
          <a:pathLst>
            <a:path>
              <a:moveTo>
                <a:pt x="0" y="21818"/>
              </a:moveTo>
              <a:lnTo>
                <a:pt x="1030844" y="2181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86285" y="1831393"/>
        <a:ext cx="51542" cy="51542"/>
      </dsp:txXfrm>
    </dsp:sp>
    <dsp:sp modelId="{5FE4E422-9E56-474F-81CE-6732B1489B86}">
      <dsp:nvSpPr>
        <dsp:cNvPr id="0" name=""/>
        <dsp:cNvSpPr/>
      </dsp:nvSpPr>
      <dsp:spPr>
        <a:xfrm>
          <a:off x="2930587" y="1033182"/>
          <a:ext cx="2092654" cy="10463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Working </a:t>
          </a:r>
        </a:p>
      </dsp:txBody>
      <dsp:txXfrm>
        <a:off x="2961233" y="1063828"/>
        <a:ext cx="2031362" cy="985035"/>
      </dsp:txXfrm>
    </dsp:sp>
    <dsp:sp modelId="{F4C36D10-A23B-C041-8E6B-7256F9330EE7}">
      <dsp:nvSpPr>
        <dsp:cNvPr id="0" name=""/>
        <dsp:cNvSpPr/>
      </dsp:nvSpPr>
      <dsp:spPr>
        <a:xfrm>
          <a:off x="5023241" y="1534527"/>
          <a:ext cx="837061" cy="43637"/>
        </a:xfrm>
        <a:custGeom>
          <a:avLst/>
          <a:gdLst/>
          <a:ahLst/>
          <a:cxnLst/>
          <a:rect l="0" t="0" r="0" b="0"/>
          <a:pathLst>
            <a:path>
              <a:moveTo>
                <a:pt x="0" y="21818"/>
              </a:moveTo>
              <a:lnTo>
                <a:pt x="837061" y="2181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20846" y="1535419"/>
        <a:ext cx="41853" cy="41853"/>
      </dsp:txXfrm>
    </dsp:sp>
    <dsp:sp modelId="{AC417792-F4CC-6D4F-A284-3EF58DA59D78}">
      <dsp:nvSpPr>
        <dsp:cNvPr id="0" name=""/>
        <dsp:cNvSpPr/>
      </dsp:nvSpPr>
      <dsp:spPr>
        <a:xfrm>
          <a:off x="5860303" y="1033182"/>
          <a:ext cx="2092654" cy="10463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Resolution</a:t>
          </a:r>
        </a:p>
      </dsp:txBody>
      <dsp:txXfrm>
        <a:off x="5890949" y="1063828"/>
        <a:ext cx="2031362" cy="985035"/>
      </dsp:txXfrm>
    </dsp:sp>
    <dsp:sp modelId="{F66C98A8-C87C-2441-A890-C3964F543B1F}">
      <dsp:nvSpPr>
        <dsp:cNvPr id="0" name=""/>
        <dsp:cNvSpPr/>
      </dsp:nvSpPr>
      <dsp:spPr>
        <a:xfrm rot="2142401">
          <a:off x="1996634" y="2436984"/>
          <a:ext cx="1030844" cy="43637"/>
        </a:xfrm>
        <a:custGeom>
          <a:avLst/>
          <a:gdLst/>
          <a:ahLst/>
          <a:cxnLst/>
          <a:rect l="0" t="0" r="0" b="0"/>
          <a:pathLst>
            <a:path>
              <a:moveTo>
                <a:pt x="0" y="21818"/>
              </a:moveTo>
              <a:lnTo>
                <a:pt x="1030844" y="2181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486285" y="2433031"/>
        <a:ext cx="51542" cy="51542"/>
      </dsp:txXfrm>
    </dsp:sp>
    <dsp:sp modelId="{88834E5C-2A47-394C-B867-2999A3E4B5E4}">
      <dsp:nvSpPr>
        <dsp:cNvPr id="0" name=""/>
        <dsp:cNvSpPr/>
      </dsp:nvSpPr>
      <dsp:spPr>
        <a:xfrm>
          <a:off x="2930587" y="2236458"/>
          <a:ext cx="2092654" cy="10463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Grappling &amp; Struggling</a:t>
          </a:r>
        </a:p>
      </dsp:txBody>
      <dsp:txXfrm>
        <a:off x="2961233" y="2267104"/>
        <a:ext cx="2031362" cy="985035"/>
      </dsp:txXfrm>
    </dsp:sp>
    <dsp:sp modelId="{1324F60C-3235-A343-8D8C-C98541A80CBB}">
      <dsp:nvSpPr>
        <dsp:cNvPr id="0" name=""/>
        <dsp:cNvSpPr/>
      </dsp:nvSpPr>
      <dsp:spPr>
        <a:xfrm>
          <a:off x="5023241" y="2737803"/>
          <a:ext cx="837061" cy="43637"/>
        </a:xfrm>
        <a:custGeom>
          <a:avLst/>
          <a:gdLst/>
          <a:ahLst/>
          <a:cxnLst/>
          <a:rect l="0" t="0" r="0" b="0"/>
          <a:pathLst>
            <a:path>
              <a:moveTo>
                <a:pt x="0" y="21818"/>
              </a:moveTo>
              <a:lnTo>
                <a:pt x="837061" y="2181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20846" y="2738695"/>
        <a:ext cx="41853" cy="41853"/>
      </dsp:txXfrm>
    </dsp:sp>
    <dsp:sp modelId="{9F671178-92AA-C846-B180-0834904CDC8F}">
      <dsp:nvSpPr>
        <dsp:cNvPr id="0" name=""/>
        <dsp:cNvSpPr/>
      </dsp:nvSpPr>
      <dsp:spPr>
        <a:xfrm>
          <a:off x="5860303" y="2236458"/>
          <a:ext cx="2092654" cy="10463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Mutual Withdrawal</a:t>
          </a:r>
        </a:p>
      </dsp:txBody>
      <dsp:txXfrm>
        <a:off x="5890949" y="2267104"/>
        <a:ext cx="2031362" cy="9850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22" name="Rectangle 2">
            <a:extLst>
              <a:ext uri="{FF2B5EF4-FFF2-40B4-BE49-F238E27FC236}">
                <a16:creationId xmlns:a16="http://schemas.microsoft.com/office/drawing/2014/main" id="{8FBBCA2F-8565-4210-AAB5-188F30A5216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259523" name="Rectangle 3">
            <a:extLst>
              <a:ext uri="{FF2B5EF4-FFF2-40B4-BE49-F238E27FC236}">
                <a16:creationId xmlns:a16="http://schemas.microsoft.com/office/drawing/2014/main" id="{9A516055-42E2-45F5-A543-1FADC85AC5A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3076" name="Rectangle 4">
            <a:extLst>
              <a:ext uri="{FF2B5EF4-FFF2-40B4-BE49-F238E27FC236}">
                <a16:creationId xmlns:a16="http://schemas.microsoft.com/office/drawing/2014/main" id="{35914CBF-2AA7-4265-B4FD-C15F83C6F3B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25" name="Rectangle 5">
            <a:extLst>
              <a:ext uri="{FF2B5EF4-FFF2-40B4-BE49-F238E27FC236}">
                <a16:creationId xmlns:a16="http://schemas.microsoft.com/office/drawing/2014/main" id="{B59CFD0B-56AF-4DD5-8D5D-7921BD7A5F9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59526" name="Rectangle 6">
            <a:extLst>
              <a:ext uri="{FF2B5EF4-FFF2-40B4-BE49-F238E27FC236}">
                <a16:creationId xmlns:a16="http://schemas.microsoft.com/office/drawing/2014/main" id="{477A5DC5-624D-4BB3-9530-3F5F474C2CC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1259527" name="Rectangle 7">
            <a:extLst>
              <a:ext uri="{FF2B5EF4-FFF2-40B4-BE49-F238E27FC236}">
                <a16:creationId xmlns:a16="http://schemas.microsoft.com/office/drawing/2014/main" id="{4A3AD4F5-F80E-4C07-A3A0-0ED7CA3376D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B18B649-428C-4E18-B33F-C2E64EF88A2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11601EC-338F-4612-AABD-50F9EFE93A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37282E7-D589-4830-AFDC-CB6E42EDE63B}" type="slidenum">
              <a:rPr lang="en-US" altLang="en-US"/>
              <a:pPr/>
              <a:t>1</a:t>
            </a:fld>
            <a:endParaRPr lang="en-US" altLang="en-US"/>
          </a:p>
        </p:txBody>
      </p:sp>
      <p:sp>
        <p:nvSpPr>
          <p:cNvPr id="5123" name="Rectangle 2">
            <a:extLst>
              <a:ext uri="{FF2B5EF4-FFF2-40B4-BE49-F238E27FC236}">
                <a16:creationId xmlns:a16="http://schemas.microsoft.com/office/drawing/2014/main" id="{6FE23D09-5D85-4BE9-88B6-2F268418285D}"/>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FBCE9290-D59E-4A9F-97A6-32125AC75C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CE9C32C-E523-4ACD-BF7A-76266A82F540}"/>
              </a:ext>
            </a:extLst>
          </p:cNvPr>
          <p:cNvSpPr>
            <a:spLocks noGrp="1" noRot="1" noChangeAspect="1" noChangeArrowheads="1" noTextEdit="1"/>
          </p:cNvSpPr>
          <p:nvPr>
            <p:ph type="sldImg"/>
          </p:nvPr>
        </p:nvSpPr>
        <p:spPr>
          <a:ln/>
        </p:spPr>
      </p:sp>
      <p:sp>
        <p:nvSpPr>
          <p:cNvPr id="46082" name="Notes Placeholder 2">
            <a:extLst>
              <a:ext uri="{FF2B5EF4-FFF2-40B4-BE49-F238E27FC236}">
                <a16:creationId xmlns:a16="http://schemas.microsoft.com/office/drawing/2014/main" id="{CD41F3B1-9E8C-428C-9EE1-8C8042D9A628}"/>
              </a:ext>
            </a:extLst>
          </p:cNvPr>
          <p:cNvSpPr>
            <a:spLocks noGrp="1"/>
          </p:cNvSpPr>
          <p:nvPr>
            <p:ph type="body" idx="1"/>
          </p:nvPr>
        </p:nvSpPr>
        <p:spPr>
          <a:ln/>
        </p:spPr>
        <p:txBody>
          <a:bodyPr/>
          <a:lstStyle/>
          <a:p>
            <a:pPr eaLnBrk="1" hangingPunct="1">
              <a:defRPr/>
            </a:pPr>
            <a:endParaRPr lang="en-US" dirty="0"/>
          </a:p>
        </p:txBody>
      </p:sp>
      <p:sp>
        <p:nvSpPr>
          <p:cNvPr id="27652" name="Slide Number Placeholder 3">
            <a:extLst>
              <a:ext uri="{FF2B5EF4-FFF2-40B4-BE49-F238E27FC236}">
                <a16:creationId xmlns:a16="http://schemas.microsoft.com/office/drawing/2014/main" id="{9A4486C7-76D9-43FB-B9C1-0A5D8C5076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04EDFB-B920-4502-84DE-67BE75CF281D}" type="slidenum">
              <a:rPr lang="en-US" altLang="en-US"/>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D11FFE9-85A8-4C57-BFBA-B70792A4E50F}"/>
              </a:ext>
            </a:extLst>
          </p:cNvPr>
          <p:cNvSpPr>
            <a:spLocks noGrp="1" noRot="1" noChangeAspect="1" noChangeArrowheads="1" noTextEdit="1"/>
          </p:cNvSpPr>
          <p:nvPr>
            <p:ph type="sldImg"/>
          </p:nvPr>
        </p:nvSpPr>
        <p:spPr>
          <a:ln/>
        </p:spPr>
      </p:sp>
      <p:sp>
        <p:nvSpPr>
          <p:cNvPr id="46082" name="Notes Placeholder 2">
            <a:extLst>
              <a:ext uri="{FF2B5EF4-FFF2-40B4-BE49-F238E27FC236}">
                <a16:creationId xmlns:a16="http://schemas.microsoft.com/office/drawing/2014/main" id="{FE3DC19B-00CE-4936-BF56-A001E320801E}"/>
              </a:ext>
            </a:extLst>
          </p:cNvPr>
          <p:cNvSpPr>
            <a:spLocks noGrp="1"/>
          </p:cNvSpPr>
          <p:nvPr>
            <p:ph type="body" idx="1"/>
          </p:nvPr>
        </p:nvSpPr>
        <p:spPr>
          <a:ln/>
        </p:spPr>
        <p:txBody>
          <a:bodyPr/>
          <a:lstStyle/>
          <a:p>
            <a:pPr eaLnBrk="1" hangingPunct="1">
              <a:defRPr/>
            </a:pPr>
            <a:endParaRPr lang="en-US" altLang="en-US" dirty="0">
              <a:latin typeface="Arial" panose="020B0604020202020204" pitchFamily="34" charset="0"/>
            </a:endParaRPr>
          </a:p>
        </p:txBody>
      </p:sp>
      <p:sp>
        <p:nvSpPr>
          <p:cNvPr id="29700" name="Slide Number Placeholder 3">
            <a:extLst>
              <a:ext uri="{FF2B5EF4-FFF2-40B4-BE49-F238E27FC236}">
                <a16:creationId xmlns:a16="http://schemas.microsoft.com/office/drawing/2014/main" id="{E2C3D2A7-378C-42BF-87DA-52810A243C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1FCAE36-93D5-436D-88A7-7BA087BF38C4}" type="slidenum">
              <a:rPr lang="en-US" altLang="en-US"/>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EE1291BC-9331-48FF-9D41-4FCCF65D97DC}"/>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496300D0-AE07-4B20-A9C0-C80FF0048C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endParaRPr lang="en-US" altLang="en-US" dirty="0">
              <a:latin typeface="Arial" panose="020B0604020202020204" pitchFamily="34" charset="0"/>
            </a:endParaRPr>
          </a:p>
        </p:txBody>
      </p:sp>
      <p:sp>
        <p:nvSpPr>
          <p:cNvPr id="31748" name="Slide Number Placeholder 3">
            <a:extLst>
              <a:ext uri="{FF2B5EF4-FFF2-40B4-BE49-F238E27FC236}">
                <a16:creationId xmlns:a16="http://schemas.microsoft.com/office/drawing/2014/main" id="{A225238B-5A2D-4D55-8537-E5D3450F97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5ACCA50-E4BF-4FEA-991C-55AF90833F99}" type="slidenum">
              <a:rPr lang="en-US" altLang="en-US"/>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D8074C0-3D5A-4063-B925-41D28E17F36C}"/>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F4BE9E2A-BCCA-4472-A5D9-A71894D149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dirty="0">
              <a:latin typeface="Arial" panose="020B0604020202020204" pitchFamily="34" charset="0"/>
            </a:endParaRPr>
          </a:p>
        </p:txBody>
      </p:sp>
      <p:sp>
        <p:nvSpPr>
          <p:cNvPr id="35844" name="Slide Number Placeholder 3">
            <a:extLst>
              <a:ext uri="{FF2B5EF4-FFF2-40B4-BE49-F238E27FC236}">
                <a16:creationId xmlns:a16="http://schemas.microsoft.com/office/drawing/2014/main" id="{31F93D72-A43F-458F-AAD1-BE61DD9F6AC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63EDB80-9CEB-4E57-8826-3D8535F37CB0}" type="slidenum">
              <a:rPr lang="en-US" altLang="en-US"/>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C007B07B-9ABE-0CDF-6D48-2A8ECDE87D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19AD43D-1DA5-FD40-9779-73FE8553FA15}" type="slidenum">
              <a:rPr lang="en-US" altLang="en-US"/>
              <a:pPr/>
              <a:t>14</a:t>
            </a:fld>
            <a:endParaRPr lang="en-US" altLang="en-US"/>
          </a:p>
        </p:txBody>
      </p:sp>
      <p:sp>
        <p:nvSpPr>
          <p:cNvPr id="53250" name="Rectangle 2">
            <a:extLst>
              <a:ext uri="{FF2B5EF4-FFF2-40B4-BE49-F238E27FC236}">
                <a16:creationId xmlns:a16="http://schemas.microsoft.com/office/drawing/2014/main" id="{CAAD91F8-A74B-0D22-A46D-9184CFD48847}"/>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5CE40897-B008-9FF3-631F-EFC93C294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a:extLst>
              <a:ext uri="{FF2B5EF4-FFF2-40B4-BE49-F238E27FC236}">
                <a16:creationId xmlns:a16="http://schemas.microsoft.com/office/drawing/2014/main" id="{5040E8A0-1002-C30A-A756-F0D7AE80CC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53A1E67-C9C9-2042-804A-A1F597497D81}" type="slidenum">
              <a:rPr lang="en-US" altLang="en-US"/>
              <a:pPr/>
              <a:t>15</a:t>
            </a:fld>
            <a:endParaRPr lang="en-US" altLang="en-US"/>
          </a:p>
        </p:txBody>
      </p:sp>
      <p:sp>
        <p:nvSpPr>
          <p:cNvPr id="55298" name="Rectangle 2">
            <a:extLst>
              <a:ext uri="{FF2B5EF4-FFF2-40B4-BE49-F238E27FC236}">
                <a16:creationId xmlns:a16="http://schemas.microsoft.com/office/drawing/2014/main" id="{BACBD2A7-01D9-E71D-BAFD-4DB447FB22E4}"/>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06CF63BF-2AD2-38E1-EF07-EFA0426892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93AAD8B-EDB4-4F07-B755-4498C53D869B}"/>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98FDAC27-B706-4F77-94CE-36268462CC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7892" name="Slide Number Placeholder 3">
            <a:extLst>
              <a:ext uri="{FF2B5EF4-FFF2-40B4-BE49-F238E27FC236}">
                <a16:creationId xmlns:a16="http://schemas.microsoft.com/office/drawing/2014/main" id="{CD718EE7-A299-4743-80B6-0FFCCFF550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0F5E511-2C47-46B9-8600-1F920890B104}" type="slidenum">
              <a:rPr lang="en-US" altLang="en-US">
                <a:ea typeface="ヒラギノ角ゴ Pro W3" pitchFamily="1" charset="-128"/>
              </a:rPr>
              <a:pPr/>
              <a:t>16</a:t>
            </a:fld>
            <a:endParaRPr lang="en-US" altLang="en-US">
              <a:ea typeface="ヒラギノ角ゴ Pro W3" pitchFamily="1"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F263D85-16ED-438D-81BC-F668E40326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39F6F99-3181-4CE6-B8AE-A3C4B68E40F5}" type="slidenum">
              <a:rPr lang="en-US" altLang="en-US"/>
              <a:pPr/>
              <a:t>17</a:t>
            </a:fld>
            <a:endParaRPr lang="en-US" altLang="en-US"/>
          </a:p>
        </p:txBody>
      </p:sp>
      <p:sp>
        <p:nvSpPr>
          <p:cNvPr id="39939" name="Rectangle 2">
            <a:extLst>
              <a:ext uri="{FF2B5EF4-FFF2-40B4-BE49-F238E27FC236}">
                <a16:creationId xmlns:a16="http://schemas.microsoft.com/office/drawing/2014/main" id="{3BB9F17E-93D8-493D-AEF6-FFF904EEB29C}"/>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F22A80BD-80BE-4A71-B1F6-03CF6C9A56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DB6AAD3-A5F2-4BAB-8620-3C041F4142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368CDB-19B1-4769-BA9E-D77F4FD80336}" type="slidenum">
              <a:rPr lang="en-US" altLang="en-US"/>
              <a:pPr/>
              <a:t>18</a:t>
            </a:fld>
            <a:endParaRPr lang="en-US" altLang="en-US"/>
          </a:p>
        </p:txBody>
      </p:sp>
      <p:sp>
        <p:nvSpPr>
          <p:cNvPr id="44035" name="Rectangle 2">
            <a:extLst>
              <a:ext uri="{FF2B5EF4-FFF2-40B4-BE49-F238E27FC236}">
                <a16:creationId xmlns:a16="http://schemas.microsoft.com/office/drawing/2014/main" id="{376669BC-A761-4DC6-B7C1-E4B196548B9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A8EECF68-F16F-4F09-A3AD-3509E949F7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DB6AAD3-A5F2-4BAB-8620-3C041F4142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368CDB-19B1-4769-BA9E-D77F4FD80336}" type="slidenum">
              <a:rPr lang="en-US" altLang="en-US"/>
              <a:pPr/>
              <a:t>19</a:t>
            </a:fld>
            <a:endParaRPr lang="en-US" altLang="en-US"/>
          </a:p>
        </p:txBody>
      </p:sp>
      <p:sp>
        <p:nvSpPr>
          <p:cNvPr id="44035" name="Rectangle 2">
            <a:extLst>
              <a:ext uri="{FF2B5EF4-FFF2-40B4-BE49-F238E27FC236}">
                <a16:creationId xmlns:a16="http://schemas.microsoft.com/office/drawing/2014/main" id="{376669BC-A761-4DC6-B7C1-E4B196548B9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A8EECF68-F16F-4F09-A3AD-3509E949F7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292364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D132DBBF-0D42-48A8-9B61-9FC9A11C9D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FEAF605-D812-4244-B83D-C67810EA5273}" type="slidenum">
              <a:rPr lang="en-US" altLang="en-US"/>
              <a:pPr/>
              <a:t>2</a:t>
            </a:fld>
            <a:endParaRPr lang="en-US" altLang="en-US"/>
          </a:p>
        </p:txBody>
      </p:sp>
      <p:sp>
        <p:nvSpPr>
          <p:cNvPr id="9219" name="Rectangle 2">
            <a:extLst>
              <a:ext uri="{FF2B5EF4-FFF2-40B4-BE49-F238E27FC236}">
                <a16:creationId xmlns:a16="http://schemas.microsoft.com/office/drawing/2014/main" id="{38DC78E1-66B6-4CFD-95AD-B02FFA3D63DE}"/>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DC2F1C3D-A7FD-4FB5-B537-FB5A7B5DC8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B1DD9D0-7771-426F-9598-D347CAC5A9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C0A9EF7-0185-442D-A33F-254E67B102AE}" type="slidenum">
              <a:rPr lang="en-US" altLang="en-US"/>
              <a:pPr/>
              <a:t>20</a:t>
            </a:fld>
            <a:endParaRPr lang="en-US" altLang="en-US"/>
          </a:p>
        </p:txBody>
      </p:sp>
      <p:sp>
        <p:nvSpPr>
          <p:cNvPr id="46083" name="Rectangle 2">
            <a:extLst>
              <a:ext uri="{FF2B5EF4-FFF2-40B4-BE49-F238E27FC236}">
                <a16:creationId xmlns:a16="http://schemas.microsoft.com/office/drawing/2014/main" id="{88EF5CEC-EEA0-4749-809C-74F891B79561}"/>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2E5A0D9B-34C9-46CC-9CBF-C7F551D2AB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A8D044D6-9441-495B-A947-93C8E2DD7C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91154DD-D7B1-4230-8B4D-B570900FFCDF}" type="slidenum">
              <a:rPr lang="en-US" altLang="en-US"/>
              <a:pPr/>
              <a:t>21</a:t>
            </a:fld>
            <a:endParaRPr lang="en-US" altLang="en-US"/>
          </a:p>
        </p:txBody>
      </p:sp>
      <p:sp>
        <p:nvSpPr>
          <p:cNvPr id="50179" name="Rectangle 2">
            <a:extLst>
              <a:ext uri="{FF2B5EF4-FFF2-40B4-BE49-F238E27FC236}">
                <a16:creationId xmlns:a16="http://schemas.microsoft.com/office/drawing/2014/main" id="{427EB1F1-759C-434B-A051-079AF04A9AE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BCE2F79-8D3B-4168-8900-761E78756D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18B649-428C-4E18-B33F-C2E64EF88A2E}" type="slidenum">
              <a:rPr lang="en-US" altLang="en-US" smtClean="0"/>
              <a:pPr/>
              <a:t>22</a:t>
            </a:fld>
            <a:endParaRPr lang="en-US" altLang="en-US"/>
          </a:p>
        </p:txBody>
      </p:sp>
    </p:spTree>
    <p:extLst>
      <p:ext uri="{BB962C8B-B14F-4D97-AF65-F5344CB8AC3E}">
        <p14:creationId xmlns:p14="http://schemas.microsoft.com/office/powerpoint/2010/main" val="3703359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505E6ABD-E8E6-4F4E-8E8D-EB28FA6CF7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25CBC5-5C84-47DF-B671-7E1DBBE24CEC}" type="slidenum">
              <a:rPr lang="en-US" altLang="en-US"/>
              <a:pPr/>
              <a:t>23</a:t>
            </a:fld>
            <a:endParaRPr lang="en-US" altLang="en-US"/>
          </a:p>
        </p:txBody>
      </p:sp>
      <p:sp>
        <p:nvSpPr>
          <p:cNvPr id="54275" name="Rectangle 2">
            <a:extLst>
              <a:ext uri="{FF2B5EF4-FFF2-40B4-BE49-F238E27FC236}">
                <a16:creationId xmlns:a16="http://schemas.microsoft.com/office/drawing/2014/main" id="{1D243FC9-55D1-4891-A98F-1E0C7CD849D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62918124-B243-4607-8DFE-CCE56AEC5B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3CC9899-2ED8-419B-BA71-41BC47C5D96B}"/>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D86FFE0C-E219-47E0-8DFA-88F0ADFD00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8372" name="Slide Number Placeholder 3">
            <a:extLst>
              <a:ext uri="{FF2B5EF4-FFF2-40B4-BE49-F238E27FC236}">
                <a16:creationId xmlns:a16="http://schemas.microsoft.com/office/drawing/2014/main" id="{3DEE63B5-479D-4FF5-911E-319383D229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95635A0-9749-4E9F-85DE-5B65FB1596B5}" type="slidenum">
              <a:rPr lang="en-US" altLang="en-US"/>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0BBD70E-B86B-4DE2-AED3-D69F92596AF9}"/>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7DDFB15A-C76A-41BF-A4F0-BB42ED7197F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0420" name="Slide Number Placeholder 3">
            <a:extLst>
              <a:ext uri="{FF2B5EF4-FFF2-40B4-BE49-F238E27FC236}">
                <a16:creationId xmlns:a16="http://schemas.microsoft.com/office/drawing/2014/main" id="{AA0AE906-D8FD-4D5A-BB1C-DE26670133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2F61226-EA7F-4468-BC5C-A00399BB5D2B}" type="slidenum">
              <a:rPr lang="en-US" altLang="en-US">
                <a:ea typeface="ヒラギノ角ゴ Pro W3" pitchFamily="1" charset="-128"/>
              </a:rPr>
              <a:pPr/>
              <a:t>25</a:t>
            </a:fld>
            <a:endParaRPr lang="en-US" altLang="en-US">
              <a:ea typeface="ヒラギノ角ゴ Pro W3" pitchFamily="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32CADDB3-55FE-4B08-9941-17BFB41DC2A4}"/>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22A14561-B594-43A0-9DC1-601267CBED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2468" name="Slide Number Placeholder 3">
            <a:extLst>
              <a:ext uri="{FF2B5EF4-FFF2-40B4-BE49-F238E27FC236}">
                <a16:creationId xmlns:a16="http://schemas.microsoft.com/office/drawing/2014/main" id="{677E8AF9-F085-4147-88FA-95833E1CA8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0DD96B5-70C4-4D5F-9084-23C6BA82880B}" type="slidenum">
              <a:rPr lang="en-US" altLang="en-US">
                <a:ea typeface="ヒラギノ角ゴ Pro W3" pitchFamily="1" charset="-128"/>
              </a:rPr>
              <a:pPr/>
              <a:t>26</a:t>
            </a:fld>
            <a:endParaRPr lang="en-US" altLang="en-US">
              <a:ea typeface="ヒラギノ角ゴ Pro W3" pitchFamily="1"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F290941-4B88-4ACF-9968-0B43447A4AC8}"/>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9D214186-9A35-4943-B449-237BEEE103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4516" name="Slide Number Placeholder 3">
            <a:extLst>
              <a:ext uri="{FF2B5EF4-FFF2-40B4-BE49-F238E27FC236}">
                <a16:creationId xmlns:a16="http://schemas.microsoft.com/office/drawing/2014/main" id="{47E5AF4B-A8BB-4E47-8DE7-0CC189DB87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3111015-1103-4418-A598-F3FC7178831C}" type="slidenum">
              <a:rPr lang="en-US" altLang="en-US">
                <a:ea typeface="ヒラギノ角ゴ Pro W3" pitchFamily="1" charset="-128"/>
              </a:rPr>
              <a:pPr/>
              <a:t>27</a:t>
            </a:fld>
            <a:endParaRPr lang="en-US" altLang="en-US">
              <a:ea typeface="ヒラギノ角ゴ Pro W3" pitchFamily="1"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18B649-428C-4E18-B33F-C2E64EF88A2E}" type="slidenum">
              <a:rPr lang="en-US" altLang="en-US" smtClean="0"/>
              <a:pPr/>
              <a:t>28</a:t>
            </a:fld>
            <a:endParaRPr lang="en-US" altLang="en-US"/>
          </a:p>
        </p:txBody>
      </p:sp>
    </p:spTree>
    <p:extLst>
      <p:ext uri="{BB962C8B-B14F-4D97-AF65-F5344CB8AC3E}">
        <p14:creationId xmlns:p14="http://schemas.microsoft.com/office/powerpoint/2010/main" val="46925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6310179-2E37-4E75-84B6-D46486ABF171}"/>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9FA285-042E-48BA-B7AF-2ACB36057A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1268" name="Slide Number Placeholder 3">
            <a:extLst>
              <a:ext uri="{FF2B5EF4-FFF2-40B4-BE49-F238E27FC236}">
                <a16:creationId xmlns:a16="http://schemas.microsoft.com/office/drawing/2014/main" id="{8F0F3C01-3A2F-4342-98F1-A1E4DB7F66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64F6436-D1F6-44EE-BAC7-0817983B5C17}" type="slidenum">
              <a:rPr lang="en-US" altLang="en-US"/>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C65BB8E-78A5-48BB-830F-DA511E122E9A}"/>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B951B976-6350-48EC-8078-B38A013431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13316" name="Slide Number Placeholder 3">
            <a:extLst>
              <a:ext uri="{FF2B5EF4-FFF2-40B4-BE49-F238E27FC236}">
                <a16:creationId xmlns:a16="http://schemas.microsoft.com/office/drawing/2014/main" id="{3F902640-4ADE-4885-9069-05B3CB946D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88CD606-3C86-4D1C-A0F3-FB5B5E6EF0CC}"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85A9020-B276-4F38-BB85-553C51C8D309}"/>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BF54941A-96DB-4F71-BDD1-3C59D22062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15364" name="Slide Number Placeholder 3">
            <a:extLst>
              <a:ext uri="{FF2B5EF4-FFF2-40B4-BE49-F238E27FC236}">
                <a16:creationId xmlns:a16="http://schemas.microsoft.com/office/drawing/2014/main" id="{F944FD2E-8FE0-474F-9A0F-F0D13CB44A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C2E8B6-2C5B-4AA6-98A2-DDE301B820C2}"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9132072-0BFB-4AF6-8966-84EBFAB886D4}"/>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FFE12284-0A2F-457F-8D7A-7E9258F9A1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83775180-5274-4DD8-9ED4-B94184FE6E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4F26915-7D76-4B5B-A4D8-EDEA10CB3DD1}"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020C0A2-44E2-475E-850D-F86AF5D366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9547CDA-74CA-4B7E-B58E-6247DFCED44B}" type="slidenum">
              <a:rPr lang="en-US" altLang="en-US"/>
              <a:pPr/>
              <a:t>7</a:t>
            </a:fld>
            <a:endParaRPr lang="en-US" altLang="en-US"/>
          </a:p>
        </p:txBody>
      </p:sp>
      <p:sp>
        <p:nvSpPr>
          <p:cNvPr id="19459" name="Rectangle 2">
            <a:extLst>
              <a:ext uri="{FF2B5EF4-FFF2-40B4-BE49-F238E27FC236}">
                <a16:creationId xmlns:a16="http://schemas.microsoft.com/office/drawing/2014/main" id="{8FB4709F-AF33-4230-BF17-1F19DEF9BE41}"/>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7CEFDD57-F566-47EA-8ACF-81668810D4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22777A47-41CE-4B07-93C4-2963922D77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E08EC90-35E6-4F16-A2DC-BBC2C36CB779}" type="slidenum">
              <a:rPr lang="en-US" altLang="en-US"/>
              <a:pPr/>
              <a:t>8</a:t>
            </a:fld>
            <a:endParaRPr lang="en-US" altLang="en-US"/>
          </a:p>
        </p:txBody>
      </p:sp>
      <p:sp>
        <p:nvSpPr>
          <p:cNvPr id="21507" name="Rectangle 2">
            <a:extLst>
              <a:ext uri="{FF2B5EF4-FFF2-40B4-BE49-F238E27FC236}">
                <a16:creationId xmlns:a16="http://schemas.microsoft.com/office/drawing/2014/main" id="{62F1C70D-82D6-449F-BA15-5DC3A1A0F096}"/>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985D7EE9-AB81-47CB-AE63-AAFFEAEAF4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2F85F96-DEFA-4216-B8BB-46A507BCBC78}"/>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A224226A-3570-43FA-9535-5731CBBBEAC7}"/>
              </a:ext>
            </a:extLst>
          </p:cNvPr>
          <p:cNvSpPr>
            <a:spLocks noGrp="1"/>
          </p:cNvSpPr>
          <p:nvPr>
            <p:ph type="body" idx="1"/>
          </p:nvPr>
        </p:nvSpPr>
        <p:spPr>
          <a:ln/>
        </p:spPr>
        <p:txBody>
          <a:bodyPr/>
          <a:lstStyle/>
          <a:p>
            <a:pPr>
              <a:defRPr/>
            </a:pPr>
            <a:endParaRPr lang="en-US" altLang="en-US" dirty="0">
              <a:latin typeface="Arial" pitchFamily="34" charset="0"/>
              <a:ea typeface="ヒラギノ角ゴ Pro W3" pitchFamily="1" charset="-128"/>
            </a:endParaRPr>
          </a:p>
        </p:txBody>
      </p:sp>
      <p:sp>
        <p:nvSpPr>
          <p:cNvPr id="23556" name="Slide Number Placeholder 3">
            <a:extLst>
              <a:ext uri="{FF2B5EF4-FFF2-40B4-BE49-F238E27FC236}">
                <a16:creationId xmlns:a16="http://schemas.microsoft.com/office/drawing/2014/main" id="{305BB9D1-D4EA-4739-A395-03CBD068BE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BDC8722-A320-4226-93D5-8DD68C3BADA3}" type="slidenum">
              <a:rPr lang="en-US" altLang="en-US">
                <a:ea typeface="ヒラギノ角ゴ Pro W3" pitchFamily="1" charset="-128"/>
              </a:rPr>
              <a:pPr/>
              <a:t>9</a:t>
            </a:fld>
            <a:endParaRPr lang="en-US" altLang="en-US">
              <a:ea typeface="ヒラギノ角ゴ Pro W3"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a:extLst>
              <a:ext uri="{FF2B5EF4-FFF2-40B4-BE49-F238E27FC236}">
                <a16:creationId xmlns:a16="http://schemas.microsoft.com/office/drawing/2014/main" id="{FC8AB723-327B-4953-BD8C-60AF4E536170}"/>
              </a:ext>
            </a:extLst>
          </p:cNvPr>
          <p:cNvSpPr>
            <a:spLocks noGrp="1"/>
          </p:cNvSpPr>
          <p:nvPr>
            <p:ph type="sldNum" sz="quarter" idx="10"/>
          </p:nvPr>
        </p:nvSpPr>
        <p:spPr>
          <a:ln/>
        </p:spPr>
        <p:txBody>
          <a:bodyPr/>
          <a:lstStyle>
            <a:lvl1pPr>
              <a:defRPr/>
            </a:lvl1pPr>
          </a:lstStyle>
          <a:p>
            <a:r>
              <a:rPr lang="en-GB" altLang="en-US"/>
              <a:t> </a:t>
            </a:r>
            <a:fld id="{B3E09C0E-8F4A-4BE4-A3D3-D956C9A2A9CB}" type="slidenum">
              <a:rPr lang="en-GB" altLang="en-US"/>
              <a:pPr/>
              <a:t>‹#›</a:t>
            </a:fld>
            <a:endParaRPr lang="en-GB" altLang="en-US"/>
          </a:p>
        </p:txBody>
      </p:sp>
      <p:sp>
        <p:nvSpPr>
          <p:cNvPr id="5" name="Footer Placeholder 8">
            <a:extLst>
              <a:ext uri="{FF2B5EF4-FFF2-40B4-BE49-F238E27FC236}">
                <a16:creationId xmlns:a16="http://schemas.microsoft.com/office/drawing/2014/main" id="{D4C48162-79A1-4AEF-A454-A43A2A695688}"/>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82959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9E46DF-2247-4ABD-A8B9-D0E89547EFC5}"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63E75E03-E1DD-4A93-8B4F-06C000B4B4ED}"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50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2E19F53A-A64E-4779-B122-8F7E44D69E27}"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6A7CFB75-D610-4A1E-BA02-11EC32CA549D}" type="slidenum">
              <a:rPr lang="en-GB" altLang="en-US" smtClean="0"/>
              <a:pPr/>
              <a:t>‹#›</a:t>
            </a:fld>
            <a:endParaRPr lang="en-GB" altLang="en-US"/>
          </a:p>
        </p:txBody>
      </p:sp>
    </p:spTree>
    <p:extLst>
      <p:ext uri="{BB962C8B-B14F-4D97-AF65-F5344CB8AC3E}">
        <p14:creationId xmlns:p14="http://schemas.microsoft.com/office/powerpoint/2010/main" val="10752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00EA879-CA4C-437F-9D2B-3134782FB7CC}" type="datetime1">
              <a:rPr lang="en-US" smtClean="0"/>
              <a:t>8/8/22</a:t>
            </a:fld>
            <a:endParaRPr lang="en-US" dirty="0"/>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r>
              <a:rPr lang="en-GB" altLang="en-US"/>
              <a:t> </a:t>
            </a:r>
            <a:fld id="{E785580D-8D4D-4B4F-A41C-A2BC4F386787}" type="slidenum">
              <a:rPr lang="en-GB" altLang="en-US" smtClean="0"/>
              <a:pPr/>
              <a:t>‹#›</a:t>
            </a:fld>
            <a:endParaRPr lang="en-GB" altLang="en-US"/>
          </a:p>
        </p:txBody>
      </p:sp>
    </p:spTree>
    <p:extLst>
      <p:ext uri="{BB962C8B-B14F-4D97-AF65-F5344CB8AC3E}">
        <p14:creationId xmlns:p14="http://schemas.microsoft.com/office/powerpoint/2010/main" val="3010613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E0C919A5-D4EA-40A0-872A-8F4E44F51662}" type="datetime1">
              <a:rPr lang="en-US" smtClean="0"/>
              <a:t>8/8/22</a:t>
            </a:fld>
            <a:endParaRPr lang="en-US" dirty="0"/>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r>
              <a:rPr lang="en-GB" altLang="en-US"/>
              <a:t> </a:t>
            </a:r>
            <a:fld id="{75E218DC-9B90-4194-BA9C-3EF44BA6A3FD}" type="slidenum">
              <a:rPr lang="en-GB" altLang="en-US" smtClean="0"/>
              <a:pPr/>
              <a:t>‹#›</a:t>
            </a:fld>
            <a:endParaRPr lang="en-GB" altLang="en-US"/>
          </a:p>
        </p:txBody>
      </p:sp>
    </p:spTree>
    <p:extLst>
      <p:ext uri="{BB962C8B-B14F-4D97-AF65-F5344CB8AC3E}">
        <p14:creationId xmlns:p14="http://schemas.microsoft.com/office/powerpoint/2010/main" val="3636813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50267E-521B-486C-A7C9-287B3DCCDBD7}" type="datetime1">
              <a:rPr lang="en-US" smtClean="0"/>
              <a:t>8/8/22</a:t>
            </a:fld>
            <a:endParaRPr lang="en-US" dirty="0"/>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r>
              <a:rPr lang="en-GB" altLang="en-US"/>
              <a:t> </a:t>
            </a:r>
            <a:fld id="{BA9E37C3-B2A1-4E81-801F-7BF3FB3CF5A4}" type="slidenum">
              <a:rPr lang="en-GB" altLang="en-US" smtClean="0"/>
              <a:pPr/>
              <a:t>‹#›</a:t>
            </a:fld>
            <a:endParaRPr lang="en-GB" altLang="en-US"/>
          </a:p>
        </p:txBody>
      </p:sp>
    </p:spTree>
    <p:extLst>
      <p:ext uri="{BB962C8B-B14F-4D97-AF65-F5344CB8AC3E}">
        <p14:creationId xmlns:p14="http://schemas.microsoft.com/office/powerpoint/2010/main" val="1894338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B723F48-CD06-4AFE-8B5E-92E379FAE2C0}"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EF1F31C4-D76D-414B-83CD-4CC18322FFDB}" type="slidenum">
              <a:rPr lang="en-GB" altLang="en-US" smtClean="0"/>
              <a:pPr/>
              <a:t>‹#›</a:t>
            </a:fld>
            <a:endParaRPr lang="en-GB" altLang="en-US"/>
          </a:p>
        </p:txBody>
      </p:sp>
    </p:spTree>
    <p:extLst>
      <p:ext uri="{BB962C8B-B14F-4D97-AF65-F5344CB8AC3E}">
        <p14:creationId xmlns:p14="http://schemas.microsoft.com/office/powerpoint/2010/main" val="242817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37BAF1D-42A6-426E-A948-59BA71C3536A}" type="datetime1">
              <a:rPr lang="en-US" smtClean="0"/>
              <a:t>8/8/22</a:t>
            </a:fld>
            <a:endParaRPr lang="en-US" dirty="0"/>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r>
              <a:rPr lang="en-GB" altLang="en-US"/>
              <a:t> </a:t>
            </a:r>
            <a:fld id="{3FF986EA-C0A9-4AFA-A626-5C8E3D5F4F34}"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919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09FD274-5D4C-4A5F-BAA3-B70A8F65511F}"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9C829CAF-0D39-4DB1-A037-551D43C87818}" type="slidenum">
              <a:rPr lang="en-GB" altLang="en-US" smtClean="0"/>
              <a:pPr/>
              <a:t>‹#›</a:t>
            </a:fld>
            <a:endParaRPr lang="en-GB" altLang="en-US"/>
          </a:p>
        </p:txBody>
      </p:sp>
    </p:spTree>
    <p:extLst>
      <p:ext uri="{BB962C8B-B14F-4D97-AF65-F5344CB8AC3E}">
        <p14:creationId xmlns:p14="http://schemas.microsoft.com/office/powerpoint/2010/main" val="3514238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CE47728-C61C-4417-AEE5-F678CB669DED}"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A8C8507A-8220-45C9-8B21-2A412832CA7A}" type="slidenum">
              <a:rPr lang="en-GB" altLang="en-US" smtClean="0"/>
              <a:pPr/>
              <a:t>‹#›</a:t>
            </a:fld>
            <a:endParaRPr lang="en-GB"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346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Freeform 6">
            <a:extLst>
              <a:ext uri="{FF2B5EF4-FFF2-40B4-BE49-F238E27FC236}">
                <a16:creationId xmlns:a16="http://schemas.microsoft.com/office/drawing/2014/main" id="{86448E46-70FB-6EDA-07BA-01A041F533AD}"/>
              </a:ext>
            </a:extLst>
          </p:cNvPr>
          <p:cNvSpPr>
            <a:spLocks noChangeAspect="1" noEditPoints="1"/>
          </p:cNvSpPr>
          <p:nvPr/>
        </p:nvSpPr>
        <p:spPr bwMode="auto">
          <a:xfrm>
            <a:off x="5489575" y="0"/>
            <a:ext cx="3394075" cy="6858000"/>
          </a:xfrm>
          <a:custGeom>
            <a:avLst/>
            <a:gdLst>
              <a:gd name="T0" fmla="*/ 2147483646 w 2409"/>
              <a:gd name="T1" fmla="*/ 2147483646 h 4865"/>
              <a:gd name="T2" fmla="*/ 2147483646 w 2409"/>
              <a:gd name="T3" fmla="*/ 2147483646 h 4865"/>
              <a:gd name="T4" fmla="*/ 2147483646 w 2409"/>
              <a:gd name="T5" fmla="*/ 2147483646 h 4865"/>
              <a:gd name="T6" fmla="*/ 2147483646 w 2409"/>
              <a:gd name="T7" fmla="*/ 2147483646 h 4865"/>
              <a:gd name="T8" fmla="*/ 2147483646 w 2409"/>
              <a:gd name="T9" fmla="*/ 2147483646 h 4865"/>
              <a:gd name="T10" fmla="*/ 2147483646 w 2409"/>
              <a:gd name="T11" fmla="*/ 2147483646 h 4865"/>
              <a:gd name="T12" fmla="*/ 2147483646 w 2409"/>
              <a:gd name="T13" fmla="*/ 2147483646 h 4865"/>
              <a:gd name="T14" fmla="*/ 2147483646 w 2409"/>
              <a:gd name="T15" fmla="*/ 2147483646 h 4865"/>
              <a:gd name="T16" fmla="*/ 2147483646 w 2409"/>
              <a:gd name="T17" fmla="*/ 2147483646 h 4865"/>
              <a:gd name="T18" fmla="*/ 2147483646 w 2409"/>
              <a:gd name="T19" fmla="*/ 2147483646 h 4865"/>
              <a:gd name="T20" fmla="*/ 2147483646 w 2409"/>
              <a:gd name="T21" fmla="*/ 2147483646 h 4865"/>
              <a:gd name="T22" fmla="*/ 2147483646 w 2409"/>
              <a:gd name="T23" fmla="*/ 2147483646 h 4865"/>
              <a:gd name="T24" fmla="*/ 2147483646 w 2409"/>
              <a:gd name="T25" fmla="*/ 2147483646 h 4865"/>
              <a:gd name="T26" fmla="*/ 2147483646 w 2409"/>
              <a:gd name="T27" fmla="*/ 2147483646 h 4865"/>
              <a:gd name="T28" fmla="*/ 2147483646 w 2409"/>
              <a:gd name="T29" fmla="*/ 2147483646 h 4865"/>
              <a:gd name="T30" fmla="*/ 2147483646 w 2409"/>
              <a:gd name="T31" fmla="*/ 2147483646 h 4865"/>
              <a:gd name="T32" fmla="*/ 2147483646 w 2409"/>
              <a:gd name="T33" fmla="*/ 2147483646 h 4865"/>
              <a:gd name="T34" fmla="*/ 2147483646 w 2409"/>
              <a:gd name="T35" fmla="*/ 2147483646 h 4865"/>
              <a:gd name="T36" fmla="*/ 2147483646 w 2409"/>
              <a:gd name="T37" fmla="*/ 2147483646 h 4865"/>
              <a:gd name="T38" fmla="*/ 2147483646 w 2409"/>
              <a:gd name="T39" fmla="*/ 2147483646 h 4865"/>
              <a:gd name="T40" fmla="*/ 2147483646 w 2409"/>
              <a:gd name="T41" fmla="*/ 2147483646 h 4865"/>
              <a:gd name="T42" fmla="*/ 2147483646 w 2409"/>
              <a:gd name="T43" fmla="*/ 2147483646 h 4865"/>
              <a:gd name="T44" fmla="*/ 2147483646 w 2409"/>
              <a:gd name="T45" fmla="*/ 2147483646 h 4865"/>
              <a:gd name="T46" fmla="*/ 2147483646 w 2409"/>
              <a:gd name="T47" fmla="*/ 2147483646 h 4865"/>
              <a:gd name="T48" fmla="*/ 2147483646 w 2409"/>
              <a:gd name="T49" fmla="*/ 2147483646 h 4865"/>
              <a:gd name="T50" fmla="*/ 2147483646 w 2409"/>
              <a:gd name="T51" fmla="*/ 2147483646 h 4865"/>
              <a:gd name="T52" fmla="*/ 2147483646 w 2409"/>
              <a:gd name="T53" fmla="*/ 2147483646 h 4865"/>
              <a:gd name="T54" fmla="*/ 2147483646 w 2409"/>
              <a:gd name="T55" fmla="*/ 2147483646 h 4865"/>
              <a:gd name="T56" fmla="*/ 2147483646 w 2409"/>
              <a:gd name="T57" fmla="*/ 2147483646 h 4865"/>
              <a:gd name="T58" fmla="*/ 2147483646 w 2409"/>
              <a:gd name="T59" fmla="*/ 2147483646 h 4865"/>
              <a:gd name="T60" fmla="*/ 2147483646 w 2409"/>
              <a:gd name="T61" fmla="*/ 2147483646 h 4865"/>
              <a:gd name="T62" fmla="*/ 2147483646 w 2409"/>
              <a:gd name="T63" fmla="*/ 2147483646 h 4865"/>
              <a:gd name="T64" fmla="*/ 2147483646 w 2409"/>
              <a:gd name="T65" fmla="*/ 2147483646 h 4865"/>
              <a:gd name="T66" fmla="*/ 2147483646 w 2409"/>
              <a:gd name="T67" fmla="*/ 2147483646 h 4865"/>
              <a:gd name="T68" fmla="*/ 2147483646 w 2409"/>
              <a:gd name="T69" fmla="*/ 2147483646 h 4865"/>
              <a:gd name="T70" fmla="*/ 2147483646 w 2409"/>
              <a:gd name="T71" fmla="*/ 2147483646 h 4865"/>
              <a:gd name="T72" fmla="*/ 2147483646 w 2409"/>
              <a:gd name="T73" fmla="*/ 2147483646 h 4865"/>
              <a:gd name="T74" fmla="*/ 2147483646 w 2409"/>
              <a:gd name="T75" fmla="*/ 2147483646 h 4865"/>
              <a:gd name="T76" fmla="*/ 2147483646 w 2409"/>
              <a:gd name="T77" fmla="*/ 2147483646 h 4865"/>
              <a:gd name="T78" fmla="*/ 2147483646 w 2409"/>
              <a:gd name="T79" fmla="*/ 2147483646 h 4865"/>
              <a:gd name="T80" fmla="*/ 2147483646 w 2409"/>
              <a:gd name="T81" fmla="*/ 2147483646 h 4865"/>
              <a:gd name="T82" fmla="*/ 2147483646 w 2409"/>
              <a:gd name="T83" fmla="*/ 2147483646 h 4865"/>
              <a:gd name="T84" fmla="*/ 2147483646 w 2409"/>
              <a:gd name="T85" fmla="*/ 2147483646 h 4865"/>
              <a:gd name="T86" fmla="*/ 2147483646 w 2409"/>
              <a:gd name="T87" fmla="*/ 2147483646 h 4865"/>
              <a:gd name="T88" fmla="*/ 2147483646 w 2409"/>
              <a:gd name="T89" fmla="*/ 2147483646 h 4865"/>
              <a:gd name="T90" fmla="*/ 2147483646 w 2409"/>
              <a:gd name="T91" fmla="*/ 2147483646 h 4865"/>
              <a:gd name="T92" fmla="*/ 2147483646 w 2409"/>
              <a:gd name="T93" fmla="*/ 2147483646 h 4865"/>
              <a:gd name="T94" fmla="*/ 2147483646 w 2409"/>
              <a:gd name="T95" fmla="*/ 2147483646 h 4865"/>
              <a:gd name="T96" fmla="*/ 2147483646 w 2409"/>
              <a:gd name="T97" fmla="*/ 2147483646 h 4865"/>
              <a:gd name="T98" fmla="*/ 2147483646 w 2409"/>
              <a:gd name="T99" fmla="*/ 2147483646 h 4865"/>
              <a:gd name="T100" fmla="*/ 2147483646 w 2409"/>
              <a:gd name="T101" fmla="*/ 2147483646 h 4865"/>
              <a:gd name="T102" fmla="*/ 2147483646 w 2409"/>
              <a:gd name="T103" fmla="*/ 2147483646 h 4865"/>
              <a:gd name="T104" fmla="*/ 2147483646 w 2409"/>
              <a:gd name="T105" fmla="*/ 2147483646 h 4865"/>
              <a:gd name="T106" fmla="*/ 2147483646 w 2409"/>
              <a:gd name="T107" fmla="*/ 2147483646 h 4865"/>
              <a:gd name="T108" fmla="*/ 2147483646 w 2409"/>
              <a:gd name="T109" fmla="*/ 2147483646 h 4865"/>
              <a:gd name="T110" fmla="*/ 2147483646 w 2409"/>
              <a:gd name="T111" fmla="*/ 2147483646 h 4865"/>
              <a:gd name="T112" fmla="*/ 2147483646 w 2409"/>
              <a:gd name="T113" fmla="*/ 2147483646 h 4865"/>
              <a:gd name="T114" fmla="*/ 2147483646 w 2409"/>
              <a:gd name="T115" fmla="*/ 2147483646 h 4865"/>
              <a:gd name="T116" fmla="*/ 2147483646 w 2409"/>
              <a:gd name="T117" fmla="*/ 2147483646 h 4865"/>
              <a:gd name="T118" fmla="*/ 2147483646 w 2409"/>
              <a:gd name="T119" fmla="*/ 2147483646 h 4865"/>
              <a:gd name="T120" fmla="*/ 2147483646 w 2409"/>
              <a:gd name="T121" fmla="*/ 2147483646 h 486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98"/>
            </a:schemeClr>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25" name="Title Placeholder 1"/>
          <p:cNvSpPr>
            <a:spLocks noGrp="1"/>
          </p:cNvSpPr>
          <p:nvPr>
            <p:ph type="title"/>
          </p:nvPr>
        </p:nvSpPr>
        <p:spPr>
          <a:xfrm>
            <a:off x="276225" y="228600"/>
            <a:ext cx="8591550" cy="1066801"/>
          </a:xfrm>
          <a:prstGeom prst="rect">
            <a:avLst/>
          </a:prstGeom>
        </p:spPr>
        <p:txBody>
          <a:bodyPr rtlCol="0">
            <a:normAutofit/>
          </a:bodyPr>
          <a:lstStyle/>
          <a:p>
            <a:r>
              <a:rPr lang="en-US"/>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98B89AE2-77D8-E0B1-DC9B-3EEF2E0687C4}"/>
              </a:ext>
            </a:extLst>
          </p:cNvPr>
          <p:cNvSpPr>
            <a:spLocks noGrp="1"/>
          </p:cNvSpPr>
          <p:nvPr>
            <p:ph type="dt" sz="half" idx="14"/>
          </p:nvPr>
        </p:nvSpPr>
        <p:spPr/>
        <p:txBody>
          <a:bodyPr/>
          <a:lstStyle>
            <a:lvl1pPr>
              <a:defRPr/>
            </a:lvl1pPr>
          </a:lstStyle>
          <a:p>
            <a:pPr>
              <a:defRPr/>
            </a:pPr>
            <a:fld id="{B22FE1AC-F6F5-F344-BE71-D711F87D1FC0}" type="datetime4">
              <a:rPr lang="en-US" altLang="en-US"/>
              <a:pPr>
                <a:defRPr/>
              </a:pPr>
              <a:t>August 8, 2022</a:t>
            </a:fld>
            <a:endParaRPr lang="en-US" altLang="en-US" dirty="0"/>
          </a:p>
        </p:txBody>
      </p:sp>
      <p:sp>
        <p:nvSpPr>
          <p:cNvPr id="4" name="Footer Placeholder 4">
            <a:extLst>
              <a:ext uri="{FF2B5EF4-FFF2-40B4-BE49-F238E27FC236}">
                <a16:creationId xmlns:a16="http://schemas.microsoft.com/office/drawing/2014/main" id="{336423E4-732F-D0E7-83B7-17489AA1A9A0}"/>
              </a:ext>
            </a:extLst>
          </p:cNvPr>
          <p:cNvSpPr>
            <a:spLocks noGrp="1"/>
          </p:cNvSpPr>
          <p:nvPr>
            <p:ph type="ftr" sz="quarter" idx="15"/>
          </p:nvPr>
        </p:nvSpPr>
        <p:spPr/>
        <p:txBody>
          <a:bodyPr/>
          <a:lstStyle>
            <a:lvl1pPr>
              <a:defRPr/>
            </a:lvl1pPr>
          </a:lstStyle>
          <a:p>
            <a:pPr>
              <a:defRPr/>
            </a:pPr>
            <a:r>
              <a:rPr lang="en-US" altLang="en-US"/>
              <a:t>Copyright © 2014, 2010, 2006 by Saunders, an imprint of Elsevier Inc.</a:t>
            </a:r>
          </a:p>
        </p:txBody>
      </p:sp>
      <p:sp>
        <p:nvSpPr>
          <p:cNvPr id="5" name="Slide Number Placeholder 5">
            <a:extLst>
              <a:ext uri="{FF2B5EF4-FFF2-40B4-BE49-F238E27FC236}">
                <a16:creationId xmlns:a16="http://schemas.microsoft.com/office/drawing/2014/main" id="{36025DB7-89BC-9814-97C0-EDE60C21611F}"/>
              </a:ext>
            </a:extLst>
          </p:cNvPr>
          <p:cNvSpPr>
            <a:spLocks noGrp="1"/>
          </p:cNvSpPr>
          <p:nvPr>
            <p:ph type="sldNum" sz="quarter" idx="16"/>
          </p:nvPr>
        </p:nvSpPr>
        <p:spPr/>
        <p:txBody>
          <a:bodyPr/>
          <a:lstStyle>
            <a:lvl1pPr>
              <a:defRPr/>
            </a:lvl1pPr>
          </a:lstStyle>
          <a:p>
            <a:r>
              <a:rPr lang="en-GB" altLang="en-US"/>
              <a:t> </a:t>
            </a:r>
            <a:fld id="{F3A988EF-CF45-5346-8634-A75B564A070C}" type="slidenum">
              <a:rPr lang="en-GB" altLang="en-US"/>
              <a:pPr/>
              <a:t>‹#›</a:t>
            </a:fld>
            <a:endParaRPr lang="en-GB" altLang="en-US"/>
          </a:p>
        </p:txBody>
      </p:sp>
    </p:spTree>
    <p:extLst>
      <p:ext uri="{BB962C8B-B14F-4D97-AF65-F5344CB8AC3E}">
        <p14:creationId xmlns:p14="http://schemas.microsoft.com/office/powerpoint/2010/main" val="21724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6C39B3E4-D628-492C-B1A3-4E0A6265AEDE}"/>
              </a:ext>
            </a:extLst>
          </p:cNvPr>
          <p:cNvSpPr>
            <a:spLocks noGrp="1"/>
          </p:cNvSpPr>
          <p:nvPr>
            <p:ph type="sldNum" sz="quarter" idx="10"/>
          </p:nvPr>
        </p:nvSpPr>
        <p:spPr>
          <a:ln/>
        </p:spPr>
        <p:txBody>
          <a:bodyPr/>
          <a:lstStyle>
            <a:lvl1pPr>
              <a:defRPr/>
            </a:lvl1pPr>
          </a:lstStyle>
          <a:p>
            <a:r>
              <a:rPr lang="en-GB" altLang="en-US"/>
              <a:t> </a:t>
            </a:r>
            <a:fld id="{1601B88C-7F5D-4DD1-9564-635F6A86BF01}" type="slidenum">
              <a:rPr lang="en-GB" altLang="en-US"/>
              <a:pPr/>
              <a:t>‹#›</a:t>
            </a:fld>
            <a:endParaRPr lang="en-GB" altLang="en-US"/>
          </a:p>
        </p:txBody>
      </p:sp>
      <p:sp>
        <p:nvSpPr>
          <p:cNvPr id="5" name="Footer Placeholder 8">
            <a:extLst>
              <a:ext uri="{FF2B5EF4-FFF2-40B4-BE49-F238E27FC236}">
                <a16:creationId xmlns:a16="http://schemas.microsoft.com/office/drawing/2014/main" id="{40C6BBDB-8A75-420C-B507-E6E855CAA538}"/>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1095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4" name="Slide Number Placeholder 7">
            <a:extLst>
              <a:ext uri="{FF2B5EF4-FFF2-40B4-BE49-F238E27FC236}">
                <a16:creationId xmlns:a16="http://schemas.microsoft.com/office/drawing/2014/main" id="{F4FA5290-193F-4EDA-8455-8E038AB85B8C}"/>
              </a:ext>
            </a:extLst>
          </p:cNvPr>
          <p:cNvSpPr>
            <a:spLocks noGrp="1"/>
          </p:cNvSpPr>
          <p:nvPr>
            <p:ph type="sldNum" sz="quarter" idx="10"/>
          </p:nvPr>
        </p:nvSpPr>
        <p:spPr>
          <a:ln/>
        </p:spPr>
        <p:txBody>
          <a:bodyPr/>
          <a:lstStyle>
            <a:lvl1pPr>
              <a:defRPr/>
            </a:lvl1pPr>
          </a:lstStyle>
          <a:p>
            <a:r>
              <a:rPr lang="en-GB" altLang="en-US"/>
              <a:t> </a:t>
            </a:r>
            <a:fld id="{FFC78712-D8A8-4C23-8A55-841932C422B3}" type="slidenum">
              <a:rPr lang="en-GB" altLang="en-US"/>
              <a:pPr/>
              <a:t>‹#›</a:t>
            </a:fld>
            <a:endParaRPr lang="en-GB" altLang="en-US"/>
          </a:p>
        </p:txBody>
      </p:sp>
      <p:sp>
        <p:nvSpPr>
          <p:cNvPr id="5" name="Footer Placeholder 8">
            <a:extLst>
              <a:ext uri="{FF2B5EF4-FFF2-40B4-BE49-F238E27FC236}">
                <a16:creationId xmlns:a16="http://schemas.microsoft.com/office/drawing/2014/main" id="{076531C2-55B4-4951-BCA8-4D7160CFB4A3}"/>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89093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solidFill>
                  <a:schemeClr val="tx1"/>
                </a:solidFill>
              </a:defRPr>
            </a:lvl1pPr>
            <a:lvl2pP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96FDC008-A878-44ED-AC8D-2C51FC3261B9}"/>
              </a:ext>
            </a:extLst>
          </p:cNvPr>
          <p:cNvSpPr>
            <a:spLocks noGrp="1"/>
          </p:cNvSpPr>
          <p:nvPr>
            <p:ph type="sldNum" sz="quarter" idx="10"/>
          </p:nvPr>
        </p:nvSpPr>
        <p:spPr>
          <a:ln/>
        </p:spPr>
        <p:txBody>
          <a:bodyPr/>
          <a:lstStyle>
            <a:lvl1pPr>
              <a:defRPr/>
            </a:lvl1pPr>
          </a:lstStyle>
          <a:p>
            <a:r>
              <a:rPr lang="en-GB" altLang="en-US"/>
              <a:t> </a:t>
            </a:r>
            <a:fld id="{0BA265C2-1039-465C-A536-EF2BDF2C0503}" type="slidenum">
              <a:rPr lang="en-GB" altLang="en-US"/>
              <a:pPr/>
              <a:t>‹#›</a:t>
            </a:fld>
            <a:endParaRPr lang="en-GB" altLang="en-US"/>
          </a:p>
        </p:txBody>
      </p:sp>
      <p:sp>
        <p:nvSpPr>
          <p:cNvPr id="5" name="Footer Placeholder 8">
            <a:extLst>
              <a:ext uri="{FF2B5EF4-FFF2-40B4-BE49-F238E27FC236}">
                <a16:creationId xmlns:a16="http://schemas.microsoft.com/office/drawing/2014/main" id="{CB350365-273E-4617-9610-C6616AA82C4E}"/>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859308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7" name="Slide Number Placeholder 7">
            <a:extLst>
              <a:ext uri="{FF2B5EF4-FFF2-40B4-BE49-F238E27FC236}">
                <a16:creationId xmlns:a16="http://schemas.microsoft.com/office/drawing/2014/main" id="{2326F67F-FF21-4D89-A191-B71EED910258}"/>
              </a:ext>
            </a:extLst>
          </p:cNvPr>
          <p:cNvSpPr>
            <a:spLocks noGrp="1"/>
          </p:cNvSpPr>
          <p:nvPr>
            <p:ph type="sldNum" sz="quarter" idx="10"/>
          </p:nvPr>
        </p:nvSpPr>
        <p:spPr>
          <a:ln/>
        </p:spPr>
        <p:txBody>
          <a:bodyPr/>
          <a:lstStyle>
            <a:lvl1pPr>
              <a:defRPr/>
            </a:lvl1pPr>
          </a:lstStyle>
          <a:p>
            <a:r>
              <a:rPr lang="en-GB" altLang="en-US"/>
              <a:t> </a:t>
            </a:r>
            <a:fld id="{765572AF-6FB3-41EF-B073-D956D6AA20C2}" type="slidenum">
              <a:rPr lang="en-GB" altLang="en-US"/>
              <a:pPr/>
              <a:t>‹#›</a:t>
            </a:fld>
            <a:endParaRPr lang="en-GB" altLang="en-US"/>
          </a:p>
        </p:txBody>
      </p:sp>
      <p:sp>
        <p:nvSpPr>
          <p:cNvPr id="8" name="Footer Placeholder 8">
            <a:extLst>
              <a:ext uri="{FF2B5EF4-FFF2-40B4-BE49-F238E27FC236}">
                <a16:creationId xmlns:a16="http://schemas.microsoft.com/office/drawing/2014/main" id="{3091FF6E-AE40-4F43-96C2-512FEA876362}"/>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17280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a:extLst>
              <a:ext uri="{FF2B5EF4-FFF2-40B4-BE49-F238E27FC236}">
                <a16:creationId xmlns:a16="http://schemas.microsoft.com/office/drawing/2014/main" id="{08E16D53-263D-4249-A52A-24C4670453A6}"/>
              </a:ext>
            </a:extLst>
          </p:cNvPr>
          <p:cNvSpPr>
            <a:spLocks noGrp="1"/>
          </p:cNvSpPr>
          <p:nvPr>
            <p:ph type="sldNum" sz="quarter" idx="13"/>
          </p:nvPr>
        </p:nvSpPr>
        <p:spPr>
          <a:ln/>
        </p:spPr>
        <p:txBody>
          <a:bodyPr/>
          <a:lstStyle>
            <a:lvl1pPr>
              <a:defRPr/>
            </a:lvl1pPr>
          </a:lstStyle>
          <a:p>
            <a:r>
              <a:rPr lang="en-GB" altLang="en-US"/>
              <a:t> </a:t>
            </a:r>
            <a:fld id="{47201007-FABB-4010-ABF8-D71ED25D5981}" type="slidenum">
              <a:rPr lang="en-GB" altLang="en-US"/>
              <a:pPr/>
              <a:t>‹#›</a:t>
            </a:fld>
            <a:endParaRPr lang="en-GB" altLang="en-US"/>
          </a:p>
        </p:txBody>
      </p:sp>
      <p:sp>
        <p:nvSpPr>
          <p:cNvPr id="9" name="Footer Placeholder 8">
            <a:extLst>
              <a:ext uri="{FF2B5EF4-FFF2-40B4-BE49-F238E27FC236}">
                <a16:creationId xmlns:a16="http://schemas.microsoft.com/office/drawing/2014/main" id="{F6DE59BD-9AFC-4489-A219-026B19CF9D9D}"/>
              </a:ext>
            </a:extLst>
          </p:cNvPr>
          <p:cNvSpPr>
            <a:spLocks noGrp="1"/>
          </p:cNvSpPr>
          <p:nvPr>
            <p:ph type="ftr" sz="quarter" idx="14"/>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84016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a:extLst>
              <a:ext uri="{FF2B5EF4-FFF2-40B4-BE49-F238E27FC236}">
                <a16:creationId xmlns:a16="http://schemas.microsoft.com/office/drawing/2014/main" id="{C4A070F5-ACDB-4CD5-AA58-75D31A34FB43}"/>
              </a:ext>
            </a:extLst>
          </p:cNvPr>
          <p:cNvSpPr>
            <a:spLocks noGrp="1"/>
          </p:cNvSpPr>
          <p:nvPr>
            <p:ph type="sldNum" sz="quarter" idx="10"/>
          </p:nvPr>
        </p:nvSpPr>
        <p:spPr>
          <a:ln/>
        </p:spPr>
        <p:txBody>
          <a:bodyPr/>
          <a:lstStyle>
            <a:lvl1pPr>
              <a:defRPr/>
            </a:lvl1pPr>
          </a:lstStyle>
          <a:p>
            <a:r>
              <a:rPr lang="en-GB" altLang="en-US"/>
              <a:t> </a:t>
            </a:r>
            <a:fld id="{91A2267A-C2E8-492F-BE98-292670B215FA}" type="slidenum">
              <a:rPr lang="en-GB" altLang="en-US"/>
              <a:pPr/>
              <a:t>‹#›</a:t>
            </a:fld>
            <a:endParaRPr lang="en-GB" altLang="en-US"/>
          </a:p>
        </p:txBody>
      </p:sp>
      <p:sp>
        <p:nvSpPr>
          <p:cNvPr id="6" name="Footer Placeholder 8">
            <a:extLst>
              <a:ext uri="{FF2B5EF4-FFF2-40B4-BE49-F238E27FC236}">
                <a16:creationId xmlns:a16="http://schemas.microsoft.com/office/drawing/2014/main" id="{D8D5E798-B92D-45D2-BC66-CF9C70B0118C}"/>
              </a:ext>
            </a:extLst>
          </p:cNvPr>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97269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91929CB0-435B-41A1-8D45-832E6FC2F8AC}"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B5F355F7-E013-454B-BB9D-0ED393C26195}" type="slidenum">
              <a:rPr lang="en-GB" altLang="en-US" smtClean="0"/>
              <a:pPr/>
              <a:t>‹#›</a:t>
            </a:fld>
            <a:endParaRPr lang="en-GB"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69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B4D604B-3753-48F3-AEB0-111310ECE820}" type="datetime1">
              <a:rPr lang="en-US" smtClean="0"/>
              <a:t>8/8/22</a:t>
            </a:fld>
            <a:endParaRPr lang="en-US" dirty="0"/>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r>
              <a:rPr lang="en-GB" altLang="en-US"/>
              <a:t> </a:t>
            </a:r>
            <a:fld id="{0C39F4A8-179E-4122-8965-8378CB01B992}" type="slidenum">
              <a:rPr lang="en-GB" altLang="en-US" smtClean="0"/>
              <a:pPr/>
              <a:t>‹#›</a:t>
            </a:fld>
            <a:endParaRPr lang="en-GB" altLang="en-US"/>
          </a:p>
        </p:txBody>
      </p:sp>
    </p:spTree>
    <p:extLst>
      <p:ext uri="{BB962C8B-B14F-4D97-AF65-F5344CB8AC3E}">
        <p14:creationId xmlns:p14="http://schemas.microsoft.com/office/powerpoint/2010/main" val="3609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8FD60D-29CF-4C4B-865F-195BE16EB3C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B4A7168-48EF-4640-91E5-A70FAFEAA6A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a:extLst>
              <a:ext uri="{FF2B5EF4-FFF2-40B4-BE49-F238E27FC236}">
                <a16:creationId xmlns:a16="http://schemas.microsoft.com/office/drawing/2014/main" id="{4075F5DA-14DF-4400-8CB3-3C000D50281F}"/>
              </a:ext>
            </a:extLst>
          </p:cNvPr>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r>
              <a:rPr lang="en-GB" altLang="en-US"/>
              <a:t> </a:t>
            </a:r>
            <a:fld id="{C1138CAB-C731-41BB-B087-CBC8B05CF622}" type="slidenum">
              <a:rPr lang="en-GB" altLang="en-US"/>
              <a:pPr/>
              <a:t>‹#›</a:t>
            </a:fld>
            <a:endParaRPr lang="en-GB" altLang="en-US"/>
          </a:p>
        </p:txBody>
      </p:sp>
      <p:sp>
        <p:nvSpPr>
          <p:cNvPr id="13" name="Footer Placeholder 8">
            <a:extLst>
              <a:ext uri="{FF2B5EF4-FFF2-40B4-BE49-F238E27FC236}">
                <a16:creationId xmlns:a16="http://schemas.microsoft.com/office/drawing/2014/main" id="{CDE3E6D6-9ACB-4928-B30C-D24195507664}"/>
              </a:ext>
            </a:extLst>
          </p:cNvPr>
          <p:cNvSpPr>
            <a:spLocks noGrp="1"/>
          </p:cNvSpPr>
          <p:nvPr>
            <p:ph type="ftr" sz="quarter" idx="3"/>
          </p:nvPr>
        </p:nvSpPr>
        <p:spPr>
          <a:xfrm>
            <a:off x="1643063" y="6461125"/>
            <a:ext cx="5857875" cy="381000"/>
          </a:xfrm>
          <a:prstGeom prst="rect">
            <a:avLst/>
          </a:prstGeom>
        </p:spPr>
        <p:txBody>
          <a:bodyPr vert="horz" wrap="square" lIns="91440" tIns="45720" rIns="91440" bIns="45720" numCol="1" anchor="ctr" anchorCtr="1" compatLnSpc="1">
            <a:prstTxWarp prst="textNoShape">
              <a:avLst/>
            </a:prstTxWarp>
          </a:bodyPr>
          <a:lstStyle>
            <a:lvl1pPr eaLnBrk="1" hangingPunct="1">
              <a:defRPr sz="1000">
                <a:cs typeface="Arial" panose="020B0604020202020204" pitchFamily="34" charset="0"/>
              </a:defRPr>
            </a:lvl1pPr>
          </a:lstStyle>
          <a:p>
            <a:pPr>
              <a:defRPr/>
            </a:pPr>
            <a:endParaRPr lang="en-US" altLang="en-US"/>
          </a:p>
        </p:txBody>
      </p:sp>
      <p:pic>
        <p:nvPicPr>
          <p:cNvPr id="6" name="Picture 5">
            <a:extLst>
              <a:ext uri="{FF2B5EF4-FFF2-40B4-BE49-F238E27FC236}">
                <a16:creationId xmlns:a16="http://schemas.microsoft.com/office/drawing/2014/main" id="{01B74826-88CA-4A10-BFC7-6218835C45AF}"/>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738437" y="6544173"/>
            <a:ext cx="3667125" cy="219075"/>
          </a:xfrm>
          <a:prstGeom prst="rect">
            <a:avLst/>
          </a:prstGeom>
        </p:spPr>
      </p:pic>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Lst>
  <p:hf sldNum="0" hdr="0" ftr="0" dt="0"/>
  <p:txStyles>
    <p:titleStyle>
      <a:lvl1pPr algn="ctr" rtl="0" eaLnBrk="0" fontAlgn="base" hangingPunct="0">
        <a:spcBef>
          <a:spcPct val="0"/>
        </a:spcBef>
        <a:spcAft>
          <a:spcPct val="0"/>
        </a:spcAft>
        <a:defRPr sz="3600" kern="1200">
          <a:solidFill>
            <a:schemeClr val="tx1"/>
          </a:solidFill>
          <a:latin typeface="Arial" pitchFamily="34" charset="0"/>
          <a:ea typeface="MS PGothic" panose="020B0600070205080204" pitchFamily="34" charset="-128"/>
          <a:cs typeface="Arial" pitchFamily="34" charset="0"/>
        </a:defRPr>
      </a:lvl1pPr>
      <a:lvl2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3600">
          <a:solidFill>
            <a:schemeClr val="tx1"/>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8/8/22</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lt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GB" altLang="en-US"/>
              <a:t> </a:t>
            </a:r>
            <a:fld id="{C1138CAB-C731-41BB-B087-CBC8B05CF622}" type="slidenum">
              <a:rPr lang="en-GB" altLang="en-US" smtClean="0"/>
              <a:pPr/>
              <a:t>‹#›</a:t>
            </a:fld>
            <a:endParaRPr lang="en-GB"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7E78654-47EA-A963-40DE-1C0CB856412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38437" y="6452732"/>
            <a:ext cx="3667125" cy="219075"/>
          </a:xfrm>
          <a:prstGeom prst="rect">
            <a:avLst/>
          </a:prstGeom>
        </p:spPr>
      </p:pic>
    </p:spTree>
    <p:extLst>
      <p:ext uri="{BB962C8B-B14F-4D97-AF65-F5344CB8AC3E}">
        <p14:creationId xmlns:p14="http://schemas.microsoft.com/office/powerpoint/2010/main" val="3003762919"/>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1.xml"/><Relationship Id="rId1" Type="http://schemas.openxmlformats.org/officeDocument/2006/relationships/slideLayout" Target="../slideLayouts/slideLayout9.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3.xml"/><Relationship Id="rId1" Type="http://schemas.openxmlformats.org/officeDocument/2006/relationships/slideLayout" Target="../slideLayouts/slideLayout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8.xml"/><Relationship Id="rId1" Type="http://schemas.openxmlformats.org/officeDocument/2006/relationships/slideLayout" Target="../slideLayouts/slideLayout19.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4" name="Rectangle 4103">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6" name="Rectangle 4105">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82A11E4C-FAC1-40E1-A986-0C65E5F9E3FB}"/>
              </a:ext>
            </a:extLst>
          </p:cNvPr>
          <p:cNvSpPr>
            <a:spLocks noGrp="1"/>
          </p:cNvSpPr>
          <p:nvPr>
            <p:ph type="ctrTitle"/>
          </p:nvPr>
        </p:nvSpPr>
        <p:spPr>
          <a:xfrm>
            <a:off x="475875" y="640080"/>
            <a:ext cx="3014572" cy="3339348"/>
          </a:xfrm>
        </p:spPr>
        <p:txBody>
          <a:bodyPr anchor="b">
            <a:normAutofit/>
          </a:bodyPr>
          <a:lstStyle/>
          <a:p>
            <a:r>
              <a:rPr lang="en-US" altLang="en-US" sz="4000" dirty="0">
                <a:solidFill>
                  <a:srgbClr val="FFFFFF"/>
                </a:solidFill>
              </a:rPr>
              <a:t>Therapeutic Relationships</a:t>
            </a:r>
            <a:br>
              <a:rPr lang="en-US" altLang="en-US" sz="4000" dirty="0">
                <a:solidFill>
                  <a:srgbClr val="FFFFFF"/>
                </a:solidFill>
              </a:rPr>
            </a:br>
            <a:endParaRPr lang="en-US" altLang="en-US" sz="3800" dirty="0">
              <a:solidFill>
                <a:srgbClr val="FFFFFF"/>
              </a:solidFill>
            </a:endParaRPr>
          </a:p>
        </p:txBody>
      </p:sp>
      <p:sp>
        <p:nvSpPr>
          <p:cNvPr id="4099" name="Rectangle 3">
            <a:extLst>
              <a:ext uri="{FF2B5EF4-FFF2-40B4-BE49-F238E27FC236}">
                <a16:creationId xmlns:a16="http://schemas.microsoft.com/office/drawing/2014/main" id="{4DF8C996-E556-4538-A3D9-850DC9C4852D}"/>
              </a:ext>
            </a:extLst>
          </p:cNvPr>
          <p:cNvSpPr>
            <a:spLocks noGrp="1"/>
          </p:cNvSpPr>
          <p:nvPr>
            <p:ph type="subTitle" idx="1"/>
          </p:nvPr>
        </p:nvSpPr>
        <p:spPr>
          <a:xfrm>
            <a:off x="479190" y="4315017"/>
            <a:ext cx="3011257" cy="1893939"/>
          </a:xfrm>
        </p:spPr>
        <p:txBody>
          <a:bodyPr anchor="t">
            <a:normAutofit/>
          </a:bodyPr>
          <a:lstStyle/>
          <a:p>
            <a:pPr algn="r"/>
            <a:r>
              <a:rPr lang="en-US" altLang="en-US" sz="1400" dirty="0">
                <a:solidFill>
                  <a:srgbClr val="FFFFFF"/>
                </a:solidFill>
              </a:rPr>
              <a:t>Chapter 8</a:t>
            </a:r>
          </a:p>
        </p:txBody>
      </p:sp>
      <p:cxnSp>
        <p:nvCxnSpPr>
          <p:cNvPr id="4108" name="Straight Connector 4107">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347" y="4156010"/>
            <a:ext cx="267462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110" name="Rectangle 4109">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3047" y="0"/>
            <a:ext cx="5182493" cy="6858000"/>
          </a:xfrm>
          <a:prstGeom prst="rect">
            <a:avLst/>
          </a:prstGeom>
          <a:blipFill dpi="0" rotWithShape="1">
            <a:blip r:embed="rId3">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632" name="Rectangle 26631">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34" name="Rectangle 26633">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Title 1">
            <a:extLst>
              <a:ext uri="{FF2B5EF4-FFF2-40B4-BE49-F238E27FC236}">
                <a16:creationId xmlns:a16="http://schemas.microsoft.com/office/drawing/2014/main" id="{15DEC013-FD7A-4EA1-B077-D207DC6776CD}"/>
              </a:ext>
            </a:extLst>
          </p:cNvPr>
          <p:cNvSpPr>
            <a:spLocks noGrp="1"/>
          </p:cNvSpPr>
          <p:nvPr>
            <p:ph type="title"/>
          </p:nvPr>
        </p:nvSpPr>
        <p:spPr>
          <a:xfrm>
            <a:off x="2601995" y="788416"/>
            <a:ext cx="5942448" cy="1499616"/>
          </a:xfrm>
        </p:spPr>
        <p:txBody>
          <a:bodyPr>
            <a:normAutofit/>
          </a:bodyPr>
          <a:lstStyle/>
          <a:p>
            <a:pPr eaLnBrk="1" hangingPunct="1"/>
            <a:r>
              <a:rPr lang="en-US" altLang="en-US">
                <a:solidFill>
                  <a:srgbClr val="FFFFFF"/>
                </a:solidFill>
              </a:rPr>
              <a:t>Relationship Boundaries &amp; Roles</a:t>
            </a:r>
          </a:p>
        </p:txBody>
      </p:sp>
      <p:sp>
        <p:nvSpPr>
          <p:cNvPr id="26636" name="Rectangle 26635">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638" name="Straight Connector 26637">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26627" name="Content Placeholder 2">
            <a:extLst>
              <a:ext uri="{FF2B5EF4-FFF2-40B4-BE49-F238E27FC236}">
                <a16:creationId xmlns:a16="http://schemas.microsoft.com/office/drawing/2014/main" id="{7A568EA3-87AA-411B-BA77-3CA63DA89895}"/>
              </a:ext>
            </a:extLst>
          </p:cNvPr>
          <p:cNvSpPr>
            <a:spLocks noGrp="1"/>
          </p:cNvSpPr>
          <p:nvPr>
            <p:ph idx="1"/>
          </p:nvPr>
        </p:nvSpPr>
        <p:spPr>
          <a:xfrm>
            <a:off x="2601995" y="2489202"/>
            <a:ext cx="5942448" cy="3554614"/>
          </a:xfrm>
        </p:spPr>
        <p:txBody>
          <a:bodyPr>
            <a:normAutofit/>
          </a:bodyPr>
          <a:lstStyle/>
          <a:p>
            <a:pPr eaLnBrk="1" hangingPunct="1"/>
            <a:r>
              <a:rPr lang="en-US" altLang="en-US" sz="2800" b="1" dirty="0">
                <a:solidFill>
                  <a:srgbClr val="FFFFFF"/>
                </a:solidFill>
              </a:rPr>
              <a:t>Boundaries</a:t>
            </a:r>
          </a:p>
          <a:p>
            <a:pPr lvl="1" eaLnBrk="1" hangingPunct="1"/>
            <a:r>
              <a:rPr lang="en-US" altLang="en-US" sz="2000" dirty="0">
                <a:solidFill>
                  <a:srgbClr val="FFFFFF"/>
                </a:solidFill>
              </a:rPr>
              <a:t>The expected and accepted legal, ethical, and professional standards that separate nurses from patients </a:t>
            </a:r>
          </a:p>
          <a:p>
            <a:pPr lvl="1" eaLnBrk="1" hangingPunct="1"/>
            <a:r>
              <a:rPr lang="en-US" altLang="en-US" sz="2000" dirty="0">
                <a:solidFill>
                  <a:srgbClr val="FFFFFF"/>
                </a:solidFill>
              </a:rPr>
              <a:t>Provide a safe space for the patient</a:t>
            </a: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680" name="Rectangle 28679">
            <a:extLst>
              <a:ext uri="{FF2B5EF4-FFF2-40B4-BE49-F238E27FC236}">
                <a16:creationId xmlns:a16="http://schemas.microsoft.com/office/drawing/2014/main" id="{7ADF79A1-447B-405C-B812-9158F950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82" name="Rectangle 28681">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3308" y="484632"/>
            <a:ext cx="584604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84" name="Rectangle 28683">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0515" y="4150595"/>
            <a:ext cx="5848835"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Title 1">
            <a:extLst>
              <a:ext uri="{FF2B5EF4-FFF2-40B4-BE49-F238E27FC236}">
                <a16:creationId xmlns:a16="http://schemas.microsoft.com/office/drawing/2014/main" id="{DB4454B3-C3BD-4F41-9DB8-0104CEBEE27D}"/>
              </a:ext>
            </a:extLst>
          </p:cNvPr>
          <p:cNvSpPr>
            <a:spLocks noGrp="1"/>
          </p:cNvSpPr>
          <p:nvPr>
            <p:ph type="title"/>
          </p:nvPr>
        </p:nvSpPr>
        <p:spPr>
          <a:xfrm>
            <a:off x="3178638" y="4470959"/>
            <a:ext cx="5349170" cy="1577572"/>
          </a:xfrm>
        </p:spPr>
        <p:txBody>
          <a:bodyPr>
            <a:normAutofit/>
          </a:bodyPr>
          <a:lstStyle/>
          <a:p>
            <a:pPr eaLnBrk="1" hangingPunct="1"/>
            <a:r>
              <a:rPr lang="en-US" altLang="en-US"/>
              <a:t>Relationship Boundaries &amp; Roles (Cont.)</a:t>
            </a:r>
          </a:p>
        </p:txBody>
      </p:sp>
      <p:sp>
        <p:nvSpPr>
          <p:cNvPr id="28686" name="Rectangle 28685">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599" y="484632"/>
            <a:ext cx="2317145"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5" name="Content Placeholder 2">
            <a:extLst>
              <a:ext uri="{FF2B5EF4-FFF2-40B4-BE49-F238E27FC236}">
                <a16:creationId xmlns:a16="http://schemas.microsoft.com/office/drawing/2014/main" id="{6A51AA2B-853A-4723-9F2E-47716D4A95F3}"/>
              </a:ext>
            </a:extLst>
          </p:cNvPr>
          <p:cNvSpPr>
            <a:spLocks noGrp="1"/>
          </p:cNvSpPr>
          <p:nvPr>
            <p:ph idx="1"/>
          </p:nvPr>
        </p:nvSpPr>
        <p:spPr>
          <a:xfrm>
            <a:off x="3160424" y="804998"/>
            <a:ext cx="5367383" cy="2871216"/>
          </a:xfrm>
        </p:spPr>
        <p:txBody>
          <a:bodyPr anchor="ctr">
            <a:normAutofit/>
          </a:bodyPr>
          <a:lstStyle/>
          <a:p>
            <a:pPr eaLnBrk="1" hangingPunct="1"/>
            <a:r>
              <a:rPr lang="en-US" altLang="en-US" sz="2400" b="1" dirty="0">
                <a:solidFill>
                  <a:srgbClr val="FFFFFF"/>
                </a:solidFill>
              </a:rPr>
              <a:t>Over-involvement</a:t>
            </a:r>
            <a:r>
              <a:rPr lang="en-US" altLang="en-US" sz="2400" dirty="0">
                <a:solidFill>
                  <a:srgbClr val="FFFFFF"/>
                </a:solidFill>
              </a:rPr>
              <a:t> increases risk of:</a:t>
            </a:r>
          </a:p>
          <a:p>
            <a:pPr lvl="1" eaLnBrk="1" hangingPunct="1"/>
            <a:r>
              <a:rPr lang="en-US" altLang="en-US" sz="2000" dirty="0">
                <a:solidFill>
                  <a:srgbClr val="FFFFFF"/>
                </a:solidFill>
              </a:rPr>
              <a:t>Boundary crossings</a:t>
            </a:r>
          </a:p>
          <a:p>
            <a:pPr lvl="1" eaLnBrk="1" hangingPunct="1"/>
            <a:r>
              <a:rPr lang="en-US" altLang="en-US" sz="2000" dirty="0">
                <a:solidFill>
                  <a:srgbClr val="FFFFFF"/>
                </a:solidFill>
              </a:rPr>
              <a:t>Boundary violations</a:t>
            </a:r>
          </a:p>
          <a:p>
            <a:pPr lvl="1" eaLnBrk="1" hangingPunct="1"/>
            <a:r>
              <a:rPr lang="en-US" altLang="en-US" sz="2000" dirty="0">
                <a:solidFill>
                  <a:srgbClr val="FFFFFF"/>
                </a:solidFill>
              </a:rPr>
              <a:t>Professional sexual misconduct</a:t>
            </a:r>
          </a:p>
          <a:p>
            <a:pPr lvl="1" eaLnBrk="1" hangingPunct="1"/>
            <a:r>
              <a:rPr lang="en-US" altLang="en-US" sz="2000" dirty="0">
                <a:solidFill>
                  <a:srgbClr val="FFFFFF"/>
                </a:solidFill>
              </a:rPr>
              <a:t>Blurring of Roles</a:t>
            </a: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3259DCB-0E7D-4CAE-B8B7-9AAD6D3D243A}"/>
              </a:ext>
            </a:extLst>
          </p:cNvPr>
          <p:cNvSpPr>
            <a:spLocks noGrp="1"/>
          </p:cNvSpPr>
          <p:nvPr>
            <p:ph type="title"/>
          </p:nvPr>
        </p:nvSpPr>
        <p:spPr>
          <a:xfrm>
            <a:off x="768096" y="585216"/>
            <a:ext cx="6013704" cy="1499616"/>
          </a:xfrm>
        </p:spPr>
        <p:txBody>
          <a:bodyPr>
            <a:normAutofit/>
          </a:bodyPr>
          <a:lstStyle/>
          <a:p>
            <a:pPr eaLnBrk="1" hangingPunct="1"/>
            <a:r>
              <a:rPr lang="en-US" altLang="en-US"/>
              <a:t>Blurring of Roles</a:t>
            </a:r>
          </a:p>
        </p:txBody>
      </p:sp>
      <p:sp>
        <p:nvSpPr>
          <p:cNvPr id="30723" name="Content Placeholder 2">
            <a:extLst>
              <a:ext uri="{FF2B5EF4-FFF2-40B4-BE49-F238E27FC236}">
                <a16:creationId xmlns:a16="http://schemas.microsoft.com/office/drawing/2014/main" id="{ADD5AEE5-5DFA-406F-89A5-01EEBF01624E}"/>
              </a:ext>
            </a:extLst>
          </p:cNvPr>
          <p:cNvSpPr>
            <a:spLocks noGrp="1"/>
          </p:cNvSpPr>
          <p:nvPr>
            <p:ph idx="1"/>
          </p:nvPr>
        </p:nvSpPr>
        <p:spPr>
          <a:xfrm>
            <a:off x="241299" y="1857829"/>
            <a:ext cx="6540501" cy="4451531"/>
          </a:xfrm>
        </p:spPr>
        <p:txBody>
          <a:bodyPr>
            <a:normAutofit/>
          </a:bodyPr>
          <a:lstStyle/>
          <a:p>
            <a:pPr eaLnBrk="1" hangingPunct="1"/>
            <a:r>
              <a:rPr lang="en-US" altLang="en-US" sz="2800" b="1" dirty="0"/>
              <a:t>Transference</a:t>
            </a:r>
          </a:p>
          <a:p>
            <a:pPr lvl="1" eaLnBrk="1" hangingPunct="1"/>
            <a:r>
              <a:rPr lang="en-US" altLang="en-US" sz="2800" dirty="0"/>
              <a:t>Patient unconsciously and inappropriately displaces onto nurse feelings and behaviors related to significant figures in patient</a:t>
            </a:r>
            <a:r>
              <a:rPr lang="ja-JP" altLang="en-US" sz="2800"/>
              <a:t>’</a:t>
            </a:r>
            <a:r>
              <a:rPr lang="en-US" altLang="ja-JP" sz="2800" dirty="0"/>
              <a:t>s past</a:t>
            </a:r>
          </a:p>
          <a:p>
            <a:pPr eaLnBrk="1" hangingPunct="1"/>
            <a:r>
              <a:rPr lang="en-US" altLang="en-US" sz="2800" b="1" dirty="0"/>
              <a:t>Countertransference</a:t>
            </a:r>
          </a:p>
          <a:p>
            <a:pPr lvl="1" eaLnBrk="1" hangingPunct="1"/>
            <a:r>
              <a:rPr lang="en-US" altLang="en-US" sz="2800" dirty="0"/>
              <a:t>Nurse unconsciously displaces feelings related to significant figures in the nurse’s past onto the patient </a:t>
            </a:r>
          </a:p>
        </p:txBody>
      </p:sp>
      <p:sp>
        <p:nvSpPr>
          <p:cNvPr id="30728" name="Rectangle 3072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730" name="Rectangle 3072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824" name="Rectangle 34823">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Title 1">
            <a:extLst>
              <a:ext uri="{FF2B5EF4-FFF2-40B4-BE49-F238E27FC236}">
                <a16:creationId xmlns:a16="http://schemas.microsoft.com/office/drawing/2014/main" id="{7CF4EF26-5531-4A79-85F8-51F853839BAB}"/>
              </a:ext>
            </a:extLst>
          </p:cNvPr>
          <p:cNvSpPr>
            <a:spLocks noGrp="1"/>
          </p:cNvSpPr>
          <p:nvPr>
            <p:ph type="title"/>
          </p:nvPr>
        </p:nvSpPr>
        <p:spPr>
          <a:xfrm>
            <a:off x="723591" y="804333"/>
            <a:ext cx="2543925" cy="5249334"/>
          </a:xfrm>
        </p:spPr>
        <p:txBody>
          <a:bodyPr>
            <a:normAutofit/>
          </a:bodyPr>
          <a:lstStyle/>
          <a:p>
            <a:pPr algn="r" eaLnBrk="1" hangingPunct="1"/>
            <a:r>
              <a:rPr lang="en-US" altLang="en-US"/>
              <a:t>A Focus on Self-Awareness</a:t>
            </a:r>
          </a:p>
        </p:txBody>
      </p:sp>
      <p:cxnSp>
        <p:nvCxnSpPr>
          <p:cNvPr id="34826" name="Straight Connector 34825">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081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819" name="Content Placeholder 2">
            <a:extLst>
              <a:ext uri="{FF2B5EF4-FFF2-40B4-BE49-F238E27FC236}">
                <a16:creationId xmlns:a16="http://schemas.microsoft.com/office/drawing/2014/main" id="{F8E61496-BB3C-4568-A942-30104A9ED9EB}"/>
              </a:ext>
            </a:extLst>
          </p:cNvPr>
          <p:cNvSpPr>
            <a:spLocks noGrp="1"/>
          </p:cNvSpPr>
          <p:nvPr>
            <p:ph idx="1"/>
          </p:nvPr>
        </p:nvSpPr>
        <p:spPr>
          <a:xfrm>
            <a:off x="3749497" y="804333"/>
            <a:ext cx="4693291" cy="5249334"/>
          </a:xfrm>
        </p:spPr>
        <p:txBody>
          <a:bodyPr anchor="ctr">
            <a:normAutofit/>
          </a:bodyPr>
          <a:lstStyle/>
          <a:p>
            <a:pPr eaLnBrk="1" hangingPunct="1"/>
            <a:r>
              <a:rPr lang="en-US" altLang="en-US" sz="2800" dirty="0"/>
              <a:t>Nurse</a:t>
            </a:r>
            <a:r>
              <a:rPr lang="ja-JP" altLang="en-US" sz="2800"/>
              <a:t>’</a:t>
            </a:r>
            <a:r>
              <a:rPr lang="en-US" altLang="ja-JP" sz="2800" dirty="0"/>
              <a:t>s values and beliefs</a:t>
            </a:r>
          </a:p>
          <a:p>
            <a:pPr lvl="1" eaLnBrk="1" hangingPunct="1"/>
            <a:r>
              <a:rPr lang="en-US" altLang="en-US" sz="2400" dirty="0"/>
              <a:t>Reflect own culture/subculture</a:t>
            </a:r>
          </a:p>
          <a:p>
            <a:pPr lvl="1" eaLnBrk="1" hangingPunct="1"/>
            <a:r>
              <a:rPr lang="en-US" altLang="en-US" sz="2400" dirty="0"/>
              <a:t>Derived from range of choices</a:t>
            </a:r>
          </a:p>
          <a:p>
            <a:pPr lvl="1" eaLnBrk="1" hangingPunct="1"/>
            <a:r>
              <a:rPr lang="en-US" altLang="en-US" sz="2400" dirty="0"/>
              <a:t>Chosen from a variety of influences and role models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4">
            <a:extLst>
              <a:ext uri="{FF2B5EF4-FFF2-40B4-BE49-F238E27FC236}">
                <a16:creationId xmlns:a16="http://schemas.microsoft.com/office/drawing/2014/main" id="{59534B6B-37D4-D965-326E-40E5E3832FB4}"/>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A3F66DC-A5C5-AA46-A7B3-370011B4C25C}" type="slidenum">
              <a:rPr lang="en-GB" altLang="en-US" sz="1000">
                <a:cs typeface="Arial" panose="020B0604020202020204" pitchFamily="34" charset="0"/>
              </a:rPr>
              <a:pPr/>
              <a:t>14</a:t>
            </a:fld>
            <a:endParaRPr lang="en-GB" altLang="en-US" sz="1000">
              <a:cs typeface="Arial" panose="020B0604020202020204" pitchFamily="34" charset="0"/>
            </a:endParaRPr>
          </a:p>
        </p:txBody>
      </p:sp>
      <p:sp>
        <p:nvSpPr>
          <p:cNvPr id="29698" name="Rectangle 4">
            <a:extLst>
              <a:ext uri="{FF2B5EF4-FFF2-40B4-BE49-F238E27FC236}">
                <a16:creationId xmlns:a16="http://schemas.microsoft.com/office/drawing/2014/main" id="{3E9796A0-B212-BB4F-A788-AB30B712DD20}"/>
              </a:ext>
            </a:extLst>
          </p:cNvPr>
          <p:cNvSpPr>
            <a:spLocks noGrp="1" noChangeArrowheads="1"/>
          </p:cNvSpPr>
          <p:nvPr>
            <p:ph type="title"/>
          </p:nvPr>
        </p:nvSpPr>
        <p:spPr>
          <a:xfrm>
            <a:off x="276225" y="228600"/>
            <a:ext cx="8591550" cy="1066800"/>
          </a:xfrm>
        </p:spPr>
        <p:txBody>
          <a:bodyPr>
            <a:normAutofit/>
          </a:bodyPr>
          <a:lstStyle/>
          <a:p>
            <a:pPr algn="ctr" eaLnBrk="1" fontAlgn="auto" hangingPunct="1">
              <a:spcAft>
                <a:spcPts val="0"/>
              </a:spcAft>
              <a:defRPr/>
            </a:pPr>
            <a:r>
              <a:rPr lang="en-US" dirty="0">
                <a:ea typeface="+mj-ea"/>
                <a:cs typeface="Arial" charset="0"/>
              </a:rPr>
              <a:t>Patient Behaviors &amp; Nursing responses</a:t>
            </a:r>
          </a:p>
        </p:txBody>
      </p:sp>
      <p:graphicFrame>
        <p:nvGraphicFramePr>
          <p:cNvPr id="52227" name="Rectangle 5">
            <a:extLst>
              <a:ext uri="{FF2B5EF4-FFF2-40B4-BE49-F238E27FC236}">
                <a16:creationId xmlns:a16="http://schemas.microsoft.com/office/drawing/2014/main" id="{26529DEA-FE9F-DA23-38DE-39BFD316B31B}"/>
              </a:ext>
            </a:extLst>
          </p:cNvPr>
          <p:cNvGraphicFramePr>
            <a:graphicFrameLocks noGrp="1"/>
          </p:cNvGraphicFramePr>
          <p:nvPr>
            <p:ph sz="quarter" idx="13"/>
          </p:nvPr>
        </p:nvGraphicFramePr>
        <p:xfrm>
          <a:off x="825500" y="1458913"/>
          <a:ext cx="7515225" cy="4578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279" name="Rectangle 54278">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81" name="Rectangle 54280">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0"/>
            <a:ext cx="34861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Rectangle 4">
            <a:extLst>
              <a:ext uri="{FF2B5EF4-FFF2-40B4-BE49-F238E27FC236}">
                <a16:creationId xmlns:a16="http://schemas.microsoft.com/office/drawing/2014/main" id="{0CCC5456-4B93-C64B-A5D1-97D0ED7BC57D}"/>
              </a:ext>
            </a:extLst>
          </p:cNvPr>
          <p:cNvSpPr>
            <a:spLocks noGrp="1" noChangeArrowheads="1"/>
          </p:cNvSpPr>
          <p:nvPr>
            <p:ph type="title"/>
          </p:nvPr>
        </p:nvSpPr>
        <p:spPr>
          <a:xfrm>
            <a:off x="6140451" y="643467"/>
            <a:ext cx="2561709" cy="5571066"/>
          </a:xfrm>
        </p:spPr>
        <p:txBody>
          <a:bodyPr>
            <a:normAutofit/>
          </a:bodyPr>
          <a:lstStyle/>
          <a:p>
            <a:pPr>
              <a:defRPr/>
            </a:pPr>
            <a:r>
              <a:rPr lang="en-US">
                <a:solidFill>
                  <a:srgbClr val="FFFFFF"/>
                </a:solidFill>
                <a:cs typeface="Arial" charset="0"/>
              </a:rPr>
              <a:t>Patient Behaviors &amp; Nursing responses</a:t>
            </a:r>
            <a:endParaRPr lang="en-US">
              <a:solidFill>
                <a:srgbClr val="FFFFFF"/>
              </a:solidFill>
              <a:latin typeface="Arial" charset="0"/>
              <a:ea typeface="+mj-ea"/>
              <a:cs typeface="Arial" charset="0"/>
            </a:endParaRPr>
          </a:p>
        </p:txBody>
      </p:sp>
      <p:sp>
        <p:nvSpPr>
          <p:cNvPr id="54273" name="Slide Number Placeholder 4">
            <a:extLst>
              <a:ext uri="{FF2B5EF4-FFF2-40B4-BE49-F238E27FC236}">
                <a16:creationId xmlns:a16="http://schemas.microsoft.com/office/drawing/2014/main" id="{C3ADB7CC-F607-7FE4-E12B-458DFE4BD305}"/>
              </a:ext>
            </a:extLst>
          </p:cNvPr>
          <p:cNvSpPr>
            <a:spLocks noGrp="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fld id="{697643A0-59F4-8C42-96AB-A9F1D0D63849}" type="slidenum">
              <a:rPr lang="en-GB" altLang="en-US">
                <a:solidFill>
                  <a:srgbClr val="FFFFFF"/>
                </a:solidFill>
                <a:cs typeface="Arial" panose="020B0604020202020204" pitchFamily="34" charset="0"/>
              </a:rPr>
              <a:pPr>
                <a:spcAft>
                  <a:spcPts val="600"/>
                </a:spcAft>
              </a:pPr>
              <a:t>15</a:t>
            </a:fld>
            <a:endParaRPr lang="en-GB" altLang="en-US">
              <a:solidFill>
                <a:srgbClr val="FFFFFF"/>
              </a:solidFill>
              <a:cs typeface="Arial" panose="020B0604020202020204" pitchFamily="34" charset="0"/>
            </a:endParaRPr>
          </a:p>
        </p:txBody>
      </p:sp>
      <p:graphicFrame>
        <p:nvGraphicFramePr>
          <p:cNvPr id="54275" name="Rectangle 5">
            <a:extLst>
              <a:ext uri="{FF2B5EF4-FFF2-40B4-BE49-F238E27FC236}">
                <a16:creationId xmlns:a16="http://schemas.microsoft.com/office/drawing/2014/main" id="{52905313-47A7-F680-4931-ADA59F73CC36}"/>
              </a:ext>
            </a:extLst>
          </p:cNvPr>
          <p:cNvGraphicFramePr>
            <a:graphicFrameLocks noGrp="1"/>
          </p:cNvGraphicFramePr>
          <p:nvPr>
            <p:ph sz="quarter" idx="13"/>
            <p:extLst>
              <p:ext uri="{D42A27DB-BD31-4B8C-83A1-F6EECF244321}">
                <p14:modId xmlns:p14="http://schemas.microsoft.com/office/powerpoint/2010/main" val="2107746599"/>
              </p:ext>
            </p:extLst>
          </p:nvPr>
        </p:nvGraphicFramePr>
        <p:xfrm>
          <a:off x="678656" y="976313"/>
          <a:ext cx="4300537" cy="4897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71" name="Rectangle 3687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73" name="Rectangle 3687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itle 2">
            <a:extLst>
              <a:ext uri="{FF2B5EF4-FFF2-40B4-BE49-F238E27FC236}">
                <a16:creationId xmlns:a16="http://schemas.microsoft.com/office/drawing/2014/main" id="{02A07CE4-54B2-4BCB-BB5A-DE8664A56EB3}"/>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Case Study/</a:t>
            </a:r>
            <a:br>
              <a:rPr lang="en-US" altLang="en-US">
                <a:solidFill>
                  <a:srgbClr val="FFFFFF"/>
                </a:solidFill>
                <a:ea typeface="ヒラギノ角ゴ Pro W3" pitchFamily="1" charset="-128"/>
              </a:rPr>
            </a:br>
            <a:r>
              <a:rPr lang="en-US" altLang="en-US">
                <a:solidFill>
                  <a:srgbClr val="FFFFFF"/>
                </a:solidFill>
                <a:ea typeface="ヒラギノ角ゴ Pro W3" pitchFamily="1" charset="-128"/>
              </a:rPr>
              <a:t>Audience Response Question</a:t>
            </a:r>
          </a:p>
        </p:txBody>
      </p:sp>
      <p:sp>
        <p:nvSpPr>
          <p:cNvPr id="19459" name="Content Placeholder 1">
            <a:extLst>
              <a:ext uri="{FF2B5EF4-FFF2-40B4-BE49-F238E27FC236}">
                <a16:creationId xmlns:a16="http://schemas.microsoft.com/office/drawing/2014/main" id="{ACA71490-D520-44F2-81F1-F50C7E47FAA7}"/>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defRPr/>
            </a:pPr>
            <a:r>
              <a:rPr lang="en-US" altLang="en-US" dirty="0"/>
              <a:t>You notice that you look forward to talking to Becky because her dark sense of humor reminds you of your best friend in high school. You also begin to make little cynical jokes, hoping to have a good laugh together. What is this relationship showing early signs of?</a:t>
            </a:r>
          </a:p>
          <a:p>
            <a:pPr marL="0" indent="0" eaLnBrk="1" hangingPunct="1">
              <a:buSzPct val="100000"/>
              <a:buFont typeface="Wingdings 2" panose="05020102010507070707" pitchFamily="18" charset="2"/>
              <a:buNone/>
              <a:defRPr/>
            </a:pPr>
            <a:endParaRPr lang="en-US" altLang="en-US" dirty="0"/>
          </a:p>
          <a:p>
            <a:pPr marL="461963" indent="-461963" eaLnBrk="1" hangingPunct="1">
              <a:buSzPct val="100000"/>
              <a:buFont typeface="Calibri" pitchFamily="34" charset="0"/>
              <a:buAutoNum type="alphaUcPeriod"/>
              <a:defRPr/>
            </a:pPr>
            <a:r>
              <a:rPr lang="en-US" altLang="en-US" dirty="0"/>
              <a:t>Accountability</a:t>
            </a:r>
          </a:p>
          <a:p>
            <a:pPr marL="461963" indent="-461963" eaLnBrk="1" hangingPunct="1">
              <a:buSzPct val="100000"/>
              <a:buFont typeface="Calibri" pitchFamily="34" charset="0"/>
              <a:buAutoNum type="alphaUcPeriod"/>
              <a:defRPr/>
            </a:pPr>
            <a:r>
              <a:rPr lang="en-US" altLang="en-US" dirty="0"/>
              <a:t>Self-reflection</a:t>
            </a:r>
          </a:p>
          <a:p>
            <a:pPr marL="461963" indent="-461963" eaLnBrk="1" hangingPunct="1">
              <a:buSzPct val="100000"/>
              <a:buFont typeface="Calibri" pitchFamily="34" charset="0"/>
              <a:buAutoNum type="alphaUcPeriod"/>
              <a:defRPr/>
            </a:pPr>
            <a:r>
              <a:rPr lang="en-US" altLang="en-US" dirty="0"/>
              <a:t>Transference</a:t>
            </a:r>
          </a:p>
          <a:p>
            <a:pPr marL="461963" indent="-461963" eaLnBrk="1" hangingPunct="1">
              <a:buSzPct val="100000"/>
              <a:buFont typeface="Calibri" pitchFamily="34" charset="0"/>
              <a:buAutoNum type="alphaUcPeriod"/>
              <a:defRPr/>
            </a:pPr>
            <a:r>
              <a:rPr lang="en-US" altLang="en-US" dirty="0"/>
              <a:t>Countertransference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811F4401-B517-4AB9-829E-A896FD03A59A}"/>
              </a:ext>
            </a:extLst>
          </p:cNvPr>
          <p:cNvSpPr>
            <a:spLocks noGrp="1"/>
          </p:cNvSpPr>
          <p:nvPr>
            <p:ph type="title"/>
          </p:nvPr>
        </p:nvSpPr>
        <p:spPr>
          <a:xfrm>
            <a:off x="768096" y="585216"/>
            <a:ext cx="7290054" cy="1499616"/>
          </a:xfrm>
        </p:spPr>
        <p:txBody>
          <a:bodyPr>
            <a:normAutofit/>
          </a:bodyPr>
          <a:lstStyle/>
          <a:p>
            <a:pPr eaLnBrk="1" hangingPunct="1"/>
            <a:r>
              <a:rPr lang="en-US" altLang="en-US"/>
              <a:t>Peplau</a:t>
            </a:r>
            <a:r>
              <a:rPr lang="ja-JP" altLang="en-US"/>
              <a:t>’</a:t>
            </a:r>
            <a:r>
              <a:rPr lang="en-US" altLang="ja-JP"/>
              <a:t>s Model of Nurse–Patient Relationship</a:t>
            </a:r>
            <a:endParaRPr lang="en-US" altLang="en-US"/>
          </a:p>
        </p:txBody>
      </p:sp>
      <p:graphicFrame>
        <p:nvGraphicFramePr>
          <p:cNvPr id="38917" name="Rectangle 5">
            <a:extLst>
              <a:ext uri="{FF2B5EF4-FFF2-40B4-BE49-F238E27FC236}">
                <a16:creationId xmlns:a16="http://schemas.microsoft.com/office/drawing/2014/main" id="{D087FBA1-D3D9-4A79-740A-99CEEC0A4C0A}"/>
              </a:ext>
            </a:extLst>
          </p:cNvPr>
          <p:cNvGraphicFramePr>
            <a:graphicFrameLocks noGrp="1"/>
          </p:cNvGraphicFramePr>
          <p:nvPr>
            <p:ph idx="1"/>
            <p:extLst>
              <p:ext uri="{D42A27DB-BD31-4B8C-83A1-F6EECF244321}">
                <p14:modId xmlns:p14="http://schemas.microsoft.com/office/powerpoint/2010/main" val="1711539474"/>
              </p:ext>
            </p:extLst>
          </p:nvPr>
        </p:nvGraphicFramePr>
        <p:xfrm>
          <a:off x="767953" y="2286000"/>
          <a:ext cx="7290197"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4">
            <a:extLst>
              <a:ext uri="{FF2B5EF4-FFF2-40B4-BE49-F238E27FC236}">
                <a16:creationId xmlns:a16="http://schemas.microsoft.com/office/drawing/2014/main" id="{CEBFF81C-0EF3-4797-8783-E4CF20507AD5}"/>
              </a:ext>
            </a:extLst>
          </p:cNvPr>
          <p:cNvSpPr>
            <a:spLocks noGrp="1"/>
          </p:cNvSpPr>
          <p:nvPr>
            <p:ph type="title"/>
          </p:nvPr>
        </p:nvSpPr>
        <p:spPr>
          <a:xfrm>
            <a:off x="768096" y="585216"/>
            <a:ext cx="4550113" cy="1499616"/>
          </a:xfrm>
        </p:spPr>
        <p:txBody>
          <a:bodyPr>
            <a:normAutofit/>
          </a:bodyPr>
          <a:lstStyle/>
          <a:p>
            <a:pPr eaLnBrk="1" hangingPunct="1"/>
            <a:r>
              <a:rPr lang="en-US" altLang="en-US" dirty="0" err="1"/>
              <a:t>preOrientation</a:t>
            </a:r>
            <a:r>
              <a:rPr lang="en-US" altLang="en-US" dirty="0"/>
              <a:t> Phase</a:t>
            </a:r>
          </a:p>
        </p:txBody>
      </p:sp>
      <p:sp>
        <p:nvSpPr>
          <p:cNvPr id="43011" name="Rectangle 5">
            <a:extLst>
              <a:ext uri="{FF2B5EF4-FFF2-40B4-BE49-F238E27FC236}">
                <a16:creationId xmlns:a16="http://schemas.microsoft.com/office/drawing/2014/main" id="{6CE80B04-ED27-4801-9C7D-6F8453A04EBA}"/>
              </a:ext>
            </a:extLst>
          </p:cNvPr>
          <p:cNvSpPr>
            <a:spLocks noGrp="1"/>
          </p:cNvSpPr>
          <p:nvPr>
            <p:ph idx="1"/>
          </p:nvPr>
        </p:nvSpPr>
        <p:spPr>
          <a:xfrm>
            <a:off x="422106" y="2084832"/>
            <a:ext cx="4550113" cy="4023360"/>
          </a:xfrm>
        </p:spPr>
        <p:txBody>
          <a:bodyPr>
            <a:normAutofit/>
          </a:bodyPr>
          <a:lstStyle/>
          <a:p>
            <a:pPr marL="627063" lvl="1" indent="-339725">
              <a:buSzPct val="100000"/>
              <a:buFont typeface="Symbol" panose="05050102010706020507" pitchFamily="18" charset="2"/>
              <a:buChar char=""/>
            </a:pPr>
            <a:r>
              <a:rPr lang="en-US" altLang="en-US" sz="2800" dirty="0"/>
              <a:t>Preparing for your assignment </a:t>
            </a:r>
          </a:p>
          <a:p>
            <a:pPr marL="1027113" lvl="2" indent="-339725">
              <a:buSzPct val="100000"/>
              <a:buFont typeface="Symbol" panose="05050102010706020507" pitchFamily="18" charset="2"/>
              <a:buChar char=""/>
            </a:pPr>
            <a:r>
              <a:rPr lang="en-US" altLang="en-US" sz="2000" dirty="0"/>
              <a:t>Researching the patient’s history</a:t>
            </a:r>
          </a:p>
          <a:p>
            <a:pPr marL="1027113" lvl="2" indent="-339725">
              <a:buSzPct val="100000"/>
              <a:buFont typeface="Symbol" panose="05050102010706020507" pitchFamily="18" charset="2"/>
              <a:buChar char=""/>
            </a:pPr>
            <a:r>
              <a:rPr lang="en-US" altLang="en-US" sz="2000" dirty="0"/>
              <a:t>Recognizing one’s own thoughts and feelings about meeting this patient</a:t>
            </a:r>
          </a:p>
          <a:p>
            <a:pPr marL="1027113" lvl="2" indent="-339725">
              <a:buSzPct val="100000"/>
              <a:buFont typeface="Symbol" panose="05050102010706020507" pitchFamily="18" charset="2"/>
              <a:buChar char=""/>
            </a:pPr>
            <a:r>
              <a:rPr lang="en-US" altLang="en-US" sz="2000" dirty="0"/>
              <a:t>Anticipating and setting ground rules before the first meeting</a:t>
            </a:r>
          </a:p>
        </p:txBody>
      </p:sp>
      <p:pic>
        <p:nvPicPr>
          <p:cNvPr id="43013" name="Picture 43012">
            <a:extLst>
              <a:ext uri="{FF2B5EF4-FFF2-40B4-BE49-F238E27FC236}">
                <a16:creationId xmlns:a16="http://schemas.microsoft.com/office/drawing/2014/main" id="{B198B51A-B6FD-B3FA-ABB4-6DA24DDE83B5}"/>
              </a:ext>
            </a:extLst>
          </p:cNvPr>
          <p:cNvPicPr>
            <a:picLocks noChangeAspect="1"/>
          </p:cNvPicPr>
          <p:nvPr/>
        </p:nvPicPr>
        <p:blipFill rotWithShape="1">
          <a:blip r:embed="rId3"/>
          <a:srcRect l="24750" r="46709"/>
          <a:stretch/>
        </p:blipFill>
        <p:spPr>
          <a:xfrm>
            <a:off x="5664199" y="10"/>
            <a:ext cx="3479800" cy="685799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7" name="Rectangle 43016">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Rectangle 4">
            <a:extLst>
              <a:ext uri="{FF2B5EF4-FFF2-40B4-BE49-F238E27FC236}">
                <a16:creationId xmlns:a16="http://schemas.microsoft.com/office/drawing/2014/main" id="{CEBFF81C-0EF3-4797-8783-E4CF20507AD5}"/>
              </a:ext>
            </a:extLst>
          </p:cNvPr>
          <p:cNvSpPr>
            <a:spLocks noGrp="1"/>
          </p:cNvSpPr>
          <p:nvPr>
            <p:ph type="title"/>
          </p:nvPr>
        </p:nvSpPr>
        <p:spPr>
          <a:xfrm>
            <a:off x="482601" y="643467"/>
            <a:ext cx="2561709" cy="5571066"/>
          </a:xfrm>
        </p:spPr>
        <p:txBody>
          <a:bodyPr>
            <a:normAutofit/>
          </a:bodyPr>
          <a:lstStyle/>
          <a:p>
            <a:pPr eaLnBrk="1" hangingPunct="1"/>
            <a:r>
              <a:rPr lang="en-US" altLang="en-US">
                <a:solidFill>
                  <a:srgbClr val="FFFFFF"/>
                </a:solidFill>
              </a:rPr>
              <a:t>Orientation Phase</a:t>
            </a:r>
          </a:p>
        </p:txBody>
      </p:sp>
      <p:graphicFrame>
        <p:nvGraphicFramePr>
          <p:cNvPr id="43014" name="Rectangle 5">
            <a:extLst>
              <a:ext uri="{FF2B5EF4-FFF2-40B4-BE49-F238E27FC236}">
                <a16:creationId xmlns:a16="http://schemas.microsoft.com/office/drawing/2014/main" id="{A25DF77B-F0E8-2EA4-DD5E-E429E39C0469}"/>
              </a:ext>
            </a:extLst>
          </p:cNvPr>
          <p:cNvGraphicFramePr>
            <a:graphicFrameLocks noGrp="1"/>
          </p:cNvGraphicFramePr>
          <p:nvPr>
            <p:ph idx="1"/>
            <p:extLst>
              <p:ext uri="{D42A27DB-BD31-4B8C-83A1-F6EECF244321}">
                <p14:modId xmlns:p14="http://schemas.microsoft.com/office/powerpoint/2010/main" val="4135187142"/>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353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0" name="Rectangle 8199">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2" name="Rectangle 8201">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4">
            <a:extLst>
              <a:ext uri="{FF2B5EF4-FFF2-40B4-BE49-F238E27FC236}">
                <a16:creationId xmlns:a16="http://schemas.microsoft.com/office/drawing/2014/main" id="{5D233ECF-FF97-4E37-BB20-6CED2DA2FAB9}"/>
              </a:ext>
            </a:extLst>
          </p:cNvPr>
          <p:cNvSpPr>
            <a:spLocks noGrp="1"/>
          </p:cNvSpPr>
          <p:nvPr>
            <p:ph type="title"/>
          </p:nvPr>
        </p:nvSpPr>
        <p:spPr>
          <a:xfrm>
            <a:off x="768096" y="4911819"/>
            <a:ext cx="7290054" cy="1499616"/>
          </a:xfrm>
        </p:spPr>
        <p:txBody>
          <a:bodyPr>
            <a:normAutofit/>
          </a:bodyPr>
          <a:lstStyle/>
          <a:p>
            <a:pPr eaLnBrk="1" hangingPunct="1"/>
            <a:r>
              <a:rPr lang="en-US" altLang="en-US" dirty="0">
                <a:solidFill>
                  <a:srgbClr val="FFFFFF"/>
                </a:solidFill>
              </a:rPr>
              <a:t>Concepts Central to </a:t>
            </a:r>
            <a:br>
              <a:rPr lang="en-US" altLang="en-US" dirty="0">
                <a:solidFill>
                  <a:srgbClr val="FFFFFF"/>
                </a:solidFill>
              </a:rPr>
            </a:br>
            <a:r>
              <a:rPr lang="en-US" altLang="en-US" dirty="0">
                <a:solidFill>
                  <a:srgbClr val="FFFFFF"/>
                </a:solidFill>
              </a:rPr>
              <a:t>the Nurse–Patient Relationship</a:t>
            </a:r>
          </a:p>
        </p:txBody>
      </p:sp>
      <p:sp>
        <p:nvSpPr>
          <p:cNvPr id="8195" name="Rectangle 5">
            <a:extLst>
              <a:ext uri="{FF2B5EF4-FFF2-40B4-BE49-F238E27FC236}">
                <a16:creationId xmlns:a16="http://schemas.microsoft.com/office/drawing/2014/main" id="{829A9F11-5FE0-4F52-85B8-EDBC1957D006}"/>
              </a:ext>
            </a:extLst>
          </p:cNvPr>
          <p:cNvSpPr>
            <a:spLocks noGrp="1"/>
          </p:cNvSpPr>
          <p:nvPr>
            <p:ph idx="1"/>
          </p:nvPr>
        </p:nvSpPr>
        <p:spPr>
          <a:xfrm>
            <a:off x="312821" y="643467"/>
            <a:ext cx="4259179" cy="3606798"/>
          </a:xfrm>
        </p:spPr>
        <p:txBody>
          <a:bodyPr anchor="ctr">
            <a:noAutofit/>
          </a:bodyPr>
          <a:lstStyle/>
          <a:p>
            <a:pPr eaLnBrk="1" hangingPunct="1"/>
            <a:r>
              <a:rPr lang="en-US" altLang="en-US" sz="2400" dirty="0"/>
              <a:t>Patient-Centered Care</a:t>
            </a:r>
          </a:p>
          <a:p>
            <a:pPr lvl="1" eaLnBrk="1" hangingPunct="1"/>
            <a:r>
              <a:rPr lang="en-US" altLang="en-US" sz="2400" dirty="0"/>
              <a:t>Dignity and respect</a:t>
            </a:r>
          </a:p>
          <a:p>
            <a:pPr lvl="1" eaLnBrk="1" hangingPunct="1"/>
            <a:r>
              <a:rPr lang="en-US" altLang="en-US" sz="2400" dirty="0"/>
              <a:t>Information sharing</a:t>
            </a:r>
          </a:p>
          <a:p>
            <a:pPr lvl="1" eaLnBrk="1" hangingPunct="1"/>
            <a:r>
              <a:rPr lang="en-US" altLang="en-US" sz="2400" dirty="0"/>
              <a:t>Patient and family participation</a:t>
            </a:r>
          </a:p>
          <a:p>
            <a:pPr lvl="1" eaLnBrk="1" hangingPunct="1"/>
            <a:r>
              <a:rPr lang="en-US" altLang="en-US" sz="2400" dirty="0"/>
              <a:t>Collaboration in policy and program development</a:t>
            </a:r>
          </a:p>
          <a:p>
            <a:pPr lvl="1" eaLnBrk="1" hangingPunct="1"/>
            <a:r>
              <a:rPr lang="en-US" altLang="en-US" sz="2400" dirty="0"/>
              <a:t>Clear and appropriate boundaries</a:t>
            </a:r>
          </a:p>
        </p:txBody>
      </p:sp>
      <p:pic>
        <p:nvPicPr>
          <p:cNvPr id="3" name="Picture 2" descr="A doctor talking to a patient&#10;&#10;Description automatically generated with medium confidence">
            <a:extLst>
              <a:ext uri="{FF2B5EF4-FFF2-40B4-BE49-F238E27FC236}">
                <a16:creationId xmlns:a16="http://schemas.microsoft.com/office/drawing/2014/main" id="{C2469F02-C5A0-2C78-15A6-20BA97E38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3300" y="1262251"/>
            <a:ext cx="3560318" cy="2369229"/>
          </a:xfrm>
          <a:prstGeom prst="rect">
            <a:avLst/>
          </a:prstGeom>
        </p:spPr>
      </p:pic>
      <p:cxnSp>
        <p:nvCxnSpPr>
          <p:cNvPr id="8204" name="Straight Connector 8203">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65" name="Rectangle 45064">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058" name="Rectangle 4">
            <a:extLst>
              <a:ext uri="{FF2B5EF4-FFF2-40B4-BE49-F238E27FC236}">
                <a16:creationId xmlns:a16="http://schemas.microsoft.com/office/drawing/2014/main" id="{4A7F1279-1C1D-4BD1-B73A-16AF5E5007AB}"/>
              </a:ext>
            </a:extLst>
          </p:cNvPr>
          <p:cNvSpPr>
            <a:spLocks noGrp="1"/>
          </p:cNvSpPr>
          <p:nvPr>
            <p:ph type="title"/>
          </p:nvPr>
        </p:nvSpPr>
        <p:spPr>
          <a:xfrm>
            <a:off x="482601" y="643467"/>
            <a:ext cx="2561709" cy="5571066"/>
          </a:xfrm>
        </p:spPr>
        <p:txBody>
          <a:bodyPr>
            <a:normAutofit/>
          </a:bodyPr>
          <a:lstStyle/>
          <a:p>
            <a:pPr eaLnBrk="1" hangingPunct="1"/>
            <a:r>
              <a:rPr lang="en-US" altLang="en-US">
                <a:solidFill>
                  <a:srgbClr val="FFFFFF"/>
                </a:solidFill>
              </a:rPr>
              <a:t>Working Phase</a:t>
            </a:r>
          </a:p>
        </p:txBody>
      </p:sp>
      <p:graphicFrame>
        <p:nvGraphicFramePr>
          <p:cNvPr id="45063" name="Rectangle 5">
            <a:extLst>
              <a:ext uri="{FF2B5EF4-FFF2-40B4-BE49-F238E27FC236}">
                <a16:creationId xmlns:a16="http://schemas.microsoft.com/office/drawing/2014/main" id="{6D39685C-67D4-A840-E548-F8287D6873DE}"/>
              </a:ext>
            </a:extLst>
          </p:cNvPr>
          <p:cNvGraphicFramePr>
            <a:graphicFrameLocks noGrp="1"/>
          </p:cNvGraphicFramePr>
          <p:nvPr>
            <p:ph idx="1"/>
            <p:extLst>
              <p:ext uri="{D42A27DB-BD31-4B8C-83A1-F6EECF244321}">
                <p14:modId xmlns:p14="http://schemas.microsoft.com/office/powerpoint/2010/main" val="102135090"/>
              </p:ext>
            </p:extLst>
          </p:nvPr>
        </p:nvGraphicFramePr>
        <p:xfrm>
          <a:off x="3657600" y="228599"/>
          <a:ext cx="5310554" cy="6189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61" name="Rectangle 49160">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Rectangle 4">
            <a:extLst>
              <a:ext uri="{FF2B5EF4-FFF2-40B4-BE49-F238E27FC236}">
                <a16:creationId xmlns:a16="http://schemas.microsoft.com/office/drawing/2014/main" id="{3E15CCAE-BA0C-4916-A78B-AA5EEA6A2BD0}"/>
              </a:ext>
            </a:extLst>
          </p:cNvPr>
          <p:cNvSpPr>
            <a:spLocks noGrp="1"/>
          </p:cNvSpPr>
          <p:nvPr>
            <p:ph type="title"/>
          </p:nvPr>
        </p:nvSpPr>
        <p:spPr>
          <a:xfrm>
            <a:off x="482601" y="643467"/>
            <a:ext cx="2561709" cy="5571066"/>
          </a:xfrm>
        </p:spPr>
        <p:txBody>
          <a:bodyPr>
            <a:normAutofit/>
          </a:bodyPr>
          <a:lstStyle/>
          <a:p>
            <a:pPr eaLnBrk="1" hangingPunct="1"/>
            <a:r>
              <a:rPr lang="en-US" altLang="en-US">
                <a:solidFill>
                  <a:srgbClr val="FFFFFF"/>
                </a:solidFill>
              </a:rPr>
              <a:t>Termination Phase</a:t>
            </a:r>
          </a:p>
        </p:txBody>
      </p:sp>
      <p:graphicFrame>
        <p:nvGraphicFramePr>
          <p:cNvPr id="49157" name="Rectangle 5">
            <a:extLst>
              <a:ext uri="{FF2B5EF4-FFF2-40B4-BE49-F238E27FC236}">
                <a16:creationId xmlns:a16="http://schemas.microsoft.com/office/drawing/2014/main" id="{B624DC77-3029-7A36-382C-F9328EBAB4CA}"/>
              </a:ext>
            </a:extLst>
          </p:cNvPr>
          <p:cNvGraphicFramePr>
            <a:graphicFrameLocks noGrp="1"/>
          </p:cNvGraphicFramePr>
          <p:nvPr>
            <p:ph idx="1"/>
            <p:extLst>
              <p:ext uri="{D42A27DB-BD31-4B8C-83A1-F6EECF244321}">
                <p14:modId xmlns:p14="http://schemas.microsoft.com/office/powerpoint/2010/main" val="2861273755"/>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F69F-4764-79AF-CD00-6660B8534B1A}"/>
              </a:ext>
            </a:extLst>
          </p:cNvPr>
          <p:cNvSpPr>
            <a:spLocks noGrp="1"/>
          </p:cNvSpPr>
          <p:nvPr>
            <p:ph type="title"/>
          </p:nvPr>
        </p:nvSpPr>
        <p:spPr/>
        <p:txBody>
          <a:bodyPr/>
          <a:lstStyle/>
          <a:p>
            <a:r>
              <a:rPr lang="en-US" dirty="0"/>
              <a:t>Phases of therapeutic &amp; Nontherapeutic relationships</a:t>
            </a:r>
          </a:p>
        </p:txBody>
      </p:sp>
      <p:graphicFrame>
        <p:nvGraphicFramePr>
          <p:cNvPr id="4" name="Content Placeholder 3">
            <a:extLst>
              <a:ext uri="{FF2B5EF4-FFF2-40B4-BE49-F238E27FC236}">
                <a16:creationId xmlns:a16="http://schemas.microsoft.com/office/drawing/2014/main" id="{A900DE61-BEDF-DA34-23CF-F79674DA5F2C}"/>
              </a:ext>
            </a:extLst>
          </p:cNvPr>
          <p:cNvGraphicFramePr>
            <a:graphicFrameLocks noGrp="1"/>
          </p:cNvGraphicFramePr>
          <p:nvPr>
            <p:ph idx="1"/>
            <p:extLst>
              <p:ext uri="{D42A27DB-BD31-4B8C-83A1-F6EECF244321}">
                <p14:modId xmlns:p14="http://schemas.microsoft.com/office/powerpoint/2010/main" val="713924591"/>
              </p:ext>
            </p:extLst>
          </p:nvPr>
        </p:nvGraphicFramePr>
        <p:xfrm>
          <a:off x="624113" y="2084832"/>
          <a:ext cx="7953829" cy="4315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4259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266" name="Rectangle 53255">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67" name="Rectangle 53257">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4">
            <a:extLst>
              <a:ext uri="{FF2B5EF4-FFF2-40B4-BE49-F238E27FC236}">
                <a16:creationId xmlns:a16="http://schemas.microsoft.com/office/drawing/2014/main" id="{F4914960-D7FF-4A92-BB89-441270DF577A}"/>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rPr>
              <a:t>Factors That Promote</a:t>
            </a:r>
            <a:br>
              <a:rPr lang="en-US" altLang="en-US">
                <a:solidFill>
                  <a:srgbClr val="FFFFFF"/>
                </a:solidFill>
              </a:rPr>
            </a:br>
            <a:r>
              <a:rPr lang="en-US" altLang="en-US">
                <a:solidFill>
                  <a:srgbClr val="FFFFFF"/>
                </a:solidFill>
              </a:rPr>
              <a:t>Patient Growth</a:t>
            </a:r>
          </a:p>
        </p:txBody>
      </p:sp>
      <p:graphicFrame>
        <p:nvGraphicFramePr>
          <p:cNvPr id="53268" name="Rectangle 5">
            <a:extLst>
              <a:ext uri="{FF2B5EF4-FFF2-40B4-BE49-F238E27FC236}">
                <a16:creationId xmlns:a16="http://schemas.microsoft.com/office/drawing/2014/main" id="{B10C3816-5989-6ECB-7243-FC783367D260}"/>
              </a:ext>
            </a:extLst>
          </p:cNvPr>
          <p:cNvGraphicFramePr>
            <a:graphicFrameLocks noGrp="1"/>
          </p:cNvGraphicFramePr>
          <p:nvPr>
            <p:ph idx="1"/>
            <p:extLst>
              <p:ext uri="{D42A27DB-BD31-4B8C-83A1-F6EECF244321}">
                <p14:modId xmlns:p14="http://schemas.microsoft.com/office/powerpoint/2010/main" val="2469121015"/>
              </p:ext>
            </p:extLst>
          </p:nvPr>
        </p:nvGraphicFramePr>
        <p:xfrm>
          <a:off x="3490722" y="158262"/>
          <a:ext cx="5653278" cy="6576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351" name="Rectangle 57350">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53" name="Rectangle 57352">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346" name="Title 5">
            <a:extLst>
              <a:ext uri="{FF2B5EF4-FFF2-40B4-BE49-F238E27FC236}">
                <a16:creationId xmlns:a16="http://schemas.microsoft.com/office/drawing/2014/main" id="{60CD7F44-6764-4ED7-BBD3-55D103B2C1AE}"/>
              </a:ext>
            </a:extLst>
          </p:cNvPr>
          <p:cNvSpPr>
            <a:spLocks noGrp="1"/>
          </p:cNvSpPr>
          <p:nvPr>
            <p:ph type="title"/>
          </p:nvPr>
        </p:nvSpPr>
        <p:spPr>
          <a:xfrm>
            <a:off x="723591" y="804333"/>
            <a:ext cx="2543925" cy="5249334"/>
          </a:xfrm>
        </p:spPr>
        <p:txBody>
          <a:bodyPr vert="horz" lIns="91440" tIns="45720" rIns="91440" bIns="45720" rtlCol="0" anchor="ctr">
            <a:normAutofit/>
          </a:bodyPr>
          <a:lstStyle/>
          <a:p>
            <a:pPr algn="r"/>
            <a:r>
              <a:rPr lang="en-US" altLang="en-US" sz="3100">
                <a:solidFill>
                  <a:srgbClr val="FFFFFF"/>
                </a:solidFill>
              </a:rPr>
              <a:t>Case Study/Audience Response Question</a:t>
            </a:r>
          </a:p>
        </p:txBody>
      </p:sp>
      <p:sp>
        <p:nvSpPr>
          <p:cNvPr id="30726" name="Rectangle 2">
            <a:extLst>
              <a:ext uri="{FF2B5EF4-FFF2-40B4-BE49-F238E27FC236}">
                <a16:creationId xmlns:a16="http://schemas.microsoft.com/office/drawing/2014/main" id="{BCC116D1-912D-45A3-BE9D-4725B04A8308}"/>
              </a:ext>
            </a:extLst>
          </p:cNvPr>
          <p:cNvSpPr>
            <a:spLocks noChangeArrowheads="1"/>
          </p:cNvSpPr>
          <p:nvPr/>
        </p:nvSpPr>
        <p:spPr bwMode="auto">
          <a:xfrm>
            <a:off x="3713286" y="804333"/>
            <a:ext cx="4729502" cy="5249334"/>
          </a:xfrm>
          <a:prstGeom prst="rect">
            <a:avLst/>
          </a:prstGeom>
        </p:spPr>
        <p:txBody>
          <a:bodyPr vert="horz" lIns="45720" tIns="45720" rIns="45720" bIns="45720" rtlCol="0" anchor="ctr">
            <a:normAutofit fontScale="92500"/>
          </a:bodyPr>
          <a:lstStyle/>
          <a:p>
            <a:pPr eaLnBrk="1" hangingPunct="1">
              <a:lnSpc>
                <a:spcPct val="90000"/>
              </a:lnSpc>
              <a:spcAft>
                <a:spcPts val="600"/>
              </a:spcAft>
              <a:buClr>
                <a:schemeClr val="accent1"/>
              </a:buClr>
              <a:defRPr/>
            </a:pPr>
            <a:r>
              <a:rPr lang="en-US" altLang="en-US" sz="2400" dirty="0">
                <a:latin typeface="+mn-lt"/>
                <a:ea typeface="+mn-ea"/>
              </a:rPr>
              <a:t>After your first conversation, Becky withdraws from you again before you’ve even really begun. Which statement will contribute most to establishing Becky’s trust?</a:t>
            </a:r>
          </a:p>
          <a:p>
            <a:pPr eaLnBrk="1" hangingPunct="1">
              <a:lnSpc>
                <a:spcPct val="90000"/>
              </a:lnSpc>
              <a:spcAft>
                <a:spcPts val="600"/>
              </a:spcAft>
              <a:buClr>
                <a:schemeClr val="accent1"/>
              </a:buClr>
              <a:defRPr/>
            </a:pPr>
            <a:endParaRPr lang="en-US" altLang="en-US" sz="2400" dirty="0">
              <a:latin typeface="+mn-lt"/>
              <a:ea typeface="+mn-ea"/>
            </a:endParaRPr>
          </a:p>
          <a:p>
            <a:pPr marL="514350" indent="-514350" eaLnBrk="1" hangingPunct="1">
              <a:lnSpc>
                <a:spcPct val="90000"/>
              </a:lnSpc>
              <a:spcAft>
                <a:spcPts val="600"/>
              </a:spcAft>
              <a:buClr>
                <a:schemeClr val="accent1"/>
              </a:buClr>
              <a:buSzPct val="100000"/>
              <a:buFont typeface="Calibri" pitchFamily="34" charset="0"/>
              <a:buAutoNum type="alphaUcPeriod"/>
              <a:defRPr/>
            </a:pPr>
            <a:r>
              <a:rPr lang="en-US" altLang="ja-JP" sz="2400" dirty="0">
                <a:latin typeface="+mn-lt"/>
                <a:ea typeface="+mn-ea"/>
              </a:rPr>
              <a:t>“Weren</a:t>
            </a:r>
            <a:r>
              <a:rPr lang="en-US" altLang="en-US" sz="2400" dirty="0">
                <a:latin typeface="+mn-lt"/>
                <a:ea typeface="+mn-ea"/>
              </a:rPr>
              <a:t>’</a:t>
            </a:r>
            <a:r>
              <a:rPr lang="en-US" altLang="ja-JP" sz="2400" dirty="0">
                <a:latin typeface="+mn-lt"/>
                <a:ea typeface="+mn-ea"/>
              </a:rPr>
              <a:t>t you complying with your medication regimen?”</a:t>
            </a:r>
          </a:p>
          <a:p>
            <a:pPr marL="514350" indent="-514350" eaLnBrk="1" hangingPunct="1">
              <a:lnSpc>
                <a:spcPct val="90000"/>
              </a:lnSpc>
              <a:spcAft>
                <a:spcPts val="600"/>
              </a:spcAft>
              <a:buClr>
                <a:schemeClr val="accent1"/>
              </a:buClr>
              <a:buSzPct val="100000"/>
              <a:buFont typeface="Calibri" pitchFamily="34" charset="0"/>
              <a:buAutoNum type="alphaUcPeriod"/>
              <a:defRPr/>
            </a:pPr>
            <a:r>
              <a:rPr lang="en-US" altLang="ja-JP" sz="2400" dirty="0">
                <a:latin typeface="+mn-lt"/>
                <a:ea typeface="+mn-ea"/>
              </a:rPr>
              <a:t>“It must be discouraging to be readmitted to the hospital so soon.”</a:t>
            </a:r>
          </a:p>
          <a:p>
            <a:pPr marL="514350" indent="-514350" eaLnBrk="1" hangingPunct="1">
              <a:lnSpc>
                <a:spcPct val="90000"/>
              </a:lnSpc>
              <a:spcAft>
                <a:spcPts val="600"/>
              </a:spcAft>
              <a:buClr>
                <a:schemeClr val="accent1"/>
              </a:buClr>
              <a:buSzPct val="100000"/>
              <a:buFont typeface="Calibri" pitchFamily="34" charset="0"/>
              <a:buAutoNum type="alphaUcPeriod"/>
              <a:defRPr/>
            </a:pPr>
            <a:r>
              <a:rPr lang="en-US" altLang="ja-JP" sz="2400" dirty="0">
                <a:latin typeface="+mn-lt"/>
                <a:ea typeface="+mn-ea"/>
              </a:rPr>
              <a:t>“Everyone with bipolar disorder ends up in the hospital occasionally.” </a:t>
            </a:r>
          </a:p>
          <a:p>
            <a:pPr marL="514350" indent="-514350" eaLnBrk="1" hangingPunct="1">
              <a:lnSpc>
                <a:spcPct val="90000"/>
              </a:lnSpc>
              <a:spcAft>
                <a:spcPts val="600"/>
              </a:spcAft>
              <a:buClr>
                <a:schemeClr val="accent1"/>
              </a:buClr>
              <a:buSzPct val="100000"/>
              <a:buFont typeface="Calibri" pitchFamily="34" charset="0"/>
              <a:buAutoNum type="alphaUcPeriod"/>
              <a:defRPr/>
            </a:pPr>
            <a:r>
              <a:rPr lang="en-US" altLang="ja-JP" sz="2400" dirty="0">
                <a:latin typeface="+mn-lt"/>
                <a:ea typeface="+mn-ea"/>
              </a:rPr>
              <a:t>“You must take your drugs as prescribed or you will be </a:t>
            </a:r>
            <a:r>
              <a:rPr lang="en-US" altLang="ja-JP" sz="2400" dirty="0" err="1">
                <a:latin typeface="+mn-lt"/>
                <a:ea typeface="+mn-ea"/>
              </a:rPr>
              <a:t>rehospitalized</a:t>
            </a:r>
            <a:r>
              <a:rPr lang="en-US" altLang="ja-JP" sz="2400" dirty="0">
                <a:latin typeface="+mn-lt"/>
                <a:ea typeface="+mn-ea"/>
              </a:rPr>
              <a:t>.”</a:t>
            </a:r>
            <a:endParaRPr lang="en-US" altLang="en-US" sz="2400" dirty="0">
              <a:latin typeface="+mn-lt"/>
              <a:ea typeface="+mn-ea"/>
            </a:endParaRPr>
          </a:p>
          <a:p>
            <a:pPr eaLnBrk="1" hangingPunct="1">
              <a:lnSpc>
                <a:spcPct val="90000"/>
              </a:lnSpc>
              <a:spcAft>
                <a:spcPts val="600"/>
              </a:spcAft>
              <a:buClr>
                <a:schemeClr val="accent1"/>
              </a:buClr>
              <a:defRPr/>
            </a:pPr>
            <a:endParaRPr lang="en-US" altLang="en-US" dirty="0">
              <a:latin typeface="+mn-lt"/>
              <a:ea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400" name="Rectangle 5939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402" name="Rectangle 5940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394" name="Title 2">
            <a:extLst>
              <a:ext uri="{FF2B5EF4-FFF2-40B4-BE49-F238E27FC236}">
                <a16:creationId xmlns:a16="http://schemas.microsoft.com/office/drawing/2014/main" id="{46AEF41B-E140-4C30-8B8B-7362AC021052}"/>
              </a:ext>
            </a:extLst>
          </p:cNvPr>
          <p:cNvSpPr>
            <a:spLocks noGrp="1"/>
          </p:cNvSpPr>
          <p:nvPr>
            <p:ph type="title"/>
          </p:nvPr>
        </p:nvSpPr>
        <p:spPr>
          <a:xfrm>
            <a:off x="723591" y="804333"/>
            <a:ext cx="2543925" cy="5249334"/>
          </a:xfrm>
        </p:spPr>
        <p:txBody>
          <a:bodyPr>
            <a:normAutofit/>
          </a:bodyPr>
          <a:lstStyle/>
          <a:p>
            <a:pPr algn="r" eaLnBrk="1" hangingPunct="1"/>
            <a:r>
              <a:rPr lang="en-US" altLang="en-US" sz="3400">
                <a:solidFill>
                  <a:srgbClr val="FFFFFF"/>
                </a:solidFill>
                <a:ea typeface="ヒラギノ角ゴ Pro W3" pitchFamily="1" charset="-128"/>
              </a:rPr>
              <a:t>Case Study/Audience Response Question</a:t>
            </a:r>
          </a:p>
        </p:txBody>
      </p:sp>
      <p:sp>
        <p:nvSpPr>
          <p:cNvPr id="59395" name="Content Placeholder 1">
            <a:extLst>
              <a:ext uri="{FF2B5EF4-FFF2-40B4-BE49-F238E27FC236}">
                <a16:creationId xmlns:a16="http://schemas.microsoft.com/office/drawing/2014/main" id="{9946D314-03F0-445A-924E-FB39FB2785E9}"/>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pPr>
            <a:r>
              <a:rPr lang="en-US" altLang="en-US" sz="2400" dirty="0"/>
              <a:t>Becky tells you, </a:t>
            </a:r>
            <a:r>
              <a:rPr lang="ja-JP" altLang="en-US" sz="2400"/>
              <a:t>“</a:t>
            </a:r>
            <a:r>
              <a:rPr lang="en-US" altLang="ja-JP" sz="2400" dirty="0"/>
              <a:t>I have something secret to tell you, but you can</a:t>
            </a:r>
            <a:r>
              <a:rPr lang="ja-JP" altLang="en-US" sz="2400"/>
              <a:t>’</a:t>
            </a:r>
            <a:r>
              <a:rPr lang="en-US" altLang="ja-JP" sz="2400" dirty="0"/>
              <a:t>t tell anyone else.</a:t>
            </a:r>
            <a:r>
              <a:rPr lang="ja-JP" altLang="en-US" sz="2400"/>
              <a:t>”</a:t>
            </a:r>
            <a:r>
              <a:rPr lang="en-US" altLang="ja-JP" sz="2400" dirty="0"/>
              <a:t> The nurse agrees. What is the likely consequence of the nurse</a:t>
            </a:r>
            <a:r>
              <a:rPr lang="ja-JP" altLang="en-US" sz="2400"/>
              <a:t>’</a:t>
            </a:r>
            <a:r>
              <a:rPr lang="en-US" altLang="ja-JP" sz="2400" dirty="0"/>
              <a:t>s action?</a:t>
            </a:r>
          </a:p>
          <a:p>
            <a:pPr marL="0" indent="0" eaLnBrk="1" hangingPunct="1">
              <a:buSzPct val="100000"/>
              <a:buFont typeface="Wingdings 2" panose="05020102010507070707" pitchFamily="18" charset="2"/>
              <a:buNone/>
            </a:pPr>
            <a:endParaRPr lang="en-US" altLang="en-US" sz="2400" dirty="0"/>
          </a:p>
          <a:p>
            <a:pPr marL="461963" lvl="1" indent="-461963" eaLnBrk="1" hangingPunct="1">
              <a:buSzPct val="100000"/>
              <a:buFont typeface="Calibri" panose="020F0502020204030204" pitchFamily="34" charset="0"/>
              <a:buAutoNum type="alphaUcPeriod"/>
            </a:pPr>
            <a:r>
              <a:rPr lang="en-US" altLang="en-US" sz="2400" dirty="0"/>
              <a:t>Healthy feelings of sympathy by the nurse toward the client.</a:t>
            </a:r>
          </a:p>
          <a:p>
            <a:pPr marL="461963" lvl="1" indent="-461963" eaLnBrk="1" hangingPunct="1">
              <a:buSzPct val="100000"/>
              <a:buFont typeface="Calibri" panose="020F0502020204030204" pitchFamily="34" charset="0"/>
              <a:buAutoNum type="alphaUcPeriod"/>
            </a:pPr>
            <a:r>
              <a:rPr lang="en-US" altLang="en-US" sz="2400" dirty="0"/>
              <a:t>Blurred boundaries in the nurse–client relationship.</a:t>
            </a:r>
          </a:p>
          <a:p>
            <a:pPr marL="461963" lvl="1" indent="-461963" eaLnBrk="1" hangingPunct="1">
              <a:buSzPct val="100000"/>
              <a:buFont typeface="Calibri" panose="020F0502020204030204" pitchFamily="34" charset="0"/>
              <a:buAutoNum type="alphaUcPeriod"/>
            </a:pPr>
            <a:r>
              <a:rPr lang="en-US" altLang="en-US" sz="2400" dirty="0"/>
              <a:t>Improved rapport between the nurse and client.</a:t>
            </a:r>
          </a:p>
          <a:p>
            <a:pPr marL="461963" lvl="1" indent="-461963" eaLnBrk="1" hangingPunct="1">
              <a:buSzPct val="100000"/>
              <a:buFont typeface="Calibri" panose="020F0502020204030204" pitchFamily="34" charset="0"/>
              <a:buAutoNum type="alphaUcPeriod"/>
            </a:pPr>
            <a:r>
              <a:rPr lang="en-US" altLang="en-US" sz="2400" dirty="0"/>
              <a:t>Enhanced trust between the nurse and client.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447" name="Rectangle 61446">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49" name="Rectangle 61448">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42" name="Title 2">
            <a:extLst>
              <a:ext uri="{FF2B5EF4-FFF2-40B4-BE49-F238E27FC236}">
                <a16:creationId xmlns:a16="http://schemas.microsoft.com/office/drawing/2014/main" id="{14AB2681-7D69-494D-944E-1A8CE13ABACC}"/>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Audience Response Questions</a:t>
            </a:r>
          </a:p>
        </p:txBody>
      </p:sp>
      <p:sp>
        <p:nvSpPr>
          <p:cNvPr id="32771" name="Content Placeholder 1">
            <a:extLst>
              <a:ext uri="{FF2B5EF4-FFF2-40B4-BE49-F238E27FC236}">
                <a16:creationId xmlns:a16="http://schemas.microsoft.com/office/drawing/2014/main" id="{FFEB208C-FB52-48D5-8E9F-F752D67218EA}"/>
              </a:ext>
            </a:extLst>
          </p:cNvPr>
          <p:cNvSpPr>
            <a:spLocks noGrp="1"/>
          </p:cNvSpPr>
          <p:nvPr>
            <p:ph idx="1"/>
          </p:nvPr>
        </p:nvSpPr>
        <p:spPr>
          <a:xfrm>
            <a:off x="3713286" y="804333"/>
            <a:ext cx="4729502" cy="5249334"/>
          </a:xfrm>
        </p:spPr>
        <p:txBody>
          <a:bodyPr anchor="ctr">
            <a:normAutofit/>
          </a:bodyPr>
          <a:lstStyle/>
          <a:p>
            <a:pPr marL="0" indent="0" eaLnBrk="1" hangingPunct="1">
              <a:buSzPct val="100000"/>
              <a:buFont typeface="Wingdings 2" panose="05020102010507070707" pitchFamily="18" charset="2"/>
              <a:buNone/>
              <a:defRPr/>
            </a:pPr>
            <a:r>
              <a:rPr lang="en-US" altLang="en-US" sz="2400" dirty="0"/>
              <a:t>A nurse spends extra time with a client who has personality features similar to the nurse</a:t>
            </a:r>
            <a:r>
              <a:rPr lang="ja-JP" altLang="en-US" sz="2400"/>
              <a:t>’</a:t>
            </a:r>
            <a:r>
              <a:rPr lang="en-US" altLang="ja-JP" sz="2400" dirty="0"/>
              <a:t>s estranged spouse. Which aspect of </a:t>
            </a:r>
            <a:r>
              <a:rPr lang="en-US" altLang="ja-JP" sz="2400" dirty="0" err="1"/>
              <a:t>countertransference</a:t>
            </a:r>
            <a:r>
              <a:rPr lang="en-US" altLang="ja-JP" sz="2400" dirty="0"/>
              <a:t> is most likely to result?</a:t>
            </a:r>
          </a:p>
          <a:p>
            <a:pPr marL="0" indent="0" eaLnBrk="1" hangingPunct="1">
              <a:buSzPct val="100000"/>
              <a:buFont typeface="Wingdings 2" panose="05020102010507070707" pitchFamily="18" charset="2"/>
              <a:buNone/>
              <a:defRPr/>
            </a:pPr>
            <a:endParaRPr lang="en-US" altLang="en-US" sz="2400" dirty="0"/>
          </a:p>
          <a:p>
            <a:pPr marL="461963" indent="-461963" eaLnBrk="1" hangingPunct="1">
              <a:buSzPct val="100000"/>
              <a:buFont typeface="Calibri" pitchFamily="34" charset="0"/>
              <a:buAutoNum type="alphaUcPeriod"/>
              <a:defRPr/>
            </a:pPr>
            <a:r>
              <a:rPr lang="en-US" altLang="en-US" sz="2400" dirty="0" err="1"/>
              <a:t>Overinvolvement</a:t>
            </a:r>
            <a:endParaRPr lang="en-US" altLang="en-US" sz="2400" dirty="0"/>
          </a:p>
          <a:p>
            <a:pPr marL="461963" indent="-461963" eaLnBrk="1" hangingPunct="1">
              <a:buSzPct val="100000"/>
              <a:buFont typeface="Calibri" pitchFamily="34" charset="0"/>
              <a:buAutoNum type="alphaUcPeriod"/>
              <a:defRPr/>
            </a:pPr>
            <a:r>
              <a:rPr lang="en-US" altLang="en-US" sz="2400" dirty="0"/>
              <a:t>Misuse of honesty</a:t>
            </a:r>
          </a:p>
          <a:p>
            <a:pPr marL="461963" indent="-461963" eaLnBrk="1" hangingPunct="1">
              <a:buSzPct val="100000"/>
              <a:buFont typeface="Calibri" pitchFamily="34" charset="0"/>
              <a:buAutoNum type="alphaUcPeriod"/>
              <a:defRPr/>
            </a:pPr>
            <a:r>
              <a:rPr lang="en-US" altLang="en-US" sz="2400" dirty="0"/>
              <a:t>Indifference</a:t>
            </a:r>
          </a:p>
          <a:p>
            <a:pPr marL="461963" indent="-461963" eaLnBrk="1" hangingPunct="1">
              <a:buSzPct val="100000"/>
              <a:buFont typeface="Calibri" pitchFamily="34" charset="0"/>
              <a:buAutoNum type="alphaUcPeriod"/>
              <a:defRPr/>
            </a:pPr>
            <a:r>
              <a:rPr lang="en-US" altLang="en-US" sz="2400" dirty="0"/>
              <a:t>Rescue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495" name="Rectangle 6349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97" name="Rectangle 6349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90" name="Title 2">
            <a:extLst>
              <a:ext uri="{FF2B5EF4-FFF2-40B4-BE49-F238E27FC236}">
                <a16:creationId xmlns:a16="http://schemas.microsoft.com/office/drawing/2014/main" id="{431012BD-3D0E-4F5F-A1BA-330173446419}"/>
              </a:ext>
            </a:extLst>
          </p:cNvPr>
          <p:cNvSpPr>
            <a:spLocks noGrp="1"/>
          </p:cNvSpPr>
          <p:nvPr>
            <p:ph type="title"/>
          </p:nvPr>
        </p:nvSpPr>
        <p:spPr>
          <a:xfrm>
            <a:off x="723591" y="804333"/>
            <a:ext cx="2543925" cy="5249334"/>
          </a:xfrm>
        </p:spPr>
        <p:txBody>
          <a:bodyPr>
            <a:normAutofit/>
          </a:bodyPr>
          <a:lstStyle/>
          <a:p>
            <a:pPr algn="r" eaLnBrk="1" hangingPunct="1"/>
            <a:r>
              <a:rPr lang="en-US" altLang="en-US" sz="3400">
                <a:solidFill>
                  <a:srgbClr val="FFFFFF"/>
                </a:solidFill>
                <a:ea typeface="ヒラギノ角ゴ Pro W3" pitchFamily="1" charset="-128"/>
              </a:rPr>
              <a:t>Case Study/Audience Response Question</a:t>
            </a:r>
          </a:p>
        </p:txBody>
      </p:sp>
      <p:sp>
        <p:nvSpPr>
          <p:cNvPr id="2" name="Content Placeholder 1">
            <a:extLst>
              <a:ext uri="{FF2B5EF4-FFF2-40B4-BE49-F238E27FC236}">
                <a16:creationId xmlns:a16="http://schemas.microsoft.com/office/drawing/2014/main" id="{4A3499D4-C273-438D-AF49-FB90F604E4D0}"/>
              </a:ext>
            </a:extLst>
          </p:cNvPr>
          <p:cNvSpPr>
            <a:spLocks noGrp="1"/>
          </p:cNvSpPr>
          <p:nvPr>
            <p:ph idx="1"/>
          </p:nvPr>
        </p:nvSpPr>
        <p:spPr>
          <a:xfrm>
            <a:off x="3713286" y="804333"/>
            <a:ext cx="4729502" cy="5249334"/>
          </a:xfrm>
        </p:spPr>
        <p:txBody>
          <a:bodyPr rtlCol="0" anchor="ctr">
            <a:normAutofit/>
          </a:bodyPr>
          <a:lstStyle/>
          <a:p>
            <a:pPr marL="0" indent="0" eaLnBrk="1" fontAlgn="auto" hangingPunct="1">
              <a:spcAft>
                <a:spcPts val="0"/>
              </a:spcAft>
              <a:buSzPct val="100000"/>
              <a:buFont typeface="Wingdings 2" charset="0"/>
              <a:buNone/>
              <a:defRPr/>
            </a:pPr>
            <a:r>
              <a:rPr lang="en-US" sz="2400" dirty="0"/>
              <a:t>As Becky is preparing for discharge, she presents you with a handmade card of appreciation for the care you provided. Should you accept the card?</a:t>
            </a:r>
          </a:p>
          <a:p>
            <a:pPr marL="0" indent="0" eaLnBrk="1" fontAlgn="auto" hangingPunct="1">
              <a:spcAft>
                <a:spcPts val="0"/>
              </a:spcAft>
              <a:buSzPct val="100000"/>
              <a:buFont typeface="Wingdings 2" charset="0"/>
              <a:buNone/>
              <a:defRPr/>
            </a:pPr>
            <a:endParaRPr lang="en-US" sz="2400" dirty="0"/>
          </a:p>
          <a:p>
            <a:pPr marL="461963" indent="-461963" eaLnBrk="1" fontAlgn="auto" hangingPunct="1">
              <a:spcAft>
                <a:spcPts val="0"/>
              </a:spcAft>
              <a:buSzPct val="100000"/>
              <a:buFont typeface="+mj-lt"/>
              <a:buAutoNum type="alphaUcPeriod"/>
              <a:defRPr/>
            </a:pPr>
            <a:r>
              <a:rPr lang="en-US" sz="2400" dirty="0"/>
              <a:t>Yes</a:t>
            </a:r>
          </a:p>
          <a:p>
            <a:pPr marL="461963" indent="-461963" eaLnBrk="1" fontAlgn="auto" hangingPunct="1">
              <a:spcAft>
                <a:spcPts val="0"/>
              </a:spcAft>
              <a:buSzPct val="100000"/>
              <a:buFont typeface="+mj-lt"/>
              <a:buAutoNum type="alphaUcPeriod"/>
              <a:defRPr/>
            </a:pPr>
            <a:r>
              <a:rPr lang="en-US" sz="2400" dirty="0"/>
              <a:t>No</a:t>
            </a:r>
          </a:p>
          <a:p>
            <a:pPr marL="461963" indent="-461963" eaLnBrk="1" fontAlgn="auto" hangingPunct="1">
              <a:spcAft>
                <a:spcPts val="0"/>
              </a:spcAft>
              <a:buSzPct val="100000"/>
              <a:buFont typeface="+mj-lt"/>
              <a:buAutoNum type="alphaUcPeriod"/>
              <a:defRPr/>
            </a:pPr>
            <a:r>
              <a:rPr lang="en-US" sz="2400" dirty="0"/>
              <a:t>Depends on state laws</a:t>
            </a:r>
          </a:p>
          <a:p>
            <a:pPr marL="461963" indent="-461963" eaLnBrk="1" fontAlgn="auto" hangingPunct="1">
              <a:spcAft>
                <a:spcPts val="0"/>
              </a:spcAft>
              <a:buSzPct val="100000"/>
              <a:buFont typeface="+mj-lt"/>
              <a:buAutoNum type="alphaUcPeriod"/>
              <a:defRPr/>
            </a:pPr>
            <a:r>
              <a:rPr lang="en-US" sz="2400" dirty="0"/>
              <a:t>Depends on her illness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Title 2">
            <a:extLst>
              <a:ext uri="{FF2B5EF4-FFF2-40B4-BE49-F238E27FC236}">
                <a16:creationId xmlns:a16="http://schemas.microsoft.com/office/drawing/2014/main" id="{98B43C15-E060-733C-5DA4-4F4C0A7F6BB3}"/>
              </a:ext>
            </a:extLst>
          </p:cNvPr>
          <p:cNvSpPr>
            <a:spLocks noGrp="1"/>
          </p:cNvSpPr>
          <p:nvPr>
            <p:ph type="title"/>
          </p:nvPr>
        </p:nvSpPr>
        <p:spPr>
          <a:xfrm>
            <a:off x="768096" y="585216"/>
            <a:ext cx="7290054" cy="1499616"/>
          </a:xfrm>
        </p:spPr>
        <p:txBody>
          <a:bodyPr>
            <a:normAutofit/>
          </a:bodyPr>
          <a:lstStyle/>
          <a:p>
            <a:pPr eaLnBrk="1" hangingPunct="1"/>
            <a:r>
              <a:rPr lang="en-US" altLang="en-US" dirty="0">
                <a:ea typeface="ＭＳ Ｐゴシック" panose="020B0600070205080204" pitchFamily="34" charset="-128"/>
                <a:cs typeface="Arial" panose="020B0604020202020204" pitchFamily="34" charset="0"/>
              </a:rPr>
              <a:t>Members of the Multidisciplinary Team</a:t>
            </a:r>
            <a:endParaRPr lang="en-US" altLang="en-US">
              <a:ea typeface="ＭＳ Ｐゴシック" panose="020B0600070205080204" pitchFamily="34" charset="-128"/>
              <a:cs typeface="Arial" panose="020B0604020202020204" pitchFamily="34" charset="0"/>
            </a:endParaRPr>
          </a:p>
        </p:txBody>
      </p:sp>
      <p:sp>
        <p:nvSpPr>
          <p:cNvPr id="56321" name="Slide Number Placeholder 3">
            <a:extLst>
              <a:ext uri="{FF2B5EF4-FFF2-40B4-BE49-F238E27FC236}">
                <a16:creationId xmlns:a16="http://schemas.microsoft.com/office/drawing/2014/main" id="{8FA7A495-CE22-3401-3FAF-7EECA1C826C9}"/>
              </a:ext>
            </a:extLst>
          </p:cNvPr>
          <p:cNvSpPr>
            <a:spLocks noGrp="1" noChangeArrowheads="1"/>
          </p:cNvSpPr>
          <p:nvPr>
            <p:ph type="sldNum" sz="quarter" idx="16"/>
          </p:nvPr>
        </p:nvSpPr>
        <p:spPr bwMode="auto">
          <a:xfrm>
            <a:off x="8127999" y="6470704"/>
            <a:ext cx="730251" cy="2743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Aft>
                <a:spcPts val="600"/>
              </a:spcAft>
            </a:pPr>
            <a:r>
              <a:rPr lang="en-GB" altLang="en-US"/>
              <a:t> </a:t>
            </a:r>
            <a:fld id="{FA810C5B-1FB5-9649-98F9-8339E28FCE1F}" type="slidenum">
              <a:rPr lang="en-GB" altLang="en-US"/>
              <a:pPr>
                <a:spcAft>
                  <a:spcPts val="600"/>
                </a:spcAft>
              </a:pPr>
              <a:t>28</a:t>
            </a:fld>
            <a:endParaRPr lang="en-GB" altLang="en-US"/>
          </a:p>
        </p:txBody>
      </p:sp>
      <p:graphicFrame>
        <p:nvGraphicFramePr>
          <p:cNvPr id="56324" name="Content Placeholder 1">
            <a:extLst>
              <a:ext uri="{FF2B5EF4-FFF2-40B4-BE49-F238E27FC236}">
                <a16:creationId xmlns:a16="http://schemas.microsoft.com/office/drawing/2014/main" id="{85F35338-685D-C518-C7DC-ADF7A929A0DE}"/>
              </a:ext>
            </a:extLst>
          </p:cNvPr>
          <p:cNvGraphicFramePr>
            <a:graphicFrameLocks noGrp="1"/>
          </p:cNvGraphicFramePr>
          <p:nvPr>
            <p:ph sz="quarter" idx="13"/>
            <p:extLst>
              <p:ext uri="{D42A27DB-BD31-4B8C-83A1-F6EECF244321}">
                <p14:modId xmlns:p14="http://schemas.microsoft.com/office/powerpoint/2010/main" val="1625149681"/>
              </p:ext>
            </p:extLst>
          </p:nvPr>
        </p:nvGraphicFramePr>
        <p:xfrm>
          <a:off x="768095" y="1811216"/>
          <a:ext cx="7778027" cy="4461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0" name="Rectangle 1024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00" y="-2"/>
            <a:ext cx="3052451"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2" name="Title 1">
            <a:extLst>
              <a:ext uri="{FF2B5EF4-FFF2-40B4-BE49-F238E27FC236}">
                <a16:creationId xmlns:a16="http://schemas.microsoft.com/office/drawing/2014/main" id="{6C01A5AC-4B0C-4127-800E-EE87223BB128}"/>
              </a:ext>
            </a:extLst>
          </p:cNvPr>
          <p:cNvSpPr>
            <a:spLocks noGrp="1"/>
          </p:cNvSpPr>
          <p:nvPr>
            <p:ph type="title"/>
          </p:nvPr>
        </p:nvSpPr>
        <p:spPr>
          <a:xfrm>
            <a:off x="232529" y="640080"/>
            <a:ext cx="2572391" cy="5613236"/>
          </a:xfrm>
        </p:spPr>
        <p:txBody>
          <a:bodyPr anchor="ctr">
            <a:normAutofit/>
          </a:bodyPr>
          <a:lstStyle/>
          <a:p>
            <a:pPr eaLnBrk="1" hangingPunct="1"/>
            <a:r>
              <a:rPr lang="en-US" altLang="en-US">
                <a:solidFill>
                  <a:srgbClr val="FFFFFF"/>
                </a:solidFill>
              </a:rPr>
              <a:t>Therapeutic Use of Self</a:t>
            </a:r>
          </a:p>
        </p:txBody>
      </p:sp>
      <p:sp>
        <p:nvSpPr>
          <p:cNvPr id="10243" name="Content Placeholder 2">
            <a:extLst>
              <a:ext uri="{FF2B5EF4-FFF2-40B4-BE49-F238E27FC236}">
                <a16:creationId xmlns:a16="http://schemas.microsoft.com/office/drawing/2014/main" id="{512F280A-B04A-4F04-85E5-CEF4FFF16F15}"/>
              </a:ext>
            </a:extLst>
          </p:cNvPr>
          <p:cNvSpPr>
            <a:spLocks noGrp="1"/>
          </p:cNvSpPr>
          <p:nvPr>
            <p:ph idx="1"/>
          </p:nvPr>
        </p:nvSpPr>
        <p:spPr>
          <a:xfrm>
            <a:off x="3524863" y="640080"/>
            <a:ext cx="5379104" cy="3745107"/>
          </a:xfrm>
        </p:spPr>
        <p:txBody>
          <a:bodyPr>
            <a:noAutofit/>
          </a:bodyPr>
          <a:lstStyle/>
          <a:p>
            <a:pPr eaLnBrk="1" hangingPunct="1"/>
            <a:r>
              <a:rPr lang="en-US" altLang="en-US" sz="2400" dirty="0"/>
              <a:t>Safe, confidential, reliable, and consistent </a:t>
            </a:r>
          </a:p>
          <a:p>
            <a:pPr eaLnBrk="1" hangingPunct="1"/>
            <a:r>
              <a:rPr lang="en-US" altLang="en-US" sz="2400" dirty="0"/>
              <a:t>Use personality consciously and in full awareness</a:t>
            </a:r>
          </a:p>
          <a:p>
            <a:r>
              <a:rPr lang="en-US" sz="2400" dirty="0">
                <a:cs typeface="Arial" charset="0"/>
              </a:rPr>
              <a:t>Use all the senses – awareness in the moment</a:t>
            </a:r>
            <a:endParaRPr lang="en-US" altLang="en-US" sz="2400" dirty="0"/>
          </a:p>
          <a:p>
            <a:pPr eaLnBrk="1" hangingPunct="1"/>
            <a:r>
              <a:rPr lang="en-US" altLang="en-US" sz="2400" dirty="0"/>
              <a:t>Attempt to establish relatedness</a:t>
            </a:r>
          </a:p>
          <a:p>
            <a:pPr eaLnBrk="1" hangingPunct="1"/>
            <a:r>
              <a:rPr lang="en-US" altLang="en-US" sz="2400" dirty="0"/>
              <a:t>Structure nursing interventions</a:t>
            </a:r>
          </a:p>
        </p:txBody>
      </p:sp>
      <p:pic>
        <p:nvPicPr>
          <p:cNvPr id="10247" name="Graphic 10246" descr="Doctor">
            <a:extLst>
              <a:ext uri="{FF2B5EF4-FFF2-40B4-BE49-F238E27FC236}">
                <a16:creationId xmlns:a16="http://schemas.microsoft.com/office/drawing/2014/main" id="{7B0D398B-8ABC-8855-7245-7D5C922BEC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74430" y="4553084"/>
            <a:ext cx="1685977" cy="168597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A45B3C2-6AC6-430F-A6DA-EE5B0C591415}"/>
              </a:ext>
            </a:extLst>
          </p:cNvPr>
          <p:cNvSpPr>
            <a:spLocks noGrp="1"/>
          </p:cNvSpPr>
          <p:nvPr>
            <p:ph type="title"/>
          </p:nvPr>
        </p:nvSpPr>
        <p:spPr/>
        <p:txBody>
          <a:bodyPr/>
          <a:lstStyle/>
          <a:p>
            <a:pPr eaLnBrk="1" hangingPunct="1"/>
            <a:r>
              <a:rPr lang="en-US" altLang="en-US"/>
              <a:t>Importance of Talk Therapy</a:t>
            </a:r>
          </a:p>
        </p:txBody>
      </p:sp>
      <p:graphicFrame>
        <p:nvGraphicFramePr>
          <p:cNvPr id="12293" name="Content Placeholder 2">
            <a:extLst>
              <a:ext uri="{FF2B5EF4-FFF2-40B4-BE49-F238E27FC236}">
                <a16:creationId xmlns:a16="http://schemas.microsoft.com/office/drawing/2014/main" id="{1431921B-4ECF-3927-F9F6-FAD1AA4B447B}"/>
              </a:ext>
            </a:extLst>
          </p:cNvPr>
          <p:cNvGraphicFramePr>
            <a:graphicFrameLocks noGrp="1"/>
          </p:cNvGraphicFramePr>
          <p:nvPr>
            <p:ph idx="1"/>
            <p:extLst>
              <p:ext uri="{D42A27DB-BD31-4B8C-83A1-F6EECF244321}">
                <p14:modId xmlns:p14="http://schemas.microsoft.com/office/powerpoint/2010/main" val="3321931406"/>
              </p:ext>
            </p:extLst>
          </p:nvPr>
        </p:nvGraphicFramePr>
        <p:xfrm>
          <a:off x="941388" y="1851025"/>
          <a:ext cx="7135812" cy="3959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ABAE619-8AF7-4369-A275-5A2FFFFA70B2}"/>
              </a:ext>
            </a:extLst>
          </p:cNvPr>
          <p:cNvSpPr>
            <a:spLocks noGrp="1"/>
          </p:cNvSpPr>
          <p:nvPr>
            <p:ph type="title"/>
          </p:nvPr>
        </p:nvSpPr>
        <p:spPr/>
        <p:txBody>
          <a:bodyPr/>
          <a:lstStyle/>
          <a:p>
            <a:pPr eaLnBrk="1" hangingPunct="1"/>
            <a:r>
              <a:rPr lang="en-US" altLang="en-US"/>
              <a:t>Goals and Functions</a:t>
            </a:r>
          </a:p>
        </p:txBody>
      </p:sp>
      <p:graphicFrame>
        <p:nvGraphicFramePr>
          <p:cNvPr id="14341" name="Content Placeholder 2">
            <a:extLst>
              <a:ext uri="{FF2B5EF4-FFF2-40B4-BE49-F238E27FC236}">
                <a16:creationId xmlns:a16="http://schemas.microsoft.com/office/drawing/2014/main" id="{8A8B0C57-1714-4915-1953-EC3C6B3E0E11}"/>
              </a:ext>
            </a:extLst>
          </p:cNvPr>
          <p:cNvGraphicFramePr>
            <a:graphicFrameLocks noGrp="1"/>
          </p:cNvGraphicFramePr>
          <p:nvPr>
            <p:ph idx="1"/>
          </p:nvPr>
        </p:nvGraphicFramePr>
        <p:xfrm>
          <a:off x="465138" y="1736725"/>
          <a:ext cx="8229600" cy="4359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6397" name="Rectangle 16391">
            <a:extLst>
              <a:ext uri="{FF2B5EF4-FFF2-40B4-BE49-F238E27FC236}">
                <a16:creationId xmlns:a16="http://schemas.microsoft.com/office/drawing/2014/main" id="{A43280A9-E265-46D1-8575-622906D20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9" name="Freeform 16">
            <a:extLst>
              <a:ext uri="{FF2B5EF4-FFF2-40B4-BE49-F238E27FC236}">
                <a16:creationId xmlns:a16="http://schemas.microsoft.com/office/drawing/2014/main" id="{4DE20B70-4750-4280-B3AC-512C05EEF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6396" name="Rectangle 16395">
            <a:extLst>
              <a:ext uri="{FF2B5EF4-FFF2-40B4-BE49-F238E27FC236}">
                <a16:creationId xmlns:a16="http://schemas.microsoft.com/office/drawing/2014/main" id="{98D95174-B5F2-424A-8183-654A5064D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8" name="Rectangle 16397">
            <a:extLst>
              <a:ext uri="{FF2B5EF4-FFF2-40B4-BE49-F238E27FC236}">
                <a16:creationId xmlns:a16="http://schemas.microsoft.com/office/drawing/2014/main" id="{DD368A96-A16E-42CE-842C-9166E567B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Title 5">
            <a:extLst>
              <a:ext uri="{FF2B5EF4-FFF2-40B4-BE49-F238E27FC236}">
                <a16:creationId xmlns:a16="http://schemas.microsoft.com/office/drawing/2014/main" id="{4717B681-A72C-48D6-ACAE-A60F0CD339EC}"/>
              </a:ext>
            </a:extLst>
          </p:cNvPr>
          <p:cNvSpPr>
            <a:spLocks noGrp="1"/>
          </p:cNvSpPr>
          <p:nvPr>
            <p:ph type="title"/>
          </p:nvPr>
        </p:nvSpPr>
        <p:spPr>
          <a:xfrm>
            <a:off x="3406641" y="942449"/>
            <a:ext cx="5010992" cy="1470249"/>
          </a:xfrm>
        </p:spPr>
        <p:txBody>
          <a:bodyPr>
            <a:normAutofit/>
          </a:bodyPr>
          <a:lstStyle/>
          <a:p>
            <a:pPr eaLnBrk="1" hangingPunct="1"/>
            <a:r>
              <a:rPr lang="en-US" altLang="en-US"/>
              <a:t>Case Study</a:t>
            </a:r>
          </a:p>
        </p:txBody>
      </p:sp>
      <p:cxnSp>
        <p:nvCxnSpPr>
          <p:cNvPr id="16400" name="Straight Connector 16399">
            <a:extLst>
              <a:ext uri="{FF2B5EF4-FFF2-40B4-BE49-F238E27FC236}">
                <a16:creationId xmlns:a16="http://schemas.microsoft.com/office/drawing/2014/main" id="{E350D170-418B-4A22-8B98-15EF799FD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48775" y="2573573"/>
            <a:ext cx="49377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6387" name="Content Placeholder 2">
            <a:extLst>
              <a:ext uri="{FF2B5EF4-FFF2-40B4-BE49-F238E27FC236}">
                <a16:creationId xmlns:a16="http://schemas.microsoft.com/office/drawing/2014/main" id="{8E87AD58-01D8-4416-B361-03516516CCBF}"/>
              </a:ext>
            </a:extLst>
          </p:cNvPr>
          <p:cNvSpPr>
            <a:spLocks noGrp="1"/>
          </p:cNvSpPr>
          <p:nvPr>
            <p:ph idx="1"/>
          </p:nvPr>
        </p:nvSpPr>
        <p:spPr>
          <a:xfrm>
            <a:off x="3410282" y="2773885"/>
            <a:ext cx="5007352" cy="3141013"/>
          </a:xfrm>
        </p:spPr>
        <p:txBody>
          <a:bodyPr>
            <a:normAutofit/>
          </a:bodyPr>
          <a:lstStyle/>
          <a:p>
            <a:pPr marL="0" indent="0" eaLnBrk="1" hangingPunct="1">
              <a:buFont typeface="Wingdings 2" panose="05020102010507070707" pitchFamily="18" charset="2"/>
              <a:buNone/>
            </a:pPr>
            <a:r>
              <a:rPr lang="en-US" altLang="en-US" sz="1700"/>
              <a:t>Becky, 19, has been readmitted to the hospital for an episode of debilitating depression. Becky has bipolar disorder (depressed type).</a:t>
            </a:r>
          </a:p>
          <a:p>
            <a:pPr marL="0" indent="0" eaLnBrk="1" hangingPunct="1">
              <a:buFont typeface="Wingdings 2" panose="05020102010507070707" pitchFamily="18" charset="2"/>
              <a:buNone/>
            </a:pPr>
            <a:r>
              <a:rPr lang="en-US" altLang="en-US" sz="1700"/>
              <a:t>     “I was already hospitalized for this last month,” she says. “This is stupid and hopeless.”</a:t>
            </a:r>
          </a:p>
          <a:p>
            <a:pPr marL="0" indent="0" eaLnBrk="1" hangingPunct="1">
              <a:buFont typeface="Wingdings 2" panose="05020102010507070707" pitchFamily="18" charset="2"/>
              <a:buNone/>
            </a:pPr>
            <a:r>
              <a:rPr lang="en-US" altLang="en-US" sz="1700"/>
              <a:t>     Becky is withdrawn and prefers to lie on her bed. When she must join others in the community room or for her first group therapy session, she sits with her feet curled under her and stares out the window. At times she seems to be holding back tears; at other times she looks angry.</a:t>
            </a: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40" name="Rectangle 18439">
            <a:extLst>
              <a:ext uri="{FF2B5EF4-FFF2-40B4-BE49-F238E27FC236}">
                <a16:creationId xmlns:a16="http://schemas.microsoft.com/office/drawing/2014/main" id="{CBDDD243-ED5F-4896-B18B-ABCF4B7E1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2" name="Rectangle 18441">
            <a:extLst>
              <a:ext uri="{FF2B5EF4-FFF2-40B4-BE49-F238E27FC236}">
                <a16:creationId xmlns:a16="http://schemas.microsoft.com/office/drawing/2014/main" id="{319E6BB3-DF2B-4751-97C5-B3DB949AE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Rectangle 4">
            <a:extLst>
              <a:ext uri="{FF2B5EF4-FFF2-40B4-BE49-F238E27FC236}">
                <a16:creationId xmlns:a16="http://schemas.microsoft.com/office/drawing/2014/main" id="{85232F27-6EF0-4D91-B277-2AAA75843A1C}"/>
              </a:ext>
            </a:extLst>
          </p:cNvPr>
          <p:cNvSpPr>
            <a:spLocks noGrp="1"/>
          </p:cNvSpPr>
          <p:nvPr>
            <p:ph type="title"/>
          </p:nvPr>
        </p:nvSpPr>
        <p:spPr>
          <a:xfrm>
            <a:off x="768096" y="4911819"/>
            <a:ext cx="7290054" cy="1499616"/>
          </a:xfrm>
        </p:spPr>
        <p:txBody>
          <a:bodyPr>
            <a:normAutofit/>
          </a:bodyPr>
          <a:lstStyle/>
          <a:p>
            <a:pPr eaLnBrk="1" hangingPunct="1"/>
            <a:r>
              <a:rPr lang="en-US" altLang="en-US">
                <a:solidFill>
                  <a:srgbClr val="FFFFFF"/>
                </a:solidFill>
              </a:rPr>
              <a:t>Personal Relationships</a:t>
            </a:r>
          </a:p>
        </p:txBody>
      </p:sp>
      <p:sp>
        <p:nvSpPr>
          <p:cNvPr id="18435" name="Rectangle 5">
            <a:extLst>
              <a:ext uri="{FF2B5EF4-FFF2-40B4-BE49-F238E27FC236}">
                <a16:creationId xmlns:a16="http://schemas.microsoft.com/office/drawing/2014/main" id="{04038076-A957-4E26-ACFB-0C12884DD5C2}"/>
              </a:ext>
            </a:extLst>
          </p:cNvPr>
          <p:cNvSpPr>
            <a:spLocks noGrp="1"/>
          </p:cNvSpPr>
          <p:nvPr>
            <p:ph idx="1"/>
          </p:nvPr>
        </p:nvSpPr>
        <p:spPr>
          <a:xfrm>
            <a:off x="768096" y="643467"/>
            <a:ext cx="3562604" cy="3606798"/>
          </a:xfrm>
        </p:spPr>
        <p:txBody>
          <a:bodyPr anchor="ctr">
            <a:normAutofit/>
          </a:bodyPr>
          <a:lstStyle/>
          <a:p>
            <a:pPr eaLnBrk="1" hangingPunct="1"/>
            <a:r>
              <a:rPr lang="en-US" altLang="en-US" sz="1700"/>
              <a:t>Initiated for the purpose of friendship, socialization, enjoyment, or accomplishment of a task</a:t>
            </a:r>
          </a:p>
          <a:p>
            <a:pPr eaLnBrk="1" hangingPunct="1"/>
            <a:r>
              <a:rPr lang="en-US" altLang="en-US" sz="1700"/>
              <a:t>Mutual needs are met</a:t>
            </a:r>
          </a:p>
          <a:p>
            <a:pPr eaLnBrk="1" hangingPunct="1"/>
            <a:r>
              <a:rPr lang="en-US" altLang="en-US" sz="1700"/>
              <a:t>Communication to give advice, give, or ask for help</a:t>
            </a:r>
          </a:p>
          <a:p>
            <a:pPr eaLnBrk="1" hangingPunct="1"/>
            <a:r>
              <a:rPr lang="en-US" altLang="en-US" sz="1700"/>
              <a:t>Content of communication superficial </a:t>
            </a:r>
          </a:p>
        </p:txBody>
      </p:sp>
      <p:pic>
        <p:nvPicPr>
          <p:cNvPr id="3" name="Picture 2" descr="A group of people sitting around a table&#10;&#10;Description automatically generated with medium confidence">
            <a:extLst>
              <a:ext uri="{FF2B5EF4-FFF2-40B4-BE49-F238E27FC236}">
                <a16:creationId xmlns:a16="http://schemas.microsoft.com/office/drawing/2014/main" id="{CA30839B-569D-8C37-1E82-E7E106FF5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3300" y="1642064"/>
            <a:ext cx="3560318" cy="1609604"/>
          </a:xfrm>
          <a:prstGeom prst="rect">
            <a:avLst/>
          </a:prstGeom>
        </p:spPr>
      </p:pic>
      <p:cxnSp>
        <p:nvCxnSpPr>
          <p:cNvPr id="18444" name="Straight Connector 18443">
            <a:extLst>
              <a:ext uri="{FF2B5EF4-FFF2-40B4-BE49-F238E27FC236}">
                <a16:creationId xmlns:a16="http://schemas.microsoft.com/office/drawing/2014/main" id="{A61721DD-D110-44EE-82A7-D56AB687E6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5204427"/>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99" name="Rectangle 20498">
            <a:extLst>
              <a:ext uri="{FF2B5EF4-FFF2-40B4-BE49-F238E27FC236}">
                <a16:creationId xmlns:a16="http://schemas.microsoft.com/office/drawing/2014/main" id="{156E7627-9054-4C34-A9FF-A07F952840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Rectangle 4">
            <a:extLst>
              <a:ext uri="{FF2B5EF4-FFF2-40B4-BE49-F238E27FC236}">
                <a16:creationId xmlns:a16="http://schemas.microsoft.com/office/drawing/2014/main" id="{95A9F5F0-44EE-4C02-8F3B-7A128FEC0402}"/>
              </a:ext>
            </a:extLst>
          </p:cNvPr>
          <p:cNvSpPr>
            <a:spLocks noGrp="1"/>
          </p:cNvSpPr>
          <p:nvPr>
            <p:ph type="title"/>
          </p:nvPr>
        </p:nvSpPr>
        <p:spPr>
          <a:xfrm>
            <a:off x="4463796" y="585216"/>
            <a:ext cx="4305554" cy="1499616"/>
          </a:xfrm>
        </p:spPr>
        <p:txBody>
          <a:bodyPr>
            <a:normAutofit/>
          </a:bodyPr>
          <a:lstStyle/>
          <a:p>
            <a:pPr eaLnBrk="1" hangingPunct="1"/>
            <a:r>
              <a:rPr lang="en-US" altLang="en-US"/>
              <a:t>Therapeutic Relationships</a:t>
            </a:r>
          </a:p>
        </p:txBody>
      </p:sp>
      <p:pic>
        <p:nvPicPr>
          <p:cNvPr id="3" name="Picture 2" descr="A doctor talking to a patient&#10;&#10;Description automatically generated with medium confidence">
            <a:extLst>
              <a:ext uri="{FF2B5EF4-FFF2-40B4-BE49-F238E27FC236}">
                <a16:creationId xmlns:a16="http://schemas.microsoft.com/office/drawing/2014/main" id="{BEDE73BA-F05B-1A51-1884-D3C32F7B5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473" y="1359644"/>
            <a:ext cx="2647700" cy="1761924"/>
          </a:xfrm>
          <a:prstGeom prst="rect">
            <a:avLst/>
          </a:prstGeom>
        </p:spPr>
      </p:pic>
      <p:sp>
        <p:nvSpPr>
          <p:cNvPr id="20501" name="Rectangle 20500">
            <a:extLst>
              <a:ext uri="{FF2B5EF4-FFF2-40B4-BE49-F238E27FC236}">
                <a16:creationId xmlns:a16="http://schemas.microsoft.com/office/drawing/2014/main" id="{BAFFBAEC-4B09-4263-AA73-ECE450FC7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1824" y="484632"/>
            <a:ext cx="603504" cy="351194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503" name="Straight Connector 20502">
            <a:extLst>
              <a:ext uri="{FF2B5EF4-FFF2-40B4-BE49-F238E27FC236}">
                <a16:creationId xmlns:a16="http://schemas.microsoft.com/office/drawing/2014/main" id="{C570AA90-7628-435C-9F08-19F2E026DC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2672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05" name="Rectangle 20504">
            <a:extLst>
              <a:ext uri="{FF2B5EF4-FFF2-40B4-BE49-F238E27FC236}">
                <a16:creationId xmlns:a16="http://schemas.microsoft.com/office/drawing/2014/main" id="{E045B6E3-569F-487B-8966-D3A87C7B4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362" y="4150596"/>
            <a:ext cx="357887" cy="2231807"/>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itting on a couch&#10;&#10;Description automatically generated with medium confidence">
            <a:extLst>
              <a:ext uri="{FF2B5EF4-FFF2-40B4-BE49-F238E27FC236}">
                <a16:creationId xmlns:a16="http://schemas.microsoft.com/office/drawing/2014/main" id="{1E48CF1F-C5CF-CB8E-02DD-5A70F36363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6625" y="4642338"/>
            <a:ext cx="3119991" cy="1630446"/>
          </a:xfrm>
          <a:prstGeom prst="rect">
            <a:avLst/>
          </a:prstGeom>
        </p:spPr>
      </p:pic>
      <p:sp>
        <p:nvSpPr>
          <p:cNvPr id="20483" name="Rectangle 5">
            <a:extLst>
              <a:ext uri="{FF2B5EF4-FFF2-40B4-BE49-F238E27FC236}">
                <a16:creationId xmlns:a16="http://schemas.microsoft.com/office/drawing/2014/main" id="{53956393-6AFC-4CA9-9D53-D72EB1CA7BFB}"/>
              </a:ext>
            </a:extLst>
          </p:cNvPr>
          <p:cNvSpPr>
            <a:spLocks noGrp="1"/>
          </p:cNvSpPr>
          <p:nvPr>
            <p:ph idx="1"/>
          </p:nvPr>
        </p:nvSpPr>
        <p:spPr>
          <a:xfrm>
            <a:off x="4463796" y="2286000"/>
            <a:ext cx="4305554" cy="4023360"/>
          </a:xfrm>
        </p:spPr>
        <p:txBody>
          <a:bodyPr>
            <a:normAutofit/>
          </a:bodyPr>
          <a:lstStyle/>
          <a:p>
            <a:pPr eaLnBrk="1" hangingPunct="1"/>
            <a:r>
              <a:rPr lang="en-US" altLang="en-US" sz="2400" dirty="0"/>
              <a:t>Needs of patient identified and explored</a:t>
            </a:r>
          </a:p>
          <a:p>
            <a:pPr eaLnBrk="1" hangingPunct="1"/>
            <a:r>
              <a:rPr lang="en-US" altLang="en-US" sz="2400" dirty="0"/>
              <a:t>Clear boundaries established</a:t>
            </a:r>
          </a:p>
          <a:p>
            <a:pPr eaLnBrk="1" hangingPunct="1"/>
            <a:r>
              <a:rPr lang="en-US" altLang="en-US" sz="2400" dirty="0"/>
              <a:t>Problem-solving approaches taken</a:t>
            </a:r>
          </a:p>
          <a:p>
            <a:pPr eaLnBrk="1" hangingPunct="1"/>
            <a:r>
              <a:rPr lang="en-US" altLang="en-US" sz="2400" dirty="0"/>
              <a:t>New coping skills developed</a:t>
            </a:r>
          </a:p>
          <a:p>
            <a:pPr eaLnBrk="1" hangingPunct="1"/>
            <a:r>
              <a:rPr lang="en-US" altLang="en-US" sz="2400" dirty="0"/>
              <a:t>Behavioral change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35" name="Rectangle 22534">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22536">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Title 2">
            <a:extLst>
              <a:ext uri="{FF2B5EF4-FFF2-40B4-BE49-F238E27FC236}">
                <a16:creationId xmlns:a16="http://schemas.microsoft.com/office/drawing/2014/main" id="{DB163537-4299-4063-B8F4-DFF1EB175C9D}"/>
              </a:ext>
            </a:extLst>
          </p:cNvPr>
          <p:cNvSpPr>
            <a:spLocks noGrp="1"/>
          </p:cNvSpPr>
          <p:nvPr>
            <p:ph type="title"/>
          </p:nvPr>
        </p:nvSpPr>
        <p:spPr>
          <a:xfrm>
            <a:off x="723591" y="804333"/>
            <a:ext cx="2543925" cy="5249334"/>
          </a:xfrm>
        </p:spPr>
        <p:txBody>
          <a:bodyPr>
            <a:normAutofit/>
          </a:bodyPr>
          <a:lstStyle/>
          <a:p>
            <a:pPr algn="r" eaLnBrk="1" hangingPunct="1"/>
            <a:r>
              <a:rPr lang="en-US" altLang="en-US">
                <a:solidFill>
                  <a:srgbClr val="FFFFFF"/>
                </a:solidFill>
                <a:ea typeface="ヒラギノ角ゴ Pro W3" pitchFamily="1" charset="-128"/>
              </a:rPr>
              <a:t>Case Study/</a:t>
            </a:r>
            <a:br>
              <a:rPr lang="en-US" altLang="en-US">
                <a:solidFill>
                  <a:srgbClr val="FFFFFF"/>
                </a:solidFill>
                <a:ea typeface="ヒラギノ角ゴ Pro W3" pitchFamily="1" charset="-128"/>
              </a:rPr>
            </a:br>
            <a:r>
              <a:rPr lang="en-US" altLang="en-US">
                <a:solidFill>
                  <a:srgbClr val="FFFFFF"/>
                </a:solidFill>
                <a:ea typeface="ヒラギノ角ゴ Pro W3" pitchFamily="1" charset="-128"/>
              </a:rPr>
              <a:t>Audience Response Question</a:t>
            </a:r>
          </a:p>
        </p:txBody>
      </p:sp>
      <p:sp>
        <p:nvSpPr>
          <p:cNvPr id="2" name="Content Placeholder 1">
            <a:extLst>
              <a:ext uri="{FF2B5EF4-FFF2-40B4-BE49-F238E27FC236}">
                <a16:creationId xmlns:a16="http://schemas.microsoft.com/office/drawing/2014/main" id="{0EAF7C4F-F634-4D3F-9572-EEA75B6A9A5E}"/>
              </a:ext>
            </a:extLst>
          </p:cNvPr>
          <p:cNvSpPr>
            <a:spLocks noGrp="1"/>
          </p:cNvSpPr>
          <p:nvPr>
            <p:ph idx="1"/>
          </p:nvPr>
        </p:nvSpPr>
        <p:spPr>
          <a:xfrm>
            <a:off x="3713286" y="804333"/>
            <a:ext cx="4729502" cy="5249334"/>
          </a:xfrm>
        </p:spPr>
        <p:txBody>
          <a:bodyPr rtlCol="0" anchor="ctr">
            <a:normAutofit/>
          </a:bodyPr>
          <a:lstStyle/>
          <a:p>
            <a:pPr marL="0" indent="0" eaLnBrk="1" fontAlgn="auto" hangingPunct="1">
              <a:spcAft>
                <a:spcPts val="0"/>
              </a:spcAft>
              <a:buSzPct val="100000"/>
              <a:buFont typeface="Wingdings 2" charset="0"/>
              <a:buNone/>
              <a:defRPr/>
            </a:pPr>
            <a:r>
              <a:rPr lang="en-US"/>
              <a:t>You are about to initiate your first contact with Becky. Which is the most suitable goal in establishing the therapeutic relationship?</a:t>
            </a:r>
          </a:p>
          <a:p>
            <a:pPr marL="0" indent="0" eaLnBrk="1" fontAlgn="auto" hangingPunct="1">
              <a:spcAft>
                <a:spcPts val="0"/>
              </a:spcAft>
              <a:buSzPct val="100000"/>
              <a:buFont typeface="Wingdings 2" charset="0"/>
              <a:buNone/>
              <a:defRPr/>
            </a:pPr>
            <a:endParaRPr lang="en-US"/>
          </a:p>
          <a:p>
            <a:pPr marL="514350" indent="-514350" eaLnBrk="1" fontAlgn="auto" hangingPunct="1">
              <a:spcAft>
                <a:spcPts val="0"/>
              </a:spcAft>
              <a:buSzPct val="100000"/>
              <a:buFont typeface="+mj-lt"/>
              <a:buAutoNum type="alphaUcPeriod"/>
              <a:defRPr/>
            </a:pPr>
            <a:r>
              <a:rPr lang="en-US"/>
              <a:t>Establish friendship and a sense of fun</a:t>
            </a:r>
          </a:p>
          <a:p>
            <a:pPr marL="514350" indent="-514350" eaLnBrk="1" fontAlgn="auto" hangingPunct="1">
              <a:spcAft>
                <a:spcPts val="0"/>
              </a:spcAft>
              <a:buSzPct val="100000"/>
              <a:buFont typeface="+mj-lt"/>
              <a:buAutoNum type="alphaUcPeriod"/>
              <a:defRPr/>
            </a:pPr>
            <a:r>
              <a:rPr lang="en-US"/>
              <a:t>Ensure that mutual needs will be met</a:t>
            </a:r>
          </a:p>
          <a:p>
            <a:pPr marL="514350" indent="-514350" eaLnBrk="1" fontAlgn="auto" hangingPunct="1">
              <a:spcAft>
                <a:spcPts val="0"/>
              </a:spcAft>
              <a:buSzPct val="100000"/>
              <a:buFont typeface="+mj-lt"/>
              <a:buAutoNum type="alphaUcPeriod"/>
              <a:defRPr/>
            </a:pPr>
            <a:r>
              <a:rPr lang="en-US"/>
              <a:t>Establish clear boundaries while identifying patient needs</a:t>
            </a:r>
          </a:p>
          <a:p>
            <a:pPr marL="514350" indent="-514350" eaLnBrk="1" fontAlgn="auto" hangingPunct="1">
              <a:spcAft>
                <a:spcPts val="0"/>
              </a:spcAft>
              <a:buSzPct val="100000"/>
              <a:buFont typeface="+mj-lt"/>
              <a:buAutoNum type="alphaUcPeriod"/>
              <a:defRPr/>
            </a:pPr>
            <a:r>
              <a:rPr lang="en-US"/>
              <a:t>Ensure two-way communication to give or ask for help</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1087</Words>
  <Application>Microsoft Macintosh PowerPoint</Application>
  <PresentationFormat>On-screen Show (4:3)</PresentationFormat>
  <Paragraphs>210</Paragraphs>
  <Slides>28</Slides>
  <Notes>28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28</vt:i4>
      </vt:variant>
    </vt:vector>
  </HeadingPairs>
  <TitlesOfParts>
    <vt:vector size="38" baseType="lpstr">
      <vt:lpstr>Arial</vt:lpstr>
      <vt:lpstr>Calibri</vt:lpstr>
      <vt:lpstr>Symbol</vt:lpstr>
      <vt:lpstr>Tw Cen MT</vt:lpstr>
      <vt:lpstr>Tw Cen MT Condensed</vt:lpstr>
      <vt:lpstr>Wingdings</vt:lpstr>
      <vt:lpstr>Wingdings 2</vt:lpstr>
      <vt:lpstr>Wingdings 3</vt:lpstr>
      <vt:lpstr>Office Theme</vt:lpstr>
      <vt:lpstr>Integral</vt:lpstr>
      <vt:lpstr>Therapeutic Relationships </vt:lpstr>
      <vt:lpstr>Concepts Central to  the Nurse–Patient Relationship</vt:lpstr>
      <vt:lpstr>Therapeutic Use of Self</vt:lpstr>
      <vt:lpstr>Importance of Talk Therapy</vt:lpstr>
      <vt:lpstr>Goals and Functions</vt:lpstr>
      <vt:lpstr>Case Study</vt:lpstr>
      <vt:lpstr>Personal Relationships</vt:lpstr>
      <vt:lpstr>Therapeutic Relationships</vt:lpstr>
      <vt:lpstr>Case Study/ Audience Response Question</vt:lpstr>
      <vt:lpstr>Relationship Boundaries &amp; Roles</vt:lpstr>
      <vt:lpstr>Relationship Boundaries &amp; Roles (Cont.)</vt:lpstr>
      <vt:lpstr>Blurring of Roles</vt:lpstr>
      <vt:lpstr>A Focus on Self-Awareness</vt:lpstr>
      <vt:lpstr>Patient Behaviors &amp; Nursing responses</vt:lpstr>
      <vt:lpstr>Patient Behaviors &amp; Nursing responses</vt:lpstr>
      <vt:lpstr>Case Study/ Audience Response Question</vt:lpstr>
      <vt:lpstr>Peplau’s Model of Nurse–Patient Relationship</vt:lpstr>
      <vt:lpstr>preOrientation Phase</vt:lpstr>
      <vt:lpstr>Orientation Phase</vt:lpstr>
      <vt:lpstr>Working Phase</vt:lpstr>
      <vt:lpstr>Termination Phase</vt:lpstr>
      <vt:lpstr>Phases of therapeutic &amp; Nontherapeutic relationships</vt:lpstr>
      <vt:lpstr>Factors That Promote Patient Growth</vt:lpstr>
      <vt:lpstr>Case Study/Audience Response Question</vt:lpstr>
      <vt:lpstr>Case Study/Audience Response Question</vt:lpstr>
      <vt:lpstr>Audience Response Questions</vt:lpstr>
      <vt:lpstr>Case Study/Audience Response Question</vt:lpstr>
      <vt:lpstr>Members of the Multidisciplinary Team</vt:lpstr>
    </vt:vector>
  </TitlesOfParts>
  <Manager>Cindy Thoms</Manager>
  <Company>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009</dc:title>
  <dc:subject>Therapeutic Relationships</dc:subject>
  <dc:creator>Varcarolis</dc:creator>
  <dc:description>Foundations of Psychiatric Mental Health Nursing, 6/e</dc:description>
  <cp:lastModifiedBy>Microsoft Office User</cp:lastModifiedBy>
  <cp:revision>177</cp:revision>
  <dcterms:created xsi:type="dcterms:W3CDTF">2005-06-02T05:15:00Z</dcterms:created>
  <dcterms:modified xsi:type="dcterms:W3CDTF">2022-08-08T23:32:10Z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2021-04-07T16:18:46Z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7f18d836-a348-41a2-b502-8d1a88af4e95</vt:lpwstr>
  </property>
  <property fmtid="{D5CDD505-2E9C-101B-9397-08002B2CF9AE}" pid="8" name="MSIP_Label_549ac42a-3eb4-4074-b885-aea26bd6241e_ContentBits">
    <vt:lpwstr>0</vt:lpwstr>
  </property>
</Properties>
</file>