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970" r:id="rId2"/>
  </p:sldMasterIdLst>
  <p:notesMasterIdLst>
    <p:notesMasterId r:id="rId33"/>
  </p:notesMasterIdLst>
  <p:sldIdLst>
    <p:sldId id="575" r:id="rId3"/>
    <p:sldId id="987" r:id="rId4"/>
    <p:sldId id="988" r:id="rId5"/>
    <p:sldId id="997" r:id="rId6"/>
    <p:sldId id="990" r:id="rId7"/>
    <p:sldId id="963" r:id="rId8"/>
    <p:sldId id="971" r:id="rId9"/>
    <p:sldId id="992" r:id="rId10"/>
    <p:sldId id="981" r:id="rId11"/>
    <p:sldId id="991" r:id="rId12"/>
    <p:sldId id="989" r:id="rId13"/>
    <p:sldId id="915" r:id="rId14"/>
    <p:sldId id="928" r:id="rId15"/>
    <p:sldId id="977" r:id="rId16"/>
    <p:sldId id="982" r:id="rId17"/>
    <p:sldId id="976" r:id="rId18"/>
    <p:sldId id="968" r:id="rId19"/>
    <p:sldId id="998" r:id="rId20"/>
    <p:sldId id="955" r:id="rId21"/>
    <p:sldId id="993" r:id="rId22"/>
    <p:sldId id="999" r:id="rId23"/>
    <p:sldId id="995" r:id="rId24"/>
    <p:sldId id="969" r:id="rId25"/>
    <p:sldId id="983" r:id="rId26"/>
    <p:sldId id="967" r:id="rId27"/>
    <p:sldId id="972" r:id="rId28"/>
    <p:sldId id="970" r:id="rId29"/>
    <p:sldId id="994" r:id="rId30"/>
    <p:sldId id="996" r:id="rId31"/>
    <p:sldId id="973"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67619" autoAdjust="0"/>
  </p:normalViewPr>
  <p:slideViewPr>
    <p:cSldViewPr snapToGrid="0">
      <p:cViewPr varScale="1">
        <p:scale>
          <a:sx n="80" d="100"/>
          <a:sy n="80" d="100"/>
        </p:scale>
        <p:origin x="2000" y="176"/>
      </p:cViewPr>
      <p:guideLst>
        <p:guide orient="horz" pos="2160"/>
        <p:guide pos="2880"/>
      </p:guideLst>
    </p:cSldViewPr>
  </p:slideViewPr>
  <p:outlineViewPr>
    <p:cViewPr>
      <p:scale>
        <a:sx n="33" d="100"/>
        <a:sy n="33" d="100"/>
      </p:scale>
      <p:origin x="0" y="795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548" y="1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47F7B5-6DA6-4135-BE70-CC9D8581DA5B}"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C73FBA65-8DF1-4464-B09D-14CB9A1F0957}">
      <dgm:prSet/>
      <dgm:spPr/>
      <dgm:t>
        <a:bodyPr/>
        <a:lstStyle/>
        <a:p>
          <a:r>
            <a:rPr lang="en-US"/>
            <a:t>Therapeutic Communication</a:t>
          </a:r>
        </a:p>
      </dgm:t>
    </dgm:pt>
    <dgm:pt modelId="{B5302FAF-8490-4618-AC0C-397289513BE2}" type="parTrans" cxnId="{1D2A8648-9FCF-4D76-9ABA-5C79D0BD9E16}">
      <dgm:prSet/>
      <dgm:spPr/>
      <dgm:t>
        <a:bodyPr/>
        <a:lstStyle/>
        <a:p>
          <a:endParaRPr lang="en-US"/>
        </a:p>
      </dgm:t>
    </dgm:pt>
    <dgm:pt modelId="{9836673B-6838-4142-A482-48D43038D960}" type="sibTrans" cxnId="{1D2A8648-9FCF-4D76-9ABA-5C79D0BD9E16}">
      <dgm:prSet/>
      <dgm:spPr/>
      <dgm:t>
        <a:bodyPr/>
        <a:lstStyle/>
        <a:p>
          <a:endParaRPr lang="en-US"/>
        </a:p>
      </dgm:t>
    </dgm:pt>
    <dgm:pt modelId="{B7A9DD49-EB4C-4B15-AAEF-4681158E5770}">
      <dgm:prSet/>
      <dgm:spPr/>
      <dgm:t>
        <a:bodyPr/>
        <a:lstStyle/>
        <a:p>
          <a:r>
            <a:rPr lang="en-US"/>
            <a:t>Patient-centered</a:t>
          </a:r>
        </a:p>
      </dgm:t>
    </dgm:pt>
    <dgm:pt modelId="{CF92AEB2-2054-48D9-9263-7D64815154FB}" type="parTrans" cxnId="{3930C066-0358-4D99-AAF7-0D42FB0B3CEA}">
      <dgm:prSet/>
      <dgm:spPr/>
      <dgm:t>
        <a:bodyPr/>
        <a:lstStyle/>
        <a:p>
          <a:endParaRPr lang="en-US"/>
        </a:p>
      </dgm:t>
    </dgm:pt>
    <dgm:pt modelId="{031028A6-DFAC-4B48-937A-517987606EBB}" type="sibTrans" cxnId="{3930C066-0358-4D99-AAF7-0D42FB0B3CEA}">
      <dgm:prSet/>
      <dgm:spPr/>
      <dgm:t>
        <a:bodyPr/>
        <a:lstStyle/>
        <a:p>
          <a:endParaRPr lang="en-US"/>
        </a:p>
      </dgm:t>
    </dgm:pt>
    <dgm:pt modelId="{8EA08434-089E-4D79-9162-94B247F7C4E8}">
      <dgm:prSet/>
      <dgm:spPr/>
      <dgm:t>
        <a:bodyPr/>
        <a:lstStyle/>
        <a:p>
          <a:r>
            <a:rPr lang="en-US"/>
            <a:t>Goal-directed</a:t>
          </a:r>
        </a:p>
      </dgm:t>
    </dgm:pt>
    <dgm:pt modelId="{AF5DE3E0-FBB0-488B-9900-00B5A4D3F10A}" type="parTrans" cxnId="{7C8299ED-5B40-4F5C-9A85-26C83D58945D}">
      <dgm:prSet/>
      <dgm:spPr/>
      <dgm:t>
        <a:bodyPr/>
        <a:lstStyle/>
        <a:p>
          <a:endParaRPr lang="en-US"/>
        </a:p>
      </dgm:t>
    </dgm:pt>
    <dgm:pt modelId="{2FB986F1-36B0-43B1-9EF5-516F7400B96C}" type="sibTrans" cxnId="{7C8299ED-5B40-4F5C-9A85-26C83D58945D}">
      <dgm:prSet/>
      <dgm:spPr/>
      <dgm:t>
        <a:bodyPr/>
        <a:lstStyle/>
        <a:p>
          <a:endParaRPr lang="en-US"/>
        </a:p>
      </dgm:t>
    </dgm:pt>
    <dgm:pt modelId="{360516A8-F6A3-45D5-9949-8FFE2FEEC9F1}">
      <dgm:prSet/>
      <dgm:spPr/>
      <dgm:t>
        <a:bodyPr/>
        <a:lstStyle/>
        <a:p>
          <a:r>
            <a:rPr lang="en-US"/>
            <a:t>Scientifically based</a:t>
          </a:r>
        </a:p>
      </dgm:t>
    </dgm:pt>
    <dgm:pt modelId="{7DA2EFB6-F0EB-474A-81F4-15D7141C518B}" type="parTrans" cxnId="{0F6D07E0-45C2-4A9F-891B-29DC77955304}">
      <dgm:prSet/>
      <dgm:spPr/>
      <dgm:t>
        <a:bodyPr/>
        <a:lstStyle/>
        <a:p>
          <a:endParaRPr lang="en-US"/>
        </a:p>
      </dgm:t>
    </dgm:pt>
    <dgm:pt modelId="{D181C087-2C95-411D-82BE-C080EE5A7B85}" type="sibTrans" cxnId="{0F6D07E0-45C2-4A9F-891B-29DC77955304}">
      <dgm:prSet/>
      <dgm:spPr/>
      <dgm:t>
        <a:bodyPr/>
        <a:lstStyle/>
        <a:p>
          <a:endParaRPr lang="en-US"/>
        </a:p>
      </dgm:t>
    </dgm:pt>
    <dgm:pt modelId="{D6A8B7C2-8AD5-444A-80C3-51E14E298E97}">
      <dgm:prSet/>
      <dgm:spPr/>
      <dgm:t>
        <a:bodyPr/>
        <a:lstStyle/>
        <a:p>
          <a:r>
            <a:rPr lang="en-US"/>
            <a:t>Saying the Wrong Thing</a:t>
          </a:r>
        </a:p>
      </dgm:t>
    </dgm:pt>
    <dgm:pt modelId="{8F9C267F-7656-4996-8708-C1D0B659E2C6}" type="parTrans" cxnId="{71EEC6AB-71D9-43E8-9709-A4534FEC78ED}">
      <dgm:prSet/>
      <dgm:spPr/>
      <dgm:t>
        <a:bodyPr/>
        <a:lstStyle/>
        <a:p>
          <a:endParaRPr lang="en-US"/>
        </a:p>
      </dgm:t>
    </dgm:pt>
    <dgm:pt modelId="{6B5D96A1-D49F-4D87-B6E8-1FC803D2E537}" type="sibTrans" cxnId="{71EEC6AB-71D9-43E8-9709-A4534FEC78ED}">
      <dgm:prSet/>
      <dgm:spPr/>
      <dgm:t>
        <a:bodyPr/>
        <a:lstStyle/>
        <a:p>
          <a:endParaRPr lang="en-US"/>
        </a:p>
      </dgm:t>
    </dgm:pt>
    <dgm:pt modelId="{B4225EED-CE73-4E11-AD1B-EDAF2A27E71B}">
      <dgm:prSet/>
      <dgm:spPr/>
      <dgm:t>
        <a:bodyPr/>
        <a:lstStyle/>
        <a:p>
          <a:r>
            <a:rPr lang="en-US"/>
            <a:t>Making mistakes helps us to find more useful and effective ways of helping individuals reach their goals. </a:t>
          </a:r>
        </a:p>
      </dgm:t>
    </dgm:pt>
    <dgm:pt modelId="{9DC21363-6C86-4F7C-9DA6-FD2B2E66CA34}" type="parTrans" cxnId="{78E9B48B-14B8-4DFD-8F3F-F05606CBE7C1}">
      <dgm:prSet/>
      <dgm:spPr/>
      <dgm:t>
        <a:bodyPr/>
        <a:lstStyle/>
        <a:p>
          <a:endParaRPr lang="en-US"/>
        </a:p>
      </dgm:t>
    </dgm:pt>
    <dgm:pt modelId="{28B78C56-08F0-4F45-8E17-C56D838A912D}" type="sibTrans" cxnId="{78E9B48B-14B8-4DFD-8F3F-F05606CBE7C1}">
      <dgm:prSet/>
      <dgm:spPr/>
      <dgm:t>
        <a:bodyPr/>
        <a:lstStyle/>
        <a:p>
          <a:endParaRPr lang="en-US"/>
        </a:p>
      </dgm:t>
    </dgm:pt>
    <dgm:pt modelId="{BF748598-888E-6E43-8509-DDC4852129F7}" type="pres">
      <dgm:prSet presAssocID="{8647F7B5-6DA6-4135-BE70-CC9D8581DA5B}" presName="linear" presStyleCnt="0">
        <dgm:presLayoutVars>
          <dgm:dir/>
          <dgm:animLvl val="lvl"/>
          <dgm:resizeHandles val="exact"/>
        </dgm:presLayoutVars>
      </dgm:prSet>
      <dgm:spPr/>
    </dgm:pt>
    <dgm:pt modelId="{6E0E2A7B-2CAC-0441-A395-902FD937F2BC}" type="pres">
      <dgm:prSet presAssocID="{C73FBA65-8DF1-4464-B09D-14CB9A1F0957}" presName="parentLin" presStyleCnt="0"/>
      <dgm:spPr/>
    </dgm:pt>
    <dgm:pt modelId="{F775F58F-480D-9A46-BA81-31C0134D6E80}" type="pres">
      <dgm:prSet presAssocID="{C73FBA65-8DF1-4464-B09D-14CB9A1F0957}" presName="parentLeftMargin" presStyleLbl="node1" presStyleIdx="0" presStyleCnt="2"/>
      <dgm:spPr/>
    </dgm:pt>
    <dgm:pt modelId="{D1FBBE3E-51F1-4247-94C1-2040C5415778}" type="pres">
      <dgm:prSet presAssocID="{C73FBA65-8DF1-4464-B09D-14CB9A1F0957}" presName="parentText" presStyleLbl="node1" presStyleIdx="0" presStyleCnt="2">
        <dgm:presLayoutVars>
          <dgm:chMax val="0"/>
          <dgm:bulletEnabled val="1"/>
        </dgm:presLayoutVars>
      </dgm:prSet>
      <dgm:spPr/>
    </dgm:pt>
    <dgm:pt modelId="{39231C89-DBCE-4D4D-BBEA-CDFA0E20A06E}" type="pres">
      <dgm:prSet presAssocID="{C73FBA65-8DF1-4464-B09D-14CB9A1F0957}" presName="negativeSpace" presStyleCnt="0"/>
      <dgm:spPr/>
    </dgm:pt>
    <dgm:pt modelId="{8E8DC009-581B-1B4E-84FB-CFA1E8DDB64C}" type="pres">
      <dgm:prSet presAssocID="{C73FBA65-8DF1-4464-B09D-14CB9A1F0957}" presName="childText" presStyleLbl="conFgAcc1" presStyleIdx="0" presStyleCnt="2">
        <dgm:presLayoutVars>
          <dgm:bulletEnabled val="1"/>
        </dgm:presLayoutVars>
      </dgm:prSet>
      <dgm:spPr/>
    </dgm:pt>
    <dgm:pt modelId="{59E7950D-19B1-A342-8C1C-5FD02FD0604E}" type="pres">
      <dgm:prSet presAssocID="{9836673B-6838-4142-A482-48D43038D960}" presName="spaceBetweenRectangles" presStyleCnt="0"/>
      <dgm:spPr/>
    </dgm:pt>
    <dgm:pt modelId="{F8EF15C4-F0E0-D847-B6A6-E752FBE5D9CA}" type="pres">
      <dgm:prSet presAssocID="{D6A8B7C2-8AD5-444A-80C3-51E14E298E97}" presName="parentLin" presStyleCnt="0"/>
      <dgm:spPr/>
    </dgm:pt>
    <dgm:pt modelId="{D971144C-6F3B-8D44-A05F-2D853F1584B3}" type="pres">
      <dgm:prSet presAssocID="{D6A8B7C2-8AD5-444A-80C3-51E14E298E97}" presName="parentLeftMargin" presStyleLbl="node1" presStyleIdx="0" presStyleCnt="2"/>
      <dgm:spPr/>
    </dgm:pt>
    <dgm:pt modelId="{D825223C-0A76-204B-95E4-FE4377CE0405}" type="pres">
      <dgm:prSet presAssocID="{D6A8B7C2-8AD5-444A-80C3-51E14E298E97}" presName="parentText" presStyleLbl="node1" presStyleIdx="1" presStyleCnt="2">
        <dgm:presLayoutVars>
          <dgm:chMax val="0"/>
          <dgm:bulletEnabled val="1"/>
        </dgm:presLayoutVars>
      </dgm:prSet>
      <dgm:spPr/>
    </dgm:pt>
    <dgm:pt modelId="{083FA8D3-55F4-0D4A-BDDC-8B561BCDC821}" type="pres">
      <dgm:prSet presAssocID="{D6A8B7C2-8AD5-444A-80C3-51E14E298E97}" presName="negativeSpace" presStyleCnt="0"/>
      <dgm:spPr/>
    </dgm:pt>
    <dgm:pt modelId="{8FD2EACB-BB61-FD47-997C-4B1A6210C438}" type="pres">
      <dgm:prSet presAssocID="{D6A8B7C2-8AD5-444A-80C3-51E14E298E97}" presName="childText" presStyleLbl="conFgAcc1" presStyleIdx="1" presStyleCnt="2">
        <dgm:presLayoutVars>
          <dgm:bulletEnabled val="1"/>
        </dgm:presLayoutVars>
      </dgm:prSet>
      <dgm:spPr/>
    </dgm:pt>
  </dgm:ptLst>
  <dgm:cxnLst>
    <dgm:cxn modelId="{315C1727-CA5C-7A40-832A-74859C6F1FA2}" type="presOf" srcId="{C73FBA65-8DF1-4464-B09D-14CB9A1F0957}" destId="{F775F58F-480D-9A46-BA81-31C0134D6E80}" srcOrd="0" destOrd="0" presId="urn:microsoft.com/office/officeart/2005/8/layout/list1"/>
    <dgm:cxn modelId="{73A6153F-E698-7C4F-9BD5-6A09A70D9360}" type="presOf" srcId="{360516A8-F6A3-45D5-9949-8FFE2FEEC9F1}" destId="{8E8DC009-581B-1B4E-84FB-CFA1E8DDB64C}" srcOrd="0" destOrd="2" presId="urn:microsoft.com/office/officeart/2005/8/layout/list1"/>
    <dgm:cxn modelId="{1D2A8648-9FCF-4D76-9ABA-5C79D0BD9E16}" srcId="{8647F7B5-6DA6-4135-BE70-CC9D8581DA5B}" destId="{C73FBA65-8DF1-4464-B09D-14CB9A1F0957}" srcOrd="0" destOrd="0" parTransId="{B5302FAF-8490-4618-AC0C-397289513BE2}" sibTransId="{9836673B-6838-4142-A482-48D43038D960}"/>
    <dgm:cxn modelId="{3930C066-0358-4D99-AAF7-0D42FB0B3CEA}" srcId="{C73FBA65-8DF1-4464-B09D-14CB9A1F0957}" destId="{B7A9DD49-EB4C-4B15-AAEF-4681158E5770}" srcOrd="0" destOrd="0" parTransId="{CF92AEB2-2054-48D9-9263-7D64815154FB}" sibTransId="{031028A6-DFAC-4B48-937A-517987606EBB}"/>
    <dgm:cxn modelId="{11E3F87B-0EEF-FB4A-9F6F-AB3BD55CDCE7}" type="presOf" srcId="{8EA08434-089E-4D79-9162-94B247F7C4E8}" destId="{8E8DC009-581B-1B4E-84FB-CFA1E8DDB64C}" srcOrd="0" destOrd="1" presId="urn:microsoft.com/office/officeart/2005/8/layout/list1"/>
    <dgm:cxn modelId="{AF559E82-FB98-1C47-A4F8-3BEFEDC5896B}" type="presOf" srcId="{D6A8B7C2-8AD5-444A-80C3-51E14E298E97}" destId="{D825223C-0A76-204B-95E4-FE4377CE0405}" srcOrd="1" destOrd="0" presId="urn:microsoft.com/office/officeart/2005/8/layout/list1"/>
    <dgm:cxn modelId="{F200818A-DE15-A34A-9219-C02C92B87FCF}" type="presOf" srcId="{B4225EED-CE73-4E11-AD1B-EDAF2A27E71B}" destId="{8FD2EACB-BB61-FD47-997C-4B1A6210C438}" srcOrd="0" destOrd="0" presId="urn:microsoft.com/office/officeart/2005/8/layout/list1"/>
    <dgm:cxn modelId="{78E9B48B-14B8-4DFD-8F3F-F05606CBE7C1}" srcId="{D6A8B7C2-8AD5-444A-80C3-51E14E298E97}" destId="{B4225EED-CE73-4E11-AD1B-EDAF2A27E71B}" srcOrd="0" destOrd="0" parTransId="{9DC21363-6C86-4F7C-9DA6-FD2B2E66CA34}" sibTransId="{28B78C56-08F0-4F45-8E17-C56D838A912D}"/>
    <dgm:cxn modelId="{AA896F96-D1A4-3942-8611-A7F84F5A898F}" type="presOf" srcId="{8647F7B5-6DA6-4135-BE70-CC9D8581DA5B}" destId="{BF748598-888E-6E43-8509-DDC4852129F7}" srcOrd="0" destOrd="0" presId="urn:microsoft.com/office/officeart/2005/8/layout/list1"/>
    <dgm:cxn modelId="{FBA0329B-9F27-6D44-9340-089CBD3660C4}" type="presOf" srcId="{B7A9DD49-EB4C-4B15-AAEF-4681158E5770}" destId="{8E8DC009-581B-1B4E-84FB-CFA1E8DDB64C}" srcOrd="0" destOrd="0" presId="urn:microsoft.com/office/officeart/2005/8/layout/list1"/>
    <dgm:cxn modelId="{71EEC6AB-71D9-43E8-9709-A4534FEC78ED}" srcId="{8647F7B5-6DA6-4135-BE70-CC9D8581DA5B}" destId="{D6A8B7C2-8AD5-444A-80C3-51E14E298E97}" srcOrd="1" destOrd="0" parTransId="{8F9C267F-7656-4996-8708-C1D0B659E2C6}" sibTransId="{6B5D96A1-D49F-4D87-B6E8-1FC803D2E537}"/>
    <dgm:cxn modelId="{A84FE6C8-CC76-3F4F-B5F3-0D859A4FE8F0}" type="presOf" srcId="{C73FBA65-8DF1-4464-B09D-14CB9A1F0957}" destId="{D1FBBE3E-51F1-4247-94C1-2040C5415778}" srcOrd="1" destOrd="0" presId="urn:microsoft.com/office/officeart/2005/8/layout/list1"/>
    <dgm:cxn modelId="{EFD033D9-0976-BB46-85BE-51AD54B0E906}" type="presOf" srcId="{D6A8B7C2-8AD5-444A-80C3-51E14E298E97}" destId="{D971144C-6F3B-8D44-A05F-2D853F1584B3}" srcOrd="0" destOrd="0" presId="urn:microsoft.com/office/officeart/2005/8/layout/list1"/>
    <dgm:cxn modelId="{0F6D07E0-45C2-4A9F-891B-29DC77955304}" srcId="{C73FBA65-8DF1-4464-B09D-14CB9A1F0957}" destId="{360516A8-F6A3-45D5-9949-8FFE2FEEC9F1}" srcOrd="2" destOrd="0" parTransId="{7DA2EFB6-F0EB-474A-81F4-15D7141C518B}" sibTransId="{D181C087-2C95-411D-82BE-C080EE5A7B85}"/>
    <dgm:cxn modelId="{7C8299ED-5B40-4F5C-9A85-26C83D58945D}" srcId="{C73FBA65-8DF1-4464-B09D-14CB9A1F0957}" destId="{8EA08434-089E-4D79-9162-94B247F7C4E8}" srcOrd="1" destOrd="0" parTransId="{AF5DE3E0-FBB0-488B-9900-00B5A4D3F10A}" sibTransId="{2FB986F1-36B0-43B1-9EF5-516F7400B96C}"/>
    <dgm:cxn modelId="{9BB9DFA1-A18E-2941-8B46-617E846E7753}" type="presParOf" srcId="{BF748598-888E-6E43-8509-DDC4852129F7}" destId="{6E0E2A7B-2CAC-0441-A395-902FD937F2BC}" srcOrd="0" destOrd="0" presId="urn:microsoft.com/office/officeart/2005/8/layout/list1"/>
    <dgm:cxn modelId="{DE40C4F8-0DE2-3047-A315-3DDC56C14670}" type="presParOf" srcId="{6E0E2A7B-2CAC-0441-A395-902FD937F2BC}" destId="{F775F58F-480D-9A46-BA81-31C0134D6E80}" srcOrd="0" destOrd="0" presId="urn:microsoft.com/office/officeart/2005/8/layout/list1"/>
    <dgm:cxn modelId="{C9E7B8E1-6414-884C-9B39-FEE8FD4B1926}" type="presParOf" srcId="{6E0E2A7B-2CAC-0441-A395-902FD937F2BC}" destId="{D1FBBE3E-51F1-4247-94C1-2040C5415778}" srcOrd="1" destOrd="0" presId="urn:microsoft.com/office/officeart/2005/8/layout/list1"/>
    <dgm:cxn modelId="{FCFD42D9-1EB6-8A4F-BBFD-644697BD922D}" type="presParOf" srcId="{BF748598-888E-6E43-8509-DDC4852129F7}" destId="{39231C89-DBCE-4D4D-BBEA-CDFA0E20A06E}" srcOrd="1" destOrd="0" presId="urn:microsoft.com/office/officeart/2005/8/layout/list1"/>
    <dgm:cxn modelId="{D4DF49A1-FA11-F14E-933A-74978B8C2D84}" type="presParOf" srcId="{BF748598-888E-6E43-8509-DDC4852129F7}" destId="{8E8DC009-581B-1B4E-84FB-CFA1E8DDB64C}" srcOrd="2" destOrd="0" presId="urn:microsoft.com/office/officeart/2005/8/layout/list1"/>
    <dgm:cxn modelId="{5A8624CC-455E-414B-BDBF-BC5671CB653A}" type="presParOf" srcId="{BF748598-888E-6E43-8509-DDC4852129F7}" destId="{59E7950D-19B1-A342-8C1C-5FD02FD0604E}" srcOrd="3" destOrd="0" presId="urn:microsoft.com/office/officeart/2005/8/layout/list1"/>
    <dgm:cxn modelId="{48032E83-8743-4946-AF8B-296B48129716}" type="presParOf" srcId="{BF748598-888E-6E43-8509-DDC4852129F7}" destId="{F8EF15C4-F0E0-D847-B6A6-E752FBE5D9CA}" srcOrd="4" destOrd="0" presId="urn:microsoft.com/office/officeart/2005/8/layout/list1"/>
    <dgm:cxn modelId="{349485DA-7655-EE47-A2E8-58CF9310F786}" type="presParOf" srcId="{F8EF15C4-F0E0-D847-B6A6-E752FBE5D9CA}" destId="{D971144C-6F3B-8D44-A05F-2D853F1584B3}" srcOrd="0" destOrd="0" presId="urn:microsoft.com/office/officeart/2005/8/layout/list1"/>
    <dgm:cxn modelId="{7B310445-6D9E-204B-863E-316734E81E97}" type="presParOf" srcId="{F8EF15C4-F0E0-D847-B6A6-E752FBE5D9CA}" destId="{D825223C-0A76-204B-95E4-FE4377CE0405}" srcOrd="1" destOrd="0" presId="urn:microsoft.com/office/officeart/2005/8/layout/list1"/>
    <dgm:cxn modelId="{C086FFB4-6F8D-0C48-B5D5-D3BEEFF523FA}" type="presParOf" srcId="{BF748598-888E-6E43-8509-DDC4852129F7}" destId="{083FA8D3-55F4-0D4A-BDDC-8B561BCDC821}" srcOrd="5" destOrd="0" presId="urn:microsoft.com/office/officeart/2005/8/layout/list1"/>
    <dgm:cxn modelId="{C16CB3CB-1A62-454A-A9EF-D3D6598740C1}" type="presParOf" srcId="{BF748598-888E-6E43-8509-DDC4852129F7}" destId="{8FD2EACB-BB61-FD47-997C-4B1A6210C43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156C836-0FFF-46A7-BFF1-7E0330CE4C7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8EF2D6DD-BE18-46FE-9DFA-5D2251D69C12}">
      <dgm:prSet/>
      <dgm:spPr/>
      <dgm:t>
        <a:bodyPr/>
        <a:lstStyle/>
        <a:p>
          <a:r>
            <a:rPr lang="en-US"/>
            <a:t>Communication and interviewing are acquired skills</a:t>
          </a:r>
        </a:p>
      </dgm:t>
    </dgm:pt>
    <dgm:pt modelId="{52085DB2-26DD-4550-B2FA-54B4258F4E3B}" type="parTrans" cxnId="{FDB88638-33C9-4965-900B-928EF8C6B04C}">
      <dgm:prSet/>
      <dgm:spPr/>
      <dgm:t>
        <a:bodyPr/>
        <a:lstStyle/>
        <a:p>
          <a:endParaRPr lang="en-US"/>
        </a:p>
      </dgm:t>
    </dgm:pt>
    <dgm:pt modelId="{453C631C-FC8C-4F52-A3A1-901B23E70F8B}" type="sibTrans" cxnId="{FDB88638-33C9-4965-900B-928EF8C6B04C}">
      <dgm:prSet/>
      <dgm:spPr/>
      <dgm:t>
        <a:bodyPr/>
        <a:lstStyle/>
        <a:p>
          <a:endParaRPr lang="en-US"/>
        </a:p>
      </dgm:t>
    </dgm:pt>
    <dgm:pt modelId="{0F7621E9-9B49-478C-AB81-A6B1B13806B2}">
      <dgm:prSet/>
      <dgm:spPr/>
      <dgm:t>
        <a:bodyPr/>
        <a:lstStyle/>
        <a:p>
          <a:r>
            <a:rPr lang="en-US"/>
            <a:t>Fosters professional growth and helps minimize the development of nontherapeutic nurse–patient relationships. </a:t>
          </a:r>
        </a:p>
      </dgm:t>
    </dgm:pt>
    <dgm:pt modelId="{9E981A19-45C9-4EC1-AF71-87E8644088CF}" type="parTrans" cxnId="{379E9790-9DB1-4BA7-BF9C-5B5B7618452C}">
      <dgm:prSet/>
      <dgm:spPr/>
      <dgm:t>
        <a:bodyPr/>
        <a:lstStyle/>
        <a:p>
          <a:endParaRPr lang="en-US"/>
        </a:p>
      </dgm:t>
    </dgm:pt>
    <dgm:pt modelId="{932C661C-95E9-441F-AB71-3282A261F9FB}" type="sibTrans" cxnId="{379E9790-9DB1-4BA7-BF9C-5B5B7618452C}">
      <dgm:prSet/>
      <dgm:spPr/>
      <dgm:t>
        <a:bodyPr/>
        <a:lstStyle/>
        <a:p>
          <a:endParaRPr lang="en-US"/>
        </a:p>
      </dgm:t>
    </dgm:pt>
    <dgm:pt modelId="{CF2691A2-E462-1948-975C-BE1D76B0B1FD}" type="pres">
      <dgm:prSet presAssocID="{A156C836-0FFF-46A7-BFF1-7E0330CE4C78}" presName="hierChild1" presStyleCnt="0">
        <dgm:presLayoutVars>
          <dgm:chPref val="1"/>
          <dgm:dir/>
          <dgm:animOne val="branch"/>
          <dgm:animLvl val="lvl"/>
          <dgm:resizeHandles/>
        </dgm:presLayoutVars>
      </dgm:prSet>
      <dgm:spPr/>
    </dgm:pt>
    <dgm:pt modelId="{5BE0A434-415F-4943-AA1E-98880B9B8AE3}" type="pres">
      <dgm:prSet presAssocID="{8EF2D6DD-BE18-46FE-9DFA-5D2251D69C12}" presName="hierRoot1" presStyleCnt="0"/>
      <dgm:spPr/>
    </dgm:pt>
    <dgm:pt modelId="{6E01B3FB-42B9-1249-8327-2070E0DD7C23}" type="pres">
      <dgm:prSet presAssocID="{8EF2D6DD-BE18-46FE-9DFA-5D2251D69C12}" presName="composite" presStyleCnt="0"/>
      <dgm:spPr/>
    </dgm:pt>
    <dgm:pt modelId="{D60722A5-D537-3843-95F8-E77DD42DA351}" type="pres">
      <dgm:prSet presAssocID="{8EF2D6DD-BE18-46FE-9DFA-5D2251D69C12}" presName="background" presStyleLbl="node0" presStyleIdx="0" presStyleCnt="2"/>
      <dgm:spPr/>
    </dgm:pt>
    <dgm:pt modelId="{2C75D948-1668-FE40-BBBE-ED8FC167F0C0}" type="pres">
      <dgm:prSet presAssocID="{8EF2D6DD-BE18-46FE-9DFA-5D2251D69C12}" presName="text" presStyleLbl="fgAcc0" presStyleIdx="0" presStyleCnt="2">
        <dgm:presLayoutVars>
          <dgm:chPref val="3"/>
        </dgm:presLayoutVars>
      </dgm:prSet>
      <dgm:spPr/>
    </dgm:pt>
    <dgm:pt modelId="{D0F59217-CB67-9E4D-B311-0764EA58DC12}" type="pres">
      <dgm:prSet presAssocID="{8EF2D6DD-BE18-46FE-9DFA-5D2251D69C12}" presName="hierChild2" presStyleCnt="0"/>
      <dgm:spPr/>
    </dgm:pt>
    <dgm:pt modelId="{9E678958-2740-0A4C-B7A2-EEE0FAA7E96D}" type="pres">
      <dgm:prSet presAssocID="{0F7621E9-9B49-478C-AB81-A6B1B13806B2}" presName="hierRoot1" presStyleCnt="0"/>
      <dgm:spPr/>
    </dgm:pt>
    <dgm:pt modelId="{86FE26F9-49C8-AE45-8306-AC531485F297}" type="pres">
      <dgm:prSet presAssocID="{0F7621E9-9B49-478C-AB81-A6B1B13806B2}" presName="composite" presStyleCnt="0"/>
      <dgm:spPr/>
    </dgm:pt>
    <dgm:pt modelId="{8255B645-AF16-8141-A36D-816F0F8C0DD0}" type="pres">
      <dgm:prSet presAssocID="{0F7621E9-9B49-478C-AB81-A6B1B13806B2}" presName="background" presStyleLbl="node0" presStyleIdx="1" presStyleCnt="2"/>
      <dgm:spPr/>
    </dgm:pt>
    <dgm:pt modelId="{FF447097-1FFC-C44D-9D7D-3C605DB8B132}" type="pres">
      <dgm:prSet presAssocID="{0F7621E9-9B49-478C-AB81-A6B1B13806B2}" presName="text" presStyleLbl="fgAcc0" presStyleIdx="1" presStyleCnt="2">
        <dgm:presLayoutVars>
          <dgm:chPref val="3"/>
        </dgm:presLayoutVars>
      </dgm:prSet>
      <dgm:spPr/>
    </dgm:pt>
    <dgm:pt modelId="{33779EC6-1C94-C641-BFA2-254AC5D0D168}" type="pres">
      <dgm:prSet presAssocID="{0F7621E9-9B49-478C-AB81-A6B1B13806B2}" presName="hierChild2" presStyleCnt="0"/>
      <dgm:spPr/>
    </dgm:pt>
  </dgm:ptLst>
  <dgm:cxnLst>
    <dgm:cxn modelId="{FDB88638-33C9-4965-900B-928EF8C6B04C}" srcId="{A156C836-0FFF-46A7-BFF1-7E0330CE4C78}" destId="{8EF2D6DD-BE18-46FE-9DFA-5D2251D69C12}" srcOrd="0" destOrd="0" parTransId="{52085DB2-26DD-4550-B2FA-54B4258F4E3B}" sibTransId="{453C631C-FC8C-4F52-A3A1-901B23E70F8B}"/>
    <dgm:cxn modelId="{379E9790-9DB1-4BA7-BF9C-5B5B7618452C}" srcId="{A156C836-0FFF-46A7-BFF1-7E0330CE4C78}" destId="{0F7621E9-9B49-478C-AB81-A6B1B13806B2}" srcOrd="1" destOrd="0" parTransId="{9E981A19-45C9-4EC1-AF71-87E8644088CF}" sibTransId="{932C661C-95E9-441F-AB71-3282A261F9FB}"/>
    <dgm:cxn modelId="{E298929D-9018-5440-9CE3-6614F2B244D4}" type="presOf" srcId="{A156C836-0FFF-46A7-BFF1-7E0330CE4C78}" destId="{CF2691A2-E462-1948-975C-BE1D76B0B1FD}" srcOrd="0" destOrd="0" presId="urn:microsoft.com/office/officeart/2005/8/layout/hierarchy1"/>
    <dgm:cxn modelId="{306C9DAD-A8E7-8B48-8AAB-4A7D48FE042E}" type="presOf" srcId="{0F7621E9-9B49-478C-AB81-A6B1B13806B2}" destId="{FF447097-1FFC-C44D-9D7D-3C605DB8B132}" srcOrd="0" destOrd="0" presId="urn:microsoft.com/office/officeart/2005/8/layout/hierarchy1"/>
    <dgm:cxn modelId="{A60C1EDC-9F77-2C42-B6E9-8A8F9ECA7E4D}" type="presOf" srcId="{8EF2D6DD-BE18-46FE-9DFA-5D2251D69C12}" destId="{2C75D948-1668-FE40-BBBE-ED8FC167F0C0}" srcOrd="0" destOrd="0" presId="urn:microsoft.com/office/officeart/2005/8/layout/hierarchy1"/>
    <dgm:cxn modelId="{75CD6810-437D-7049-82FC-09FF44779169}" type="presParOf" srcId="{CF2691A2-E462-1948-975C-BE1D76B0B1FD}" destId="{5BE0A434-415F-4943-AA1E-98880B9B8AE3}" srcOrd="0" destOrd="0" presId="urn:microsoft.com/office/officeart/2005/8/layout/hierarchy1"/>
    <dgm:cxn modelId="{1DCEC81B-8450-9040-9552-9AD082E12C7D}" type="presParOf" srcId="{5BE0A434-415F-4943-AA1E-98880B9B8AE3}" destId="{6E01B3FB-42B9-1249-8327-2070E0DD7C23}" srcOrd="0" destOrd="0" presId="urn:microsoft.com/office/officeart/2005/8/layout/hierarchy1"/>
    <dgm:cxn modelId="{B30BD4E4-5FFB-C641-87B4-1896B58A3DDB}" type="presParOf" srcId="{6E01B3FB-42B9-1249-8327-2070E0DD7C23}" destId="{D60722A5-D537-3843-95F8-E77DD42DA351}" srcOrd="0" destOrd="0" presId="urn:microsoft.com/office/officeart/2005/8/layout/hierarchy1"/>
    <dgm:cxn modelId="{95F6DD28-E69A-FF4E-A979-4DAB6FD36FFE}" type="presParOf" srcId="{6E01B3FB-42B9-1249-8327-2070E0DD7C23}" destId="{2C75D948-1668-FE40-BBBE-ED8FC167F0C0}" srcOrd="1" destOrd="0" presId="urn:microsoft.com/office/officeart/2005/8/layout/hierarchy1"/>
    <dgm:cxn modelId="{E2F43922-4B63-194F-A547-9D70AEB55DC4}" type="presParOf" srcId="{5BE0A434-415F-4943-AA1E-98880B9B8AE3}" destId="{D0F59217-CB67-9E4D-B311-0764EA58DC12}" srcOrd="1" destOrd="0" presId="urn:microsoft.com/office/officeart/2005/8/layout/hierarchy1"/>
    <dgm:cxn modelId="{B7D22C65-6E58-D340-BA80-9F16CEB6AD0E}" type="presParOf" srcId="{CF2691A2-E462-1948-975C-BE1D76B0B1FD}" destId="{9E678958-2740-0A4C-B7A2-EEE0FAA7E96D}" srcOrd="1" destOrd="0" presId="urn:microsoft.com/office/officeart/2005/8/layout/hierarchy1"/>
    <dgm:cxn modelId="{F5AA261D-D38E-4546-BDE0-24C179379B72}" type="presParOf" srcId="{9E678958-2740-0A4C-B7A2-EEE0FAA7E96D}" destId="{86FE26F9-49C8-AE45-8306-AC531485F297}" srcOrd="0" destOrd="0" presId="urn:microsoft.com/office/officeart/2005/8/layout/hierarchy1"/>
    <dgm:cxn modelId="{4CD1BD12-8C22-D640-90B3-D8F6A11D04EC}" type="presParOf" srcId="{86FE26F9-49C8-AE45-8306-AC531485F297}" destId="{8255B645-AF16-8141-A36D-816F0F8C0DD0}" srcOrd="0" destOrd="0" presId="urn:microsoft.com/office/officeart/2005/8/layout/hierarchy1"/>
    <dgm:cxn modelId="{8EED81A3-918C-D846-B2C9-1B3516F62856}" type="presParOf" srcId="{86FE26F9-49C8-AE45-8306-AC531485F297}" destId="{FF447097-1FFC-C44D-9D7D-3C605DB8B132}" srcOrd="1" destOrd="0" presId="urn:microsoft.com/office/officeart/2005/8/layout/hierarchy1"/>
    <dgm:cxn modelId="{1BF25DCF-5A79-9545-8335-4B1880046F2B}" type="presParOf" srcId="{9E678958-2740-0A4C-B7A2-EEE0FAA7E96D}" destId="{33779EC6-1C94-C641-BFA2-254AC5D0D16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780C83-DBEC-4799-A8C5-9132FBC85D01}"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D151E51A-A601-429D-B56A-AB5ED0277CD4}">
      <dgm:prSet/>
      <dgm:spPr/>
      <dgm:t>
        <a:bodyPr/>
        <a:lstStyle/>
        <a:p>
          <a:r>
            <a:rPr lang="en-US"/>
            <a:t>Personal factors</a:t>
          </a:r>
        </a:p>
      </dgm:t>
    </dgm:pt>
    <dgm:pt modelId="{B4ED377E-31FF-4388-A870-F88E57852F0C}" type="parTrans" cxnId="{47EEC009-C27D-4AF4-8FD7-6690DBF06421}">
      <dgm:prSet/>
      <dgm:spPr/>
      <dgm:t>
        <a:bodyPr/>
        <a:lstStyle/>
        <a:p>
          <a:endParaRPr lang="en-US"/>
        </a:p>
      </dgm:t>
    </dgm:pt>
    <dgm:pt modelId="{B54F7402-0A54-4C2F-8333-9809713AADB8}" type="sibTrans" cxnId="{47EEC009-C27D-4AF4-8FD7-6690DBF06421}">
      <dgm:prSet/>
      <dgm:spPr/>
      <dgm:t>
        <a:bodyPr/>
        <a:lstStyle/>
        <a:p>
          <a:endParaRPr lang="en-US"/>
        </a:p>
      </dgm:t>
    </dgm:pt>
    <dgm:pt modelId="{82FCA2AA-7039-4615-872B-F14AAB926C13}">
      <dgm:prSet/>
      <dgm:spPr/>
      <dgm:t>
        <a:bodyPr/>
        <a:lstStyle/>
        <a:p>
          <a:r>
            <a:rPr lang="en-US"/>
            <a:t>Depression</a:t>
          </a:r>
        </a:p>
      </dgm:t>
    </dgm:pt>
    <dgm:pt modelId="{7F2B47A2-EAC4-49DF-9BF1-30482027F959}" type="parTrans" cxnId="{99B6A33B-01C5-4735-ADF2-866943BD6C7E}">
      <dgm:prSet/>
      <dgm:spPr/>
      <dgm:t>
        <a:bodyPr/>
        <a:lstStyle/>
        <a:p>
          <a:endParaRPr lang="en-US"/>
        </a:p>
      </dgm:t>
    </dgm:pt>
    <dgm:pt modelId="{F9F5688C-3807-4000-9A68-D83B5E94C325}" type="sibTrans" cxnId="{99B6A33B-01C5-4735-ADF2-866943BD6C7E}">
      <dgm:prSet/>
      <dgm:spPr/>
      <dgm:t>
        <a:bodyPr/>
        <a:lstStyle/>
        <a:p>
          <a:endParaRPr lang="en-US"/>
        </a:p>
      </dgm:t>
    </dgm:pt>
    <dgm:pt modelId="{BB7F1B69-BE63-42A9-B99D-0B824142C3B9}">
      <dgm:prSet/>
      <dgm:spPr/>
      <dgm:t>
        <a:bodyPr/>
        <a:lstStyle/>
        <a:p>
          <a:r>
            <a:rPr lang="en-US"/>
            <a:t>Cognition</a:t>
          </a:r>
        </a:p>
      </dgm:t>
    </dgm:pt>
    <dgm:pt modelId="{C0ED5441-97E7-4665-8E27-0D973D1ED592}" type="parTrans" cxnId="{C2A51A27-A1DB-41BF-8B9F-7B3D510ADE8C}">
      <dgm:prSet/>
      <dgm:spPr/>
      <dgm:t>
        <a:bodyPr/>
        <a:lstStyle/>
        <a:p>
          <a:endParaRPr lang="en-US"/>
        </a:p>
      </dgm:t>
    </dgm:pt>
    <dgm:pt modelId="{DB42EE5E-EAC6-4AD3-BB77-207BE0816B41}" type="sibTrans" cxnId="{C2A51A27-A1DB-41BF-8B9F-7B3D510ADE8C}">
      <dgm:prSet/>
      <dgm:spPr/>
      <dgm:t>
        <a:bodyPr/>
        <a:lstStyle/>
        <a:p>
          <a:endParaRPr lang="en-US"/>
        </a:p>
      </dgm:t>
    </dgm:pt>
    <dgm:pt modelId="{008A7EC6-D357-4582-8D36-8FBB83B839E9}">
      <dgm:prSet/>
      <dgm:spPr/>
      <dgm:t>
        <a:bodyPr/>
        <a:lstStyle/>
        <a:p>
          <a:r>
            <a:rPr lang="en-US"/>
            <a:t>Language/cultural barriers</a:t>
          </a:r>
        </a:p>
      </dgm:t>
    </dgm:pt>
    <dgm:pt modelId="{EBF1C8DD-D8EE-4F69-8741-C367E83517C7}" type="parTrans" cxnId="{27594C15-AC71-473D-A6AF-B8D8879E2313}">
      <dgm:prSet/>
      <dgm:spPr/>
      <dgm:t>
        <a:bodyPr/>
        <a:lstStyle/>
        <a:p>
          <a:endParaRPr lang="en-US"/>
        </a:p>
      </dgm:t>
    </dgm:pt>
    <dgm:pt modelId="{75509007-6BB6-4864-9AC8-6289B1BB1558}" type="sibTrans" cxnId="{27594C15-AC71-473D-A6AF-B8D8879E2313}">
      <dgm:prSet/>
      <dgm:spPr/>
      <dgm:t>
        <a:bodyPr/>
        <a:lstStyle/>
        <a:p>
          <a:endParaRPr lang="en-US"/>
        </a:p>
      </dgm:t>
    </dgm:pt>
    <dgm:pt modelId="{D88EF5D1-20E4-4C6F-B9E1-4F291CC0E06F}">
      <dgm:prSet/>
      <dgm:spPr/>
      <dgm:t>
        <a:bodyPr/>
        <a:lstStyle/>
        <a:p>
          <a:r>
            <a:rPr lang="en-US"/>
            <a:t>Environmental factors</a:t>
          </a:r>
        </a:p>
      </dgm:t>
    </dgm:pt>
    <dgm:pt modelId="{E87ADE27-7F89-4823-A3FF-9EB4FA21112B}" type="parTrans" cxnId="{B75C5177-9415-4219-B5D0-9BDDD2ABEB45}">
      <dgm:prSet/>
      <dgm:spPr/>
      <dgm:t>
        <a:bodyPr/>
        <a:lstStyle/>
        <a:p>
          <a:endParaRPr lang="en-US"/>
        </a:p>
      </dgm:t>
    </dgm:pt>
    <dgm:pt modelId="{EB4E1F86-D83D-4782-9A07-8EA8254287BF}" type="sibTrans" cxnId="{B75C5177-9415-4219-B5D0-9BDDD2ABEB45}">
      <dgm:prSet/>
      <dgm:spPr/>
      <dgm:t>
        <a:bodyPr/>
        <a:lstStyle/>
        <a:p>
          <a:endParaRPr lang="en-US"/>
        </a:p>
      </dgm:t>
    </dgm:pt>
    <dgm:pt modelId="{9A69A7A6-740E-40AC-A13A-ACE88FC01D0E}">
      <dgm:prSet/>
      <dgm:spPr/>
      <dgm:t>
        <a:bodyPr/>
        <a:lstStyle/>
        <a:p>
          <a:r>
            <a:rPr lang="en-US"/>
            <a:t>The setting</a:t>
          </a:r>
        </a:p>
      </dgm:t>
    </dgm:pt>
    <dgm:pt modelId="{1CDA00DA-A8BE-4595-91CE-65B005B791A6}" type="parTrans" cxnId="{9271195D-EF7C-422B-99A1-B427C7CCA536}">
      <dgm:prSet/>
      <dgm:spPr/>
      <dgm:t>
        <a:bodyPr/>
        <a:lstStyle/>
        <a:p>
          <a:endParaRPr lang="en-US"/>
        </a:p>
      </dgm:t>
    </dgm:pt>
    <dgm:pt modelId="{E00C958E-8474-4543-A7C0-B3CC61E36FC7}" type="sibTrans" cxnId="{9271195D-EF7C-422B-99A1-B427C7CCA536}">
      <dgm:prSet/>
      <dgm:spPr/>
      <dgm:t>
        <a:bodyPr/>
        <a:lstStyle/>
        <a:p>
          <a:endParaRPr lang="en-US"/>
        </a:p>
      </dgm:t>
    </dgm:pt>
    <dgm:pt modelId="{1D047D60-B4CF-426E-A0DB-43BA725B9CF2}">
      <dgm:prSet/>
      <dgm:spPr/>
      <dgm:t>
        <a:bodyPr/>
        <a:lstStyle/>
        <a:p>
          <a:r>
            <a:rPr lang="en-US"/>
            <a:t>Relationship factors</a:t>
          </a:r>
        </a:p>
      </dgm:t>
    </dgm:pt>
    <dgm:pt modelId="{1910E4AA-CCCB-42BE-A216-F12CB54D4388}" type="parTrans" cxnId="{C7E3475E-DD5E-467B-8250-1ECA9E6B0174}">
      <dgm:prSet/>
      <dgm:spPr/>
      <dgm:t>
        <a:bodyPr/>
        <a:lstStyle/>
        <a:p>
          <a:endParaRPr lang="en-US"/>
        </a:p>
      </dgm:t>
    </dgm:pt>
    <dgm:pt modelId="{1E2336E3-7051-413A-A825-33826A8AAEAE}" type="sibTrans" cxnId="{C7E3475E-DD5E-467B-8250-1ECA9E6B0174}">
      <dgm:prSet/>
      <dgm:spPr/>
      <dgm:t>
        <a:bodyPr/>
        <a:lstStyle/>
        <a:p>
          <a:endParaRPr lang="en-US"/>
        </a:p>
      </dgm:t>
    </dgm:pt>
    <dgm:pt modelId="{5CA86D94-BA06-454B-A20A-22DC46510965}">
      <dgm:prSet/>
      <dgm:spPr/>
      <dgm:t>
        <a:bodyPr/>
        <a:lstStyle/>
        <a:p>
          <a:r>
            <a:rPr lang="en-US"/>
            <a:t>Level of equality within the relationship</a:t>
          </a:r>
        </a:p>
      </dgm:t>
    </dgm:pt>
    <dgm:pt modelId="{FF87FB84-DFDA-4EC5-B680-193B3158C9E4}" type="parTrans" cxnId="{1EBE3644-F593-4B07-8523-733BAD95BB37}">
      <dgm:prSet/>
      <dgm:spPr/>
      <dgm:t>
        <a:bodyPr/>
        <a:lstStyle/>
        <a:p>
          <a:endParaRPr lang="en-US"/>
        </a:p>
      </dgm:t>
    </dgm:pt>
    <dgm:pt modelId="{8035F934-7B67-4F0A-B7C8-C56E4C09E104}" type="sibTrans" cxnId="{1EBE3644-F593-4B07-8523-733BAD95BB37}">
      <dgm:prSet/>
      <dgm:spPr/>
      <dgm:t>
        <a:bodyPr/>
        <a:lstStyle/>
        <a:p>
          <a:endParaRPr lang="en-US"/>
        </a:p>
      </dgm:t>
    </dgm:pt>
    <dgm:pt modelId="{42F3C191-7288-B74F-B453-F0B75B4AB008}" type="pres">
      <dgm:prSet presAssocID="{43780C83-DBEC-4799-A8C5-9132FBC85D01}" presName="linear" presStyleCnt="0">
        <dgm:presLayoutVars>
          <dgm:dir/>
          <dgm:animLvl val="lvl"/>
          <dgm:resizeHandles val="exact"/>
        </dgm:presLayoutVars>
      </dgm:prSet>
      <dgm:spPr/>
    </dgm:pt>
    <dgm:pt modelId="{222B63CE-A6E9-4C4E-BF32-7CF83F1F25FD}" type="pres">
      <dgm:prSet presAssocID="{D151E51A-A601-429D-B56A-AB5ED0277CD4}" presName="parentLin" presStyleCnt="0"/>
      <dgm:spPr/>
    </dgm:pt>
    <dgm:pt modelId="{CD0C7B2D-1A14-FB44-BD1F-2823B478E577}" type="pres">
      <dgm:prSet presAssocID="{D151E51A-A601-429D-B56A-AB5ED0277CD4}" presName="parentLeftMargin" presStyleLbl="node1" presStyleIdx="0" presStyleCnt="3"/>
      <dgm:spPr/>
    </dgm:pt>
    <dgm:pt modelId="{AEEE549E-7275-6D4F-8901-C34AA2809EFB}" type="pres">
      <dgm:prSet presAssocID="{D151E51A-A601-429D-B56A-AB5ED0277CD4}" presName="parentText" presStyleLbl="node1" presStyleIdx="0" presStyleCnt="3">
        <dgm:presLayoutVars>
          <dgm:chMax val="0"/>
          <dgm:bulletEnabled val="1"/>
        </dgm:presLayoutVars>
      </dgm:prSet>
      <dgm:spPr/>
    </dgm:pt>
    <dgm:pt modelId="{F6758EB2-124A-A543-97BD-B17EDBC74A1B}" type="pres">
      <dgm:prSet presAssocID="{D151E51A-A601-429D-B56A-AB5ED0277CD4}" presName="negativeSpace" presStyleCnt="0"/>
      <dgm:spPr/>
    </dgm:pt>
    <dgm:pt modelId="{63782337-F48C-6B4D-9B14-4967E7C27588}" type="pres">
      <dgm:prSet presAssocID="{D151E51A-A601-429D-B56A-AB5ED0277CD4}" presName="childText" presStyleLbl="conFgAcc1" presStyleIdx="0" presStyleCnt="3">
        <dgm:presLayoutVars>
          <dgm:bulletEnabled val="1"/>
        </dgm:presLayoutVars>
      </dgm:prSet>
      <dgm:spPr/>
    </dgm:pt>
    <dgm:pt modelId="{4D512ED9-0C87-B74D-AA62-D8FA8416ADE5}" type="pres">
      <dgm:prSet presAssocID="{B54F7402-0A54-4C2F-8333-9809713AADB8}" presName="spaceBetweenRectangles" presStyleCnt="0"/>
      <dgm:spPr/>
    </dgm:pt>
    <dgm:pt modelId="{888CB7BA-5832-AE46-A432-58A39412E85B}" type="pres">
      <dgm:prSet presAssocID="{D88EF5D1-20E4-4C6F-B9E1-4F291CC0E06F}" presName="parentLin" presStyleCnt="0"/>
      <dgm:spPr/>
    </dgm:pt>
    <dgm:pt modelId="{6DC6C2B6-635C-7A46-9A26-A4E402B6EA88}" type="pres">
      <dgm:prSet presAssocID="{D88EF5D1-20E4-4C6F-B9E1-4F291CC0E06F}" presName="parentLeftMargin" presStyleLbl="node1" presStyleIdx="0" presStyleCnt="3"/>
      <dgm:spPr/>
    </dgm:pt>
    <dgm:pt modelId="{38139A57-B75E-FD47-B8C9-D0A93825C40E}" type="pres">
      <dgm:prSet presAssocID="{D88EF5D1-20E4-4C6F-B9E1-4F291CC0E06F}" presName="parentText" presStyleLbl="node1" presStyleIdx="1" presStyleCnt="3">
        <dgm:presLayoutVars>
          <dgm:chMax val="0"/>
          <dgm:bulletEnabled val="1"/>
        </dgm:presLayoutVars>
      </dgm:prSet>
      <dgm:spPr/>
    </dgm:pt>
    <dgm:pt modelId="{705464DB-910E-7943-9C22-E3BE6820D5AD}" type="pres">
      <dgm:prSet presAssocID="{D88EF5D1-20E4-4C6F-B9E1-4F291CC0E06F}" presName="negativeSpace" presStyleCnt="0"/>
      <dgm:spPr/>
    </dgm:pt>
    <dgm:pt modelId="{C8FAEE4C-D878-FC40-B189-385386D01444}" type="pres">
      <dgm:prSet presAssocID="{D88EF5D1-20E4-4C6F-B9E1-4F291CC0E06F}" presName="childText" presStyleLbl="conFgAcc1" presStyleIdx="1" presStyleCnt="3">
        <dgm:presLayoutVars>
          <dgm:bulletEnabled val="1"/>
        </dgm:presLayoutVars>
      </dgm:prSet>
      <dgm:spPr/>
    </dgm:pt>
    <dgm:pt modelId="{6683E4DB-0C08-EC42-B2AB-B446BFB24071}" type="pres">
      <dgm:prSet presAssocID="{EB4E1F86-D83D-4782-9A07-8EA8254287BF}" presName="spaceBetweenRectangles" presStyleCnt="0"/>
      <dgm:spPr/>
    </dgm:pt>
    <dgm:pt modelId="{5078F9F3-2ACE-BD4B-9708-9D467D971079}" type="pres">
      <dgm:prSet presAssocID="{1D047D60-B4CF-426E-A0DB-43BA725B9CF2}" presName="parentLin" presStyleCnt="0"/>
      <dgm:spPr/>
    </dgm:pt>
    <dgm:pt modelId="{73AEE843-F59B-034E-A3EB-0C0DC34E50E9}" type="pres">
      <dgm:prSet presAssocID="{1D047D60-B4CF-426E-A0DB-43BA725B9CF2}" presName="parentLeftMargin" presStyleLbl="node1" presStyleIdx="1" presStyleCnt="3"/>
      <dgm:spPr/>
    </dgm:pt>
    <dgm:pt modelId="{F52B6561-99BF-8945-B99C-51AE7C9D582B}" type="pres">
      <dgm:prSet presAssocID="{1D047D60-B4CF-426E-A0DB-43BA725B9CF2}" presName="parentText" presStyleLbl="node1" presStyleIdx="2" presStyleCnt="3">
        <dgm:presLayoutVars>
          <dgm:chMax val="0"/>
          <dgm:bulletEnabled val="1"/>
        </dgm:presLayoutVars>
      </dgm:prSet>
      <dgm:spPr/>
    </dgm:pt>
    <dgm:pt modelId="{27A5E27A-DF7A-CA47-ABFE-5EE94072F5F8}" type="pres">
      <dgm:prSet presAssocID="{1D047D60-B4CF-426E-A0DB-43BA725B9CF2}" presName="negativeSpace" presStyleCnt="0"/>
      <dgm:spPr/>
    </dgm:pt>
    <dgm:pt modelId="{E64C8BCE-1722-FC49-B97D-63FD07AA1004}" type="pres">
      <dgm:prSet presAssocID="{1D047D60-B4CF-426E-A0DB-43BA725B9CF2}" presName="childText" presStyleLbl="conFgAcc1" presStyleIdx="2" presStyleCnt="3">
        <dgm:presLayoutVars>
          <dgm:bulletEnabled val="1"/>
        </dgm:presLayoutVars>
      </dgm:prSet>
      <dgm:spPr/>
    </dgm:pt>
  </dgm:ptLst>
  <dgm:cxnLst>
    <dgm:cxn modelId="{77250806-3B0E-9945-9725-640C4F639C1F}" type="presOf" srcId="{D88EF5D1-20E4-4C6F-B9E1-4F291CC0E06F}" destId="{6DC6C2B6-635C-7A46-9A26-A4E402B6EA88}" srcOrd="0" destOrd="0" presId="urn:microsoft.com/office/officeart/2005/8/layout/list1"/>
    <dgm:cxn modelId="{47EEC009-C27D-4AF4-8FD7-6690DBF06421}" srcId="{43780C83-DBEC-4799-A8C5-9132FBC85D01}" destId="{D151E51A-A601-429D-B56A-AB5ED0277CD4}" srcOrd="0" destOrd="0" parTransId="{B4ED377E-31FF-4388-A870-F88E57852F0C}" sibTransId="{B54F7402-0A54-4C2F-8333-9809713AADB8}"/>
    <dgm:cxn modelId="{27594C15-AC71-473D-A6AF-B8D8879E2313}" srcId="{D151E51A-A601-429D-B56A-AB5ED0277CD4}" destId="{008A7EC6-D357-4582-8D36-8FBB83B839E9}" srcOrd="2" destOrd="0" parTransId="{EBF1C8DD-D8EE-4F69-8741-C367E83517C7}" sibTransId="{75509007-6BB6-4864-9AC8-6289B1BB1558}"/>
    <dgm:cxn modelId="{F7693620-7450-6348-9384-96CC3D154A22}" type="presOf" srcId="{BB7F1B69-BE63-42A9-B99D-0B824142C3B9}" destId="{63782337-F48C-6B4D-9B14-4967E7C27588}" srcOrd="0" destOrd="1" presId="urn:microsoft.com/office/officeart/2005/8/layout/list1"/>
    <dgm:cxn modelId="{C2A51A27-A1DB-41BF-8B9F-7B3D510ADE8C}" srcId="{D151E51A-A601-429D-B56A-AB5ED0277CD4}" destId="{BB7F1B69-BE63-42A9-B99D-0B824142C3B9}" srcOrd="1" destOrd="0" parTransId="{C0ED5441-97E7-4665-8E27-0D973D1ED592}" sibTransId="{DB42EE5E-EAC6-4AD3-BB77-207BE0816B41}"/>
    <dgm:cxn modelId="{99B6A33B-01C5-4735-ADF2-866943BD6C7E}" srcId="{D151E51A-A601-429D-B56A-AB5ED0277CD4}" destId="{82FCA2AA-7039-4615-872B-F14AAB926C13}" srcOrd="0" destOrd="0" parTransId="{7F2B47A2-EAC4-49DF-9BF1-30482027F959}" sibTransId="{F9F5688C-3807-4000-9A68-D83B5E94C325}"/>
    <dgm:cxn modelId="{1EBE3644-F593-4B07-8523-733BAD95BB37}" srcId="{1D047D60-B4CF-426E-A0DB-43BA725B9CF2}" destId="{5CA86D94-BA06-454B-A20A-22DC46510965}" srcOrd="0" destOrd="0" parTransId="{FF87FB84-DFDA-4EC5-B680-193B3158C9E4}" sibTransId="{8035F934-7B67-4F0A-B7C8-C56E4C09E104}"/>
    <dgm:cxn modelId="{01EC8657-61CC-774B-B530-0171FCBDCBC7}" type="presOf" srcId="{43780C83-DBEC-4799-A8C5-9132FBC85D01}" destId="{42F3C191-7288-B74F-B453-F0B75B4AB008}" srcOrd="0" destOrd="0" presId="urn:microsoft.com/office/officeart/2005/8/layout/list1"/>
    <dgm:cxn modelId="{C076A558-5BC1-8B41-BFB6-452D4E41E8E5}" type="presOf" srcId="{1D047D60-B4CF-426E-A0DB-43BA725B9CF2}" destId="{73AEE843-F59B-034E-A3EB-0C0DC34E50E9}" srcOrd="0" destOrd="0" presId="urn:microsoft.com/office/officeart/2005/8/layout/list1"/>
    <dgm:cxn modelId="{A9AB965A-8347-9C45-8693-D75385FE5694}" type="presOf" srcId="{D88EF5D1-20E4-4C6F-B9E1-4F291CC0E06F}" destId="{38139A57-B75E-FD47-B8C9-D0A93825C40E}" srcOrd="1" destOrd="0" presId="urn:microsoft.com/office/officeart/2005/8/layout/list1"/>
    <dgm:cxn modelId="{9271195D-EF7C-422B-99A1-B427C7CCA536}" srcId="{D88EF5D1-20E4-4C6F-B9E1-4F291CC0E06F}" destId="{9A69A7A6-740E-40AC-A13A-ACE88FC01D0E}" srcOrd="0" destOrd="0" parTransId="{1CDA00DA-A8BE-4595-91CE-65B005B791A6}" sibTransId="{E00C958E-8474-4543-A7C0-B3CC61E36FC7}"/>
    <dgm:cxn modelId="{C7E3475E-DD5E-467B-8250-1ECA9E6B0174}" srcId="{43780C83-DBEC-4799-A8C5-9132FBC85D01}" destId="{1D047D60-B4CF-426E-A0DB-43BA725B9CF2}" srcOrd="2" destOrd="0" parTransId="{1910E4AA-CCCB-42BE-A216-F12CB54D4388}" sibTransId="{1E2336E3-7051-413A-A825-33826A8AAEAE}"/>
    <dgm:cxn modelId="{B75C5177-9415-4219-B5D0-9BDDD2ABEB45}" srcId="{43780C83-DBEC-4799-A8C5-9132FBC85D01}" destId="{D88EF5D1-20E4-4C6F-B9E1-4F291CC0E06F}" srcOrd="1" destOrd="0" parTransId="{E87ADE27-7F89-4823-A3FF-9EB4FA21112B}" sibTransId="{EB4E1F86-D83D-4782-9A07-8EA8254287BF}"/>
    <dgm:cxn modelId="{2EC7A58D-E59C-0E40-B2FF-5C6AD888B8D3}" type="presOf" srcId="{9A69A7A6-740E-40AC-A13A-ACE88FC01D0E}" destId="{C8FAEE4C-D878-FC40-B189-385386D01444}" srcOrd="0" destOrd="0" presId="urn:microsoft.com/office/officeart/2005/8/layout/list1"/>
    <dgm:cxn modelId="{AB7D8AAD-BD0C-8D4B-BCE7-3221CD46274A}" type="presOf" srcId="{D151E51A-A601-429D-B56A-AB5ED0277CD4}" destId="{AEEE549E-7275-6D4F-8901-C34AA2809EFB}" srcOrd="1" destOrd="0" presId="urn:microsoft.com/office/officeart/2005/8/layout/list1"/>
    <dgm:cxn modelId="{A79F0CBF-9528-F646-824E-0E65B186CE30}" type="presOf" srcId="{008A7EC6-D357-4582-8D36-8FBB83B839E9}" destId="{63782337-F48C-6B4D-9B14-4967E7C27588}" srcOrd="0" destOrd="2" presId="urn:microsoft.com/office/officeart/2005/8/layout/list1"/>
    <dgm:cxn modelId="{A2B3BAC5-7DB4-BA4F-A193-C76DBB6FC7B3}" type="presOf" srcId="{5CA86D94-BA06-454B-A20A-22DC46510965}" destId="{E64C8BCE-1722-FC49-B97D-63FD07AA1004}" srcOrd="0" destOrd="0" presId="urn:microsoft.com/office/officeart/2005/8/layout/list1"/>
    <dgm:cxn modelId="{E9B922E2-B929-7047-BA28-FD30D2195E3E}" type="presOf" srcId="{1D047D60-B4CF-426E-A0DB-43BA725B9CF2}" destId="{F52B6561-99BF-8945-B99C-51AE7C9D582B}" srcOrd="1" destOrd="0" presId="urn:microsoft.com/office/officeart/2005/8/layout/list1"/>
    <dgm:cxn modelId="{F077D3E5-4EAD-D349-B032-47275B5628EF}" type="presOf" srcId="{D151E51A-A601-429D-B56A-AB5ED0277CD4}" destId="{CD0C7B2D-1A14-FB44-BD1F-2823B478E577}" srcOrd="0" destOrd="0" presId="urn:microsoft.com/office/officeart/2005/8/layout/list1"/>
    <dgm:cxn modelId="{08080FF2-9A4E-1847-BC4B-664DB04F263B}" type="presOf" srcId="{82FCA2AA-7039-4615-872B-F14AAB926C13}" destId="{63782337-F48C-6B4D-9B14-4967E7C27588}" srcOrd="0" destOrd="0" presId="urn:microsoft.com/office/officeart/2005/8/layout/list1"/>
    <dgm:cxn modelId="{E73D2192-12E3-4C41-AD43-150C09555CC2}" type="presParOf" srcId="{42F3C191-7288-B74F-B453-F0B75B4AB008}" destId="{222B63CE-A6E9-4C4E-BF32-7CF83F1F25FD}" srcOrd="0" destOrd="0" presId="urn:microsoft.com/office/officeart/2005/8/layout/list1"/>
    <dgm:cxn modelId="{FC9738AA-A3EF-254C-95D6-3492124085D2}" type="presParOf" srcId="{222B63CE-A6E9-4C4E-BF32-7CF83F1F25FD}" destId="{CD0C7B2D-1A14-FB44-BD1F-2823B478E577}" srcOrd="0" destOrd="0" presId="urn:microsoft.com/office/officeart/2005/8/layout/list1"/>
    <dgm:cxn modelId="{A760F189-B0D6-414A-8036-2E69A79D2F76}" type="presParOf" srcId="{222B63CE-A6E9-4C4E-BF32-7CF83F1F25FD}" destId="{AEEE549E-7275-6D4F-8901-C34AA2809EFB}" srcOrd="1" destOrd="0" presId="urn:microsoft.com/office/officeart/2005/8/layout/list1"/>
    <dgm:cxn modelId="{DDAE3A50-FB21-4344-8A01-6F3F12D5FA39}" type="presParOf" srcId="{42F3C191-7288-B74F-B453-F0B75B4AB008}" destId="{F6758EB2-124A-A543-97BD-B17EDBC74A1B}" srcOrd="1" destOrd="0" presId="urn:microsoft.com/office/officeart/2005/8/layout/list1"/>
    <dgm:cxn modelId="{7D41C83F-25D8-0A42-B2C3-1D157D128689}" type="presParOf" srcId="{42F3C191-7288-B74F-B453-F0B75B4AB008}" destId="{63782337-F48C-6B4D-9B14-4967E7C27588}" srcOrd="2" destOrd="0" presId="urn:microsoft.com/office/officeart/2005/8/layout/list1"/>
    <dgm:cxn modelId="{FD9FC1E1-2207-6E49-AF43-95A487974D1A}" type="presParOf" srcId="{42F3C191-7288-B74F-B453-F0B75B4AB008}" destId="{4D512ED9-0C87-B74D-AA62-D8FA8416ADE5}" srcOrd="3" destOrd="0" presId="urn:microsoft.com/office/officeart/2005/8/layout/list1"/>
    <dgm:cxn modelId="{A92B1E01-59C9-B54A-A9BE-303035D1DD17}" type="presParOf" srcId="{42F3C191-7288-B74F-B453-F0B75B4AB008}" destId="{888CB7BA-5832-AE46-A432-58A39412E85B}" srcOrd="4" destOrd="0" presId="urn:microsoft.com/office/officeart/2005/8/layout/list1"/>
    <dgm:cxn modelId="{8362BAED-1B4E-D14A-8804-12CA393E29B0}" type="presParOf" srcId="{888CB7BA-5832-AE46-A432-58A39412E85B}" destId="{6DC6C2B6-635C-7A46-9A26-A4E402B6EA88}" srcOrd="0" destOrd="0" presId="urn:microsoft.com/office/officeart/2005/8/layout/list1"/>
    <dgm:cxn modelId="{50E0234B-61FA-C143-9C0E-5198F8687A42}" type="presParOf" srcId="{888CB7BA-5832-AE46-A432-58A39412E85B}" destId="{38139A57-B75E-FD47-B8C9-D0A93825C40E}" srcOrd="1" destOrd="0" presId="urn:microsoft.com/office/officeart/2005/8/layout/list1"/>
    <dgm:cxn modelId="{32B973BD-5A38-BF44-AE9B-D63CAFA51FF9}" type="presParOf" srcId="{42F3C191-7288-B74F-B453-F0B75B4AB008}" destId="{705464DB-910E-7943-9C22-E3BE6820D5AD}" srcOrd="5" destOrd="0" presId="urn:microsoft.com/office/officeart/2005/8/layout/list1"/>
    <dgm:cxn modelId="{BC4AB85F-C578-5D4F-BF7E-953517829096}" type="presParOf" srcId="{42F3C191-7288-B74F-B453-F0B75B4AB008}" destId="{C8FAEE4C-D878-FC40-B189-385386D01444}" srcOrd="6" destOrd="0" presId="urn:microsoft.com/office/officeart/2005/8/layout/list1"/>
    <dgm:cxn modelId="{EE78CB7D-3E70-104B-AF1D-56B50B9F6400}" type="presParOf" srcId="{42F3C191-7288-B74F-B453-F0B75B4AB008}" destId="{6683E4DB-0C08-EC42-B2AB-B446BFB24071}" srcOrd="7" destOrd="0" presId="urn:microsoft.com/office/officeart/2005/8/layout/list1"/>
    <dgm:cxn modelId="{802FCFB7-9DF4-9046-9DAB-A1B6E1CFF2D7}" type="presParOf" srcId="{42F3C191-7288-B74F-B453-F0B75B4AB008}" destId="{5078F9F3-2ACE-BD4B-9708-9D467D971079}" srcOrd="8" destOrd="0" presId="urn:microsoft.com/office/officeart/2005/8/layout/list1"/>
    <dgm:cxn modelId="{C67ADD3C-3588-EE4A-92E4-3A08A6E69E46}" type="presParOf" srcId="{5078F9F3-2ACE-BD4B-9708-9D467D971079}" destId="{73AEE843-F59B-034E-A3EB-0C0DC34E50E9}" srcOrd="0" destOrd="0" presId="urn:microsoft.com/office/officeart/2005/8/layout/list1"/>
    <dgm:cxn modelId="{A8A925B2-F44E-F94D-9764-7E60A916FF67}" type="presParOf" srcId="{5078F9F3-2ACE-BD4B-9708-9D467D971079}" destId="{F52B6561-99BF-8945-B99C-51AE7C9D582B}" srcOrd="1" destOrd="0" presId="urn:microsoft.com/office/officeart/2005/8/layout/list1"/>
    <dgm:cxn modelId="{1C85DFF9-DCE4-C149-ADF3-3FBBD99048BA}" type="presParOf" srcId="{42F3C191-7288-B74F-B453-F0B75B4AB008}" destId="{27A5E27A-DF7A-CA47-ABFE-5EE94072F5F8}" srcOrd="9" destOrd="0" presId="urn:microsoft.com/office/officeart/2005/8/layout/list1"/>
    <dgm:cxn modelId="{0884273D-F6E3-0347-B728-55C648F33978}" type="presParOf" srcId="{42F3C191-7288-B74F-B453-F0B75B4AB008}" destId="{E64C8BCE-1722-FC49-B97D-63FD07AA100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D83DE6-1826-461F-864E-24695575149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769B276-2C47-405F-83F2-6F662249ECB8}">
      <dgm:prSet/>
      <dgm:spPr/>
      <dgm:t>
        <a:bodyPr/>
        <a:lstStyle/>
        <a:p>
          <a:pPr>
            <a:defRPr cap="all"/>
          </a:pPr>
          <a:r>
            <a:rPr lang="en-US"/>
            <a:t>Pace</a:t>
          </a:r>
        </a:p>
      </dgm:t>
    </dgm:pt>
    <dgm:pt modelId="{6CC2CEAE-F509-4220-8DA0-A5E06E94F34D}" type="parTrans" cxnId="{D76F43FC-80F1-4C6D-A6AF-5C28A9FA5349}">
      <dgm:prSet/>
      <dgm:spPr/>
      <dgm:t>
        <a:bodyPr/>
        <a:lstStyle/>
        <a:p>
          <a:endParaRPr lang="en-US"/>
        </a:p>
      </dgm:t>
    </dgm:pt>
    <dgm:pt modelId="{8E920BFF-2790-42ED-A253-9D37FEEBF715}" type="sibTrans" cxnId="{D76F43FC-80F1-4C6D-A6AF-5C28A9FA5349}">
      <dgm:prSet/>
      <dgm:spPr/>
      <dgm:t>
        <a:bodyPr/>
        <a:lstStyle/>
        <a:p>
          <a:endParaRPr lang="en-US"/>
        </a:p>
      </dgm:t>
    </dgm:pt>
    <dgm:pt modelId="{AAA9C3B2-1FDE-43DE-AB86-D887167EB649}">
      <dgm:prSet/>
      <dgm:spPr/>
      <dgm:t>
        <a:bodyPr/>
        <a:lstStyle/>
        <a:p>
          <a:pPr>
            <a:defRPr cap="all"/>
          </a:pPr>
          <a:r>
            <a:rPr lang="en-US"/>
            <a:t>Setting</a:t>
          </a:r>
        </a:p>
      </dgm:t>
    </dgm:pt>
    <dgm:pt modelId="{D2A9CB70-0678-4DB0-93E5-D4AADAE347D5}" type="parTrans" cxnId="{94FD8A1C-84AF-40BD-8246-F1D6FFB60802}">
      <dgm:prSet/>
      <dgm:spPr/>
      <dgm:t>
        <a:bodyPr/>
        <a:lstStyle/>
        <a:p>
          <a:endParaRPr lang="en-US"/>
        </a:p>
      </dgm:t>
    </dgm:pt>
    <dgm:pt modelId="{C92D92BD-B13C-4499-9649-636ED19AB967}" type="sibTrans" cxnId="{94FD8A1C-84AF-40BD-8246-F1D6FFB60802}">
      <dgm:prSet/>
      <dgm:spPr/>
      <dgm:t>
        <a:bodyPr/>
        <a:lstStyle/>
        <a:p>
          <a:endParaRPr lang="en-US"/>
        </a:p>
      </dgm:t>
    </dgm:pt>
    <dgm:pt modelId="{7393D5B1-3BAF-4952-9D9D-CB571BE21ADD}">
      <dgm:prSet/>
      <dgm:spPr/>
      <dgm:t>
        <a:bodyPr/>
        <a:lstStyle/>
        <a:p>
          <a:pPr>
            <a:defRPr cap="all"/>
          </a:pPr>
          <a:r>
            <a:rPr lang="en-US"/>
            <a:t>Seating</a:t>
          </a:r>
        </a:p>
      </dgm:t>
    </dgm:pt>
    <dgm:pt modelId="{4C1B3AC3-2EEC-46A1-A155-6B799E66B535}" type="parTrans" cxnId="{DFFD519D-C600-4253-8A69-909651BB5F3A}">
      <dgm:prSet/>
      <dgm:spPr/>
      <dgm:t>
        <a:bodyPr/>
        <a:lstStyle/>
        <a:p>
          <a:endParaRPr lang="en-US"/>
        </a:p>
      </dgm:t>
    </dgm:pt>
    <dgm:pt modelId="{59B93BD8-BD6A-4936-AE1E-9D6B22A6EA38}" type="sibTrans" cxnId="{DFFD519D-C600-4253-8A69-909651BB5F3A}">
      <dgm:prSet/>
      <dgm:spPr/>
      <dgm:t>
        <a:bodyPr/>
        <a:lstStyle/>
        <a:p>
          <a:endParaRPr lang="en-US"/>
        </a:p>
      </dgm:t>
    </dgm:pt>
    <dgm:pt modelId="{540444C8-3657-4C79-A5BD-EA7136FBFBDB}">
      <dgm:prSet/>
      <dgm:spPr/>
      <dgm:t>
        <a:bodyPr/>
        <a:lstStyle/>
        <a:p>
          <a:pPr>
            <a:defRPr cap="all"/>
          </a:pPr>
          <a:r>
            <a:rPr lang="en-US"/>
            <a:t>Introductions</a:t>
          </a:r>
        </a:p>
      </dgm:t>
    </dgm:pt>
    <dgm:pt modelId="{A165DD3B-9321-42E8-9E6D-8D8D9EF005CE}" type="parTrans" cxnId="{6F207873-6992-4CCB-8EC3-D0B2DBF9BA8B}">
      <dgm:prSet/>
      <dgm:spPr/>
      <dgm:t>
        <a:bodyPr/>
        <a:lstStyle/>
        <a:p>
          <a:endParaRPr lang="en-US"/>
        </a:p>
      </dgm:t>
    </dgm:pt>
    <dgm:pt modelId="{C062767A-D812-4C29-95F7-B0FEFA485EE5}" type="sibTrans" cxnId="{6F207873-6992-4CCB-8EC3-D0B2DBF9BA8B}">
      <dgm:prSet/>
      <dgm:spPr/>
      <dgm:t>
        <a:bodyPr/>
        <a:lstStyle/>
        <a:p>
          <a:endParaRPr lang="en-US"/>
        </a:p>
      </dgm:t>
    </dgm:pt>
    <dgm:pt modelId="{5571B1F4-5435-4EC4-A126-945C19BBFDB7}">
      <dgm:prSet/>
      <dgm:spPr/>
      <dgm:t>
        <a:bodyPr/>
        <a:lstStyle/>
        <a:p>
          <a:pPr>
            <a:defRPr cap="all"/>
          </a:pPr>
          <a:r>
            <a:rPr lang="en-US"/>
            <a:t>Initiating the interview</a:t>
          </a:r>
        </a:p>
      </dgm:t>
    </dgm:pt>
    <dgm:pt modelId="{9FD51622-DEA7-4EFA-B7E6-D8108B776ECC}" type="parTrans" cxnId="{E526DC6A-743B-4B50-8477-744AF4C069BC}">
      <dgm:prSet/>
      <dgm:spPr/>
      <dgm:t>
        <a:bodyPr/>
        <a:lstStyle/>
        <a:p>
          <a:endParaRPr lang="en-US"/>
        </a:p>
      </dgm:t>
    </dgm:pt>
    <dgm:pt modelId="{1B3D41C1-8658-4703-857C-1DD9A8DCA5C9}" type="sibTrans" cxnId="{E526DC6A-743B-4B50-8477-744AF4C069BC}">
      <dgm:prSet/>
      <dgm:spPr/>
      <dgm:t>
        <a:bodyPr/>
        <a:lstStyle/>
        <a:p>
          <a:endParaRPr lang="en-US"/>
        </a:p>
      </dgm:t>
    </dgm:pt>
    <dgm:pt modelId="{89470246-584A-4B88-8DAE-E345908D525C}" type="pres">
      <dgm:prSet presAssocID="{BFD83DE6-1826-461F-864E-246955751492}" presName="root" presStyleCnt="0">
        <dgm:presLayoutVars>
          <dgm:dir/>
          <dgm:resizeHandles val="exact"/>
        </dgm:presLayoutVars>
      </dgm:prSet>
      <dgm:spPr/>
    </dgm:pt>
    <dgm:pt modelId="{094F6FCE-30E8-4C79-BAD8-B6CA355926F3}" type="pres">
      <dgm:prSet presAssocID="{D769B276-2C47-405F-83F2-6F662249ECB8}" presName="compNode" presStyleCnt="0"/>
      <dgm:spPr/>
    </dgm:pt>
    <dgm:pt modelId="{D496765F-DC3F-47BF-BB05-E1A9B79162C1}" type="pres">
      <dgm:prSet presAssocID="{D769B276-2C47-405F-83F2-6F662249ECB8}" presName="iconBgRect" presStyleLbl="bgShp" presStyleIdx="0" presStyleCnt="5"/>
      <dgm:spPr/>
    </dgm:pt>
    <dgm:pt modelId="{19E53790-119A-4808-AFB9-561B718E895B}" type="pres">
      <dgm:prSet presAssocID="{D769B276-2C47-405F-83F2-6F662249ECB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un"/>
        </a:ext>
      </dgm:extLst>
    </dgm:pt>
    <dgm:pt modelId="{2B8E8B2B-E2FA-41FE-B495-6EBC6A522C97}" type="pres">
      <dgm:prSet presAssocID="{D769B276-2C47-405F-83F2-6F662249ECB8}" presName="spaceRect" presStyleCnt="0"/>
      <dgm:spPr/>
    </dgm:pt>
    <dgm:pt modelId="{2D72F374-CD35-4F9D-8B67-CA1C7C997614}" type="pres">
      <dgm:prSet presAssocID="{D769B276-2C47-405F-83F2-6F662249ECB8}" presName="textRect" presStyleLbl="revTx" presStyleIdx="0" presStyleCnt="5">
        <dgm:presLayoutVars>
          <dgm:chMax val="1"/>
          <dgm:chPref val="1"/>
        </dgm:presLayoutVars>
      </dgm:prSet>
      <dgm:spPr/>
    </dgm:pt>
    <dgm:pt modelId="{C152C751-663C-44B7-8940-AF043901D7FA}" type="pres">
      <dgm:prSet presAssocID="{8E920BFF-2790-42ED-A253-9D37FEEBF715}" presName="sibTrans" presStyleCnt="0"/>
      <dgm:spPr/>
    </dgm:pt>
    <dgm:pt modelId="{9EDD5AC7-D19D-49E3-83F9-766ABB10634E}" type="pres">
      <dgm:prSet presAssocID="{AAA9C3B2-1FDE-43DE-AB86-D887167EB649}" presName="compNode" presStyleCnt="0"/>
      <dgm:spPr/>
    </dgm:pt>
    <dgm:pt modelId="{236D12D4-9D10-40B0-BCFF-EE02866AE34D}" type="pres">
      <dgm:prSet presAssocID="{AAA9C3B2-1FDE-43DE-AB86-D887167EB649}" presName="iconBgRect" presStyleLbl="bgShp" presStyleIdx="1" presStyleCnt="5"/>
      <dgm:spPr/>
    </dgm:pt>
    <dgm:pt modelId="{3FD5D1E1-7F1E-4457-825F-E69F6411B684}" type="pres">
      <dgm:prSet presAssocID="{AAA9C3B2-1FDE-43DE-AB86-D887167EB64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ars"/>
        </a:ext>
      </dgm:extLst>
    </dgm:pt>
    <dgm:pt modelId="{6E9F7C63-1B4C-478A-B18F-196EC22E64B3}" type="pres">
      <dgm:prSet presAssocID="{AAA9C3B2-1FDE-43DE-AB86-D887167EB649}" presName="spaceRect" presStyleCnt="0"/>
      <dgm:spPr/>
    </dgm:pt>
    <dgm:pt modelId="{49A6ADC5-7F48-4681-8375-B4C362650939}" type="pres">
      <dgm:prSet presAssocID="{AAA9C3B2-1FDE-43DE-AB86-D887167EB649}" presName="textRect" presStyleLbl="revTx" presStyleIdx="1" presStyleCnt="5">
        <dgm:presLayoutVars>
          <dgm:chMax val="1"/>
          <dgm:chPref val="1"/>
        </dgm:presLayoutVars>
      </dgm:prSet>
      <dgm:spPr/>
    </dgm:pt>
    <dgm:pt modelId="{71162BB3-4740-4583-AA03-30CE2752537B}" type="pres">
      <dgm:prSet presAssocID="{C92D92BD-B13C-4499-9649-636ED19AB967}" presName="sibTrans" presStyleCnt="0"/>
      <dgm:spPr/>
    </dgm:pt>
    <dgm:pt modelId="{0D0C340E-7E72-480A-BA24-80DDE65CB762}" type="pres">
      <dgm:prSet presAssocID="{7393D5B1-3BAF-4952-9D9D-CB571BE21ADD}" presName="compNode" presStyleCnt="0"/>
      <dgm:spPr/>
    </dgm:pt>
    <dgm:pt modelId="{647772DF-9185-49CC-BF70-6FA0865CECB4}" type="pres">
      <dgm:prSet presAssocID="{7393D5B1-3BAF-4952-9D9D-CB571BE21ADD}" presName="iconBgRect" presStyleLbl="bgShp" presStyleIdx="2" presStyleCnt="5"/>
      <dgm:spPr/>
    </dgm:pt>
    <dgm:pt modelId="{EB7D6724-B0E8-4C35-B0C0-97C88144483B}" type="pres">
      <dgm:prSet presAssocID="{7393D5B1-3BAF-4952-9D9D-CB571BE21AD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uch"/>
        </a:ext>
      </dgm:extLst>
    </dgm:pt>
    <dgm:pt modelId="{06A6694D-6327-47A5-A820-92CDB46B3A4E}" type="pres">
      <dgm:prSet presAssocID="{7393D5B1-3BAF-4952-9D9D-CB571BE21ADD}" presName="spaceRect" presStyleCnt="0"/>
      <dgm:spPr/>
    </dgm:pt>
    <dgm:pt modelId="{E29CCB58-784B-4E9C-8307-91E5F50590FF}" type="pres">
      <dgm:prSet presAssocID="{7393D5B1-3BAF-4952-9D9D-CB571BE21ADD}" presName="textRect" presStyleLbl="revTx" presStyleIdx="2" presStyleCnt="5">
        <dgm:presLayoutVars>
          <dgm:chMax val="1"/>
          <dgm:chPref val="1"/>
        </dgm:presLayoutVars>
      </dgm:prSet>
      <dgm:spPr/>
    </dgm:pt>
    <dgm:pt modelId="{F831AEBD-3780-445B-A064-285D69DAC3B4}" type="pres">
      <dgm:prSet presAssocID="{59B93BD8-BD6A-4936-AE1E-9D6B22A6EA38}" presName="sibTrans" presStyleCnt="0"/>
      <dgm:spPr/>
    </dgm:pt>
    <dgm:pt modelId="{F59CD716-F62C-4B4E-8C15-DF990ABFBC3F}" type="pres">
      <dgm:prSet presAssocID="{540444C8-3657-4C79-A5BD-EA7136FBFBDB}" presName="compNode" presStyleCnt="0"/>
      <dgm:spPr/>
    </dgm:pt>
    <dgm:pt modelId="{FF4629EC-B30E-4A13-93CC-7193C27A79A7}" type="pres">
      <dgm:prSet presAssocID="{540444C8-3657-4C79-A5BD-EA7136FBFBDB}" presName="iconBgRect" presStyleLbl="bgShp" presStyleIdx="3" presStyleCnt="5"/>
      <dgm:spPr/>
    </dgm:pt>
    <dgm:pt modelId="{00F58E66-4E5B-48E4-B2D2-13CF542B8B63}" type="pres">
      <dgm:prSet presAssocID="{540444C8-3657-4C79-A5BD-EA7136FBFBD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721DADBF-34D4-4C6D-AC4F-DCCD3A5C95D5}" type="pres">
      <dgm:prSet presAssocID="{540444C8-3657-4C79-A5BD-EA7136FBFBDB}" presName="spaceRect" presStyleCnt="0"/>
      <dgm:spPr/>
    </dgm:pt>
    <dgm:pt modelId="{1C2CC35E-9759-41BD-9AB9-57A466BAC1F7}" type="pres">
      <dgm:prSet presAssocID="{540444C8-3657-4C79-A5BD-EA7136FBFBDB}" presName="textRect" presStyleLbl="revTx" presStyleIdx="3" presStyleCnt="5">
        <dgm:presLayoutVars>
          <dgm:chMax val="1"/>
          <dgm:chPref val="1"/>
        </dgm:presLayoutVars>
      </dgm:prSet>
      <dgm:spPr/>
    </dgm:pt>
    <dgm:pt modelId="{4C62B1BC-E275-42BD-B003-8637D38F1C0A}" type="pres">
      <dgm:prSet presAssocID="{C062767A-D812-4C29-95F7-B0FEFA485EE5}" presName="sibTrans" presStyleCnt="0"/>
      <dgm:spPr/>
    </dgm:pt>
    <dgm:pt modelId="{214CF81B-9E71-40E5-A1B5-ED5E592BBF6B}" type="pres">
      <dgm:prSet presAssocID="{5571B1F4-5435-4EC4-A126-945C19BBFDB7}" presName="compNode" presStyleCnt="0"/>
      <dgm:spPr/>
    </dgm:pt>
    <dgm:pt modelId="{5132BE18-FD11-4F39-A426-CACDCA0A08FB}" type="pres">
      <dgm:prSet presAssocID="{5571B1F4-5435-4EC4-A126-945C19BBFDB7}" presName="iconBgRect" presStyleLbl="bgShp" presStyleIdx="4" presStyleCnt="5"/>
      <dgm:spPr/>
    </dgm:pt>
    <dgm:pt modelId="{BCB44477-E586-4A79-B306-2000DEEB061D}" type="pres">
      <dgm:prSet presAssocID="{5571B1F4-5435-4EC4-A126-945C19BBFDB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at"/>
        </a:ext>
      </dgm:extLst>
    </dgm:pt>
    <dgm:pt modelId="{59C81EC0-5540-4BCB-BAB5-91E4B6555542}" type="pres">
      <dgm:prSet presAssocID="{5571B1F4-5435-4EC4-A126-945C19BBFDB7}" presName="spaceRect" presStyleCnt="0"/>
      <dgm:spPr/>
    </dgm:pt>
    <dgm:pt modelId="{94172A41-E807-421F-BD73-0EF3AD899987}" type="pres">
      <dgm:prSet presAssocID="{5571B1F4-5435-4EC4-A126-945C19BBFDB7}" presName="textRect" presStyleLbl="revTx" presStyleIdx="4" presStyleCnt="5">
        <dgm:presLayoutVars>
          <dgm:chMax val="1"/>
          <dgm:chPref val="1"/>
        </dgm:presLayoutVars>
      </dgm:prSet>
      <dgm:spPr/>
    </dgm:pt>
  </dgm:ptLst>
  <dgm:cxnLst>
    <dgm:cxn modelId="{91F6500F-1037-4C7D-848A-443D1A1C9D9C}" type="presOf" srcId="{540444C8-3657-4C79-A5BD-EA7136FBFBDB}" destId="{1C2CC35E-9759-41BD-9AB9-57A466BAC1F7}" srcOrd="0" destOrd="0" presId="urn:microsoft.com/office/officeart/2018/5/layout/IconCircleLabelList"/>
    <dgm:cxn modelId="{94FD8A1C-84AF-40BD-8246-F1D6FFB60802}" srcId="{BFD83DE6-1826-461F-864E-246955751492}" destId="{AAA9C3B2-1FDE-43DE-AB86-D887167EB649}" srcOrd="1" destOrd="0" parTransId="{D2A9CB70-0678-4DB0-93E5-D4AADAE347D5}" sibTransId="{C92D92BD-B13C-4499-9649-636ED19AB967}"/>
    <dgm:cxn modelId="{AE754E53-16A4-42BF-AB47-80C8E4AB6156}" type="presOf" srcId="{5571B1F4-5435-4EC4-A126-945C19BBFDB7}" destId="{94172A41-E807-421F-BD73-0EF3AD899987}" srcOrd="0" destOrd="0" presId="urn:microsoft.com/office/officeart/2018/5/layout/IconCircleLabelList"/>
    <dgm:cxn modelId="{E6430A58-3DD2-482F-BDB8-FB72E337CDC1}" type="presOf" srcId="{BFD83DE6-1826-461F-864E-246955751492}" destId="{89470246-584A-4B88-8DAE-E345908D525C}" srcOrd="0" destOrd="0" presId="urn:microsoft.com/office/officeart/2018/5/layout/IconCircleLabelList"/>
    <dgm:cxn modelId="{6488B05E-49E4-48BE-A108-5C097E9C9281}" type="presOf" srcId="{AAA9C3B2-1FDE-43DE-AB86-D887167EB649}" destId="{49A6ADC5-7F48-4681-8375-B4C362650939}" srcOrd="0" destOrd="0" presId="urn:microsoft.com/office/officeart/2018/5/layout/IconCircleLabelList"/>
    <dgm:cxn modelId="{E526DC6A-743B-4B50-8477-744AF4C069BC}" srcId="{BFD83DE6-1826-461F-864E-246955751492}" destId="{5571B1F4-5435-4EC4-A126-945C19BBFDB7}" srcOrd="4" destOrd="0" parTransId="{9FD51622-DEA7-4EFA-B7E6-D8108B776ECC}" sibTransId="{1B3D41C1-8658-4703-857C-1DD9A8DCA5C9}"/>
    <dgm:cxn modelId="{6F207873-6992-4CCB-8EC3-D0B2DBF9BA8B}" srcId="{BFD83DE6-1826-461F-864E-246955751492}" destId="{540444C8-3657-4C79-A5BD-EA7136FBFBDB}" srcOrd="3" destOrd="0" parTransId="{A165DD3B-9321-42E8-9E6D-8D8D9EF005CE}" sibTransId="{C062767A-D812-4C29-95F7-B0FEFA485EE5}"/>
    <dgm:cxn modelId="{5622D574-7E0A-43CC-89B0-3027375A1BBE}" type="presOf" srcId="{7393D5B1-3BAF-4952-9D9D-CB571BE21ADD}" destId="{E29CCB58-784B-4E9C-8307-91E5F50590FF}" srcOrd="0" destOrd="0" presId="urn:microsoft.com/office/officeart/2018/5/layout/IconCircleLabelList"/>
    <dgm:cxn modelId="{942C6983-AF68-45F5-92AA-C325F70476BF}" type="presOf" srcId="{D769B276-2C47-405F-83F2-6F662249ECB8}" destId="{2D72F374-CD35-4F9D-8B67-CA1C7C997614}" srcOrd="0" destOrd="0" presId="urn:microsoft.com/office/officeart/2018/5/layout/IconCircleLabelList"/>
    <dgm:cxn modelId="{DFFD519D-C600-4253-8A69-909651BB5F3A}" srcId="{BFD83DE6-1826-461F-864E-246955751492}" destId="{7393D5B1-3BAF-4952-9D9D-CB571BE21ADD}" srcOrd="2" destOrd="0" parTransId="{4C1B3AC3-2EEC-46A1-A155-6B799E66B535}" sibTransId="{59B93BD8-BD6A-4936-AE1E-9D6B22A6EA38}"/>
    <dgm:cxn modelId="{D76F43FC-80F1-4C6D-A6AF-5C28A9FA5349}" srcId="{BFD83DE6-1826-461F-864E-246955751492}" destId="{D769B276-2C47-405F-83F2-6F662249ECB8}" srcOrd="0" destOrd="0" parTransId="{6CC2CEAE-F509-4220-8DA0-A5E06E94F34D}" sibTransId="{8E920BFF-2790-42ED-A253-9D37FEEBF715}"/>
    <dgm:cxn modelId="{ECFA7ACA-A54F-46A4-95D1-06788E000CE4}" type="presParOf" srcId="{89470246-584A-4B88-8DAE-E345908D525C}" destId="{094F6FCE-30E8-4C79-BAD8-B6CA355926F3}" srcOrd="0" destOrd="0" presId="urn:microsoft.com/office/officeart/2018/5/layout/IconCircleLabelList"/>
    <dgm:cxn modelId="{CAFD4F79-E6C6-4FEB-9948-6E18D1BDEB2F}" type="presParOf" srcId="{094F6FCE-30E8-4C79-BAD8-B6CA355926F3}" destId="{D496765F-DC3F-47BF-BB05-E1A9B79162C1}" srcOrd="0" destOrd="0" presId="urn:microsoft.com/office/officeart/2018/5/layout/IconCircleLabelList"/>
    <dgm:cxn modelId="{F5710980-E02B-439D-A322-790A3925D7E3}" type="presParOf" srcId="{094F6FCE-30E8-4C79-BAD8-B6CA355926F3}" destId="{19E53790-119A-4808-AFB9-561B718E895B}" srcOrd="1" destOrd="0" presId="urn:microsoft.com/office/officeart/2018/5/layout/IconCircleLabelList"/>
    <dgm:cxn modelId="{BCB7C3C2-8499-42C6-8F42-509253575C27}" type="presParOf" srcId="{094F6FCE-30E8-4C79-BAD8-B6CA355926F3}" destId="{2B8E8B2B-E2FA-41FE-B495-6EBC6A522C97}" srcOrd="2" destOrd="0" presId="urn:microsoft.com/office/officeart/2018/5/layout/IconCircleLabelList"/>
    <dgm:cxn modelId="{E99BDC6C-8D3F-4C4C-A031-653FC666F373}" type="presParOf" srcId="{094F6FCE-30E8-4C79-BAD8-B6CA355926F3}" destId="{2D72F374-CD35-4F9D-8B67-CA1C7C997614}" srcOrd="3" destOrd="0" presId="urn:microsoft.com/office/officeart/2018/5/layout/IconCircleLabelList"/>
    <dgm:cxn modelId="{1BE6CC3F-9B59-41F1-B3F8-476BE261F7F9}" type="presParOf" srcId="{89470246-584A-4B88-8DAE-E345908D525C}" destId="{C152C751-663C-44B7-8940-AF043901D7FA}" srcOrd="1" destOrd="0" presId="urn:microsoft.com/office/officeart/2018/5/layout/IconCircleLabelList"/>
    <dgm:cxn modelId="{AA2B02CD-6CE7-4314-84B6-5EDC9883B132}" type="presParOf" srcId="{89470246-584A-4B88-8DAE-E345908D525C}" destId="{9EDD5AC7-D19D-49E3-83F9-766ABB10634E}" srcOrd="2" destOrd="0" presId="urn:microsoft.com/office/officeart/2018/5/layout/IconCircleLabelList"/>
    <dgm:cxn modelId="{74552CCD-E466-4C85-9D51-585F3F7FD168}" type="presParOf" srcId="{9EDD5AC7-D19D-49E3-83F9-766ABB10634E}" destId="{236D12D4-9D10-40B0-BCFF-EE02866AE34D}" srcOrd="0" destOrd="0" presId="urn:microsoft.com/office/officeart/2018/5/layout/IconCircleLabelList"/>
    <dgm:cxn modelId="{41DA9161-B56B-46F0-B5AE-18AAAA635178}" type="presParOf" srcId="{9EDD5AC7-D19D-49E3-83F9-766ABB10634E}" destId="{3FD5D1E1-7F1E-4457-825F-E69F6411B684}" srcOrd="1" destOrd="0" presId="urn:microsoft.com/office/officeart/2018/5/layout/IconCircleLabelList"/>
    <dgm:cxn modelId="{660BA2B8-E447-44D5-BEE4-E20FDF964F74}" type="presParOf" srcId="{9EDD5AC7-D19D-49E3-83F9-766ABB10634E}" destId="{6E9F7C63-1B4C-478A-B18F-196EC22E64B3}" srcOrd="2" destOrd="0" presId="urn:microsoft.com/office/officeart/2018/5/layout/IconCircleLabelList"/>
    <dgm:cxn modelId="{6C9829AC-D9A3-45CD-8BE5-ADA05DA947D6}" type="presParOf" srcId="{9EDD5AC7-D19D-49E3-83F9-766ABB10634E}" destId="{49A6ADC5-7F48-4681-8375-B4C362650939}" srcOrd="3" destOrd="0" presId="urn:microsoft.com/office/officeart/2018/5/layout/IconCircleLabelList"/>
    <dgm:cxn modelId="{D851E49C-D021-46DB-B5B3-75260096BEE8}" type="presParOf" srcId="{89470246-584A-4B88-8DAE-E345908D525C}" destId="{71162BB3-4740-4583-AA03-30CE2752537B}" srcOrd="3" destOrd="0" presId="urn:microsoft.com/office/officeart/2018/5/layout/IconCircleLabelList"/>
    <dgm:cxn modelId="{380B68C5-1042-4BCD-9E7E-95A933AB1B39}" type="presParOf" srcId="{89470246-584A-4B88-8DAE-E345908D525C}" destId="{0D0C340E-7E72-480A-BA24-80DDE65CB762}" srcOrd="4" destOrd="0" presId="urn:microsoft.com/office/officeart/2018/5/layout/IconCircleLabelList"/>
    <dgm:cxn modelId="{48AAD60C-D863-4749-B116-488A04E28ED4}" type="presParOf" srcId="{0D0C340E-7E72-480A-BA24-80DDE65CB762}" destId="{647772DF-9185-49CC-BF70-6FA0865CECB4}" srcOrd="0" destOrd="0" presId="urn:microsoft.com/office/officeart/2018/5/layout/IconCircleLabelList"/>
    <dgm:cxn modelId="{99A63358-A91E-4A17-A178-6F801040CE4E}" type="presParOf" srcId="{0D0C340E-7E72-480A-BA24-80DDE65CB762}" destId="{EB7D6724-B0E8-4C35-B0C0-97C88144483B}" srcOrd="1" destOrd="0" presId="urn:microsoft.com/office/officeart/2018/5/layout/IconCircleLabelList"/>
    <dgm:cxn modelId="{48F4A60A-955D-44DD-9CCD-47548C78C616}" type="presParOf" srcId="{0D0C340E-7E72-480A-BA24-80DDE65CB762}" destId="{06A6694D-6327-47A5-A820-92CDB46B3A4E}" srcOrd="2" destOrd="0" presId="urn:microsoft.com/office/officeart/2018/5/layout/IconCircleLabelList"/>
    <dgm:cxn modelId="{37B4BF6F-2D94-4176-8FE6-457BE9C4034E}" type="presParOf" srcId="{0D0C340E-7E72-480A-BA24-80DDE65CB762}" destId="{E29CCB58-784B-4E9C-8307-91E5F50590FF}" srcOrd="3" destOrd="0" presId="urn:microsoft.com/office/officeart/2018/5/layout/IconCircleLabelList"/>
    <dgm:cxn modelId="{BA08B4E1-45C7-4C70-B199-49F3A0EAC7FD}" type="presParOf" srcId="{89470246-584A-4B88-8DAE-E345908D525C}" destId="{F831AEBD-3780-445B-A064-285D69DAC3B4}" srcOrd="5" destOrd="0" presId="urn:microsoft.com/office/officeart/2018/5/layout/IconCircleLabelList"/>
    <dgm:cxn modelId="{F80063B4-A85A-46BB-94E5-B28E642FAEBE}" type="presParOf" srcId="{89470246-584A-4B88-8DAE-E345908D525C}" destId="{F59CD716-F62C-4B4E-8C15-DF990ABFBC3F}" srcOrd="6" destOrd="0" presId="urn:microsoft.com/office/officeart/2018/5/layout/IconCircleLabelList"/>
    <dgm:cxn modelId="{91B613F2-09CB-4F89-BD7F-3F0192FF4BAB}" type="presParOf" srcId="{F59CD716-F62C-4B4E-8C15-DF990ABFBC3F}" destId="{FF4629EC-B30E-4A13-93CC-7193C27A79A7}" srcOrd="0" destOrd="0" presId="urn:microsoft.com/office/officeart/2018/5/layout/IconCircleLabelList"/>
    <dgm:cxn modelId="{3ECCAF65-5F44-4F42-89D7-30DC9DB2DC20}" type="presParOf" srcId="{F59CD716-F62C-4B4E-8C15-DF990ABFBC3F}" destId="{00F58E66-4E5B-48E4-B2D2-13CF542B8B63}" srcOrd="1" destOrd="0" presId="urn:microsoft.com/office/officeart/2018/5/layout/IconCircleLabelList"/>
    <dgm:cxn modelId="{B232DB08-577D-4B53-A1B5-AF705DB7E07C}" type="presParOf" srcId="{F59CD716-F62C-4B4E-8C15-DF990ABFBC3F}" destId="{721DADBF-34D4-4C6D-AC4F-DCCD3A5C95D5}" srcOrd="2" destOrd="0" presId="urn:microsoft.com/office/officeart/2018/5/layout/IconCircleLabelList"/>
    <dgm:cxn modelId="{894C435A-4735-41A0-AA7E-1F8086397A20}" type="presParOf" srcId="{F59CD716-F62C-4B4E-8C15-DF990ABFBC3F}" destId="{1C2CC35E-9759-41BD-9AB9-57A466BAC1F7}" srcOrd="3" destOrd="0" presId="urn:microsoft.com/office/officeart/2018/5/layout/IconCircleLabelList"/>
    <dgm:cxn modelId="{E801865A-DCE0-4F4A-92B8-86C66CEA21F0}" type="presParOf" srcId="{89470246-584A-4B88-8DAE-E345908D525C}" destId="{4C62B1BC-E275-42BD-B003-8637D38F1C0A}" srcOrd="7" destOrd="0" presId="urn:microsoft.com/office/officeart/2018/5/layout/IconCircleLabelList"/>
    <dgm:cxn modelId="{A6591FA3-BC2D-4436-93E6-B5380AD5A2A8}" type="presParOf" srcId="{89470246-584A-4B88-8DAE-E345908D525C}" destId="{214CF81B-9E71-40E5-A1B5-ED5E592BBF6B}" srcOrd="8" destOrd="0" presId="urn:microsoft.com/office/officeart/2018/5/layout/IconCircleLabelList"/>
    <dgm:cxn modelId="{7D86159E-4541-4E25-B463-148FA64DBFFF}" type="presParOf" srcId="{214CF81B-9E71-40E5-A1B5-ED5E592BBF6B}" destId="{5132BE18-FD11-4F39-A426-CACDCA0A08FB}" srcOrd="0" destOrd="0" presId="urn:microsoft.com/office/officeart/2018/5/layout/IconCircleLabelList"/>
    <dgm:cxn modelId="{6D3BF64B-4516-4906-B162-47D8AAC7FB84}" type="presParOf" srcId="{214CF81B-9E71-40E5-A1B5-ED5E592BBF6B}" destId="{BCB44477-E586-4A79-B306-2000DEEB061D}" srcOrd="1" destOrd="0" presId="urn:microsoft.com/office/officeart/2018/5/layout/IconCircleLabelList"/>
    <dgm:cxn modelId="{4310A668-3B5C-4F75-AC68-49ED86FDA05E}" type="presParOf" srcId="{214CF81B-9E71-40E5-A1B5-ED5E592BBF6B}" destId="{59C81EC0-5540-4BCB-BAB5-91E4B6555542}" srcOrd="2" destOrd="0" presId="urn:microsoft.com/office/officeart/2018/5/layout/IconCircleLabelList"/>
    <dgm:cxn modelId="{58FFBF3D-30EA-4E28-ADB1-054BAD8D0BFC}" type="presParOf" srcId="{214CF81B-9E71-40E5-A1B5-ED5E592BBF6B}" destId="{94172A41-E807-421F-BD73-0EF3AD899987}"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B8D509-9AD8-472E-90C4-CE59FB5A743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8F53BF0-53CD-4B7A-BBB9-993C851C8501}">
      <dgm:prSet/>
      <dgm:spPr/>
      <dgm:t>
        <a:bodyPr/>
        <a:lstStyle/>
        <a:p>
          <a:r>
            <a:rPr lang="en-US" dirty="0">
              <a:solidFill>
                <a:srgbClr val="C00000"/>
              </a:solidFill>
            </a:rPr>
            <a:t>S</a:t>
          </a:r>
          <a:r>
            <a:rPr lang="en-US" dirty="0"/>
            <a:t>it facing the patient at eye level</a:t>
          </a:r>
        </a:p>
      </dgm:t>
    </dgm:pt>
    <dgm:pt modelId="{6389C606-6E28-4C8E-AEA2-F9F2660BBAF6}" type="parTrans" cxnId="{520B42F9-77A5-45EA-A78D-3B03CCB35821}">
      <dgm:prSet/>
      <dgm:spPr/>
      <dgm:t>
        <a:bodyPr/>
        <a:lstStyle/>
        <a:p>
          <a:endParaRPr lang="en-US"/>
        </a:p>
      </dgm:t>
    </dgm:pt>
    <dgm:pt modelId="{5100E047-F246-478B-9829-26638FCC7AF1}" type="sibTrans" cxnId="{520B42F9-77A5-45EA-A78D-3B03CCB35821}">
      <dgm:prSet/>
      <dgm:spPr/>
      <dgm:t>
        <a:bodyPr/>
        <a:lstStyle/>
        <a:p>
          <a:endParaRPr lang="en-US"/>
        </a:p>
      </dgm:t>
    </dgm:pt>
    <dgm:pt modelId="{D39568EE-C05F-462A-8AE6-BF038E7730DD}">
      <dgm:prSet/>
      <dgm:spPr/>
      <dgm:t>
        <a:bodyPr/>
        <a:lstStyle/>
        <a:p>
          <a:r>
            <a:rPr lang="en-US" dirty="0">
              <a:solidFill>
                <a:srgbClr val="C00000"/>
              </a:solidFill>
            </a:rPr>
            <a:t>O</a:t>
          </a:r>
          <a:r>
            <a:rPr lang="en-US" dirty="0"/>
            <a:t>bserve an open posture</a:t>
          </a:r>
        </a:p>
      </dgm:t>
    </dgm:pt>
    <dgm:pt modelId="{A0585DE5-A49D-4E65-8260-07A92EEBC2FC}" type="parTrans" cxnId="{6DD153B5-2057-4D9E-80F3-9156741A0019}">
      <dgm:prSet/>
      <dgm:spPr/>
      <dgm:t>
        <a:bodyPr/>
        <a:lstStyle/>
        <a:p>
          <a:endParaRPr lang="en-US"/>
        </a:p>
      </dgm:t>
    </dgm:pt>
    <dgm:pt modelId="{71127B0A-E13F-477A-BD59-3EC414F8B070}" type="sibTrans" cxnId="{6DD153B5-2057-4D9E-80F3-9156741A0019}">
      <dgm:prSet/>
      <dgm:spPr/>
      <dgm:t>
        <a:bodyPr/>
        <a:lstStyle/>
        <a:p>
          <a:endParaRPr lang="en-US"/>
        </a:p>
      </dgm:t>
    </dgm:pt>
    <dgm:pt modelId="{22229CDB-3F76-427F-97BA-D2555CF41007}">
      <dgm:prSet/>
      <dgm:spPr/>
      <dgm:t>
        <a:bodyPr/>
        <a:lstStyle/>
        <a:p>
          <a:r>
            <a:rPr lang="en-US" dirty="0">
              <a:solidFill>
                <a:srgbClr val="C00000"/>
              </a:solidFill>
            </a:rPr>
            <a:t>L</a:t>
          </a:r>
          <a:r>
            <a:rPr lang="en-US" dirty="0"/>
            <a:t>ean toward the patient</a:t>
          </a:r>
        </a:p>
      </dgm:t>
    </dgm:pt>
    <dgm:pt modelId="{F48FB822-4087-4565-B6EB-4080994C6D44}" type="parTrans" cxnId="{00F37191-0B8E-4653-BE1E-7A8247C8A335}">
      <dgm:prSet/>
      <dgm:spPr/>
      <dgm:t>
        <a:bodyPr/>
        <a:lstStyle/>
        <a:p>
          <a:endParaRPr lang="en-US"/>
        </a:p>
      </dgm:t>
    </dgm:pt>
    <dgm:pt modelId="{57471052-A297-4986-987D-2809021A6A1F}" type="sibTrans" cxnId="{00F37191-0B8E-4653-BE1E-7A8247C8A335}">
      <dgm:prSet/>
      <dgm:spPr/>
      <dgm:t>
        <a:bodyPr/>
        <a:lstStyle/>
        <a:p>
          <a:endParaRPr lang="en-US"/>
        </a:p>
      </dgm:t>
    </dgm:pt>
    <dgm:pt modelId="{AD8B23A4-81B4-48D6-B0C8-3D29BBE12FB2}">
      <dgm:prSet/>
      <dgm:spPr/>
      <dgm:t>
        <a:bodyPr/>
        <a:lstStyle/>
        <a:p>
          <a:r>
            <a:rPr lang="en-US" dirty="0">
              <a:solidFill>
                <a:srgbClr val="C00000"/>
              </a:solidFill>
            </a:rPr>
            <a:t>E</a:t>
          </a:r>
          <a:r>
            <a:rPr lang="en-US" dirty="0"/>
            <a:t>stablish and maintain intermittent eye contact</a:t>
          </a:r>
        </a:p>
      </dgm:t>
    </dgm:pt>
    <dgm:pt modelId="{6282D6C0-C222-4FE5-983E-E61EA1F79ABB}" type="parTrans" cxnId="{891B8720-F655-49E9-8886-E9B332856366}">
      <dgm:prSet/>
      <dgm:spPr/>
      <dgm:t>
        <a:bodyPr/>
        <a:lstStyle/>
        <a:p>
          <a:endParaRPr lang="en-US"/>
        </a:p>
      </dgm:t>
    </dgm:pt>
    <dgm:pt modelId="{7CB3C3E6-60C7-4DCD-A291-8FC53FC81514}" type="sibTrans" cxnId="{891B8720-F655-49E9-8886-E9B332856366}">
      <dgm:prSet/>
      <dgm:spPr/>
      <dgm:t>
        <a:bodyPr/>
        <a:lstStyle/>
        <a:p>
          <a:endParaRPr lang="en-US"/>
        </a:p>
      </dgm:t>
    </dgm:pt>
    <dgm:pt modelId="{B65FB4A4-2B06-4ED0-B4AF-3248DF218A19}">
      <dgm:prSet/>
      <dgm:spPr/>
      <dgm:t>
        <a:bodyPr/>
        <a:lstStyle/>
        <a:p>
          <a:r>
            <a:rPr lang="en-US" dirty="0">
              <a:solidFill>
                <a:srgbClr val="C00000"/>
              </a:solidFill>
            </a:rPr>
            <a:t>R</a:t>
          </a:r>
          <a:r>
            <a:rPr lang="en-US" dirty="0"/>
            <a:t>elax</a:t>
          </a:r>
        </a:p>
      </dgm:t>
    </dgm:pt>
    <dgm:pt modelId="{D488FD34-E5F7-4B6D-88C0-2BA1FF0E8763}" type="parTrans" cxnId="{BE513BB3-BC2D-4B0A-AE12-F43A1FD81F28}">
      <dgm:prSet/>
      <dgm:spPr/>
      <dgm:t>
        <a:bodyPr/>
        <a:lstStyle/>
        <a:p>
          <a:endParaRPr lang="en-US"/>
        </a:p>
      </dgm:t>
    </dgm:pt>
    <dgm:pt modelId="{F66019B9-0E4C-4AFC-BB0B-5E15B99F27EC}" type="sibTrans" cxnId="{BE513BB3-BC2D-4B0A-AE12-F43A1FD81F28}">
      <dgm:prSet/>
      <dgm:spPr/>
      <dgm:t>
        <a:bodyPr/>
        <a:lstStyle/>
        <a:p>
          <a:endParaRPr lang="en-US"/>
        </a:p>
      </dgm:t>
    </dgm:pt>
    <dgm:pt modelId="{F0D79502-58C9-CC4F-AF1F-FF4CCFB31766}" type="pres">
      <dgm:prSet presAssocID="{C9B8D509-9AD8-472E-90C4-CE59FB5A743A}" presName="linear" presStyleCnt="0">
        <dgm:presLayoutVars>
          <dgm:animLvl val="lvl"/>
          <dgm:resizeHandles val="exact"/>
        </dgm:presLayoutVars>
      </dgm:prSet>
      <dgm:spPr/>
    </dgm:pt>
    <dgm:pt modelId="{1CE658CC-6433-8448-A28B-E1A63722DEF0}" type="pres">
      <dgm:prSet presAssocID="{08F53BF0-53CD-4B7A-BBB9-993C851C8501}" presName="parentText" presStyleLbl="node1" presStyleIdx="0" presStyleCnt="5">
        <dgm:presLayoutVars>
          <dgm:chMax val="0"/>
          <dgm:bulletEnabled val="1"/>
        </dgm:presLayoutVars>
      </dgm:prSet>
      <dgm:spPr/>
    </dgm:pt>
    <dgm:pt modelId="{48C3A55E-5A92-B546-892A-AB0AC98374A9}" type="pres">
      <dgm:prSet presAssocID="{5100E047-F246-478B-9829-26638FCC7AF1}" presName="spacer" presStyleCnt="0"/>
      <dgm:spPr/>
    </dgm:pt>
    <dgm:pt modelId="{6EB62BC0-8298-FA43-B431-9A82D0560526}" type="pres">
      <dgm:prSet presAssocID="{D39568EE-C05F-462A-8AE6-BF038E7730DD}" presName="parentText" presStyleLbl="node1" presStyleIdx="1" presStyleCnt="5">
        <dgm:presLayoutVars>
          <dgm:chMax val="0"/>
          <dgm:bulletEnabled val="1"/>
        </dgm:presLayoutVars>
      </dgm:prSet>
      <dgm:spPr/>
    </dgm:pt>
    <dgm:pt modelId="{712FE05B-020A-4742-BF46-3B49062A52C8}" type="pres">
      <dgm:prSet presAssocID="{71127B0A-E13F-477A-BD59-3EC414F8B070}" presName="spacer" presStyleCnt="0"/>
      <dgm:spPr/>
    </dgm:pt>
    <dgm:pt modelId="{0501FF3A-E982-BC48-AD34-BA069103081F}" type="pres">
      <dgm:prSet presAssocID="{22229CDB-3F76-427F-97BA-D2555CF41007}" presName="parentText" presStyleLbl="node1" presStyleIdx="2" presStyleCnt="5">
        <dgm:presLayoutVars>
          <dgm:chMax val="0"/>
          <dgm:bulletEnabled val="1"/>
        </dgm:presLayoutVars>
      </dgm:prSet>
      <dgm:spPr/>
    </dgm:pt>
    <dgm:pt modelId="{4E39C709-2365-A74F-94DB-F7B4660BBB7E}" type="pres">
      <dgm:prSet presAssocID="{57471052-A297-4986-987D-2809021A6A1F}" presName="spacer" presStyleCnt="0"/>
      <dgm:spPr/>
    </dgm:pt>
    <dgm:pt modelId="{F63A6A38-AC88-3942-8856-DF80B1C4698C}" type="pres">
      <dgm:prSet presAssocID="{AD8B23A4-81B4-48D6-B0C8-3D29BBE12FB2}" presName="parentText" presStyleLbl="node1" presStyleIdx="3" presStyleCnt="5">
        <dgm:presLayoutVars>
          <dgm:chMax val="0"/>
          <dgm:bulletEnabled val="1"/>
        </dgm:presLayoutVars>
      </dgm:prSet>
      <dgm:spPr/>
    </dgm:pt>
    <dgm:pt modelId="{46F4C36E-0490-A045-B04B-6B235A3DECE3}" type="pres">
      <dgm:prSet presAssocID="{7CB3C3E6-60C7-4DCD-A291-8FC53FC81514}" presName="spacer" presStyleCnt="0"/>
      <dgm:spPr/>
    </dgm:pt>
    <dgm:pt modelId="{F89506BB-5D34-7146-A0BC-681EDC2970E0}" type="pres">
      <dgm:prSet presAssocID="{B65FB4A4-2B06-4ED0-B4AF-3248DF218A19}" presName="parentText" presStyleLbl="node1" presStyleIdx="4" presStyleCnt="5">
        <dgm:presLayoutVars>
          <dgm:chMax val="0"/>
          <dgm:bulletEnabled val="1"/>
        </dgm:presLayoutVars>
      </dgm:prSet>
      <dgm:spPr/>
    </dgm:pt>
  </dgm:ptLst>
  <dgm:cxnLst>
    <dgm:cxn modelId="{51D7D316-52BE-024C-B3EF-8BD0B26FC1CD}" type="presOf" srcId="{C9B8D509-9AD8-472E-90C4-CE59FB5A743A}" destId="{F0D79502-58C9-CC4F-AF1F-FF4CCFB31766}" srcOrd="0" destOrd="0" presId="urn:microsoft.com/office/officeart/2005/8/layout/vList2"/>
    <dgm:cxn modelId="{891B8720-F655-49E9-8886-E9B332856366}" srcId="{C9B8D509-9AD8-472E-90C4-CE59FB5A743A}" destId="{AD8B23A4-81B4-48D6-B0C8-3D29BBE12FB2}" srcOrd="3" destOrd="0" parTransId="{6282D6C0-C222-4FE5-983E-E61EA1F79ABB}" sibTransId="{7CB3C3E6-60C7-4DCD-A291-8FC53FC81514}"/>
    <dgm:cxn modelId="{6990D458-F86C-C84A-A25D-63EE37A91119}" type="presOf" srcId="{B65FB4A4-2B06-4ED0-B4AF-3248DF218A19}" destId="{F89506BB-5D34-7146-A0BC-681EDC2970E0}" srcOrd="0" destOrd="0" presId="urn:microsoft.com/office/officeart/2005/8/layout/vList2"/>
    <dgm:cxn modelId="{213B5A6E-FEE7-5C4E-AABF-9C627D783A22}" type="presOf" srcId="{22229CDB-3F76-427F-97BA-D2555CF41007}" destId="{0501FF3A-E982-BC48-AD34-BA069103081F}" srcOrd="0" destOrd="0" presId="urn:microsoft.com/office/officeart/2005/8/layout/vList2"/>
    <dgm:cxn modelId="{00F37191-0B8E-4653-BE1E-7A8247C8A335}" srcId="{C9B8D509-9AD8-472E-90C4-CE59FB5A743A}" destId="{22229CDB-3F76-427F-97BA-D2555CF41007}" srcOrd="2" destOrd="0" parTransId="{F48FB822-4087-4565-B6EB-4080994C6D44}" sibTransId="{57471052-A297-4986-987D-2809021A6A1F}"/>
    <dgm:cxn modelId="{F98C6CA3-E42D-FB4E-8B3B-2B2E7BCBAB7D}" type="presOf" srcId="{08F53BF0-53CD-4B7A-BBB9-993C851C8501}" destId="{1CE658CC-6433-8448-A28B-E1A63722DEF0}" srcOrd="0" destOrd="0" presId="urn:microsoft.com/office/officeart/2005/8/layout/vList2"/>
    <dgm:cxn modelId="{BE513BB3-BC2D-4B0A-AE12-F43A1FD81F28}" srcId="{C9B8D509-9AD8-472E-90C4-CE59FB5A743A}" destId="{B65FB4A4-2B06-4ED0-B4AF-3248DF218A19}" srcOrd="4" destOrd="0" parTransId="{D488FD34-E5F7-4B6D-88C0-2BA1FF0E8763}" sibTransId="{F66019B9-0E4C-4AFC-BB0B-5E15B99F27EC}"/>
    <dgm:cxn modelId="{6DD153B5-2057-4D9E-80F3-9156741A0019}" srcId="{C9B8D509-9AD8-472E-90C4-CE59FB5A743A}" destId="{D39568EE-C05F-462A-8AE6-BF038E7730DD}" srcOrd="1" destOrd="0" parTransId="{A0585DE5-A49D-4E65-8260-07A92EEBC2FC}" sibTransId="{71127B0A-E13F-477A-BD59-3EC414F8B070}"/>
    <dgm:cxn modelId="{AC96E7E2-B8DF-064E-98FE-3C231C716328}" type="presOf" srcId="{AD8B23A4-81B4-48D6-B0C8-3D29BBE12FB2}" destId="{F63A6A38-AC88-3942-8856-DF80B1C4698C}" srcOrd="0" destOrd="0" presId="urn:microsoft.com/office/officeart/2005/8/layout/vList2"/>
    <dgm:cxn modelId="{334D2DE4-234F-1F40-86C4-EE0E4763F619}" type="presOf" srcId="{D39568EE-C05F-462A-8AE6-BF038E7730DD}" destId="{6EB62BC0-8298-FA43-B431-9A82D0560526}" srcOrd="0" destOrd="0" presId="urn:microsoft.com/office/officeart/2005/8/layout/vList2"/>
    <dgm:cxn modelId="{520B42F9-77A5-45EA-A78D-3B03CCB35821}" srcId="{C9B8D509-9AD8-472E-90C4-CE59FB5A743A}" destId="{08F53BF0-53CD-4B7A-BBB9-993C851C8501}" srcOrd="0" destOrd="0" parTransId="{6389C606-6E28-4C8E-AEA2-F9F2660BBAF6}" sibTransId="{5100E047-F246-478B-9829-26638FCC7AF1}"/>
    <dgm:cxn modelId="{EC2B896A-BE30-2443-A9E9-C33D8B74E7F3}" type="presParOf" srcId="{F0D79502-58C9-CC4F-AF1F-FF4CCFB31766}" destId="{1CE658CC-6433-8448-A28B-E1A63722DEF0}" srcOrd="0" destOrd="0" presId="urn:microsoft.com/office/officeart/2005/8/layout/vList2"/>
    <dgm:cxn modelId="{C10971ED-7201-464C-9787-3E1A76962521}" type="presParOf" srcId="{F0D79502-58C9-CC4F-AF1F-FF4CCFB31766}" destId="{48C3A55E-5A92-B546-892A-AB0AC98374A9}" srcOrd="1" destOrd="0" presId="urn:microsoft.com/office/officeart/2005/8/layout/vList2"/>
    <dgm:cxn modelId="{2E1C8A67-93C5-404A-B450-5A8BDBE8BB38}" type="presParOf" srcId="{F0D79502-58C9-CC4F-AF1F-FF4CCFB31766}" destId="{6EB62BC0-8298-FA43-B431-9A82D0560526}" srcOrd="2" destOrd="0" presId="urn:microsoft.com/office/officeart/2005/8/layout/vList2"/>
    <dgm:cxn modelId="{22778BF3-26D8-C643-99E8-DDDF424CC531}" type="presParOf" srcId="{F0D79502-58C9-CC4F-AF1F-FF4CCFB31766}" destId="{712FE05B-020A-4742-BF46-3B49062A52C8}" srcOrd="3" destOrd="0" presId="urn:microsoft.com/office/officeart/2005/8/layout/vList2"/>
    <dgm:cxn modelId="{C562FAF5-03B8-5A4C-8E49-87D76D94F8AF}" type="presParOf" srcId="{F0D79502-58C9-CC4F-AF1F-FF4CCFB31766}" destId="{0501FF3A-E982-BC48-AD34-BA069103081F}" srcOrd="4" destOrd="0" presId="urn:microsoft.com/office/officeart/2005/8/layout/vList2"/>
    <dgm:cxn modelId="{9448E2D4-DDDC-FB4E-B2DA-5C57A1FF0F1E}" type="presParOf" srcId="{F0D79502-58C9-CC4F-AF1F-FF4CCFB31766}" destId="{4E39C709-2365-A74F-94DB-F7B4660BBB7E}" srcOrd="5" destOrd="0" presId="urn:microsoft.com/office/officeart/2005/8/layout/vList2"/>
    <dgm:cxn modelId="{690F6A05-80AC-4B43-811F-7B8D1AD1836A}" type="presParOf" srcId="{F0D79502-58C9-CC4F-AF1F-FF4CCFB31766}" destId="{F63A6A38-AC88-3942-8856-DF80B1C4698C}" srcOrd="6" destOrd="0" presId="urn:microsoft.com/office/officeart/2005/8/layout/vList2"/>
    <dgm:cxn modelId="{361DE020-D42C-1E4C-92AC-990F9E4DECD8}" type="presParOf" srcId="{F0D79502-58C9-CC4F-AF1F-FF4CCFB31766}" destId="{46F4C36E-0490-A045-B04B-6B235A3DECE3}" srcOrd="7" destOrd="0" presId="urn:microsoft.com/office/officeart/2005/8/layout/vList2"/>
    <dgm:cxn modelId="{648581D5-AA2B-434A-997C-718A45FFEAFD}" type="presParOf" srcId="{F0D79502-58C9-CC4F-AF1F-FF4CCFB31766}" destId="{F89506BB-5D34-7146-A0BC-681EDC2970E0}"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33B25F-CEE5-4DC9-A597-21C1BC68335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182494EC-20BB-4C08-89F5-4B0BAED3D6FA}">
      <dgm:prSet/>
      <dgm:spPr/>
      <dgm:t>
        <a:bodyPr/>
        <a:lstStyle/>
        <a:p>
          <a:r>
            <a:rPr lang="en-US"/>
            <a:t>Accepting</a:t>
          </a:r>
        </a:p>
      </dgm:t>
    </dgm:pt>
    <dgm:pt modelId="{BA8914E0-F4C9-48A2-AAD6-67946047B153}" type="parTrans" cxnId="{ECB83AD1-E1EB-4FC6-93BA-0474C142F09B}">
      <dgm:prSet/>
      <dgm:spPr/>
      <dgm:t>
        <a:bodyPr/>
        <a:lstStyle/>
        <a:p>
          <a:endParaRPr lang="en-US"/>
        </a:p>
      </dgm:t>
    </dgm:pt>
    <dgm:pt modelId="{C5314B39-1566-4685-AE4B-EAD1E36EEDB5}" type="sibTrans" cxnId="{ECB83AD1-E1EB-4FC6-93BA-0474C142F09B}">
      <dgm:prSet/>
      <dgm:spPr/>
      <dgm:t>
        <a:bodyPr/>
        <a:lstStyle/>
        <a:p>
          <a:endParaRPr lang="en-US"/>
        </a:p>
      </dgm:t>
    </dgm:pt>
    <dgm:pt modelId="{3238CD9B-CD92-4FDD-8A59-D4E8FB731E2F}">
      <dgm:prSet/>
      <dgm:spPr/>
      <dgm:t>
        <a:bodyPr/>
        <a:lstStyle/>
        <a:p>
          <a:r>
            <a:rPr lang="en-US"/>
            <a:t>Giving recognition </a:t>
          </a:r>
        </a:p>
      </dgm:t>
    </dgm:pt>
    <dgm:pt modelId="{F56A752F-5CDF-4279-B1D1-D7809D4D572A}" type="parTrans" cxnId="{6A9AD278-5A44-4DC1-A1F1-ECDCEB280553}">
      <dgm:prSet/>
      <dgm:spPr/>
      <dgm:t>
        <a:bodyPr/>
        <a:lstStyle/>
        <a:p>
          <a:endParaRPr lang="en-US"/>
        </a:p>
      </dgm:t>
    </dgm:pt>
    <dgm:pt modelId="{F31CB549-6C67-4298-9FD1-006CA2CFDF74}" type="sibTrans" cxnId="{6A9AD278-5A44-4DC1-A1F1-ECDCEB280553}">
      <dgm:prSet/>
      <dgm:spPr/>
      <dgm:t>
        <a:bodyPr/>
        <a:lstStyle/>
        <a:p>
          <a:endParaRPr lang="en-US"/>
        </a:p>
      </dgm:t>
    </dgm:pt>
    <dgm:pt modelId="{B17EFA43-E359-4253-9D91-9B7491ACB24A}">
      <dgm:prSet/>
      <dgm:spPr/>
      <dgm:t>
        <a:bodyPr/>
        <a:lstStyle/>
        <a:p>
          <a:r>
            <a:rPr lang="en-US"/>
            <a:t>Offering self</a:t>
          </a:r>
        </a:p>
      </dgm:t>
    </dgm:pt>
    <dgm:pt modelId="{559BBA0A-2D67-47F1-BE1A-4F58B75534B5}" type="parTrans" cxnId="{219D4E9E-EDBC-4354-8961-5D5EF15C86E0}">
      <dgm:prSet/>
      <dgm:spPr/>
      <dgm:t>
        <a:bodyPr/>
        <a:lstStyle/>
        <a:p>
          <a:endParaRPr lang="en-US"/>
        </a:p>
      </dgm:t>
    </dgm:pt>
    <dgm:pt modelId="{5857D110-C698-4018-AC83-568004B820F3}" type="sibTrans" cxnId="{219D4E9E-EDBC-4354-8961-5D5EF15C86E0}">
      <dgm:prSet/>
      <dgm:spPr/>
      <dgm:t>
        <a:bodyPr/>
        <a:lstStyle/>
        <a:p>
          <a:endParaRPr lang="en-US"/>
        </a:p>
      </dgm:t>
    </dgm:pt>
    <dgm:pt modelId="{47C1F632-E0DD-448F-9472-F95E60F44272}">
      <dgm:prSet/>
      <dgm:spPr/>
      <dgm:t>
        <a:bodyPr/>
        <a:lstStyle/>
        <a:p>
          <a:r>
            <a:rPr lang="en-US"/>
            <a:t>Offering general leads</a:t>
          </a:r>
        </a:p>
      </dgm:t>
    </dgm:pt>
    <dgm:pt modelId="{349E57C9-7D57-4CB7-AEFA-0E21287C94B2}" type="parTrans" cxnId="{C8E429EE-A1B3-49CB-8FA8-C540D0950A7D}">
      <dgm:prSet/>
      <dgm:spPr/>
      <dgm:t>
        <a:bodyPr/>
        <a:lstStyle/>
        <a:p>
          <a:endParaRPr lang="en-US"/>
        </a:p>
      </dgm:t>
    </dgm:pt>
    <dgm:pt modelId="{F6BF505D-622C-4314-B0FB-7164CA9B64D9}" type="sibTrans" cxnId="{C8E429EE-A1B3-49CB-8FA8-C540D0950A7D}">
      <dgm:prSet/>
      <dgm:spPr/>
      <dgm:t>
        <a:bodyPr/>
        <a:lstStyle/>
        <a:p>
          <a:endParaRPr lang="en-US"/>
        </a:p>
      </dgm:t>
    </dgm:pt>
    <dgm:pt modelId="{4C309BCF-ADD3-4CD5-9CE2-D61C3AB0F701}">
      <dgm:prSet/>
      <dgm:spPr/>
      <dgm:t>
        <a:bodyPr/>
        <a:lstStyle/>
        <a:p>
          <a:r>
            <a:rPr lang="en-US"/>
            <a:t>Giving broad openings</a:t>
          </a:r>
        </a:p>
      </dgm:t>
    </dgm:pt>
    <dgm:pt modelId="{FB081C94-3906-438F-A71A-6B94AF1BDCB1}" type="parTrans" cxnId="{CD31CED1-34B1-40C6-9BE9-95A1F33175F6}">
      <dgm:prSet/>
      <dgm:spPr/>
      <dgm:t>
        <a:bodyPr/>
        <a:lstStyle/>
        <a:p>
          <a:endParaRPr lang="en-US"/>
        </a:p>
      </dgm:t>
    </dgm:pt>
    <dgm:pt modelId="{8F071E5D-A586-498B-A95B-ECAABFEAB5A6}" type="sibTrans" cxnId="{CD31CED1-34B1-40C6-9BE9-95A1F33175F6}">
      <dgm:prSet/>
      <dgm:spPr/>
      <dgm:t>
        <a:bodyPr/>
        <a:lstStyle/>
        <a:p>
          <a:endParaRPr lang="en-US"/>
        </a:p>
      </dgm:t>
    </dgm:pt>
    <dgm:pt modelId="{E91D7FF3-E8AA-4F1F-B005-34EF6E94F0F0}">
      <dgm:prSet/>
      <dgm:spPr/>
      <dgm:t>
        <a:bodyPr/>
        <a:lstStyle/>
        <a:p>
          <a:r>
            <a:rPr lang="en-US"/>
            <a:t>Placing the events in time and sequence</a:t>
          </a:r>
        </a:p>
      </dgm:t>
    </dgm:pt>
    <dgm:pt modelId="{33D8DA6C-E0CF-498B-B4B6-7E34BDE035D0}" type="parTrans" cxnId="{4F8E359E-8B4A-46E8-A483-91DDB341D6A1}">
      <dgm:prSet/>
      <dgm:spPr/>
      <dgm:t>
        <a:bodyPr/>
        <a:lstStyle/>
        <a:p>
          <a:endParaRPr lang="en-US"/>
        </a:p>
      </dgm:t>
    </dgm:pt>
    <dgm:pt modelId="{1D6CE0CF-B6C0-424D-875E-97C1FA0E451C}" type="sibTrans" cxnId="{4F8E359E-8B4A-46E8-A483-91DDB341D6A1}">
      <dgm:prSet/>
      <dgm:spPr/>
      <dgm:t>
        <a:bodyPr/>
        <a:lstStyle/>
        <a:p>
          <a:endParaRPr lang="en-US"/>
        </a:p>
      </dgm:t>
    </dgm:pt>
    <dgm:pt modelId="{57E8E849-2274-41F1-9273-09F469C33099}">
      <dgm:prSet/>
      <dgm:spPr/>
      <dgm:t>
        <a:bodyPr/>
        <a:lstStyle/>
        <a:p>
          <a:r>
            <a:rPr lang="en-US"/>
            <a:t>Making observations	</a:t>
          </a:r>
        </a:p>
      </dgm:t>
    </dgm:pt>
    <dgm:pt modelId="{8135A39F-A19B-4D93-ABCC-62E1BCBA86FC}" type="parTrans" cxnId="{8A7EC73C-4BC6-49C2-B354-99FE9B8F1B84}">
      <dgm:prSet/>
      <dgm:spPr/>
      <dgm:t>
        <a:bodyPr/>
        <a:lstStyle/>
        <a:p>
          <a:endParaRPr lang="en-US"/>
        </a:p>
      </dgm:t>
    </dgm:pt>
    <dgm:pt modelId="{D1D0153F-8E31-40FE-B979-4EA3C21A8F20}" type="sibTrans" cxnId="{8A7EC73C-4BC6-49C2-B354-99FE9B8F1B84}">
      <dgm:prSet/>
      <dgm:spPr/>
      <dgm:t>
        <a:bodyPr/>
        <a:lstStyle/>
        <a:p>
          <a:endParaRPr lang="en-US"/>
        </a:p>
      </dgm:t>
    </dgm:pt>
    <dgm:pt modelId="{99AC306D-FBD1-4D1C-BB57-D293620B7740}">
      <dgm:prSet/>
      <dgm:spPr/>
      <dgm:t>
        <a:bodyPr/>
        <a:lstStyle/>
        <a:p>
          <a:r>
            <a:rPr lang="en-US"/>
            <a:t>Encouraging description of perception</a:t>
          </a:r>
        </a:p>
      </dgm:t>
    </dgm:pt>
    <dgm:pt modelId="{D6C9E7E5-A2BF-4921-8F73-C829885440E4}" type="parTrans" cxnId="{4D5586CB-A58D-40C2-95B9-A9ED5311FD18}">
      <dgm:prSet/>
      <dgm:spPr/>
      <dgm:t>
        <a:bodyPr/>
        <a:lstStyle/>
        <a:p>
          <a:endParaRPr lang="en-US"/>
        </a:p>
      </dgm:t>
    </dgm:pt>
    <dgm:pt modelId="{C6F22F35-5989-42F8-BDA5-FD8504334130}" type="sibTrans" cxnId="{4D5586CB-A58D-40C2-95B9-A9ED5311FD18}">
      <dgm:prSet/>
      <dgm:spPr/>
      <dgm:t>
        <a:bodyPr/>
        <a:lstStyle/>
        <a:p>
          <a:endParaRPr lang="en-US"/>
        </a:p>
      </dgm:t>
    </dgm:pt>
    <dgm:pt modelId="{BDB68C21-6086-490D-9ECF-05ED8F986871}">
      <dgm:prSet/>
      <dgm:spPr/>
      <dgm:t>
        <a:bodyPr/>
        <a:lstStyle/>
        <a:p>
          <a:r>
            <a:rPr lang="en-US"/>
            <a:t>Encouraging comparison</a:t>
          </a:r>
        </a:p>
      </dgm:t>
    </dgm:pt>
    <dgm:pt modelId="{FE0712DD-1B5A-4236-9016-6D6ECBD1BECF}" type="parTrans" cxnId="{25A02C74-7D06-42C1-A292-806F98E087F1}">
      <dgm:prSet/>
      <dgm:spPr/>
      <dgm:t>
        <a:bodyPr/>
        <a:lstStyle/>
        <a:p>
          <a:endParaRPr lang="en-US"/>
        </a:p>
      </dgm:t>
    </dgm:pt>
    <dgm:pt modelId="{F9191072-54A1-433E-8A05-A6A4C94214E1}" type="sibTrans" cxnId="{25A02C74-7D06-42C1-A292-806F98E087F1}">
      <dgm:prSet/>
      <dgm:spPr/>
      <dgm:t>
        <a:bodyPr/>
        <a:lstStyle/>
        <a:p>
          <a:endParaRPr lang="en-US"/>
        </a:p>
      </dgm:t>
    </dgm:pt>
    <dgm:pt modelId="{F646BE2B-6FCD-4D74-BFAE-227D8F4FC3DA}">
      <dgm:prSet/>
      <dgm:spPr/>
      <dgm:t>
        <a:bodyPr/>
        <a:lstStyle/>
        <a:p>
          <a:r>
            <a:rPr lang="en-US"/>
            <a:t>Restating</a:t>
          </a:r>
        </a:p>
      </dgm:t>
    </dgm:pt>
    <dgm:pt modelId="{2B4893BF-40DB-47A7-B64C-3391746369F8}" type="parTrans" cxnId="{34B5AB34-D7E1-4D09-86D0-72CFD279477C}">
      <dgm:prSet/>
      <dgm:spPr/>
      <dgm:t>
        <a:bodyPr/>
        <a:lstStyle/>
        <a:p>
          <a:endParaRPr lang="en-US"/>
        </a:p>
      </dgm:t>
    </dgm:pt>
    <dgm:pt modelId="{320B54F7-993F-48B1-BFDC-961BC3EF8FFC}" type="sibTrans" cxnId="{34B5AB34-D7E1-4D09-86D0-72CFD279477C}">
      <dgm:prSet/>
      <dgm:spPr/>
      <dgm:t>
        <a:bodyPr/>
        <a:lstStyle/>
        <a:p>
          <a:endParaRPr lang="en-US"/>
        </a:p>
      </dgm:t>
    </dgm:pt>
    <dgm:pt modelId="{5EE35C5E-8446-4E25-A74F-E2F4A00CC559}">
      <dgm:prSet/>
      <dgm:spPr/>
      <dgm:t>
        <a:bodyPr/>
        <a:lstStyle/>
        <a:p>
          <a:r>
            <a:rPr lang="en-US"/>
            <a:t>Reflecting</a:t>
          </a:r>
        </a:p>
      </dgm:t>
    </dgm:pt>
    <dgm:pt modelId="{26494E88-D082-4688-9AAF-5C0C9BF1A360}" type="parTrans" cxnId="{24946112-8A55-4D84-8950-C708BCF80D24}">
      <dgm:prSet/>
      <dgm:spPr/>
      <dgm:t>
        <a:bodyPr/>
        <a:lstStyle/>
        <a:p>
          <a:endParaRPr lang="en-US"/>
        </a:p>
      </dgm:t>
    </dgm:pt>
    <dgm:pt modelId="{001A1B06-64C2-4C9C-807B-CF8004A02E95}" type="sibTrans" cxnId="{24946112-8A55-4D84-8950-C708BCF80D24}">
      <dgm:prSet/>
      <dgm:spPr/>
      <dgm:t>
        <a:bodyPr/>
        <a:lstStyle/>
        <a:p>
          <a:endParaRPr lang="en-US"/>
        </a:p>
      </dgm:t>
    </dgm:pt>
    <dgm:pt modelId="{84480E80-0145-4F06-882C-9840F442DE32}">
      <dgm:prSet/>
      <dgm:spPr/>
      <dgm:t>
        <a:bodyPr/>
        <a:lstStyle/>
        <a:p>
          <a:r>
            <a:rPr lang="en-US"/>
            <a:t>Confrontation</a:t>
          </a:r>
        </a:p>
      </dgm:t>
    </dgm:pt>
    <dgm:pt modelId="{85F7D608-A9BC-4369-8312-CDD69F5EFD6C}" type="parTrans" cxnId="{6B81130E-2099-48ED-89BE-EC33843E2A0C}">
      <dgm:prSet/>
      <dgm:spPr/>
      <dgm:t>
        <a:bodyPr/>
        <a:lstStyle/>
        <a:p>
          <a:endParaRPr lang="en-US"/>
        </a:p>
      </dgm:t>
    </dgm:pt>
    <dgm:pt modelId="{94B382B2-B9E7-4928-83B8-5E49BAC9065A}" type="sibTrans" cxnId="{6B81130E-2099-48ED-89BE-EC33843E2A0C}">
      <dgm:prSet/>
      <dgm:spPr/>
      <dgm:t>
        <a:bodyPr/>
        <a:lstStyle/>
        <a:p>
          <a:endParaRPr lang="en-US"/>
        </a:p>
      </dgm:t>
    </dgm:pt>
    <dgm:pt modelId="{A609F763-AE39-4F51-919E-1155CF47A3DB}">
      <dgm:prSet/>
      <dgm:spPr/>
      <dgm:t>
        <a:bodyPr/>
        <a:lstStyle/>
        <a:p>
          <a:r>
            <a:rPr lang="en-US" i="1"/>
            <a:t>(Continued.)</a:t>
          </a:r>
          <a:endParaRPr lang="en-US"/>
        </a:p>
      </dgm:t>
    </dgm:pt>
    <dgm:pt modelId="{ADCF6693-9892-4C42-80F9-B091DD54CE97}" type="parTrans" cxnId="{E870EBF3-4945-415A-810D-C99CF768627A}">
      <dgm:prSet/>
      <dgm:spPr/>
      <dgm:t>
        <a:bodyPr/>
        <a:lstStyle/>
        <a:p>
          <a:endParaRPr lang="en-US"/>
        </a:p>
      </dgm:t>
    </dgm:pt>
    <dgm:pt modelId="{3BF4FE41-80BB-49F8-94DC-9F7CA07DE787}" type="sibTrans" cxnId="{E870EBF3-4945-415A-810D-C99CF768627A}">
      <dgm:prSet/>
      <dgm:spPr/>
      <dgm:t>
        <a:bodyPr/>
        <a:lstStyle/>
        <a:p>
          <a:endParaRPr lang="en-US"/>
        </a:p>
      </dgm:t>
    </dgm:pt>
    <dgm:pt modelId="{FAB6DFE2-BE75-B041-AD12-256694CA62D9}" type="pres">
      <dgm:prSet presAssocID="{8C33B25F-CEE5-4DC9-A597-21C1BC683350}" presName="diagram" presStyleCnt="0">
        <dgm:presLayoutVars>
          <dgm:dir/>
          <dgm:resizeHandles val="exact"/>
        </dgm:presLayoutVars>
      </dgm:prSet>
      <dgm:spPr/>
    </dgm:pt>
    <dgm:pt modelId="{CF493984-9762-1847-90D3-95DC07166A30}" type="pres">
      <dgm:prSet presAssocID="{182494EC-20BB-4C08-89F5-4B0BAED3D6FA}" presName="node" presStyleLbl="node1" presStyleIdx="0" presStyleCnt="13">
        <dgm:presLayoutVars>
          <dgm:bulletEnabled val="1"/>
        </dgm:presLayoutVars>
      </dgm:prSet>
      <dgm:spPr/>
    </dgm:pt>
    <dgm:pt modelId="{0F12C4B2-E078-3F4C-B44D-EB60A70F6DBF}" type="pres">
      <dgm:prSet presAssocID="{C5314B39-1566-4685-AE4B-EAD1E36EEDB5}" presName="sibTrans" presStyleCnt="0"/>
      <dgm:spPr/>
    </dgm:pt>
    <dgm:pt modelId="{88F09326-5F0C-9D40-9EAC-527402DA79FC}" type="pres">
      <dgm:prSet presAssocID="{3238CD9B-CD92-4FDD-8A59-D4E8FB731E2F}" presName="node" presStyleLbl="node1" presStyleIdx="1" presStyleCnt="13">
        <dgm:presLayoutVars>
          <dgm:bulletEnabled val="1"/>
        </dgm:presLayoutVars>
      </dgm:prSet>
      <dgm:spPr/>
    </dgm:pt>
    <dgm:pt modelId="{982597C3-739F-1A4F-837A-ADB447D62CA5}" type="pres">
      <dgm:prSet presAssocID="{F31CB549-6C67-4298-9FD1-006CA2CFDF74}" presName="sibTrans" presStyleCnt="0"/>
      <dgm:spPr/>
    </dgm:pt>
    <dgm:pt modelId="{9B953646-0627-7D44-92FD-C86A45C7C304}" type="pres">
      <dgm:prSet presAssocID="{B17EFA43-E359-4253-9D91-9B7491ACB24A}" presName="node" presStyleLbl="node1" presStyleIdx="2" presStyleCnt="13">
        <dgm:presLayoutVars>
          <dgm:bulletEnabled val="1"/>
        </dgm:presLayoutVars>
      </dgm:prSet>
      <dgm:spPr/>
    </dgm:pt>
    <dgm:pt modelId="{DFCBEE67-5142-9540-8EDC-06B66606E161}" type="pres">
      <dgm:prSet presAssocID="{5857D110-C698-4018-AC83-568004B820F3}" presName="sibTrans" presStyleCnt="0"/>
      <dgm:spPr/>
    </dgm:pt>
    <dgm:pt modelId="{0EFA9838-0B2F-D141-988E-E928E253D8EE}" type="pres">
      <dgm:prSet presAssocID="{47C1F632-E0DD-448F-9472-F95E60F44272}" presName="node" presStyleLbl="node1" presStyleIdx="3" presStyleCnt="13">
        <dgm:presLayoutVars>
          <dgm:bulletEnabled val="1"/>
        </dgm:presLayoutVars>
      </dgm:prSet>
      <dgm:spPr/>
    </dgm:pt>
    <dgm:pt modelId="{D22232B1-432F-9C42-B548-C7ADF72BB70B}" type="pres">
      <dgm:prSet presAssocID="{F6BF505D-622C-4314-B0FB-7164CA9B64D9}" presName="sibTrans" presStyleCnt="0"/>
      <dgm:spPr/>
    </dgm:pt>
    <dgm:pt modelId="{6DA72DF9-EDD2-9841-9800-DFC86BCA3702}" type="pres">
      <dgm:prSet presAssocID="{4C309BCF-ADD3-4CD5-9CE2-D61C3AB0F701}" presName="node" presStyleLbl="node1" presStyleIdx="4" presStyleCnt="13">
        <dgm:presLayoutVars>
          <dgm:bulletEnabled val="1"/>
        </dgm:presLayoutVars>
      </dgm:prSet>
      <dgm:spPr/>
    </dgm:pt>
    <dgm:pt modelId="{86783122-6D8C-BC47-9550-EF1ECC1FE566}" type="pres">
      <dgm:prSet presAssocID="{8F071E5D-A586-498B-A95B-ECAABFEAB5A6}" presName="sibTrans" presStyleCnt="0"/>
      <dgm:spPr/>
    </dgm:pt>
    <dgm:pt modelId="{2385EDD8-487E-0F42-B757-6FD87B530172}" type="pres">
      <dgm:prSet presAssocID="{E91D7FF3-E8AA-4F1F-B005-34EF6E94F0F0}" presName="node" presStyleLbl="node1" presStyleIdx="5" presStyleCnt="13">
        <dgm:presLayoutVars>
          <dgm:bulletEnabled val="1"/>
        </dgm:presLayoutVars>
      </dgm:prSet>
      <dgm:spPr/>
    </dgm:pt>
    <dgm:pt modelId="{D0D0C6C4-9BB5-1843-B9DB-99D56CAF5A8C}" type="pres">
      <dgm:prSet presAssocID="{1D6CE0CF-B6C0-424D-875E-97C1FA0E451C}" presName="sibTrans" presStyleCnt="0"/>
      <dgm:spPr/>
    </dgm:pt>
    <dgm:pt modelId="{1A7B7AA5-7ED4-9647-87C6-24166CF672D4}" type="pres">
      <dgm:prSet presAssocID="{57E8E849-2274-41F1-9273-09F469C33099}" presName="node" presStyleLbl="node1" presStyleIdx="6" presStyleCnt="13">
        <dgm:presLayoutVars>
          <dgm:bulletEnabled val="1"/>
        </dgm:presLayoutVars>
      </dgm:prSet>
      <dgm:spPr/>
    </dgm:pt>
    <dgm:pt modelId="{63B0F980-2FAB-8442-9570-FA00814C481D}" type="pres">
      <dgm:prSet presAssocID="{D1D0153F-8E31-40FE-B979-4EA3C21A8F20}" presName="sibTrans" presStyleCnt="0"/>
      <dgm:spPr/>
    </dgm:pt>
    <dgm:pt modelId="{3FDB201E-7F59-2147-A359-15DB1129EFC5}" type="pres">
      <dgm:prSet presAssocID="{99AC306D-FBD1-4D1C-BB57-D293620B7740}" presName="node" presStyleLbl="node1" presStyleIdx="7" presStyleCnt="13">
        <dgm:presLayoutVars>
          <dgm:bulletEnabled val="1"/>
        </dgm:presLayoutVars>
      </dgm:prSet>
      <dgm:spPr/>
    </dgm:pt>
    <dgm:pt modelId="{FA14F384-288B-3844-A9BA-8C5C87706DA2}" type="pres">
      <dgm:prSet presAssocID="{C6F22F35-5989-42F8-BDA5-FD8504334130}" presName="sibTrans" presStyleCnt="0"/>
      <dgm:spPr/>
    </dgm:pt>
    <dgm:pt modelId="{B93DA97B-3CF7-F84D-9B78-AC32887840CE}" type="pres">
      <dgm:prSet presAssocID="{BDB68C21-6086-490D-9ECF-05ED8F986871}" presName="node" presStyleLbl="node1" presStyleIdx="8" presStyleCnt="13">
        <dgm:presLayoutVars>
          <dgm:bulletEnabled val="1"/>
        </dgm:presLayoutVars>
      </dgm:prSet>
      <dgm:spPr/>
    </dgm:pt>
    <dgm:pt modelId="{FFC0D531-931D-9C4D-A61A-0E84241E8CD4}" type="pres">
      <dgm:prSet presAssocID="{F9191072-54A1-433E-8A05-A6A4C94214E1}" presName="sibTrans" presStyleCnt="0"/>
      <dgm:spPr/>
    </dgm:pt>
    <dgm:pt modelId="{C78CAE98-3D8A-6545-8A10-0E86701B3D0B}" type="pres">
      <dgm:prSet presAssocID="{F646BE2B-6FCD-4D74-BFAE-227D8F4FC3DA}" presName="node" presStyleLbl="node1" presStyleIdx="9" presStyleCnt="13">
        <dgm:presLayoutVars>
          <dgm:bulletEnabled val="1"/>
        </dgm:presLayoutVars>
      </dgm:prSet>
      <dgm:spPr/>
    </dgm:pt>
    <dgm:pt modelId="{4FB8D850-0EB5-4549-A0D9-A375031A5604}" type="pres">
      <dgm:prSet presAssocID="{320B54F7-993F-48B1-BFDC-961BC3EF8FFC}" presName="sibTrans" presStyleCnt="0"/>
      <dgm:spPr/>
    </dgm:pt>
    <dgm:pt modelId="{17C0795B-31FE-C34B-B7D6-5F891146CFE6}" type="pres">
      <dgm:prSet presAssocID="{5EE35C5E-8446-4E25-A74F-E2F4A00CC559}" presName="node" presStyleLbl="node1" presStyleIdx="10" presStyleCnt="13">
        <dgm:presLayoutVars>
          <dgm:bulletEnabled val="1"/>
        </dgm:presLayoutVars>
      </dgm:prSet>
      <dgm:spPr/>
    </dgm:pt>
    <dgm:pt modelId="{11AF17FA-F5BD-9440-81D9-8549A9BD0328}" type="pres">
      <dgm:prSet presAssocID="{001A1B06-64C2-4C9C-807B-CF8004A02E95}" presName="sibTrans" presStyleCnt="0"/>
      <dgm:spPr/>
    </dgm:pt>
    <dgm:pt modelId="{E925FAE9-EF48-C646-9A83-458F70F58E13}" type="pres">
      <dgm:prSet presAssocID="{84480E80-0145-4F06-882C-9840F442DE32}" presName="node" presStyleLbl="node1" presStyleIdx="11" presStyleCnt="13">
        <dgm:presLayoutVars>
          <dgm:bulletEnabled val="1"/>
        </dgm:presLayoutVars>
      </dgm:prSet>
      <dgm:spPr/>
    </dgm:pt>
    <dgm:pt modelId="{9A856EE3-E335-A745-A6D6-AB380ECE0A4F}" type="pres">
      <dgm:prSet presAssocID="{94B382B2-B9E7-4928-83B8-5E49BAC9065A}" presName="sibTrans" presStyleCnt="0"/>
      <dgm:spPr/>
    </dgm:pt>
    <dgm:pt modelId="{432F8AA3-9638-5C46-9D7B-38728DE33FE2}" type="pres">
      <dgm:prSet presAssocID="{A609F763-AE39-4F51-919E-1155CF47A3DB}" presName="node" presStyleLbl="node1" presStyleIdx="12" presStyleCnt="13">
        <dgm:presLayoutVars>
          <dgm:bulletEnabled val="1"/>
        </dgm:presLayoutVars>
      </dgm:prSet>
      <dgm:spPr/>
    </dgm:pt>
  </dgm:ptLst>
  <dgm:cxnLst>
    <dgm:cxn modelId="{3C1D2D07-B6E2-6440-AFEB-C7EB0A5C3CDB}" type="presOf" srcId="{A609F763-AE39-4F51-919E-1155CF47A3DB}" destId="{432F8AA3-9638-5C46-9D7B-38728DE33FE2}" srcOrd="0" destOrd="0" presId="urn:microsoft.com/office/officeart/2005/8/layout/default"/>
    <dgm:cxn modelId="{DBB27C0C-FC5A-6646-8F78-D7CA3EECB8EF}" type="presOf" srcId="{3238CD9B-CD92-4FDD-8A59-D4E8FB731E2F}" destId="{88F09326-5F0C-9D40-9EAC-527402DA79FC}" srcOrd="0" destOrd="0" presId="urn:microsoft.com/office/officeart/2005/8/layout/default"/>
    <dgm:cxn modelId="{6B81130E-2099-48ED-89BE-EC33843E2A0C}" srcId="{8C33B25F-CEE5-4DC9-A597-21C1BC683350}" destId="{84480E80-0145-4F06-882C-9840F442DE32}" srcOrd="11" destOrd="0" parTransId="{85F7D608-A9BC-4369-8312-CDD69F5EFD6C}" sibTransId="{94B382B2-B9E7-4928-83B8-5E49BAC9065A}"/>
    <dgm:cxn modelId="{24946112-8A55-4D84-8950-C708BCF80D24}" srcId="{8C33B25F-CEE5-4DC9-A597-21C1BC683350}" destId="{5EE35C5E-8446-4E25-A74F-E2F4A00CC559}" srcOrd="10" destOrd="0" parTransId="{26494E88-D082-4688-9AAF-5C0C9BF1A360}" sibTransId="{001A1B06-64C2-4C9C-807B-CF8004A02E95}"/>
    <dgm:cxn modelId="{B3918415-129D-B445-9A06-CD0EB744B1AD}" type="presOf" srcId="{182494EC-20BB-4C08-89F5-4B0BAED3D6FA}" destId="{CF493984-9762-1847-90D3-95DC07166A30}" srcOrd="0" destOrd="0" presId="urn:microsoft.com/office/officeart/2005/8/layout/default"/>
    <dgm:cxn modelId="{C525B418-97AC-9F48-A1A2-B73022FB7504}" type="presOf" srcId="{47C1F632-E0DD-448F-9472-F95E60F44272}" destId="{0EFA9838-0B2F-D141-988E-E928E253D8EE}" srcOrd="0" destOrd="0" presId="urn:microsoft.com/office/officeart/2005/8/layout/default"/>
    <dgm:cxn modelId="{23FBD02A-B8B9-4E42-8801-AACF87267A80}" type="presOf" srcId="{F646BE2B-6FCD-4D74-BFAE-227D8F4FC3DA}" destId="{C78CAE98-3D8A-6545-8A10-0E86701B3D0B}" srcOrd="0" destOrd="0" presId="urn:microsoft.com/office/officeart/2005/8/layout/default"/>
    <dgm:cxn modelId="{0F5CC132-BE56-8E40-B436-AC4D6D93D975}" type="presOf" srcId="{4C309BCF-ADD3-4CD5-9CE2-D61C3AB0F701}" destId="{6DA72DF9-EDD2-9841-9800-DFC86BCA3702}" srcOrd="0" destOrd="0" presId="urn:microsoft.com/office/officeart/2005/8/layout/default"/>
    <dgm:cxn modelId="{34B5AB34-D7E1-4D09-86D0-72CFD279477C}" srcId="{8C33B25F-CEE5-4DC9-A597-21C1BC683350}" destId="{F646BE2B-6FCD-4D74-BFAE-227D8F4FC3DA}" srcOrd="9" destOrd="0" parTransId="{2B4893BF-40DB-47A7-B64C-3391746369F8}" sibTransId="{320B54F7-993F-48B1-BFDC-961BC3EF8FFC}"/>
    <dgm:cxn modelId="{8A7EC73C-4BC6-49C2-B354-99FE9B8F1B84}" srcId="{8C33B25F-CEE5-4DC9-A597-21C1BC683350}" destId="{57E8E849-2274-41F1-9273-09F469C33099}" srcOrd="6" destOrd="0" parTransId="{8135A39F-A19B-4D93-ABCC-62E1BCBA86FC}" sibTransId="{D1D0153F-8E31-40FE-B979-4EA3C21A8F20}"/>
    <dgm:cxn modelId="{6D5DF545-14A8-A24B-B1D4-EBCC105E6174}" type="presOf" srcId="{99AC306D-FBD1-4D1C-BB57-D293620B7740}" destId="{3FDB201E-7F59-2147-A359-15DB1129EFC5}" srcOrd="0" destOrd="0" presId="urn:microsoft.com/office/officeart/2005/8/layout/default"/>
    <dgm:cxn modelId="{594C1A53-1F6B-4642-A538-F6ED284244AB}" type="presOf" srcId="{B17EFA43-E359-4253-9D91-9B7491ACB24A}" destId="{9B953646-0627-7D44-92FD-C86A45C7C304}" srcOrd="0" destOrd="0" presId="urn:microsoft.com/office/officeart/2005/8/layout/default"/>
    <dgm:cxn modelId="{4176315D-C7FC-1D49-BFAB-7D369B37C9C2}" type="presOf" srcId="{BDB68C21-6086-490D-9ECF-05ED8F986871}" destId="{B93DA97B-3CF7-F84D-9B78-AC32887840CE}" srcOrd="0" destOrd="0" presId="urn:microsoft.com/office/officeart/2005/8/layout/default"/>
    <dgm:cxn modelId="{33E7E95D-C32C-1449-B992-859DB1FCE9D2}" type="presOf" srcId="{8C33B25F-CEE5-4DC9-A597-21C1BC683350}" destId="{FAB6DFE2-BE75-B041-AD12-256694CA62D9}" srcOrd="0" destOrd="0" presId="urn:microsoft.com/office/officeart/2005/8/layout/default"/>
    <dgm:cxn modelId="{06C20460-36DF-3442-89CE-0283ECFB86B0}" type="presOf" srcId="{E91D7FF3-E8AA-4F1F-B005-34EF6E94F0F0}" destId="{2385EDD8-487E-0F42-B757-6FD87B530172}" srcOrd="0" destOrd="0" presId="urn:microsoft.com/office/officeart/2005/8/layout/default"/>
    <dgm:cxn modelId="{25A02C74-7D06-42C1-A292-806F98E087F1}" srcId="{8C33B25F-CEE5-4DC9-A597-21C1BC683350}" destId="{BDB68C21-6086-490D-9ECF-05ED8F986871}" srcOrd="8" destOrd="0" parTransId="{FE0712DD-1B5A-4236-9016-6D6ECBD1BECF}" sibTransId="{F9191072-54A1-433E-8A05-A6A4C94214E1}"/>
    <dgm:cxn modelId="{6A9AD278-5A44-4DC1-A1F1-ECDCEB280553}" srcId="{8C33B25F-CEE5-4DC9-A597-21C1BC683350}" destId="{3238CD9B-CD92-4FDD-8A59-D4E8FB731E2F}" srcOrd="1" destOrd="0" parTransId="{F56A752F-5CDF-4279-B1D1-D7809D4D572A}" sibTransId="{F31CB549-6C67-4298-9FD1-006CA2CFDF74}"/>
    <dgm:cxn modelId="{C9AFCC8A-5520-F248-98AC-EF73EC04B2C2}" type="presOf" srcId="{5EE35C5E-8446-4E25-A74F-E2F4A00CC559}" destId="{17C0795B-31FE-C34B-B7D6-5F891146CFE6}" srcOrd="0" destOrd="0" presId="urn:microsoft.com/office/officeart/2005/8/layout/default"/>
    <dgm:cxn modelId="{4F8E359E-8B4A-46E8-A483-91DDB341D6A1}" srcId="{8C33B25F-CEE5-4DC9-A597-21C1BC683350}" destId="{E91D7FF3-E8AA-4F1F-B005-34EF6E94F0F0}" srcOrd="5" destOrd="0" parTransId="{33D8DA6C-E0CF-498B-B4B6-7E34BDE035D0}" sibTransId="{1D6CE0CF-B6C0-424D-875E-97C1FA0E451C}"/>
    <dgm:cxn modelId="{219D4E9E-EDBC-4354-8961-5D5EF15C86E0}" srcId="{8C33B25F-CEE5-4DC9-A597-21C1BC683350}" destId="{B17EFA43-E359-4253-9D91-9B7491ACB24A}" srcOrd="2" destOrd="0" parTransId="{559BBA0A-2D67-47F1-BE1A-4F58B75534B5}" sibTransId="{5857D110-C698-4018-AC83-568004B820F3}"/>
    <dgm:cxn modelId="{672D37BB-0EB3-D84D-A664-8C7CC48FADCF}" type="presOf" srcId="{57E8E849-2274-41F1-9273-09F469C33099}" destId="{1A7B7AA5-7ED4-9647-87C6-24166CF672D4}" srcOrd="0" destOrd="0" presId="urn:microsoft.com/office/officeart/2005/8/layout/default"/>
    <dgm:cxn modelId="{4D5586CB-A58D-40C2-95B9-A9ED5311FD18}" srcId="{8C33B25F-CEE5-4DC9-A597-21C1BC683350}" destId="{99AC306D-FBD1-4D1C-BB57-D293620B7740}" srcOrd="7" destOrd="0" parTransId="{D6C9E7E5-A2BF-4921-8F73-C829885440E4}" sibTransId="{C6F22F35-5989-42F8-BDA5-FD8504334130}"/>
    <dgm:cxn modelId="{595F37D1-1673-174D-BCEA-934992DDB66F}" type="presOf" srcId="{84480E80-0145-4F06-882C-9840F442DE32}" destId="{E925FAE9-EF48-C646-9A83-458F70F58E13}" srcOrd="0" destOrd="0" presId="urn:microsoft.com/office/officeart/2005/8/layout/default"/>
    <dgm:cxn modelId="{ECB83AD1-E1EB-4FC6-93BA-0474C142F09B}" srcId="{8C33B25F-CEE5-4DC9-A597-21C1BC683350}" destId="{182494EC-20BB-4C08-89F5-4B0BAED3D6FA}" srcOrd="0" destOrd="0" parTransId="{BA8914E0-F4C9-48A2-AAD6-67946047B153}" sibTransId="{C5314B39-1566-4685-AE4B-EAD1E36EEDB5}"/>
    <dgm:cxn modelId="{CD31CED1-34B1-40C6-9BE9-95A1F33175F6}" srcId="{8C33B25F-CEE5-4DC9-A597-21C1BC683350}" destId="{4C309BCF-ADD3-4CD5-9CE2-D61C3AB0F701}" srcOrd="4" destOrd="0" parTransId="{FB081C94-3906-438F-A71A-6B94AF1BDCB1}" sibTransId="{8F071E5D-A586-498B-A95B-ECAABFEAB5A6}"/>
    <dgm:cxn modelId="{C8E429EE-A1B3-49CB-8FA8-C540D0950A7D}" srcId="{8C33B25F-CEE5-4DC9-A597-21C1BC683350}" destId="{47C1F632-E0DD-448F-9472-F95E60F44272}" srcOrd="3" destOrd="0" parTransId="{349E57C9-7D57-4CB7-AEFA-0E21287C94B2}" sibTransId="{F6BF505D-622C-4314-B0FB-7164CA9B64D9}"/>
    <dgm:cxn modelId="{E870EBF3-4945-415A-810D-C99CF768627A}" srcId="{8C33B25F-CEE5-4DC9-A597-21C1BC683350}" destId="{A609F763-AE39-4F51-919E-1155CF47A3DB}" srcOrd="12" destOrd="0" parTransId="{ADCF6693-9892-4C42-80F9-B091DD54CE97}" sibTransId="{3BF4FE41-80BB-49F8-94DC-9F7CA07DE787}"/>
    <dgm:cxn modelId="{032C3D66-2D8B-E940-BEEB-F9A98603D79F}" type="presParOf" srcId="{FAB6DFE2-BE75-B041-AD12-256694CA62D9}" destId="{CF493984-9762-1847-90D3-95DC07166A30}" srcOrd="0" destOrd="0" presId="urn:microsoft.com/office/officeart/2005/8/layout/default"/>
    <dgm:cxn modelId="{F3EFE281-CDCD-FA46-9678-F16058535148}" type="presParOf" srcId="{FAB6DFE2-BE75-B041-AD12-256694CA62D9}" destId="{0F12C4B2-E078-3F4C-B44D-EB60A70F6DBF}" srcOrd="1" destOrd="0" presId="urn:microsoft.com/office/officeart/2005/8/layout/default"/>
    <dgm:cxn modelId="{FCC64ED5-FD2B-AE41-B9FD-4762467B39AA}" type="presParOf" srcId="{FAB6DFE2-BE75-B041-AD12-256694CA62D9}" destId="{88F09326-5F0C-9D40-9EAC-527402DA79FC}" srcOrd="2" destOrd="0" presId="urn:microsoft.com/office/officeart/2005/8/layout/default"/>
    <dgm:cxn modelId="{C1B3F4B3-6552-3640-8C72-CB97F34B091D}" type="presParOf" srcId="{FAB6DFE2-BE75-B041-AD12-256694CA62D9}" destId="{982597C3-739F-1A4F-837A-ADB447D62CA5}" srcOrd="3" destOrd="0" presId="urn:microsoft.com/office/officeart/2005/8/layout/default"/>
    <dgm:cxn modelId="{2329EAC2-CF65-7540-ACF8-5CFFD8DEFCD7}" type="presParOf" srcId="{FAB6DFE2-BE75-B041-AD12-256694CA62D9}" destId="{9B953646-0627-7D44-92FD-C86A45C7C304}" srcOrd="4" destOrd="0" presId="urn:microsoft.com/office/officeart/2005/8/layout/default"/>
    <dgm:cxn modelId="{ADD2AB7E-4887-8347-A903-2FE262CD817F}" type="presParOf" srcId="{FAB6DFE2-BE75-B041-AD12-256694CA62D9}" destId="{DFCBEE67-5142-9540-8EDC-06B66606E161}" srcOrd="5" destOrd="0" presId="urn:microsoft.com/office/officeart/2005/8/layout/default"/>
    <dgm:cxn modelId="{4B680BDD-A0A8-9541-A27E-6161B0E69D54}" type="presParOf" srcId="{FAB6DFE2-BE75-B041-AD12-256694CA62D9}" destId="{0EFA9838-0B2F-D141-988E-E928E253D8EE}" srcOrd="6" destOrd="0" presId="urn:microsoft.com/office/officeart/2005/8/layout/default"/>
    <dgm:cxn modelId="{59BEBEB3-5A1A-D04A-9022-54F929D15FFB}" type="presParOf" srcId="{FAB6DFE2-BE75-B041-AD12-256694CA62D9}" destId="{D22232B1-432F-9C42-B548-C7ADF72BB70B}" srcOrd="7" destOrd="0" presId="urn:microsoft.com/office/officeart/2005/8/layout/default"/>
    <dgm:cxn modelId="{2659FF64-6ABF-E042-A144-F75DFAB03942}" type="presParOf" srcId="{FAB6DFE2-BE75-B041-AD12-256694CA62D9}" destId="{6DA72DF9-EDD2-9841-9800-DFC86BCA3702}" srcOrd="8" destOrd="0" presId="urn:microsoft.com/office/officeart/2005/8/layout/default"/>
    <dgm:cxn modelId="{F583F9B4-432F-1F48-89D1-C99680E5E9E2}" type="presParOf" srcId="{FAB6DFE2-BE75-B041-AD12-256694CA62D9}" destId="{86783122-6D8C-BC47-9550-EF1ECC1FE566}" srcOrd="9" destOrd="0" presId="urn:microsoft.com/office/officeart/2005/8/layout/default"/>
    <dgm:cxn modelId="{8DCE4674-F5AE-E24F-952F-6A5C72179927}" type="presParOf" srcId="{FAB6DFE2-BE75-B041-AD12-256694CA62D9}" destId="{2385EDD8-487E-0F42-B757-6FD87B530172}" srcOrd="10" destOrd="0" presId="urn:microsoft.com/office/officeart/2005/8/layout/default"/>
    <dgm:cxn modelId="{BBEFD665-C36D-5E40-AC59-07751085F88A}" type="presParOf" srcId="{FAB6DFE2-BE75-B041-AD12-256694CA62D9}" destId="{D0D0C6C4-9BB5-1843-B9DB-99D56CAF5A8C}" srcOrd="11" destOrd="0" presId="urn:microsoft.com/office/officeart/2005/8/layout/default"/>
    <dgm:cxn modelId="{29D4746E-038B-0E42-8C21-1D3E7A70B806}" type="presParOf" srcId="{FAB6DFE2-BE75-B041-AD12-256694CA62D9}" destId="{1A7B7AA5-7ED4-9647-87C6-24166CF672D4}" srcOrd="12" destOrd="0" presId="urn:microsoft.com/office/officeart/2005/8/layout/default"/>
    <dgm:cxn modelId="{374532F6-CD46-934D-A375-02B91FAD5AF4}" type="presParOf" srcId="{FAB6DFE2-BE75-B041-AD12-256694CA62D9}" destId="{63B0F980-2FAB-8442-9570-FA00814C481D}" srcOrd="13" destOrd="0" presId="urn:microsoft.com/office/officeart/2005/8/layout/default"/>
    <dgm:cxn modelId="{BD9DD0AD-DBBC-874A-A498-DE37B801EE45}" type="presParOf" srcId="{FAB6DFE2-BE75-B041-AD12-256694CA62D9}" destId="{3FDB201E-7F59-2147-A359-15DB1129EFC5}" srcOrd="14" destOrd="0" presId="urn:microsoft.com/office/officeart/2005/8/layout/default"/>
    <dgm:cxn modelId="{AECE04EB-E18E-9443-ADE5-564E49774EF5}" type="presParOf" srcId="{FAB6DFE2-BE75-B041-AD12-256694CA62D9}" destId="{FA14F384-288B-3844-A9BA-8C5C87706DA2}" srcOrd="15" destOrd="0" presId="urn:microsoft.com/office/officeart/2005/8/layout/default"/>
    <dgm:cxn modelId="{7C0BE404-08B2-A84C-B85D-00977876C453}" type="presParOf" srcId="{FAB6DFE2-BE75-B041-AD12-256694CA62D9}" destId="{B93DA97B-3CF7-F84D-9B78-AC32887840CE}" srcOrd="16" destOrd="0" presId="urn:microsoft.com/office/officeart/2005/8/layout/default"/>
    <dgm:cxn modelId="{4B39DB3E-EBA6-0A4D-B8E5-62C8365414FD}" type="presParOf" srcId="{FAB6DFE2-BE75-B041-AD12-256694CA62D9}" destId="{FFC0D531-931D-9C4D-A61A-0E84241E8CD4}" srcOrd="17" destOrd="0" presId="urn:microsoft.com/office/officeart/2005/8/layout/default"/>
    <dgm:cxn modelId="{2C072155-4930-3646-B69B-AF0557E706DB}" type="presParOf" srcId="{FAB6DFE2-BE75-B041-AD12-256694CA62D9}" destId="{C78CAE98-3D8A-6545-8A10-0E86701B3D0B}" srcOrd="18" destOrd="0" presId="urn:microsoft.com/office/officeart/2005/8/layout/default"/>
    <dgm:cxn modelId="{0505D099-3F1D-8647-BD46-DA0475668B12}" type="presParOf" srcId="{FAB6DFE2-BE75-B041-AD12-256694CA62D9}" destId="{4FB8D850-0EB5-4549-A0D9-A375031A5604}" srcOrd="19" destOrd="0" presId="urn:microsoft.com/office/officeart/2005/8/layout/default"/>
    <dgm:cxn modelId="{71C3544C-A045-3A47-80F1-8B9211E6075A}" type="presParOf" srcId="{FAB6DFE2-BE75-B041-AD12-256694CA62D9}" destId="{17C0795B-31FE-C34B-B7D6-5F891146CFE6}" srcOrd="20" destOrd="0" presId="urn:microsoft.com/office/officeart/2005/8/layout/default"/>
    <dgm:cxn modelId="{3FBB13D3-0591-E54F-9441-FDFA746E331A}" type="presParOf" srcId="{FAB6DFE2-BE75-B041-AD12-256694CA62D9}" destId="{11AF17FA-F5BD-9440-81D9-8549A9BD0328}" srcOrd="21" destOrd="0" presId="urn:microsoft.com/office/officeart/2005/8/layout/default"/>
    <dgm:cxn modelId="{317101D6-96D0-E147-BD21-22C9C8A4791F}" type="presParOf" srcId="{FAB6DFE2-BE75-B041-AD12-256694CA62D9}" destId="{E925FAE9-EF48-C646-9A83-458F70F58E13}" srcOrd="22" destOrd="0" presId="urn:microsoft.com/office/officeart/2005/8/layout/default"/>
    <dgm:cxn modelId="{1E633933-4161-EF4C-9CB2-B203B98335EB}" type="presParOf" srcId="{FAB6DFE2-BE75-B041-AD12-256694CA62D9}" destId="{9A856EE3-E335-A745-A6D6-AB380ECE0A4F}" srcOrd="23" destOrd="0" presId="urn:microsoft.com/office/officeart/2005/8/layout/default"/>
    <dgm:cxn modelId="{027F6FBF-3CC0-5A40-8083-52C01E34A8D4}" type="presParOf" srcId="{FAB6DFE2-BE75-B041-AD12-256694CA62D9}" destId="{432F8AA3-9638-5C46-9D7B-38728DE33FE2}" srcOrd="2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4346918-1749-4979-A0D2-88F41EF4BB04}"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FB275EB1-E1A4-48FA-8293-AD49907F7EBE}">
      <dgm:prSet/>
      <dgm:spPr/>
      <dgm:t>
        <a:bodyPr/>
        <a:lstStyle/>
        <a:p>
          <a:r>
            <a:rPr lang="en-US"/>
            <a:t>Exploring	</a:t>
          </a:r>
        </a:p>
      </dgm:t>
    </dgm:pt>
    <dgm:pt modelId="{82A2F919-9758-45BA-B2DB-3EE426D739E3}" type="parTrans" cxnId="{0A2984DB-4080-4506-B2A2-66B1E3E4DEF5}">
      <dgm:prSet/>
      <dgm:spPr/>
      <dgm:t>
        <a:bodyPr/>
        <a:lstStyle/>
        <a:p>
          <a:endParaRPr lang="en-US"/>
        </a:p>
      </dgm:t>
    </dgm:pt>
    <dgm:pt modelId="{9A3D05A6-DC4A-4380-8D54-973AB91F588F}" type="sibTrans" cxnId="{0A2984DB-4080-4506-B2A2-66B1E3E4DEF5}">
      <dgm:prSet/>
      <dgm:spPr/>
      <dgm:t>
        <a:bodyPr/>
        <a:lstStyle/>
        <a:p>
          <a:endParaRPr lang="en-US"/>
        </a:p>
      </dgm:t>
    </dgm:pt>
    <dgm:pt modelId="{935E4E50-64C8-47A4-9026-B0FD45ACF156}">
      <dgm:prSet/>
      <dgm:spPr/>
      <dgm:t>
        <a:bodyPr/>
        <a:lstStyle/>
        <a:p>
          <a:r>
            <a:rPr lang="en-US"/>
            <a:t>Giving information</a:t>
          </a:r>
        </a:p>
      </dgm:t>
    </dgm:pt>
    <dgm:pt modelId="{10F3200D-4008-4798-80C0-A95CAD12A79B}" type="parTrans" cxnId="{9E8CA463-DD5B-4A96-9BA9-D954B474A3CF}">
      <dgm:prSet/>
      <dgm:spPr/>
      <dgm:t>
        <a:bodyPr/>
        <a:lstStyle/>
        <a:p>
          <a:endParaRPr lang="en-US"/>
        </a:p>
      </dgm:t>
    </dgm:pt>
    <dgm:pt modelId="{5DED9EEF-7144-44BB-B7EF-9C9EB2514231}" type="sibTrans" cxnId="{9E8CA463-DD5B-4A96-9BA9-D954B474A3CF}">
      <dgm:prSet/>
      <dgm:spPr/>
      <dgm:t>
        <a:bodyPr/>
        <a:lstStyle/>
        <a:p>
          <a:endParaRPr lang="en-US"/>
        </a:p>
      </dgm:t>
    </dgm:pt>
    <dgm:pt modelId="{AF10E167-1C78-4374-B616-788A29467CEA}">
      <dgm:prSet/>
      <dgm:spPr/>
      <dgm:t>
        <a:bodyPr/>
        <a:lstStyle/>
        <a:p>
          <a:r>
            <a:rPr lang="en-US"/>
            <a:t>Seeking clarification</a:t>
          </a:r>
        </a:p>
      </dgm:t>
    </dgm:pt>
    <dgm:pt modelId="{1491782C-6A0F-4C66-BE2A-181083E8DAAD}" type="parTrans" cxnId="{A8334693-7EAF-4FD2-B9B4-C4208F074972}">
      <dgm:prSet/>
      <dgm:spPr/>
      <dgm:t>
        <a:bodyPr/>
        <a:lstStyle/>
        <a:p>
          <a:endParaRPr lang="en-US"/>
        </a:p>
      </dgm:t>
    </dgm:pt>
    <dgm:pt modelId="{588F1705-487F-4F81-92AD-65EDD91410F8}" type="sibTrans" cxnId="{A8334693-7EAF-4FD2-B9B4-C4208F074972}">
      <dgm:prSet/>
      <dgm:spPr/>
      <dgm:t>
        <a:bodyPr/>
        <a:lstStyle/>
        <a:p>
          <a:endParaRPr lang="en-US"/>
        </a:p>
      </dgm:t>
    </dgm:pt>
    <dgm:pt modelId="{F8B47849-EF2D-4736-B3CB-D5BAA350A6EE}">
      <dgm:prSet/>
      <dgm:spPr/>
      <dgm:t>
        <a:bodyPr/>
        <a:lstStyle/>
        <a:p>
          <a:r>
            <a:rPr lang="en-US"/>
            <a:t>Presenting reality</a:t>
          </a:r>
        </a:p>
      </dgm:t>
    </dgm:pt>
    <dgm:pt modelId="{BB4F4144-6FF1-4557-87E8-3A57231E7E31}" type="parTrans" cxnId="{451DEFEC-A1E4-4B6B-959C-020FBB1CA1A7}">
      <dgm:prSet/>
      <dgm:spPr/>
      <dgm:t>
        <a:bodyPr/>
        <a:lstStyle/>
        <a:p>
          <a:endParaRPr lang="en-US"/>
        </a:p>
      </dgm:t>
    </dgm:pt>
    <dgm:pt modelId="{509DAF89-4CED-4883-87AB-77E974137AAE}" type="sibTrans" cxnId="{451DEFEC-A1E4-4B6B-959C-020FBB1CA1A7}">
      <dgm:prSet/>
      <dgm:spPr/>
      <dgm:t>
        <a:bodyPr/>
        <a:lstStyle/>
        <a:p>
          <a:endParaRPr lang="en-US"/>
        </a:p>
      </dgm:t>
    </dgm:pt>
    <dgm:pt modelId="{283ACC43-04A4-4ED9-99D6-B79E31F7AE41}">
      <dgm:prSet/>
      <dgm:spPr/>
      <dgm:t>
        <a:bodyPr/>
        <a:lstStyle/>
        <a:p>
          <a:r>
            <a:rPr lang="en-US"/>
            <a:t>Voicing doubt	</a:t>
          </a:r>
        </a:p>
      </dgm:t>
    </dgm:pt>
    <dgm:pt modelId="{499D4BA2-7A11-4FAA-9372-5AA9BC9092DE}" type="parTrans" cxnId="{30DFBAB9-0AE9-498B-B378-296C9281802A}">
      <dgm:prSet/>
      <dgm:spPr/>
      <dgm:t>
        <a:bodyPr/>
        <a:lstStyle/>
        <a:p>
          <a:endParaRPr lang="en-US"/>
        </a:p>
      </dgm:t>
    </dgm:pt>
    <dgm:pt modelId="{4AE723A8-2DD8-4889-85EA-B1145CFA8445}" type="sibTrans" cxnId="{30DFBAB9-0AE9-498B-B378-296C9281802A}">
      <dgm:prSet/>
      <dgm:spPr/>
      <dgm:t>
        <a:bodyPr/>
        <a:lstStyle/>
        <a:p>
          <a:endParaRPr lang="en-US"/>
        </a:p>
      </dgm:t>
    </dgm:pt>
    <dgm:pt modelId="{8C20470A-AF00-425A-8A9A-9487A1AB4FC9}">
      <dgm:prSet/>
      <dgm:spPr/>
      <dgm:t>
        <a:bodyPr/>
        <a:lstStyle/>
        <a:p>
          <a:r>
            <a:rPr lang="en-US"/>
            <a:t>Seeking consensual validation</a:t>
          </a:r>
        </a:p>
      </dgm:t>
    </dgm:pt>
    <dgm:pt modelId="{C2348772-A6ED-428F-8718-A091D9C74AB2}" type="parTrans" cxnId="{18128A25-B50B-42E1-8495-086EB3A4874C}">
      <dgm:prSet/>
      <dgm:spPr/>
      <dgm:t>
        <a:bodyPr/>
        <a:lstStyle/>
        <a:p>
          <a:endParaRPr lang="en-US"/>
        </a:p>
      </dgm:t>
    </dgm:pt>
    <dgm:pt modelId="{C0FCAA02-80DB-420D-8A9D-20D995272E0F}" type="sibTrans" cxnId="{18128A25-B50B-42E1-8495-086EB3A4874C}">
      <dgm:prSet/>
      <dgm:spPr/>
      <dgm:t>
        <a:bodyPr/>
        <a:lstStyle/>
        <a:p>
          <a:endParaRPr lang="en-US"/>
        </a:p>
      </dgm:t>
    </dgm:pt>
    <dgm:pt modelId="{8F16FA42-F466-4694-98B1-16C10FEFEB31}">
      <dgm:prSet/>
      <dgm:spPr/>
      <dgm:t>
        <a:bodyPr/>
        <a:lstStyle/>
        <a:p>
          <a:r>
            <a:rPr lang="en-US"/>
            <a:t>Verbalizing the implied</a:t>
          </a:r>
        </a:p>
      </dgm:t>
    </dgm:pt>
    <dgm:pt modelId="{B2E92164-3F3A-4E45-A408-C6F8FF455640}" type="parTrans" cxnId="{879AAE07-1E37-4166-8396-5DEFE6E00ED7}">
      <dgm:prSet/>
      <dgm:spPr/>
      <dgm:t>
        <a:bodyPr/>
        <a:lstStyle/>
        <a:p>
          <a:endParaRPr lang="en-US"/>
        </a:p>
      </dgm:t>
    </dgm:pt>
    <dgm:pt modelId="{3BA674D7-07C3-459A-AA18-1901B0090EBD}" type="sibTrans" cxnId="{879AAE07-1E37-4166-8396-5DEFE6E00ED7}">
      <dgm:prSet/>
      <dgm:spPr/>
      <dgm:t>
        <a:bodyPr/>
        <a:lstStyle/>
        <a:p>
          <a:endParaRPr lang="en-US"/>
        </a:p>
      </dgm:t>
    </dgm:pt>
    <dgm:pt modelId="{01ACA66A-B0E6-4A3A-8914-184AAE276E0F}">
      <dgm:prSet/>
      <dgm:spPr/>
      <dgm:t>
        <a:bodyPr/>
        <a:lstStyle/>
        <a:p>
          <a:r>
            <a:rPr lang="en-US"/>
            <a:t>Encouraging evaluation</a:t>
          </a:r>
        </a:p>
      </dgm:t>
    </dgm:pt>
    <dgm:pt modelId="{44BF6A5D-70D9-4957-B88D-0088275E3B7A}" type="parTrans" cxnId="{39E62712-F1F4-4CFB-855A-F6A0834B37AD}">
      <dgm:prSet/>
      <dgm:spPr/>
      <dgm:t>
        <a:bodyPr/>
        <a:lstStyle/>
        <a:p>
          <a:endParaRPr lang="en-US"/>
        </a:p>
      </dgm:t>
    </dgm:pt>
    <dgm:pt modelId="{3B4254B2-2458-42ED-AC51-E390233620F8}" type="sibTrans" cxnId="{39E62712-F1F4-4CFB-855A-F6A0834B37AD}">
      <dgm:prSet/>
      <dgm:spPr/>
      <dgm:t>
        <a:bodyPr/>
        <a:lstStyle/>
        <a:p>
          <a:endParaRPr lang="en-US"/>
        </a:p>
      </dgm:t>
    </dgm:pt>
    <dgm:pt modelId="{4EB83DA3-9140-4A12-A8F7-B66F6435D150}">
      <dgm:prSet/>
      <dgm:spPr/>
      <dgm:t>
        <a:bodyPr/>
        <a:lstStyle/>
        <a:p>
          <a:r>
            <a:rPr lang="en-US"/>
            <a:t>Attempting to translate into feelings	</a:t>
          </a:r>
        </a:p>
      </dgm:t>
    </dgm:pt>
    <dgm:pt modelId="{1836D35B-EC08-4601-B2A4-285A6DEF5ACB}" type="parTrans" cxnId="{9C8A9736-8445-49B3-8E02-3CA4F3E16123}">
      <dgm:prSet/>
      <dgm:spPr/>
      <dgm:t>
        <a:bodyPr/>
        <a:lstStyle/>
        <a:p>
          <a:endParaRPr lang="en-US"/>
        </a:p>
      </dgm:t>
    </dgm:pt>
    <dgm:pt modelId="{E3A2DC44-2905-42E8-9DF3-40F849621258}" type="sibTrans" cxnId="{9C8A9736-8445-49B3-8E02-3CA4F3E16123}">
      <dgm:prSet/>
      <dgm:spPr/>
      <dgm:t>
        <a:bodyPr/>
        <a:lstStyle/>
        <a:p>
          <a:endParaRPr lang="en-US"/>
        </a:p>
      </dgm:t>
    </dgm:pt>
    <dgm:pt modelId="{F936E882-FFAB-4DAB-A8D1-6B39EDE339DB}">
      <dgm:prSet/>
      <dgm:spPr/>
      <dgm:t>
        <a:bodyPr/>
        <a:lstStyle/>
        <a:p>
          <a:r>
            <a:rPr lang="en-US"/>
            <a:t>Suggesting collaboration</a:t>
          </a:r>
        </a:p>
      </dgm:t>
    </dgm:pt>
    <dgm:pt modelId="{D1788C99-3059-4E26-BBB8-47FD0C2B4F0D}" type="parTrans" cxnId="{17D404C3-DB1B-41C0-AFBE-659708CD2422}">
      <dgm:prSet/>
      <dgm:spPr/>
      <dgm:t>
        <a:bodyPr/>
        <a:lstStyle/>
        <a:p>
          <a:endParaRPr lang="en-US"/>
        </a:p>
      </dgm:t>
    </dgm:pt>
    <dgm:pt modelId="{72E0D656-E34A-4661-895C-4FF08CCC22E9}" type="sibTrans" cxnId="{17D404C3-DB1B-41C0-AFBE-659708CD2422}">
      <dgm:prSet/>
      <dgm:spPr/>
      <dgm:t>
        <a:bodyPr/>
        <a:lstStyle/>
        <a:p>
          <a:endParaRPr lang="en-US"/>
        </a:p>
      </dgm:t>
    </dgm:pt>
    <dgm:pt modelId="{D94CFC43-6C80-4481-9550-0C0784EDD00D}">
      <dgm:prSet/>
      <dgm:spPr/>
      <dgm:t>
        <a:bodyPr/>
        <a:lstStyle/>
        <a:p>
          <a:r>
            <a:rPr lang="en-US"/>
            <a:t>Summarizing</a:t>
          </a:r>
        </a:p>
      </dgm:t>
    </dgm:pt>
    <dgm:pt modelId="{B9F07D9E-D3FF-49AB-A4EA-32817658A805}" type="parTrans" cxnId="{059C350B-E4D5-48A4-9200-BFC71EC7B8FD}">
      <dgm:prSet/>
      <dgm:spPr/>
      <dgm:t>
        <a:bodyPr/>
        <a:lstStyle/>
        <a:p>
          <a:endParaRPr lang="en-US"/>
        </a:p>
      </dgm:t>
    </dgm:pt>
    <dgm:pt modelId="{13A52959-5F6E-4549-915E-238D470ECFAB}" type="sibTrans" cxnId="{059C350B-E4D5-48A4-9200-BFC71EC7B8FD}">
      <dgm:prSet/>
      <dgm:spPr/>
      <dgm:t>
        <a:bodyPr/>
        <a:lstStyle/>
        <a:p>
          <a:endParaRPr lang="en-US"/>
        </a:p>
      </dgm:t>
    </dgm:pt>
    <dgm:pt modelId="{3742FAB5-3714-4BA2-B589-449729E083C4}">
      <dgm:prSet/>
      <dgm:spPr/>
      <dgm:t>
        <a:bodyPr/>
        <a:lstStyle/>
        <a:p>
          <a:r>
            <a:rPr lang="en-US"/>
            <a:t>Encouraging formulation of plan</a:t>
          </a:r>
        </a:p>
      </dgm:t>
    </dgm:pt>
    <dgm:pt modelId="{217D5942-24A9-4A48-9FDD-1C7E13101ACC}" type="parTrans" cxnId="{1891D39C-2147-43FB-8DFA-E592DABCA384}">
      <dgm:prSet/>
      <dgm:spPr/>
      <dgm:t>
        <a:bodyPr/>
        <a:lstStyle/>
        <a:p>
          <a:endParaRPr lang="en-US"/>
        </a:p>
      </dgm:t>
    </dgm:pt>
    <dgm:pt modelId="{A4B42F0B-7DFA-4473-829B-5BF77BE25C59}" type="sibTrans" cxnId="{1891D39C-2147-43FB-8DFA-E592DABCA384}">
      <dgm:prSet/>
      <dgm:spPr/>
      <dgm:t>
        <a:bodyPr/>
        <a:lstStyle/>
        <a:p>
          <a:endParaRPr lang="en-US"/>
        </a:p>
      </dgm:t>
    </dgm:pt>
    <dgm:pt modelId="{7B174726-78C4-421A-809E-B5042408A143}">
      <dgm:prSet/>
      <dgm:spPr/>
      <dgm:t>
        <a:bodyPr/>
        <a:lstStyle/>
        <a:p>
          <a:r>
            <a:rPr lang="en-US"/>
            <a:t>Focusing </a:t>
          </a:r>
        </a:p>
      </dgm:t>
    </dgm:pt>
    <dgm:pt modelId="{7192C950-D137-4C3C-B2A4-F540EDF25C46}" type="parTrans" cxnId="{E97ACD70-4B65-419E-901A-BA8BC6D3D54B}">
      <dgm:prSet/>
      <dgm:spPr/>
      <dgm:t>
        <a:bodyPr/>
        <a:lstStyle/>
        <a:p>
          <a:endParaRPr lang="en-US"/>
        </a:p>
      </dgm:t>
    </dgm:pt>
    <dgm:pt modelId="{0DD0DE6E-0793-40B7-A800-100614EC3A78}" type="sibTrans" cxnId="{E97ACD70-4B65-419E-901A-BA8BC6D3D54B}">
      <dgm:prSet/>
      <dgm:spPr/>
      <dgm:t>
        <a:bodyPr/>
        <a:lstStyle/>
        <a:p>
          <a:endParaRPr lang="en-US"/>
        </a:p>
      </dgm:t>
    </dgm:pt>
    <dgm:pt modelId="{653FD9A4-DBCE-6847-BEE8-5DAF08FCF4F9}" type="pres">
      <dgm:prSet presAssocID="{A4346918-1749-4979-A0D2-88F41EF4BB04}" presName="diagram" presStyleCnt="0">
        <dgm:presLayoutVars>
          <dgm:dir/>
          <dgm:resizeHandles val="exact"/>
        </dgm:presLayoutVars>
      </dgm:prSet>
      <dgm:spPr/>
    </dgm:pt>
    <dgm:pt modelId="{0A915B00-6DC4-7D4C-A264-1FB445571F6F}" type="pres">
      <dgm:prSet presAssocID="{FB275EB1-E1A4-48FA-8293-AD49907F7EBE}" presName="node" presStyleLbl="node1" presStyleIdx="0" presStyleCnt="13">
        <dgm:presLayoutVars>
          <dgm:bulletEnabled val="1"/>
        </dgm:presLayoutVars>
      </dgm:prSet>
      <dgm:spPr/>
    </dgm:pt>
    <dgm:pt modelId="{039A334E-F3C0-E04D-8E24-F56BC622F1D1}" type="pres">
      <dgm:prSet presAssocID="{9A3D05A6-DC4A-4380-8D54-973AB91F588F}" presName="sibTrans" presStyleCnt="0"/>
      <dgm:spPr/>
    </dgm:pt>
    <dgm:pt modelId="{FFE50BE5-F007-2847-B5B3-ED10A421BBC8}" type="pres">
      <dgm:prSet presAssocID="{935E4E50-64C8-47A4-9026-B0FD45ACF156}" presName="node" presStyleLbl="node1" presStyleIdx="1" presStyleCnt="13">
        <dgm:presLayoutVars>
          <dgm:bulletEnabled val="1"/>
        </dgm:presLayoutVars>
      </dgm:prSet>
      <dgm:spPr/>
    </dgm:pt>
    <dgm:pt modelId="{C3F8F15A-711D-F44A-8AA9-1330A9DAFF38}" type="pres">
      <dgm:prSet presAssocID="{5DED9EEF-7144-44BB-B7EF-9C9EB2514231}" presName="sibTrans" presStyleCnt="0"/>
      <dgm:spPr/>
    </dgm:pt>
    <dgm:pt modelId="{EF0AF94D-A04A-B54A-9778-AD3816FECFE8}" type="pres">
      <dgm:prSet presAssocID="{AF10E167-1C78-4374-B616-788A29467CEA}" presName="node" presStyleLbl="node1" presStyleIdx="2" presStyleCnt="13">
        <dgm:presLayoutVars>
          <dgm:bulletEnabled val="1"/>
        </dgm:presLayoutVars>
      </dgm:prSet>
      <dgm:spPr/>
    </dgm:pt>
    <dgm:pt modelId="{F57099B9-8C29-4744-9A5F-28018B3EEC63}" type="pres">
      <dgm:prSet presAssocID="{588F1705-487F-4F81-92AD-65EDD91410F8}" presName="sibTrans" presStyleCnt="0"/>
      <dgm:spPr/>
    </dgm:pt>
    <dgm:pt modelId="{70816751-1B71-6E4F-BBB4-66FB808DE1F6}" type="pres">
      <dgm:prSet presAssocID="{F8B47849-EF2D-4736-B3CB-D5BAA350A6EE}" presName="node" presStyleLbl="node1" presStyleIdx="3" presStyleCnt="13">
        <dgm:presLayoutVars>
          <dgm:bulletEnabled val="1"/>
        </dgm:presLayoutVars>
      </dgm:prSet>
      <dgm:spPr/>
    </dgm:pt>
    <dgm:pt modelId="{2E9CB7C7-4357-8C4D-9F00-DC3B90E12B86}" type="pres">
      <dgm:prSet presAssocID="{509DAF89-4CED-4883-87AB-77E974137AAE}" presName="sibTrans" presStyleCnt="0"/>
      <dgm:spPr/>
    </dgm:pt>
    <dgm:pt modelId="{22C53AB5-539B-0141-9CCA-4EDD4137F76F}" type="pres">
      <dgm:prSet presAssocID="{283ACC43-04A4-4ED9-99D6-B79E31F7AE41}" presName="node" presStyleLbl="node1" presStyleIdx="4" presStyleCnt="13">
        <dgm:presLayoutVars>
          <dgm:bulletEnabled val="1"/>
        </dgm:presLayoutVars>
      </dgm:prSet>
      <dgm:spPr/>
    </dgm:pt>
    <dgm:pt modelId="{54B77212-4B98-4743-9344-B38DF9159F34}" type="pres">
      <dgm:prSet presAssocID="{4AE723A8-2DD8-4889-85EA-B1145CFA8445}" presName="sibTrans" presStyleCnt="0"/>
      <dgm:spPr/>
    </dgm:pt>
    <dgm:pt modelId="{355D96CE-C8E6-8C4C-9A71-0D2E114335F4}" type="pres">
      <dgm:prSet presAssocID="{8C20470A-AF00-425A-8A9A-9487A1AB4FC9}" presName="node" presStyleLbl="node1" presStyleIdx="5" presStyleCnt="13">
        <dgm:presLayoutVars>
          <dgm:bulletEnabled val="1"/>
        </dgm:presLayoutVars>
      </dgm:prSet>
      <dgm:spPr/>
    </dgm:pt>
    <dgm:pt modelId="{78FA00FC-FC7B-0847-B930-A7131E398DDC}" type="pres">
      <dgm:prSet presAssocID="{C0FCAA02-80DB-420D-8A9D-20D995272E0F}" presName="sibTrans" presStyleCnt="0"/>
      <dgm:spPr/>
    </dgm:pt>
    <dgm:pt modelId="{D776C6C7-C8DA-2D4E-B29C-C2554E292C0F}" type="pres">
      <dgm:prSet presAssocID="{8F16FA42-F466-4694-98B1-16C10FEFEB31}" presName="node" presStyleLbl="node1" presStyleIdx="6" presStyleCnt="13">
        <dgm:presLayoutVars>
          <dgm:bulletEnabled val="1"/>
        </dgm:presLayoutVars>
      </dgm:prSet>
      <dgm:spPr/>
    </dgm:pt>
    <dgm:pt modelId="{9F55360C-1571-E042-A959-9DA601DF72BC}" type="pres">
      <dgm:prSet presAssocID="{3BA674D7-07C3-459A-AA18-1901B0090EBD}" presName="sibTrans" presStyleCnt="0"/>
      <dgm:spPr/>
    </dgm:pt>
    <dgm:pt modelId="{F903478B-E7B2-2E40-92D6-850E45B1D9D0}" type="pres">
      <dgm:prSet presAssocID="{01ACA66A-B0E6-4A3A-8914-184AAE276E0F}" presName="node" presStyleLbl="node1" presStyleIdx="7" presStyleCnt="13">
        <dgm:presLayoutVars>
          <dgm:bulletEnabled val="1"/>
        </dgm:presLayoutVars>
      </dgm:prSet>
      <dgm:spPr/>
    </dgm:pt>
    <dgm:pt modelId="{A0449B7B-99C3-BC47-AD82-A9DE86B11F66}" type="pres">
      <dgm:prSet presAssocID="{3B4254B2-2458-42ED-AC51-E390233620F8}" presName="sibTrans" presStyleCnt="0"/>
      <dgm:spPr/>
    </dgm:pt>
    <dgm:pt modelId="{4B6711CC-659D-0943-811E-CC0EB1DD6055}" type="pres">
      <dgm:prSet presAssocID="{4EB83DA3-9140-4A12-A8F7-B66F6435D150}" presName="node" presStyleLbl="node1" presStyleIdx="8" presStyleCnt="13">
        <dgm:presLayoutVars>
          <dgm:bulletEnabled val="1"/>
        </dgm:presLayoutVars>
      </dgm:prSet>
      <dgm:spPr/>
    </dgm:pt>
    <dgm:pt modelId="{C1844612-1E83-C749-8BC5-D703F9EAF966}" type="pres">
      <dgm:prSet presAssocID="{E3A2DC44-2905-42E8-9DF3-40F849621258}" presName="sibTrans" presStyleCnt="0"/>
      <dgm:spPr/>
    </dgm:pt>
    <dgm:pt modelId="{EDA45D9A-69C9-9F45-872B-D4D559ABF26B}" type="pres">
      <dgm:prSet presAssocID="{F936E882-FFAB-4DAB-A8D1-6B39EDE339DB}" presName="node" presStyleLbl="node1" presStyleIdx="9" presStyleCnt="13">
        <dgm:presLayoutVars>
          <dgm:bulletEnabled val="1"/>
        </dgm:presLayoutVars>
      </dgm:prSet>
      <dgm:spPr/>
    </dgm:pt>
    <dgm:pt modelId="{5309AA8F-2638-644C-BFE7-D6068A2508CE}" type="pres">
      <dgm:prSet presAssocID="{72E0D656-E34A-4661-895C-4FF08CCC22E9}" presName="sibTrans" presStyleCnt="0"/>
      <dgm:spPr/>
    </dgm:pt>
    <dgm:pt modelId="{4B362BA0-1C08-7045-B307-79A6F7AF070B}" type="pres">
      <dgm:prSet presAssocID="{D94CFC43-6C80-4481-9550-0C0784EDD00D}" presName="node" presStyleLbl="node1" presStyleIdx="10" presStyleCnt="13">
        <dgm:presLayoutVars>
          <dgm:bulletEnabled val="1"/>
        </dgm:presLayoutVars>
      </dgm:prSet>
      <dgm:spPr/>
    </dgm:pt>
    <dgm:pt modelId="{A79957FA-F6FC-AF4E-A550-B7F96D899C74}" type="pres">
      <dgm:prSet presAssocID="{13A52959-5F6E-4549-915E-238D470ECFAB}" presName="sibTrans" presStyleCnt="0"/>
      <dgm:spPr/>
    </dgm:pt>
    <dgm:pt modelId="{4C26CDA2-58E3-3244-9B09-CF85B94D9688}" type="pres">
      <dgm:prSet presAssocID="{3742FAB5-3714-4BA2-B589-449729E083C4}" presName="node" presStyleLbl="node1" presStyleIdx="11" presStyleCnt="13">
        <dgm:presLayoutVars>
          <dgm:bulletEnabled val="1"/>
        </dgm:presLayoutVars>
      </dgm:prSet>
      <dgm:spPr/>
    </dgm:pt>
    <dgm:pt modelId="{906CF0D3-0F25-1741-8415-1B831F2739F2}" type="pres">
      <dgm:prSet presAssocID="{A4B42F0B-7DFA-4473-829B-5BF77BE25C59}" presName="sibTrans" presStyleCnt="0"/>
      <dgm:spPr/>
    </dgm:pt>
    <dgm:pt modelId="{D1D39051-1C68-5A46-B17A-D3482ADBF62F}" type="pres">
      <dgm:prSet presAssocID="{7B174726-78C4-421A-809E-B5042408A143}" presName="node" presStyleLbl="node1" presStyleIdx="12" presStyleCnt="13">
        <dgm:presLayoutVars>
          <dgm:bulletEnabled val="1"/>
        </dgm:presLayoutVars>
      </dgm:prSet>
      <dgm:spPr/>
    </dgm:pt>
  </dgm:ptLst>
  <dgm:cxnLst>
    <dgm:cxn modelId="{E96FDD02-D413-EA44-9081-7FC1EBEAFD5A}" type="presOf" srcId="{935E4E50-64C8-47A4-9026-B0FD45ACF156}" destId="{FFE50BE5-F007-2847-B5B3-ED10A421BBC8}" srcOrd="0" destOrd="0" presId="urn:microsoft.com/office/officeart/2005/8/layout/default"/>
    <dgm:cxn modelId="{D6C2E003-6385-5E43-9F70-0397A0A30D1A}" type="presOf" srcId="{D94CFC43-6C80-4481-9550-0C0784EDD00D}" destId="{4B362BA0-1C08-7045-B307-79A6F7AF070B}" srcOrd="0" destOrd="0" presId="urn:microsoft.com/office/officeart/2005/8/layout/default"/>
    <dgm:cxn modelId="{879AAE07-1E37-4166-8396-5DEFE6E00ED7}" srcId="{A4346918-1749-4979-A0D2-88F41EF4BB04}" destId="{8F16FA42-F466-4694-98B1-16C10FEFEB31}" srcOrd="6" destOrd="0" parTransId="{B2E92164-3F3A-4E45-A408-C6F8FF455640}" sibTransId="{3BA674D7-07C3-459A-AA18-1901B0090EBD}"/>
    <dgm:cxn modelId="{059C350B-E4D5-48A4-9200-BFC71EC7B8FD}" srcId="{A4346918-1749-4979-A0D2-88F41EF4BB04}" destId="{D94CFC43-6C80-4481-9550-0C0784EDD00D}" srcOrd="10" destOrd="0" parTransId="{B9F07D9E-D3FF-49AB-A4EA-32817658A805}" sibTransId="{13A52959-5F6E-4549-915E-238D470ECFAB}"/>
    <dgm:cxn modelId="{39E62712-F1F4-4CFB-855A-F6A0834B37AD}" srcId="{A4346918-1749-4979-A0D2-88F41EF4BB04}" destId="{01ACA66A-B0E6-4A3A-8914-184AAE276E0F}" srcOrd="7" destOrd="0" parTransId="{44BF6A5D-70D9-4957-B88D-0088275E3B7A}" sibTransId="{3B4254B2-2458-42ED-AC51-E390233620F8}"/>
    <dgm:cxn modelId="{D0D2D118-B51D-E642-8F98-ADEEC34339C6}" type="presOf" srcId="{7B174726-78C4-421A-809E-B5042408A143}" destId="{D1D39051-1C68-5A46-B17A-D3482ADBF62F}" srcOrd="0" destOrd="0" presId="urn:microsoft.com/office/officeart/2005/8/layout/default"/>
    <dgm:cxn modelId="{E22DF91D-4D54-8A45-9ED5-15D4C1BADD34}" type="presOf" srcId="{283ACC43-04A4-4ED9-99D6-B79E31F7AE41}" destId="{22C53AB5-539B-0141-9CCA-4EDD4137F76F}" srcOrd="0" destOrd="0" presId="urn:microsoft.com/office/officeart/2005/8/layout/default"/>
    <dgm:cxn modelId="{892AF823-D6BB-9E4F-B0DD-F05E0D64FEC0}" type="presOf" srcId="{F936E882-FFAB-4DAB-A8D1-6B39EDE339DB}" destId="{EDA45D9A-69C9-9F45-872B-D4D559ABF26B}" srcOrd="0" destOrd="0" presId="urn:microsoft.com/office/officeart/2005/8/layout/default"/>
    <dgm:cxn modelId="{18128A25-B50B-42E1-8495-086EB3A4874C}" srcId="{A4346918-1749-4979-A0D2-88F41EF4BB04}" destId="{8C20470A-AF00-425A-8A9A-9487A1AB4FC9}" srcOrd="5" destOrd="0" parTransId="{C2348772-A6ED-428F-8718-A091D9C74AB2}" sibTransId="{C0FCAA02-80DB-420D-8A9D-20D995272E0F}"/>
    <dgm:cxn modelId="{1D4CA426-E6B9-6042-803B-C2883A595373}" type="presOf" srcId="{FB275EB1-E1A4-48FA-8293-AD49907F7EBE}" destId="{0A915B00-6DC4-7D4C-A264-1FB445571F6F}" srcOrd="0" destOrd="0" presId="urn:microsoft.com/office/officeart/2005/8/layout/default"/>
    <dgm:cxn modelId="{E9404D27-B13E-DA4A-BD73-5BEEA758E8CD}" type="presOf" srcId="{8C20470A-AF00-425A-8A9A-9487A1AB4FC9}" destId="{355D96CE-C8E6-8C4C-9A71-0D2E114335F4}" srcOrd="0" destOrd="0" presId="urn:microsoft.com/office/officeart/2005/8/layout/default"/>
    <dgm:cxn modelId="{9B5C2F33-0818-4144-BF9F-2D1CF1CDEF66}" type="presOf" srcId="{A4346918-1749-4979-A0D2-88F41EF4BB04}" destId="{653FD9A4-DBCE-6847-BEE8-5DAF08FCF4F9}" srcOrd="0" destOrd="0" presId="urn:microsoft.com/office/officeart/2005/8/layout/default"/>
    <dgm:cxn modelId="{9C8A9736-8445-49B3-8E02-3CA4F3E16123}" srcId="{A4346918-1749-4979-A0D2-88F41EF4BB04}" destId="{4EB83DA3-9140-4A12-A8F7-B66F6435D150}" srcOrd="8" destOrd="0" parTransId="{1836D35B-EC08-4601-B2A4-285A6DEF5ACB}" sibTransId="{E3A2DC44-2905-42E8-9DF3-40F849621258}"/>
    <dgm:cxn modelId="{2D4E7438-A5CF-B847-9F8E-88AE09E4040C}" type="presOf" srcId="{8F16FA42-F466-4694-98B1-16C10FEFEB31}" destId="{D776C6C7-C8DA-2D4E-B29C-C2554E292C0F}" srcOrd="0" destOrd="0" presId="urn:microsoft.com/office/officeart/2005/8/layout/default"/>
    <dgm:cxn modelId="{05F9115F-ABA1-2948-8C65-5677FF9901A9}" type="presOf" srcId="{AF10E167-1C78-4374-B616-788A29467CEA}" destId="{EF0AF94D-A04A-B54A-9778-AD3816FECFE8}" srcOrd="0" destOrd="0" presId="urn:microsoft.com/office/officeart/2005/8/layout/default"/>
    <dgm:cxn modelId="{9E8CA463-DD5B-4A96-9BA9-D954B474A3CF}" srcId="{A4346918-1749-4979-A0D2-88F41EF4BB04}" destId="{935E4E50-64C8-47A4-9026-B0FD45ACF156}" srcOrd="1" destOrd="0" parTransId="{10F3200D-4008-4798-80C0-A95CAD12A79B}" sibTransId="{5DED9EEF-7144-44BB-B7EF-9C9EB2514231}"/>
    <dgm:cxn modelId="{E97ACD70-4B65-419E-901A-BA8BC6D3D54B}" srcId="{A4346918-1749-4979-A0D2-88F41EF4BB04}" destId="{7B174726-78C4-421A-809E-B5042408A143}" srcOrd="12" destOrd="0" parTransId="{7192C950-D137-4C3C-B2A4-F540EDF25C46}" sibTransId="{0DD0DE6E-0793-40B7-A800-100614EC3A78}"/>
    <dgm:cxn modelId="{244FEA72-9B7F-8242-935A-74BA08692AF0}" type="presOf" srcId="{3742FAB5-3714-4BA2-B589-449729E083C4}" destId="{4C26CDA2-58E3-3244-9B09-CF85B94D9688}" srcOrd="0" destOrd="0" presId="urn:microsoft.com/office/officeart/2005/8/layout/default"/>
    <dgm:cxn modelId="{82A6A18C-9F25-3140-96B6-1C1E79D479E5}" type="presOf" srcId="{4EB83DA3-9140-4A12-A8F7-B66F6435D150}" destId="{4B6711CC-659D-0943-811E-CC0EB1DD6055}" srcOrd="0" destOrd="0" presId="urn:microsoft.com/office/officeart/2005/8/layout/default"/>
    <dgm:cxn modelId="{A8334693-7EAF-4FD2-B9B4-C4208F074972}" srcId="{A4346918-1749-4979-A0D2-88F41EF4BB04}" destId="{AF10E167-1C78-4374-B616-788A29467CEA}" srcOrd="2" destOrd="0" parTransId="{1491782C-6A0F-4C66-BE2A-181083E8DAAD}" sibTransId="{588F1705-487F-4F81-92AD-65EDD91410F8}"/>
    <dgm:cxn modelId="{E0A05D97-FB0D-2041-94FA-5B04B18914F0}" type="presOf" srcId="{01ACA66A-B0E6-4A3A-8914-184AAE276E0F}" destId="{F903478B-E7B2-2E40-92D6-850E45B1D9D0}" srcOrd="0" destOrd="0" presId="urn:microsoft.com/office/officeart/2005/8/layout/default"/>
    <dgm:cxn modelId="{1891D39C-2147-43FB-8DFA-E592DABCA384}" srcId="{A4346918-1749-4979-A0D2-88F41EF4BB04}" destId="{3742FAB5-3714-4BA2-B589-449729E083C4}" srcOrd="11" destOrd="0" parTransId="{217D5942-24A9-4A48-9FDD-1C7E13101ACC}" sibTransId="{A4B42F0B-7DFA-4473-829B-5BF77BE25C59}"/>
    <dgm:cxn modelId="{277E309F-E33B-184D-BCBF-97D35F21FC47}" type="presOf" srcId="{F8B47849-EF2D-4736-B3CB-D5BAA350A6EE}" destId="{70816751-1B71-6E4F-BBB4-66FB808DE1F6}" srcOrd="0" destOrd="0" presId="urn:microsoft.com/office/officeart/2005/8/layout/default"/>
    <dgm:cxn modelId="{30DFBAB9-0AE9-498B-B378-296C9281802A}" srcId="{A4346918-1749-4979-A0D2-88F41EF4BB04}" destId="{283ACC43-04A4-4ED9-99D6-B79E31F7AE41}" srcOrd="4" destOrd="0" parTransId="{499D4BA2-7A11-4FAA-9372-5AA9BC9092DE}" sibTransId="{4AE723A8-2DD8-4889-85EA-B1145CFA8445}"/>
    <dgm:cxn modelId="{17D404C3-DB1B-41C0-AFBE-659708CD2422}" srcId="{A4346918-1749-4979-A0D2-88F41EF4BB04}" destId="{F936E882-FFAB-4DAB-A8D1-6B39EDE339DB}" srcOrd="9" destOrd="0" parTransId="{D1788C99-3059-4E26-BBB8-47FD0C2B4F0D}" sibTransId="{72E0D656-E34A-4661-895C-4FF08CCC22E9}"/>
    <dgm:cxn modelId="{0A2984DB-4080-4506-B2A2-66B1E3E4DEF5}" srcId="{A4346918-1749-4979-A0D2-88F41EF4BB04}" destId="{FB275EB1-E1A4-48FA-8293-AD49907F7EBE}" srcOrd="0" destOrd="0" parTransId="{82A2F919-9758-45BA-B2DB-3EE426D739E3}" sibTransId="{9A3D05A6-DC4A-4380-8D54-973AB91F588F}"/>
    <dgm:cxn modelId="{451DEFEC-A1E4-4B6B-959C-020FBB1CA1A7}" srcId="{A4346918-1749-4979-A0D2-88F41EF4BB04}" destId="{F8B47849-EF2D-4736-B3CB-D5BAA350A6EE}" srcOrd="3" destOrd="0" parTransId="{BB4F4144-6FF1-4557-87E8-3A57231E7E31}" sibTransId="{509DAF89-4CED-4883-87AB-77E974137AAE}"/>
    <dgm:cxn modelId="{E388461C-E555-4B4E-B17C-45511A84C20D}" type="presParOf" srcId="{653FD9A4-DBCE-6847-BEE8-5DAF08FCF4F9}" destId="{0A915B00-6DC4-7D4C-A264-1FB445571F6F}" srcOrd="0" destOrd="0" presId="urn:microsoft.com/office/officeart/2005/8/layout/default"/>
    <dgm:cxn modelId="{7F62D1B7-8B38-D049-BCCD-052D832C1127}" type="presParOf" srcId="{653FD9A4-DBCE-6847-BEE8-5DAF08FCF4F9}" destId="{039A334E-F3C0-E04D-8E24-F56BC622F1D1}" srcOrd="1" destOrd="0" presId="urn:microsoft.com/office/officeart/2005/8/layout/default"/>
    <dgm:cxn modelId="{34AC770A-FF7E-664C-BDC6-C250032F95DD}" type="presParOf" srcId="{653FD9A4-DBCE-6847-BEE8-5DAF08FCF4F9}" destId="{FFE50BE5-F007-2847-B5B3-ED10A421BBC8}" srcOrd="2" destOrd="0" presId="urn:microsoft.com/office/officeart/2005/8/layout/default"/>
    <dgm:cxn modelId="{03C1886E-D42C-3C47-BDFB-54B82D3A8A91}" type="presParOf" srcId="{653FD9A4-DBCE-6847-BEE8-5DAF08FCF4F9}" destId="{C3F8F15A-711D-F44A-8AA9-1330A9DAFF38}" srcOrd="3" destOrd="0" presId="urn:microsoft.com/office/officeart/2005/8/layout/default"/>
    <dgm:cxn modelId="{BD6A5F6B-A5DE-CC42-BE9E-85D34C1F0DEC}" type="presParOf" srcId="{653FD9A4-DBCE-6847-BEE8-5DAF08FCF4F9}" destId="{EF0AF94D-A04A-B54A-9778-AD3816FECFE8}" srcOrd="4" destOrd="0" presId="urn:microsoft.com/office/officeart/2005/8/layout/default"/>
    <dgm:cxn modelId="{3A7624C1-9E2D-A148-80BF-3C8387950F83}" type="presParOf" srcId="{653FD9A4-DBCE-6847-BEE8-5DAF08FCF4F9}" destId="{F57099B9-8C29-4744-9A5F-28018B3EEC63}" srcOrd="5" destOrd="0" presId="urn:microsoft.com/office/officeart/2005/8/layout/default"/>
    <dgm:cxn modelId="{286F5B28-8571-8E43-8139-8692EDC2C1DA}" type="presParOf" srcId="{653FD9A4-DBCE-6847-BEE8-5DAF08FCF4F9}" destId="{70816751-1B71-6E4F-BBB4-66FB808DE1F6}" srcOrd="6" destOrd="0" presId="urn:microsoft.com/office/officeart/2005/8/layout/default"/>
    <dgm:cxn modelId="{0266C8E9-2699-4F42-8114-6518712C0D2D}" type="presParOf" srcId="{653FD9A4-DBCE-6847-BEE8-5DAF08FCF4F9}" destId="{2E9CB7C7-4357-8C4D-9F00-DC3B90E12B86}" srcOrd="7" destOrd="0" presId="urn:microsoft.com/office/officeart/2005/8/layout/default"/>
    <dgm:cxn modelId="{3E13E6F9-58A8-7040-A9E7-7AB69BB60CC1}" type="presParOf" srcId="{653FD9A4-DBCE-6847-BEE8-5DAF08FCF4F9}" destId="{22C53AB5-539B-0141-9CCA-4EDD4137F76F}" srcOrd="8" destOrd="0" presId="urn:microsoft.com/office/officeart/2005/8/layout/default"/>
    <dgm:cxn modelId="{E361393F-B5BA-0F4C-9693-22F7111AA77E}" type="presParOf" srcId="{653FD9A4-DBCE-6847-BEE8-5DAF08FCF4F9}" destId="{54B77212-4B98-4743-9344-B38DF9159F34}" srcOrd="9" destOrd="0" presId="urn:microsoft.com/office/officeart/2005/8/layout/default"/>
    <dgm:cxn modelId="{F22E8D1F-BA4D-674A-89F5-E1F895B5F811}" type="presParOf" srcId="{653FD9A4-DBCE-6847-BEE8-5DAF08FCF4F9}" destId="{355D96CE-C8E6-8C4C-9A71-0D2E114335F4}" srcOrd="10" destOrd="0" presId="urn:microsoft.com/office/officeart/2005/8/layout/default"/>
    <dgm:cxn modelId="{624CCAE8-274E-944F-9CB6-707AE9693ACC}" type="presParOf" srcId="{653FD9A4-DBCE-6847-BEE8-5DAF08FCF4F9}" destId="{78FA00FC-FC7B-0847-B930-A7131E398DDC}" srcOrd="11" destOrd="0" presId="urn:microsoft.com/office/officeart/2005/8/layout/default"/>
    <dgm:cxn modelId="{819BD276-06AA-C542-8479-395777CBE3EC}" type="presParOf" srcId="{653FD9A4-DBCE-6847-BEE8-5DAF08FCF4F9}" destId="{D776C6C7-C8DA-2D4E-B29C-C2554E292C0F}" srcOrd="12" destOrd="0" presId="urn:microsoft.com/office/officeart/2005/8/layout/default"/>
    <dgm:cxn modelId="{FCCB142F-6B8C-9340-A9C8-164CF212716F}" type="presParOf" srcId="{653FD9A4-DBCE-6847-BEE8-5DAF08FCF4F9}" destId="{9F55360C-1571-E042-A959-9DA601DF72BC}" srcOrd="13" destOrd="0" presId="urn:microsoft.com/office/officeart/2005/8/layout/default"/>
    <dgm:cxn modelId="{BCE58B2A-A56A-D74D-B063-DA95E087A842}" type="presParOf" srcId="{653FD9A4-DBCE-6847-BEE8-5DAF08FCF4F9}" destId="{F903478B-E7B2-2E40-92D6-850E45B1D9D0}" srcOrd="14" destOrd="0" presId="urn:microsoft.com/office/officeart/2005/8/layout/default"/>
    <dgm:cxn modelId="{594C3C90-F9B6-294F-81FD-F6E4519DCE74}" type="presParOf" srcId="{653FD9A4-DBCE-6847-BEE8-5DAF08FCF4F9}" destId="{A0449B7B-99C3-BC47-AD82-A9DE86B11F66}" srcOrd="15" destOrd="0" presId="urn:microsoft.com/office/officeart/2005/8/layout/default"/>
    <dgm:cxn modelId="{301B6BA5-EC3D-1F43-B84A-D13683703673}" type="presParOf" srcId="{653FD9A4-DBCE-6847-BEE8-5DAF08FCF4F9}" destId="{4B6711CC-659D-0943-811E-CC0EB1DD6055}" srcOrd="16" destOrd="0" presId="urn:microsoft.com/office/officeart/2005/8/layout/default"/>
    <dgm:cxn modelId="{5990353A-EFA9-934D-9596-11E661CA0D48}" type="presParOf" srcId="{653FD9A4-DBCE-6847-BEE8-5DAF08FCF4F9}" destId="{C1844612-1E83-C749-8BC5-D703F9EAF966}" srcOrd="17" destOrd="0" presId="urn:microsoft.com/office/officeart/2005/8/layout/default"/>
    <dgm:cxn modelId="{E2B39E01-0925-B742-90A5-1B888B13D66B}" type="presParOf" srcId="{653FD9A4-DBCE-6847-BEE8-5DAF08FCF4F9}" destId="{EDA45D9A-69C9-9F45-872B-D4D559ABF26B}" srcOrd="18" destOrd="0" presId="urn:microsoft.com/office/officeart/2005/8/layout/default"/>
    <dgm:cxn modelId="{FC95E393-63A2-DD49-AFF3-484A624F5914}" type="presParOf" srcId="{653FD9A4-DBCE-6847-BEE8-5DAF08FCF4F9}" destId="{5309AA8F-2638-644C-BFE7-D6068A2508CE}" srcOrd="19" destOrd="0" presId="urn:microsoft.com/office/officeart/2005/8/layout/default"/>
    <dgm:cxn modelId="{C298949C-8846-8B40-8E10-F11885FAD806}" type="presParOf" srcId="{653FD9A4-DBCE-6847-BEE8-5DAF08FCF4F9}" destId="{4B362BA0-1C08-7045-B307-79A6F7AF070B}" srcOrd="20" destOrd="0" presId="urn:microsoft.com/office/officeart/2005/8/layout/default"/>
    <dgm:cxn modelId="{8FBBFE89-7F48-034C-B43C-8BDD10FC36D3}" type="presParOf" srcId="{653FD9A4-DBCE-6847-BEE8-5DAF08FCF4F9}" destId="{A79957FA-F6FC-AF4E-A550-B7F96D899C74}" srcOrd="21" destOrd="0" presId="urn:microsoft.com/office/officeart/2005/8/layout/default"/>
    <dgm:cxn modelId="{1BBB0D5D-69FA-8748-8257-453FC2A56EF2}" type="presParOf" srcId="{653FD9A4-DBCE-6847-BEE8-5DAF08FCF4F9}" destId="{4C26CDA2-58E3-3244-9B09-CF85B94D9688}" srcOrd="22" destOrd="0" presId="urn:microsoft.com/office/officeart/2005/8/layout/default"/>
    <dgm:cxn modelId="{CEDF3E91-2EC5-A945-AA9A-6C3455EE899E}" type="presParOf" srcId="{653FD9A4-DBCE-6847-BEE8-5DAF08FCF4F9}" destId="{906CF0D3-0F25-1741-8415-1B831F2739F2}" srcOrd="23" destOrd="0" presId="urn:microsoft.com/office/officeart/2005/8/layout/default"/>
    <dgm:cxn modelId="{C0F8F3EC-48E7-0D42-A5B5-A6CF9B1DFC79}" type="presParOf" srcId="{653FD9A4-DBCE-6847-BEE8-5DAF08FCF4F9}" destId="{D1D39051-1C68-5A46-B17A-D3482ADBF62F}" srcOrd="2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7B3250-5512-499D-A489-E15E3697152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861BA5B-912E-4BEF-A843-A55E7904FA38}">
      <dgm:prSet/>
      <dgm:spPr/>
      <dgm:t>
        <a:bodyPr/>
        <a:lstStyle/>
        <a:p>
          <a:r>
            <a:rPr lang="en-US"/>
            <a:t>Giving advice</a:t>
          </a:r>
        </a:p>
      </dgm:t>
    </dgm:pt>
    <dgm:pt modelId="{B886B5E5-5AD1-48D6-A926-B211D1930938}" type="parTrans" cxnId="{94CF9387-6EC6-4E32-8D75-00B0CF645AD1}">
      <dgm:prSet/>
      <dgm:spPr/>
      <dgm:t>
        <a:bodyPr/>
        <a:lstStyle/>
        <a:p>
          <a:endParaRPr lang="en-US"/>
        </a:p>
      </dgm:t>
    </dgm:pt>
    <dgm:pt modelId="{DA790335-C111-4C44-84CC-A401AF136317}" type="sibTrans" cxnId="{94CF9387-6EC6-4E32-8D75-00B0CF645AD1}">
      <dgm:prSet/>
      <dgm:spPr/>
      <dgm:t>
        <a:bodyPr/>
        <a:lstStyle/>
        <a:p>
          <a:endParaRPr lang="en-US"/>
        </a:p>
      </dgm:t>
    </dgm:pt>
    <dgm:pt modelId="{A8318192-78E0-4752-BD13-D5C42DE78B72}">
      <dgm:prSet/>
      <dgm:spPr/>
      <dgm:t>
        <a:bodyPr/>
        <a:lstStyle/>
        <a:p>
          <a:r>
            <a:rPr lang="en-US"/>
            <a:t>Minimizing feelings</a:t>
          </a:r>
        </a:p>
      </dgm:t>
    </dgm:pt>
    <dgm:pt modelId="{464C3680-C389-4F40-80D4-B6B2348294DB}" type="parTrans" cxnId="{AB7687DD-D571-4965-8258-695D92E9680E}">
      <dgm:prSet/>
      <dgm:spPr/>
      <dgm:t>
        <a:bodyPr/>
        <a:lstStyle/>
        <a:p>
          <a:endParaRPr lang="en-US"/>
        </a:p>
      </dgm:t>
    </dgm:pt>
    <dgm:pt modelId="{8B618EE3-6E3D-474B-A5F4-A6F9AB32E7F4}" type="sibTrans" cxnId="{AB7687DD-D571-4965-8258-695D92E9680E}">
      <dgm:prSet/>
      <dgm:spPr/>
      <dgm:t>
        <a:bodyPr/>
        <a:lstStyle/>
        <a:p>
          <a:endParaRPr lang="en-US"/>
        </a:p>
      </dgm:t>
    </dgm:pt>
    <dgm:pt modelId="{F695AF43-068E-45A7-ACA9-C149D021EDF5}">
      <dgm:prSet/>
      <dgm:spPr/>
      <dgm:t>
        <a:bodyPr/>
        <a:lstStyle/>
        <a:p>
          <a:r>
            <a:rPr lang="en-US" dirty="0"/>
            <a:t>False reassurance</a:t>
          </a:r>
        </a:p>
      </dgm:t>
    </dgm:pt>
    <dgm:pt modelId="{FA9A9CDD-333B-4A49-9837-66A0DED85922}" type="parTrans" cxnId="{CD43F5C4-C185-43CB-9ECD-749C84CBCA45}">
      <dgm:prSet/>
      <dgm:spPr/>
      <dgm:t>
        <a:bodyPr/>
        <a:lstStyle/>
        <a:p>
          <a:endParaRPr lang="en-US"/>
        </a:p>
      </dgm:t>
    </dgm:pt>
    <dgm:pt modelId="{13AA9832-D6CC-4EF6-B994-65FA1420AC4D}" type="sibTrans" cxnId="{CD43F5C4-C185-43CB-9ECD-749C84CBCA45}">
      <dgm:prSet/>
      <dgm:spPr/>
      <dgm:t>
        <a:bodyPr/>
        <a:lstStyle/>
        <a:p>
          <a:endParaRPr lang="en-US"/>
        </a:p>
      </dgm:t>
    </dgm:pt>
    <dgm:pt modelId="{EF379046-BD3B-43AA-B964-0078AE091BE1}">
      <dgm:prSet/>
      <dgm:spPr/>
      <dgm:t>
        <a:bodyPr/>
        <a:lstStyle/>
        <a:p>
          <a:r>
            <a:rPr lang="en-US"/>
            <a:t>Making value judgments </a:t>
          </a:r>
        </a:p>
      </dgm:t>
    </dgm:pt>
    <dgm:pt modelId="{1CB3FA92-7452-4F69-B279-09D6D356234B}" type="parTrans" cxnId="{3AFAEBA3-BC1B-471B-B249-41B513435EB6}">
      <dgm:prSet/>
      <dgm:spPr/>
      <dgm:t>
        <a:bodyPr/>
        <a:lstStyle/>
        <a:p>
          <a:endParaRPr lang="en-US"/>
        </a:p>
      </dgm:t>
    </dgm:pt>
    <dgm:pt modelId="{8B759AAF-E90B-45AC-A3A1-102066A9B8DE}" type="sibTrans" cxnId="{3AFAEBA3-BC1B-471B-B249-41B513435EB6}">
      <dgm:prSet/>
      <dgm:spPr/>
      <dgm:t>
        <a:bodyPr/>
        <a:lstStyle/>
        <a:p>
          <a:endParaRPr lang="en-US"/>
        </a:p>
      </dgm:t>
    </dgm:pt>
    <dgm:pt modelId="{1386A72D-2333-4DEF-AACD-E35D55BCEE3E}">
      <dgm:prSet/>
      <dgm:spPr/>
      <dgm:t>
        <a:bodyPr/>
        <a:lstStyle/>
        <a:p>
          <a:r>
            <a:rPr lang="en-US"/>
            <a:t>Asking “why” questions</a:t>
          </a:r>
        </a:p>
      </dgm:t>
    </dgm:pt>
    <dgm:pt modelId="{A6C98325-33F5-4501-89BA-42A79361189A}" type="parTrans" cxnId="{12778AF6-60EC-4257-BAF7-BE9F355F59AB}">
      <dgm:prSet/>
      <dgm:spPr/>
      <dgm:t>
        <a:bodyPr/>
        <a:lstStyle/>
        <a:p>
          <a:endParaRPr lang="en-US"/>
        </a:p>
      </dgm:t>
    </dgm:pt>
    <dgm:pt modelId="{2B53E680-5A52-484C-9EBA-77F13D411A39}" type="sibTrans" cxnId="{12778AF6-60EC-4257-BAF7-BE9F355F59AB}">
      <dgm:prSet/>
      <dgm:spPr/>
      <dgm:t>
        <a:bodyPr/>
        <a:lstStyle/>
        <a:p>
          <a:endParaRPr lang="en-US"/>
        </a:p>
      </dgm:t>
    </dgm:pt>
    <dgm:pt modelId="{DDE81F4A-4AAB-4404-A4E7-432A0B4B4D76}">
      <dgm:prSet/>
      <dgm:spPr/>
      <dgm:t>
        <a:bodyPr/>
        <a:lstStyle/>
        <a:p>
          <a:r>
            <a:rPr lang="en-US"/>
            <a:t>Asking excessive questions</a:t>
          </a:r>
        </a:p>
      </dgm:t>
    </dgm:pt>
    <dgm:pt modelId="{3BBD23B4-ACD6-4C36-A3C3-711FD4E163BF}" type="parTrans" cxnId="{6C79EDEA-0E81-434D-B007-E00D4DF62602}">
      <dgm:prSet/>
      <dgm:spPr/>
      <dgm:t>
        <a:bodyPr/>
        <a:lstStyle/>
        <a:p>
          <a:endParaRPr lang="en-US"/>
        </a:p>
      </dgm:t>
    </dgm:pt>
    <dgm:pt modelId="{475BD99F-637D-41D7-A62B-798FF537524A}" type="sibTrans" cxnId="{6C79EDEA-0E81-434D-B007-E00D4DF62602}">
      <dgm:prSet/>
      <dgm:spPr/>
      <dgm:t>
        <a:bodyPr/>
        <a:lstStyle/>
        <a:p>
          <a:endParaRPr lang="en-US"/>
        </a:p>
      </dgm:t>
    </dgm:pt>
    <dgm:pt modelId="{06E0A3BA-3E2F-4731-9673-D02340D3FFC5}">
      <dgm:prSet/>
      <dgm:spPr/>
      <dgm:t>
        <a:bodyPr/>
        <a:lstStyle/>
        <a:p>
          <a:r>
            <a:rPr lang="en-US"/>
            <a:t>Using clichés</a:t>
          </a:r>
        </a:p>
      </dgm:t>
    </dgm:pt>
    <dgm:pt modelId="{4B11D3C4-FF2C-4C76-BFAB-D4DCE3A1C53E}" type="parTrans" cxnId="{F588FB18-E35F-4509-9927-B03672857341}">
      <dgm:prSet/>
      <dgm:spPr/>
      <dgm:t>
        <a:bodyPr/>
        <a:lstStyle/>
        <a:p>
          <a:endParaRPr lang="en-US"/>
        </a:p>
      </dgm:t>
    </dgm:pt>
    <dgm:pt modelId="{B1851222-6E21-4111-B028-8E0713D002D0}" type="sibTrans" cxnId="{F588FB18-E35F-4509-9927-B03672857341}">
      <dgm:prSet/>
      <dgm:spPr/>
      <dgm:t>
        <a:bodyPr/>
        <a:lstStyle/>
        <a:p>
          <a:endParaRPr lang="en-US"/>
        </a:p>
      </dgm:t>
    </dgm:pt>
    <dgm:pt modelId="{8B48461E-A7AF-4A0A-B424-F3EC2B7AFEFC}">
      <dgm:prSet/>
      <dgm:spPr/>
      <dgm:t>
        <a:bodyPr/>
        <a:lstStyle/>
        <a:p>
          <a:r>
            <a:rPr lang="en-US"/>
            <a:t>Giving approval—agreeing/cheerleading</a:t>
          </a:r>
        </a:p>
      </dgm:t>
    </dgm:pt>
    <dgm:pt modelId="{12023A65-3D47-4243-923E-55351910E2E5}" type="parTrans" cxnId="{AAB42D51-1928-453F-9F5D-A876F8E738BA}">
      <dgm:prSet/>
      <dgm:spPr/>
      <dgm:t>
        <a:bodyPr/>
        <a:lstStyle/>
        <a:p>
          <a:endParaRPr lang="en-US"/>
        </a:p>
      </dgm:t>
    </dgm:pt>
    <dgm:pt modelId="{76B2462E-3C0F-4DB4-9FC2-5EA3A25A44E1}" type="sibTrans" cxnId="{AAB42D51-1928-453F-9F5D-A876F8E738BA}">
      <dgm:prSet/>
      <dgm:spPr/>
      <dgm:t>
        <a:bodyPr/>
        <a:lstStyle/>
        <a:p>
          <a:endParaRPr lang="en-US"/>
        </a:p>
      </dgm:t>
    </dgm:pt>
    <dgm:pt modelId="{7D71FEAF-A690-4CD1-90F1-BC51D8823FE2}">
      <dgm:prSet/>
      <dgm:spPr/>
      <dgm:t>
        <a:bodyPr/>
        <a:lstStyle/>
        <a:p>
          <a:r>
            <a:rPr lang="en-US"/>
            <a:t>Disapproving—disagreeing</a:t>
          </a:r>
        </a:p>
      </dgm:t>
    </dgm:pt>
    <dgm:pt modelId="{6F8709B7-A61D-4C3E-BCCC-3040C8EBC118}" type="parTrans" cxnId="{BFD2E729-C5AC-4BB9-9A99-9F522D0E5B52}">
      <dgm:prSet/>
      <dgm:spPr/>
      <dgm:t>
        <a:bodyPr/>
        <a:lstStyle/>
        <a:p>
          <a:endParaRPr lang="en-US"/>
        </a:p>
      </dgm:t>
    </dgm:pt>
    <dgm:pt modelId="{3B3E327C-D171-4790-8A45-6F4DFF34827D}" type="sibTrans" cxnId="{BFD2E729-C5AC-4BB9-9A99-9F522D0E5B52}">
      <dgm:prSet/>
      <dgm:spPr/>
      <dgm:t>
        <a:bodyPr/>
        <a:lstStyle/>
        <a:p>
          <a:endParaRPr lang="en-US"/>
        </a:p>
      </dgm:t>
    </dgm:pt>
    <dgm:pt modelId="{BA962D33-2938-4459-A75C-41E27760553D}">
      <dgm:prSet/>
      <dgm:spPr/>
      <dgm:t>
        <a:bodyPr/>
        <a:lstStyle/>
        <a:p>
          <a:r>
            <a:rPr lang="en-US"/>
            <a:t>Changing the subject</a:t>
          </a:r>
        </a:p>
      </dgm:t>
    </dgm:pt>
    <dgm:pt modelId="{515D4E3B-F26F-4F93-B473-BB57D85F0B0E}" type="parTrans" cxnId="{32CA390D-DE22-44EA-8A92-E14D63CEFFE1}">
      <dgm:prSet/>
      <dgm:spPr/>
      <dgm:t>
        <a:bodyPr/>
        <a:lstStyle/>
        <a:p>
          <a:endParaRPr lang="en-US"/>
        </a:p>
      </dgm:t>
    </dgm:pt>
    <dgm:pt modelId="{00BBA67D-E4BC-4CD2-918F-9C566FEA52FE}" type="sibTrans" cxnId="{32CA390D-DE22-44EA-8A92-E14D63CEFFE1}">
      <dgm:prSet/>
      <dgm:spPr/>
      <dgm:t>
        <a:bodyPr/>
        <a:lstStyle/>
        <a:p>
          <a:endParaRPr lang="en-US"/>
        </a:p>
      </dgm:t>
    </dgm:pt>
    <dgm:pt modelId="{10E1CFAE-E6F3-EB43-800C-EA64E3C7806F}" type="pres">
      <dgm:prSet presAssocID="{8B7B3250-5512-499D-A489-E15E3697152C}" presName="diagram" presStyleCnt="0">
        <dgm:presLayoutVars>
          <dgm:dir/>
          <dgm:resizeHandles val="exact"/>
        </dgm:presLayoutVars>
      </dgm:prSet>
      <dgm:spPr/>
    </dgm:pt>
    <dgm:pt modelId="{F40ACFED-7D0D-6F4A-BB53-041EDC0DF296}" type="pres">
      <dgm:prSet presAssocID="{9861BA5B-912E-4BEF-A843-A55E7904FA38}" presName="node" presStyleLbl="node1" presStyleIdx="0" presStyleCnt="10">
        <dgm:presLayoutVars>
          <dgm:bulletEnabled val="1"/>
        </dgm:presLayoutVars>
      </dgm:prSet>
      <dgm:spPr/>
    </dgm:pt>
    <dgm:pt modelId="{BEBBCDAD-3CD4-A347-A014-A9D05AEB6C19}" type="pres">
      <dgm:prSet presAssocID="{DA790335-C111-4C44-84CC-A401AF136317}" presName="sibTrans" presStyleCnt="0"/>
      <dgm:spPr/>
    </dgm:pt>
    <dgm:pt modelId="{66ACDE96-B92B-6D4D-9F91-8946B4B349F8}" type="pres">
      <dgm:prSet presAssocID="{A8318192-78E0-4752-BD13-D5C42DE78B72}" presName="node" presStyleLbl="node1" presStyleIdx="1" presStyleCnt="10">
        <dgm:presLayoutVars>
          <dgm:bulletEnabled val="1"/>
        </dgm:presLayoutVars>
      </dgm:prSet>
      <dgm:spPr/>
    </dgm:pt>
    <dgm:pt modelId="{53CC9FD0-C855-D14C-8E44-FE5F3906B521}" type="pres">
      <dgm:prSet presAssocID="{8B618EE3-6E3D-474B-A5F4-A6F9AB32E7F4}" presName="sibTrans" presStyleCnt="0"/>
      <dgm:spPr/>
    </dgm:pt>
    <dgm:pt modelId="{36152748-644D-1B41-8B7C-C3D53323C76E}" type="pres">
      <dgm:prSet presAssocID="{F695AF43-068E-45A7-ACA9-C149D021EDF5}" presName="node" presStyleLbl="node1" presStyleIdx="2" presStyleCnt="10">
        <dgm:presLayoutVars>
          <dgm:bulletEnabled val="1"/>
        </dgm:presLayoutVars>
      </dgm:prSet>
      <dgm:spPr/>
    </dgm:pt>
    <dgm:pt modelId="{C121E3A5-C30E-F349-9181-3B196A2BDFCE}" type="pres">
      <dgm:prSet presAssocID="{13AA9832-D6CC-4EF6-B994-65FA1420AC4D}" presName="sibTrans" presStyleCnt="0"/>
      <dgm:spPr/>
    </dgm:pt>
    <dgm:pt modelId="{EF83CB7B-1435-E84E-805A-7BCA544A3141}" type="pres">
      <dgm:prSet presAssocID="{EF379046-BD3B-43AA-B964-0078AE091BE1}" presName="node" presStyleLbl="node1" presStyleIdx="3" presStyleCnt="10">
        <dgm:presLayoutVars>
          <dgm:bulletEnabled val="1"/>
        </dgm:presLayoutVars>
      </dgm:prSet>
      <dgm:spPr/>
    </dgm:pt>
    <dgm:pt modelId="{8A007C67-70EC-1541-9F08-3A78DF81EE24}" type="pres">
      <dgm:prSet presAssocID="{8B759AAF-E90B-45AC-A3A1-102066A9B8DE}" presName="sibTrans" presStyleCnt="0"/>
      <dgm:spPr/>
    </dgm:pt>
    <dgm:pt modelId="{266BE471-61C9-5F4F-9A38-7350BC6C9BFB}" type="pres">
      <dgm:prSet presAssocID="{1386A72D-2333-4DEF-AACD-E35D55BCEE3E}" presName="node" presStyleLbl="node1" presStyleIdx="4" presStyleCnt="10">
        <dgm:presLayoutVars>
          <dgm:bulletEnabled val="1"/>
        </dgm:presLayoutVars>
      </dgm:prSet>
      <dgm:spPr/>
    </dgm:pt>
    <dgm:pt modelId="{27BF2E33-4F75-1548-A2C7-57BEEC45300E}" type="pres">
      <dgm:prSet presAssocID="{2B53E680-5A52-484C-9EBA-77F13D411A39}" presName="sibTrans" presStyleCnt="0"/>
      <dgm:spPr/>
    </dgm:pt>
    <dgm:pt modelId="{B9296F11-026E-904E-8E0E-0A6EFA41A431}" type="pres">
      <dgm:prSet presAssocID="{DDE81F4A-4AAB-4404-A4E7-432A0B4B4D76}" presName="node" presStyleLbl="node1" presStyleIdx="5" presStyleCnt="10">
        <dgm:presLayoutVars>
          <dgm:bulletEnabled val="1"/>
        </dgm:presLayoutVars>
      </dgm:prSet>
      <dgm:spPr/>
    </dgm:pt>
    <dgm:pt modelId="{3FD69913-12B4-CC44-A16D-0F44BB0D39D8}" type="pres">
      <dgm:prSet presAssocID="{475BD99F-637D-41D7-A62B-798FF537524A}" presName="sibTrans" presStyleCnt="0"/>
      <dgm:spPr/>
    </dgm:pt>
    <dgm:pt modelId="{70B8614C-CE65-844D-BD29-E9F5CFCB6552}" type="pres">
      <dgm:prSet presAssocID="{06E0A3BA-3E2F-4731-9673-D02340D3FFC5}" presName="node" presStyleLbl="node1" presStyleIdx="6" presStyleCnt="10">
        <dgm:presLayoutVars>
          <dgm:bulletEnabled val="1"/>
        </dgm:presLayoutVars>
      </dgm:prSet>
      <dgm:spPr/>
    </dgm:pt>
    <dgm:pt modelId="{7822EE2B-BDF3-F740-841E-D8957A420810}" type="pres">
      <dgm:prSet presAssocID="{B1851222-6E21-4111-B028-8E0713D002D0}" presName="sibTrans" presStyleCnt="0"/>
      <dgm:spPr/>
    </dgm:pt>
    <dgm:pt modelId="{D9C2A9AC-21E2-844D-B401-5760C1C87A1F}" type="pres">
      <dgm:prSet presAssocID="{8B48461E-A7AF-4A0A-B424-F3EC2B7AFEFC}" presName="node" presStyleLbl="node1" presStyleIdx="7" presStyleCnt="10">
        <dgm:presLayoutVars>
          <dgm:bulletEnabled val="1"/>
        </dgm:presLayoutVars>
      </dgm:prSet>
      <dgm:spPr/>
    </dgm:pt>
    <dgm:pt modelId="{07335492-1B85-B342-ABB1-53C2F9B974BA}" type="pres">
      <dgm:prSet presAssocID="{76B2462E-3C0F-4DB4-9FC2-5EA3A25A44E1}" presName="sibTrans" presStyleCnt="0"/>
      <dgm:spPr/>
    </dgm:pt>
    <dgm:pt modelId="{ACCAC1DC-D97A-0F4A-980F-A3F436B6D8D1}" type="pres">
      <dgm:prSet presAssocID="{7D71FEAF-A690-4CD1-90F1-BC51D8823FE2}" presName="node" presStyleLbl="node1" presStyleIdx="8" presStyleCnt="10">
        <dgm:presLayoutVars>
          <dgm:bulletEnabled val="1"/>
        </dgm:presLayoutVars>
      </dgm:prSet>
      <dgm:spPr/>
    </dgm:pt>
    <dgm:pt modelId="{2E1EB670-3538-2B47-B0F4-1BBE4E8F811E}" type="pres">
      <dgm:prSet presAssocID="{3B3E327C-D171-4790-8A45-6F4DFF34827D}" presName="sibTrans" presStyleCnt="0"/>
      <dgm:spPr/>
    </dgm:pt>
    <dgm:pt modelId="{0A6F046E-A74A-D34C-B1DF-C08F40A294B5}" type="pres">
      <dgm:prSet presAssocID="{BA962D33-2938-4459-A75C-41E27760553D}" presName="node" presStyleLbl="node1" presStyleIdx="9" presStyleCnt="10">
        <dgm:presLayoutVars>
          <dgm:bulletEnabled val="1"/>
        </dgm:presLayoutVars>
      </dgm:prSet>
      <dgm:spPr/>
    </dgm:pt>
  </dgm:ptLst>
  <dgm:cxnLst>
    <dgm:cxn modelId="{6F211E0D-05B7-7745-A7AA-6148CCA7C48B}" type="presOf" srcId="{06E0A3BA-3E2F-4731-9673-D02340D3FFC5}" destId="{70B8614C-CE65-844D-BD29-E9F5CFCB6552}" srcOrd="0" destOrd="0" presId="urn:microsoft.com/office/officeart/2005/8/layout/default"/>
    <dgm:cxn modelId="{32CA390D-DE22-44EA-8A92-E14D63CEFFE1}" srcId="{8B7B3250-5512-499D-A489-E15E3697152C}" destId="{BA962D33-2938-4459-A75C-41E27760553D}" srcOrd="9" destOrd="0" parTransId="{515D4E3B-F26F-4F93-B473-BB57D85F0B0E}" sibTransId="{00BBA67D-E4BC-4CD2-918F-9C566FEA52FE}"/>
    <dgm:cxn modelId="{A318A617-99DC-E842-9192-B5359B37AFE8}" type="presOf" srcId="{BA962D33-2938-4459-A75C-41E27760553D}" destId="{0A6F046E-A74A-D34C-B1DF-C08F40A294B5}" srcOrd="0" destOrd="0" presId="urn:microsoft.com/office/officeart/2005/8/layout/default"/>
    <dgm:cxn modelId="{F588FB18-E35F-4509-9927-B03672857341}" srcId="{8B7B3250-5512-499D-A489-E15E3697152C}" destId="{06E0A3BA-3E2F-4731-9673-D02340D3FFC5}" srcOrd="6" destOrd="0" parTransId="{4B11D3C4-FF2C-4C76-BFAB-D4DCE3A1C53E}" sibTransId="{B1851222-6E21-4111-B028-8E0713D002D0}"/>
    <dgm:cxn modelId="{67D9F222-4146-8049-9C78-E9BBBCBF40F9}" type="presOf" srcId="{9861BA5B-912E-4BEF-A843-A55E7904FA38}" destId="{F40ACFED-7D0D-6F4A-BB53-041EDC0DF296}" srcOrd="0" destOrd="0" presId="urn:microsoft.com/office/officeart/2005/8/layout/default"/>
    <dgm:cxn modelId="{EA355F28-9978-D843-BBCD-4D7E1420ADBC}" type="presOf" srcId="{7D71FEAF-A690-4CD1-90F1-BC51D8823FE2}" destId="{ACCAC1DC-D97A-0F4A-980F-A3F436B6D8D1}" srcOrd="0" destOrd="0" presId="urn:microsoft.com/office/officeart/2005/8/layout/default"/>
    <dgm:cxn modelId="{BFD2E729-C5AC-4BB9-9A99-9F522D0E5B52}" srcId="{8B7B3250-5512-499D-A489-E15E3697152C}" destId="{7D71FEAF-A690-4CD1-90F1-BC51D8823FE2}" srcOrd="8" destOrd="0" parTransId="{6F8709B7-A61D-4C3E-BCCC-3040C8EBC118}" sibTransId="{3B3E327C-D171-4790-8A45-6F4DFF34827D}"/>
    <dgm:cxn modelId="{94E49045-B53E-E84E-9EE0-F24762DB784C}" type="presOf" srcId="{F695AF43-068E-45A7-ACA9-C149D021EDF5}" destId="{36152748-644D-1B41-8B7C-C3D53323C76E}" srcOrd="0" destOrd="0" presId="urn:microsoft.com/office/officeart/2005/8/layout/default"/>
    <dgm:cxn modelId="{85E59C4E-DE48-AA44-9C8B-C98ECB415BB5}" type="presOf" srcId="{DDE81F4A-4AAB-4404-A4E7-432A0B4B4D76}" destId="{B9296F11-026E-904E-8E0E-0A6EFA41A431}" srcOrd="0" destOrd="0" presId="urn:microsoft.com/office/officeart/2005/8/layout/default"/>
    <dgm:cxn modelId="{AAB42D51-1928-453F-9F5D-A876F8E738BA}" srcId="{8B7B3250-5512-499D-A489-E15E3697152C}" destId="{8B48461E-A7AF-4A0A-B424-F3EC2B7AFEFC}" srcOrd="7" destOrd="0" parTransId="{12023A65-3D47-4243-923E-55351910E2E5}" sibTransId="{76B2462E-3C0F-4DB4-9FC2-5EA3A25A44E1}"/>
    <dgm:cxn modelId="{3C98B16D-20C0-2743-8FCB-2D13E0A0E0BC}" type="presOf" srcId="{1386A72D-2333-4DEF-AACD-E35D55BCEE3E}" destId="{266BE471-61C9-5F4F-9A38-7350BC6C9BFB}" srcOrd="0" destOrd="0" presId="urn:microsoft.com/office/officeart/2005/8/layout/default"/>
    <dgm:cxn modelId="{94CF9387-6EC6-4E32-8D75-00B0CF645AD1}" srcId="{8B7B3250-5512-499D-A489-E15E3697152C}" destId="{9861BA5B-912E-4BEF-A843-A55E7904FA38}" srcOrd="0" destOrd="0" parTransId="{B886B5E5-5AD1-48D6-A926-B211D1930938}" sibTransId="{DA790335-C111-4C44-84CC-A401AF136317}"/>
    <dgm:cxn modelId="{31D62F97-2439-444A-B2E6-99DDE0F80D98}" type="presOf" srcId="{8B7B3250-5512-499D-A489-E15E3697152C}" destId="{10E1CFAE-E6F3-EB43-800C-EA64E3C7806F}" srcOrd="0" destOrd="0" presId="urn:microsoft.com/office/officeart/2005/8/layout/default"/>
    <dgm:cxn modelId="{4734979E-5C9E-D04F-AAB1-6403480F5178}" type="presOf" srcId="{8B48461E-A7AF-4A0A-B424-F3EC2B7AFEFC}" destId="{D9C2A9AC-21E2-844D-B401-5760C1C87A1F}" srcOrd="0" destOrd="0" presId="urn:microsoft.com/office/officeart/2005/8/layout/default"/>
    <dgm:cxn modelId="{3AFAEBA3-BC1B-471B-B249-41B513435EB6}" srcId="{8B7B3250-5512-499D-A489-E15E3697152C}" destId="{EF379046-BD3B-43AA-B964-0078AE091BE1}" srcOrd="3" destOrd="0" parTransId="{1CB3FA92-7452-4F69-B279-09D6D356234B}" sibTransId="{8B759AAF-E90B-45AC-A3A1-102066A9B8DE}"/>
    <dgm:cxn modelId="{CD43F5C4-C185-43CB-9ECD-749C84CBCA45}" srcId="{8B7B3250-5512-499D-A489-E15E3697152C}" destId="{F695AF43-068E-45A7-ACA9-C149D021EDF5}" srcOrd="2" destOrd="0" parTransId="{FA9A9CDD-333B-4A49-9837-66A0DED85922}" sibTransId="{13AA9832-D6CC-4EF6-B994-65FA1420AC4D}"/>
    <dgm:cxn modelId="{ACFB3CD2-6C28-CB41-A07A-D591789DB55D}" type="presOf" srcId="{A8318192-78E0-4752-BD13-D5C42DE78B72}" destId="{66ACDE96-B92B-6D4D-9F91-8946B4B349F8}" srcOrd="0" destOrd="0" presId="urn:microsoft.com/office/officeart/2005/8/layout/default"/>
    <dgm:cxn modelId="{AB7687DD-D571-4965-8258-695D92E9680E}" srcId="{8B7B3250-5512-499D-A489-E15E3697152C}" destId="{A8318192-78E0-4752-BD13-D5C42DE78B72}" srcOrd="1" destOrd="0" parTransId="{464C3680-C389-4F40-80D4-B6B2348294DB}" sibTransId="{8B618EE3-6E3D-474B-A5F4-A6F9AB32E7F4}"/>
    <dgm:cxn modelId="{6C79EDEA-0E81-434D-B007-E00D4DF62602}" srcId="{8B7B3250-5512-499D-A489-E15E3697152C}" destId="{DDE81F4A-4AAB-4404-A4E7-432A0B4B4D76}" srcOrd="5" destOrd="0" parTransId="{3BBD23B4-ACD6-4C36-A3C3-711FD4E163BF}" sibTransId="{475BD99F-637D-41D7-A62B-798FF537524A}"/>
    <dgm:cxn modelId="{4CBC9FF3-F682-5D43-8B39-DFB8BBEF6C2A}" type="presOf" srcId="{EF379046-BD3B-43AA-B964-0078AE091BE1}" destId="{EF83CB7B-1435-E84E-805A-7BCA544A3141}" srcOrd="0" destOrd="0" presId="urn:microsoft.com/office/officeart/2005/8/layout/default"/>
    <dgm:cxn modelId="{12778AF6-60EC-4257-BAF7-BE9F355F59AB}" srcId="{8B7B3250-5512-499D-A489-E15E3697152C}" destId="{1386A72D-2333-4DEF-AACD-E35D55BCEE3E}" srcOrd="4" destOrd="0" parTransId="{A6C98325-33F5-4501-89BA-42A79361189A}" sibTransId="{2B53E680-5A52-484C-9EBA-77F13D411A39}"/>
    <dgm:cxn modelId="{68980B9D-A0BE-484C-8276-AD748AFE6DA2}" type="presParOf" srcId="{10E1CFAE-E6F3-EB43-800C-EA64E3C7806F}" destId="{F40ACFED-7D0D-6F4A-BB53-041EDC0DF296}" srcOrd="0" destOrd="0" presId="urn:microsoft.com/office/officeart/2005/8/layout/default"/>
    <dgm:cxn modelId="{DF547087-37A4-8C46-A7C1-DC8327E4CF41}" type="presParOf" srcId="{10E1CFAE-E6F3-EB43-800C-EA64E3C7806F}" destId="{BEBBCDAD-3CD4-A347-A014-A9D05AEB6C19}" srcOrd="1" destOrd="0" presId="urn:microsoft.com/office/officeart/2005/8/layout/default"/>
    <dgm:cxn modelId="{AC79A5B0-1A44-D340-BF74-B4B8B8AA8EF2}" type="presParOf" srcId="{10E1CFAE-E6F3-EB43-800C-EA64E3C7806F}" destId="{66ACDE96-B92B-6D4D-9F91-8946B4B349F8}" srcOrd="2" destOrd="0" presId="urn:microsoft.com/office/officeart/2005/8/layout/default"/>
    <dgm:cxn modelId="{0EDE5F4B-C8EA-8A47-B168-A668C752243C}" type="presParOf" srcId="{10E1CFAE-E6F3-EB43-800C-EA64E3C7806F}" destId="{53CC9FD0-C855-D14C-8E44-FE5F3906B521}" srcOrd="3" destOrd="0" presId="urn:microsoft.com/office/officeart/2005/8/layout/default"/>
    <dgm:cxn modelId="{554108CA-CD44-E341-AC35-6CD530E86A71}" type="presParOf" srcId="{10E1CFAE-E6F3-EB43-800C-EA64E3C7806F}" destId="{36152748-644D-1B41-8B7C-C3D53323C76E}" srcOrd="4" destOrd="0" presId="urn:microsoft.com/office/officeart/2005/8/layout/default"/>
    <dgm:cxn modelId="{4122C647-1457-E74F-B719-E2102F66D291}" type="presParOf" srcId="{10E1CFAE-E6F3-EB43-800C-EA64E3C7806F}" destId="{C121E3A5-C30E-F349-9181-3B196A2BDFCE}" srcOrd="5" destOrd="0" presId="urn:microsoft.com/office/officeart/2005/8/layout/default"/>
    <dgm:cxn modelId="{5E40AB01-90CE-D741-BCF3-5A71AF1D4C6E}" type="presParOf" srcId="{10E1CFAE-E6F3-EB43-800C-EA64E3C7806F}" destId="{EF83CB7B-1435-E84E-805A-7BCA544A3141}" srcOrd="6" destOrd="0" presId="urn:microsoft.com/office/officeart/2005/8/layout/default"/>
    <dgm:cxn modelId="{E1E56191-0541-1841-9514-2C958601BFB2}" type="presParOf" srcId="{10E1CFAE-E6F3-EB43-800C-EA64E3C7806F}" destId="{8A007C67-70EC-1541-9F08-3A78DF81EE24}" srcOrd="7" destOrd="0" presId="urn:microsoft.com/office/officeart/2005/8/layout/default"/>
    <dgm:cxn modelId="{0301BB8C-D852-5540-B366-D69EF6CEFF8E}" type="presParOf" srcId="{10E1CFAE-E6F3-EB43-800C-EA64E3C7806F}" destId="{266BE471-61C9-5F4F-9A38-7350BC6C9BFB}" srcOrd="8" destOrd="0" presId="urn:microsoft.com/office/officeart/2005/8/layout/default"/>
    <dgm:cxn modelId="{B681B8A2-B3E7-A648-8DB2-B670BAB47D70}" type="presParOf" srcId="{10E1CFAE-E6F3-EB43-800C-EA64E3C7806F}" destId="{27BF2E33-4F75-1548-A2C7-57BEEC45300E}" srcOrd="9" destOrd="0" presId="urn:microsoft.com/office/officeart/2005/8/layout/default"/>
    <dgm:cxn modelId="{0C5FE84D-4199-A84B-927B-D84A0ADDCC44}" type="presParOf" srcId="{10E1CFAE-E6F3-EB43-800C-EA64E3C7806F}" destId="{B9296F11-026E-904E-8E0E-0A6EFA41A431}" srcOrd="10" destOrd="0" presId="urn:microsoft.com/office/officeart/2005/8/layout/default"/>
    <dgm:cxn modelId="{9BF68B0B-C7DD-164D-8AF2-AF818AFEB883}" type="presParOf" srcId="{10E1CFAE-E6F3-EB43-800C-EA64E3C7806F}" destId="{3FD69913-12B4-CC44-A16D-0F44BB0D39D8}" srcOrd="11" destOrd="0" presId="urn:microsoft.com/office/officeart/2005/8/layout/default"/>
    <dgm:cxn modelId="{D4E09B92-BC65-744E-84ED-85A8045CC54A}" type="presParOf" srcId="{10E1CFAE-E6F3-EB43-800C-EA64E3C7806F}" destId="{70B8614C-CE65-844D-BD29-E9F5CFCB6552}" srcOrd="12" destOrd="0" presId="urn:microsoft.com/office/officeart/2005/8/layout/default"/>
    <dgm:cxn modelId="{83650D44-0592-CF46-AECE-33EA288DB56D}" type="presParOf" srcId="{10E1CFAE-E6F3-EB43-800C-EA64E3C7806F}" destId="{7822EE2B-BDF3-F740-841E-D8957A420810}" srcOrd="13" destOrd="0" presId="urn:microsoft.com/office/officeart/2005/8/layout/default"/>
    <dgm:cxn modelId="{E077F69F-CC81-5744-BFC8-249E88882CC0}" type="presParOf" srcId="{10E1CFAE-E6F3-EB43-800C-EA64E3C7806F}" destId="{D9C2A9AC-21E2-844D-B401-5760C1C87A1F}" srcOrd="14" destOrd="0" presId="urn:microsoft.com/office/officeart/2005/8/layout/default"/>
    <dgm:cxn modelId="{CC4EE0A9-C08F-A741-9FA2-B222F60EF037}" type="presParOf" srcId="{10E1CFAE-E6F3-EB43-800C-EA64E3C7806F}" destId="{07335492-1B85-B342-ABB1-53C2F9B974BA}" srcOrd="15" destOrd="0" presId="urn:microsoft.com/office/officeart/2005/8/layout/default"/>
    <dgm:cxn modelId="{8E472BF0-00FA-D849-96A8-EACD852D66C8}" type="presParOf" srcId="{10E1CFAE-E6F3-EB43-800C-EA64E3C7806F}" destId="{ACCAC1DC-D97A-0F4A-980F-A3F436B6D8D1}" srcOrd="16" destOrd="0" presId="urn:microsoft.com/office/officeart/2005/8/layout/default"/>
    <dgm:cxn modelId="{EC34806B-B290-7547-95ED-0641082199AC}" type="presParOf" srcId="{10E1CFAE-E6F3-EB43-800C-EA64E3C7806F}" destId="{2E1EB670-3538-2B47-B0F4-1BBE4E8F811E}" srcOrd="17" destOrd="0" presId="urn:microsoft.com/office/officeart/2005/8/layout/default"/>
    <dgm:cxn modelId="{555AEE1E-6E2C-9144-BC60-0D80BA074EA5}" type="presParOf" srcId="{10E1CFAE-E6F3-EB43-800C-EA64E3C7806F}" destId="{0A6F046E-A74A-D34C-B1DF-C08F40A294B5}"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C3D10E-1AE0-46D4-8E47-3A7997890C10}"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CF1A9DDA-EBE2-4CDE-AFFB-BC26E8E6F2AD}">
      <dgm:prSet/>
      <dgm:spPr/>
      <dgm:t>
        <a:bodyPr/>
        <a:lstStyle/>
        <a:p>
          <a:r>
            <a:rPr lang="en-US"/>
            <a:t>Arguing or challenging the patient</a:t>
          </a:r>
        </a:p>
      </dgm:t>
    </dgm:pt>
    <dgm:pt modelId="{93D1EA53-7082-4CEF-A37D-1526903A9B84}" type="parTrans" cxnId="{EFA5626F-2A74-477E-9AD5-8114AB436529}">
      <dgm:prSet/>
      <dgm:spPr/>
      <dgm:t>
        <a:bodyPr/>
        <a:lstStyle/>
        <a:p>
          <a:endParaRPr lang="en-US"/>
        </a:p>
      </dgm:t>
    </dgm:pt>
    <dgm:pt modelId="{7A03E77A-D058-4765-A590-94EB84199C94}" type="sibTrans" cxnId="{EFA5626F-2A74-477E-9AD5-8114AB436529}">
      <dgm:prSet/>
      <dgm:spPr/>
      <dgm:t>
        <a:bodyPr/>
        <a:lstStyle/>
        <a:p>
          <a:endParaRPr lang="en-US"/>
        </a:p>
      </dgm:t>
    </dgm:pt>
    <dgm:pt modelId="{22FD179B-D9A9-4754-B0A1-B76DBFC61DBB}">
      <dgm:prSet/>
      <dgm:spPr/>
      <dgm:t>
        <a:bodyPr/>
        <a:lstStyle/>
        <a:p>
          <a:r>
            <a:rPr lang="en-US"/>
            <a:t>Interpreting or speculating</a:t>
          </a:r>
        </a:p>
      </dgm:t>
    </dgm:pt>
    <dgm:pt modelId="{839F47D7-1BAE-490D-A6EC-24676A25FE5F}" type="parTrans" cxnId="{22859518-22D6-4D33-8D13-A714B07C1B62}">
      <dgm:prSet/>
      <dgm:spPr/>
      <dgm:t>
        <a:bodyPr/>
        <a:lstStyle/>
        <a:p>
          <a:endParaRPr lang="en-US"/>
        </a:p>
      </dgm:t>
    </dgm:pt>
    <dgm:pt modelId="{97BA9630-8E41-48CA-9B07-F9169A5B8728}" type="sibTrans" cxnId="{22859518-22D6-4D33-8D13-A714B07C1B62}">
      <dgm:prSet/>
      <dgm:spPr/>
      <dgm:t>
        <a:bodyPr/>
        <a:lstStyle/>
        <a:p>
          <a:endParaRPr lang="en-US"/>
        </a:p>
      </dgm:t>
    </dgm:pt>
    <dgm:pt modelId="{6657D1E7-6E80-4FDD-9A6C-A9EC650D23DD}">
      <dgm:prSet/>
      <dgm:spPr/>
      <dgm:t>
        <a:bodyPr/>
        <a:lstStyle/>
        <a:p>
          <a:r>
            <a:rPr lang="en-US"/>
            <a:t>Probing into sensitive areas the patient doesn’t want to discuss</a:t>
          </a:r>
        </a:p>
      </dgm:t>
    </dgm:pt>
    <dgm:pt modelId="{C695B2C9-F178-4A54-BB92-2EC4DF992BB5}" type="parTrans" cxnId="{075B6090-0FBC-432A-8DEA-9212D82CE0CF}">
      <dgm:prSet/>
      <dgm:spPr/>
      <dgm:t>
        <a:bodyPr/>
        <a:lstStyle/>
        <a:p>
          <a:endParaRPr lang="en-US"/>
        </a:p>
      </dgm:t>
    </dgm:pt>
    <dgm:pt modelId="{E141C11A-75A0-4318-A30F-7D3DC2AD9615}" type="sibTrans" cxnId="{075B6090-0FBC-432A-8DEA-9212D82CE0CF}">
      <dgm:prSet/>
      <dgm:spPr/>
      <dgm:t>
        <a:bodyPr/>
        <a:lstStyle/>
        <a:p>
          <a:endParaRPr lang="en-US"/>
        </a:p>
      </dgm:t>
    </dgm:pt>
    <dgm:pt modelId="{AEFA3C04-26C8-4DAF-9D38-006CC4CB2A9B}">
      <dgm:prSet/>
      <dgm:spPr/>
      <dgm:t>
        <a:bodyPr/>
        <a:lstStyle/>
        <a:p>
          <a:r>
            <a:rPr lang="en-US"/>
            <a:t>Trying to “sell” the patient on accepting treatment</a:t>
          </a:r>
        </a:p>
      </dgm:t>
    </dgm:pt>
    <dgm:pt modelId="{9A70C721-69FC-4510-8226-5F8F42DB8AD8}" type="parTrans" cxnId="{40D24134-8D18-439E-A77F-2B1174D6D1B8}">
      <dgm:prSet/>
      <dgm:spPr/>
      <dgm:t>
        <a:bodyPr/>
        <a:lstStyle/>
        <a:p>
          <a:endParaRPr lang="en-US"/>
        </a:p>
      </dgm:t>
    </dgm:pt>
    <dgm:pt modelId="{DD02C89C-9132-4DE9-B4BB-762DC7BCAF23}" type="sibTrans" cxnId="{40D24134-8D18-439E-A77F-2B1174D6D1B8}">
      <dgm:prSet/>
      <dgm:spPr/>
      <dgm:t>
        <a:bodyPr/>
        <a:lstStyle/>
        <a:p>
          <a:endParaRPr lang="en-US"/>
        </a:p>
      </dgm:t>
    </dgm:pt>
    <dgm:pt modelId="{1F110FF1-3701-4765-9B81-7F878D60ADA8}">
      <dgm:prSet/>
      <dgm:spPr/>
      <dgm:t>
        <a:bodyPr/>
        <a:lstStyle/>
        <a:p>
          <a:r>
            <a:rPr lang="en-US"/>
            <a:t>Joining in attacks patients launch on others</a:t>
          </a:r>
        </a:p>
      </dgm:t>
    </dgm:pt>
    <dgm:pt modelId="{D4772699-5557-45E6-8C55-412BC80D1262}" type="parTrans" cxnId="{D7C19483-38C2-4931-BF2A-252E8FBD8B86}">
      <dgm:prSet/>
      <dgm:spPr/>
      <dgm:t>
        <a:bodyPr/>
        <a:lstStyle/>
        <a:p>
          <a:endParaRPr lang="en-US"/>
        </a:p>
      </dgm:t>
    </dgm:pt>
    <dgm:pt modelId="{3F332396-4DCA-4779-B99D-F69A0480337D}" type="sibTrans" cxnId="{D7C19483-38C2-4931-BF2A-252E8FBD8B86}">
      <dgm:prSet/>
      <dgm:spPr/>
      <dgm:t>
        <a:bodyPr/>
        <a:lstStyle/>
        <a:p>
          <a:endParaRPr lang="en-US"/>
        </a:p>
      </dgm:t>
    </dgm:pt>
    <dgm:pt modelId="{75FAAAC0-84BF-4608-ACAB-D94D6D81D71D}">
      <dgm:prSet/>
      <dgm:spPr/>
      <dgm:t>
        <a:bodyPr/>
        <a:lstStyle/>
        <a:p>
          <a:r>
            <a:rPr lang="en-US"/>
            <a:t>Participation in criticizing other staff members</a:t>
          </a:r>
        </a:p>
      </dgm:t>
    </dgm:pt>
    <dgm:pt modelId="{08631D95-4031-4B90-9D60-01128E039761}" type="parTrans" cxnId="{03CD769D-E451-4ADD-AFF0-AED5746F5922}">
      <dgm:prSet/>
      <dgm:spPr/>
      <dgm:t>
        <a:bodyPr/>
        <a:lstStyle/>
        <a:p>
          <a:endParaRPr lang="en-US"/>
        </a:p>
      </dgm:t>
    </dgm:pt>
    <dgm:pt modelId="{BB1382F8-4EC1-4EC7-8FDF-BAED0FF82DAE}" type="sibTrans" cxnId="{03CD769D-E451-4ADD-AFF0-AED5746F5922}">
      <dgm:prSet/>
      <dgm:spPr/>
      <dgm:t>
        <a:bodyPr/>
        <a:lstStyle/>
        <a:p>
          <a:endParaRPr lang="en-US"/>
        </a:p>
      </dgm:t>
    </dgm:pt>
    <dgm:pt modelId="{B38E9E81-E9E0-D54A-B7C1-3829BC4E2293}" type="pres">
      <dgm:prSet presAssocID="{70C3D10E-1AE0-46D4-8E47-3A7997890C10}" presName="diagram" presStyleCnt="0">
        <dgm:presLayoutVars>
          <dgm:dir/>
          <dgm:resizeHandles val="exact"/>
        </dgm:presLayoutVars>
      </dgm:prSet>
      <dgm:spPr/>
    </dgm:pt>
    <dgm:pt modelId="{7C241F04-D2B8-BA46-B4E2-F0ACA3F40D82}" type="pres">
      <dgm:prSet presAssocID="{CF1A9DDA-EBE2-4CDE-AFFB-BC26E8E6F2AD}" presName="node" presStyleLbl="node1" presStyleIdx="0" presStyleCnt="6">
        <dgm:presLayoutVars>
          <dgm:bulletEnabled val="1"/>
        </dgm:presLayoutVars>
      </dgm:prSet>
      <dgm:spPr/>
    </dgm:pt>
    <dgm:pt modelId="{C6B02510-2D45-B744-8D27-BEA35CB88AFD}" type="pres">
      <dgm:prSet presAssocID="{7A03E77A-D058-4765-A590-94EB84199C94}" presName="sibTrans" presStyleCnt="0"/>
      <dgm:spPr/>
    </dgm:pt>
    <dgm:pt modelId="{15976401-48DC-AF46-86CA-4267FCAD976F}" type="pres">
      <dgm:prSet presAssocID="{22FD179B-D9A9-4754-B0A1-B76DBFC61DBB}" presName="node" presStyleLbl="node1" presStyleIdx="1" presStyleCnt="6">
        <dgm:presLayoutVars>
          <dgm:bulletEnabled val="1"/>
        </dgm:presLayoutVars>
      </dgm:prSet>
      <dgm:spPr/>
    </dgm:pt>
    <dgm:pt modelId="{B952CB52-C469-C345-8EAC-B81B66FC0196}" type="pres">
      <dgm:prSet presAssocID="{97BA9630-8E41-48CA-9B07-F9169A5B8728}" presName="sibTrans" presStyleCnt="0"/>
      <dgm:spPr/>
    </dgm:pt>
    <dgm:pt modelId="{4CD0F7D8-EA57-A64C-83A1-9EC24E3B77DC}" type="pres">
      <dgm:prSet presAssocID="{6657D1E7-6E80-4FDD-9A6C-A9EC650D23DD}" presName="node" presStyleLbl="node1" presStyleIdx="2" presStyleCnt="6">
        <dgm:presLayoutVars>
          <dgm:bulletEnabled val="1"/>
        </dgm:presLayoutVars>
      </dgm:prSet>
      <dgm:spPr/>
    </dgm:pt>
    <dgm:pt modelId="{FAB3B1F2-26B0-F54B-85E1-D1FB0AA45C65}" type="pres">
      <dgm:prSet presAssocID="{E141C11A-75A0-4318-A30F-7D3DC2AD9615}" presName="sibTrans" presStyleCnt="0"/>
      <dgm:spPr/>
    </dgm:pt>
    <dgm:pt modelId="{9CA0700C-FCA2-4D4A-AFF3-A49027EDB6CE}" type="pres">
      <dgm:prSet presAssocID="{AEFA3C04-26C8-4DAF-9D38-006CC4CB2A9B}" presName="node" presStyleLbl="node1" presStyleIdx="3" presStyleCnt="6">
        <dgm:presLayoutVars>
          <dgm:bulletEnabled val="1"/>
        </dgm:presLayoutVars>
      </dgm:prSet>
      <dgm:spPr/>
    </dgm:pt>
    <dgm:pt modelId="{FC7A031D-3687-DB4A-B482-049801A42FA7}" type="pres">
      <dgm:prSet presAssocID="{DD02C89C-9132-4DE9-B4BB-762DC7BCAF23}" presName="sibTrans" presStyleCnt="0"/>
      <dgm:spPr/>
    </dgm:pt>
    <dgm:pt modelId="{BAA0CF4A-4279-B64F-A6B0-BF180E262125}" type="pres">
      <dgm:prSet presAssocID="{1F110FF1-3701-4765-9B81-7F878D60ADA8}" presName="node" presStyleLbl="node1" presStyleIdx="4" presStyleCnt="6">
        <dgm:presLayoutVars>
          <dgm:bulletEnabled val="1"/>
        </dgm:presLayoutVars>
      </dgm:prSet>
      <dgm:spPr/>
    </dgm:pt>
    <dgm:pt modelId="{1ABC3C4C-5B92-494F-89F0-51AB05E8F6A0}" type="pres">
      <dgm:prSet presAssocID="{3F332396-4DCA-4779-B99D-F69A0480337D}" presName="sibTrans" presStyleCnt="0"/>
      <dgm:spPr/>
    </dgm:pt>
    <dgm:pt modelId="{17245FB7-F183-5F42-B2BD-0A63640F6056}" type="pres">
      <dgm:prSet presAssocID="{75FAAAC0-84BF-4608-ACAB-D94D6D81D71D}" presName="node" presStyleLbl="node1" presStyleIdx="5" presStyleCnt="6">
        <dgm:presLayoutVars>
          <dgm:bulletEnabled val="1"/>
        </dgm:presLayoutVars>
      </dgm:prSet>
      <dgm:spPr/>
    </dgm:pt>
  </dgm:ptLst>
  <dgm:cxnLst>
    <dgm:cxn modelId="{22859518-22D6-4D33-8D13-A714B07C1B62}" srcId="{70C3D10E-1AE0-46D4-8E47-3A7997890C10}" destId="{22FD179B-D9A9-4754-B0A1-B76DBFC61DBB}" srcOrd="1" destOrd="0" parTransId="{839F47D7-1BAE-490D-A6EC-24676A25FE5F}" sibTransId="{97BA9630-8E41-48CA-9B07-F9169A5B8728}"/>
    <dgm:cxn modelId="{E5866B19-287E-EC4F-9774-135D6F0D9B06}" type="presOf" srcId="{6657D1E7-6E80-4FDD-9A6C-A9EC650D23DD}" destId="{4CD0F7D8-EA57-A64C-83A1-9EC24E3B77DC}" srcOrd="0" destOrd="0" presId="urn:microsoft.com/office/officeart/2005/8/layout/default"/>
    <dgm:cxn modelId="{40D24134-8D18-439E-A77F-2B1174D6D1B8}" srcId="{70C3D10E-1AE0-46D4-8E47-3A7997890C10}" destId="{AEFA3C04-26C8-4DAF-9D38-006CC4CB2A9B}" srcOrd="3" destOrd="0" parTransId="{9A70C721-69FC-4510-8226-5F8F42DB8AD8}" sibTransId="{DD02C89C-9132-4DE9-B4BB-762DC7BCAF23}"/>
    <dgm:cxn modelId="{AE392F44-E8CC-E547-962B-DE4273CF7929}" type="presOf" srcId="{75FAAAC0-84BF-4608-ACAB-D94D6D81D71D}" destId="{17245FB7-F183-5F42-B2BD-0A63640F6056}" srcOrd="0" destOrd="0" presId="urn:microsoft.com/office/officeart/2005/8/layout/default"/>
    <dgm:cxn modelId="{98017E45-0BCF-3A46-B835-2E54A3CAAAC8}" type="presOf" srcId="{CF1A9DDA-EBE2-4CDE-AFFB-BC26E8E6F2AD}" destId="{7C241F04-D2B8-BA46-B4E2-F0ACA3F40D82}" srcOrd="0" destOrd="0" presId="urn:microsoft.com/office/officeart/2005/8/layout/default"/>
    <dgm:cxn modelId="{636C0352-B22A-6747-96D4-C7784837A536}" type="presOf" srcId="{70C3D10E-1AE0-46D4-8E47-3A7997890C10}" destId="{B38E9E81-E9E0-D54A-B7C1-3829BC4E2293}" srcOrd="0" destOrd="0" presId="urn:microsoft.com/office/officeart/2005/8/layout/default"/>
    <dgm:cxn modelId="{EFA5626F-2A74-477E-9AD5-8114AB436529}" srcId="{70C3D10E-1AE0-46D4-8E47-3A7997890C10}" destId="{CF1A9DDA-EBE2-4CDE-AFFB-BC26E8E6F2AD}" srcOrd="0" destOrd="0" parTransId="{93D1EA53-7082-4CEF-A37D-1526903A9B84}" sibTransId="{7A03E77A-D058-4765-A590-94EB84199C94}"/>
    <dgm:cxn modelId="{C8D03F74-24D4-E141-B18C-96B765F84EBB}" type="presOf" srcId="{22FD179B-D9A9-4754-B0A1-B76DBFC61DBB}" destId="{15976401-48DC-AF46-86CA-4267FCAD976F}" srcOrd="0" destOrd="0" presId="urn:microsoft.com/office/officeart/2005/8/layout/default"/>
    <dgm:cxn modelId="{D7C19483-38C2-4931-BF2A-252E8FBD8B86}" srcId="{70C3D10E-1AE0-46D4-8E47-3A7997890C10}" destId="{1F110FF1-3701-4765-9B81-7F878D60ADA8}" srcOrd="4" destOrd="0" parTransId="{D4772699-5557-45E6-8C55-412BC80D1262}" sibTransId="{3F332396-4DCA-4779-B99D-F69A0480337D}"/>
    <dgm:cxn modelId="{075B6090-0FBC-432A-8DEA-9212D82CE0CF}" srcId="{70C3D10E-1AE0-46D4-8E47-3A7997890C10}" destId="{6657D1E7-6E80-4FDD-9A6C-A9EC650D23DD}" srcOrd="2" destOrd="0" parTransId="{C695B2C9-F178-4A54-BB92-2EC4DF992BB5}" sibTransId="{E141C11A-75A0-4318-A30F-7D3DC2AD9615}"/>
    <dgm:cxn modelId="{03CD769D-E451-4ADD-AFF0-AED5746F5922}" srcId="{70C3D10E-1AE0-46D4-8E47-3A7997890C10}" destId="{75FAAAC0-84BF-4608-ACAB-D94D6D81D71D}" srcOrd="5" destOrd="0" parTransId="{08631D95-4031-4B90-9D60-01128E039761}" sibTransId="{BB1382F8-4EC1-4EC7-8FDF-BAED0FF82DAE}"/>
    <dgm:cxn modelId="{139752A5-4C1A-4F45-AC64-1AE8900BDD45}" type="presOf" srcId="{AEFA3C04-26C8-4DAF-9D38-006CC4CB2A9B}" destId="{9CA0700C-FCA2-4D4A-AFF3-A49027EDB6CE}" srcOrd="0" destOrd="0" presId="urn:microsoft.com/office/officeart/2005/8/layout/default"/>
    <dgm:cxn modelId="{0ADE67D5-9B10-B440-B183-A01E16F51A0B}" type="presOf" srcId="{1F110FF1-3701-4765-9B81-7F878D60ADA8}" destId="{BAA0CF4A-4279-B64F-A6B0-BF180E262125}" srcOrd="0" destOrd="0" presId="urn:microsoft.com/office/officeart/2005/8/layout/default"/>
    <dgm:cxn modelId="{59082278-4783-054D-B83A-3A5BFBA25B45}" type="presParOf" srcId="{B38E9E81-E9E0-D54A-B7C1-3829BC4E2293}" destId="{7C241F04-D2B8-BA46-B4E2-F0ACA3F40D82}" srcOrd="0" destOrd="0" presId="urn:microsoft.com/office/officeart/2005/8/layout/default"/>
    <dgm:cxn modelId="{92F53909-4593-E144-9D98-442366155831}" type="presParOf" srcId="{B38E9E81-E9E0-D54A-B7C1-3829BC4E2293}" destId="{C6B02510-2D45-B744-8D27-BEA35CB88AFD}" srcOrd="1" destOrd="0" presId="urn:microsoft.com/office/officeart/2005/8/layout/default"/>
    <dgm:cxn modelId="{798B1628-9928-C34E-B4A0-08D213B22285}" type="presParOf" srcId="{B38E9E81-E9E0-D54A-B7C1-3829BC4E2293}" destId="{15976401-48DC-AF46-86CA-4267FCAD976F}" srcOrd="2" destOrd="0" presId="urn:microsoft.com/office/officeart/2005/8/layout/default"/>
    <dgm:cxn modelId="{B5C34D7A-D0CD-EC42-BD77-E4C681430B6F}" type="presParOf" srcId="{B38E9E81-E9E0-D54A-B7C1-3829BC4E2293}" destId="{B952CB52-C469-C345-8EAC-B81B66FC0196}" srcOrd="3" destOrd="0" presId="urn:microsoft.com/office/officeart/2005/8/layout/default"/>
    <dgm:cxn modelId="{A4171EAF-9EC9-E644-A641-04FC8F03A27E}" type="presParOf" srcId="{B38E9E81-E9E0-D54A-B7C1-3829BC4E2293}" destId="{4CD0F7D8-EA57-A64C-83A1-9EC24E3B77DC}" srcOrd="4" destOrd="0" presId="urn:microsoft.com/office/officeart/2005/8/layout/default"/>
    <dgm:cxn modelId="{078B0E6F-8D23-664D-96E0-91A26C691514}" type="presParOf" srcId="{B38E9E81-E9E0-D54A-B7C1-3829BC4E2293}" destId="{FAB3B1F2-26B0-F54B-85E1-D1FB0AA45C65}" srcOrd="5" destOrd="0" presId="urn:microsoft.com/office/officeart/2005/8/layout/default"/>
    <dgm:cxn modelId="{1FEF1554-0420-5C48-8251-AE9C38461379}" type="presParOf" srcId="{B38E9E81-E9E0-D54A-B7C1-3829BC4E2293}" destId="{9CA0700C-FCA2-4D4A-AFF3-A49027EDB6CE}" srcOrd="6" destOrd="0" presId="urn:microsoft.com/office/officeart/2005/8/layout/default"/>
    <dgm:cxn modelId="{31D402FD-4B78-9C4E-8078-5D2C0A85AD14}" type="presParOf" srcId="{B38E9E81-E9E0-D54A-B7C1-3829BC4E2293}" destId="{FC7A031D-3687-DB4A-B482-049801A42FA7}" srcOrd="7" destOrd="0" presId="urn:microsoft.com/office/officeart/2005/8/layout/default"/>
    <dgm:cxn modelId="{0AA2E070-DF2D-744C-92CA-EF65DAF27C6F}" type="presParOf" srcId="{B38E9E81-E9E0-D54A-B7C1-3829BC4E2293}" destId="{BAA0CF4A-4279-B64F-A6B0-BF180E262125}" srcOrd="8" destOrd="0" presId="urn:microsoft.com/office/officeart/2005/8/layout/default"/>
    <dgm:cxn modelId="{1A1FECA3-F963-EA47-B92A-0BC117BA6D8E}" type="presParOf" srcId="{B38E9E81-E9E0-D54A-B7C1-3829BC4E2293}" destId="{1ABC3C4C-5B92-494F-89F0-51AB05E8F6A0}" srcOrd="9" destOrd="0" presId="urn:microsoft.com/office/officeart/2005/8/layout/default"/>
    <dgm:cxn modelId="{3C8FD7EA-9520-474C-8C4F-3E3CB6B78203}" type="presParOf" srcId="{B38E9E81-E9E0-D54A-B7C1-3829BC4E2293}" destId="{17245FB7-F183-5F42-B2BD-0A63640F6056}"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065C15-42E4-4C38-B2CD-A7508C797AC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76A0AE8-CE20-4061-BB7C-649504DEF43C}">
      <dgm:prSet/>
      <dgm:spPr/>
      <dgm:t>
        <a:bodyPr/>
        <a:lstStyle/>
        <a:p>
          <a:r>
            <a:rPr lang="en-US"/>
            <a:t>Communication style</a:t>
          </a:r>
        </a:p>
      </dgm:t>
    </dgm:pt>
    <dgm:pt modelId="{C805FB90-2AFF-4FF0-A80C-E4CB746545FD}" type="parTrans" cxnId="{7595A0B4-861F-41CF-90A6-28287DEE1ECE}">
      <dgm:prSet/>
      <dgm:spPr/>
      <dgm:t>
        <a:bodyPr/>
        <a:lstStyle/>
        <a:p>
          <a:endParaRPr lang="en-US"/>
        </a:p>
      </dgm:t>
    </dgm:pt>
    <dgm:pt modelId="{A1E4EAD9-742F-462E-9D24-1C5F361DAD7A}" type="sibTrans" cxnId="{7595A0B4-861F-41CF-90A6-28287DEE1ECE}">
      <dgm:prSet/>
      <dgm:spPr/>
      <dgm:t>
        <a:bodyPr/>
        <a:lstStyle/>
        <a:p>
          <a:endParaRPr lang="en-US"/>
        </a:p>
      </dgm:t>
    </dgm:pt>
    <dgm:pt modelId="{6BCF40D9-B880-4540-90B7-C2009FB5C7B6}">
      <dgm:prSet/>
      <dgm:spPr/>
      <dgm:t>
        <a:bodyPr/>
        <a:lstStyle/>
        <a:p>
          <a:r>
            <a:rPr lang="en-US"/>
            <a:t>Use of eye contact</a:t>
          </a:r>
        </a:p>
      </dgm:t>
    </dgm:pt>
    <dgm:pt modelId="{8C2C115A-1247-4DE5-9DEE-9089C90B7936}" type="parTrans" cxnId="{39710442-DF2C-47D8-83A6-6C99C5579195}">
      <dgm:prSet/>
      <dgm:spPr/>
      <dgm:t>
        <a:bodyPr/>
        <a:lstStyle/>
        <a:p>
          <a:endParaRPr lang="en-US"/>
        </a:p>
      </dgm:t>
    </dgm:pt>
    <dgm:pt modelId="{239762F3-D5CD-4828-8ECC-5E50108974CC}" type="sibTrans" cxnId="{39710442-DF2C-47D8-83A6-6C99C5579195}">
      <dgm:prSet/>
      <dgm:spPr/>
      <dgm:t>
        <a:bodyPr/>
        <a:lstStyle/>
        <a:p>
          <a:endParaRPr lang="en-US"/>
        </a:p>
      </dgm:t>
    </dgm:pt>
    <dgm:pt modelId="{7A402388-80C7-4227-99FE-361391EC7D2B}">
      <dgm:prSet/>
      <dgm:spPr/>
      <dgm:t>
        <a:bodyPr/>
        <a:lstStyle/>
        <a:p>
          <a:r>
            <a:rPr lang="en-US"/>
            <a:t>Perception of touch</a:t>
          </a:r>
        </a:p>
      </dgm:t>
    </dgm:pt>
    <dgm:pt modelId="{9414511A-AD97-4DE4-B0F3-2FC346D0992A}" type="parTrans" cxnId="{CD9C9131-9CFF-428F-98E8-D221395A55E6}">
      <dgm:prSet/>
      <dgm:spPr/>
      <dgm:t>
        <a:bodyPr/>
        <a:lstStyle/>
        <a:p>
          <a:endParaRPr lang="en-US"/>
        </a:p>
      </dgm:t>
    </dgm:pt>
    <dgm:pt modelId="{30C8FDF9-DFC1-4505-8CDF-0B86C14A7F18}" type="sibTrans" cxnId="{CD9C9131-9CFF-428F-98E8-D221395A55E6}">
      <dgm:prSet/>
      <dgm:spPr/>
      <dgm:t>
        <a:bodyPr/>
        <a:lstStyle/>
        <a:p>
          <a:endParaRPr lang="en-US"/>
        </a:p>
      </dgm:t>
    </dgm:pt>
    <dgm:pt modelId="{DA5868FF-AF03-4097-AB17-FAE8F42844DA}">
      <dgm:prSet/>
      <dgm:spPr/>
      <dgm:t>
        <a:bodyPr/>
        <a:lstStyle/>
        <a:p>
          <a:r>
            <a:rPr lang="en-US"/>
            <a:t>Cultural filters—form of bias or prejudice </a:t>
          </a:r>
        </a:p>
      </dgm:t>
    </dgm:pt>
    <dgm:pt modelId="{F8ED76EE-A40F-44A8-A596-595116A81930}" type="parTrans" cxnId="{471CD8BF-E934-48F8-9352-46B6DE383903}">
      <dgm:prSet/>
      <dgm:spPr/>
      <dgm:t>
        <a:bodyPr/>
        <a:lstStyle/>
        <a:p>
          <a:endParaRPr lang="en-US"/>
        </a:p>
      </dgm:t>
    </dgm:pt>
    <dgm:pt modelId="{65219689-0DA1-4E79-B916-0370AE73C7EB}" type="sibTrans" cxnId="{471CD8BF-E934-48F8-9352-46B6DE383903}">
      <dgm:prSet/>
      <dgm:spPr/>
      <dgm:t>
        <a:bodyPr/>
        <a:lstStyle/>
        <a:p>
          <a:endParaRPr lang="en-US"/>
        </a:p>
      </dgm:t>
    </dgm:pt>
    <dgm:pt modelId="{388CAECB-7420-F94C-A90D-0E43D7FE6235}" type="pres">
      <dgm:prSet presAssocID="{C0065C15-42E4-4C38-B2CD-A7508C797ACB}" presName="linear" presStyleCnt="0">
        <dgm:presLayoutVars>
          <dgm:animLvl val="lvl"/>
          <dgm:resizeHandles val="exact"/>
        </dgm:presLayoutVars>
      </dgm:prSet>
      <dgm:spPr/>
    </dgm:pt>
    <dgm:pt modelId="{7575ECC2-7C10-F64D-8092-425F0FDF7D7A}" type="pres">
      <dgm:prSet presAssocID="{876A0AE8-CE20-4061-BB7C-649504DEF43C}" presName="parentText" presStyleLbl="node1" presStyleIdx="0" presStyleCnt="4">
        <dgm:presLayoutVars>
          <dgm:chMax val="0"/>
          <dgm:bulletEnabled val="1"/>
        </dgm:presLayoutVars>
      </dgm:prSet>
      <dgm:spPr/>
    </dgm:pt>
    <dgm:pt modelId="{7E6F1239-F7D0-D743-BF10-9DDC52D26A41}" type="pres">
      <dgm:prSet presAssocID="{A1E4EAD9-742F-462E-9D24-1C5F361DAD7A}" presName="spacer" presStyleCnt="0"/>
      <dgm:spPr/>
    </dgm:pt>
    <dgm:pt modelId="{A2165D53-567C-B844-A4A2-C9484F79040F}" type="pres">
      <dgm:prSet presAssocID="{6BCF40D9-B880-4540-90B7-C2009FB5C7B6}" presName="parentText" presStyleLbl="node1" presStyleIdx="1" presStyleCnt="4">
        <dgm:presLayoutVars>
          <dgm:chMax val="0"/>
          <dgm:bulletEnabled val="1"/>
        </dgm:presLayoutVars>
      </dgm:prSet>
      <dgm:spPr/>
    </dgm:pt>
    <dgm:pt modelId="{09A453B7-6798-D84F-81D1-DB5374CFBC0B}" type="pres">
      <dgm:prSet presAssocID="{239762F3-D5CD-4828-8ECC-5E50108974CC}" presName="spacer" presStyleCnt="0"/>
      <dgm:spPr/>
    </dgm:pt>
    <dgm:pt modelId="{B2613458-837D-584D-85AC-8517F9205765}" type="pres">
      <dgm:prSet presAssocID="{7A402388-80C7-4227-99FE-361391EC7D2B}" presName="parentText" presStyleLbl="node1" presStyleIdx="2" presStyleCnt="4">
        <dgm:presLayoutVars>
          <dgm:chMax val="0"/>
          <dgm:bulletEnabled val="1"/>
        </dgm:presLayoutVars>
      </dgm:prSet>
      <dgm:spPr/>
    </dgm:pt>
    <dgm:pt modelId="{06C385CD-0DD8-C342-B6B0-A62B1819CE62}" type="pres">
      <dgm:prSet presAssocID="{30C8FDF9-DFC1-4505-8CDF-0B86C14A7F18}" presName="spacer" presStyleCnt="0"/>
      <dgm:spPr/>
    </dgm:pt>
    <dgm:pt modelId="{A0FF4320-BBC3-9942-AC73-253BB023F180}" type="pres">
      <dgm:prSet presAssocID="{DA5868FF-AF03-4097-AB17-FAE8F42844DA}" presName="parentText" presStyleLbl="node1" presStyleIdx="3" presStyleCnt="4">
        <dgm:presLayoutVars>
          <dgm:chMax val="0"/>
          <dgm:bulletEnabled val="1"/>
        </dgm:presLayoutVars>
      </dgm:prSet>
      <dgm:spPr/>
    </dgm:pt>
  </dgm:ptLst>
  <dgm:cxnLst>
    <dgm:cxn modelId="{ABCF7215-833F-984E-8903-252096EA4371}" type="presOf" srcId="{876A0AE8-CE20-4061-BB7C-649504DEF43C}" destId="{7575ECC2-7C10-F64D-8092-425F0FDF7D7A}" srcOrd="0" destOrd="0" presId="urn:microsoft.com/office/officeart/2005/8/layout/vList2"/>
    <dgm:cxn modelId="{CD9C9131-9CFF-428F-98E8-D221395A55E6}" srcId="{C0065C15-42E4-4C38-B2CD-A7508C797ACB}" destId="{7A402388-80C7-4227-99FE-361391EC7D2B}" srcOrd="2" destOrd="0" parTransId="{9414511A-AD97-4DE4-B0F3-2FC346D0992A}" sibTransId="{30C8FDF9-DFC1-4505-8CDF-0B86C14A7F18}"/>
    <dgm:cxn modelId="{8731AD37-C92A-5749-9B4A-7E46DC88FD49}" type="presOf" srcId="{DA5868FF-AF03-4097-AB17-FAE8F42844DA}" destId="{A0FF4320-BBC3-9942-AC73-253BB023F180}" srcOrd="0" destOrd="0" presId="urn:microsoft.com/office/officeart/2005/8/layout/vList2"/>
    <dgm:cxn modelId="{39710442-DF2C-47D8-83A6-6C99C5579195}" srcId="{C0065C15-42E4-4C38-B2CD-A7508C797ACB}" destId="{6BCF40D9-B880-4540-90B7-C2009FB5C7B6}" srcOrd="1" destOrd="0" parTransId="{8C2C115A-1247-4DE5-9DEE-9089C90B7936}" sibTransId="{239762F3-D5CD-4828-8ECC-5E50108974CC}"/>
    <dgm:cxn modelId="{9F860956-C5B4-F841-8BCF-F01B453186EC}" type="presOf" srcId="{6BCF40D9-B880-4540-90B7-C2009FB5C7B6}" destId="{A2165D53-567C-B844-A4A2-C9484F79040F}" srcOrd="0" destOrd="0" presId="urn:microsoft.com/office/officeart/2005/8/layout/vList2"/>
    <dgm:cxn modelId="{7595A0B4-861F-41CF-90A6-28287DEE1ECE}" srcId="{C0065C15-42E4-4C38-B2CD-A7508C797ACB}" destId="{876A0AE8-CE20-4061-BB7C-649504DEF43C}" srcOrd="0" destOrd="0" parTransId="{C805FB90-2AFF-4FF0-A80C-E4CB746545FD}" sibTransId="{A1E4EAD9-742F-462E-9D24-1C5F361DAD7A}"/>
    <dgm:cxn modelId="{471CD8BF-E934-48F8-9352-46B6DE383903}" srcId="{C0065C15-42E4-4C38-B2CD-A7508C797ACB}" destId="{DA5868FF-AF03-4097-AB17-FAE8F42844DA}" srcOrd="3" destOrd="0" parTransId="{F8ED76EE-A40F-44A8-A596-595116A81930}" sibTransId="{65219689-0DA1-4E79-B916-0370AE73C7EB}"/>
    <dgm:cxn modelId="{0FF20CC5-E9CE-A24A-B376-B69725719CAB}" type="presOf" srcId="{C0065C15-42E4-4C38-B2CD-A7508C797ACB}" destId="{388CAECB-7420-F94C-A90D-0E43D7FE6235}" srcOrd="0" destOrd="0" presId="urn:microsoft.com/office/officeart/2005/8/layout/vList2"/>
    <dgm:cxn modelId="{2BBAC0CB-98ED-6B4A-85A1-4FEBDAFB3CC7}" type="presOf" srcId="{7A402388-80C7-4227-99FE-361391EC7D2B}" destId="{B2613458-837D-584D-85AC-8517F9205765}" srcOrd="0" destOrd="0" presId="urn:microsoft.com/office/officeart/2005/8/layout/vList2"/>
    <dgm:cxn modelId="{E3DC0EF3-5C55-324D-A985-616FB750D112}" type="presParOf" srcId="{388CAECB-7420-F94C-A90D-0E43D7FE6235}" destId="{7575ECC2-7C10-F64D-8092-425F0FDF7D7A}" srcOrd="0" destOrd="0" presId="urn:microsoft.com/office/officeart/2005/8/layout/vList2"/>
    <dgm:cxn modelId="{9AA3853E-109F-4441-BFBD-0F2072A177E2}" type="presParOf" srcId="{388CAECB-7420-F94C-A90D-0E43D7FE6235}" destId="{7E6F1239-F7D0-D743-BF10-9DDC52D26A41}" srcOrd="1" destOrd="0" presId="urn:microsoft.com/office/officeart/2005/8/layout/vList2"/>
    <dgm:cxn modelId="{63DB0A46-1CB3-9245-B82C-AAF28588D107}" type="presParOf" srcId="{388CAECB-7420-F94C-A90D-0E43D7FE6235}" destId="{A2165D53-567C-B844-A4A2-C9484F79040F}" srcOrd="2" destOrd="0" presId="urn:microsoft.com/office/officeart/2005/8/layout/vList2"/>
    <dgm:cxn modelId="{DC63D5A6-BB03-444D-AAED-BC328717C71A}" type="presParOf" srcId="{388CAECB-7420-F94C-A90D-0E43D7FE6235}" destId="{09A453B7-6798-D84F-81D1-DB5374CFBC0B}" srcOrd="3" destOrd="0" presId="urn:microsoft.com/office/officeart/2005/8/layout/vList2"/>
    <dgm:cxn modelId="{C1D03BE6-04E6-1444-BCD3-61D91678C4AA}" type="presParOf" srcId="{388CAECB-7420-F94C-A90D-0E43D7FE6235}" destId="{B2613458-837D-584D-85AC-8517F9205765}" srcOrd="4" destOrd="0" presId="urn:microsoft.com/office/officeart/2005/8/layout/vList2"/>
    <dgm:cxn modelId="{F41ED65A-C4BE-F341-8F73-F82A836F5C8D}" type="presParOf" srcId="{388CAECB-7420-F94C-A90D-0E43D7FE6235}" destId="{06C385CD-0DD8-C342-B6B0-A62B1819CE62}" srcOrd="5" destOrd="0" presId="urn:microsoft.com/office/officeart/2005/8/layout/vList2"/>
    <dgm:cxn modelId="{D8A26F5F-B8ED-B44C-9696-4350AA584FC9}" type="presParOf" srcId="{388CAECB-7420-F94C-A90D-0E43D7FE6235}" destId="{A0FF4320-BBC3-9942-AC73-253BB023F18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DC009-581B-1B4E-84FB-CFA1E8DDB64C}">
      <dsp:nvSpPr>
        <dsp:cNvPr id="0" name=""/>
        <dsp:cNvSpPr/>
      </dsp:nvSpPr>
      <dsp:spPr>
        <a:xfrm>
          <a:off x="0" y="449124"/>
          <a:ext cx="4231481" cy="17010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499872" rIns="32841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Patient-centered</a:t>
          </a:r>
        </a:p>
        <a:p>
          <a:pPr marL="228600" lvl="1" indent="-228600" algn="l" defTabSz="1066800">
            <a:lnSpc>
              <a:spcPct val="90000"/>
            </a:lnSpc>
            <a:spcBef>
              <a:spcPct val="0"/>
            </a:spcBef>
            <a:spcAft>
              <a:spcPct val="15000"/>
            </a:spcAft>
            <a:buChar char="•"/>
          </a:pPr>
          <a:r>
            <a:rPr lang="en-US" sz="2400" kern="1200"/>
            <a:t>Goal-directed</a:t>
          </a:r>
        </a:p>
        <a:p>
          <a:pPr marL="228600" lvl="1" indent="-228600" algn="l" defTabSz="1066800">
            <a:lnSpc>
              <a:spcPct val="90000"/>
            </a:lnSpc>
            <a:spcBef>
              <a:spcPct val="0"/>
            </a:spcBef>
            <a:spcAft>
              <a:spcPct val="15000"/>
            </a:spcAft>
            <a:buChar char="•"/>
          </a:pPr>
          <a:r>
            <a:rPr lang="en-US" sz="2400" kern="1200"/>
            <a:t>Scientifically based</a:t>
          </a:r>
        </a:p>
      </dsp:txBody>
      <dsp:txXfrm>
        <a:off x="0" y="449124"/>
        <a:ext cx="4231481" cy="1701000"/>
      </dsp:txXfrm>
    </dsp:sp>
    <dsp:sp modelId="{D1FBBE3E-51F1-4247-94C1-2040C5415778}">
      <dsp:nvSpPr>
        <dsp:cNvPr id="0" name=""/>
        <dsp:cNvSpPr/>
      </dsp:nvSpPr>
      <dsp:spPr>
        <a:xfrm>
          <a:off x="211574" y="94884"/>
          <a:ext cx="2962036" cy="70848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1066800">
            <a:lnSpc>
              <a:spcPct val="90000"/>
            </a:lnSpc>
            <a:spcBef>
              <a:spcPct val="0"/>
            </a:spcBef>
            <a:spcAft>
              <a:spcPct val="35000"/>
            </a:spcAft>
            <a:buNone/>
          </a:pPr>
          <a:r>
            <a:rPr lang="en-US" sz="2400" kern="1200"/>
            <a:t>Therapeutic Communication</a:t>
          </a:r>
        </a:p>
      </dsp:txBody>
      <dsp:txXfrm>
        <a:off x="246159" y="129469"/>
        <a:ext cx="2892866" cy="639310"/>
      </dsp:txXfrm>
    </dsp:sp>
    <dsp:sp modelId="{8FD2EACB-BB61-FD47-997C-4B1A6210C438}">
      <dsp:nvSpPr>
        <dsp:cNvPr id="0" name=""/>
        <dsp:cNvSpPr/>
      </dsp:nvSpPr>
      <dsp:spPr>
        <a:xfrm>
          <a:off x="0" y="2633965"/>
          <a:ext cx="4231481" cy="2192400"/>
        </a:xfrm>
        <a:prstGeom prst="rect">
          <a:avLst/>
        </a:prstGeom>
        <a:solidFill>
          <a:schemeClr val="lt1">
            <a:alpha val="90000"/>
            <a:hueOff val="0"/>
            <a:satOff val="0"/>
            <a:lumOff val="0"/>
            <a:alphaOff val="0"/>
          </a:schemeClr>
        </a:solidFill>
        <a:ln w="15875" cap="flat" cmpd="sng" algn="ctr">
          <a:solidFill>
            <a:schemeClr val="accent5">
              <a:hueOff val="2356783"/>
              <a:satOff val="-11270"/>
              <a:lumOff val="1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8410" tIns="499872" rIns="32841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Making mistakes helps us to find more useful and effective ways of helping individuals reach their goals. </a:t>
          </a:r>
        </a:p>
      </dsp:txBody>
      <dsp:txXfrm>
        <a:off x="0" y="2633965"/>
        <a:ext cx="4231481" cy="2192400"/>
      </dsp:txXfrm>
    </dsp:sp>
    <dsp:sp modelId="{D825223C-0A76-204B-95E4-FE4377CE0405}">
      <dsp:nvSpPr>
        <dsp:cNvPr id="0" name=""/>
        <dsp:cNvSpPr/>
      </dsp:nvSpPr>
      <dsp:spPr>
        <a:xfrm>
          <a:off x="211574" y="2279725"/>
          <a:ext cx="2962036" cy="708480"/>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1066800">
            <a:lnSpc>
              <a:spcPct val="90000"/>
            </a:lnSpc>
            <a:spcBef>
              <a:spcPct val="0"/>
            </a:spcBef>
            <a:spcAft>
              <a:spcPct val="35000"/>
            </a:spcAft>
            <a:buNone/>
          </a:pPr>
          <a:r>
            <a:rPr lang="en-US" sz="2400" kern="1200"/>
            <a:t>Saying the Wrong Thing</a:t>
          </a:r>
        </a:p>
      </dsp:txBody>
      <dsp:txXfrm>
        <a:off x="246159" y="2314310"/>
        <a:ext cx="2892866" cy="6393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722A5-D537-3843-95F8-E77DD42DA351}">
      <dsp:nvSpPr>
        <dsp:cNvPr id="0" name=""/>
        <dsp:cNvSpPr/>
      </dsp:nvSpPr>
      <dsp:spPr>
        <a:xfrm>
          <a:off x="889" y="854760"/>
          <a:ext cx="3123607" cy="198349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75D948-1668-FE40-BBBE-ED8FC167F0C0}">
      <dsp:nvSpPr>
        <dsp:cNvPr id="0" name=""/>
        <dsp:cNvSpPr/>
      </dsp:nvSpPr>
      <dsp:spPr>
        <a:xfrm>
          <a:off x="347957" y="1184474"/>
          <a:ext cx="3123607" cy="198349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Communication and interviewing are acquired skills</a:t>
          </a:r>
        </a:p>
      </dsp:txBody>
      <dsp:txXfrm>
        <a:off x="406051" y="1242568"/>
        <a:ext cx="3007419" cy="1867302"/>
      </dsp:txXfrm>
    </dsp:sp>
    <dsp:sp modelId="{8255B645-AF16-8141-A36D-816F0F8C0DD0}">
      <dsp:nvSpPr>
        <dsp:cNvPr id="0" name=""/>
        <dsp:cNvSpPr/>
      </dsp:nvSpPr>
      <dsp:spPr>
        <a:xfrm>
          <a:off x="3818632" y="854760"/>
          <a:ext cx="3123607" cy="198349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447097-1FFC-C44D-9D7D-3C605DB8B132}">
      <dsp:nvSpPr>
        <dsp:cNvPr id="0" name=""/>
        <dsp:cNvSpPr/>
      </dsp:nvSpPr>
      <dsp:spPr>
        <a:xfrm>
          <a:off x="4165699" y="1184474"/>
          <a:ext cx="3123607" cy="198349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Fosters professional growth and helps minimize the development of nontherapeutic nurse–patient relationships. </a:t>
          </a:r>
        </a:p>
      </dsp:txBody>
      <dsp:txXfrm>
        <a:off x="4223793" y="1242568"/>
        <a:ext cx="3007419" cy="1867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82337-F48C-6B4D-9B14-4967E7C27588}">
      <dsp:nvSpPr>
        <dsp:cNvPr id="0" name=""/>
        <dsp:cNvSpPr/>
      </dsp:nvSpPr>
      <dsp:spPr>
        <a:xfrm>
          <a:off x="0" y="353166"/>
          <a:ext cx="8229600" cy="12757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Depression</a:t>
          </a:r>
        </a:p>
        <a:p>
          <a:pPr marL="171450" lvl="1" indent="-171450" algn="l" defTabSz="800100">
            <a:lnSpc>
              <a:spcPct val="90000"/>
            </a:lnSpc>
            <a:spcBef>
              <a:spcPct val="0"/>
            </a:spcBef>
            <a:spcAft>
              <a:spcPct val="15000"/>
            </a:spcAft>
            <a:buChar char="•"/>
          </a:pPr>
          <a:r>
            <a:rPr lang="en-US" sz="1800" kern="1200"/>
            <a:t>Cognition</a:t>
          </a:r>
        </a:p>
        <a:p>
          <a:pPr marL="171450" lvl="1" indent="-171450" algn="l" defTabSz="800100">
            <a:lnSpc>
              <a:spcPct val="90000"/>
            </a:lnSpc>
            <a:spcBef>
              <a:spcPct val="0"/>
            </a:spcBef>
            <a:spcAft>
              <a:spcPct val="15000"/>
            </a:spcAft>
            <a:buChar char="•"/>
          </a:pPr>
          <a:r>
            <a:rPr lang="en-US" sz="1800" kern="1200"/>
            <a:t>Language/cultural barriers</a:t>
          </a:r>
        </a:p>
      </dsp:txBody>
      <dsp:txXfrm>
        <a:off x="0" y="353166"/>
        <a:ext cx="8229600" cy="1275750"/>
      </dsp:txXfrm>
    </dsp:sp>
    <dsp:sp modelId="{AEEE549E-7275-6D4F-8901-C34AA2809EFB}">
      <dsp:nvSpPr>
        <dsp:cNvPr id="0" name=""/>
        <dsp:cNvSpPr/>
      </dsp:nvSpPr>
      <dsp:spPr>
        <a:xfrm>
          <a:off x="411480" y="87486"/>
          <a:ext cx="576072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n-US" sz="1800" kern="1200"/>
            <a:t>Personal factors</a:t>
          </a:r>
        </a:p>
      </dsp:txBody>
      <dsp:txXfrm>
        <a:off x="437419" y="113425"/>
        <a:ext cx="5708842" cy="479482"/>
      </dsp:txXfrm>
    </dsp:sp>
    <dsp:sp modelId="{C8FAEE4C-D878-FC40-B189-385386D01444}">
      <dsp:nvSpPr>
        <dsp:cNvPr id="0" name=""/>
        <dsp:cNvSpPr/>
      </dsp:nvSpPr>
      <dsp:spPr>
        <a:xfrm>
          <a:off x="0" y="1991796"/>
          <a:ext cx="8229600" cy="7371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The setting</a:t>
          </a:r>
        </a:p>
      </dsp:txBody>
      <dsp:txXfrm>
        <a:off x="0" y="1991796"/>
        <a:ext cx="8229600" cy="737100"/>
      </dsp:txXfrm>
    </dsp:sp>
    <dsp:sp modelId="{38139A57-B75E-FD47-B8C9-D0A93825C40E}">
      <dsp:nvSpPr>
        <dsp:cNvPr id="0" name=""/>
        <dsp:cNvSpPr/>
      </dsp:nvSpPr>
      <dsp:spPr>
        <a:xfrm>
          <a:off x="411480" y="1726116"/>
          <a:ext cx="576072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n-US" sz="1800" kern="1200"/>
            <a:t>Environmental factors</a:t>
          </a:r>
        </a:p>
      </dsp:txBody>
      <dsp:txXfrm>
        <a:off x="437419" y="1752055"/>
        <a:ext cx="5708842" cy="479482"/>
      </dsp:txXfrm>
    </dsp:sp>
    <dsp:sp modelId="{E64C8BCE-1722-FC49-B97D-63FD07AA1004}">
      <dsp:nvSpPr>
        <dsp:cNvPr id="0" name=""/>
        <dsp:cNvSpPr/>
      </dsp:nvSpPr>
      <dsp:spPr>
        <a:xfrm>
          <a:off x="0" y="3091776"/>
          <a:ext cx="8229600" cy="7371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Level of equality within the relationship</a:t>
          </a:r>
        </a:p>
      </dsp:txBody>
      <dsp:txXfrm>
        <a:off x="0" y="3091776"/>
        <a:ext cx="8229600" cy="737100"/>
      </dsp:txXfrm>
    </dsp:sp>
    <dsp:sp modelId="{F52B6561-99BF-8945-B99C-51AE7C9D582B}">
      <dsp:nvSpPr>
        <dsp:cNvPr id="0" name=""/>
        <dsp:cNvSpPr/>
      </dsp:nvSpPr>
      <dsp:spPr>
        <a:xfrm>
          <a:off x="411480" y="2826096"/>
          <a:ext cx="576072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a:lnSpc>
              <a:spcPct val="90000"/>
            </a:lnSpc>
            <a:spcBef>
              <a:spcPct val="0"/>
            </a:spcBef>
            <a:spcAft>
              <a:spcPct val="35000"/>
            </a:spcAft>
            <a:buNone/>
          </a:pPr>
          <a:r>
            <a:rPr lang="en-US" sz="1800" kern="1200"/>
            <a:t>Relationship factors</a:t>
          </a:r>
        </a:p>
      </dsp:txBody>
      <dsp:txXfrm>
        <a:off x="437419" y="2852035"/>
        <a:ext cx="570884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6765F-DC3F-47BF-BB05-E1A9B79162C1}">
      <dsp:nvSpPr>
        <dsp:cNvPr id="0" name=""/>
        <dsp:cNvSpPr/>
      </dsp:nvSpPr>
      <dsp:spPr>
        <a:xfrm>
          <a:off x="508717" y="1347"/>
          <a:ext cx="925365" cy="92536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E53790-119A-4808-AFB9-561B718E895B}">
      <dsp:nvSpPr>
        <dsp:cNvPr id="0" name=""/>
        <dsp:cNvSpPr/>
      </dsp:nvSpPr>
      <dsp:spPr>
        <a:xfrm>
          <a:off x="705926" y="198556"/>
          <a:ext cx="530947" cy="5309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72F374-CD35-4F9D-8B67-CA1C7C997614}">
      <dsp:nvSpPr>
        <dsp:cNvPr id="0" name=""/>
        <dsp:cNvSpPr/>
      </dsp:nvSpPr>
      <dsp:spPr>
        <a:xfrm>
          <a:off x="212903" y="1214941"/>
          <a:ext cx="1516992" cy="60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Pace</a:t>
          </a:r>
        </a:p>
      </dsp:txBody>
      <dsp:txXfrm>
        <a:off x="212903" y="1214941"/>
        <a:ext cx="1516992" cy="606796"/>
      </dsp:txXfrm>
    </dsp:sp>
    <dsp:sp modelId="{236D12D4-9D10-40B0-BCFF-EE02866AE34D}">
      <dsp:nvSpPr>
        <dsp:cNvPr id="0" name=""/>
        <dsp:cNvSpPr/>
      </dsp:nvSpPr>
      <dsp:spPr>
        <a:xfrm>
          <a:off x="2291182" y="1347"/>
          <a:ext cx="925365" cy="92536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D5D1E1-7F1E-4457-825F-E69F6411B684}">
      <dsp:nvSpPr>
        <dsp:cNvPr id="0" name=""/>
        <dsp:cNvSpPr/>
      </dsp:nvSpPr>
      <dsp:spPr>
        <a:xfrm>
          <a:off x="2488391" y="198556"/>
          <a:ext cx="530947" cy="5309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A6ADC5-7F48-4681-8375-B4C362650939}">
      <dsp:nvSpPr>
        <dsp:cNvPr id="0" name=""/>
        <dsp:cNvSpPr/>
      </dsp:nvSpPr>
      <dsp:spPr>
        <a:xfrm>
          <a:off x="1995369" y="1214941"/>
          <a:ext cx="1516992" cy="60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Setting</a:t>
          </a:r>
        </a:p>
      </dsp:txBody>
      <dsp:txXfrm>
        <a:off x="1995369" y="1214941"/>
        <a:ext cx="1516992" cy="606796"/>
      </dsp:txXfrm>
    </dsp:sp>
    <dsp:sp modelId="{647772DF-9185-49CC-BF70-6FA0865CECB4}">
      <dsp:nvSpPr>
        <dsp:cNvPr id="0" name=""/>
        <dsp:cNvSpPr/>
      </dsp:nvSpPr>
      <dsp:spPr>
        <a:xfrm>
          <a:off x="4073648" y="1347"/>
          <a:ext cx="925365" cy="92536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7D6724-B0E8-4C35-B0C0-97C88144483B}">
      <dsp:nvSpPr>
        <dsp:cNvPr id="0" name=""/>
        <dsp:cNvSpPr/>
      </dsp:nvSpPr>
      <dsp:spPr>
        <a:xfrm>
          <a:off x="4270857" y="198556"/>
          <a:ext cx="530947" cy="5309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9CCB58-784B-4E9C-8307-91E5F50590FF}">
      <dsp:nvSpPr>
        <dsp:cNvPr id="0" name=""/>
        <dsp:cNvSpPr/>
      </dsp:nvSpPr>
      <dsp:spPr>
        <a:xfrm>
          <a:off x="3777835" y="1214941"/>
          <a:ext cx="1516992" cy="60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Seating</a:t>
          </a:r>
        </a:p>
      </dsp:txBody>
      <dsp:txXfrm>
        <a:off x="3777835" y="1214941"/>
        <a:ext cx="1516992" cy="606796"/>
      </dsp:txXfrm>
    </dsp:sp>
    <dsp:sp modelId="{FF4629EC-B30E-4A13-93CC-7193C27A79A7}">
      <dsp:nvSpPr>
        <dsp:cNvPr id="0" name=""/>
        <dsp:cNvSpPr/>
      </dsp:nvSpPr>
      <dsp:spPr>
        <a:xfrm>
          <a:off x="5856114" y="1347"/>
          <a:ext cx="925365" cy="92536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F58E66-4E5B-48E4-B2D2-13CF542B8B63}">
      <dsp:nvSpPr>
        <dsp:cNvPr id="0" name=""/>
        <dsp:cNvSpPr/>
      </dsp:nvSpPr>
      <dsp:spPr>
        <a:xfrm>
          <a:off x="6053323" y="198556"/>
          <a:ext cx="530947" cy="53094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2CC35E-9759-41BD-9AB9-57A466BAC1F7}">
      <dsp:nvSpPr>
        <dsp:cNvPr id="0" name=""/>
        <dsp:cNvSpPr/>
      </dsp:nvSpPr>
      <dsp:spPr>
        <a:xfrm>
          <a:off x="5560301" y="1214941"/>
          <a:ext cx="1516992" cy="60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Introductions</a:t>
          </a:r>
        </a:p>
      </dsp:txBody>
      <dsp:txXfrm>
        <a:off x="5560301" y="1214941"/>
        <a:ext cx="1516992" cy="606796"/>
      </dsp:txXfrm>
    </dsp:sp>
    <dsp:sp modelId="{5132BE18-FD11-4F39-A426-CACDCA0A08FB}">
      <dsp:nvSpPr>
        <dsp:cNvPr id="0" name=""/>
        <dsp:cNvSpPr/>
      </dsp:nvSpPr>
      <dsp:spPr>
        <a:xfrm>
          <a:off x="3182415" y="2200986"/>
          <a:ext cx="925365" cy="925365"/>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B44477-E586-4A79-B306-2000DEEB061D}">
      <dsp:nvSpPr>
        <dsp:cNvPr id="0" name=""/>
        <dsp:cNvSpPr/>
      </dsp:nvSpPr>
      <dsp:spPr>
        <a:xfrm>
          <a:off x="3379624" y="2398195"/>
          <a:ext cx="530947" cy="53094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172A41-E807-421F-BD73-0EF3AD899987}">
      <dsp:nvSpPr>
        <dsp:cNvPr id="0" name=""/>
        <dsp:cNvSpPr/>
      </dsp:nvSpPr>
      <dsp:spPr>
        <a:xfrm>
          <a:off x="2886602" y="3414580"/>
          <a:ext cx="1516992" cy="60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Initiating the interview</a:t>
          </a:r>
        </a:p>
      </dsp:txBody>
      <dsp:txXfrm>
        <a:off x="2886602" y="3414580"/>
        <a:ext cx="1516992" cy="6067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658CC-6433-8448-A28B-E1A63722DEF0}">
      <dsp:nvSpPr>
        <dsp:cNvPr id="0" name=""/>
        <dsp:cNvSpPr/>
      </dsp:nvSpPr>
      <dsp:spPr>
        <a:xfrm>
          <a:off x="0" y="20568"/>
          <a:ext cx="4692649" cy="108810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rgbClr val="C00000"/>
              </a:solidFill>
            </a:rPr>
            <a:t>S</a:t>
          </a:r>
          <a:r>
            <a:rPr lang="en-US" sz="3000" kern="1200" dirty="0"/>
            <a:t>it facing the patient at eye level</a:t>
          </a:r>
        </a:p>
      </dsp:txBody>
      <dsp:txXfrm>
        <a:off x="53117" y="73685"/>
        <a:ext cx="4586415" cy="981866"/>
      </dsp:txXfrm>
    </dsp:sp>
    <dsp:sp modelId="{6EB62BC0-8298-FA43-B431-9A82D0560526}">
      <dsp:nvSpPr>
        <dsp:cNvPr id="0" name=""/>
        <dsp:cNvSpPr/>
      </dsp:nvSpPr>
      <dsp:spPr>
        <a:xfrm>
          <a:off x="0" y="1195068"/>
          <a:ext cx="4692649" cy="1088100"/>
        </a:xfrm>
        <a:prstGeom prst="roundRect">
          <a:avLst/>
        </a:prstGeom>
        <a:solidFill>
          <a:schemeClr val="accent5">
            <a:hueOff val="589196"/>
            <a:satOff val="-2817"/>
            <a:lumOff val="30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rgbClr val="C00000"/>
              </a:solidFill>
            </a:rPr>
            <a:t>O</a:t>
          </a:r>
          <a:r>
            <a:rPr lang="en-US" sz="3000" kern="1200" dirty="0"/>
            <a:t>bserve an open posture</a:t>
          </a:r>
        </a:p>
      </dsp:txBody>
      <dsp:txXfrm>
        <a:off x="53117" y="1248185"/>
        <a:ext cx="4586415" cy="981866"/>
      </dsp:txXfrm>
    </dsp:sp>
    <dsp:sp modelId="{0501FF3A-E982-BC48-AD34-BA069103081F}">
      <dsp:nvSpPr>
        <dsp:cNvPr id="0" name=""/>
        <dsp:cNvSpPr/>
      </dsp:nvSpPr>
      <dsp:spPr>
        <a:xfrm>
          <a:off x="0" y="2369568"/>
          <a:ext cx="4692649" cy="1088100"/>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rgbClr val="C00000"/>
              </a:solidFill>
            </a:rPr>
            <a:t>L</a:t>
          </a:r>
          <a:r>
            <a:rPr lang="en-US" sz="3000" kern="1200" dirty="0"/>
            <a:t>ean toward the patient</a:t>
          </a:r>
        </a:p>
      </dsp:txBody>
      <dsp:txXfrm>
        <a:off x="53117" y="2422685"/>
        <a:ext cx="4586415" cy="981866"/>
      </dsp:txXfrm>
    </dsp:sp>
    <dsp:sp modelId="{F63A6A38-AC88-3942-8856-DF80B1C4698C}">
      <dsp:nvSpPr>
        <dsp:cNvPr id="0" name=""/>
        <dsp:cNvSpPr/>
      </dsp:nvSpPr>
      <dsp:spPr>
        <a:xfrm>
          <a:off x="0" y="3544068"/>
          <a:ext cx="4692649" cy="1088100"/>
        </a:xfrm>
        <a:prstGeom prst="roundRect">
          <a:avLst/>
        </a:prstGeom>
        <a:solidFill>
          <a:schemeClr val="accent5">
            <a:hueOff val="1767588"/>
            <a:satOff val="-8452"/>
            <a:lumOff val="92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rgbClr val="C00000"/>
              </a:solidFill>
            </a:rPr>
            <a:t>E</a:t>
          </a:r>
          <a:r>
            <a:rPr lang="en-US" sz="3000" kern="1200" dirty="0"/>
            <a:t>stablish and maintain intermittent eye contact</a:t>
          </a:r>
        </a:p>
      </dsp:txBody>
      <dsp:txXfrm>
        <a:off x="53117" y="3597185"/>
        <a:ext cx="4586415" cy="981866"/>
      </dsp:txXfrm>
    </dsp:sp>
    <dsp:sp modelId="{F89506BB-5D34-7146-A0BC-681EDC2970E0}">
      <dsp:nvSpPr>
        <dsp:cNvPr id="0" name=""/>
        <dsp:cNvSpPr/>
      </dsp:nvSpPr>
      <dsp:spPr>
        <a:xfrm>
          <a:off x="0" y="4718568"/>
          <a:ext cx="4692649" cy="1088100"/>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solidFill>
                <a:srgbClr val="C00000"/>
              </a:solidFill>
            </a:rPr>
            <a:t>R</a:t>
          </a:r>
          <a:r>
            <a:rPr lang="en-US" sz="3000" kern="1200" dirty="0"/>
            <a:t>elax</a:t>
          </a:r>
        </a:p>
      </dsp:txBody>
      <dsp:txXfrm>
        <a:off x="53117" y="4771685"/>
        <a:ext cx="4586415" cy="9818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93984-9762-1847-90D3-95DC07166A30}">
      <dsp:nvSpPr>
        <dsp:cNvPr id="0" name=""/>
        <dsp:cNvSpPr/>
      </dsp:nvSpPr>
      <dsp:spPr>
        <a:xfrm>
          <a:off x="442199" y="239"/>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Accepting</a:t>
          </a:r>
        </a:p>
      </dsp:txBody>
      <dsp:txXfrm>
        <a:off x="442199" y="239"/>
        <a:ext cx="1489720" cy="893832"/>
      </dsp:txXfrm>
    </dsp:sp>
    <dsp:sp modelId="{88F09326-5F0C-9D40-9EAC-527402DA79FC}">
      <dsp:nvSpPr>
        <dsp:cNvPr id="0" name=""/>
        <dsp:cNvSpPr/>
      </dsp:nvSpPr>
      <dsp:spPr>
        <a:xfrm>
          <a:off x="2080892" y="239"/>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Giving recognition </a:t>
          </a:r>
        </a:p>
      </dsp:txBody>
      <dsp:txXfrm>
        <a:off x="2080892" y="239"/>
        <a:ext cx="1489720" cy="893832"/>
      </dsp:txXfrm>
    </dsp:sp>
    <dsp:sp modelId="{9B953646-0627-7D44-92FD-C86A45C7C304}">
      <dsp:nvSpPr>
        <dsp:cNvPr id="0" name=""/>
        <dsp:cNvSpPr/>
      </dsp:nvSpPr>
      <dsp:spPr>
        <a:xfrm>
          <a:off x="3719584" y="239"/>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Offering self</a:t>
          </a:r>
        </a:p>
      </dsp:txBody>
      <dsp:txXfrm>
        <a:off x="3719584" y="239"/>
        <a:ext cx="1489720" cy="893832"/>
      </dsp:txXfrm>
    </dsp:sp>
    <dsp:sp modelId="{0EFA9838-0B2F-D141-988E-E928E253D8EE}">
      <dsp:nvSpPr>
        <dsp:cNvPr id="0" name=""/>
        <dsp:cNvSpPr/>
      </dsp:nvSpPr>
      <dsp:spPr>
        <a:xfrm>
          <a:off x="5358276" y="239"/>
          <a:ext cx="1489720" cy="893832"/>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Offering general leads</a:t>
          </a:r>
        </a:p>
      </dsp:txBody>
      <dsp:txXfrm>
        <a:off x="5358276" y="239"/>
        <a:ext cx="1489720" cy="893832"/>
      </dsp:txXfrm>
    </dsp:sp>
    <dsp:sp modelId="{6DA72DF9-EDD2-9841-9800-DFC86BCA3702}">
      <dsp:nvSpPr>
        <dsp:cNvPr id="0" name=""/>
        <dsp:cNvSpPr/>
      </dsp:nvSpPr>
      <dsp:spPr>
        <a:xfrm>
          <a:off x="442199" y="1043044"/>
          <a:ext cx="1489720" cy="89383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Giving broad openings</a:t>
          </a:r>
        </a:p>
      </dsp:txBody>
      <dsp:txXfrm>
        <a:off x="442199" y="1043044"/>
        <a:ext cx="1489720" cy="893832"/>
      </dsp:txXfrm>
    </dsp:sp>
    <dsp:sp modelId="{2385EDD8-487E-0F42-B757-6FD87B530172}">
      <dsp:nvSpPr>
        <dsp:cNvPr id="0" name=""/>
        <dsp:cNvSpPr/>
      </dsp:nvSpPr>
      <dsp:spPr>
        <a:xfrm>
          <a:off x="2080892" y="1043044"/>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Placing the events in time and sequence</a:t>
          </a:r>
        </a:p>
      </dsp:txBody>
      <dsp:txXfrm>
        <a:off x="2080892" y="1043044"/>
        <a:ext cx="1489720" cy="893832"/>
      </dsp:txXfrm>
    </dsp:sp>
    <dsp:sp modelId="{1A7B7AA5-7ED4-9647-87C6-24166CF672D4}">
      <dsp:nvSpPr>
        <dsp:cNvPr id="0" name=""/>
        <dsp:cNvSpPr/>
      </dsp:nvSpPr>
      <dsp:spPr>
        <a:xfrm>
          <a:off x="3719584" y="1043044"/>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Making observations	</a:t>
          </a:r>
        </a:p>
      </dsp:txBody>
      <dsp:txXfrm>
        <a:off x="3719584" y="1043044"/>
        <a:ext cx="1489720" cy="893832"/>
      </dsp:txXfrm>
    </dsp:sp>
    <dsp:sp modelId="{3FDB201E-7F59-2147-A359-15DB1129EFC5}">
      <dsp:nvSpPr>
        <dsp:cNvPr id="0" name=""/>
        <dsp:cNvSpPr/>
      </dsp:nvSpPr>
      <dsp:spPr>
        <a:xfrm>
          <a:off x="5358276" y="1043044"/>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Encouraging description of perception</a:t>
          </a:r>
        </a:p>
      </dsp:txBody>
      <dsp:txXfrm>
        <a:off x="5358276" y="1043044"/>
        <a:ext cx="1489720" cy="893832"/>
      </dsp:txXfrm>
    </dsp:sp>
    <dsp:sp modelId="{B93DA97B-3CF7-F84D-9B78-AC32887840CE}">
      <dsp:nvSpPr>
        <dsp:cNvPr id="0" name=""/>
        <dsp:cNvSpPr/>
      </dsp:nvSpPr>
      <dsp:spPr>
        <a:xfrm>
          <a:off x="442199" y="2085848"/>
          <a:ext cx="1489720" cy="893832"/>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Encouraging comparison</a:t>
          </a:r>
        </a:p>
      </dsp:txBody>
      <dsp:txXfrm>
        <a:off x="442199" y="2085848"/>
        <a:ext cx="1489720" cy="893832"/>
      </dsp:txXfrm>
    </dsp:sp>
    <dsp:sp modelId="{C78CAE98-3D8A-6545-8A10-0E86701B3D0B}">
      <dsp:nvSpPr>
        <dsp:cNvPr id="0" name=""/>
        <dsp:cNvSpPr/>
      </dsp:nvSpPr>
      <dsp:spPr>
        <a:xfrm>
          <a:off x="2080892" y="2085848"/>
          <a:ext cx="1489720" cy="89383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Restating</a:t>
          </a:r>
        </a:p>
      </dsp:txBody>
      <dsp:txXfrm>
        <a:off x="2080892" y="2085848"/>
        <a:ext cx="1489720" cy="893832"/>
      </dsp:txXfrm>
    </dsp:sp>
    <dsp:sp modelId="{17C0795B-31FE-C34B-B7D6-5F891146CFE6}">
      <dsp:nvSpPr>
        <dsp:cNvPr id="0" name=""/>
        <dsp:cNvSpPr/>
      </dsp:nvSpPr>
      <dsp:spPr>
        <a:xfrm>
          <a:off x="3719584" y="2085848"/>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Reflecting</a:t>
          </a:r>
        </a:p>
      </dsp:txBody>
      <dsp:txXfrm>
        <a:off x="3719584" y="2085848"/>
        <a:ext cx="1489720" cy="893832"/>
      </dsp:txXfrm>
    </dsp:sp>
    <dsp:sp modelId="{E925FAE9-EF48-C646-9A83-458F70F58E13}">
      <dsp:nvSpPr>
        <dsp:cNvPr id="0" name=""/>
        <dsp:cNvSpPr/>
      </dsp:nvSpPr>
      <dsp:spPr>
        <a:xfrm>
          <a:off x="5358276" y="2085848"/>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Confrontation</a:t>
          </a:r>
        </a:p>
      </dsp:txBody>
      <dsp:txXfrm>
        <a:off x="5358276" y="2085848"/>
        <a:ext cx="1489720" cy="893832"/>
      </dsp:txXfrm>
    </dsp:sp>
    <dsp:sp modelId="{432F8AA3-9638-5C46-9D7B-38728DE33FE2}">
      <dsp:nvSpPr>
        <dsp:cNvPr id="0" name=""/>
        <dsp:cNvSpPr/>
      </dsp:nvSpPr>
      <dsp:spPr>
        <a:xfrm>
          <a:off x="2900238" y="3128652"/>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i="1" kern="1200"/>
            <a:t>(Continued.)</a:t>
          </a:r>
          <a:endParaRPr lang="en-US" sz="1900" kern="1200"/>
        </a:p>
      </dsp:txBody>
      <dsp:txXfrm>
        <a:off x="2900238" y="3128652"/>
        <a:ext cx="1489720" cy="8938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15B00-6DC4-7D4C-A264-1FB445571F6F}">
      <dsp:nvSpPr>
        <dsp:cNvPr id="0" name=""/>
        <dsp:cNvSpPr/>
      </dsp:nvSpPr>
      <dsp:spPr>
        <a:xfrm>
          <a:off x="442199" y="239"/>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Exploring	</a:t>
          </a:r>
        </a:p>
      </dsp:txBody>
      <dsp:txXfrm>
        <a:off x="442199" y="239"/>
        <a:ext cx="1489720" cy="893832"/>
      </dsp:txXfrm>
    </dsp:sp>
    <dsp:sp modelId="{FFE50BE5-F007-2847-B5B3-ED10A421BBC8}">
      <dsp:nvSpPr>
        <dsp:cNvPr id="0" name=""/>
        <dsp:cNvSpPr/>
      </dsp:nvSpPr>
      <dsp:spPr>
        <a:xfrm>
          <a:off x="2080892" y="239"/>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Giving information</a:t>
          </a:r>
        </a:p>
      </dsp:txBody>
      <dsp:txXfrm>
        <a:off x="2080892" y="239"/>
        <a:ext cx="1489720" cy="893832"/>
      </dsp:txXfrm>
    </dsp:sp>
    <dsp:sp modelId="{EF0AF94D-A04A-B54A-9778-AD3816FECFE8}">
      <dsp:nvSpPr>
        <dsp:cNvPr id="0" name=""/>
        <dsp:cNvSpPr/>
      </dsp:nvSpPr>
      <dsp:spPr>
        <a:xfrm>
          <a:off x="3719584" y="239"/>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Seeking clarification</a:t>
          </a:r>
        </a:p>
      </dsp:txBody>
      <dsp:txXfrm>
        <a:off x="3719584" y="239"/>
        <a:ext cx="1489720" cy="893832"/>
      </dsp:txXfrm>
    </dsp:sp>
    <dsp:sp modelId="{70816751-1B71-6E4F-BBB4-66FB808DE1F6}">
      <dsp:nvSpPr>
        <dsp:cNvPr id="0" name=""/>
        <dsp:cNvSpPr/>
      </dsp:nvSpPr>
      <dsp:spPr>
        <a:xfrm>
          <a:off x="5358276" y="239"/>
          <a:ext cx="1489720" cy="893832"/>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Presenting reality</a:t>
          </a:r>
        </a:p>
      </dsp:txBody>
      <dsp:txXfrm>
        <a:off x="5358276" y="239"/>
        <a:ext cx="1489720" cy="893832"/>
      </dsp:txXfrm>
    </dsp:sp>
    <dsp:sp modelId="{22C53AB5-539B-0141-9CCA-4EDD4137F76F}">
      <dsp:nvSpPr>
        <dsp:cNvPr id="0" name=""/>
        <dsp:cNvSpPr/>
      </dsp:nvSpPr>
      <dsp:spPr>
        <a:xfrm>
          <a:off x="442199" y="1043044"/>
          <a:ext cx="1489720" cy="89383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Voicing doubt	</a:t>
          </a:r>
        </a:p>
      </dsp:txBody>
      <dsp:txXfrm>
        <a:off x="442199" y="1043044"/>
        <a:ext cx="1489720" cy="893832"/>
      </dsp:txXfrm>
    </dsp:sp>
    <dsp:sp modelId="{355D96CE-C8E6-8C4C-9A71-0D2E114335F4}">
      <dsp:nvSpPr>
        <dsp:cNvPr id="0" name=""/>
        <dsp:cNvSpPr/>
      </dsp:nvSpPr>
      <dsp:spPr>
        <a:xfrm>
          <a:off x="2080892" y="1043044"/>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Seeking consensual validation</a:t>
          </a:r>
        </a:p>
      </dsp:txBody>
      <dsp:txXfrm>
        <a:off x="2080892" y="1043044"/>
        <a:ext cx="1489720" cy="893832"/>
      </dsp:txXfrm>
    </dsp:sp>
    <dsp:sp modelId="{D776C6C7-C8DA-2D4E-B29C-C2554E292C0F}">
      <dsp:nvSpPr>
        <dsp:cNvPr id="0" name=""/>
        <dsp:cNvSpPr/>
      </dsp:nvSpPr>
      <dsp:spPr>
        <a:xfrm>
          <a:off x="3719584" y="1043044"/>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Verbalizing the implied</a:t>
          </a:r>
        </a:p>
      </dsp:txBody>
      <dsp:txXfrm>
        <a:off x="3719584" y="1043044"/>
        <a:ext cx="1489720" cy="893832"/>
      </dsp:txXfrm>
    </dsp:sp>
    <dsp:sp modelId="{F903478B-E7B2-2E40-92D6-850E45B1D9D0}">
      <dsp:nvSpPr>
        <dsp:cNvPr id="0" name=""/>
        <dsp:cNvSpPr/>
      </dsp:nvSpPr>
      <dsp:spPr>
        <a:xfrm>
          <a:off x="5358276" y="1043044"/>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Encouraging evaluation</a:t>
          </a:r>
        </a:p>
      </dsp:txBody>
      <dsp:txXfrm>
        <a:off x="5358276" y="1043044"/>
        <a:ext cx="1489720" cy="893832"/>
      </dsp:txXfrm>
    </dsp:sp>
    <dsp:sp modelId="{4B6711CC-659D-0943-811E-CC0EB1DD6055}">
      <dsp:nvSpPr>
        <dsp:cNvPr id="0" name=""/>
        <dsp:cNvSpPr/>
      </dsp:nvSpPr>
      <dsp:spPr>
        <a:xfrm>
          <a:off x="442199" y="2085848"/>
          <a:ext cx="1489720" cy="893832"/>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Attempting to translate into feelings	</a:t>
          </a:r>
        </a:p>
      </dsp:txBody>
      <dsp:txXfrm>
        <a:off x="442199" y="2085848"/>
        <a:ext cx="1489720" cy="893832"/>
      </dsp:txXfrm>
    </dsp:sp>
    <dsp:sp modelId="{EDA45D9A-69C9-9F45-872B-D4D559ABF26B}">
      <dsp:nvSpPr>
        <dsp:cNvPr id="0" name=""/>
        <dsp:cNvSpPr/>
      </dsp:nvSpPr>
      <dsp:spPr>
        <a:xfrm>
          <a:off x="2080892" y="2085848"/>
          <a:ext cx="1489720" cy="89383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Suggesting collaboration</a:t>
          </a:r>
        </a:p>
      </dsp:txBody>
      <dsp:txXfrm>
        <a:off x="2080892" y="2085848"/>
        <a:ext cx="1489720" cy="893832"/>
      </dsp:txXfrm>
    </dsp:sp>
    <dsp:sp modelId="{4B362BA0-1C08-7045-B307-79A6F7AF070B}">
      <dsp:nvSpPr>
        <dsp:cNvPr id="0" name=""/>
        <dsp:cNvSpPr/>
      </dsp:nvSpPr>
      <dsp:spPr>
        <a:xfrm>
          <a:off x="3719584" y="2085848"/>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Summarizing</a:t>
          </a:r>
        </a:p>
      </dsp:txBody>
      <dsp:txXfrm>
        <a:off x="3719584" y="2085848"/>
        <a:ext cx="1489720" cy="893832"/>
      </dsp:txXfrm>
    </dsp:sp>
    <dsp:sp modelId="{4C26CDA2-58E3-3244-9B09-CF85B94D9688}">
      <dsp:nvSpPr>
        <dsp:cNvPr id="0" name=""/>
        <dsp:cNvSpPr/>
      </dsp:nvSpPr>
      <dsp:spPr>
        <a:xfrm>
          <a:off x="5358276" y="2085848"/>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Encouraging formulation of plan</a:t>
          </a:r>
        </a:p>
      </dsp:txBody>
      <dsp:txXfrm>
        <a:off x="5358276" y="2085848"/>
        <a:ext cx="1489720" cy="893832"/>
      </dsp:txXfrm>
    </dsp:sp>
    <dsp:sp modelId="{D1D39051-1C68-5A46-B17A-D3482ADBF62F}">
      <dsp:nvSpPr>
        <dsp:cNvPr id="0" name=""/>
        <dsp:cNvSpPr/>
      </dsp:nvSpPr>
      <dsp:spPr>
        <a:xfrm>
          <a:off x="2900238" y="3128652"/>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Focusing </a:t>
          </a:r>
        </a:p>
      </dsp:txBody>
      <dsp:txXfrm>
        <a:off x="2900238" y="3128652"/>
        <a:ext cx="1489720" cy="8938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ACFED-7D0D-6F4A-BB53-041EDC0DF296}">
      <dsp:nvSpPr>
        <dsp:cNvPr id="0" name=""/>
        <dsp:cNvSpPr/>
      </dsp:nvSpPr>
      <dsp:spPr>
        <a:xfrm>
          <a:off x="482844" y="1574"/>
          <a:ext cx="1675990" cy="100559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Giving advice</a:t>
          </a:r>
        </a:p>
      </dsp:txBody>
      <dsp:txXfrm>
        <a:off x="482844" y="1574"/>
        <a:ext cx="1675990" cy="1005594"/>
      </dsp:txXfrm>
    </dsp:sp>
    <dsp:sp modelId="{66ACDE96-B92B-6D4D-9F91-8946B4B349F8}">
      <dsp:nvSpPr>
        <dsp:cNvPr id="0" name=""/>
        <dsp:cNvSpPr/>
      </dsp:nvSpPr>
      <dsp:spPr>
        <a:xfrm>
          <a:off x="2326434" y="1574"/>
          <a:ext cx="1675990" cy="100559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Minimizing feelings</a:t>
          </a:r>
        </a:p>
      </dsp:txBody>
      <dsp:txXfrm>
        <a:off x="2326434" y="1574"/>
        <a:ext cx="1675990" cy="1005594"/>
      </dsp:txXfrm>
    </dsp:sp>
    <dsp:sp modelId="{36152748-644D-1B41-8B7C-C3D53323C76E}">
      <dsp:nvSpPr>
        <dsp:cNvPr id="0" name=""/>
        <dsp:cNvSpPr/>
      </dsp:nvSpPr>
      <dsp:spPr>
        <a:xfrm>
          <a:off x="4170024" y="1574"/>
          <a:ext cx="1675990" cy="1005594"/>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False reassurance</a:t>
          </a:r>
        </a:p>
      </dsp:txBody>
      <dsp:txXfrm>
        <a:off x="4170024" y="1574"/>
        <a:ext cx="1675990" cy="1005594"/>
      </dsp:txXfrm>
    </dsp:sp>
    <dsp:sp modelId="{EF83CB7B-1435-E84E-805A-7BCA544A3141}">
      <dsp:nvSpPr>
        <dsp:cNvPr id="0" name=""/>
        <dsp:cNvSpPr/>
      </dsp:nvSpPr>
      <dsp:spPr>
        <a:xfrm>
          <a:off x="6013614" y="1574"/>
          <a:ext cx="1675990" cy="100559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Making value judgments </a:t>
          </a:r>
        </a:p>
      </dsp:txBody>
      <dsp:txXfrm>
        <a:off x="6013614" y="1574"/>
        <a:ext cx="1675990" cy="1005594"/>
      </dsp:txXfrm>
    </dsp:sp>
    <dsp:sp modelId="{266BE471-61C9-5F4F-9A38-7350BC6C9BFB}">
      <dsp:nvSpPr>
        <dsp:cNvPr id="0" name=""/>
        <dsp:cNvSpPr/>
      </dsp:nvSpPr>
      <dsp:spPr>
        <a:xfrm>
          <a:off x="482844" y="1174767"/>
          <a:ext cx="1675990" cy="1005594"/>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Asking “why” questions</a:t>
          </a:r>
        </a:p>
      </dsp:txBody>
      <dsp:txXfrm>
        <a:off x="482844" y="1174767"/>
        <a:ext cx="1675990" cy="1005594"/>
      </dsp:txXfrm>
    </dsp:sp>
    <dsp:sp modelId="{B9296F11-026E-904E-8E0E-0A6EFA41A431}">
      <dsp:nvSpPr>
        <dsp:cNvPr id="0" name=""/>
        <dsp:cNvSpPr/>
      </dsp:nvSpPr>
      <dsp:spPr>
        <a:xfrm>
          <a:off x="2326434" y="1174767"/>
          <a:ext cx="1675990" cy="100559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Asking excessive questions</a:t>
          </a:r>
        </a:p>
      </dsp:txBody>
      <dsp:txXfrm>
        <a:off x="2326434" y="1174767"/>
        <a:ext cx="1675990" cy="1005594"/>
      </dsp:txXfrm>
    </dsp:sp>
    <dsp:sp modelId="{70B8614C-CE65-844D-BD29-E9F5CFCB6552}">
      <dsp:nvSpPr>
        <dsp:cNvPr id="0" name=""/>
        <dsp:cNvSpPr/>
      </dsp:nvSpPr>
      <dsp:spPr>
        <a:xfrm>
          <a:off x="4170024" y="1174767"/>
          <a:ext cx="1675990" cy="100559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Using clichés</a:t>
          </a:r>
        </a:p>
      </dsp:txBody>
      <dsp:txXfrm>
        <a:off x="4170024" y="1174767"/>
        <a:ext cx="1675990" cy="1005594"/>
      </dsp:txXfrm>
    </dsp:sp>
    <dsp:sp modelId="{D9C2A9AC-21E2-844D-B401-5760C1C87A1F}">
      <dsp:nvSpPr>
        <dsp:cNvPr id="0" name=""/>
        <dsp:cNvSpPr/>
      </dsp:nvSpPr>
      <dsp:spPr>
        <a:xfrm>
          <a:off x="6013614" y="1174767"/>
          <a:ext cx="1675990" cy="1005594"/>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Giving approval—agreeing/cheerleading</a:t>
          </a:r>
        </a:p>
      </dsp:txBody>
      <dsp:txXfrm>
        <a:off x="6013614" y="1174767"/>
        <a:ext cx="1675990" cy="1005594"/>
      </dsp:txXfrm>
    </dsp:sp>
    <dsp:sp modelId="{ACCAC1DC-D97A-0F4A-980F-A3F436B6D8D1}">
      <dsp:nvSpPr>
        <dsp:cNvPr id="0" name=""/>
        <dsp:cNvSpPr/>
      </dsp:nvSpPr>
      <dsp:spPr>
        <a:xfrm>
          <a:off x="2326434" y="2347961"/>
          <a:ext cx="1675990" cy="100559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Disapproving—disagreeing</a:t>
          </a:r>
        </a:p>
      </dsp:txBody>
      <dsp:txXfrm>
        <a:off x="2326434" y="2347961"/>
        <a:ext cx="1675990" cy="1005594"/>
      </dsp:txXfrm>
    </dsp:sp>
    <dsp:sp modelId="{0A6F046E-A74A-D34C-B1DF-C08F40A294B5}">
      <dsp:nvSpPr>
        <dsp:cNvPr id="0" name=""/>
        <dsp:cNvSpPr/>
      </dsp:nvSpPr>
      <dsp:spPr>
        <a:xfrm>
          <a:off x="4170024" y="2347961"/>
          <a:ext cx="1675990" cy="1005594"/>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Changing the subject</a:t>
          </a:r>
        </a:p>
      </dsp:txBody>
      <dsp:txXfrm>
        <a:off x="4170024" y="2347961"/>
        <a:ext cx="1675990" cy="10055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241F04-D2B8-BA46-B4E2-F0ACA3F40D82}">
      <dsp:nvSpPr>
        <dsp:cNvPr id="0" name=""/>
        <dsp:cNvSpPr/>
      </dsp:nvSpPr>
      <dsp:spPr>
        <a:xfrm>
          <a:off x="0" y="17536"/>
          <a:ext cx="2553890" cy="153233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Arguing or challenging the patient</a:t>
          </a:r>
        </a:p>
      </dsp:txBody>
      <dsp:txXfrm>
        <a:off x="0" y="17536"/>
        <a:ext cx="2553890" cy="1532334"/>
      </dsp:txXfrm>
    </dsp:sp>
    <dsp:sp modelId="{15976401-48DC-AF46-86CA-4267FCAD976F}">
      <dsp:nvSpPr>
        <dsp:cNvPr id="0" name=""/>
        <dsp:cNvSpPr/>
      </dsp:nvSpPr>
      <dsp:spPr>
        <a:xfrm>
          <a:off x="2809279" y="17536"/>
          <a:ext cx="2553890" cy="1532334"/>
        </a:xfrm>
        <a:prstGeom prst="rect">
          <a:avLst/>
        </a:prstGeom>
        <a:solidFill>
          <a:schemeClr val="accent2">
            <a:hueOff val="-264675"/>
            <a:satOff val="298"/>
            <a:lumOff val="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Interpreting or speculating</a:t>
          </a:r>
        </a:p>
      </dsp:txBody>
      <dsp:txXfrm>
        <a:off x="2809279" y="17536"/>
        <a:ext cx="2553890" cy="1532334"/>
      </dsp:txXfrm>
    </dsp:sp>
    <dsp:sp modelId="{4CD0F7D8-EA57-A64C-83A1-9EC24E3B77DC}">
      <dsp:nvSpPr>
        <dsp:cNvPr id="0" name=""/>
        <dsp:cNvSpPr/>
      </dsp:nvSpPr>
      <dsp:spPr>
        <a:xfrm>
          <a:off x="5618559" y="17536"/>
          <a:ext cx="2553890" cy="1532334"/>
        </a:xfrm>
        <a:prstGeom prst="rect">
          <a:avLst/>
        </a:prstGeom>
        <a:solidFill>
          <a:schemeClr val="accent2">
            <a:hueOff val="-529349"/>
            <a:satOff val="597"/>
            <a:lumOff val="1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Probing into sensitive areas the patient doesn’t want to discuss</a:t>
          </a:r>
        </a:p>
      </dsp:txBody>
      <dsp:txXfrm>
        <a:off x="5618559" y="17536"/>
        <a:ext cx="2553890" cy="1532334"/>
      </dsp:txXfrm>
    </dsp:sp>
    <dsp:sp modelId="{9CA0700C-FCA2-4D4A-AFF3-A49027EDB6CE}">
      <dsp:nvSpPr>
        <dsp:cNvPr id="0" name=""/>
        <dsp:cNvSpPr/>
      </dsp:nvSpPr>
      <dsp:spPr>
        <a:xfrm>
          <a:off x="0" y="1805259"/>
          <a:ext cx="2553890" cy="1532334"/>
        </a:xfrm>
        <a:prstGeom prst="rect">
          <a:avLst/>
        </a:prstGeom>
        <a:solidFill>
          <a:schemeClr val="accent2">
            <a:hueOff val="-794024"/>
            <a:satOff val="895"/>
            <a:lumOff val="2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Trying to “sell” the patient on accepting treatment</a:t>
          </a:r>
        </a:p>
      </dsp:txBody>
      <dsp:txXfrm>
        <a:off x="0" y="1805259"/>
        <a:ext cx="2553890" cy="1532334"/>
      </dsp:txXfrm>
    </dsp:sp>
    <dsp:sp modelId="{BAA0CF4A-4279-B64F-A6B0-BF180E262125}">
      <dsp:nvSpPr>
        <dsp:cNvPr id="0" name=""/>
        <dsp:cNvSpPr/>
      </dsp:nvSpPr>
      <dsp:spPr>
        <a:xfrm>
          <a:off x="2809279" y="1805259"/>
          <a:ext cx="2553890" cy="1532334"/>
        </a:xfrm>
        <a:prstGeom prst="rect">
          <a:avLst/>
        </a:prstGeom>
        <a:solidFill>
          <a:schemeClr val="accent2">
            <a:hueOff val="-1058698"/>
            <a:satOff val="1194"/>
            <a:lumOff val="2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Joining in attacks patients launch on others</a:t>
          </a:r>
        </a:p>
      </dsp:txBody>
      <dsp:txXfrm>
        <a:off x="2809279" y="1805259"/>
        <a:ext cx="2553890" cy="1532334"/>
      </dsp:txXfrm>
    </dsp:sp>
    <dsp:sp modelId="{17245FB7-F183-5F42-B2BD-0A63640F6056}">
      <dsp:nvSpPr>
        <dsp:cNvPr id="0" name=""/>
        <dsp:cNvSpPr/>
      </dsp:nvSpPr>
      <dsp:spPr>
        <a:xfrm>
          <a:off x="5618559" y="1805259"/>
          <a:ext cx="2553890" cy="1532334"/>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Participation in criticizing other staff members</a:t>
          </a:r>
        </a:p>
      </dsp:txBody>
      <dsp:txXfrm>
        <a:off x="5618559" y="1805259"/>
        <a:ext cx="2553890" cy="15323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5ECC2-7C10-F64D-8092-425F0FDF7D7A}">
      <dsp:nvSpPr>
        <dsp:cNvPr id="0" name=""/>
        <dsp:cNvSpPr/>
      </dsp:nvSpPr>
      <dsp:spPr>
        <a:xfrm>
          <a:off x="0" y="72297"/>
          <a:ext cx="4231481" cy="112720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Communication style</a:t>
          </a:r>
        </a:p>
      </dsp:txBody>
      <dsp:txXfrm>
        <a:off x="55026" y="127323"/>
        <a:ext cx="4121429" cy="1017151"/>
      </dsp:txXfrm>
    </dsp:sp>
    <dsp:sp modelId="{A2165D53-567C-B844-A4A2-C9484F79040F}">
      <dsp:nvSpPr>
        <dsp:cNvPr id="0" name=""/>
        <dsp:cNvSpPr/>
      </dsp:nvSpPr>
      <dsp:spPr>
        <a:xfrm>
          <a:off x="0" y="1288781"/>
          <a:ext cx="4231481" cy="1127203"/>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Use of eye contact</a:t>
          </a:r>
        </a:p>
      </dsp:txBody>
      <dsp:txXfrm>
        <a:off x="55026" y="1343807"/>
        <a:ext cx="4121429" cy="1017151"/>
      </dsp:txXfrm>
    </dsp:sp>
    <dsp:sp modelId="{B2613458-837D-584D-85AC-8517F9205765}">
      <dsp:nvSpPr>
        <dsp:cNvPr id="0" name=""/>
        <dsp:cNvSpPr/>
      </dsp:nvSpPr>
      <dsp:spPr>
        <a:xfrm>
          <a:off x="0" y="2505264"/>
          <a:ext cx="4231481" cy="1127203"/>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Perception of touch</a:t>
          </a:r>
        </a:p>
      </dsp:txBody>
      <dsp:txXfrm>
        <a:off x="55026" y="2560290"/>
        <a:ext cx="4121429" cy="1017151"/>
      </dsp:txXfrm>
    </dsp:sp>
    <dsp:sp modelId="{A0FF4320-BBC3-9942-AC73-253BB023F180}">
      <dsp:nvSpPr>
        <dsp:cNvPr id="0" name=""/>
        <dsp:cNvSpPr/>
      </dsp:nvSpPr>
      <dsp:spPr>
        <a:xfrm>
          <a:off x="0" y="3721748"/>
          <a:ext cx="4231481" cy="1127203"/>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Cultural filters—form of bias or prejudice </a:t>
          </a:r>
        </a:p>
      </dsp:txBody>
      <dsp:txXfrm>
        <a:off x="55026" y="3776774"/>
        <a:ext cx="4121429" cy="101715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5426" name="Rectangle 2">
            <a:extLst>
              <a:ext uri="{FF2B5EF4-FFF2-40B4-BE49-F238E27FC236}">
                <a16:creationId xmlns:a16="http://schemas.microsoft.com/office/drawing/2014/main" id="{6B7D6957-DD54-43D9-9939-3B210126162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255427" name="Rectangle 3">
            <a:extLst>
              <a:ext uri="{FF2B5EF4-FFF2-40B4-BE49-F238E27FC236}">
                <a16:creationId xmlns:a16="http://schemas.microsoft.com/office/drawing/2014/main" id="{4E6B6109-67E4-48DB-B5B4-3C11F0B3CD8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4100" name="Rectangle 4">
            <a:extLst>
              <a:ext uri="{FF2B5EF4-FFF2-40B4-BE49-F238E27FC236}">
                <a16:creationId xmlns:a16="http://schemas.microsoft.com/office/drawing/2014/main" id="{439A361C-C5B2-41FA-B208-65E21ABF937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5429" name="Rectangle 5">
            <a:extLst>
              <a:ext uri="{FF2B5EF4-FFF2-40B4-BE49-F238E27FC236}">
                <a16:creationId xmlns:a16="http://schemas.microsoft.com/office/drawing/2014/main" id="{0EBC20AB-4654-4C1B-957E-18D2D98CBD6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55430" name="Rectangle 6">
            <a:extLst>
              <a:ext uri="{FF2B5EF4-FFF2-40B4-BE49-F238E27FC236}">
                <a16:creationId xmlns:a16="http://schemas.microsoft.com/office/drawing/2014/main" id="{F788623B-A11D-413F-B098-0FFA20CCE02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255431" name="Rectangle 7">
            <a:extLst>
              <a:ext uri="{FF2B5EF4-FFF2-40B4-BE49-F238E27FC236}">
                <a16:creationId xmlns:a16="http://schemas.microsoft.com/office/drawing/2014/main" id="{DBCBF99E-2836-4080-B0FE-F33A763907B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6C5F6D4-E0E1-4E7E-944A-0051CC6949E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D31097D4-B447-481C-A7CE-C7520805FC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D65AAC4D-C706-44C4-A04F-89752738AEFB}" type="slidenum">
              <a:rPr lang="en-US" altLang="en-US"/>
              <a:pPr/>
              <a:t>1</a:t>
            </a:fld>
            <a:endParaRPr lang="en-US" altLang="en-US"/>
          </a:p>
        </p:txBody>
      </p:sp>
      <p:sp>
        <p:nvSpPr>
          <p:cNvPr id="6147" name="Rectangle 2">
            <a:extLst>
              <a:ext uri="{FF2B5EF4-FFF2-40B4-BE49-F238E27FC236}">
                <a16:creationId xmlns:a16="http://schemas.microsoft.com/office/drawing/2014/main" id="{F1B52417-78CB-4159-930D-5CE1630F2A7B}"/>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3EB01C9E-4521-488E-9794-32E66D0377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97E9C78-DD80-411A-A155-D9EC52F8FEF1}"/>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0AA98DA8-4AE0-46F4-8F86-DA0603DE92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itchFamily="1" charset="-128"/>
            </a:endParaRPr>
          </a:p>
        </p:txBody>
      </p:sp>
      <p:sp>
        <p:nvSpPr>
          <p:cNvPr id="25604" name="Slide Number Placeholder 3">
            <a:extLst>
              <a:ext uri="{FF2B5EF4-FFF2-40B4-BE49-F238E27FC236}">
                <a16:creationId xmlns:a16="http://schemas.microsoft.com/office/drawing/2014/main" id="{EDA9B34B-6210-45E7-B171-908286C907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ABCF31F7-EAF7-469A-AAB6-162256C2F5D9}" type="slidenum">
              <a:rPr lang="en-US" altLang="en-US"/>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174E37C-BA17-47F8-9DAC-D84CA8A69F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FFB19F2-8B1E-4F7E-AF7F-7428F46C6D8E}" type="slidenum">
              <a:rPr lang="en-US" altLang="en-US"/>
              <a:pPr/>
              <a:t>12</a:t>
            </a:fld>
            <a:endParaRPr lang="en-US" altLang="en-US"/>
          </a:p>
        </p:txBody>
      </p:sp>
      <p:sp>
        <p:nvSpPr>
          <p:cNvPr id="27651" name="Rectangle 2">
            <a:extLst>
              <a:ext uri="{FF2B5EF4-FFF2-40B4-BE49-F238E27FC236}">
                <a16:creationId xmlns:a16="http://schemas.microsoft.com/office/drawing/2014/main" id="{DC7EFCCF-1E1B-4390-8BC7-B9C6536E54C7}"/>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4703953-9DDF-48B6-A589-4922FEE2EC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31D4C285-ABC9-4AE7-8BE5-AC7C8E0F1A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38EFAC15-CEF1-4C53-9822-C3B566F7B7CD}" type="slidenum">
              <a:rPr lang="en-US" altLang="en-US"/>
              <a:pPr/>
              <a:t>13</a:t>
            </a:fld>
            <a:endParaRPr lang="en-US" altLang="en-US"/>
          </a:p>
        </p:txBody>
      </p:sp>
      <p:sp>
        <p:nvSpPr>
          <p:cNvPr id="29699" name="Rectangle 2">
            <a:extLst>
              <a:ext uri="{FF2B5EF4-FFF2-40B4-BE49-F238E27FC236}">
                <a16:creationId xmlns:a16="http://schemas.microsoft.com/office/drawing/2014/main" id="{048E7A84-0C83-4DD2-A9CD-17A4DED739E6}"/>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3C10B156-233F-4E0B-82E5-CE5B6AE57D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62D04265-035A-43FD-96AC-DEEFFD4B9E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B7755567-68B9-4788-B11A-96349BEF5FBD}" type="slidenum">
              <a:rPr lang="en-US" altLang="en-US"/>
              <a:pPr/>
              <a:t>14</a:t>
            </a:fld>
            <a:endParaRPr lang="en-US" altLang="en-US"/>
          </a:p>
        </p:txBody>
      </p:sp>
      <p:sp>
        <p:nvSpPr>
          <p:cNvPr id="31747" name="Rectangle 2">
            <a:extLst>
              <a:ext uri="{FF2B5EF4-FFF2-40B4-BE49-F238E27FC236}">
                <a16:creationId xmlns:a16="http://schemas.microsoft.com/office/drawing/2014/main" id="{F73DC0A1-568D-407F-9326-882A3860C0D9}"/>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8F352DB1-5394-46E4-8C16-7037D3FD27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itchFamily="1"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EAE0C3A-3258-4309-B44C-BDE43B5B97F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E64BA50-737F-4012-B940-B74344BC21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ヒラギノ角ゴ Pro W3" pitchFamily="1" charset="-128"/>
            </a:endParaRPr>
          </a:p>
        </p:txBody>
      </p:sp>
      <p:sp>
        <p:nvSpPr>
          <p:cNvPr id="33796" name="Slide Number Placeholder 3">
            <a:extLst>
              <a:ext uri="{FF2B5EF4-FFF2-40B4-BE49-F238E27FC236}">
                <a16:creationId xmlns:a16="http://schemas.microsoft.com/office/drawing/2014/main" id="{6C293845-58EC-442C-B8E4-FD03521B8A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12B5D671-54AB-4D45-A44F-9F0139926BED}" type="slidenum">
              <a:rPr lang="en-US" altLang="en-US"/>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A72B53B-49F0-4667-A9F2-FB7363FCE593}"/>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CF6562EE-0BDA-4B9E-9798-85AA5522B6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35844" name="Slide Number Placeholder 3">
            <a:extLst>
              <a:ext uri="{FF2B5EF4-FFF2-40B4-BE49-F238E27FC236}">
                <a16:creationId xmlns:a16="http://schemas.microsoft.com/office/drawing/2014/main" id="{B48F8264-F202-4628-9B56-D1811C6C76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DBA335B-AD8F-4E1E-A4A8-01AAA435BDDB}" type="slidenum">
              <a:rPr lang="en-US" altLang="en-US"/>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C4117B9-B73C-4BF1-88E3-CE0A0831D8DC}"/>
              </a:ext>
            </a:extLst>
          </p:cNvPr>
          <p:cNvSpPr>
            <a:spLocks noGrp="1" noRot="1" noChangeAspect="1" noChangeArrowheads="1" noTextEdit="1"/>
          </p:cNvSpPr>
          <p:nvPr>
            <p:ph type="sldImg"/>
          </p:nvPr>
        </p:nvSpPr>
        <p:spPr>
          <a:ln/>
        </p:spPr>
      </p:sp>
      <p:sp>
        <p:nvSpPr>
          <p:cNvPr id="62467" name="Notes Placeholder 2">
            <a:extLst>
              <a:ext uri="{FF2B5EF4-FFF2-40B4-BE49-F238E27FC236}">
                <a16:creationId xmlns:a16="http://schemas.microsoft.com/office/drawing/2014/main" id="{DCADFC64-B0DC-4676-A735-9E770335E7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
        <p:nvSpPr>
          <p:cNvPr id="62468" name="Slide Number Placeholder 3">
            <a:extLst>
              <a:ext uri="{FF2B5EF4-FFF2-40B4-BE49-F238E27FC236}">
                <a16:creationId xmlns:a16="http://schemas.microsoft.com/office/drawing/2014/main" id="{4569F134-3E2F-4E4C-AEA4-DE70C15B71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B679104-D4A5-486A-8310-A0BD564AD6D1}" type="slidenum">
              <a:rPr lang="en-US" altLang="en-US"/>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1AB561B6-A340-E197-F370-5D77A99F4742}"/>
              </a:ext>
            </a:extLst>
          </p:cNvPr>
          <p:cNvSpPr>
            <a:spLocks noGrp="1" noRot="1" noChangeAspect="1" noChangeArrowheads="1" noTextEdit="1"/>
          </p:cNvSpPr>
          <p:nvPr>
            <p:ph type="sldImg"/>
          </p:nvPr>
        </p:nvSpPr>
        <p:spPr>
          <a:ln/>
        </p:spPr>
      </p:sp>
      <p:sp>
        <p:nvSpPr>
          <p:cNvPr id="58370" name="Notes Placeholder 2">
            <a:extLst>
              <a:ext uri="{FF2B5EF4-FFF2-40B4-BE49-F238E27FC236}">
                <a16:creationId xmlns:a16="http://schemas.microsoft.com/office/drawing/2014/main" id="{E9B37853-A504-D2E3-115E-928139BCBD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58371" name="Slide Number Placeholder 3">
            <a:extLst>
              <a:ext uri="{FF2B5EF4-FFF2-40B4-BE49-F238E27FC236}">
                <a16:creationId xmlns:a16="http://schemas.microsoft.com/office/drawing/2014/main" id="{9229E976-A1B4-6935-E547-6EE879E3A5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360369B5-E2EF-E94A-A625-CC5A5CC47CFA}" type="slidenum">
              <a:rPr lang="en-US" altLang="en-US"/>
              <a:pPr>
                <a:spcBef>
                  <a:spcPct val="0"/>
                </a:spcBef>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F4D03539-19FD-405B-A9B2-479DC226FF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B8407EE-0416-4CD9-B619-D260479ECC75}" type="slidenum">
              <a:rPr lang="en-US" altLang="en-US"/>
              <a:pPr/>
              <a:t>19</a:t>
            </a:fld>
            <a:endParaRPr lang="en-US" altLang="en-US"/>
          </a:p>
        </p:txBody>
      </p:sp>
      <p:sp>
        <p:nvSpPr>
          <p:cNvPr id="41987" name="Rectangle 2">
            <a:extLst>
              <a:ext uri="{FF2B5EF4-FFF2-40B4-BE49-F238E27FC236}">
                <a16:creationId xmlns:a16="http://schemas.microsoft.com/office/drawing/2014/main" id="{947E4A44-14CE-4681-BE4F-076AE4957BC6}"/>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30536A6A-E883-4D86-B780-DBF9C91E0E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endParaRPr lang="en-US" altLang="en-US" b="1" dirty="0">
              <a:latin typeface="Arial" panose="020B0604020202020204" pitchFamily="34" charset="0"/>
              <a:ea typeface="ヒラギノ角ゴ Pro W3" pitchFamily="1"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4FD316A7-86EE-7EDC-CC13-43F5AD5CA300}"/>
              </a:ext>
            </a:extLst>
          </p:cNvPr>
          <p:cNvSpPr>
            <a:spLocks noGrp="1" noRot="1" noChangeAspect="1" noChangeArrowheads="1" noTextEdit="1"/>
          </p:cNvSpPr>
          <p:nvPr>
            <p:ph type="sldImg"/>
          </p:nvPr>
        </p:nvSpPr>
        <p:spPr>
          <a:ln/>
        </p:spPr>
      </p:sp>
      <p:sp>
        <p:nvSpPr>
          <p:cNvPr id="65538" name="Notes Placeholder 2">
            <a:extLst>
              <a:ext uri="{FF2B5EF4-FFF2-40B4-BE49-F238E27FC236}">
                <a16:creationId xmlns:a16="http://schemas.microsoft.com/office/drawing/2014/main" id="{A6DDF4B1-CF94-A65E-333D-3A020B7D4D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65539" name="Slide Number Placeholder 3">
            <a:extLst>
              <a:ext uri="{FF2B5EF4-FFF2-40B4-BE49-F238E27FC236}">
                <a16:creationId xmlns:a16="http://schemas.microsoft.com/office/drawing/2014/main" id="{C18E6DFA-165A-5F6F-7594-A40C9A8DCD5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3688BED5-187A-B443-A9CD-5E75DD5FB46D}" type="slidenum">
              <a:rPr lang="en-US" altLang="en-US"/>
              <a:pPr>
                <a:spcBef>
                  <a:spcPct val="0"/>
                </a:spcBef>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A24E4AA4-02C7-46A5-B4F3-5DC841322E71}"/>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CB528D98-AFD0-4C2C-8C06-661A263DB7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
        <p:nvSpPr>
          <p:cNvPr id="10244" name="Slide Number Placeholder 3">
            <a:extLst>
              <a:ext uri="{FF2B5EF4-FFF2-40B4-BE49-F238E27FC236}">
                <a16:creationId xmlns:a16="http://schemas.microsoft.com/office/drawing/2014/main" id="{0F81E054-E3E5-4720-94AD-BF751F6624A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168057F-8094-41A3-B758-03D7A9D3C3B3}"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FC8BD78C-816A-9CF1-EF19-1F53CB44D4A0}"/>
              </a:ext>
            </a:extLst>
          </p:cNvPr>
          <p:cNvSpPr>
            <a:spLocks noGrp="1" noRot="1" noChangeAspect="1" noChangeArrowheads="1" noTextEdit="1"/>
          </p:cNvSpPr>
          <p:nvPr>
            <p:ph type="sldImg"/>
          </p:nvPr>
        </p:nvSpPr>
        <p:spPr>
          <a:ln/>
        </p:spPr>
      </p:sp>
      <p:sp>
        <p:nvSpPr>
          <p:cNvPr id="67586" name="Notes Placeholder 2">
            <a:extLst>
              <a:ext uri="{FF2B5EF4-FFF2-40B4-BE49-F238E27FC236}">
                <a16:creationId xmlns:a16="http://schemas.microsoft.com/office/drawing/2014/main" id="{22856EFD-A06B-9622-BD6C-F917151E89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67587" name="Slide Number Placeholder 3">
            <a:extLst>
              <a:ext uri="{FF2B5EF4-FFF2-40B4-BE49-F238E27FC236}">
                <a16:creationId xmlns:a16="http://schemas.microsoft.com/office/drawing/2014/main" id="{E396BFB9-9253-E64A-089F-445A2B83FF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FCDABBE1-5795-2E40-BA90-5496418BCBC2}" type="slidenum">
              <a:rPr lang="en-US" altLang="en-US"/>
              <a:pPr>
                <a:spcBef>
                  <a:spcPct val="0"/>
                </a:spcBef>
              </a:pPr>
              <a:t>21</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CFB5AA02-738B-36D5-23A5-D7876549AFE2}"/>
              </a:ext>
            </a:extLst>
          </p:cNvPr>
          <p:cNvSpPr>
            <a:spLocks noGrp="1" noRot="1" noChangeAspect="1" noChangeArrowheads="1" noTextEdit="1"/>
          </p:cNvSpPr>
          <p:nvPr>
            <p:ph type="sldImg"/>
          </p:nvPr>
        </p:nvSpPr>
        <p:spPr>
          <a:ln/>
        </p:spPr>
      </p:sp>
      <p:sp>
        <p:nvSpPr>
          <p:cNvPr id="69634" name="Notes Placeholder 2">
            <a:extLst>
              <a:ext uri="{FF2B5EF4-FFF2-40B4-BE49-F238E27FC236}">
                <a16:creationId xmlns:a16="http://schemas.microsoft.com/office/drawing/2014/main" id="{065A8ECC-699C-C047-7088-9FC3FC85F4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anose="020B0300000000000000" pitchFamily="34" charset="-128"/>
            </a:endParaRPr>
          </a:p>
        </p:txBody>
      </p:sp>
      <p:sp>
        <p:nvSpPr>
          <p:cNvPr id="69635" name="Slide Number Placeholder 3">
            <a:extLst>
              <a:ext uri="{FF2B5EF4-FFF2-40B4-BE49-F238E27FC236}">
                <a16:creationId xmlns:a16="http://schemas.microsoft.com/office/drawing/2014/main" id="{2A4066DD-935F-0F84-1EBD-57C8BB1F7D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anose="020B0300000000000000" pitchFamily="34" charset="-128"/>
              </a:defRPr>
            </a:lvl1pPr>
            <a:lvl2pPr marL="742950" indent="-285750">
              <a:spcBef>
                <a:spcPct val="30000"/>
              </a:spcBef>
              <a:defRPr sz="1200">
                <a:solidFill>
                  <a:schemeClr val="tx1"/>
                </a:solidFill>
                <a:latin typeface="Arial" panose="020B0604020202020204" pitchFamily="34" charset="0"/>
                <a:ea typeface="ヒラギノ角ゴ Pro W3" panose="020B0300000000000000" pitchFamily="34" charset="-128"/>
              </a:defRPr>
            </a:lvl2pPr>
            <a:lvl3pPr marL="1143000" indent="-228600">
              <a:spcBef>
                <a:spcPct val="30000"/>
              </a:spcBef>
              <a:defRPr sz="1200">
                <a:solidFill>
                  <a:schemeClr val="tx1"/>
                </a:solidFill>
                <a:latin typeface="Arial" panose="020B0604020202020204" pitchFamily="34" charset="0"/>
                <a:ea typeface="ヒラギノ角ゴ Pro W3" panose="020B0300000000000000" pitchFamily="34" charset="-128"/>
              </a:defRPr>
            </a:lvl3pPr>
            <a:lvl4pPr marL="1600200" indent="-228600">
              <a:spcBef>
                <a:spcPct val="30000"/>
              </a:spcBef>
              <a:defRPr sz="1200">
                <a:solidFill>
                  <a:schemeClr val="tx1"/>
                </a:solidFill>
                <a:latin typeface="Arial" panose="020B0604020202020204" pitchFamily="34" charset="0"/>
                <a:ea typeface="ヒラギノ角ゴ Pro W3" panose="020B0300000000000000" pitchFamily="34" charset="-128"/>
              </a:defRPr>
            </a:lvl4pPr>
            <a:lvl5pPr marL="2057400" indent="-228600">
              <a:spcBef>
                <a:spcPct val="30000"/>
              </a:spcBef>
              <a:defRPr sz="12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anose="020B0300000000000000" pitchFamily="34" charset="-128"/>
              </a:defRPr>
            </a:lvl9pPr>
          </a:lstStyle>
          <a:p>
            <a:pPr>
              <a:spcBef>
                <a:spcPct val="0"/>
              </a:spcBef>
            </a:pPr>
            <a:fld id="{F578F8C2-279A-CB42-9769-B4522D058412}" type="slidenum">
              <a:rPr lang="en-US" altLang="en-US"/>
              <a:pPr>
                <a:spcBef>
                  <a:spcPct val="0"/>
                </a:spcBef>
              </a:pPr>
              <a:t>22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8ACD46A2-9E36-4138-8ED8-0C73B2E6C0AE}"/>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8BC2F107-BD99-49DB-9764-67EC2A3CA1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itchFamily="1" charset="-128"/>
            </a:endParaRPr>
          </a:p>
        </p:txBody>
      </p:sp>
      <p:sp>
        <p:nvSpPr>
          <p:cNvPr id="64516" name="Slide Number Placeholder 3">
            <a:extLst>
              <a:ext uri="{FF2B5EF4-FFF2-40B4-BE49-F238E27FC236}">
                <a16:creationId xmlns:a16="http://schemas.microsoft.com/office/drawing/2014/main" id="{06058EED-B01C-4BB7-BFE3-9300E42A13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F0142A6-9238-41FC-AF18-B16DE4350855}" type="slidenum">
              <a:rPr lang="en-US" altLang="en-US"/>
              <a:pPr/>
              <a:t>23</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EDC728A-9EA0-4B5B-8E07-9409E2557CC9}"/>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A4D43864-F1C1-4770-87E2-A41CA080D2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46084" name="Slide Number Placeholder 3">
            <a:extLst>
              <a:ext uri="{FF2B5EF4-FFF2-40B4-BE49-F238E27FC236}">
                <a16:creationId xmlns:a16="http://schemas.microsoft.com/office/drawing/2014/main" id="{08A4A9A9-7FAB-47CA-9210-AE3120867E2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2F990DA4-284E-4793-A612-2F3AE98AC6F0}" type="slidenum">
              <a:rPr lang="en-US" altLang="en-US"/>
              <a:pPr/>
              <a:t>24</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D864A1A-14AE-4676-BADF-5AED302769B5}"/>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A424F106-6930-4A8D-9656-55737B8C53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a:latin typeface="Arial" panose="020B0604020202020204" pitchFamily="34" charset="0"/>
              <a:ea typeface="ヒラギノ角ゴ Pro W3" pitchFamily="1" charset="-128"/>
            </a:endParaRPr>
          </a:p>
        </p:txBody>
      </p:sp>
      <p:sp>
        <p:nvSpPr>
          <p:cNvPr id="50180" name="Slide Number Placeholder 3">
            <a:extLst>
              <a:ext uri="{FF2B5EF4-FFF2-40B4-BE49-F238E27FC236}">
                <a16:creationId xmlns:a16="http://schemas.microsoft.com/office/drawing/2014/main" id="{20FC14CE-8D64-4008-9F4F-ACEC36A3E7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3FCD654-F31A-486F-84BC-210A1ED35A74}" type="slidenum">
              <a:rPr lang="en-US" altLang="en-US"/>
              <a:pPr/>
              <a:t>25</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9FC54B6-D4AE-4409-9F4E-65B127AADA17}"/>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F063860B-0CAD-47B0-95DC-5049F06A7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
        <p:nvSpPr>
          <p:cNvPr id="69636" name="Slide Number Placeholder 3">
            <a:extLst>
              <a:ext uri="{FF2B5EF4-FFF2-40B4-BE49-F238E27FC236}">
                <a16:creationId xmlns:a16="http://schemas.microsoft.com/office/drawing/2014/main" id="{E73CBD63-FFB4-4EFF-BBB2-6084B0B59E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14417F5-2406-4903-A335-46AC14811F90}" type="slidenum">
              <a:rPr lang="en-US" altLang="en-US"/>
              <a:pPr/>
              <a:t>27</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D12FA0A-2847-41F4-B865-6A413FBD8A51}"/>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783AE3C0-2057-412D-A763-D32CCC306D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
        <p:nvSpPr>
          <p:cNvPr id="56324" name="Slide Number Placeholder 3">
            <a:extLst>
              <a:ext uri="{FF2B5EF4-FFF2-40B4-BE49-F238E27FC236}">
                <a16:creationId xmlns:a16="http://schemas.microsoft.com/office/drawing/2014/main" id="{E318397C-E864-4E72-9249-30C0211E48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AEE3F51-8FD3-4B5E-93CF-1FAD22D12DCE}" type="slidenum">
              <a:rPr lang="en-US" altLang="en-US"/>
              <a:pPr/>
              <a:t>28</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7F88BDB-FB79-466B-A188-B3EAB5E7E0A3}"/>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8C007017-F10C-4498-98C5-E2F0EF7733B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itchFamily="1" charset="-128"/>
            </a:endParaRPr>
          </a:p>
        </p:txBody>
      </p:sp>
      <p:sp>
        <p:nvSpPr>
          <p:cNvPr id="58372" name="Slide Number Placeholder 3">
            <a:extLst>
              <a:ext uri="{FF2B5EF4-FFF2-40B4-BE49-F238E27FC236}">
                <a16:creationId xmlns:a16="http://schemas.microsoft.com/office/drawing/2014/main" id="{35841F57-F693-427D-80D8-A4EB2311A2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1E0C6B20-DD98-4748-AF42-835568A63F84}" type="slidenum">
              <a:rPr lang="en-US" altLang="en-US"/>
              <a:pPr/>
              <a:t>29</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76AF5641-1C06-46AB-968A-E93FB5FC8715}"/>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4284BC99-E678-4954-A4D0-5B1F4CED3C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71684" name="Slide Number Placeholder 3">
            <a:extLst>
              <a:ext uri="{FF2B5EF4-FFF2-40B4-BE49-F238E27FC236}">
                <a16:creationId xmlns:a16="http://schemas.microsoft.com/office/drawing/2014/main" id="{6C7FB5DD-E86B-4C18-9B0F-A15B77E90C6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A68CDF1D-DB2A-4FFE-9DCC-E9946FA463A0}" type="slidenum">
              <a:rPr lang="en-US" altLang="en-US"/>
              <a:pPr/>
              <a:t>30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BA28CDAE-EA2A-4F75-A4BC-83EF09DD9467}"/>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FF7EEE66-9417-41DA-BF84-F12CFC22BDD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
        <p:nvSpPr>
          <p:cNvPr id="12292" name="Slide Number Placeholder 3">
            <a:extLst>
              <a:ext uri="{FF2B5EF4-FFF2-40B4-BE49-F238E27FC236}">
                <a16:creationId xmlns:a16="http://schemas.microsoft.com/office/drawing/2014/main" id="{84CB3958-BC92-43D2-B068-AE3D4A0615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4F66DA6A-76CD-474C-81D8-2D471566E226}"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5F6D4-E0E1-4E7E-944A-0051CC6949E8}" type="slidenum">
              <a:rPr lang="en-US" altLang="en-US" smtClean="0"/>
              <a:pPr/>
              <a:t>4</a:t>
            </a:fld>
            <a:endParaRPr lang="en-US" altLang="en-US"/>
          </a:p>
        </p:txBody>
      </p:sp>
    </p:spTree>
    <p:extLst>
      <p:ext uri="{BB962C8B-B14F-4D97-AF65-F5344CB8AC3E}">
        <p14:creationId xmlns:p14="http://schemas.microsoft.com/office/powerpoint/2010/main" val="1383513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15926C8-05BF-495A-97C4-4E3DB862C29B}"/>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7B2E9572-78C5-4EB7-B2C1-9DF1C61A2730}"/>
              </a:ext>
            </a:extLst>
          </p:cNvPr>
          <p:cNvSpPr>
            <a:spLocks noGrp="1"/>
          </p:cNvSpPr>
          <p:nvPr>
            <p:ph type="body" idx="1"/>
          </p:nvPr>
        </p:nvSpPr>
        <p:spPr>
          <a:ln/>
        </p:spPr>
        <p:txBody>
          <a:bodyPr/>
          <a:lstStyle/>
          <a:p>
            <a:pPr eaLnBrk="1" hangingPunct="1">
              <a:defRPr/>
            </a:pPr>
            <a:endParaRPr lang="en-US" altLang="en-US" dirty="0">
              <a:latin typeface="Arial" panose="020B0604020202020204" pitchFamily="34" charset="0"/>
              <a:ea typeface="ヒラギノ角ゴ Pro W3" panose="020B0300000000000000" pitchFamily="34" charset="-128"/>
            </a:endParaRPr>
          </a:p>
        </p:txBody>
      </p:sp>
      <p:sp>
        <p:nvSpPr>
          <p:cNvPr id="15364" name="Slide Number Placeholder 3">
            <a:extLst>
              <a:ext uri="{FF2B5EF4-FFF2-40B4-BE49-F238E27FC236}">
                <a16:creationId xmlns:a16="http://schemas.microsoft.com/office/drawing/2014/main" id="{D3FF815D-1570-4D26-858E-219A7ABD35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A4A1FF1-A81E-4135-BD3D-ED8F94962496}" type="slidenum">
              <a:rPr lang="en-US" altLang="en-US"/>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CD44D8F-74E3-407B-BE40-631B556CA22F}"/>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AA1ABB15-F9E2-4309-BB2C-A74608CCFD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7412" name="Slide Number Placeholder 3">
            <a:extLst>
              <a:ext uri="{FF2B5EF4-FFF2-40B4-BE49-F238E27FC236}">
                <a16:creationId xmlns:a16="http://schemas.microsoft.com/office/drawing/2014/main" id="{618CD1FF-7809-443F-B7D9-F97A5EDE37B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DA69FDF9-31AE-47AC-A1F4-90C4D79D4A17}" type="slidenum">
              <a:rPr lang="en-US" altLang="en-US"/>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3D87D08-D4CD-4F8C-82DB-4E6867182D01}"/>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FE705643-D813-4660-99D1-D423A17F47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9460" name="Slide Number Placeholder 3">
            <a:extLst>
              <a:ext uri="{FF2B5EF4-FFF2-40B4-BE49-F238E27FC236}">
                <a16:creationId xmlns:a16="http://schemas.microsoft.com/office/drawing/2014/main" id="{839197B5-DE48-4DB9-96CD-70B873BD67D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6B1C776-F966-4BAA-9AE3-F09F295AB216}" type="slidenum">
              <a:rPr lang="en-US" altLang="en-US"/>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EF54017-BBF8-4458-A0F4-3009E32CAE1C}"/>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E2E5A235-184B-44E6-9494-AA9A01C139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21508" name="Slide Number Placeholder 3">
            <a:extLst>
              <a:ext uri="{FF2B5EF4-FFF2-40B4-BE49-F238E27FC236}">
                <a16:creationId xmlns:a16="http://schemas.microsoft.com/office/drawing/2014/main" id="{118BC788-C49E-44C7-910A-7A386F204A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4F3AB088-17FB-4231-95CA-91F3F2CF7397}" type="slidenum">
              <a:rPr lang="en-US" altLang="en-US"/>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D50B9A8-6983-404C-8E3C-C38BB7257945}"/>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3753B7D9-95F0-4839-BFD6-F52C5CBBF89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
        <p:nvSpPr>
          <p:cNvPr id="23556" name="Slide Number Placeholder 3">
            <a:extLst>
              <a:ext uri="{FF2B5EF4-FFF2-40B4-BE49-F238E27FC236}">
                <a16:creationId xmlns:a16="http://schemas.microsoft.com/office/drawing/2014/main" id="{1F27C125-1C50-4DE4-8B96-71C05863224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F99C4710-758E-4E18-80C8-A17A34352CFD}" type="slidenum">
              <a:rPr lang="en-US" altLang="en-US"/>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D1B75D77-3C28-4302-9405-A88107727309}"/>
              </a:ext>
            </a:extLst>
          </p:cNvPr>
          <p:cNvSpPr>
            <a:spLocks noGrp="1"/>
          </p:cNvSpPr>
          <p:nvPr>
            <p:ph type="sldNum" sz="quarter" idx="10"/>
          </p:nvPr>
        </p:nvSpPr>
        <p:spPr>
          <a:ln/>
        </p:spPr>
        <p:txBody>
          <a:bodyPr/>
          <a:lstStyle>
            <a:lvl1pPr>
              <a:defRPr/>
            </a:lvl1pPr>
          </a:lstStyle>
          <a:p>
            <a:r>
              <a:rPr lang="en-GB" altLang="en-US"/>
              <a:t> </a:t>
            </a:r>
            <a:fld id="{955FEF1E-C55F-4917-BE97-CB2EB1242FB5}" type="slidenum">
              <a:rPr lang="en-GB" altLang="en-US"/>
              <a:pPr/>
              <a:t>‹#›</a:t>
            </a:fld>
            <a:endParaRPr lang="en-GB" altLang="en-US"/>
          </a:p>
        </p:txBody>
      </p:sp>
      <p:sp>
        <p:nvSpPr>
          <p:cNvPr id="5" name="Footer Placeholder 8">
            <a:extLst>
              <a:ext uri="{FF2B5EF4-FFF2-40B4-BE49-F238E27FC236}">
                <a16:creationId xmlns:a16="http://schemas.microsoft.com/office/drawing/2014/main" id="{413237C4-683D-49C4-9016-0759ABC301B4}"/>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29743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EDEF364-6C4B-40F1-AF42-C17450DFAE02}" type="datetime1">
              <a:rPr lang="en-US" smtClean="0"/>
              <a:t>8/8/22</a:t>
            </a:fld>
            <a:endParaRPr 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B3BA776A-4DB1-409C-9D45-B85AEA754EED}"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6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39320DF-4239-4007-9F92-CF591F10021C}" type="datetime1">
              <a:rPr lang="en-US" smtClean="0"/>
              <a:t>8/8/22</a:t>
            </a:fld>
            <a:endParaRPr 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A5ECA689-736A-46B0-B739-24493730F565}" type="slidenum">
              <a:rPr lang="en-GB" altLang="en-US" smtClean="0"/>
              <a:pPr/>
              <a:t>‹#›</a:t>
            </a:fld>
            <a:endParaRPr lang="en-GB" altLang="en-US"/>
          </a:p>
        </p:txBody>
      </p:sp>
    </p:spTree>
    <p:extLst>
      <p:ext uri="{BB962C8B-B14F-4D97-AF65-F5344CB8AC3E}">
        <p14:creationId xmlns:p14="http://schemas.microsoft.com/office/powerpoint/2010/main" val="721217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DB8E045-231A-4543-9AEA-C5519AA22C2F}" type="datetime1">
              <a:rPr lang="en-US" smtClean="0"/>
              <a:t>8/8/22</a:t>
            </a:fld>
            <a:endParaRPr 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r>
              <a:rPr lang="en-GB" altLang="en-US"/>
              <a:t> </a:t>
            </a:r>
            <a:fld id="{A5F6FC47-FE25-4302-B0D8-92F356DF5B44}" type="slidenum">
              <a:rPr lang="en-GB" altLang="en-US" smtClean="0"/>
              <a:pPr/>
              <a:t>‹#›</a:t>
            </a:fld>
            <a:endParaRPr lang="en-GB" altLang="en-US"/>
          </a:p>
        </p:txBody>
      </p:sp>
    </p:spTree>
    <p:extLst>
      <p:ext uri="{BB962C8B-B14F-4D97-AF65-F5344CB8AC3E}">
        <p14:creationId xmlns:p14="http://schemas.microsoft.com/office/powerpoint/2010/main" val="1238549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2A2569B-0E5A-4434-A75E-8078397CCED6}" type="datetime1">
              <a:rPr lang="en-US" smtClean="0"/>
              <a:t>8/8/22</a:t>
            </a:fld>
            <a:endParaRPr 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r>
              <a:rPr lang="en-GB" altLang="en-US"/>
              <a:t> </a:t>
            </a:r>
            <a:fld id="{D50C5B39-C0CB-41A3-A4EB-A4A9B6B3384E}" type="slidenum">
              <a:rPr lang="en-GB" altLang="en-US" smtClean="0"/>
              <a:pPr/>
              <a:t>‹#›</a:t>
            </a:fld>
            <a:endParaRPr lang="en-GB" altLang="en-US"/>
          </a:p>
        </p:txBody>
      </p:sp>
    </p:spTree>
    <p:extLst>
      <p:ext uri="{BB962C8B-B14F-4D97-AF65-F5344CB8AC3E}">
        <p14:creationId xmlns:p14="http://schemas.microsoft.com/office/powerpoint/2010/main" val="565911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E75A206-2A39-4108-A2B9-D37283A27C6F}" type="datetime1">
              <a:rPr lang="en-US" smtClean="0"/>
              <a:t>8/8/22</a:t>
            </a:fld>
            <a:endParaRPr 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r>
              <a:rPr lang="en-GB" altLang="en-US"/>
              <a:t> </a:t>
            </a:r>
            <a:fld id="{5C82641A-575F-4A1F-A77D-5B2B70216265}" type="slidenum">
              <a:rPr lang="en-GB" altLang="en-US" smtClean="0"/>
              <a:pPr/>
              <a:t>‹#›</a:t>
            </a:fld>
            <a:endParaRPr lang="en-GB" altLang="en-US"/>
          </a:p>
        </p:txBody>
      </p:sp>
    </p:spTree>
    <p:extLst>
      <p:ext uri="{BB962C8B-B14F-4D97-AF65-F5344CB8AC3E}">
        <p14:creationId xmlns:p14="http://schemas.microsoft.com/office/powerpoint/2010/main" val="4287165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6C04763-C285-4C17-BCDD-124567D7D5D3}" type="datetime1">
              <a:rPr lang="en-US" smtClean="0"/>
              <a:t>8/8/22</a:t>
            </a:fld>
            <a:endParaRPr 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8984C33A-785C-41FC-B3CA-5AA032836089}" type="slidenum">
              <a:rPr lang="en-GB" altLang="en-US" smtClean="0"/>
              <a:pPr/>
              <a:t>‹#›</a:t>
            </a:fld>
            <a:endParaRPr lang="en-GB" altLang="en-US"/>
          </a:p>
        </p:txBody>
      </p:sp>
    </p:spTree>
    <p:extLst>
      <p:ext uri="{BB962C8B-B14F-4D97-AF65-F5344CB8AC3E}">
        <p14:creationId xmlns:p14="http://schemas.microsoft.com/office/powerpoint/2010/main" val="2116216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A5BAE1E-D8E7-4FAC-A78D-98B615F1758B}" type="datetime1">
              <a:rPr lang="en-US" smtClean="0"/>
              <a:t>8/8/22</a:t>
            </a:fld>
            <a:endParaRPr 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9357BE23-BBFF-48A6-BBE9-674C503A2EAC}"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358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D4AB193-2EFD-4440-832F-C7C7C08F9D44}" type="datetime1">
              <a:rPr lang="en-US" smtClean="0"/>
              <a:t>8/8/22</a:t>
            </a:fld>
            <a:endParaRPr 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7EDD1E7A-AA94-441A-B86B-CB324E0A389D}" type="slidenum">
              <a:rPr lang="en-GB" altLang="en-US" smtClean="0"/>
              <a:pPr/>
              <a:t>‹#›</a:t>
            </a:fld>
            <a:endParaRPr lang="en-GB" altLang="en-US"/>
          </a:p>
        </p:txBody>
      </p:sp>
    </p:spTree>
    <p:extLst>
      <p:ext uri="{BB962C8B-B14F-4D97-AF65-F5344CB8AC3E}">
        <p14:creationId xmlns:p14="http://schemas.microsoft.com/office/powerpoint/2010/main" val="2601436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45FE7D0-4E56-49A2-87E0-BC2925CBB84A}" type="datetime1">
              <a:rPr lang="en-US" smtClean="0"/>
              <a:t>8/8/22</a:t>
            </a:fld>
            <a:endParaRPr 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BF747957-72B8-48C6-954C-CF948B0BAAD0}" type="slidenum">
              <a:rPr lang="en-GB" altLang="en-US" smtClean="0"/>
              <a:pPr/>
              <a:t>‹#›</a:t>
            </a:fld>
            <a:endParaRPr lang="en-GB"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571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Freeform 6">
            <a:extLst>
              <a:ext uri="{FF2B5EF4-FFF2-40B4-BE49-F238E27FC236}">
                <a16:creationId xmlns:a16="http://schemas.microsoft.com/office/drawing/2014/main" id="{4FF0EC68-1F6D-A403-4C01-D9FA9BEB6B94}"/>
              </a:ext>
            </a:extLst>
          </p:cNvPr>
          <p:cNvSpPr>
            <a:spLocks noChangeAspect="1" noEditPoints="1"/>
          </p:cNvSpPr>
          <p:nvPr/>
        </p:nvSpPr>
        <p:spPr bwMode="auto">
          <a:xfrm>
            <a:off x="5489575" y="0"/>
            <a:ext cx="3394075" cy="6858000"/>
          </a:xfrm>
          <a:custGeom>
            <a:avLst/>
            <a:gdLst>
              <a:gd name="T0" fmla="*/ 2147483646 w 2409"/>
              <a:gd name="T1" fmla="*/ 2147483646 h 4865"/>
              <a:gd name="T2" fmla="*/ 2147483646 w 2409"/>
              <a:gd name="T3" fmla="*/ 2147483646 h 4865"/>
              <a:gd name="T4" fmla="*/ 2147483646 w 2409"/>
              <a:gd name="T5" fmla="*/ 2147483646 h 4865"/>
              <a:gd name="T6" fmla="*/ 2147483646 w 2409"/>
              <a:gd name="T7" fmla="*/ 2147483646 h 4865"/>
              <a:gd name="T8" fmla="*/ 2147483646 w 2409"/>
              <a:gd name="T9" fmla="*/ 2147483646 h 4865"/>
              <a:gd name="T10" fmla="*/ 2147483646 w 2409"/>
              <a:gd name="T11" fmla="*/ 2147483646 h 4865"/>
              <a:gd name="T12" fmla="*/ 2147483646 w 2409"/>
              <a:gd name="T13" fmla="*/ 2147483646 h 4865"/>
              <a:gd name="T14" fmla="*/ 2147483646 w 2409"/>
              <a:gd name="T15" fmla="*/ 2147483646 h 4865"/>
              <a:gd name="T16" fmla="*/ 2147483646 w 2409"/>
              <a:gd name="T17" fmla="*/ 2147483646 h 4865"/>
              <a:gd name="T18" fmla="*/ 2147483646 w 2409"/>
              <a:gd name="T19" fmla="*/ 2147483646 h 4865"/>
              <a:gd name="T20" fmla="*/ 2147483646 w 2409"/>
              <a:gd name="T21" fmla="*/ 2147483646 h 4865"/>
              <a:gd name="T22" fmla="*/ 2147483646 w 2409"/>
              <a:gd name="T23" fmla="*/ 2147483646 h 4865"/>
              <a:gd name="T24" fmla="*/ 2147483646 w 2409"/>
              <a:gd name="T25" fmla="*/ 2147483646 h 4865"/>
              <a:gd name="T26" fmla="*/ 2147483646 w 2409"/>
              <a:gd name="T27" fmla="*/ 2147483646 h 4865"/>
              <a:gd name="T28" fmla="*/ 2147483646 w 2409"/>
              <a:gd name="T29" fmla="*/ 2147483646 h 4865"/>
              <a:gd name="T30" fmla="*/ 2147483646 w 2409"/>
              <a:gd name="T31" fmla="*/ 2147483646 h 4865"/>
              <a:gd name="T32" fmla="*/ 2147483646 w 2409"/>
              <a:gd name="T33" fmla="*/ 2147483646 h 4865"/>
              <a:gd name="T34" fmla="*/ 2147483646 w 2409"/>
              <a:gd name="T35" fmla="*/ 2147483646 h 4865"/>
              <a:gd name="T36" fmla="*/ 2147483646 w 2409"/>
              <a:gd name="T37" fmla="*/ 2147483646 h 4865"/>
              <a:gd name="T38" fmla="*/ 2147483646 w 2409"/>
              <a:gd name="T39" fmla="*/ 2147483646 h 4865"/>
              <a:gd name="T40" fmla="*/ 2147483646 w 2409"/>
              <a:gd name="T41" fmla="*/ 2147483646 h 4865"/>
              <a:gd name="T42" fmla="*/ 2147483646 w 2409"/>
              <a:gd name="T43" fmla="*/ 2147483646 h 4865"/>
              <a:gd name="T44" fmla="*/ 2147483646 w 2409"/>
              <a:gd name="T45" fmla="*/ 2147483646 h 4865"/>
              <a:gd name="T46" fmla="*/ 2147483646 w 2409"/>
              <a:gd name="T47" fmla="*/ 2147483646 h 4865"/>
              <a:gd name="T48" fmla="*/ 2147483646 w 2409"/>
              <a:gd name="T49" fmla="*/ 2147483646 h 4865"/>
              <a:gd name="T50" fmla="*/ 2147483646 w 2409"/>
              <a:gd name="T51" fmla="*/ 2147483646 h 4865"/>
              <a:gd name="T52" fmla="*/ 2147483646 w 2409"/>
              <a:gd name="T53" fmla="*/ 2147483646 h 4865"/>
              <a:gd name="T54" fmla="*/ 2147483646 w 2409"/>
              <a:gd name="T55" fmla="*/ 2147483646 h 4865"/>
              <a:gd name="T56" fmla="*/ 2147483646 w 2409"/>
              <a:gd name="T57" fmla="*/ 2147483646 h 4865"/>
              <a:gd name="T58" fmla="*/ 2147483646 w 2409"/>
              <a:gd name="T59" fmla="*/ 2147483646 h 4865"/>
              <a:gd name="T60" fmla="*/ 2147483646 w 2409"/>
              <a:gd name="T61" fmla="*/ 2147483646 h 4865"/>
              <a:gd name="T62" fmla="*/ 2147483646 w 2409"/>
              <a:gd name="T63" fmla="*/ 2147483646 h 4865"/>
              <a:gd name="T64" fmla="*/ 2147483646 w 2409"/>
              <a:gd name="T65" fmla="*/ 2147483646 h 4865"/>
              <a:gd name="T66" fmla="*/ 2147483646 w 2409"/>
              <a:gd name="T67" fmla="*/ 2147483646 h 4865"/>
              <a:gd name="T68" fmla="*/ 2147483646 w 2409"/>
              <a:gd name="T69" fmla="*/ 2147483646 h 4865"/>
              <a:gd name="T70" fmla="*/ 2147483646 w 2409"/>
              <a:gd name="T71" fmla="*/ 2147483646 h 4865"/>
              <a:gd name="T72" fmla="*/ 2147483646 w 2409"/>
              <a:gd name="T73" fmla="*/ 2147483646 h 4865"/>
              <a:gd name="T74" fmla="*/ 2147483646 w 2409"/>
              <a:gd name="T75" fmla="*/ 2147483646 h 4865"/>
              <a:gd name="T76" fmla="*/ 2147483646 w 2409"/>
              <a:gd name="T77" fmla="*/ 2147483646 h 4865"/>
              <a:gd name="T78" fmla="*/ 2147483646 w 2409"/>
              <a:gd name="T79" fmla="*/ 2147483646 h 4865"/>
              <a:gd name="T80" fmla="*/ 2147483646 w 2409"/>
              <a:gd name="T81" fmla="*/ 2147483646 h 4865"/>
              <a:gd name="T82" fmla="*/ 2147483646 w 2409"/>
              <a:gd name="T83" fmla="*/ 2147483646 h 4865"/>
              <a:gd name="T84" fmla="*/ 2147483646 w 2409"/>
              <a:gd name="T85" fmla="*/ 2147483646 h 4865"/>
              <a:gd name="T86" fmla="*/ 2147483646 w 2409"/>
              <a:gd name="T87" fmla="*/ 2147483646 h 4865"/>
              <a:gd name="T88" fmla="*/ 2147483646 w 2409"/>
              <a:gd name="T89" fmla="*/ 2147483646 h 4865"/>
              <a:gd name="T90" fmla="*/ 2147483646 w 2409"/>
              <a:gd name="T91" fmla="*/ 2147483646 h 4865"/>
              <a:gd name="T92" fmla="*/ 2147483646 w 2409"/>
              <a:gd name="T93" fmla="*/ 2147483646 h 4865"/>
              <a:gd name="T94" fmla="*/ 2147483646 w 2409"/>
              <a:gd name="T95" fmla="*/ 2147483646 h 4865"/>
              <a:gd name="T96" fmla="*/ 2147483646 w 2409"/>
              <a:gd name="T97" fmla="*/ 2147483646 h 4865"/>
              <a:gd name="T98" fmla="*/ 2147483646 w 2409"/>
              <a:gd name="T99" fmla="*/ 2147483646 h 4865"/>
              <a:gd name="T100" fmla="*/ 2147483646 w 2409"/>
              <a:gd name="T101" fmla="*/ 2147483646 h 4865"/>
              <a:gd name="T102" fmla="*/ 2147483646 w 2409"/>
              <a:gd name="T103" fmla="*/ 2147483646 h 4865"/>
              <a:gd name="T104" fmla="*/ 2147483646 w 2409"/>
              <a:gd name="T105" fmla="*/ 2147483646 h 4865"/>
              <a:gd name="T106" fmla="*/ 2147483646 w 2409"/>
              <a:gd name="T107" fmla="*/ 2147483646 h 4865"/>
              <a:gd name="T108" fmla="*/ 2147483646 w 2409"/>
              <a:gd name="T109" fmla="*/ 2147483646 h 4865"/>
              <a:gd name="T110" fmla="*/ 2147483646 w 2409"/>
              <a:gd name="T111" fmla="*/ 2147483646 h 4865"/>
              <a:gd name="T112" fmla="*/ 2147483646 w 2409"/>
              <a:gd name="T113" fmla="*/ 2147483646 h 4865"/>
              <a:gd name="T114" fmla="*/ 2147483646 w 2409"/>
              <a:gd name="T115" fmla="*/ 2147483646 h 4865"/>
              <a:gd name="T116" fmla="*/ 2147483646 w 2409"/>
              <a:gd name="T117" fmla="*/ 2147483646 h 4865"/>
              <a:gd name="T118" fmla="*/ 2147483646 w 2409"/>
              <a:gd name="T119" fmla="*/ 2147483646 h 4865"/>
              <a:gd name="T120" fmla="*/ 2147483646 w 2409"/>
              <a:gd name="T121" fmla="*/ 2147483646 h 48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98"/>
            </a:schemeClr>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1464495D-FE56-42B1-265A-4414C5C4034B}"/>
              </a:ext>
            </a:extLst>
          </p:cNvPr>
          <p:cNvSpPr>
            <a:spLocks noGrp="1"/>
          </p:cNvSpPr>
          <p:nvPr>
            <p:ph type="dt" sz="half" idx="14"/>
          </p:nvPr>
        </p:nvSpPr>
        <p:spPr/>
        <p:txBody>
          <a:bodyPr/>
          <a:lstStyle>
            <a:lvl1pPr>
              <a:defRPr/>
            </a:lvl1pPr>
          </a:lstStyle>
          <a:p>
            <a:pPr>
              <a:defRPr/>
            </a:pPr>
            <a:fld id="{56C835FF-8803-9840-A521-5B9E86D8B432}" type="datetime4">
              <a:rPr lang="en-US" altLang="en-US"/>
              <a:pPr>
                <a:defRPr/>
              </a:pPr>
              <a:t>August 8, 2022</a:t>
            </a:fld>
            <a:endParaRPr lang="en-US" altLang="en-US"/>
          </a:p>
        </p:txBody>
      </p:sp>
      <p:sp>
        <p:nvSpPr>
          <p:cNvPr id="4" name="Footer Placeholder 4">
            <a:extLst>
              <a:ext uri="{FF2B5EF4-FFF2-40B4-BE49-F238E27FC236}">
                <a16:creationId xmlns:a16="http://schemas.microsoft.com/office/drawing/2014/main" id="{0331ACFA-8A67-DEE6-83C7-9AC39444A6FC}"/>
              </a:ext>
            </a:extLst>
          </p:cNvPr>
          <p:cNvSpPr>
            <a:spLocks noGrp="1"/>
          </p:cNvSpPr>
          <p:nvPr>
            <p:ph type="ftr" sz="quarter" idx="15"/>
          </p:nvPr>
        </p:nvSpPr>
        <p:spPr/>
        <p:txBody>
          <a:bodyPr/>
          <a:lstStyle>
            <a:lvl1pPr>
              <a:defRPr/>
            </a:lvl1pPr>
          </a:lstStyle>
          <a:p>
            <a:pPr>
              <a:defRPr/>
            </a:pPr>
            <a:r>
              <a:rPr lang="en-US" altLang="en-US"/>
              <a:t>Copyright © 2014, 2010, 2006 by Saunders, an imprint of Elsevier Inc.</a:t>
            </a:r>
          </a:p>
        </p:txBody>
      </p:sp>
      <p:sp>
        <p:nvSpPr>
          <p:cNvPr id="5" name="Slide Number Placeholder 5">
            <a:extLst>
              <a:ext uri="{FF2B5EF4-FFF2-40B4-BE49-F238E27FC236}">
                <a16:creationId xmlns:a16="http://schemas.microsoft.com/office/drawing/2014/main" id="{2719B966-98D1-C4EB-5F48-AB2B46A07D6C}"/>
              </a:ext>
            </a:extLst>
          </p:cNvPr>
          <p:cNvSpPr>
            <a:spLocks noGrp="1"/>
          </p:cNvSpPr>
          <p:nvPr>
            <p:ph type="sldNum" sz="quarter" idx="16"/>
          </p:nvPr>
        </p:nvSpPr>
        <p:spPr/>
        <p:txBody>
          <a:bodyPr/>
          <a:lstStyle>
            <a:lvl1pPr>
              <a:defRPr/>
            </a:lvl1pPr>
          </a:lstStyle>
          <a:p>
            <a:r>
              <a:rPr lang="en-GB" altLang="en-US"/>
              <a:t> </a:t>
            </a:r>
            <a:fld id="{F80D951C-E32E-7D45-A1FA-C4D20C7CDB63}" type="slidenum">
              <a:rPr lang="en-GB" altLang="en-US"/>
              <a:pPr/>
              <a:t>‹#›</a:t>
            </a:fld>
            <a:endParaRPr lang="en-GB" altLang="en-US"/>
          </a:p>
        </p:txBody>
      </p:sp>
    </p:spTree>
    <p:extLst>
      <p:ext uri="{BB962C8B-B14F-4D97-AF65-F5344CB8AC3E}">
        <p14:creationId xmlns:p14="http://schemas.microsoft.com/office/powerpoint/2010/main" val="21499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72862015-BB67-4760-8535-E2F4EBCABDD9}"/>
              </a:ext>
            </a:extLst>
          </p:cNvPr>
          <p:cNvSpPr>
            <a:spLocks noGrp="1"/>
          </p:cNvSpPr>
          <p:nvPr>
            <p:ph type="sldNum" sz="quarter" idx="10"/>
          </p:nvPr>
        </p:nvSpPr>
        <p:spPr>
          <a:ln/>
        </p:spPr>
        <p:txBody>
          <a:bodyPr/>
          <a:lstStyle>
            <a:lvl1pPr>
              <a:defRPr/>
            </a:lvl1pPr>
          </a:lstStyle>
          <a:p>
            <a:r>
              <a:rPr lang="en-GB" altLang="en-US"/>
              <a:t> </a:t>
            </a:r>
            <a:fld id="{9ED48E2D-E79A-4F3D-A9F7-9C3A0AD3FF94}" type="slidenum">
              <a:rPr lang="en-GB" altLang="en-US"/>
              <a:pPr/>
              <a:t>‹#›</a:t>
            </a:fld>
            <a:endParaRPr lang="en-GB" altLang="en-US"/>
          </a:p>
        </p:txBody>
      </p:sp>
      <p:sp>
        <p:nvSpPr>
          <p:cNvPr id="5" name="Footer Placeholder 8">
            <a:extLst>
              <a:ext uri="{FF2B5EF4-FFF2-40B4-BE49-F238E27FC236}">
                <a16:creationId xmlns:a16="http://schemas.microsoft.com/office/drawing/2014/main" id="{EA730555-5BF9-4DA8-AFD8-11588439392B}"/>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1863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91C6634D-585E-47D0-B5BA-6EDDA5CCA4A8}"/>
              </a:ext>
            </a:extLst>
          </p:cNvPr>
          <p:cNvSpPr>
            <a:spLocks noGrp="1"/>
          </p:cNvSpPr>
          <p:nvPr>
            <p:ph type="sldNum" sz="quarter" idx="10"/>
          </p:nvPr>
        </p:nvSpPr>
        <p:spPr>
          <a:ln/>
        </p:spPr>
        <p:txBody>
          <a:bodyPr/>
          <a:lstStyle>
            <a:lvl1pPr>
              <a:defRPr/>
            </a:lvl1pPr>
          </a:lstStyle>
          <a:p>
            <a:r>
              <a:rPr lang="en-GB" altLang="en-US"/>
              <a:t> </a:t>
            </a:r>
            <a:fld id="{29DB61DD-2A4A-4CA3-818F-B1AE0CA18D29}" type="slidenum">
              <a:rPr lang="en-GB" altLang="en-US"/>
              <a:pPr/>
              <a:t>‹#›</a:t>
            </a:fld>
            <a:endParaRPr lang="en-GB" altLang="en-US"/>
          </a:p>
        </p:txBody>
      </p:sp>
      <p:sp>
        <p:nvSpPr>
          <p:cNvPr id="5" name="Footer Placeholder 8">
            <a:extLst>
              <a:ext uri="{FF2B5EF4-FFF2-40B4-BE49-F238E27FC236}">
                <a16:creationId xmlns:a16="http://schemas.microsoft.com/office/drawing/2014/main" id="{19BE6E94-4494-4620-9CD9-E43918B13DE7}"/>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84955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0C52DD48-3065-48AB-B16A-B41CB1F07E16}"/>
              </a:ext>
            </a:extLst>
          </p:cNvPr>
          <p:cNvSpPr>
            <a:spLocks noGrp="1"/>
          </p:cNvSpPr>
          <p:nvPr>
            <p:ph type="sldNum" sz="quarter" idx="10"/>
          </p:nvPr>
        </p:nvSpPr>
        <p:spPr>
          <a:ln/>
        </p:spPr>
        <p:txBody>
          <a:bodyPr/>
          <a:lstStyle>
            <a:lvl1pPr>
              <a:defRPr/>
            </a:lvl1pPr>
          </a:lstStyle>
          <a:p>
            <a:r>
              <a:rPr lang="en-GB" altLang="en-US"/>
              <a:t> </a:t>
            </a:r>
            <a:fld id="{84684566-D0E5-44A1-83BA-74930ECAD680}" type="slidenum">
              <a:rPr lang="en-GB" altLang="en-US"/>
              <a:pPr/>
              <a:t>‹#›</a:t>
            </a:fld>
            <a:endParaRPr lang="en-GB" altLang="en-US"/>
          </a:p>
        </p:txBody>
      </p:sp>
      <p:sp>
        <p:nvSpPr>
          <p:cNvPr id="5" name="Footer Placeholder 8">
            <a:extLst>
              <a:ext uri="{FF2B5EF4-FFF2-40B4-BE49-F238E27FC236}">
                <a16:creationId xmlns:a16="http://schemas.microsoft.com/office/drawing/2014/main" id="{33421A1E-3221-4A50-BAE2-1850C5E841F0}"/>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2551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1D115A49-76E8-4F27-A576-5AF1B1482528}"/>
              </a:ext>
            </a:extLst>
          </p:cNvPr>
          <p:cNvSpPr>
            <a:spLocks noGrp="1"/>
          </p:cNvSpPr>
          <p:nvPr>
            <p:ph type="sldNum" sz="quarter" idx="10"/>
          </p:nvPr>
        </p:nvSpPr>
        <p:spPr>
          <a:ln/>
        </p:spPr>
        <p:txBody>
          <a:bodyPr/>
          <a:lstStyle>
            <a:lvl1pPr>
              <a:defRPr/>
            </a:lvl1pPr>
          </a:lstStyle>
          <a:p>
            <a:r>
              <a:rPr lang="en-GB" altLang="en-US"/>
              <a:t> </a:t>
            </a:r>
            <a:fld id="{98C6A01B-2FDA-4952-8CFC-8F8BC839D777}" type="slidenum">
              <a:rPr lang="en-GB" altLang="en-US"/>
              <a:pPr/>
              <a:t>‹#›</a:t>
            </a:fld>
            <a:endParaRPr lang="en-GB" altLang="en-US"/>
          </a:p>
        </p:txBody>
      </p:sp>
      <p:sp>
        <p:nvSpPr>
          <p:cNvPr id="8" name="Footer Placeholder 8">
            <a:extLst>
              <a:ext uri="{FF2B5EF4-FFF2-40B4-BE49-F238E27FC236}">
                <a16:creationId xmlns:a16="http://schemas.microsoft.com/office/drawing/2014/main" id="{E282C80A-3B0E-4F6E-8CAE-BBB808B972A3}"/>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2047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2190FF87-F645-4F50-A07F-3139E43D6626}"/>
              </a:ext>
            </a:extLst>
          </p:cNvPr>
          <p:cNvSpPr>
            <a:spLocks noGrp="1"/>
          </p:cNvSpPr>
          <p:nvPr>
            <p:ph type="sldNum" sz="quarter" idx="13"/>
          </p:nvPr>
        </p:nvSpPr>
        <p:spPr>
          <a:ln/>
        </p:spPr>
        <p:txBody>
          <a:bodyPr/>
          <a:lstStyle>
            <a:lvl1pPr>
              <a:defRPr/>
            </a:lvl1pPr>
          </a:lstStyle>
          <a:p>
            <a:r>
              <a:rPr lang="en-GB" altLang="en-US"/>
              <a:t> </a:t>
            </a:r>
            <a:fld id="{531C6197-44BF-49F6-9C0F-A80073582F08}" type="slidenum">
              <a:rPr lang="en-GB" altLang="en-US"/>
              <a:pPr/>
              <a:t>‹#›</a:t>
            </a:fld>
            <a:endParaRPr lang="en-GB" altLang="en-US"/>
          </a:p>
        </p:txBody>
      </p:sp>
      <p:sp>
        <p:nvSpPr>
          <p:cNvPr id="9" name="Footer Placeholder 8">
            <a:extLst>
              <a:ext uri="{FF2B5EF4-FFF2-40B4-BE49-F238E27FC236}">
                <a16:creationId xmlns:a16="http://schemas.microsoft.com/office/drawing/2014/main" id="{9366FDE8-B3CA-4FE6-9646-2E93708B61DD}"/>
              </a:ext>
            </a:extLst>
          </p:cNvPr>
          <p:cNvSpPr>
            <a:spLocks noGrp="1"/>
          </p:cNvSpPr>
          <p:nvPr>
            <p:ph type="ftr" sz="quarter" idx="14"/>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93647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a:xfrm>
            <a:off x="457200" y="2492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idx="1"/>
          </p:nvPr>
        </p:nvSpPr>
        <p:spPr>
          <a:xfrm>
            <a:off x="464457" y="16160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DB708A13-A705-4CB4-917F-A50D19096D93}"/>
              </a:ext>
            </a:extLst>
          </p:cNvPr>
          <p:cNvSpPr>
            <a:spLocks noGrp="1"/>
          </p:cNvSpPr>
          <p:nvPr>
            <p:ph type="sldNum" sz="quarter" idx="10"/>
          </p:nvPr>
        </p:nvSpPr>
        <p:spPr>
          <a:xfrm>
            <a:off x="8534400" y="6440488"/>
            <a:ext cx="577850" cy="376237"/>
          </a:xfrm>
        </p:spPr>
        <p:txBody>
          <a:bodyPr/>
          <a:lstStyle>
            <a:lvl1pPr>
              <a:defRPr/>
            </a:lvl1pPr>
          </a:lstStyle>
          <a:p>
            <a:r>
              <a:rPr lang="en-GB" altLang="en-US"/>
              <a:t> </a:t>
            </a:r>
            <a:fld id="{2E73EB8A-690D-44F0-AB6E-1A114833D4DA}" type="slidenum">
              <a:rPr lang="en-GB" altLang="en-US"/>
              <a:pPr/>
              <a:t>‹#›</a:t>
            </a:fld>
            <a:endParaRPr lang="en-GB" altLang="en-US"/>
          </a:p>
        </p:txBody>
      </p:sp>
      <p:sp>
        <p:nvSpPr>
          <p:cNvPr id="6" name="Footer Placeholder 8">
            <a:extLst>
              <a:ext uri="{FF2B5EF4-FFF2-40B4-BE49-F238E27FC236}">
                <a16:creationId xmlns:a16="http://schemas.microsoft.com/office/drawing/2014/main" id="{F357A3BB-265C-4A1A-89FD-410A06364DA7}"/>
              </a:ext>
            </a:extLst>
          </p:cNvPr>
          <p:cNvSpPr>
            <a:spLocks noGrp="1"/>
          </p:cNvSpPr>
          <p:nvPr>
            <p:ph type="ftr" sz="quarter" idx="11"/>
          </p:nvPr>
        </p:nvSpPr>
        <p:spPr>
          <a:xfrm>
            <a:off x="1643063" y="6435725"/>
            <a:ext cx="5857875" cy="381000"/>
          </a:xfrm>
        </p:spPr>
        <p:txBody>
          <a:bodyPr/>
          <a:lstStyle>
            <a:lvl1pPr>
              <a:defRPr/>
            </a:lvl1pPr>
          </a:lstStyle>
          <a:p>
            <a:pPr>
              <a:defRPr/>
            </a:pPr>
            <a:endParaRPr lang="en-US" altLang="en-US"/>
          </a:p>
        </p:txBody>
      </p:sp>
    </p:spTree>
    <p:extLst>
      <p:ext uri="{BB962C8B-B14F-4D97-AF65-F5344CB8AC3E}">
        <p14:creationId xmlns:p14="http://schemas.microsoft.com/office/powerpoint/2010/main" val="333192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A61A87C8-C6F9-41C8-8A0F-F7428B20FC1F}" type="datetime1">
              <a:rPr lang="en-US" smtClean="0"/>
              <a:t>8/8/22</a:t>
            </a:fld>
            <a:endParaRPr 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1776D488-89A3-4A64-9BF2-B2DAB6533248}"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95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87664C4-1065-469A-8C4B-A6C34B9BE5BE}" type="datetime1">
              <a:rPr lang="en-US" smtClean="0"/>
              <a:t>8/8/22</a:t>
            </a:fld>
            <a:endParaRPr 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38C50353-9D35-4A3F-8A88-9888F8047F65}" type="slidenum">
              <a:rPr lang="en-GB" altLang="en-US" smtClean="0"/>
              <a:pPr/>
              <a:t>‹#›</a:t>
            </a:fld>
            <a:endParaRPr lang="en-GB" altLang="en-US"/>
          </a:p>
        </p:txBody>
      </p:sp>
    </p:spTree>
    <p:extLst>
      <p:ext uri="{BB962C8B-B14F-4D97-AF65-F5344CB8AC3E}">
        <p14:creationId xmlns:p14="http://schemas.microsoft.com/office/powerpoint/2010/main" val="166372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6E4CB23-E928-47AA-8A33-FF3752C78F7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0736475-1462-4454-AA01-FAC337A8DC4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E45208C8-5BC1-485E-9AE5-18A9875D2F0C}"/>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a:t> </a:t>
            </a:r>
            <a:fld id="{3AC22B3C-AA1A-4D06-8634-DD4465D68602}" type="slidenum">
              <a:rPr lang="en-GB" altLang="en-US"/>
              <a:pPr/>
              <a:t>‹#›</a:t>
            </a:fld>
            <a:endParaRPr lang="en-GB" altLang="en-US"/>
          </a:p>
        </p:txBody>
      </p:sp>
      <p:sp>
        <p:nvSpPr>
          <p:cNvPr id="13" name="Footer Placeholder 8">
            <a:extLst>
              <a:ext uri="{FF2B5EF4-FFF2-40B4-BE49-F238E27FC236}">
                <a16:creationId xmlns:a16="http://schemas.microsoft.com/office/drawing/2014/main" id="{B8D6C649-851C-47F7-9FFD-BDD7660895FA}"/>
              </a:ext>
            </a:extLst>
          </p:cNvPr>
          <p:cNvSpPr>
            <a:spLocks noGrp="1"/>
          </p:cNvSpPr>
          <p:nvPr>
            <p:ph type="ftr" sz="quarter" idx="3"/>
          </p:nvPr>
        </p:nvSpPr>
        <p:spPr>
          <a:xfrm>
            <a:off x="1643063" y="6461125"/>
            <a:ext cx="5857875"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a:ea typeface="ヒラギノ角ゴ Pro W3" pitchFamily="1" charset="-128"/>
                <a:cs typeface="Arial" panose="020B0604020202020204" pitchFamily="34" charset="0"/>
              </a:defRPr>
            </a:lvl1pPr>
          </a:lstStyle>
          <a:p>
            <a:pPr>
              <a:defRPr/>
            </a:pPr>
            <a:endParaRPr lang="en-US" altLang="en-US"/>
          </a:p>
        </p:txBody>
      </p:sp>
      <p:pic>
        <p:nvPicPr>
          <p:cNvPr id="6" name="Picture 5">
            <a:extLst>
              <a:ext uri="{FF2B5EF4-FFF2-40B4-BE49-F238E27FC236}">
                <a16:creationId xmlns:a16="http://schemas.microsoft.com/office/drawing/2014/main" id="{9790A57F-40BB-4EC0-88A7-194BF4B86256}"/>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38437" y="6544173"/>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69" r:id="rId7"/>
  </p:sldLayoutIdLst>
  <p:hf sldNum="0" hdr="0" ftr="0" dt="0"/>
  <p:txStyles>
    <p:titleStyle>
      <a:lvl1pPr algn="ctr" rtl="0" eaLnBrk="0" fontAlgn="base" hangingPunct="0">
        <a:spcBef>
          <a:spcPct val="0"/>
        </a:spcBef>
        <a:spcAft>
          <a:spcPct val="0"/>
        </a:spcAft>
        <a:defRPr sz="3600" kern="1200">
          <a:solidFill>
            <a:schemeClr val="tx1"/>
          </a:solidFill>
          <a:latin typeface="Arial" pitchFamily="34" charset="0"/>
          <a:ea typeface="ヒラギノ角ゴ Pro W3" charset="0"/>
          <a:cs typeface="Arial" pitchFamily="34" charset="0"/>
        </a:defRPr>
      </a:lvl1pPr>
      <a:lvl2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2pPr>
      <a:lvl3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3pPr>
      <a:lvl4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4pPr>
      <a:lvl5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ヒラギノ角ゴ Pro W3" charset="0"/>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8/8/22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altLang="en-US"/>
              <a:t> </a:t>
            </a:r>
            <a:fld id="{3AC22B3C-AA1A-4D06-8634-DD4465D68602}" type="slidenum">
              <a:rPr lang="en-GB" altLang="en-US" smtClean="0"/>
              <a:pPr/>
              <a:t>‹#›</a:t>
            </a:fld>
            <a:endParaRPr lang="en-GB"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E56D90B0-9248-9306-444B-18AD159AF5E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38437" y="6452732"/>
            <a:ext cx="3667125" cy="219075"/>
          </a:xfrm>
          <a:prstGeom prst="rect">
            <a:avLst/>
          </a:prstGeom>
        </p:spPr>
      </p:pic>
    </p:spTree>
    <p:extLst>
      <p:ext uri="{BB962C8B-B14F-4D97-AF65-F5344CB8AC3E}">
        <p14:creationId xmlns:p14="http://schemas.microsoft.com/office/powerpoint/2010/main" val="2522127789"/>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2" r:id="rId12"/>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1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1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1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1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4.xml"/><Relationship Id="rId1" Type="http://schemas.openxmlformats.org/officeDocument/2006/relationships/slideLayout" Target="../slideLayouts/slideLayout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38" name="Rectangle 5127">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9" name="Rectangle 5129">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4">
            <a:extLst>
              <a:ext uri="{FF2B5EF4-FFF2-40B4-BE49-F238E27FC236}">
                <a16:creationId xmlns:a16="http://schemas.microsoft.com/office/drawing/2014/main" id="{2B9024E3-F18A-4DAA-9128-2C15E0EA75F2}"/>
              </a:ext>
            </a:extLst>
          </p:cNvPr>
          <p:cNvSpPr>
            <a:spLocks noGrp="1"/>
          </p:cNvSpPr>
          <p:nvPr>
            <p:ph type="ctrTitle"/>
          </p:nvPr>
        </p:nvSpPr>
        <p:spPr>
          <a:xfrm>
            <a:off x="475875" y="640080"/>
            <a:ext cx="3014572" cy="3339348"/>
          </a:xfrm>
        </p:spPr>
        <p:txBody>
          <a:bodyPr anchor="b">
            <a:normAutofit/>
          </a:bodyPr>
          <a:lstStyle/>
          <a:p>
            <a:r>
              <a:rPr lang="en-US" altLang="en-US" sz="4000" dirty="0">
                <a:solidFill>
                  <a:srgbClr val="FFFFFF"/>
                </a:solidFill>
              </a:rPr>
              <a:t>Therapeutic Communication</a:t>
            </a:r>
            <a:br>
              <a:rPr lang="en-US" altLang="en-US" sz="4000" dirty="0">
                <a:solidFill>
                  <a:srgbClr val="FFFFFF"/>
                </a:solidFill>
              </a:rPr>
            </a:br>
            <a:endParaRPr lang="en-US" altLang="en-US" sz="3800" dirty="0">
              <a:solidFill>
                <a:srgbClr val="FFFFFF"/>
              </a:solidFill>
              <a:ea typeface="ヒラギノ角ゴ Pro W3" pitchFamily="1" charset="-128"/>
            </a:endParaRPr>
          </a:p>
        </p:txBody>
      </p:sp>
      <p:sp>
        <p:nvSpPr>
          <p:cNvPr id="5123" name="Rectangle 5">
            <a:extLst>
              <a:ext uri="{FF2B5EF4-FFF2-40B4-BE49-F238E27FC236}">
                <a16:creationId xmlns:a16="http://schemas.microsoft.com/office/drawing/2014/main" id="{E983C2E7-016B-4B39-818C-556EF69DC7C8}"/>
              </a:ext>
            </a:extLst>
          </p:cNvPr>
          <p:cNvSpPr>
            <a:spLocks noGrp="1"/>
          </p:cNvSpPr>
          <p:nvPr>
            <p:ph type="subTitle" idx="1"/>
          </p:nvPr>
        </p:nvSpPr>
        <p:spPr>
          <a:xfrm>
            <a:off x="479190" y="4315017"/>
            <a:ext cx="3011257" cy="1893939"/>
          </a:xfrm>
        </p:spPr>
        <p:txBody>
          <a:bodyPr anchor="t">
            <a:normAutofit/>
          </a:bodyPr>
          <a:lstStyle/>
          <a:p>
            <a:pPr algn="r"/>
            <a:r>
              <a:rPr lang="en-US" altLang="en-US" sz="1400" dirty="0">
                <a:solidFill>
                  <a:srgbClr val="FFFFFF"/>
                </a:solidFill>
                <a:ea typeface="ヒラギノ角ゴ Pro W3" pitchFamily="1" charset="-128"/>
              </a:rPr>
              <a:t>Chapter 9</a:t>
            </a:r>
            <a:endParaRPr lang="en-US" altLang="en-US" sz="1400" dirty="0">
              <a:solidFill>
                <a:srgbClr val="FFFFFF"/>
              </a:solidFill>
            </a:endParaRPr>
          </a:p>
        </p:txBody>
      </p:sp>
      <p:cxnSp>
        <p:nvCxnSpPr>
          <p:cNvPr id="5140" name="Straight Connector 5131">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5141" name="Rectangle 5133">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490FEA6-3D45-4A50-8667-D5D31C0D0B30}"/>
              </a:ext>
            </a:extLst>
          </p:cNvPr>
          <p:cNvSpPr>
            <a:spLocks noGrp="1"/>
          </p:cNvSpPr>
          <p:nvPr>
            <p:ph type="title"/>
          </p:nvPr>
        </p:nvSpPr>
        <p:spPr>
          <a:xfrm>
            <a:off x="768096" y="585216"/>
            <a:ext cx="4400295" cy="1499616"/>
          </a:xfrm>
        </p:spPr>
        <p:txBody>
          <a:bodyPr>
            <a:normAutofit/>
          </a:bodyPr>
          <a:lstStyle/>
          <a:p>
            <a:pPr eaLnBrk="1" hangingPunct="1"/>
            <a:r>
              <a:rPr lang="en-US" altLang="en-US">
                <a:ea typeface="ヒラギノ角ゴ Pro W3" pitchFamily="1" charset="-128"/>
              </a:rPr>
              <a:t>Peplau’s Interpersonal Theory</a:t>
            </a:r>
          </a:p>
        </p:txBody>
      </p:sp>
      <p:pic>
        <p:nvPicPr>
          <p:cNvPr id="5" name="Picture 4" descr="Icon&#10;&#10;Description automatically generated">
            <a:extLst>
              <a:ext uri="{FF2B5EF4-FFF2-40B4-BE49-F238E27FC236}">
                <a16:creationId xmlns:a16="http://schemas.microsoft.com/office/drawing/2014/main" id="{50B43089-D251-20A1-ACA8-B74D4F9092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096" y="3195031"/>
            <a:ext cx="4400295" cy="2068138"/>
          </a:xfrm>
          <a:prstGeom prst="rect">
            <a:avLst/>
          </a:prstGeom>
        </p:spPr>
      </p:pic>
      <p:sp>
        <p:nvSpPr>
          <p:cNvPr id="22533" name="Rectangle 22535">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2"/>
            <a:ext cx="3493008"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1" name="Content Placeholder 2">
            <a:extLst>
              <a:ext uri="{FF2B5EF4-FFF2-40B4-BE49-F238E27FC236}">
                <a16:creationId xmlns:a16="http://schemas.microsoft.com/office/drawing/2014/main" id="{D0886209-9534-4143-8545-52359D313074}"/>
              </a:ext>
            </a:extLst>
          </p:cNvPr>
          <p:cNvSpPr>
            <a:spLocks noGrp="1"/>
          </p:cNvSpPr>
          <p:nvPr>
            <p:ph idx="1"/>
          </p:nvPr>
        </p:nvSpPr>
        <p:spPr>
          <a:xfrm>
            <a:off x="5650992" y="188259"/>
            <a:ext cx="3493008" cy="6427694"/>
          </a:xfrm>
        </p:spPr>
        <p:txBody>
          <a:bodyPr anchor="ctr">
            <a:normAutofit/>
          </a:bodyPr>
          <a:lstStyle/>
          <a:p>
            <a:pPr eaLnBrk="1" hangingPunct="1"/>
            <a:r>
              <a:rPr lang="en-US" altLang="en-US" sz="2400" dirty="0">
                <a:solidFill>
                  <a:srgbClr val="FFFFFF"/>
                </a:solidFill>
              </a:rPr>
              <a:t>Guiding Principles in Communication</a:t>
            </a:r>
          </a:p>
          <a:p>
            <a:pPr lvl="1" eaLnBrk="1" hangingPunct="1"/>
            <a:r>
              <a:rPr lang="en-US" altLang="en-US" sz="2400" b="1" dirty="0">
                <a:solidFill>
                  <a:srgbClr val="FFFFFF"/>
                </a:solidFill>
              </a:rPr>
              <a:t>Clarity</a:t>
            </a:r>
            <a:r>
              <a:rPr lang="en-US" altLang="en-US" sz="2400" dirty="0">
                <a:solidFill>
                  <a:srgbClr val="FFFFFF"/>
                </a:solidFill>
              </a:rPr>
              <a:t>:  Ensures that the meaning of the message is accurately understood by both parties </a:t>
            </a:r>
          </a:p>
          <a:p>
            <a:pPr lvl="1" eaLnBrk="1" hangingPunct="1"/>
            <a:r>
              <a:rPr lang="en-US" altLang="en-US" sz="2400" b="1" dirty="0">
                <a:solidFill>
                  <a:srgbClr val="FFFFFF"/>
                </a:solidFill>
              </a:rPr>
              <a:t>Continuity</a:t>
            </a:r>
            <a:r>
              <a:rPr lang="en-US" altLang="en-US" sz="2400" dirty="0">
                <a:solidFill>
                  <a:srgbClr val="FFFFFF"/>
                </a:solidFill>
              </a:rPr>
              <a:t>:  Promotes connections among ideas, feelings, events, and themes </a:t>
            </a:r>
          </a:p>
          <a:p>
            <a:pPr lvl="1" eaLnBrk="1" hangingPunct="1"/>
            <a:r>
              <a:rPr lang="en-US" altLang="en-US" sz="2400" b="1" dirty="0">
                <a:solidFill>
                  <a:srgbClr val="FFFFFF"/>
                </a:solidFill>
              </a:rPr>
              <a:t>Nondirective listening:  </a:t>
            </a:r>
            <a:r>
              <a:rPr lang="en-US" altLang="en-US" sz="2400" dirty="0">
                <a:solidFill>
                  <a:srgbClr val="FFFFFF"/>
                </a:solidFill>
              </a:rPr>
              <a:t>Nonjudgmental feedback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CFCE37E-0A1E-4F36-B806-C3A3AF2583F4}"/>
              </a:ext>
            </a:extLst>
          </p:cNvPr>
          <p:cNvSpPr>
            <a:spLocks noGrp="1"/>
          </p:cNvSpPr>
          <p:nvPr>
            <p:ph type="title"/>
          </p:nvPr>
        </p:nvSpPr>
        <p:spPr/>
        <p:txBody>
          <a:bodyPr/>
          <a:lstStyle/>
          <a:p>
            <a:pPr eaLnBrk="1" hangingPunct="1"/>
            <a:r>
              <a:rPr lang="en-US" altLang="en-US">
                <a:ea typeface="ヒラギノ角ゴ Pro W3" pitchFamily="1" charset="-128"/>
              </a:rPr>
              <a:t>Factors That Affect Communication</a:t>
            </a:r>
          </a:p>
        </p:txBody>
      </p:sp>
      <p:graphicFrame>
        <p:nvGraphicFramePr>
          <p:cNvPr id="24583" name="Content Placeholder 2">
            <a:extLst>
              <a:ext uri="{FF2B5EF4-FFF2-40B4-BE49-F238E27FC236}">
                <a16:creationId xmlns:a16="http://schemas.microsoft.com/office/drawing/2014/main" id="{89230B73-6FBC-94D1-89E4-068C0E418D74}"/>
              </a:ext>
            </a:extLst>
          </p:cNvPr>
          <p:cNvGraphicFramePr>
            <a:graphicFrameLocks noGrp="1"/>
          </p:cNvGraphicFramePr>
          <p:nvPr>
            <p:ph idx="1"/>
          </p:nvPr>
        </p:nvGraphicFramePr>
        <p:xfrm>
          <a:off x="457200" y="1749425"/>
          <a:ext cx="8229600" cy="3916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632" name="Rectangle 26631">
            <a:extLst>
              <a:ext uri="{FF2B5EF4-FFF2-40B4-BE49-F238E27FC236}">
                <a16:creationId xmlns:a16="http://schemas.microsoft.com/office/drawing/2014/main" id="{CBDDD243-ED5F-4896-B18B-ABCF4B7E1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4" name="Rectangle 26633">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4">
            <a:extLst>
              <a:ext uri="{FF2B5EF4-FFF2-40B4-BE49-F238E27FC236}">
                <a16:creationId xmlns:a16="http://schemas.microsoft.com/office/drawing/2014/main" id="{0F3ED84A-0AA4-4599-84D3-6165D8950A9A}"/>
              </a:ext>
            </a:extLst>
          </p:cNvPr>
          <p:cNvSpPr>
            <a:spLocks noGrp="1"/>
          </p:cNvSpPr>
          <p:nvPr>
            <p:ph type="title"/>
          </p:nvPr>
        </p:nvSpPr>
        <p:spPr>
          <a:xfrm>
            <a:off x="768096" y="4911819"/>
            <a:ext cx="7290054" cy="1499616"/>
          </a:xfrm>
        </p:spPr>
        <p:txBody>
          <a:bodyPr>
            <a:normAutofit/>
          </a:bodyPr>
          <a:lstStyle/>
          <a:p>
            <a:pPr eaLnBrk="1" hangingPunct="1"/>
            <a:r>
              <a:rPr lang="en-US" altLang="en-US">
                <a:solidFill>
                  <a:srgbClr val="FFFFFF"/>
                </a:solidFill>
                <a:ea typeface="ヒラギノ角ゴ Pro W3" pitchFamily="1" charset="-128"/>
              </a:rPr>
              <a:t> Verbal Communication </a:t>
            </a:r>
          </a:p>
        </p:txBody>
      </p:sp>
      <p:sp>
        <p:nvSpPr>
          <p:cNvPr id="26627" name="Rectangle 5">
            <a:extLst>
              <a:ext uri="{FF2B5EF4-FFF2-40B4-BE49-F238E27FC236}">
                <a16:creationId xmlns:a16="http://schemas.microsoft.com/office/drawing/2014/main" id="{28ED95EF-3A0B-4BD6-B3B4-747FFCBBFB7F}"/>
              </a:ext>
            </a:extLst>
          </p:cNvPr>
          <p:cNvSpPr>
            <a:spLocks noGrp="1"/>
          </p:cNvSpPr>
          <p:nvPr>
            <p:ph idx="1"/>
          </p:nvPr>
        </p:nvSpPr>
        <p:spPr>
          <a:xfrm>
            <a:off x="768096" y="643467"/>
            <a:ext cx="3562604" cy="3606798"/>
          </a:xfrm>
        </p:spPr>
        <p:txBody>
          <a:bodyPr anchor="ctr">
            <a:normAutofit/>
          </a:bodyPr>
          <a:lstStyle/>
          <a:p>
            <a:pPr eaLnBrk="1" hangingPunct="1"/>
            <a:r>
              <a:rPr lang="en-US" altLang="en-US" sz="1800" dirty="0">
                <a:ea typeface="ヒラギノ角ゴ Pro W3" pitchFamily="1" charset="-128"/>
              </a:rPr>
              <a:t>All words a person speaks</a:t>
            </a:r>
          </a:p>
          <a:p>
            <a:pPr eaLnBrk="1" hangingPunct="1"/>
            <a:r>
              <a:rPr lang="en-US" altLang="en-US" sz="1800" dirty="0">
                <a:ea typeface="ヒラギノ角ゴ Pro W3" pitchFamily="1" charset="-128"/>
              </a:rPr>
              <a:t>Communicates</a:t>
            </a:r>
          </a:p>
          <a:p>
            <a:pPr lvl="1" eaLnBrk="1" hangingPunct="1"/>
            <a:r>
              <a:rPr lang="en-US" altLang="en-US" sz="1800" dirty="0"/>
              <a:t>Beliefs and values</a:t>
            </a:r>
          </a:p>
          <a:p>
            <a:pPr lvl="1" eaLnBrk="1" hangingPunct="1"/>
            <a:r>
              <a:rPr lang="en-US" altLang="en-US" sz="1800" dirty="0"/>
              <a:t>Perceptions and meaning </a:t>
            </a:r>
          </a:p>
          <a:p>
            <a:pPr eaLnBrk="1" hangingPunct="1"/>
            <a:r>
              <a:rPr lang="en-US" altLang="en-US" sz="1800" dirty="0">
                <a:ea typeface="ヒラギノ角ゴ Pro W3" pitchFamily="1" charset="-128"/>
              </a:rPr>
              <a:t>Can convey</a:t>
            </a:r>
          </a:p>
          <a:p>
            <a:pPr lvl="1" eaLnBrk="1" hangingPunct="1"/>
            <a:r>
              <a:rPr lang="en-US" altLang="en-US" sz="1800" dirty="0"/>
              <a:t>Interest and understanding</a:t>
            </a:r>
          </a:p>
          <a:p>
            <a:pPr lvl="1" eaLnBrk="1" hangingPunct="1"/>
            <a:r>
              <a:rPr lang="en-US" altLang="en-US" sz="1800" dirty="0"/>
              <a:t>Insult and judgment</a:t>
            </a:r>
          </a:p>
          <a:p>
            <a:pPr lvl="1" eaLnBrk="1" hangingPunct="1"/>
            <a:r>
              <a:rPr lang="en-US" altLang="en-US" sz="1800" dirty="0"/>
              <a:t>Clear or conflicting messages</a:t>
            </a:r>
          </a:p>
          <a:p>
            <a:pPr lvl="1" eaLnBrk="1" hangingPunct="1"/>
            <a:r>
              <a:rPr lang="en-US" altLang="en-US" sz="1800" dirty="0"/>
              <a:t>Honest or distorted feelings</a:t>
            </a:r>
          </a:p>
        </p:txBody>
      </p:sp>
      <p:pic>
        <p:nvPicPr>
          <p:cNvPr id="1026" name="Picture 2" descr="Types of Communication: Verbal, Non-verbal and Written - Udemy Blog">
            <a:extLst>
              <a:ext uri="{FF2B5EF4-FFF2-40B4-BE49-F238E27FC236}">
                <a16:creationId xmlns:a16="http://schemas.microsoft.com/office/drawing/2014/main" id="{A59F9453-200D-08A3-76C7-90DF60D01E3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13300" y="1262251"/>
            <a:ext cx="3560318" cy="2369229"/>
          </a:xfrm>
          <a:prstGeom prst="rect">
            <a:avLst/>
          </a:prstGeom>
          <a:noFill/>
          <a:extLst>
            <a:ext uri="{909E8E84-426E-40DD-AFC4-6F175D3DCCD1}">
              <a14:hiddenFill xmlns:a14="http://schemas.microsoft.com/office/drawing/2010/main">
                <a:solidFill>
                  <a:srgbClr val="FFFFFF"/>
                </a:solidFill>
              </a14:hiddenFill>
            </a:ext>
          </a:extLst>
        </p:spPr>
      </p:pic>
      <p:cxnSp>
        <p:nvCxnSpPr>
          <p:cNvPr id="26639" name="Straight Connector 26635">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4">
            <a:extLst>
              <a:ext uri="{FF2B5EF4-FFF2-40B4-BE49-F238E27FC236}">
                <a16:creationId xmlns:a16="http://schemas.microsoft.com/office/drawing/2014/main" id="{B886F211-1853-4B8C-8A7C-405D2F75832F}"/>
              </a:ext>
            </a:extLst>
          </p:cNvPr>
          <p:cNvSpPr>
            <a:spLocks noGrp="1"/>
          </p:cNvSpPr>
          <p:nvPr>
            <p:ph type="title"/>
          </p:nvPr>
        </p:nvSpPr>
        <p:spPr>
          <a:xfrm>
            <a:off x="768096" y="585216"/>
            <a:ext cx="4400295" cy="1499616"/>
          </a:xfrm>
        </p:spPr>
        <p:txBody>
          <a:bodyPr>
            <a:normAutofit/>
          </a:bodyPr>
          <a:lstStyle/>
          <a:p>
            <a:pPr eaLnBrk="1" hangingPunct="1"/>
            <a:r>
              <a:rPr lang="en-US" altLang="en-US">
                <a:ea typeface="ヒラギノ角ゴ Pro W3" pitchFamily="1" charset="-128"/>
              </a:rPr>
              <a:t>Nonverbal Communication </a:t>
            </a:r>
          </a:p>
        </p:txBody>
      </p:sp>
      <p:pic>
        <p:nvPicPr>
          <p:cNvPr id="2050" name="Picture 2" descr="Nonverbal communication in the pandemic era">
            <a:extLst>
              <a:ext uri="{FF2B5EF4-FFF2-40B4-BE49-F238E27FC236}">
                <a16:creationId xmlns:a16="http://schemas.microsoft.com/office/drawing/2014/main" id="{D96F4609-51EE-28F9-A3E8-3ECDD69C2EC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68096" y="2765002"/>
            <a:ext cx="4400295" cy="2928196"/>
          </a:xfrm>
          <a:prstGeom prst="rect">
            <a:avLst/>
          </a:prstGeom>
          <a:noFill/>
          <a:extLst>
            <a:ext uri="{909E8E84-426E-40DD-AFC4-6F175D3DCCD1}">
              <a14:hiddenFill xmlns:a14="http://schemas.microsoft.com/office/drawing/2010/main">
                <a:solidFill>
                  <a:srgbClr val="FFFFFF"/>
                </a:solidFill>
              </a14:hiddenFill>
            </a:ext>
          </a:extLst>
        </p:spPr>
      </p:pic>
      <p:sp>
        <p:nvSpPr>
          <p:cNvPr id="28687" name="Rectangle 28679">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2"/>
            <a:ext cx="3493008"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5" name="Rectangle 5">
            <a:extLst>
              <a:ext uri="{FF2B5EF4-FFF2-40B4-BE49-F238E27FC236}">
                <a16:creationId xmlns:a16="http://schemas.microsoft.com/office/drawing/2014/main" id="{E7FEEE4D-1A75-43F0-AD3E-C8B04FD4C028}"/>
              </a:ext>
            </a:extLst>
          </p:cNvPr>
          <p:cNvSpPr>
            <a:spLocks noGrp="1"/>
          </p:cNvSpPr>
          <p:nvPr>
            <p:ph idx="1"/>
          </p:nvPr>
        </p:nvSpPr>
        <p:spPr>
          <a:xfrm>
            <a:off x="5650992" y="338667"/>
            <a:ext cx="3493008" cy="6011333"/>
          </a:xfrm>
        </p:spPr>
        <p:txBody>
          <a:bodyPr anchor="ctr">
            <a:normAutofit/>
          </a:bodyPr>
          <a:lstStyle/>
          <a:p>
            <a:pPr eaLnBrk="1" hangingPunct="1"/>
            <a:r>
              <a:rPr lang="en-US" altLang="en-US" sz="2400" dirty="0">
                <a:solidFill>
                  <a:srgbClr val="FFFFFF"/>
                </a:solidFill>
                <a:ea typeface="ヒラギノ角ゴ Pro W3" pitchFamily="1" charset="-128"/>
              </a:rPr>
              <a:t>Tone of voice</a:t>
            </a:r>
          </a:p>
          <a:p>
            <a:pPr eaLnBrk="1" hangingPunct="1"/>
            <a:r>
              <a:rPr lang="en-US" altLang="en-US" sz="2400" dirty="0">
                <a:solidFill>
                  <a:srgbClr val="FFFFFF"/>
                </a:solidFill>
                <a:ea typeface="ヒラギノ角ゴ Pro W3" pitchFamily="1" charset="-128"/>
              </a:rPr>
              <a:t>Emphasis on certain words</a:t>
            </a:r>
          </a:p>
          <a:p>
            <a:pPr eaLnBrk="1" hangingPunct="1"/>
            <a:r>
              <a:rPr lang="en-US" altLang="en-US" sz="2400" dirty="0">
                <a:solidFill>
                  <a:srgbClr val="FFFFFF"/>
                </a:solidFill>
                <a:ea typeface="ヒラギノ角ゴ Pro W3" pitchFamily="1" charset="-128"/>
              </a:rPr>
              <a:t>Physical appearance</a:t>
            </a:r>
          </a:p>
          <a:p>
            <a:pPr eaLnBrk="1" hangingPunct="1"/>
            <a:r>
              <a:rPr lang="en-US" altLang="en-US" sz="2400" dirty="0">
                <a:solidFill>
                  <a:srgbClr val="FFFFFF"/>
                </a:solidFill>
                <a:ea typeface="ヒラギノ角ゴ Pro W3" pitchFamily="1" charset="-128"/>
              </a:rPr>
              <a:t>Facial expressions</a:t>
            </a:r>
          </a:p>
          <a:p>
            <a:pPr eaLnBrk="1" hangingPunct="1"/>
            <a:r>
              <a:rPr lang="en-US" altLang="en-US" sz="2400" dirty="0">
                <a:solidFill>
                  <a:srgbClr val="FFFFFF"/>
                </a:solidFill>
                <a:ea typeface="ヒラギノ角ゴ Pro W3" pitchFamily="1" charset="-128"/>
              </a:rPr>
              <a:t>Body posture</a:t>
            </a:r>
          </a:p>
          <a:p>
            <a:pPr eaLnBrk="1" hangingPunct="1"/>
            <a:r>
              <a:rPr lang="en-US" altLang="en-US" sz="2400" dirty="0">
                <a:solidFill>
                  <a:srgbClr val="FFFFFF"/>
                </a:solidFill>
                <a:ea typeface="ヒラギノ角ゴ Pro W3" pitchFamily="1" charset="-128"/>
              </a:rPr>
              <a:t>Amount of eye contact</a:t>
            </a:r>
          </a:p>
          <a:p>
            <a:pPr eaLnBrk="1" hangingPunct="1"/>
            <a:r>
              <a:rPr lang="en-US" altLang="en-US" sz="2400" dirty="0">
                <a:solidFill>
                  <a:srgbClr val="FFFFFF"/>
                </a:solidFill>
                <a:ea typeface="ヒラギノ角ゴ Pro W3" pitchFamily="1" charset="-128"/>
              </a:rPr>
              <a:t>Hand gestures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id="{3AAF530F-8DF9-46F8-8F3B-87E58F307F18}"/>
              </a:ext>
            </a:extLst>
          </p:cNvPr>
          <p:cNvSpPr>
            <a:spLocks noGrp="1"/>
          </p:cNvSpPr>
          <p:nvPr>
            <p:ph type="title"/>
          </p:nvPr>
        </p:nvSpPr>
        <p:spPr>
          <a:xfrm>
            <a:off x="768096" y="585216"/>
            <a:ext cx="4550113" cy="1499616"/>
          </a:xfrm>
        </p:spPr>
        <p:txBody>
          <a:bodyPr>
            <a:normAutofit/>
          </a:bodyPr>
          <a:lstStyle/>
          <a:p>
            <a:pPr eaLnBrk="1" hangingPunct="1"/>
            <a:r>
              <a:rPr lang="en-US" altLang="en-US" sz="3700">
                <a:ea typeface="ヒラギノ角ゴ Pro W3" pitchFamily="1" charset="-128"/>
              </a:rPr>
              <a:t>Interaction of Verbal and Nonverbal Communication</a:t>
            </a:r>
          </a:p>
        </p:txBody>
      </p:sp>
      <p:sp>
        <p:nvSpPr>
          <p:cNvPr id="30723" name="Rectangle 5">
            <a:extLst>
              <a:ext uri="{FF2B5EF4-FFF2-40B4-BE49-F238E27FC236}">
                <a16:creationId xmlns:a16="http://schemas.microsoft.com/office/drawing/2014/main" id="{233DDE55-0EA8-4752-9BE4-01024FE45360}"/>
              </a:ext>
            </a:extLst>
          </p:cNvPr>
          <p:cNvSpPr>
            <a:spLocks noGrp="1"/>
          </p:cNvSpPr>
          <p:nvPr>
            <p:ph idx="1"/>
          </p:nvPr>
        </p:nvSpPr>
        <p:spPr>
          <a:xfrm>
            <a:off x="768096" y="2286000"/>
            <a:ext cx="4550113" cy="4023360"/>
          </a:xfrm>
        </p:spPr>
        <p:txBody>
          <a:bodyPr>
            <a:normAutofit/>
          </a:bodyPr>
          <a:lstStyle/>
          <a:p>
            <a:pPr eaLnBrk="1" hangingPunct="1"/>
            <a:r>
              <a:rPr lang="en-US" altLang="en-US">
                <a:ea typeface="ヒラギノ角ゴ Pro W3" pitchFamily="1" charset="-128"/>
              </a:rPr>
              <a:t>Messages can appear to be one thing when in fact they are another.</a:t>
            </a:r>
          </a:p>
          <a:p>
            <a:pPr eaLnBrk="1" hangingPunct="1"/>
            <a:r>
              <a:rPr lang="en-US" altLang="en-US">
                <a:ea typeface="ヒラギノ角ゴ Pro W3" pitchFamily="1" charset="-128"/>
              </a:rPr>
              <a:t>People are often less aware of their nonverbal messages and behaviors.</a:t>
            </a:r>
          </a:p>
          <a:p>
            <a:pPr eaLnBrk="1" hangingPunct="1"/>
            <a:r>
              <a:rPr lang="en-US" altLang="en-US">
                <a:ea typeface="ヒラギノ角ゴ Pro W3" pitchFamily="1" charset="-128"/>
              </a:rPr>
              <a:t>Verbal message can be called the </a:t>
            </a:r>
            <a:r>
              <a:rPr lang="en-US" altLang="en-US" i="1">
                <a:ea typeface="ヒラギノ角ゴ Pro W3" pitchFamily="1" charset="-128"/>
              </a:rPr>
              <a:t>content, </a:t>
            </a:r>
            <a:r>
              <a:rPr lang="en-US" altLang="en-US">
                <a:ea typeface="ヒラギノ角ゴ Pro W3" pitchFamily="1" charset="-128"/>
              </a:rPr>
              <a:t>while the nonverbal behavior is the </a:t>
            </a:r>
            <a:r>
              <a:rPr lang="en-US" altLang="en-US" i="1">
                <a:ea typeface="ヒラギノ角ゴ Pro W3" pitchFamily="1" charset="-128"/>
              </a:rPr>
              <a:t>process.</a:t>
            </a:r>
          </a:p>
          <a:p>
            <a:pPr eaLnBrk="1" hangingPunct="1"/>
            <a:r>
              <a:rPr lang="en-US" altLang="en-US" i="1">
                <a:ea typeface="ヒラギノ角ゴ Pro W3" pitchFamily="1" charset="-128"/>
              </a:rPr>
              <a:t>Double-bind messages</a:t>
            </a:r>
            <a:r>
              <a:rPr lang="en-US" altLang="en-US">
                <a:ea typeface="ヒラギノ角ゴ Pro W3" pitchFamily="1" charset="-128"/>
              </a:rPr>
              <a:t>: Mutually contradictory messages, usually given by a person in power.</a:t>
            </a:r>
          </a:p>
        </p:txBody>
      </p:sp>
      <p:pic>
        <p:nvPicPr>
          <p:cNvPr id="30725" name="Picture 30724" descr="Green dialogue boxes">
            <a:extLst>
              <a:ext uri="{FF2B5EF4-FFF2-40B4-BE49-F238E27FC236}">
                <a16:creationId xmlns:a16="http://schemas.microsoft.com/office/drawing/2014/main" id="{9C9B72A4-4A26-EAD6-CE0D-3624B0589DCD}"/>
              </a:ext>
            </a:extLst>
          </p:cNvPr>
          <p:cNvPicPr>
            <a:picLocks noChangeAspect="1"/>
          </p:cNvPicPr>
          <p:nvPr/>
        </p:nvPicPr>
        <p:blipFill rotWithShape="1">
          <a:blip r:embed="rId3"/>
          <a:srcRect l="25965" r="31794" b="2"/>
          <a:stretch/>
        </p:blipFill>
        <p:spPr>
          <a:xfrm>
            <a:off x="5664199" y="10"/>
            <a:ext cx="3479800" cy="685799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32775" name="Rectangle 32774">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7"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2779" name="Rectangle 32778">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Title 1">
            <a:extLst>
              <a:ext uri="{FF2B5EF4-FFF2-40B4-BE49-F238E27FC236}">
                <a16:creationId xmlns:a16="http://schemas.microsoft.com/office/drawing/2014/main" id="{F7539EBA-622D-4013-8556-E7BF6ECA0D0F}"/>
              </a:ext>
            </a:extLst>
          </p:cNvPr>
          <p:cNvSpPr>
            <a:spLocks noGrp="1"/>
          </p:cNvSpPr>
          <p:nvPr>
            <p:ph type="title"/>
          </p:nvPr>
        </p:nvSpPr>
        <p:spPr>
          <a:xfrm>
            <a:off x="3406641" y="942449"/>
            <a:ext cx="5010992" cy="1470249"/>
          </a:xfrm>
        </p:spPr>
        <p:txBody>
          <a:bodyPr>
            <a:normAutofit/>
          </a:bodyPr>
          <a:lstStyle/>
          <a:p>
            <a:pPr eaLnBrk="1" hangingPunct="1"/>
            <a:r>
              <a:rPr lang="en-US" altLang="en-US">
                <a:ea typeface="ヒラギノ角ゴ Pro W3" pitchFamily="1" charset="-128"/>
              </a:rPr>
              <a:t>Case Study</a:t>
            </a:r>
          </a:p>
        </p:txBody>
      </p:sp>
      <p:cxnSp>
        <p:nvCxnSpPr>
          <p:cNvPr id="32783" name="Straight Connector 32782">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2530" name="Content Placeholder 2">
            <a:extLst>
              <a:ext uri="{FF2B5EF4-FFF2-40B4-BE49-F238E27FC236}">
                <a16:creationId xmlns:a16="http://schemas.microsoft.com/office/drawing/2014/main" id="{3F5DD2CC-6BE4-427D-8635-B15ED9A6009B}"/>
              </a:ext>
            </a:extLst>
          </p:cNvPr>
          <p:cNvSpPr>
            <a:spLocks noGrp="1"/>
          </p:cNvSpPr>
          <p:nvPr>
            <p:ph idx="1"/>
          </p:nvPr>
        </p:nvSpPr>
        <p:spPr>
          <a:xfrm>
            <a:off x="3410282" y="2773885"/>
            <a:ext cx="5007352" cy="3141013"/>
          </a:xfrm>
        </p:spPr>
        <p:txBody>
          <a:bodyPr rtlCol="0">
            <a:normAutofit/>
          </a:bodyPr>
          <a:lstStyle/>
          <a:p>
            <a:pPr marL="0" indent="0" eaLnBrk="1" fontAlgn="auto" hangingPunct="1">
              <a:spcAft>
                <a:spcPts val="0"/>
              </a:spcAft>
              <a:buFont typeface="Wingdings 2" panose="05020102010507070707" pitchFamily="18" charset="2"/>
              <a:buNone/>
              <a:defRPr/>
            </a:pPr>
            <a:r>
              <a:rPr lang="en-US" altLang="en-US" dirty="0">
                <a:ea typeface="ヒラギノ角ゴ Pro W3" pitchFamily="1" charset="-128"/>
              </a:rPr>
              <a:t>As you prepare for the initial interview with 15-year-old Noah, you learn that he has a history of cutting himself. His parents have separated and are getting a divorce; his father has left and Noah is living with his mother. Noah has been smoking for about a year and a half and his mother suspects that he has come home smelling of marijuana twice now. All three behaviors were ongoing before the father left.</a:t>
            </a:r>
          </a:p>
        </p:txBody>
      </p: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25" name="Rectangle 34824">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Title 2">
            <a:extLst>
              <a:ext uri="{FF2B5EF4-FFF2-40B4-BE49-F238E27FC236}">
                <a16:creationId xmlns:a16="http://schemas.microsoft.com/office/drawing/2014/main" id="{F79FA807-9DE8-48FD-94AF-26DEF3D61A6F}"/>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Audience Response Question</a:t>
            </a:r>
          </a:p>
        </p:txBody>
      </p:sp>
      <p:sp>
        <p:nvSpPr>
          <p:cNvPr id="14339" name="Content Placeholder 1">
            <a:extLst>
              <a:ext uri="{FF2B5EF4-FFF2-40B4-BE49-F238E27FC236}">
                <a16:creationId xmlns:a16="http://schemas.microsoft.com/office/drawing/2014/main" id="{24C35395-A32E-4FF1-AC05-6E570FB6A367}"/>
              </a:ext>
            </a:extLst>
          </p:cNvPr>
          <p:cNvSpPr>
            <a:spLocks noGrp="1"/>
          </p:cNvSpPr>
          <p:nvPr>
            <p:ph idx="1"/>
          </p:nvPr>
        </p:nvSpPr>
        <p:spPr>
          <a:xfrm>
            <a:off x="3711387" y="322729"/>
            <a:ext cx="5136777" cy="6212542"/>
          </a:xfrm>
        </p:spPr>
        <p:txBody>
          <a:bodyPr anchor="ctr">
            <a:noAutofit/>
          </a:bodyPr>
          <a:lstStyle/>
          <a:p>
            <a:pPr marL="0" indent="0" eaLnBrk="1" hangingPunct="1">
              <a:buSzPct val="100000"/>
              <a:buFont typeface="Wingdings 2" panose="05020102010507070707" pitchFamily="18" charset="2"/>
              <a:buNone/>
              <a:defRPr/>
            </a:pPr>
            <a:r>
              <a:rPr lang="en-US" altLang="en-US" sz="2400" dirty="0">
                <a:ea typeface="ヒラギノ角ゴ Pro W3" pitchFamily="1" charset="-128"/>
              </a:rPr>
              <a:t>Which behavior from Noah would be considered a double-bind message?</a:t>
            </a:r>
          </a:p>
          <a:p>
            <a:pPr marL="0" indent="0" eaLnBrk="1" hangingPunct="1">
              <a:buSzPct val="100000"/>
              <a:buFont typeface="Wingdings 2" panose="05020102010507070707" pitchFamily="18" charset="2"/>
              <a:buNone/>
              <a:defRPr/>
            </a:pPr>
            <a:endParaRPr lang="en-US" altLang="en-US" sz="2400" dirty="0">
              <a:ea typeface="ヒラギノ角ゴ Pro W3" pitchFamily="1" charset="-128"/>
            </a:endParaRPr>
          </a:p>
          <a:p>
            <a:pPr marL="461963" indent="-461963" eaLnBrk="1" hangingPunct="1">
              <a:buSzPct val="100000"/>
              <a:buFont typeface="Calibri" pitchFamily="34" charset="0"/>
              <a:buAutoNum type="alphaUcPeriod"/>
              <a:defRPr/>
            </a:pPr>
            <a:r>
              <a:rPr lang="en-US" altLang="en-US" sz="2400" dirty="0">
                <a:ea typeface="ヒラギノ角ゴ Pro W3" pitchFamily="1" charset="-128"/>
              </a:rPr>
              <a:t>He winks at you and says, “Do any of these nurses date 15-year-old guys?”</a:t>
            </a:r>
          </a:p>
          <a:p>
            <a:pPr marL="461963" indent="-461963" eaLnBrk="1" hangingPunct="1">
              <a:buSzPct val="100000"/>
              <a:buFont typeface="Calibri" pitchFamily="34" charset="0"/>
              <a:buAutoNum type="alphaUcPeriod"/>
              <a:defRPr/>
            </a:pPr>
            <a:r>
              <a:rPr lang="en-US" altLang="en-US" sz="2400" dirty="0">
                <a:ea typeface="ヒラギノ角ゴ Pro W3" pitchFamily="1" charset="-128"/>
              </a:rPr>
              <a:t>He puts his head in his hands, shakes it, and snaps, “I don’t want to do this. Just get me out of here!”</a:t>
            </a:r>
          </a:p>
          <a:p>
            <a:pPr marL="461963" indent="-461963" eaLnBrk="1" hangingPunct="1">
              <a:buSzPct val="100000"/>
              <a:buFont typeface="Calibri" pitchFamily="34" charset="0"/>
              <a:buAutoNum type="alphaUcPeriod"/>
              <a:defRPr/>
            </a:pPr>
            <a:r>
              <a:rPr lang="en-US" altLang="en-US" sz="2400" dirty="0">
                <a:ea typeface="ヒラギノ角ゴ Pro W3" pitchFamily="1" charset="-128"/>
              </a:rPr>
              <a:t>He sneers at you and almost purrs as he says, “Oh yes. I will tell you anything you want to know. Of course. Of course, I will.”</a:t>
            </a:r>
          </a:p>
          <a:p>
            <a:pPr marL="461963" indent="-461963" eaLnBrk="1" hangingPunct="1">
              <a:buSzPct val="100000"/>
              <a:buFont typeface="Calibri" pitchFamily="34" charset="0"/>
              <a:buAutoNum type="alphaUcPeriod"/>
              <a:defRPr/>
            </a:pPr>
            <a:r>
              <a:rPr lang="en-US" altLang="en-US" sz="2400" dirty="0">
                <a:ea typeface="ヒラギノ角ゴ Pro W3" pitchFamily="1" charset="-128"/>
              </a:rPr>
              <a:t>He cries and shakes, jiggling one leg, as he says softly, “Please. Let’s just not talk about Dad, okay? God, please?”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439BC7A6-EFF1-4382-AE5C-B62E208F940A}"/>
              </a:ext>
            </a:extLst>
          </p:cNvPr>
          <p:cNvSpPr>
            <a:spLocks noGrp="1"/>
          </p:cNvSpPr>
          <p:nvPr>
            <p:ph type="title"/>
          </p:nvPr>
        </p:nvSpPr>
        <p:spPr>
          <a:xfrm>
            <a:off x="768096" y="585216"/>
            <a:ext cx="7290054" cy="1499616"/>
          </a:xfrm>
        </p:spPr>
        <p:txBody>
          <a:bodyPr>
            <a:normAutofit/>
          </a:bodyPr>
          <a:lstStyle/>
          <a:p>
            <a:pPr eaLnBrk="1" hangingPunct="1"/>
            <a:r>
              <a:rPr lang="en-US" altLang="en-US">
                <a:ea typeface="ヒラギノ角ゴ Pro W3" pitchFamily="1" charset="-128"/>
              </a:rPr>
              <a:t>Preparing for the Clinical Patient Interview</a:t>
            </a:r>
          </a:p>
        </p:txBody>
      </p:sp>
      <p:graphicFrame>
        <p:nvGraphicFramePr>
          <p:cNvPr id="61445" name="Content Placeholder 2">
            <a:extLst>
              <a:ext uri="{FF2B5EF4-FFF2-40B4-BE49-F238E27FC236}">
                <a16:creationId xmlns:a16="http://schemas.microsoft.com/office/drawing/2014/main" id="{4F61911F-AF8F-E582-B79B-3BFC220F08A0}"/>
              </a:ext>
            </a:extLst>
          </p:cNvPr>
          <p:cNvGraphicFramePr>
            <a:graphicFrameLocks noGrp="1"/>
          </p:cNvGraphicFramePr>
          <p:nvPr>
            <p:ph idx="1"/>
            <p:extLst>
              <p:ext uri="{D42A27DB-BD31-4B8C-83A1-F6EECF244321}">
                <p14:modId xmlns:p14="http://schemas.microsoft.com/office/powerpoint/2010/main" val="512456959"/>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64" name="Rectangle 5736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345" name="Title 1">
            <a:extLst>
              <a:ext uri="{FF2B5EF4-FFF2-40B4-BE49-F238E27FC236}">
                <a16:creationId xmlns:a16="http://schemas.microsoft.com/office/drawing/2014/main" id="{4285D8A1-7F83-F32C-E5FF-21C7731C3862}"/>
              </a:ext>
            </a:extLst>
          </p:cNvPr>
          <p:cNvSpPr>
            <a:spLocks noGrp="1"/>
          </p:cNvSpPr>
          <p:nvPr>
            <p:ph type="title"/>
          </p:nvPr>
        </p:nvSpPr>
        <p:spPr>
          <a:xfrm>
            <a:off x="482601" y="643467"/>
            <a:ext cx="2561709" cy="5571066"/>
          </a:xfrm>
        </p:spPr>
        <p:txBody>
          <a:bodyPr>
            <a:normAutofit/>
          </a:bodyPr>
          <a:lstStyle/>
          <a:p>
            <a:r>
              <a:rPr lang="en-US" altLang="en-US">
                <a:solidFill>
                  <a:srgbClr val="FFFFFF"/>
                </a:solidFill>
                <a:ea typeface="ＭＳ Ｐゴシック" panose="020B0600070205080204" pitchFamily="34" charset="-128"/>
                <a:cs typeface="Tunga" panose="020B0502040204020203" pitchFamily="34" charset="0"/>
              </a:rPr>
              <a:t>Active Listening: SOLER</a:t>
            </a:r>
          </a:p>
        </p:txBody>
      </p:sp>
      <p:sp>
        <p:nvSpPr>
          <p:cNvPr id="57347" name="Slide Number Placeholder 3">
            <a:extLst>
              <a:ext uri="{FF2B5EF4-FFF2-40B4-BE49-F238E27FC236}">
                <a16:creationId xmlns:a16="http://schemas.microsoft.com/office/drawing/2014/main" id="{AA252416-1838-C439-53EE-5A249B37CC38}"/>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600"/>
              </a:spcBef>
              <a:buClr>
                <a:schemeClr val="accent1"/>
              </a:buClr>
              <a:buFont typeface="Arial" panose="020B0604020202020204" pitchFamily="34" charset="0"/>
              <a:buChar char="•"/>
              <a:defRPr sz="22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1pPr>
            <a:lvl2pPr marL="742950" indent="-285750">
              <a:spcBef>
                <a:spcPts val="600"/>
              </a:spcBef>
              <a:buClr>
                <a:schemeClr val="accent1"/>
              </a:buClr>
              <a:buFont typeface="Arial" panose="020B0604020202020204" pitchFamily="34" charset="0"/>
              <a:buChar char="•"/>
              <a:defRPr sz="20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2pPr>
            <a:lvl3pPr marL="1143000" indent="-228600">
              <a:spcBef>
                <a:spcPts val="600"/>
              </a:spcBef>
              <a:buClr>
                <a:schemeClr val="accent1"/>
              </a:buClr>
              <a:buFont typeface="Arial" panose="020B0604020202020204" pitchFamily="34" charset="0"/>
              <a:buChar char="•"/>
              <a:defRPr>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3pPr>
            <a:lvl4pPr marL="16002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4pPr>
            <a:lvl5pPr marL="20574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5pPr>
            <a:lvl6pPr marL="25146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6pPr>
            <a:lvl7pPr marL="29718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7pPr>
            <a:lvl8pPr marL="34290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8pPr>
            <a:lvl9pPr marL="38862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9pPr>
          </a:lstStyle>
          <a:p>
            <a:pPr>
              <a:lnSpc>
                <a:spcPct val="90000"/>
              </a:lnSpc>
              <a:spcBef>
                <a:spcPct val="0"/>
              </a:spcBef>
              <a:spcAft>
                <a:spcPts val="600"/>
              </a:spcAft>
              <a:buClrTx/>
              <a:buFontTx/>
              <a:buNone/>
            </a:pPr>
            <a:fld id="{97465FC8-08C7-3344-A5F0-FD3D6551949B}" type="slidenum">
              <a:rPr lang="en-US" altLang="en-US" sz="1200">
                <a:latin typeface="Arial" panose="020B0604020202020204" pitchFamily="34" charset="0"/>
                <a:ea typeface="ヒラギノ角ゴ Pro W3" panose="020B0300000000000000" pitchFamily="34" charset="-128"/>
              </a:rPr>
              <a:pPr>
                <a:lnSpc>
                  <a:spcPct val="90000"/>
                </a:lnSpc>
                <a:spcBef>
                  <a:spcPct val="0"/>
                </a:spcBef>
                <a:spcAft>
                  <a:spcPts val="600"/>
                </a:spcAft>
                <a:buClrTx/>
                <a:buFontTx/>
                <a:buNone/>
              </a:pPr>
              <a:t>18</a:t>
            </a:fld>
            <a:endParaRPr lang="en-US" altLang="en-US" sz="1200">
              <a:latin typeface="Arial" panose="020B0604020202020204" pitchFamily="34" charset="0"/>
              <a:ea typeface="ヒラギノ角ゴ Pro W3" panose="020B0300000000000000" pitchFamily="34" charset="-128"/>
            </a:endParaRPr>
          </a:p>
        </p:txBody>
      </p:sp>
      <p:graphicFrame>
        <p:nvGraphicFramePr>
          <p:cNvPr id="57359" name="Content Placeholder 2">
            <a:extLst>
              <a:ext uri="{FF2B5EF4-FFF2-40B4-BE49-F238E27FC236}">
                <a16:creationId xmlns:a16="http://schemas.microsoft.com/office/drawing/2014/main" id="{F41071D5-48FA-DEEA-5486-733EDB7F048E}"/>
              </a:ext>
            </a:extLst>
          </p:cNvPr>
          <p:cNvGraphicFramePr>
            <a:graphicFrameLocks noGrp="1"/>
          </p:cNvGraphicFramePr>
          <p:nvPr>
            <p:ph idx="4294967295"/>
            <p:extLst>
              <p:ext uri="{D42A27DB-BD31-4B8C-83A1-F6EECF244321}">
                <p14:modId xmlns:p14="http://schemas.microsoft.com/office/powerpoint/2010/main" val="355223383"/>
              </p:ext>
            </p:extLst>
          </p:nvPr>
        </p:nvGraphicFramePr>
        <p:xfrm>
          <a:off x="3968750" y="387295"/>
          <a:ext cx="4692649" cy="5827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4">
            <a:extLst>
              <a:ext uri="{FF2B5EF4-FFF2-40B4-BE49-F238E27FC236}">
                <a16:creationId xmlns:a16="http://schemas.microsoft.com/office/drawing/2014/main" id="{A64737F6-9198-4B74-8DE0-21DC51D168DF}"/>
              </a:ext>
            </a:extLst>
          </p:cNvPr>
          <p:cNvSpPr>
            <a:spLocks noGrp="1"/>
          </p:cNvSpPr>
          <p:nvPr>
            <p:ph type="title"/>
          </p:nvPr>
        </p:nvSpPr>
        <p:spPr>
          <a:xfrm>
            <a:off x="768096" y="585216"/>
            <a:ext cx="4550113" cy="1499616"/>
          </a:xfrm>
        </p:spPr>
        <p:txBody>
          <a:bodyPr>
            <a:normAutofit/>
          </a:bodyPr>
          <a:lstStyle/>
          <a:p>
            <a:pPr eaLnBrk="1" hangingPunct="1"/>
            <a:r>
              <a:rPr lang="en-US" altLang="en-US" sz="3700">
                <a:ea typeface="ヒラギノ角ゴ Pro W3" pitchFamily="1" charset="-128"/>
              </a:rPr>
              <a:t>Therapeutic Communication Techniques</a:t>
            </a:r>
          </a:p>
        </p:txBody>
      </p:sp>
      <p:sp>
        <p:nvSpPr>
          <p:cNvPr id="40963" name="Rectangle 5">
            <a:extLst>
              <a:ext uri="{FF2B5EF4-FFF2-40B4-BE49-F238E27FC236}">
                <a16:creationId xmlns:a16="http://schemas.microsoft.com/office/drawing/2014/main" id="{4A80B6A0-5843-47FF-9918-13A430B44C73}"/>
              </a:ext>
            </a:extLst>
          </p:cNvPr>
          <p:cNvSpPr>
            <a:spLocks noGrp="1"/>
          </p:cNvSpPr>
          <p:nvPr>
            <p:ph idx="1"/>
          </p:nvPr>
        </p:nvSpPr>
        <p:spPr>
          <a:xfrm>
            <a:off x="768096" y="2286000"/>
            <a:ext cx="4550113" cy="4023360"/>
          </a:xfrm>
        </p:spPr>
        <p:txBody>
          <a:bodyPr>
            <a:normAutofit/>
          </a:bodyPr>
          <a:lstStyle/>
          <a:p>
            <a:pPr eaLnBrk="1" hangingPunct="1"/>
            <a:r>
              <a:rPr lang="en-US" altLang="en-US" sz="2400" dirty="0"/>
              <a:t>Questions</a:t>
            </a:r>
          </a:p>
          <a:p>
            <a:pPr lvl="1" eaLnBrk="1" hangingPunct="1"/>
            <a:r>
              <a:rPr lang="en-US" altLang="en-US" sz="2400" dirty="0"/>
              <a:t>Open-ended</a:t>
            </a:r>
          </a:p>
          <a:p>
            <a:pPr lvl="1" eaLnBrk="1" hangingPunct="1"/>
            <a:r>
              <a:rPr lang="en-US" altLang="en-US" sz="2400" dirty="0"/>
              <a:t>Closed-ended</a:t>
            </a:r>
          </a:p>
          <a:p>
            <a:pPr lvl="1" eaLnBrk="1" hangingPunct="1"/>
            <a:r>
              <a:rPr lang="en-US" altLang="en-US" sz="2400" dirty="0"/>
              <a:t>Projective</a:t>
            </a:r>
          </a:p>
          <a:p>
            <a:pPr lvl="1" eaLnBrk="1" hangingPunct="1"/>
            <a:r>
              <a:rPr lang="en-US" altLang="en-US" sz="2400" dirty="0"/>
              <a:t>The miracle question</a:t>
            </a:r>
          </a:p>
        </p:txBody>
      </p:sp>
      <p:pic>
        <p:nvPicPr>
          <p:cNvPr id="40965" name="Picture 40964" descr="Yellow and blue symbols">
            <a:extLst>
              <a:ext uri="{FF2B5EF4-FFF2-40B4-BE49-F238E27FC236}">
                <a16:creationId xmlns:a16="http://schemas.microsoft.com/office/drawing/2014/main" id="{A9B04C1E-41B9-2CD7-0D7F-9FC29BA7D535}"/>
              </a:ext>
            </a:extLst>
          </p:cNvPr>
          <p:cNvPicPr>
            <a:picLocks noChangeAspect="1"/>
          </p:cNvPicPr>
          <p:nvPr/>
        </p:nvPicPr>
        <p:blipFill rotWithShape="1">
          <a:blip r:embed="rId3"/>
          <a:srcRect l="28034" r="33150" b="1"/>
          <a:stretch/>
        </p:blipFill>
        <p:spPr>
          <a:xfrm>
            <a:off x="5664199" y="10"/>
            <a:ext cx="3479800" cy="68579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5" name="Rectangle 922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Title 1">
            <a:extLst>
              <a:ext uri="{FF2B5EF4-FFF2-40B4-BE49-F238E27FC236}">
                <a16:creationId xmlns:a16="http://schemas.microsoft.com/office/drawing/2014/main" id="{F94E1042-75CF-407E-AC4E-2ABD7C82221B}"/>
              </a:ext>
            </a:extLst>
          </p:cNvPr>
          <p:cNvSpPr>
            <a:spLocks noGrp="1"/>
          </p:cNvSpPr>
          <p:nvPr>
            <p:ph type="title"/>
          </p:nvPr>
        </p:nvSpPr>
        <p:spPr>
          <a:xfrm>
            <a:off x="482601" y="643467"/>
            <a:ext cx="2561709" cy="5571066"/>
          </a:xfrm>
        </p:spPr>
        <p:txBody>
          <a:bodyPr>
            <a:normAutofit/>
          </a:bodyPr>
          <a:lstStyle/>
          <a:p>
            <a:pPr eaLnBrk="1" hangingPunct="1"/>
            <a:r>
              <a:rPr lang="en-US" altLang="en-US" sz="3700">
                <a:solidFill>
                  <a:srgbClr val="FFFFFF"/>
                </a:solidFill>
                <a:ea typeface="ヒラギノ角ゴ Pro W3" pitchFamily="1" charset="-128"/>
              </a:rPr>
              <a:t>Introduction</a:t>
            </a:r>
          </a:p>
        </p:txBody>
      </p:sp>
      <p:graphicFrame>
        <p:nvGraphicFramePr>
          <p:cNvPr id="9221" name="Content Placeholder 2">
            <a:extLst>
              <a:ext uri="{FF2B5EF4-FFF2-40B4-BE49-F238E27FC236}">
                <a16:creationId xmlns:a16="http://schemas.microsoft.com/office/drawing/2014/main" id="{B01B9E23-D463-F359-9415-4D0014016512}"/>
              </a:ext>
            </a:extLst>
          </p:cNvPr>
          <p:cNvGraphicFramePr>
            <a:graphicFrameLocks noGrp="1"/>
          </p:cNvGraphicFramePr>
          <p:nvPr>
            <p:ph idx="1"/>
            <p:extLst>
              <p:ext uri="{D42A27DB-BD31-4B8C-83A1-F6EECF244321}">
                <p14:modId xmlns:p14="http://schemas.microsoft.com/office/powerpoint/2010/main" val="4142257255"/>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213B34C1-8614-F09C-6876-5F3DD750AE46}"/>
              </a:ext>
            </a:extLst>
          </p:cNvPr>
          <p:cNvSpPr>
            <a:spLocks noGrp="1"/>
          </p:cNvSpPr>
          <p:nvPr>
            <p:ph type="title"/>
          </p:nvPr>
        </p:nvSpPr>
        <p:spPr>
          <a:xfrm>
            <a:off x="768096" y="585216"/>
            <a:ext cx="7290054" cy="1499616"/>
          </a:xfrm>
        </p:spPr>
        <p:txBody>
          <a:bodyPr>
            <a:normAutofit/>
          </a:bodyPr>
          <a:lstStyle/>
          <a:p>
            <a:r>
              <a:rPr lang="en-US" altLang="en-US" dirty="0">
                <a:ea typeface="ＭＳ Ｐゴシック" panose="020B0600070205080204" pitchFamily="34" charset="-128"/>
                <a:cs typeface="Tunga" panose="020B0502040204020203" pitchFamily="34" charset="0"/>
              </a:rPr>
              <a:t>Therapeutic Communication Techniques</a:t>
            </a:r>
          </a:p>
        </p:txBody>
      </p:sp>
      <p:sp>
        <p:nvSpPr>
          <p:cNvPr id="64515" name="Slide Number Placeholder 3">
            <a:extLst>
              <a:ext uri="{FF2B5EF4-FFF2-40B4-BE49-F238E27FC236}">
                <a16:creationId xmlns:a16="http://schemas.microsoft.com/office/drawing/2014/main" id="{81E63F8F-A8E9-3D0E-01F8-8A0280FA4EAA}"/>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600"/>
              </a:spcBef>
              <a:buClr>
                <a:schemeClr val="accent1"/>
              </a:buClr>
              <a:buFont typeface="Arial" panose="020B0604020202020204" pitchFamily="34" charset="0"/>
              <a:buChar char="•"/>
              <a:defRPr sz="22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1pPr>
            <a:lvl2pPr marL="742950" indent="-285750">
              <a:spcBef>
                <a:spcPts val="600"/>
              </a:spcBef>
              <a:buClr>
                <a:schemeClr val="accent1"/>
              </a:buClr>
              <a:buFont typeface="Arial" panose="020B0604020202020204" pitchFamily="34" charset="0"/>
              <a:buChar char="•"/>
              <a:defRPr sz="20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2pPr>
            <a:lvl3pPr marL="1143000" indent="-228600">
              <a:spcBef>
                <a:spcPts val="600"/>
              </a:spcBef>
              <a:buClr>
                <a:schemeClr val="accent1"/>
              </a:buClr>
              <a:buFont typeface="Arial" panose="020B0604020202020204" pitchFamily="34" charset="0"/>
              <a:buChar char="•"/>
              <a:defRPr>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3pPr>
            <a:lvl4pPr marL="16002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4pPr>
            <a:lvl5pPr marL="20574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5pPr>
            <a:lvl6pPr marL="25146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6pPr>
            <a:lvl7pPr marL="29718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7pPr>
            <a:lvl8pPr marL="34290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8pPr>
            <a:lvl9pPr marL="38862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9pPr>
          </a:lstStyle>
          <a:p>
            <a:pPr>
              <a:lnSpc>
                <a:spcPct val="90000"/>
              </a:lnSpc>
              <a:spcBef>
                <a:spcPct val="0"/>
              </a:spcBef>
              <a:spcAft>
                <a:spcPts val="600"/>
              </a:spcAft>
              <a:buClrTx/>
              <a:buFontTx/>
              <a:buNone/>
            </a:pPr>
            <a:fld id="{93D2F052-3876-2C46-9A41-81897C7E481B}" type="slidenum">
              <a:rPr lang="en-US" altLang="en-US" sz="1200">
                <a:latin typeface="Arial" panose="020B0604020202020204" pitchFamily="34" charset="0"/>
                <a:ea typeface="ヒラギノ角ゴ Pro W3" panose="020B0300000000000000" pitchFamily="34" charset="-128"/>
              </a:rPr>
              <a:pPr>
                <a:lnSpc>
                  <a:spcPct val="90000"/>
                </a:lnSpc>
                <a:spcBef>
                  <a:spcPct val="0"/>
                </a:spcBef>
                <a:spcAft>
                  <a:spcPts val="600"/>
                </a:spcAft>
                <a:buClrTx/>
                <a:buFontTx/>
                <a:buNone/>
              </a:pPr>
              <a:t>20</a:t>
            </a:fld>
            <a:endParaRPr lang="en-US" altLang="en-US" sz="1200">
              <a:latin typeface="Arial" panose="020B0604020202020204" pitchFamily="34" charset="0"/>
              <a:ea typeface="ヒラギノ角ゴ Pro W3" panose="020B0300000000000000" pitchFamily="34" charset="-128"/>
            </a:endParaRPr>
          </a:p>
        </p:txBody>
      </p:sp>
      <p:graphicFrame>
        <p:nvGraphicFramePr>
          <p:cNvPr id="64517" name="Content Placeholder 2">
            <a:extLst>
              <a:ext uri="{FF2B5EF4-FFF2-40B4-BE49-F238E27FC236}">
                <a16:creationId xmlns:a16="http://schemas.microsoft.com/office/drawing/2014/main" id="{77AE295A-4913-1942-07EA-BF5F92EBEC4A}"/>
              </a:ext>
            </a:extLst>
          </p:cNvPr>
          <p:cNvGraphicFramePr>
            <a:graphicFrameLocks noGrp="1"/>
          </p:cNvGraphicFramePr>
          <p:nvPr>
            <p:ph idx="4294967295"/>
            <p:extLst>
              <p:ext uri="{D42A27DB-BD31-4B8C-83A1-F6EECF244321}">
                <p14:modId xmlns:p14="http://schemas.microsoft.com/office/powerpoint/2010/main" val="4209198696"/>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A0B30BCE-4D4E-0BB5-9295-4E96150A1658}"/>
              </a:ext>
            </a:extLst>
          </p:cNvPr>
          <p:cNvSpPr>
            <a:spLocks noGrp="1"/>
          </p:cNvSpPr>
          <p:nvPr>
            <p:ph type="title"/>
          </p:nvPr>
        </p:nvSpPr>
        <p:spPr>
          <a:xfrm>
            <a:off x="537882" y="585216"/>
            <a:ext cx="8320368" cy="1499616"/>
          </a:xfrm>
        </p:spPr>
        <p:txBody>
          <a:bodyPr>
            <a:normAutofit/>
          </a:bodyPr>
          <a:lstStyle/>
          <a:p>
            <a:pPr algn="ctr"/>
            <a:r>
              <a:rPr lang="en-US" altLang="en-US" dirty="0">
                <a:ea typeface="ＭＳ Ｐゴシック" panose="020B0600070205080204" pitchFamily="34" charset="-128"/>
                <a:cs typeface="Tunga" panose="020B0502040204020203" pitchFamily="34" charset="0"/>
              </a:rPr>
              <a:t>Therapeutic Communication Techniques (cont.)</a:t>
            </a:r>
          </a:p>
        </p:txBody>
      </p:sp>
      <p:sp>
        <p:nvSpPr>
          <p:cNvPr id="66563" name="Slide Number Placeholder 4">
            <a:extLst>
              <a:ext uri="{FF2B5EF4-FFF2-40B4-BE49-F238E27FC236}">
                <a16:creationId xmlns:a16="http://schemas.microsoft.com/office/drawing/2014/main" id="{D5C47A8B-B180-01F8-A4B8-827BCAD9FDAF}"/>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600"/>
              </a:spcBef>
              <a:buClr>
                <a:schemeClr val="accent1"/>
              </a:buClr>
              <a:buFont typeface="Arial" panose="020B0604020202020204" pitchFamily="34" charset="0"/>
              <a:buChar char="•"/>
              <a:defRPr sz="22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1pPr>
            <a:lvl2pPr marL="742950" indent="-285750">
              <a:spcBef>
                <a:spcPts val="600"/>
              </a:spcBef>
              <a:buClr>
                <a:schemeClr val="accent1"/>
              </a:buClr>
              <a:buFont typeface="Arial" panose="020B0604020202020204" pitchFamily="34" charset="0"/>
              <a:buChar char="•"/>
              <a:defRPr sz="20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2pPr>
            <a:lvl3pPr marL="1143000" indent="-228600">
              <a:spcBef>
                <a:spcPts val="600"/>
              </a:spcBef>
              <a:buClr>
                <a:schemeClr val="accent1"/>
              </a:buClr>
              <a:buFont typeface="Arial" panose="020B0604020202020204" pitchFamily="34" charset="0"/>
              <a:buChar char="•"/>
              <a:defRPr>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3pPr>
            <a:lvl4pPr marL="16002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4pPr>
            <a:lvl5pPr marL="20574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5pPr>
            <a:lvl6pPr marL="25146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6pPr>
            <a:lvl7pPr marL="29718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7pPr>
            <a:lvl8pPr marL="34290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8pPr>
            <a:lvl9pPr marL="38862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9pPr>
          </a:lstStyle>
          <a:p>
            <a:pPr>
              <a:lnSpc>
                <a:spcPct val="90000"/>
              </a:lnSpc>
              <a:spcBef>
                <a:spcPct val="0"/>
              </a:spcBef>
              <a:spcAft>
                <a:spcPts val="600"/>
              </a:spcAft>
              <a:buClrTx/>
              <a:buFontTx/>
              <a:buNone/>
            </a:pPr>
            <a:fld id="{77AA4ECD-EF89-E44F-AE72-A85CE4ED45E1}" type="slidenum">
              <a:rPr lang="en-US" altLang="en-US" sz="1200">
                <a:latin typeface="Arial" panose="020B0604020202020204" pitchFamily="34" charset="0"/>
                <a:ea typeface="ヒラギノ角ゴ Pro W3" panose="020B0300000000000000" pitchFamily="34" charset="-128"/>
              </a:rPr>
              <a:pPr>
                <a:lnSpc>
                  <a:spcPct val="90000"/>
                </a:lnSpc>
                <a:spcBef>
                  <a:spcPct val="0"/>
                </a:spcBef>
                <a:spcAft>
                  <a:spcPts val="600"/>
                </a:spcAft>
                <a:buClrTx/>
                <a:buFontTx/>
                <a:buNone/>
              </a:pPr>
              <a:t>21</a:t>
            </a:fld>
            <a:endParaRPr lang="en-US" altLang="en-US" sz="1200">
              <a:latin typeface="Arial" panose="020B0604020202020204" pitchFamily="34" charset="0"/>
              <a:ea typeface="ヒラギノ角ゴ Pro W3" panose="020B0300000000000000" pitchFamily="34" charset="-128"/>
            </a:endParaRPr>
          </a:p>
        </p:txBody>
      </p:sp>
      <p:graphicFrame>
        <p:nvGraphicFramePr>
          <p:cNvPr id="66565" name="Content Placeholder 2">
            <a:extLst>
              <a:ext uri="{FF2B5EF4-FFF2-40B4-BE49-F238E27FC236}">
                <a16:creationId xmlns:a16="http://schemas.microsoft.com/office/drawing/2014/main" id="{51B406C4-0EFA-4A82-2191-723F49CCDAF9}"/>
              </a:ext>
            </a:extLst>
          </p:cNvPr>
          <p:cNvGraphicFramePr>
            <a:graphicFrameLocks noGrp="1"/>
          </p:cNvGraphicFramePr>
          <p:nvPr>
            <p:ph idx="4294967295"/>
            <p:extLst>
              <p:ext uri="{D42A27DB-BD31-4B8C-83A1-F6EECF244321}">
                <p14:modId xmlns:p14="http://schemas.microsoft.com/office/powerpoint/2010/main" val="3320247716"/>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618" name="Rectangle 68617">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20" name="Rectangle 68619">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09" name="Title 1">
            <a:extLst>
              <a:ext uri="{FF2B5EF4-FFF2-40B4-BE49-F238E27FC236}">
                <a16:creationId xmlns:a16="http://schemas.microsoft.com/office/drawing/2014/main" id="{D0020FBD-54C1-DFF7-55BA-3B38A842C36D}"/>
              </a:ext>
            </a:extLst>
          </p:cNvPr>
          <p:cNvSpPr>
            <a:spLocks noGrp="1"/>
          </p:cNvSpPr>
          <p:nvPr>
            <p:ph type="title"/>
          </p:nvPr>
        </p:nvSpPr>
        <p:spPr>
          <a:xfrm>
            <a:off x="768096" y="4971088"/>
            <a:ext cx="7290054" cy="1499616"/>
          </a:xfrm>
        </p:spPr>
        <p:txBody>
          <a:bodyPr>
            <a:normAutofit/>
          </a:bodyPr>
          <a:lstStyle/>
          <a:p>
            <a:pPr>
              <a:spcBef>
                <a:spcPct val="0"/>
              </a:spcBef>
              <a:spcAft>
                <a:spcPts val="300"/>
              </a:spcAft>
            </a:pPr>
            <a:r>
              <a:rPr lang="en-US" altLang="en-US" b="1">
                <a:solidFill>
                  <a:srgbClr val="FFFFFF"/>
                </a:solidFill>
                <a:ea typeface="ＭＳ Ｐゴシック" panose="020B0600070205080204" pitchFamily="34" charset="-128"/>
                <a:cs typeface="Tunga" panose="020B0502040204020203" pitchFamily="34" charset="0"/>
              </a:rPr>
              <a:t>Blocks to Therapeutic Communication</a:t>
            </a:r>
          </a:p>
        </p:txBody>
      </p:sp>
      <p:cxnSp>
        <p:nvCxnSpPr>
          <p:cNvPr id="68622" name="Straight Connector 68621">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8611" name="Slide Number Placeholder 3">
            <a:extLst>
              <a:ext uri="{FF2B5EF4-FFF2-40B4-BE49-F238E27FC236}">
                <a16:creationId xmlns:a16="http://schemas.microsoft.com/office/drawing/2014/main" id="{480DAF0F-876C-DB35-3524-5B738053D642}"/>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600"/>
              </a:spcBef>
              <a:buClr>
                <a:schemeClr val="accent1"/>
              </a:buClr>
              <a:buFont typeface="Arial" panose="020B0604020202020204" pitchFamily="34" charset="0"/>
              <a:buChar char="•"/>
              <a:defRPr sz="22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1pPr>
            <a:lvl2pPr marL="742950" indent="-285750">
              <a:spcBef>
                <a:spcPts val="600"/>
              </a:spcBef>
              <a:buClr>
                <a:schemeClr val="accent1"/>
              </a:buClr>
              <a:buFont typeface="Arial" panose="020B0604020202020204" pitchFamily="34" charset="0"/>
              <a:buChar char="•"/>
              <a:defRPr sz="20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2pPr>
            <a:lvl3pPr marL="1143000" indent="-228600">
              <a:spcBef>
                <a:spcPts val="600"/>
              </a:spcBef>
              <a:buClr>
                <a:schemeClr val="accent1"/>
              </a:buClr>
              <a:buFont typeface="Arial" panose="020B0604020202020204" pitchFamily="34" charset="0"/>
              <a:buChar char="•"/>
              <a:defRPr>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3pPr>
            <a:lvl4pPr marL="16002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4pPr>
            <a:lvl5pPr marL="20574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5pPr>
            <a:lvl6pPr marL="25146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6pPr>
            <a:lvl7pPr marL="29718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7pPr>
            <a:lvl8pPr marL="34290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8pPr>
            <a:lvl9pPr marL="38862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9pPr>
          </a:lstStyle>
          <a:p>
            <a:pPr>
              <a:lnSpc>
                <a:spcPct val="90000"/>
              </a:lnSpc>
              <a:spcBef>
                <a:spcPct val="0"/>
              </a:spcBef>
              <a:spcAft>
                <a:spcPts val="600"/>
              </a:spcAft>
              <a:buClrTx/>
              <a:buFontTx/>
              <a:buNone/>
            </a:pPr>
            <a:fld id="{1AC82C2E-FCAC-E04B-9C5E-FEC5D6411484}" type="slidenum">
              <a:rPr lang="en-US" altLang="en-US" sz="1200">
                <a:solidFill>
                  <a:srgbClr val="FFFFFF"/>
                </a:solidFill>
                <a:latin typeface="Arial" panose="020B0604020202020204" pitchFamily="34" charset="0"/>
                <a:ea typeface="ヒラギノ角ゴ Pro W3" panose="020B0300000000000000" pitchFamily="34" charset="-128"/>
              </a:rPr>
              <a:pPr>
                <a:lnSpc>
                  <a:spcPct val="90000"/>
                </a:lnSpc>
                <a:spcBef>
                  <a:spcPct val="0"/>
                </a:spcBef>
                <a:spcAft>
                  <a:spcPts val="600"/>
                </a:spcAft>
                <a:buClrTx/>
                <a:buFontTx/>
                <a:buNone/>
              </a:pPr>
              <a:t>22</a:t>
            </a:fld>
            <a:endParaRPr lang="en-US" altLang="en-US" sz="1200">
              <a:solidFill>
                <a:srgbClr val="FFFFFF"/>
              </a:solidFill>
              <a:latin typeface="Arial" panose="020B0604020202020204" pitchFamily="34" charset="0"/>
              <a:ea typeface="ヒラギノ角ゴ Pro W3" panose="020B0300000000000000" pitchFamily="34" charset="-128"/>
            </a:endParaRPr>
          </a:p>
        </p:txBody>
      </p:sp>
      <p:graphicFrame>
        <p:nvGraphicFramePr>
          <p:cNvPr id="68613" name="Content Placeholder 2">
            <a:extLst>
              <a:ext uri="{FF2B5EF4-FFF2-40B4-BE49-F238E27FC236}">
                <a16:creationId xmlns:a16="http://schemas.microsoft.com/office/drawing/2014/main" id="{AAE3EF91-A369-71B6-15C3-3FD465CB5FEA}"/>
              </a:ext>
            </a:extLst>
          </p:cNvPr>
          <p:cNvGraphicFramePr>
            <a:graphicFrameLocks noGrp="1"/>
          </p:cNvGraphicFramePr>
          <p:nvPr>
            <p:ph idx="4294967295"/>
            <p:extLst>
              <p:ext uri="{D42A27DB-BD31-4B8C-83A1-F6EECF244321}">
                <p14:modId xmlns:p14="http://schemas.microsoft.com/office/powerpoint/2010/main" val="1043744086"/>
              </p:ext>
            </p:extLst>
          </p:nvPr>
        </p:nvGraphicFramePr>
        <p:xfrm>
          <a:off x="482203" y="642938"/>
          <a:ext cx="8172450" cy="3355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497" name="Rectangle 63496">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99" name="Rectangle 63498">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90" name="Title 1">
            <a:extLst>
              <a:ext uri="{FF2B5EF4-FFF2-40B4-BE49-F238E27FC236}">
                <a16:creationId xmlns:a16="http://schemas.microsoft.com/office/drawing/2014/main" id="{038E3023-8335-4D44-BAA2-200A59A8A92C}"/>
              </a:ext>
            </a:extLst>
          </p:cNvPr>
          <p:cNvSpPr>
            <a:spLocks noGrp="1"/>
          </p:cNvSpPr>
          <p:nvPr>
            <p:ph type="title"/>
          </p:nvPr>
        </p:nvSpPr>
        <p:spPr>
          <a:xfrm>
            <a:off x="768096" y="4971088"/>
            <a:ext cx="7290054" cy="1499616"/>
          </a:xfrm>
        </p:spPr>
        <p:txBody>
          <a:bodyPr>
            <a:normAutofit/>
          </a:bodyPr>
          <a:lstStyle/>
          <a:p>
            <a:pPr eaLnBrk="1" hangingPunct="1"/>
            <a:r>
              <a:rPr lang="en-US" altLang="en-US">
                <a:solidFill>
                  <a:srgbClr val="FFFFFF"/>
                </a:solidFill>
                <a:ea typeface="ヒラギノ角ゴ Pro W3" pitchFamily="1" charset="-128"/>
              </a:rPr>
              <a:t>Tactics to Avoid</a:t>
            </a:r>
          </a:p>
        </p:txBody>
      </p:sp>
      <p:cxnSp>
        <p:nvCxnSpPr>
          <p:cNvPr id="63501" name="Straight Connector 63500">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63492" name="Content Placeholder 2">
            <a:extLst>
              <a:ext uri="{FF2B5EF4-FFF2-40B4-BE49-F238E27FC236}">
                <a16:creationId xmlns:a16="http://schemas.microsoft.com/office/drawing/2014/main" id="{98BF14F0-FE3D-3F60-4314-B98568B544CC}"/>
              </a:ext>
            </a:extLst>
          </p:cNvPr>
          <p:cNvGraphicFramePr>
            <a:graphicFrameLocks noGrp="1"/>
          </p:cNvGraphicFramePr>
          <p:nvPr>
            <p:ph idx="1"/>
            <p:extLst>
              <p:ext uri="{D42A27DB-BD31-4B8C-83A1-F6EECF244321}">
                <p14:modId xmlns:p14="http://schemas.microsoft.com/office/powerpoint/2010/main" val="4226306867"/>
              </p:ext>
            </p:extLst>
          </p:nvPr>
        </p:nvGraphicFramePr>
        <p:xfrm>
          <a:off x="482203" y="642938"/>
          <a:ext cx="8172450" cy="3355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063" name="Rectangle 45062">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65" name="Rectangle 45064">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8" name="Title 2">
            <a:extLst>
              <a:ext uri="{FF2B5EF4-FFF2-40B4-BE49-F238E27FC236}">
                <a16:creationId xmlns:a16="http://schemas.microsoft.com/office/drawing/2014/main" id="{081A5085-4282-4410-9FD3-33080FD591B8}"/>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Case Study/ </a:t>
            </a:r>
            <a:br>
              <a:rPr lang="en-US" altLang="en-US">
                <a:solidFill>
                  <a:srgbClr val="FFFFFF"/>
                </a:solidFill>
                <a:ea typeface="ヒラギノ角ゴ Pro W3" pitchFamily="1" charset="-128"/>
              </a:rPr>
            </a:br>
            <a:r>
              <a:rPr lang="en-US" altLang="en-US">
                <a:solidFill>
                  <a:srgbClr val="FFFFFF"/>
                </a:solidFill>
                <a:ea typeface="ヒラギノ角ゴ Pro W3" pitchFamily="1" charset="-128"/>
              </a:rPr>
              <a:t>Audience Response Question</a:t>
            </a:r>
          </a:p>
        </p:txBody>
      </p:sp>
      <p:sp>
        <p:nvSpPr>
          <p:cNvPr id="20483" name="Content Placeholder 1">
            <a:extLst>
              <a:ext uri="{FF2B5EF4-FFF2-40B4-BE49-F238E27FC236}">
                <a16:creationId xmlns:a16="http://schemas.microsoft.com/office/drawing/2014/main" id="{A79F2B9E-39A2-476B-88CA-A30943DF2126}"/>
              </a:ext>
            </a:extLst>
          </p:cNvPr>
          <p:cNvSpPr>
            <a:spLocks noGrp="1"/>
          </p:cNvSpPr>
          <p:nvPr>
            <p:ph idx="1"/>
          </p:nvPr>
        </p:nvSpPr>
        <p:spPr>
          <a:xfrm>
            <a:off x="3690851" y="0"/>
            <a:ext cx="5120640" cy="6683433"/>
          </a:xfrm>
        </p:spPr>
        <p:txBody>
          <a:bodyPr anchor="ctr">
            <a:noAutofit/>
          </a:bodyPr>
          <a:lstStyle/>
          <a:p>
            <a:pPr marL="0" indent="0" eaLnBrk="1" hangingPunct="1">
              <a:buSzPct val="100000"/>
              <a:buFont typeface="Wingdings 2" panose="05020102010507070707" pitchFamily="18" charset="2"/>
              <a:buNone/>
              <a:defRPr/>
            </a:pPr>
            <a:r>
              <a:rPr lang="en-US" altLang="en-US" sz="2200" dirty="0">
                <a:ea typeface="ヒラギノ角ゴ Pro W3" pitchFamily="1" charset="-128"/>
              </a:rPr>
              <a:t>Noah has made it clear he doesn’t want to talk about his dad. But the truth is, as the interview proceeds, he becomes anxious and tries to evade </a:t>
            </a:r>
            <a:r>
              <a:rPr lang="en-US" altLang="en-US" sz="2200" i="1" dirty="0">
                <a:ea typeface="ヒラギノ角ゴ Pro W3" pitchFamily="1" charset="-128"/>
              </a:rPr>
              <a:t>all</a:t>
            </a:r>
            <a:r>
              <a:rPr lang="en-US" altLang="en-US" sz="2200" dirty="0">
                <a:ea typeface="ヒラギノ角ゴ Pro W3" pitchFamily="1" charset="-128"/>
              </a:rPr>
              <a:t> questions about why he is here. Which type of communication might be most appropriate right now?</a:t>
            </a:r>
          </a:p>
          <a:p>
            <a:pPr marL="461963" indent="-461963" eaLnBrk="1" hangingPunct="1">
              <a:buSzPct val="100000"/>
              <a:buFont typeface="Calibri" pitchFamily="34" charset="0"/>
              <a:buAutoNum type="alphaUcPeriod"/>
              <a:defRPr/>
            </a:pPr>
            <a:r>
              <a:rPr lang="en-US" altLang="en-US" sz="2200" dirty="0">
                <a:ea typeface="ヒラギノ角ゴ Pro W3" pitchFamily="1" charset="-128"/>
              </a:rPr>
              <a:t>Stop questioning so much and just give him some good advice so he’ll trust you.</a:t>
            </a:r>
          </a:p>
          <a:p>
            <a:pPr marL="461963" indent="-461963" eaLnBrk="1" hangingPunct="1">
              <a:buSzPct val="100000"/>
              <a:buFont typeface="Calibri" pitchFamily="34" charset="0"/>
              <a:buAutoNum type="alphaUcPeriod"/>
              <a:defRPr/>
            </a:pPr>
            <a:r>
              <a:rPr lang="en-US" altLang="en-US" sz="2200" dirty="0">
                <a:ea typeface="ヒラギノ角ゴ Pro W3" pitchFamily="1" charset="-128"/>
              </a:rPr>
              <a:t>Express honest disapproval of his resistance to help.</a:t>
            </a:r>
          </a:p>
          <a:p>
            <a:pPr marL="461963" indent="-461963" eaLnBrk="1" hangingPunct="1">
              <a:buSzPct val="100000"/>
              <a:buFont typeface="Calibri" pitchFamily="34" charset="0"/>
              <a:buAutoNum type="alphaUcPeriod"/>
              <a:defRPr/>
            </a:pPr>
            <a:r>
              <a:rPr lang="en-US" altLang="en-US" sz="2200" dirty="0">
                <a:ea typeface="ヒラギノ角ゴ Pro W3" pitchFamily="1" charset="-128"/>
              </a:rPr>
              <a:t>Ask him pointblank why he is evading you.</a:t>
            </a:r>
          </a:p>
          <a:p>
            <a:pPr marL="461963" indent="-461963" eaLnBrk="1" hangingPunct="1">
              <a:buSzPct val="100000"/>
              <a:buFont typeface="Calibri" pitchFamily="34" charset="0"/>
              <a:buAutoNum type="alphaUcPeriod"/>
              <a:defRPr/>
            </a:pPr>
            <a:r>
              <a:rPr lang="en-US" altLang="en-US" sz="2200" dirty="0">
                <a:ea typeface="ヒラギノ角ゴ Pro W3" pitchFamily="1" charset="-128"/>
              </a:rPr>
              <a:t>Ask a miracle question.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61" name="Rectangle 49160">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Title 1">
            <a:extLst>
              <a:ext uri="{FF2B5EF4-FFF2-40B4-BE49-F238E27FC236}">
                <a16:creationId xmlns:a16="http://schemas.microsoft.com/office/drawing/2014/main" id="{C90A3E72-0169-4506-A869-5EF6ED84F439}"/>
              </a:ext>
            </a:extLst>
          </p:cNvPr>
          <p:cNvSpPr>
            <a:spLocks noGrp="1"/>
          </p:cNvSpPr>
          <p:nvPr>
            <p:ph type="title"/>
          </p:nvPr>
        </p:nvSpPr>
        <p:spPr>
          <a:xfrm>
            <a:off x="482601" y="643467"/>
            <a:ext cx="2561709" cy="5571066"/>
          </a:xfrm>
        </p:spPr>
        <p:txBody>
          <a:bodyPr>
            <a:normAutofit/>
          </a:bodyPr>
          <a:lstStyle/>
          <a:p>
            <a:pPr eaLnBrk="1" hangingPunct="1"/>
            <a:r>
              <a:rPr lang="en-US" altLang="en-US" sz="3400">
                <a:solidFill>
                  <a:srgbClr val="FFFFFF"/>
                </a:solidFill>
                <a:ea typeface="ヒラギノ角ゴ Pro W3" pitchFamily="1" charset="-128"/>
              </a:rPr>
              <a:t>Cultural Considerations</a:t>
            </a:r>
          </a:p>
        </p:txBody>
      </p:sp>
      <p:graphicFrame>
        <p:nvGraphicFramePr>
          <p:cNvPr id="49157" name="Content Placeholder 2">
            <a:extLst>
              <a:ext uri="{FF2B5EF4-FFF2-40B4-BE49-F238E27FC236}">
                <a16:creationId xmlns:a16="http://schemas.microsoft.com/office/drawing/2014/main" id="{C4430FDA-D4A0-AA76-73A2-1AB98323A506}"/>
              </a:ext>
            </a:extLst>
          </p:cNvPr>
          <p:cNvGraphicFramePr>
            <a:graphicFrameLocks noGrp="1"/>
          </p:cNvGraphicFramePr>
          <p:nvPr>
            <p:ph idx="1"/>
            <p:extLst>
              <p:ext uri="{D42A27DB-BD31-4B8C-83A1-F6EECF244321}">
                <p14:modId xmlns:p14="http://schemas.microsoft.com/office/powerpoint/2010/main" val="179505501"/>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Title 2">
            <a:extLst>
              <a:ext uri="{FF2B5EF4-FFF2-40B4-BE49-F238E27FC236}">
                <a16:creationId xmlns:a16="http://schemas.microsoft.com/office/drawing/2014/main" id="{0E43D028-005B-4410-AF40-FFD1BAD87390}"/>
              </a:ext>
            </a:extLst>
          </p:cNvPr>
          <p:cNvSpPr>
            <a:spLocks noGrp="1"/>
          </p:cNvSpPr>
          <p:nvPr>
            <p:ph type="title"/>
          </p:nvPr>
        </p:nvSpPr>
        <p:spPr>
          <a:xfrm>
            <a:off x="768096" y="585216"/>
            <a:ext cx="7290054" cy="1499616"/>
          </a:xfrm>
        </p:spPr>
        <p:txBody>
          <a:bodyPr>
            <a:normAutofit/>
          </a:bodyPr>
          <a:lstStyle/>
          <a:p>
            <a:pPr eaLnBrk="1" hangingPunct="1"/>
            <a:r>
              <a:rPr lang="en-US" altLang="en-US">
                <a:ea typeface="ヒラギノ角ゴ Pro W3" pitchFamily="1" charset="-128"/>
              </a:rPr>
              <a:t>Clinical Supervision &amp; Debriefing</a:t>
            </a:r>
          </a:p>
        </p:txBody>
      </p:sp>
      <p:graphicFrame>
        <p:nvGraphicFramePr>
          <p:cNvPr id="67589" name="Content Placeholder 1">
            <a:extLst>
              <a:ext uri="{FF2B5EF4-FFF2-40B4-BE49-F238E27FC236}">
                <a16:creationId xmlns:a16="http://schemas.microsoft.com/office/drawing/2014/main" id="{6650F1AA-F349-5EF1-4EF1-DEF9D37FC109}"/>
              </a:ext>
            </a:extLst>
          </p:cNvPr>
          <p:cNvGraphicFramePr>
            <a:graphicFrameLocks noGrp="1"/>
          </p:cNvGraphicFramePr>
          <p:nvPr>
            <p:ph idx="1"/>
            <p:extLst>
              <p:ext uri="{D42A27DB-BD31-4B8C-83A1-F6EECF244321}">
                <p14:modId xmlns:p14="http://schemas.microsoft.com/office/powerpoint/2010/main" val="859274100"/>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616" name="Rectangle 68615">
            <a:extLst>
              <a:ext uri="{FF2B5EF4-FFF2-40B4-BE49-F238E27FC236}">
                <a16:creationId xmlns:a16="http://schemas.microsoft.com/office/drawing/2014/main" id="{CBDDD243-ED5F-4896-B18B-ABCF4B7E1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18" name="Rectangle 68617">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10" name="Title 1">
            <a:extLst>
              <a:ext uri="{FF2B5EF4-FFF2-40B4-BE49-F238E27FC236}">
                <a16:creationId xmlns:a16="http://schemas.microsoft.com/office/drawing/2014/main" id="{5A907E6F-A272-4361-9E2D-546E3EBEDDB3}"/>
              </a:ext>
            </a:extLst>
          </p:cNvPr>
          <p:cNvSpPr>
            <a:spLocks noGrp="1"/>
          </p:cNvSpPr>
          <p:nvPr>
            <p:ph type="title"/>
          </p:nvPr>
        </p:nvSpPr>
        <p:spPr>
          <a:xfrm>
            <a:off x="768096" y="4911819"/>
            <a:ext cx="7290054" cy="1499616"/>
          </a:xfrm>
        </p:spPr>
        <p:txBody>
          <a:bodyPr>
            <a:normAutofit/>
          </a:bodyPr>
          <a:lstStyle/>
          <a:p>
            <a:pPr eaLnBrk="1" hangingPunct="1"/>
            <a:r>
              <a:rPr lang="en-US" altLang="en-US">
                <a:solidFill>
                  <a:srgbClr val="FFFFFF"/>
                </a:solidFill>
                <a:ea typeface="ヒラギノ角ゴ Pro W3" pitchFamily="1" charset="-128"/>
              </a:rPr>
              <a:t>Process Recording</a:t>
            </a:r>
          </a:p>
        </p:txBody>
      </p:sp>
      <p:sp>
        <p:nvSpPr>
          <p:cNvPr id="68611" name="Content Placeholder 2">
            <a:extLst>
              <a:ext uri="{FF2B5EF4-FFF2-40B4-BE49-F238E27FC236}">
                <a16:creationId xmlns:a16="http://schemas.microsoft.com/office/drawing/2014/main" id="{4FE8838D-5251-4430-8C39-3B198764FF61}"/>
              </a:ext>
            </a:extLst>
          </p:cNvPr>
          <p:cNvSpPr>
            <a:spLocks noGrp="1"/>
          </p:cNvSpPr>
          <p:nvPr>
            <p:ph idx="1"/>
          </p:nvPr>
        </p:nvSpPr>
        <p:spPr>
          <a:xfrm>
            <a:off x="768096" y="643467"/>
            <a:ext cx="3562604" cy="3606798"/>
          </a:xfrm>
        </p:spPr>
        <p:txBody>
          <a:bodyPr anchor="ctr">
            <a:normAutofit/>
          </a:bodyPr>
          <a:lstStyle/>
          <a:p>
            <a:pPr eaLnBrk="1" hangingPunct="1"/>
            <a:r>
              <a:rPr lang="en-US" altLang="en-US" sz="2400" dirty="0">
                <a:ea typeface="ヒラギノ角ゴ Pro W3" pitchFamily="1" charset="-128"/>
              </a:rPr>
              <a:t>Written record of a segment of the nurse–patient session that reflects as closely as possible the verbal and nonverbal behaviors of both patient and nurse</a:t>
            </a:r>
          </a:p>
          <a:p>
            <a:pPr eaLnBrk="1" hangingPunct="1"/>
            <a:r>
              <a:rPr lang="en-US" altLang="en-US" sz="2400" dirty="0">
                <a:ea typeface="ヒラギノ角ゴ Pro W3" pitchFamily="1" charset="-128"/>
              </a:rPr>
              <a:t>Useful tool for identifying communication patterns</a:t>
            </a:r>
          </a:p>
        </p:txBody>
      </p:sp>
      <p:pic>
        <p:nvPicPr>
          <p:cNvPr id="15362" name="Picture 2" descr="PROCESS RECORDING - Mental Health Nursing - YouTube">
            <a:extLst>
              <a:ext uri="{FF2B5EF4-FFF2-40B4-BE49-F238E27FC236}">
                <a16:creationId xmlns:a16="http://schemas.microsoft.com/office/drawing/2014/main" id="{5884FBBA-13C1-3CDF-71A9-89FDF2888A3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13300" y="1449977"/>
            <a:ext cx="3560318" cy="1993778"/>
          </a:xfrm>
          <a:prstGeom prst="rect">
            <a:avLst/>
          </a:prstGeom>
          <a:noFill/>
          <a:extLst>
            <a:ext uri="{909E8E84-426E-40DD-AFC4-6F175D3DCCD1}">
              <a14:hiddenFill xmlns:a14="http://schemas.microsoft.com/office/drawing/2010/main">
                <a:solidFill>
                  <a:srgbClr val="FFFFFF"/>
                </a:solidFill>
              </a14:hiddenFill>
            </a:ext>
          </a:extLst>
        </p:spPr>
      </p:pic>
      <p:cxnSp>
        <p:nvCxnSpPr>
          <p:cNvPr id="68620" name="Straight Connector 68619">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5304" name="Rectangle 55303">
            <a:extLst>
              <a:ext uri="{FF2B5EF4-FFF2-40B4-BE49-F238E27FC236}">
                <a16:creationId xmlns:a16="http://schemas.microsoft.com/office/drawing/2014/main" id="{7ADF79A1-447B-405C-B812-9158F950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06" name="Rectangle 55305">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84632"/>
            <a:ext cx="584604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08" name="Rectangle 55307">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4150595"/>
            <a:ext cx="5848835"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98" name="Title 1">
            <a:extLst>
              <a:ext uri="{FF2B5EF4-FFF2-40B4-BE49-F238E27FC236}">
                <a16:creationId xmlns:a16="http://schemas.microsoft.com/office/drawing/2014/main" id="{55C17A44-BB00-40C0-A67E-C632DF57EE9E}"/>
              </a:ext>
            </a:extLst>
          </p:cNvPr>
          <p:cNvSpPr>
            <a:spLocks noGrp="1"/>
          </p:cNvSpPr>
          <p:nvPr>
            <p:ph type="title"/>
          </p:nvPr>
        </p:nvSpPr>
        <p:spPr>
          <a:xfrm>
            <a:off x="3178638" y="4470959"/>
            <a:ext cx="5349170" cy="1577572"/>
          </a:xfrm>
        </p:spPr>
        <p:txBody>
          <a:bodyPr>
            <a:normAutofit/>
          </a:bodyPr>
          <a:lstStyle/>
          <a:p>
            <a:pPr eaLnBrk="1" hangingPunct="1"/>
            <a:r>
              <a:rPr lang="en-US" altLang="en-US" sz="3700">
                <a:ea typeface="ヒラギノ角ゴ Pro W3" pitchFamily="1" charset="-128"/>
              </a:rPr>
              <a:t>Information Communication Technologies </a:t>
            </a:r>
          </a:p>
        </p:txBody>
      </p:sp>
      <p:sp>
        <p:nvSpPr>
          <p:cNvPr id="55310" name="Rectangle 55309">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484632"/>
            <a:ext cx="2317145"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99" name="Content Placeholder 2">
            <a:extLst>
              <a:ext uri="{FF2B5EF4-FFF2-40B4-BE49-F238E27FC236}">
                <a16:creationId xmlns:a16="http://schemas.microsoft.com/office/drawing/2014/main" id="{571DEEE1-E03B-4FC2-913A-26CCBCC4B9EB}"/>
              </a:ext>
            </a:extLst>
          </p:cNvPr>
          <p:cNvSpPr>
            <a:spLocks noGrp="1"/>
          </p:cNvSpPr>
          <p:nvPr>
            <p:ph idx="1"/>
          </p:nvPr>
        </p:nvSpPr>
        <p:spPr>
          <a:xfrm>
            <a:off x="3160424" y="804998"/>
            <a:ext cx="5367383" cy="2871216"/>
          </a:xfrm>
        </p:spPr>
        <p:txBody>
          <a:bodyPr anchor="ctr">
            <a:normAutofit fontScale="92500" lnSpcReduction="10000"/>
          </a:bodyPr>
          <a:lstStyle/>
          <a:p>
            <a:pPr eaLnBrk="1" hangingPunct="1"/>
            <a:r>
              <a:rPr lang="en-US" altLang="en-US" sz="1500" dirty="0">
                <a:solidFill>
                  <a:srgbClr val="FFFFFF"/>
                </a:solidFill>
                <a:ea typeface="ヒラギノ角ゴ Pro W3" pitchFamily="1" charset="-128"/>
              </a:rPr>
              <a:t>Mobile Applications</a:t>
            </a:r>
          </a:p>
          <a:p>
            <a:pPr lvl="1"/>
            <a:r>
              <a:rPr lang="en-US" altLang="en-US" sz="1500" dirty="0">
                <a:solidFill>
                  <a:srgbClr val="FFFFFF"/>
                </a:solidFill>
                <a:ea typeface="ヒラギノ角ゴ Pro W3" pitchFamily="1" charset="-128"/>
              </a:rPr>
              <a:t>Telehealth-m</a:t>
            </a:r>
            <a:r>
              <a:rPr lang="en-US" altLang="en-US" sz="1500" dirty="0">
                <a:solidFill>
                  <a:srgbClr val="FFFFFF"/>
                </a:solidFill>
              </a:rPr>
              <a:t>onitor, diagnose, treat, and communicate with patients</a:t>
            </a:r>
          </a:p>
          <a:p>
            <a:pPr lvl="1" eaLnBrk="1" hangingPunct="1"/>
            <a:r>
              <a:rPr lang="en-US" altLang="en-US" sz="1500" dirty="0">
                <a:solidFill>
                  <a:srgbClr val="FFFFFF"/>
                </a:solidFill>
              </a:rPr>
              <a:t>Many quickly adoptable apps available</a:t>
            </a:r>
          </a:p>
          <a:p>
            <a:pPr lvl="2"/>
            <a:r>
              <a:rPr lang="en-US" altLang="en-US" sz="1500" dirty="0">
                <a:solidFill>
                  <a:srgbClr val="FFFFFF"/>
                </a:solidFill>
              </a:rPr>
              <a:t>More research is needed</a:t>
            </a:r>
          </a:p>
          <a:p>
            <a:pPr lvl="2"/>
            <a:r>
              <a:rPr lang="en-US" altLang="en-US" sz="1500" dirty="0">
                <a:solidFill>
                  <a:srgbClr val="FFFFFF"/>
                </a:solidFill>
              </a:rPr>
              <a:t>SAMHSA </a:t>
            </a:r>
            <a:r>
              <a:rPr lang="en-US" altLang="en-US" sz="1500" b="1" dirty="0">
                <a:solidFill>
                  <a:srgbClr val="FFFFFF"/>
                </a:solidFill>
              </a:rPr>
              <a:t>free apps </a:t>
            </a:r>
            <a:r>
              <a:rPr lang="en-US" altLang="en-US" sz="1500" dirty="0">
                <a:solidFill>
                  <a:srgbClr val="FFFFFF"/>
                </a:solidFill>
              </a:rPr>
              <a:t>for suicide prevention, bullying prevention, and underage drinking prevention</a:t>
            </a:r>
          </a:p>
          <a:p>
            <a:pPr lvl="2"/>
            <a:r>
              <a:rPr lang="en-US" altLang="en-US" sz="1500" dirty="0">
                <a:solidFill>
                  <a:srgbClr val="FFFFFF"/>
                </a:solidFill>
              </a:rPr>
              <a:t>NAMI Air – free support for consumers and care partners</a:t>
            </a:r>
          </a:p>
          <a:p>
            <a:pPr lvl="2"/>
            <a:r>
              <a:rPr lang="en-US" altLang="en-US" sz="1500" dirty="0" err="1">
                <a:solidFill>
                  <a:srgbClr val="FFFFFF"/>
                </a:solidFill>
              </a:rPr>
              <a:t>Moodkit</a:t>
            </a:r>
            <a:r>
              <a:rPr lang="en-US" altLang="en-US" sz="1500" dirty="0">
                <a:solidFill>
                  <a:srgbClr val="FFFFFF"/>
                </a:solidFill>
              </a:rPr>
              <a:t>, </a:t>
            </a:r>
            <a:r>
              <a:rPr lang="en-US" altLang="en-US" sz="1500" dirty="0" err="1">
                <a:solidFill>
                  <a:srgbClr val="FFFFFF"/>
                </a:solidFill>
              </a:rPr>
              <a:t>Talkspace</a:t>
            </a:r>
            <a:r>
              <a:rPr lang="en-US" altLang="en-US" sz="1500" dirty="0">
                <a:solidFill>
                  <a:srgbClr val="FFFFFF"/>
                </a:solidFill>
              </a:rPr>
              <a:t>, Headspace – paid/subscription based</a:t>
            </a:r>
          </a:p>
          <a:p>
            <a:pPr lvl="2"/>
            <a:r>
              <a:rPr lang="en-US" altLang="en-US" sz="1500" dirty="0">
                <a:solidFill>
                  <a:srgbClr val="FFFFFF"/>
                </a:solidFill>
              </a:rPr>
              <a:t>Better Stop Suicide, MY3 – free apps</a:t>
            </a:r>
          </a:p>
          <a:p>
            <a:pPr lvl="1" eaLnBrk="1" hangingPunct="1"/>
            <a:endParaRPr lang="en-US" altLang="en-US" sz="1500" dirty="0">
              <a:solidFill>
                <a:srgbClr val="FFFFFF"/>
              </a:solidFill>
            </a:endParaRPr>
          </a:p>
          <a:p>
            <a:pPr lvl="1" eaLnBrk="1" hangingPunct="1"/>
            <a:r>
              <a:rPr lang="en-US" altLang="en-US" sz="1500" dirty="0">
                <a:solidFill>
                  <a:srgbClr val="FFFFFF"/>
                </a:solidFill>
              </a:rPr>
              <a:t>Many more….</a:t>
            </a:r>
          </a:p>
          <a:p>
            <a:pPr lvl="1" eaLnBrk="1" hangingPunct="1"/>
            <a:endParaRPr lang="en-US" altLang="en-US" sz="1500"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CDEB6B54-640F-4F22-A00E-4E4A207FC00F}"/>
              </a:ext>
            </a:extLst>
          </p:cNvPr>
          <p:cNvSpPr>
            <a:spLocks noGrp="1"/>
          </p:cNvSpPr>
          <p:nvPr>
            <p:ph type="title"/>
          </p:nvPr>
        </p:nvSpPr>
        <p:spPr>
          <a:xfrm>
            <a:off x="768096" y="585216"/>
            <a:ext cx="6013704" cy="1499616"/>
          </a:xfrm>
        </p:spPr>
        <p:txBody>
          <a:bodyPr>
            <a:normAutofit/>
          </a:bodyPr>
          <a:lstStyle/>
          <a:p>
            <a:pPr eaLnBrk="1" hangingPunct="1"/>
            <a:r>
              <a:rPr lang="en-US" altLang="en-US">
                <a:ea typeface="ヒラギノ角ゴ Pro W3" pitchFamily="1" charset="-128"/>
              </a:rPr>
              <a:t>Information Communication Technologies (Cont.)</a:t>
            </a:r>
          </a:p>
        </p:txBody>
      </p:sp>
      <p:sp>
        <p:nvSpPr>
          <p:cNvPr id="57347" name="Content Placeholder 2">
            <a:extLst>
              <a:ext uri="{FF2B5EF4-FFF2-40B4-BE49-F238E27FC236}">
                <a16:creationId xmlns:a16="http://schemas.microsoft.com/office/drawing/2014/main" id="{039173C4-409D-4261-BFA3-ED2CEF89DE9B}"/>
              </a:ext>
            </a:extLst>
          </p:cNvPr>
          <p:cNvSpPr>
            <a:spLocks noGrp="1"/>
          </p:cNvSpPr>
          <p:nvPr>
            <p:ph idx="1"/>
          </p:nvPr>
        </p:nvSpPr>
        <p:spPr>
          <a:xfrm>
            <a:off x="768096" y="2286000"/>
            <a:ext cx="6013703" cy="4023360"/>
          </a:xfrm>
        </p:spPr>
        <p:txBody>
          <a:bodyPr>
            <a:normAutofit/>
          </a:bodyPr>
          <a:lstStyle/>
          <a:p>
            <a:pPr eaLnBrk="1" hangingPunct="1"/>
            <a:r>
              <a:rPr lang="en-US" altLang="en-US" sz="2400" dirty="0">
                <a:ea typeface="ヒラギノ角ゴ Pro W3" pitchFamily="1" charset="-128"/>
              </a:rPr>
              <a:t>Some Concerns</a:t>
            </a:r>
          </a:p>
          <a:p>
            <a:pPr lvl="1" eaLnBrk="1" hangingPunct="1"/>
            <a:r>
              <a:rPr lang="en-US" altLang="en-US" sz="2400" dirty="0"/>
              <a:t>Privacy and confidentiality issues</a:t>
            </a:r>
          </a:p>
          <a:p>
            <a:pPr lvl="1" eaLnBrk="1" hangingPunct="1"/>
            <a:r>
              <a:rPr lang="en-US" altLang="en-US" sz="2400" dirty="0"/>
              <a:t>Lack of data for efficacy and safety</a:t>
            </a:r>
          </a:p>
          <a:p>
            <a:pPr lvl="1" eaLnBrk="1" hangingPunct="1"/>
            <a:r>
              <a:rPr lang="en-US" altLang="en-US" sz="2400" dirty="0"/>
              <a:t>Liability issues </a:t>
            </a:r>
          </a:p>
          <a:p>
            <a:pPr lvl="1" eaLnBrk="1" hangingPunct="1"/>
            <a:r>
              <a:rPr lang="en-US" altLang="en-US" sz="2400" dirty="0"/>
              <a:t>Research is needed to evaluate risks versus benefits</a:t>
            </a:r>
          </a:p>
          <a:p>
            <a:pPr lvl="1" eaLnBrk="1" hangingPunct="1"/>
            <a:r>
              <a:rPr lang="en-US" altLang="en-US" sz="2400" dirty="0"/>
              <a:t>Professional and ethical guidelines needed</a:t>
            </a:r>
          </a:p>
        </p:txBody>
      </p:sp>
      <p:sp>
        <p:nvSpPr>
          <p:cNvPr id="57352" name="Rectangle 5735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54" name="Rectangle 5735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D8421F2-4BDD-423B-8077-7F1536AB70B7}"/>
              </a:ext>
            </a:extLst>
          </p:cNvPr>
          <p:cNvSpPr>
            <a:spLocks noGrp="1"/>
          </p:cNvSpPr>
          <p:nvPr>
            <p:ph type="title"/>
          </p:nvPr>
        </p:nvSpPr>
        <p:spPr>
          <a:xfrm>
            <a:off x="768096" y="585216"/>
            <a:ext cx="6013704" cy="1499616"/>
          </a:xfrm>
        </p:spPr>
        <p:txBody>
          <a:bodyPr>
            <a:normAutofit/>
          </a:bodyPr>
          <a:lstStyle/>
          <a:p>
            <a:pPr eaLnBrk="1" hangingPunct="1"/>
            <a:r>
              <a:rPr lang="en-US" altLang="en-US">
                <a:ea typeface="ヒラギノ角ゴ Pro W3" pitchFamily="1" charset="-128"/>
              </a:rPr>
              <a:t>Therapeutic Communication</a:t>
            </a:r>
          </a:p>
        </p:txBody>
      </p:sp>
      <p:sp>
        <p:nvSpPr>
          <p:cNvPr id="11267" name="Content Placeholder 2">
            <a:extLst>
              <a:ext uri="{FF2B5EF4-FFF2-40B4-BE49-F238E27FC236}">
                <a16:creationId xmlns:a16="http://schemas.microsoft.com/office/drawing/2014/main" id="{4E90553F-346A-49B0-8999-233EC3AA5C9B}"/>
              </a:ext>
            </a:extLst>
          </p:cNvPr>
          <p:cNvSpPr>
            <a:spLocks noGrp="1"/>
          </p:cNvSpPr>
          <p:nvPr>
            <p:ph idx="1"/>
          </p:nvPr>
        </p:nvSpPr>
        <p:spPr>
          <a:xfrm>
            <a:off x="768096" y="2286000"/>
            <a:ext cx="6013703" cy="4023360"/>
          </a:xfrm>
        </p:spPr>
        <p:txBody>
          <a:bodyPr>
            <a:normAutofit/>
          </a:bodyPr>
          <a:lstStyle/>
          <a:p>
            <a:pPr eaLnBrk="1" hangingPunct="1"/>
            <a:r>
              <a:rPr lang="en-US" altLang="en-US">
                <a:ea typeface="ヒラギノ角ゴ Pro W3" pitchFamily="1" charset="-128"/>
              </a:rPr>
              <a:t>Benefits to The Patient</a:t>
            </a:r>
          </a:p>
          <a:p>
            <a:pPr lvl="1" eaLnBrk="1" hangingPunct="1"/>
            <a:r>
              <a:rPr lang="en-US" altLang="en-US"/>
              <a:t>Feeling safer and protected</a:t>
            </a:r>
          </a:p>
          <a:p>
            <a:pPr lvl="1" eaLnBrk="1" hangingPunct="1"/>
            <a:r>
              <a:rPr lang="en-US" altLang="en-US"/>
              <a:t>More satisfied with the care</a:t>
            </a:r>
          </a:p>
          <a:p>
            <a:pPr lvl="1" eaLnBrk="1" hangingPunct="1"/>
            <a:r>
              <a:rPr lang="en-US" altLang="en-US"/>
              <a:t>Increased recovery rates</a:t>
            </a:r>
          </a:p>
          <a:p>
            <a:pPr lvl="1" eaLnBrk="1" hangingPunct="1"/>
            <a:r>
              <a:rPr lang="en-US" altLang="en-US"/>
              <a:t>Improved adherence to treatment </a:t>
            </a:r>
            <a:endParaRPr lang="en-US" altLang="en-US">
              <a:ea typeface="ヒラギノ角ゴ Pro W3" pitchFamily="1" charset="-128"/>
            </a:endParaRPr>
          </a:p>
        </p:txBody>
      </p:sp>
      <p:sp>
        <p:nvSpPr>
          <p:cNvPr id="11283" name="Rectangle 11282">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85" name="Rectangle 11284">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663" name="Rectangle 70662">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65" name="Rectangle 70664">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58" name="Title 2">
            <a:extLst>
              <a:ext uri="{FF2B5EF4-FFF2-40B4-BE49-F238E27FC236}">
                <a16:creationId xmlns:a16="http://schemas.microsoft.com/office/drawing/2014/main" id="{97CC1A5A-BCB0-4204-A1A4-EF87C66422D1}"/>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Audience Response Question</a:t>
            </a:r>
          </a:p>
        </p:txBody>
      </p:sp>
      <p:sp>
        <p:nvSpPr>
          <p:cNvPr id="2" name="Content Placeholder 1">
            <a:extLst>
              <a:ext uri="{FF2B5EF4-FFF2-40B4-BE49-F238E27FC236}">
                <a16:creationId xmlns:a16="http://schemas.microsoft.com/office/drawing/2014/main" id="{493AEE29-F3EA-4F21-A2A9-7EEE1565AAFD}"/>
              </a:ext>
            </a:extLst>
          </p:cNvPr>
          <p:cNvSpPr>
            <a:spLocks noGrp="1"/>
          </p:cNvSpPr>
          <p:nvPr>
            <p:ph idx="1"/>
          </p:nvPr>
        </p:nvSpPr>
        <p:spPr>
          <a:xfrm>
            <a:off x="3713286" y="804333"/>
            <a:ext cx="4729502" cy="5249334"/>
          </a:xfrm>
        </p:spPr>
        <p:txBody>
          <a:bodyPr rtlCol="0" anchor="ctr">
            <a:normAutofit/>
          </a:bodyPr>
          <a:lstStyle/>
          <a:p>
            <a:pPr marL="0" indent="0" eaLnBrk="1" fontAlgn="auto" hangingPunct="1">
              <a:spcAft>
                <a:spcPts val="0"/>
              </a:spcAft>
              <a:buSzPct val="100000"/>
              <a:buFont typeface="Wingdings 2" charset="0"/>
              <a:buNone/>
              <a:defRPr/>
            </a:pPr>
            <a:r>
              <a:rPr lang="en-US" sz="2400" dirty="0"/>
              <a:t>As a nurse assesses a new client, the nurse makes sure the door remains open. Which type of communication factor is this action?</a:t>
            </a:r>
          </a:p>
          <a:p>
            <a:pPr marL="0" indent="0" eaLnBrk="1" fontAlgn="auto" hangingPunct="1">
              <a:spcAft>
                <a:spcPts val="0"/>
              </a:spcAft>
              <a:buSzPct val="100000"/>
              <a:buFont typeface="Wingdings 2" charset="0"/>
              <a:buNone/>
              <a:defRPr/>
            </a:pPr>
            <a:endParaRPr lang="en-US" sz="2400" dirty="0"/>
          </a:p>
          <a:p>
            <a:pPr marL="461963" indent="-461963" eaLnBrk="1" fontAlgn="auto" hangingPunct="1">
              <a:spcAft>
                <a:spcPts val="0"/>
              </a:spcAft>
              <a:buSzPct val="100000"/>
              <a:buFont typeface="+mj-lt"/>
              <a:buAutoNum type="alphaUcPeriod"/>
              <a:defRPr/>
            </a:pPr>
            <a:r>
              <a:rPr lang="en-US" sz="2400" dirty="0"/>
              <a:t>Environmental</a:t>
            </a:r>
          </a:p>
          <a:p>
            <a:pPr marL="461963" indent="-461963" eaLnBrk="1" fontAlgn="auto" hangingPunct="1">
              <a:spcAft>
                <a:spcPts val="0"/>
              </a:spcAft>
              <a:buSzPct val="100000"/>
              <a:buFont typeface="+mj-lt"/>
              <a:buAutoNum type="alphaUcPeriod"/>
              <a:defRPr/>
            </a:pPr>
            <a:r>
              <a:rPr lang="en-US" sz="2400" dirty="0"/>
              <a:t>Relationship</a:t>
            </a:r>
          </a:p>
          <a:p>
            <a:pPr marL="461963" indent="-461963" eaLnBrk="1" fontAlgn="auto" hangingPunct="1">
              <a:spcAft>
                <a:spcPts val="0"/>
              </a:spcAft>
              <a:buSzPct val="100000"/>
              <a:buFont typeface="+mj-lt"/>
              <a:buAutoNum type="alphaUcPeriod"/>
              <a:defRPr/>
            </a:pPr>
            <a:r>
              <a:rPr lang="en-US" sz="2400" dirty="0"/>
              <a:t>Personal</a:t>
            </a:r>
          </a:p>
          <a:p>
            <a:pPr marL="461963" indent="-461963" eaLnBrk="1" fontAlgn="auto" hangingPunct="1">
              <a:spcAft>
                <a:spcPts val="0"/>
              </a:spcAft>
              <a:buSzPct val="100000"/>
              <a:buFont typeface="+mj-lt"/>
              <a:buAutoNum type="alphaUcPeriod"/>
              <a:defRPr/>
            </a:pPr>
            <a:r>
              <a:rPr lang="en-US" sz="2400" dirty="0" err="1"/>
              <a:t>Kinesic</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04" name="Rectangle 29703">
            <a:extLst>
              <a:ext uri="{FF2B5EF4-FFF2-40B4-BE49-F238E27FC236}">
                <a16:creationId xmlns:a16="http://schemas.microsoft.com/office/drawing/2014/main" id="{E08749FB-5801-45C8-BF7B-840E23F8A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706" name="Rectangle 29705">
            <a:extLst>
              <a:ext uri="{FF2B5EF4-FFF2-40B4-BE49-F238E27FC236}">
                <a16:creationId xmlns:a16="http://schemas.microsoft.com/office/drawing/2014/main" id="{DAA7C513-277B-4325-9779-116946C0D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4632"/>
            <a:ext cx="8405876"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8" name="Rectangle 29707">
            <a:extLst>
              <a:ext uri="{FF2B5EF4-FFF2-40B4-BE49-F238E27FC236}">
                <a16:creationId xmlns:a16="http://schemas.microsoft.com/office/drawing/2014/main" id="{A20F6923-DC2F-4143-ACA0-519D0FE6C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150596"/>
            <a:ext cx="2436391"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10" name="Rectangle 29709">
            <a:extLst>
              <a:ext uri="{FF2B5EF4-FFF2-40B4-BE49-F238E27FC236}">
                <a16:creationId xmlns:a16="http://schemas.microsoft.com/office/drawing/2014/main" id="{8319B32C-704E-4A0B-BD7B-186B70511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150596"/>
            <a:ext cx="584604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8126C1A6-B47C-FF47-BD15-722CB3F2465C}"/>
              </a:ext>
            </a:extLst>
          </p:cNvPr>
          <p:cNvSpPr>
            <a:spLocks noGrp="1"/>
          </p:cNvSpPr>
          <p:nvPr>
            <p:ph type="title"/>
          </p:nvPr>
        </p:nvSpPr>
        <p:spPr>
          <a:xfrm>
            <a:off x="3133725" y="4391025"/>
            <a:ext cx="5394083" cy="1738808"/>
          </a:xfrm>
        </p:spPr>
        <p:txBody>
          <a:bodyPr>
            <a:normAutofit/>
          </a:bodyPr>
          <a:lstStyle/>
          <a:p>
            <a:pPr>
              <a:defRPr/>
            </a:pPr>
            <a:r>
              <a:rPr lang="en-US" b="1">
                <a:solidFill>
                  <a:srgbClr val="FFFFFF"/>
                </a:solidFill>
              </a:rPr>
              <a:t>Therapeutic Communication</a:t>
            </a:r>
            <a:br>
              <a:rPr lang="en-US" b="1">
                <a:solidFill>
                  <a:srgbClr val="FFFFFF"/>
                </a:solidFill>
              </a:rPr>
            </a:br>
            <a:r>
              <a:rPr lang="en-US" i="1">
                <a:solidFill>
                  <a:srgbClr val="FFFFFF"/>
                </a:solidFill>
              </a:rPr>
              <a:t>(continued)</a:t>
            </a:r>
          </a:p>
        </p:txBody>
      </p:sp>
      <p:sp>
        <p:nvSpPr>
          <p:cNvPr id="3" name="Content Placeholder 2">
            <a:extLst>
              <a:ext uri="{FF2B5EF4-FFF2-40B4-BE49-F238E27FC236}">
                <a16:creationId xmlns:a16="http://schemas.microsoft.com/office/drawing/2014/main" id="{4F6005CD-DF10-1E4F-AFD6-3F2A97DB3D52}"/>
              </a:ext>
            </a:extLst>
          </p:cNvPr>
          <p:cNvSpPr>
            <a:spLocks noGrp="1"/>
          </p:cNvSpPr>
          <p:nvPr>
            <p:ph idx="4294967295"/>
          </p:nvPr>
        </p:nvSpPr>
        <p:spPr>
          <a:xfrm>
            <a:off x="714895" y="728167"/>
            <a:ext cx="7587729" cy="2783782"/>
          </a:xfrm>
        </p:spPr>
        <p:txBody>
          <a:bodyPr numCol="1" anchor="ctr" anchorCtr="0" compatLnSpc="1">
            <a:prstTxWarp prst="textNoShape">
              <a:avLst/>
            </a:prstTxWarp>
            <a:normAutofit lnSpcReduction="10000"/>
          </a:bodyPr>
          <a:lstStyle/>
          <a:p>
            <a:pPr marL="0" indent="0">
              <a:buFont typeface="Arial" panose="020B0604020202020204" pitchFamily="34" charset="0"/>
              <a:buNone/>
              <a:defRPr/>
            </a:pPr>
            <a:r>
              <a:rPr lang="en-US" altLang="en-US" sz="2800" dirty="0">
                <a:ea typeface="ＭＳ Ｐゴシック" panose="020B0600070205080204" pitchFamily="34" charset="-128"/>
              </a:rPr>
              <a:t>It is often during the psychiatric rotation that students discover the utility of therapeutic communication and begin to rely on techniques they once considered artificial. With continued practice, students will develop their own style and rhythm, and eventually these techniques will become a part of the way they communicate with others.</a:t>
            </a:r>
          </a:p>
          <a:p>
            <a:pPr marL="0" indent="0">
              <a:defRPr/>
            </a:pPr>
            <a:endParaRPr lang="en-US" altLang="en-US" dirty="0">
              <a:ea typeface="ＭＳ Ｐゴシック" panose="020B0600070205080204" pitchFamily="34" charset="-128"/>
            </a:endParaRPr>
          </a:p>
        </p:txBody>
      </p:sp>
      <p:sp>
        <p:nvSpPr>
          <p:cNvPr id="29699" name="Slide Number Placeholder 3">
            <a:extLst>
              <a:ext uri="{FF2B5EF4-FFF2-40B4-BE49-F238E27FC236}">
                <a16:creationId xmlns:a16="http://schemas.microsoft.com/office/drawing/2014/main" id="{A1237D88-7F95-3B8D-F11B-A06C971E0308}"/>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600"/>
              </a:spcBef>
              <a:buClr>
                <a:schemeClr val="accent1"/>
              </a:buClr>
              <a:buFont typeface="Arial" panose="020B0604020202020204" pitchFamily="34" charset="0"/>
              <a:buChar char="•"/>
              <a:defRPr sz="22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1pPr>
            <a:lvl2pPr marL="742950" indent="-285750">
              <a:spcBef>
                <a:spcPts val="600"/>
              </a:spcBef>
              <a:buClr>
                <a:schemeClr val="accent1"/>
              </a:buClr>
              <a:buFont typeface="Arial" panose="020B0604020202020204" pitchFamily="34" charset="0"/>
              <a:buChar char="•"/>
              <a:defRPr sz="20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2pPr>
            <a:lvl3pPr marL="1143000" indent="-228600">
              <a:spcBef>
                <a:spcPts val="600"/>
              </a:spcBef>
              <a:buClr>
                <a:schemeClr val="accent1"/>
              </a:buClr>
              <a:buFont typeface="Arial" panose="020B0604020202020204" pitchFamily="34" charset="0"/>
              <a:buChar char="•"/>
              <a:defRPr>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3pPr>
            <a:lvl4pPr marL="16002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4pPr>
            <a:lvl5pPr marL="2057400" indent="-228600">
              <a:spcBef>
                <a:spcPts val="600"/>
              </a:spcBef>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5pPr>
            <a:lvl6pPr marL="25146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6pPr>
            <a:lvl7pPr marL="29718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7pPr>
            <a:lvl8pPr marL="34290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8pPr>
            <a:lvl9pPr marL="3886200" indent="-228600" eaLnBrk="0" fontAlgn="base" hangingPunct="0">
              <a:spcBef>
                <a:spcPts val="600"/>
              </a:spcBef>
              <a:spcAft>
                <a:spcPct val="0"/>
              </a:spcAft>
              <a:buClr>
                <a:schemeClr val="accent1"/>
              </a:buClr>
              <a:buFont typeface="Arial" panose="020B0604020202020204" pitchFamily="34" charset="0"/>
              <a:buChar char="•"/>
              <a:defRPr sz="1600">
                <a:solidFill>
                  <a:schemeClr val="tx2"/>
                </a:solidFill>
                <a:latin typeface="Candara" panose="020E0502030303020204" pitchFamily="34" charset="0"/>
                <a:ea typeface="ＭＳ Ｐゴシック" panose="020B0600070205080204" pitchFamily="34" charset="-128"/>
                <a:cs typeface="Tahoma" panose="020B0604030504040204" pitchFamily="34" charset="0"/>
              </a:defRPr>
            </a:lvl9pPr>
          </a:lstStyle>
          <a:p>
            <a:pPr>
              <a:lnSpc>
                <a:spcPct val="90000"/>
              </a:lnSpc>
              <a:spcBef>
                <a:spcPct val="0"/>
              </a:spcBef>
              <a:spcAft>
                <a:spcPts val="600"/>
              </a:spcAft>
              <a:buClrTx/>
              <a:buFontTx/>
              <a:buNone/>
            </a:pPr>
            <a:fld id="{AC8C5DC6-0315-1E4B-84A2-6A85F18B1526}" type="slidenum">
              <a:rPr lang="en-US" altLang="en-US" sz="1200">
                <a:latin typeface="Arial" panose="020B0604020202020204" pitchFamily="34" charset="0"/>
                <a:ea typeface="ヒラギノ角ゴ Pro W3" panose="020B0300000000000000" pitchFamily="34" charset="-128"/>
              </a:rPr>
              <a:pPr>
                <a:lnSpc>
                  <a:spcPct val="90000"/>
                </a:lnSpc>
                <a:spcBef>
                  <a:spcPct val="0"/>
                </a:spcBef>
                <a:spcAft>
                  <a:spcPts val="600"/>
                </a:spcAft>
                <a:buClrTx/>
                <a:buFontTx/>
                <a:buNone/>
              </a:pPr>
              <a:t>4</a:t>
            </a:fld>
            <a:endParaRPr lang="en-US" altLang="en-US" sz="1200">
              <a:latin typeface="Arial" panose="020B0604020202020204" pitchFamily="34" charset="0"/>
              <a:ea typeface="ヒラギノ角ゴ Pro W3" panose="020B0300000000000000" pitchFamily="34" charset="-128"/>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9" name="Rectangle 13318">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21"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323" name="Straight Connector 13322">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325" name="Rectangle 13324">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7"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29" name="Rectangle 13328">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a:extLst>
              <a:ext uri="{FF2B5EF4-FFF2-40B4-BE49-F238E27FC236}">
                <a16:creationId xmlns:a16="http://schemas.microsoft.com/office/drawing/2014/main" id="{2F4FC49F-8C68-4A93-BBB7-B6BABE30838D}"/>
              </a:ext>
            </a:extLst>
          </p:cNvPr>
          <p:cNvSpPr>
            <a:spLocks noGrp="1"/>
          </p:cNvSpPr>
          <p:nvPr>
            <p:ph type="title"/>
          </p:nvPr>
        </p:nvSpPr>
        <p:spPr>
          <a:xfrm>
            <a:off x="3534918" y="1105351"/>
            <a:ext cx="4765475" cy="3023981"/>
          </a:xfrm>
        </p:spPr>
        <p:txBody>
          <a:bodyPr vert="horz" lIns="91440" tIns="45720" rIns="91440" bIns="45720" rtlCol="0" anchor="b">
            <a:normAutofit/>
          </a:bodyPr>
          <a:lstStyle/>
          <a:p>
            <a:r>
              <a:rPr lang="en-US" altLang="en-US" sz="4200" spc="200">
                <a:solidFill>
                  <a:srgbClr val="FFFFFF"/>
                </a:solidFill>
              </a:rPr>
              <a:t>Theoretical Models of Communication</a:t>
            </a:r>
          </a:p>
        </p:txBody>
      </p:sp>
      <p:cxnSp>
        <p:nvCxnSpPr>
          <p:cNvPr id="13331" name="Straight Connector 13330">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32199" y="4214336"/>
            <a:ext cx="38404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3333" name="Rectangle 13332">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13314"/>
                                        </p:tgtEl>
                                        <p:attrNameLst>
                                          <p:attrName>style.visibility</p:attrName>
                                        </p:attrNameLst>
                                      </p:cBhvr>
                                      <p:to>
                                        <p:strVal val="visible"/>
                                      </p:to>
                                    </p:set>
                                    <p:animEffect transition="in" filter="fade">
                                      <p:cBhvr>
                                        <p:cTn id="7" dur="4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3" name="Rectangle 14342">
            <a:extLst>
              <a:ext uri="{FF2B5EF4-FFF2-40B4-BE49-F238E27FC236}">
                <a16:creationId xmlns:a16="http://schemas.microsoft.com/office/drawing/2014/main" id="{8CD2B798-7994-4548-A2BE-4AEF9C1A5F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45" name="Oval 5">
            <a:extLst>
              <a:ext uri="{FF2B5EF4-FFF2-40B4-BE49-F238E27FC236}">
                <a16:creationId xmlns:a16="http://schemas.microsoft.com/office/drawing/2014/main" id="{E6162320-3B67-42BB-AF9D-939326E648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347" name="Straight Connector 14346">
            <a:extLst>
              <a:ext uri="{FF2B5EF4-FFF2-40B4-BE49-F238E27FC236}">
                <a16:creationId xmlns:a16="http://schemas.microsoft.com/office/drawing/2014/main" id="{6722E143-84C1-4F95-937C-78B92D2811C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338" name="Title 1">
            <a:extLst>
              <a:ext uri="{FF2B5EF4-FFF2-40B4-BE49-F238E27FC236}">
                <a16:creationId xmlns:a16="http://schemas.microsoft.com/office/drawing/2014/main" id="{7A39E049-1D16-4D8E-B4BA-D8645AB5AA10}"/>
              </a:ext>
            </a:extLst>
          </p:cNvPr>
          <p:cNvSpPr>
            <a:spLocks noGrp="1"/>
          </p:cNvSpPr>
          <p:nvPr>
            <p:ph type="title"/>
          </p:nvPr>
        </p:nvSpPr>
        <p:spPr>
          <a:xfrm>
            <a:off x="342900" y="4960137"/>
            <a:ext cx="5829300" cy="1463040"/>
          </a:xfrm>
        </p:spPr>
        <p:txBody>
          <a:bodyPr vert="horz" lIns="91440" tIns="45720" rIns="91440" bIns="45720" rtlCol="0" anchor="ctr">
            <a:normAutofit/>
          </a:bodyPr>
          <a:lstStyle/>
          <a:p>
            <a:pPr algn="r"/>
            <a:r>
              <a:rPr lang="en-US" altLang="en-US" sz="5000" kern="1200" cap="all" spc="200" baseline="0" dirty="0">
                <a:solidFill>
                  <a:schemeClr val="tx1">
                    <a:lumMod val="95000"/>
                    <a:lumOff val="5000"/>
                  </a:schemeClr>
                </a:solidFill>
                <a:latin typeface="+mj-lt"/>
                <a:ea typeface="+mj-ea"/>
                <a:cs typeface="+mj-cs"/>
              </a:rPr>
              <a:t>The Transactional Model</a:t>
            </a:r>
          </a:p>
        </p:txBody>
      </p:sp>
      <p:pic>
        <p:nvPicPr>
          <p:cNvPr id="3" name="Picture 2" descr="Diagram&#10;&#10;Description automatically generated">
            <a:extLst>
              <a:ext uri="{FF2B5EF4-FFF2-40B4-BE49-F238E27FC236}">
                <a16:creationId xmlns:a16="http://schemas.microsoft.com/office/drawing/2014/main" id="{32E7DDDF-9718-F09E-8219-266D2B32BEB2}"/>
              </a:ext>
            </a:extLst>
          </p:cNvPr>
          <p:cNvPicPr>
            <a:picLocks noChangeAspect="1"/>
          </p:cNvPicPr>
          <p:nvPr/>
        </p:nvPicPr>
        <p:blipFill rotWithShape="1">
          <a:blip r:embed="rId3">
            <a:extLst>
              <a:ext uri="{28A0092B-C50C-407E-A947-70E740481C1C}">
                <a14:useLocalDpi xmlns:a14="http://schemas.microsoft.com/office/drawing/2010/main" val="0"/>
              </a:ext>
            </a:extLst>
          </a:blip>
          <a:srcRect b="36508"/>
          <a:stretch/>
        </p:blipFill>
        <p:spPr>
          <a:xfrm>
            <a:off x="-1" y="0"/>
            <a:ext cx="9143980" cy="4571990"/>
          </a:xfrm>
          <a:prstGeom prst="rect">
            <a:avLst/>
          </a:prstGeom>
        </p:spPr>
      </p:pic>
      <p:sp>
        <p:nvSpPr>
          <p:cNvPr id="6" name="TextBox 5">
            <a:extLst>
              <a:ext uri="{FF2B5EF4-FFF2-40B4-BE49-F238E27FC236}">
                <a16:creationId xmlns:a16="http://schemas.microsoft.com/office/drawing/2014/main" id="{B0B12435-C872-2219-D448-F7E0E8409849}"/>
              </a:ext>
            </a:extLst>
          </p:cNvPr>
          <p:cNvSpPr txBox="1"/>
          <p:nvPr/>
        </p:nvSpPr>
        <p:spPr>
          <a:xfrm>
            <a:off x="4030138" y="2912533"/>
            <a:ext cx="1168399" cy="276999"/>
          </a:xfrm>
          <a:prstGeom prst="rect">
            <a:avLst/>
          </a:prstGeom>
          <a:noFill/>
        </p:spPr>
        <p:txBody>
          <a:bodyPr wrap="square" rtlCol="0">
            <a:spAutoFit/>
          </a:bodyPr>
          <a:lstStyle/>
          <a:p>
            <a:r>
              <a:rPr lang="en-US" sz="1200" dirty="0"/>
              <a:t>←Feedback→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392" name="Rectangle 16391">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94" name="Rectangle 16393">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9558" y="484632"/>
            <a:ext cx="6711112"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1">
            <a:extLst>
              <a:ext uri="{FF2B5EF4-FFF2-40B4-BE49-F238E27FC236}">
                <a16:creationId xmlns:a16="http://schemas.microsoft.com/office/drawing/2014/main" id="{A3B67C8F-B6FC-4E2A-99E8-86A63EA6B052}"/>
              </a:ext>
            </a:extLst>
          </p:cNvPr>
          <p:cNvSpPr>
            <a:spLocks noGrp="1"/>
          </p:cNvSpPr>
          <p:nvPr>
            <p:ph type="title"/>
          </p:nvPr>
        </p:nvSpPr>
        <p:spPr>
          <a:xfrm>
            <a:off x="2601995" y="788416"/>
            <a:ext cx="5942448" cy="1499616"/>
          </a:xfrm>
        </p:spPr>
        <p:txBody>
          <a:bodyPr>
            <a:normAutofit/>
          </a:bodyPr>
          <a:lstStyle/>
          <a:p>
            <a:pPr eaLnBrk="1" hangingPunct="1"/>
            <a:r>
              <a:rPr lang="en-US" altLang="en-US">
                <a:solidFill>
                  <a:srgbClr val="FFFFFF"/>
                </a:solidFill>
                <a:ea typeface="ヒラギノ角ゴ Pro W3" pitchFamily="1" charset="-128"/>
              </a:rPr>
              <a:t>Case Study</a:t>
            </a:r>
          </a:p>
        </p:txBody>
      </p:sp>
      <p:sp>
        <p:nvSpPr>
          <p:cNvPr id="16396" name="Rectangle 16395">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364" y="484632"/>
            <a:ext cx="1596699"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398" name="Straight Connector 16397">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4053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16387" name="Content Placeholder 2">
            <a:extLst>
              <a:ext uri="{FF2B5EF4-FFF2-40B4-BE49-F238E27FC236}">
                <a16:creationId xmlns:a16="http://schemas.microsoft.com/office/drawing/2014/main" id="{77A11305-1BAB-4E81-9C65-A4F3FC7DF029}"/>
              </a:ext>
            </a:extLst>
          </p:cNvPr>
          <p:cNvSpPr>
            <a:spLocks noGrp="1"/>
          </p:cNvSpPr>
          <p:nvPr>
            <p:ph idx="1"/>
          </p:nvPr>
        </p:nvSpPr>
        <p:spPr>
          <a:xfrm>
            <a:off x="2601995" y="2133600"/>
            <a:ext cx="5942448" cy="3910216"/>
          </a:xfrm>
        </p:spPr>
        <p:txBody>
          <a:bodyPr>
            <a:noAutofit/>
          </a:bodyPr>
          <a:lstStyle/>
          <a:p>
            <a:pPr marL="0" indent="0" eaLnBrk="1" hangingPunct="1">
              <a:buFont typeface="Wingdings 2" panose="05020102010507070707" pitchFamily="18" charset="2"/>
              <a:buNone/>
            </a:pPr>
            <a:r>
              <a:rPr lang="en-US" altLang="en-US" sz="2400" dirty="0">
                <a:solidFill>
                  <a:srgbClr val="FFFFFF"/>
                </a:solidFill>
                <a:ea typeface="ヒラギノ角ゴ Pro W3" pitchFamily="1" charset="-128"/>
              </a:rPr>
              <a:t>You are a new nurse in a psychiatric ward for adolescents. Noah is your first patient. He is depressed and has fresh cuts on his wrist, which is why his mother has had him admitted. While taking his pulse, you see that Noah also has a number of older scars on his arm. When he sees you looking at them, he shakes his head and whispers, “Yeah, well. It’s just </a:t>
            </a:r>
            <a:r>
              <a:rPr lang="en-US" altLang="en-US" sz="2400" dirty="0" err="1">
                <a:solidFill>
                  <a:srgbClr val="FFFFFF"/>
                </a:solidFill>
                <a:ea typeface="ヒラギノ角ゴ Pro W3" pitchFamily="1" charset="-128"/>
              </a:rPr>
              <a:t>gonna</a:t>
            </a:r>
            <a:r>
              <a:rPr lang="en-US" altLang="en-US" sz="2400" dirty="0">
                <a:solidFill>
                  <a:srgbClr val="FFFFFF"/>
                </a:solidFill>
                <a:ea typeface="ヒラギノ角ゴ Pro W3" pitchFamily="1" charset="-128"/>
              </a:rPr>
              <a:t> keep on happening.”</a:t>
            </a: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39" name="Rectangle 1843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41" name="Rectangle 1844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Title 2">
            <a:extLst>
              <a:ext uri="{FF2B5EF4-FFF2-40B4-BE49-F238E27FC236}">
                <a16:creationId xmlns:a16="http://schemas.microsoft.com/office/drawing/2014/main" id="{7273FB9B-4687-4701-A904-672A47AA118F}"/>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Audience Response Question</a:t>
            </a:r>
          </a:p>
        </p:txBody>
      </p:sp>
      <p:sp>
        <p:nvSpPr>
          <p:cNvPr id="8195" name="Content Placeholder 1">
            <a:extLst>
              <a:ext uri="{FF2B5EF4-FFF2-40B4-BE49-F238E27FC236}">
                <a16:creationId xmlns:a16="http://schemas.microsoft.com/office/drawing/2014/main" id="{B19869CE-724E-448B-A03F-7190CC8FA883}"/>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defRPr/>
            </a:pPr>
            <a:r>
              <a:rPr lang="en-US" altLang="en-US" sz="2400" dirty="0">
                <a:ea typeface="ヒラギノ角ゴ Pro W3" pitchFamily="1" charset="-128"/>
              </a:rPr>
              <a:t>Noah’s whispered statement of “Yeah, well. It’s just </a:t>
            </a:r>
            <a:r>
              <a:rPr lang="en-US" altLang="en-US" sz="2400" dirty="0" err="1">
                <a:ea typeface="ヒラギノ角ゴ Pro W3" pitchFamily="1" charset="-128"/>
              </a:rPr>
              <a:t>gonna</a:t>
            </a:r>
            <a:r>
              <a:rPr lang="en-US" altLang="en-US" sz="2400" dirty="0">
                <a:ea typeface="ヒラギノ角ゴ Pro W3" pitchFamily="1" charset="-128"/>
              </a:rPr>
              <a:t> keep on happening” does </a:t>
            </a:r>
            <a:r>
              <a:rPr lang="en-US" altLang="en-US" sz="2400" b="1" i="1" u="sng" dirty="0">
                <a:ea typeface="ヒラギノ角ゴ Pro W3" pitchFamily="1" charset="-128"/>
              </a:rPr>
              <a:t>not</a:t>
            </a:r>
            <a:r>
              <a:rPr lang="en-US" altLang="en-US" sz="2400" i="1" dirty="0">
                <a:ea typeface="ヒラギノ角ゴ Pro W3" pitchFamily="1" charset="-128"/>
              </a:rPr>
              <a:t> </a:t>
            </a:r>
            <a:r>
              <a:rPr lang="en-US" altLang="en-US" sz="2400" dirty="0">
                <a:ea typeface="ヒラギノ角ゴ Pro W3" pitchFamily="1" charset="-128"/>
              </a:rPr>
              <a:t>involve which of the following?</a:t>
            </a:r>
          </a:p>
          <a:p>
            <a:pPr marL="0" indent="0" eaLnBrk="1" hangingPunct="1">
              <a:buSzPct val="100000"/>
              <a:buFont typeface="Wingdings 2" panose="05020102010507070707" pitchFamily="18" charset="2"/>
              <a:buNone/>
              <a:defRPr/>
            </a:pPr>
            <a:endParaRPr lang="en-US" altLang="en-US" sz="2400" dirty="0">
              <a:ea typeface="ヒラギノ角ゴ Pro W3" pitchFamily="1" charset="-128"/>
            </a:endParaRPr>
          </a:p>
          <a:p>
            <a:pPr marL="461963" indent="-461963" eaLnBrk="1" hangingPunct="1">
              <a:buSzPct val="100000"/>
              <a:buFont typeface="Calibri" pitchFamily="34" charset="0"/>
              <a:buAutoNum type="alphaUcPeriod"/>
              <a:defRPr/>
            </a:pPr>
            <a:r>
              <a:rPr lang="en-US" altLang="en-US" sz="2400" dirty="0">
                <a:ea typeface="ヒラギノ角ゴ Pro W3" pitchFamily="1" charset="-128"/>
              </a:rPr>
              <a:t>Channel</a:t>
            </a:r>
          </a:p>
          <a:p>
            <a:pPr marL="461963" indent="-461963" eaLnBrk="1" hangingPunct="1">
              <a:buSzPct val="100000"/>
              <a:buFont typeface="Calibri" pitchFamily="34" charset="0"/>
              <a:buAutoNum type="alphaUcPeriod"/>
              <a:defRPr/>
            </a:pPr>
            <a:r>
              <a:rPr lang="en-US" altLang="en-US" sz="2400" dirty="0">
                <a:ea typeface="ヒラギノ角ゴ Pro W3" pitchFamily="1" charset="-128"/>
              </a:rPr>
              <a:t>Stimulus</a:t>
            </a:r>
          </a:p>
          <a:p>
            <a:pPr marL="461963" indent="-461963" eaLnBrk="1" hangingPunct="1">
              <a:buSzPct val="100000"/>
              <a:buFont typeface="Calibri" pitchFamily="34" charset="0"/>
              <a:buAutoNum type="alphaUcPeriod"/>
              <a:defRPr/>
            </a:pPr>
            <a:r>
              <a:rPr lang="en-US" altLang="en-US" sz="2400" dirty="0">
                <a:ea typeface="ヒラギノ角ゴ Pro W3" pitchFamily="1" charset="-128"/>
              </a:rPr>
              <a:t>Message</a:t>
            </a:r>
          </a:p>
          <a:p>
            <a:pPr marL="461963" indent="-461963" eaLnBrk="1" hangingPunct="1">
              <a:buSzPct val="100000"/>
              <a:buFont typeface="Calibri" pitchFamily="34" charset="0"/>
              <a:buAutoNum type="alphaUcPeriod"/>
              <a:defRPr/>
            </a:pPr>
            <a:r>
              <a:rPr lang="en-US" altLang="en-US" sz="2400" dirty="0">
                <a:ea typeface="ヒラギノ角ゴ Pro W3" pitchFamily="1" charset="-128"/>
              </a:rPr>
              <a:t>Feedback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488" name="Rectangle 2048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0" name="Rectangle 2048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Title 2">
            <a:extLst>
              <a:ext uri="{FF2B5EF4-FFF2-40B4-BE49-F238E27FC236}">
                <a16:creationId xmlns:a16="http://schemas.microsoft.com/office/drawing/2014/main" id="{2A83272F-737D-4D16-9EB5-65FC0D69BE0B}"/>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Audience Response Question</a:t>
            </a:r>
          </a:p>
        </p:txBody>
      </p:sp>
      <p:sp>
        <p:nvSpPr>
          <p:cNvPr id="20483" name="Content Placeholder 1">
            <a:extLst>
              <a:ext uri="{FF2B5EF4-FFF2-40B4-BE49-F238E27FC236}">
                <a16:creationId xmlns:a16="http://schemas.microsoft.com/office/drawing/2014/main" id="{1D271A35-F386-4D1B-BC58-2B7E6DE9AF24}"/>
              </a:ext>
            </a:extLst>
          </p:cNvPr>
          <p:cNvSpPr>
            <a:spLocks noGrp="1"/>
          </p:cNvSpPr>
          <p:nvPr>
            <p:ph idx="1"/>
          </p:nvPr>
        </p:nvSpPr>
        <p:spPr>
          <a:xfrm>
            <a:off x="3713286" y="804333"/>
            <a:ext cx="4729502" cy="5249334"/>
          </a:xfrm>
        </p:spPr>
        <p:txBody>
          <a:bodyPr anchor="ctr">
            <a:noAutofit/>
          </a:bodyPr>
          <a:lstStyle/>
          <a:p>
            <a:pPr marL="0" indent="0" eaLnBrk="1" hangingPunct="1">
              <a:buSzPct val="100000"/>
              <a:buFont typeface="Wingdings 2" panose="05020102010507070707" pitchFamily="18" charset="2"/>
              <a:buNone/>
            </a:pPr>
            <a:r>
              <a:rPr lang="en-US" altLang="en-US" sz="2400" dirty="0">
                <a:ea typeface="ヒラギノ角ゴ Pro W3" pitchFamily="1" charset="-128"/>
              </a:rPr>
              <a:t>What is an appropriate response to Noah’s whispered statement of “Yeah, well. It’s just </a:t>
            </a:r>
            <a:r>
              <a:rPr lang="en-US" altLang="en-US" sz="2400" dirty="0" err="1">
                <a:ea typeface="ヒラギノ角ゴ Pro W3" pitchFamily="1" charset="-128"/>
              </a:rPr>
              <a:t>gonna</a:t>
            </a:r>
            <a:r>
              <a:rPr lang="en-US" altLang="en-US" sz="2400" dirty="0">
                <a:ea typeface="ヒラギノ角ゴ Pro W3" pitchFamily="1" charset="-128"/>
              </a:rPr>
              <a:t> keep on happening”?</a:t>
            </a:r>
          </a:p>
          <a:p>
            <a:pPr marL="862013" lvl="1" indent="-461963" eaLnBrk="1" hangingPunct="1">
              <a:buSzPct val="100000"/>
              <a:buFont typeface="Calibri" panose="020F0502020204030204" pitchFamily="34" charset="0"/>
              <a:buAutoNum type="alphaUcPeriod"/>
            </a:pPr>
            <a:r>
              <a:rPr lang="en-US" altLang="en-US" sz="2400" dirty="0">
                <a:ea typeface="ヒラギノ角ゴ Pro W3" pitchFamily="1" charset="-128"/>
              </a:rPr>
              <a:t>Report this statement to his parents.</a:t>
            </a:r>
          </a:p>
          <a:p>
            <a:pPr marL="862013" lvl="1" indent="-461963" eaLnBrk="1" hangingPunct="1">
              <a:buSzPct val="100000"/>
              <a:buFont typeface="Calibri" panose="020F0502020204030204" pitchFamily="34" charset="0"/>
              <a:buAutoNum type="alphaUcPeriod"/>
            </a:pPr>
            <a:r>
              <a:rPr lang="en-US" altLang="en-US" sz="2400" dirty="0">
                <a:ea typeface="ヒラギノ角ゴ Pro W3" pitchFamily="1" charset="-128"/>
              </a:rPr>
              <a:t>Report this statement to your supervisor.</a:t>
            </a:r>
          </a:p>
          <a:p>
            <a:pPr marL="862013" lvl="1" indent="-461963" eaLnBrk="1" hangingPunct="1">
              <a:buSzPct val="100000"/>
              <a:buFont typeface="Calibri" panose="020F0502020204030204" pitchFamily="34" charset="0"/>
              <a:buAutoNum type="alphaUcPeriod"/>
            </a:pPr>
            <a:r>
              <a:rPr lang="en-US" altLang="en-US" sz="2400" dirty="0">
                <a:ea typeface="ヒラギノ角ゴ Pro W3" pitchFamily="1" charset="-128"/>
              </a:rPr>
              <a:t>Tell Noah you are willing to listen if he wants to talk about this.</a:t>
            </a:r>
          </a:p>
          <a:p>
            <a:pPr marL="862013" lvl="1" indent="-461963" eaLnBrk="1" hangingPunct="1">
              <a:buSzPct val="100000"/>
              <a:buFont typeface="Calibri" panose="020F0502020204030204" pitchFamily="34" charset="0"/>
              <a:buAutoNum type="alphaUcPeriod"/>
            </a:pPr>
            <a:r>
              <a:rPr lang="en-US" altLang="en-US" sz="2400" dirty="0">
                <a:ea typeface="ヒラギノ角ゴ Pro W3" pitchFamily="1" charset="-128"/>
              </a:rPr>
              <a:t>Ignore this statement: the patient is in a vulnerable state and it’s risky to say the wrong thing.</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TotalTime>
  <Words>1252</Words>
  <Application>Microsoft Macintosh PowerPoint</Application>
  <PresentationFormat>On-screen Show (4:3)</PresentationFormat>
  <Paragraphs>220</Paragraphs>
  <Slides>30</Slides>
  <Notes>28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Calibri</vt:lpstr>
      <vt:lpstr>Tw Cen MT</vt:lpstr>
      <vt:lpstr>Tw Cen MT Condensed</vt:lpstr>
      <vt:lpstr>Wingdings</vt:lpstr>
      <vt:lpstr>Wingdings 2</vt:lpstr>
      <vt:lpstr>Wingdings 3</vt:lpstr>
      <vt:lpstr>Office Theme</vt:lpstr>
      <vt:lpstr>Integral</vt:lpstr>
      <vt:lpstr>Therapeutic Communication </vt:lpstr>
      <vt:lpstr>Introduction</vt:lpstr>
      <vt:lpstr>Therapeutic Communication</vt:lpstr>
      <vt:lpstr>Therapeutic Communication (continued)</vt:lpstr>
      <vt:lpstr>Theoretical Models of Communication</vt:lpstr>
      <vt:lpstr>The Transactional Model</vt:lpstr>
      <vt:lpstr>Case Study</vt:lpstr>
      <vt:lpstr>Audience Response Question</vt:lpstr>
      <vt:lpstr>Audience Response Question</vt:lpstr>
      <vt:lpstr>Peplau’s Interpersonal Theory</vt:lpstr>
      <vt:lpstr>Factors That Affect Communication</vt:lpstr>
      <vt:lpstr> Verbal Communication </vt:lpstr>
      <vt:lpstr>Nonverbal Communication </vt:lpstr>
      <vt:lpstr>Interaction of Verbal and Nonverbal Communication</vt:lpstr>
      <vt:lpstr>Case Study</vt:lpstr>
      <vt:lpstr>Audience Response Question</vt:lpstr>
      <vt:lpstr>Preparing for the Clinical Patient Interview</vt:lpstr>
      <vt:lpstr>Active Listening: SOLER</vt:lpstr>
      <vt:lpstr>Therapeutic Communication Techniques</vt:lpstr>
      <vt:lpstr>Therapeutic Communication Techniques</vt:lpstr>
      <vt:lpstr>Therapeutic Communication Techniques (cont.)</vt:lpstr>
      <vt:lpstr>Blocks to Therapeutic Communication</vt:lpstr>
      <vt:lpstr>Tactics to Avoid</vt:lpstr>
      <vt:lpstr>Case Study/  Audience Response Question</vt:lpstr>
      <vt:lpstr>Cultural Considerations</vt:lpstr>
      <vt:lpstr>Clinical Supervision &amp; Debriefing</vt:lpstr>
      <vt:lpstr>Process Recording</vt:lpstr>
      <vt:lpstr>Information Communication Technologies </vt:lpstr>
      <vt:lpstr>Information Communication Technologies (Cont.)</vt:lpstr>
      <vt:lpstr>Audience Response Question</vt:lpstr>
    </vt:vector>
  </TitlesOfParts>
  <Manager>Cindy Thoms</Manager>
  <Company>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010</dc:title>
  <dc:subject>Communication and the Clinical Interview</dc:subject>
  <dc:creator>Varcarolis</dc:creator>
  <dc:description>Foundations of Psychiatric Mental Health Nursing, 6/e</dc:description>
  <cp:lastModifiedBy>Microsoft Office User</cp:lastModifiedBy>
  <cp:revision>176</cp:revision>
  <dcterms:created xsi:type="dcterms:W3CDTF">2005-06-02T05:15:00Z</dcterms:created>
  <dcterms:modified xsi:type="dcterms:W3CDTF">2022-08-08T23:36:57Z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2021-04-07T16:21:25Z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275eeabb-8a55-4b71-be43-c148506763dc</vt:lpwstr>
  </property>
  <property fmtid="{D5CDD505-2E9C-101B-9397-08002B2CF9AE}" pid="8" name="MSIP_Label_549ac42a-3eb4-4074-b885-aea26bd6241e_ContentBits">
    <vt:lpwstr>0</vt:lpwstr>
  </property>
</Properties>
</file>