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5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4257" r:id="rId2"/>
  </p:sldMasterIdLst>
  <p:notesMasterIdLst>
    <p:notesMasterId r:id="rId64"/>
  </p:notesMasterIdLst>
  <p:handoutMasterIdLst>
    <p:handoutMasterId r:id="rId65"/>
  </p:handoutMasterIdLst>
  <p:sldIdLst>
    <p:sldId id="575" r:id="rId3"/>
    <p:sldId id="941" r:id="rId4"/>
    <p:sldId id="942" r:id="rId5"/>
    <p:sldId id="921" r:id="rId6"/>
    <p:sldId id="926" r:id="rId7"/>
    <p:sldId id="944" r:id="rId8"/>
    <p:sldId id="931" r:id="rId9"/>
    <p:sldId id="933" r:id="rId10"/>
    <p:sldId id="591" r:id="rId11"/>
    <p:sldId id="887" r:id="rId12"/>
    <p:sldId id="955" r:id="rId13"/>
    <p:sldId id="888" r:id="rId14"/>
    <p:sldId id="956" r:id="rId15"/>
    <p:sldId id="948" r:id="rId16"/>
    <p:sldId id="936" r:id="rId17"/>
    <p:sldId id="934" r:id="rId18"/>
    <p:sldId id="935" r:id="rId19"/>
    <p:sldId id="889" r:id="rId20"/>
    <p:sldId id="927" r:id="rId21"/>
    <p:sldId id="890" r:id="rId22"/>
    <p:sldId id="957" r:id="rId23"/>
    <p:sldId id="913" r:id="rId24"/>
    <p:sldId id="958" r:id="rId25"/>
    <p:sldId id="937" r:id="rId26"/>
    <p:sldId id="891" r:id="rId27"/>
    <p:sldId id="892" r:id="rId28"/>
    <p:sldId id="686" r:id="rId29"/>
    <p:sldId id="922" r:id="rId30"/>
    <p:sldId id="694" r:id="rId31"/>
    <p:sldId id="893" r:id="rId32"/>
    <p:sldId id="923" r:id="rId33"/>
    <p:sldId id="910" r:id="rId34"/>
    <p:sldId id="943" r:id="rId35"/>
    <p:sldId id="915" r:id="rId36"/>
    <p:sldId id="960" r:id="rId37"/>
    <p:sldId id="727" r:id="rId38"/>
    <p:sldId id="916" r:id="rId39"/>
    <p:sldId id="738" r:id="rId40"/>
    <p:sldId id="897" r:id="rId41"/>
    <p:sldId id="946" r:id="rId42"/>
    <p:sldId id="965" r:id="rId43"/>
    <p:sldId id="961" r:id="rId44"/>
    <p:sldId id="962" r:id="rId45"/>
    <p:sldId id="967" r:id="rId46"/>
    <p:sldId id="966" r:id="rId47"/>
    <p:sldId id="924" r:id="rId48"/>
    <p:sldId id="938" r:id="rId49"/>
    <p:sldId id="954" r:id="rId50"/>
    <p:sldId id="815" r:id="rId51"/>
    <p:sldId id="901" r:id="rId52"/>
    <p:sldId id="914" r:id="rId53"/>
    <p:sldId id="968" r:id="rId54"/>
    <p:sldId id="969" r:id="rId55"/>
    <p:sldId id="963" r:id="rId56"/>
    <p:sldId id="970" r:id="rId57"/>
    <p:sldId id="886" r:id="rId58"/>
    <p:sldId id="964" r:id="rId59"/>
    <p:sldId id="286" r:id="rId60"/>
    <p:sldId id="940" r:id="rId61"/>
    <p:sldId id="918" r:id="rId62"/>
    <p:sldId id="919" r:id="rId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6" autoAdjust="0"/>
    <p:restoredTop sz="61020" autoAdjust="0"/>
  </p:normalViewPr>
  <p:slideViewPr>
    <p:cSldViewPr snapToGrid="0">
      <p:cViewPr varScale="1">
        <p:scale>
          <a:sx n="71" d="100"/>
          <a:sy n="71" d="100"/>
        </p:scale>
        <p:origin x="141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100" d="100"/>
          <a:sy n="100" d="100"/>
        </p:scale>
        <p:origin x="3032"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ata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7781E-ECD2-4E8F-BD9C-AB9DB0A7B48D}"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8B680D0-5139-43F8-A4E1-CB31173E2B0A}">
      <dgm:prSet/>
      <dgm:spPr/>
      <dgm:t>
        <a:bodyPr/>
        <a:lstStyle/>
        <a:p>
          <a:r>
            <a:rPr lang="en-US"/>
            <a:t>Delusional Disorder</a:t>
          </a:r>
        </a:p>
      </dgm:t>
    </dgm:pt>
    <dgm:pt modelId="{52232FDB-049B-4F12-BF62-838079C1ED4F}" type="parTrans" cxnId="{C31501BC-0EB9-4056-9B11-D90F255DB416}">
      <dgm:prSet/>
      <dgm:spPr/>
      <dgm:t>
        <a:bodyPr/>
        <a:lstStyle/>
        <a:p>
          <a:endParaRPr lang="en-US"/>
        </a:p>
      </dgm:t>
    </dgm:pt>
    <dgm:pt modelId="{7AEA5A4F-F0A9-43FC-90B5-06DCCD9CECFA}" type="sibTrans" cxnId="{C31501BC-0EB9-4056-9B11-D90F255DB416}">
      <dgm:prSet/>
      <dgm:spPr/>
      <dgm:t>
        <a:bodyPr/>
        <a:lstStyle/>
        <a:p>
          <a:endParaRPr lang="en-US"/>
        </a:p>
      </dgm:t>
    </dgm:pt>
    <dgm:pt modelId="{275D3EE3-966A-4589-8E07-35280E502B01}">
      <dgm:prSet/>
      <dgm:spPr/>
      <dgm:t>
        <a:bodyPr/>
        <a:lstStyle/>
        <a:p>
          <a:r>
            <a:rPr lang="en-US"/>
            <a:t>Brief Psychotic Disorder</a:t>
          </a:r>
        </a:p>
      </dgm:t>
    </dgm:pt>
    <dgm:pt modelId="{35C19B34-B502-4F03-B98A-23B25326ED85}" type="parTrans" cxnId="{DC09C1AC-6B36-4B72-B979-2D5D56D3B1AB}">
      <dgm:prSet/>
      <dgm:spPr/>
      <dgm:t>
        <a:bodyPr/>
        <a:lstStyle/>
        <a:p>
          <a:endParaRPr lang="en-US"/>
        </a:p>
      </dgm:t>
    </dgm:pt>
    <dgm:pt modelId="{87A0D3FA-CAEE-4C32-A67C-E32A12B16B29}" type="sibTrans" cxnId="{DC09C1AC-6B36-4B72-B979-2D5D56D3B1AB}">
      <dgm:prSet/>
      <dgm:spPr/>
      <dgm:t>
        <a:bodyPr/>
        <a:lstStyle/>
        <a:p>
          <a:endParaRPr lang="en-US"/>
        </a:p>
      </dgm:t>
    </dgm:pt>
    <dgm:pt modelId="{B6C308DE-6DF8-4C4D-ABB5-D757D8F4BDF7}">
      <dgm:prSet/>
      <dgm:spPr/>
      <dgm:t>
        <a:bodyPr/>
        <a:lstStyle/>
        <a:p>
          <a:r>
            <a:rPr lang="en-US"/>
            <a:t>Schizophreniform Disorder</a:t>
          </a:r>
        </a:p>
      </dgm:t>
    </dgm:pt>
    <dgm:pt modelId="{70834DD6-AEC7-4DB7-BB00-96A9079E62C5}" type="parTrans" cxnId="{4E115604-C174-4B71-942B-71BA0A5A3247}">
      <dgm:prSet/>
      <dgm:spPr/>
      <dgm:t>
        <a:bodyPr/>
        <a:lstStyle/>
        <a:p>
          <a:endParaRPr lang="en-US"/>
        </a:p>
      </dgm:t>
    </dgm:pt>
    <dgm:pt modelId="{D3FB2C4B-3C7E-417C-BA16-D989B5FB6A68}" type="sibTrans" cxnId="{4E115604-C174-4B71-942B-71BA0A5A3247}">
      <dgm:prSet/>
      <dgm:spPr/>
      <dgm:t>
        <a:bodyPr/>
        <a:lstStyle/>
        <a:p>
          <a:endParaRPr lang="en-US"/>
        </a:p>
      </dgm:t>
    </dgm:pt>
    <dgm:pt modelId="{33A79A01-1BB8-4884-A369-25B519DF0932}">
      <dgm:prSet/>
      <dgm:spPr/>
      <dgm:t>
        <a:bodyPr/>
        <a:lstStyle/>
        <a:p>
          <a:r>
            <a:rPr lang="en-US"/>
            <a:t>Schizoaffective Disorder</a:t>
          </a:r>
        </a:p>
      </dgm:t>
    </dgm:pt>
    <dgm:pt modelId="{3E795386-AA84-48E2-9B07-8C5156C40D06}" type="parTrans" cxnId="{A21B004C-B9FB-4392-9F89-B2D578AE9A48}">
      <dgm:prSet/>
      <dgm:spPr/>
      <dgm:t>
        <a:bodyPr/>
        <a:lstStyle/>
        <a:p>
          <a:endParaRPr lang="en-US"/>
        </a:p>
      </dgm:t>
    </dgm:pt>
    <dgm:pt modelId="{93B60E47-CD38-4D19-90C9-B2B9AC57F5A5}" type="sibTrans" cxnId="{A21B004C-B9FB-4392-9F89-B2D578AE9A48}">
      <dgm:prSet/>
      <dgm:spPr/>
      <dgm:t>
        <a:bodyPr/>
        <a:lstStyle/>
        <a:p>
          <a:endParaRPr lang="en-US"/>
        </a:p>
      </dgm:t>
    </dgm:pt>
    <dgm:pt modelId="{3A7CB2CA-635B-4705-AC2B-4FBB36AAD3A4}">
      <dgm:prSet/>
      <dgm:spPr/>
      <dgm:t>
        <a:bodyPr/>
        <a:lstStyle/>
        <a:p>
          <a:r>
            <a:rPr lang="en-US"/>
            <a:t>Substance-Induced Psychotic Disorder</a:t>
          </a:r>
        </a:p>
      </dgm:t>
    </dgm:pt>
    <dgm:pt modelId="{AB2C4608-493A-40C7-B300-7149ACDB7F1E}" type="parTrans" cxnId="{B591EAF5-9CB7-4092-953E-E104626B792F}">
      <dgm:prSet/>
      <dgm:spPr/>
      <dgm:t>
        <a:bodyPr/>
        <a:lstStyle/>
        <a:p>
          <a:endParaRPr lang="en-US"/>
        </a:p>
      </dgm:t>
    </dgm:pt>
    <dgm:pt modelId="{C9ACB586-A5AE-4809-A877-ED0EFC6C51C9}" type="sibTrans" cxnId="{B591EAF5-9CB7-4092-953E-E104626B792F}">
      <dgm:prSet/>
      <dgm:spPr/>
      <dgm:t>
        <a:bodyPr/>
        <a:lstStyle/>
        <a:p>
          <a:endParaRPr lang="en-US"/>
        </a:p>
      </dgm:t>
    </dgm:pt>
    <dgm:pt modelId="{7F80D888-9FEB-4B50-8B07-D3C2C4E1E9A9}">
      <dgm:prSet/>
      <dgm:spPr/>
      <dgm:t>
        <a:bodyPr/>
        <a:lstStyle/>
        <a:p>
          <a:r>
            <a:rPr lang="en-US"/>
            <a:t>Psychotic Disorder due to a medical condition</a:t>
          </a:r>
        </a:p>
      </dgm:t>
    </dgm:pt>
    <dgm:pt modelId="{BBDF694E-A4B9-4B53-8652-F3D538F9EC9E}" type="parTrans" cxnId="{1D42F032-1A48-41C7-A1C4-A093A9BF1248}">
      <dgm:prSet/>
      <dgm:spPr/>
      <dgm:t>
        <a:bodyPr/>
        <a:lstStyle/>
        <a:p>
          <a:endParaRPr lang="en-US"/>
        </a:p>
      </dgm:t>
    </dgm:pt>
    <dgm:pt modelId="{5BCDA40B-A5FD-4E2F-A982-B8C543EB3FC3}" type="sibTrans" cxnId="{1D42F032-1A48-41C7-A1C4-A093A9BF1248}">
      <dgm:prSet/>
      <dgm:spPr/>
      <dgm:t>
        <a:bodyPr/>
        <a:lstStyle/>
        <a:p>
          <a:endParaRPr lang="en-US"/>
        </a:p>
      </dgm:t>
    </dgm:pt>
    <dgm:pt modelId="{773931D6-7DB2-8C4E-A059-123184109377}" type="pres">
      <dgm:prSet presAssocID="{8387781E-ECD2-4E8F-BD9C-AB9DB0A7B48D}" presName="vert0" presStyleCnt="0">
        <dgm:presLayoutVars>
          <dgm:dir/>
          <dgm:animOne val="branch"/>
          <dgm:animLvl val="lvl"/>
        </dgm:presLayoutVars>
      </dgm:prSet>
      <dgm:spPr/>
    </dgm:pt>
    <dgm:pt modelId="{A7BBA2F7-7885-BE4B-8C44-CC2DD0D7461B}" type="pres">
      <dgm:prSet presAssocID="{18B680D0-5139-43F8-A4E1-CB31173E2B0A}" presName="thickLine" presStyleLbl="alignNode1" presStyleIdx="0" presStyleCnt="6"/>
      <dgm:spPr/>
    </dgm:pt>
    <dgm:pt modelId="{2D608D3E-67E6-6E4A-9D8D-75FA466DA9FB}" type="pres">
      <dgm:prSet presAssocID="{18B680D0-5139-43F8-A4E1-CB31173E2B0A}" presName="horz1" presStyleCnt="0"/>
      <dgm:spPr/>
    </dgm:pt>
    <dgm:pt modelId="{B0F6353F-DCA5-A64C-92E2-13C7AED36566}" type="pres">
      <dgm:prSet presAssocID="{18B680D0-5139-43F8-A4E1-CB31173E2B0A}" presName="tx1" presStyleLbl="revTx" presStyleIdx="0" presStyleCnt="6"/>
      <dgm:spPr/>
    </dgm:pt>
    <dgm:pt modelId="{D7C2B397-B9A2-7242-A3D4-3A5C9DCE4D9B}" type="pres">
      <dgm:prSet presAssocID="{18B680D0-5139-43F8-A4E1-CB31173E2B0A}" presName="vert1" presStyleCnt="0"/>
      <dgm:spPr/>
    </dgm:pt>
    <dgm:pt modelId="{5787243B-0368-E745-80A6-5B2200FD8824}" type="pres">
      <dgm:prSet presAssocID="{275D3EE3-966A-4589-8E07-35280E502B01}" presName="thickLine" presStyleLbl="alignNode1" presStyleIdx="1" presStyleCnt="6"/>
      <dgm:spPr/>
    </dgm:pt>
    <dgm:pt modelId="{704AABBB-064B-C947-BAFE-73F4B723A749}" type="pres">
      <dgm:prSet presAssocID="{275D3EE3-966A-4589-8E07-35280E502B01}" presName="horz1" presStyleCnt="0"/>
      <dgm:spPr/>
    </dgm:pt>
    <dgm:pt modelId="{629FBA67-1045-B44A-BE8A-87BCD62BAF42}" type="pres">
      <dgm:prSet presAssocID="{275D3EE3-966A-4589-8E07-35280E502B01}" presName="tx1" presStyleLbl="revTx" presStyleIdx="1" presStyleCnt="6"/>
      <dgm:spPr/>
    </dgm:pt>
    <dgm:pt modelId="{DD00253E-D836-004A-A576-D12D55001D58}" type="pres">
      <dgm:prSet presAssocID="{275D3EE3-966A-4589-8E07-35280E502B01}" presName="vert1" presStyleCnt="0"/>
      <dgm:spPr/>
    </dgm:pt>
    <dgm:pt modelId="{4EC18089-8979-8F4F-AB6A-10C6C8961D4C}" type="pres">
      <dgm:prSet presAssocID="{B6C308DE-6DF8-4C4D-ABB5-D757D8F4BDF7}" presName="thickLine" presStyleLbl="alignNode1" presStyleIdx="2" presStyleCnt="6"/>
      <dgm:spPr/>
    </dgm:pt>
    <dgm:pt modelId="{95A972BA-D2DC-5846-8873-83363D2E2B6E}" type="pres">
      <dgm:prSet presAssocID="{B6C308DE-6DF8-4C4D-ABB5-D757D8F4BDF7}" presName="horz1" presStyleCnt="0"/>
      <dgm:spPr/>
    </dgm:pt>
    <dgm:pt modelId="{17C35C0E-0988-6C4F-A7F0-893DDE6AC321}" type="pres">
      <dgm:prSet presAssocID="{B6C308DE-6DF8-4C4D-ABB5-D757D8F4BDF7}" presName="tx1" presStyleLbl="revTx" presStyleIdx="2" presStyleCnt="6"/>
      <dgm:spPr/>
    </dgm:pt>
    <dgm:pt modelId="{2A34B471-0DA2-304B-83D4-2721A58A43FF}" type="pres">
      <dgm:prSet presAssocID="{B6C308DE-6DF8-4C4D-ABB5-D757D8F4BDF7}" presName="vert1" presStyleCnt="0"/>
      <dgm:spPr/>
    </dgm:pt>
    <dgm:pt modelId="{82CC2CF1-DA85-3F41-B0D4-804A021409A0}" type="pres">
      <dgm:prSet presAssocID="{33A79A01-1BB8-4884-A369-25B519DF0932}" presName="thickLine" presStyleLbl="alignNode1" presStyleIdx="3" presStyleCnt="6"/>
      <dgm:spPr/>
    </dgm:pt>
    <dgm:pt modelId="{E312D961-5F09-1644-8A7F-A24FC3CB1849}" type="pres">
      <dgm:prSet presAssocID="{33A79A01-1BB8-4884-A369-25B519DF0932}" presName="horz1" presStyleCnt="0"/>
      <dgm:spPr/>
    </dgm:pt>
    <dgm:pt modelId="{7149852F-378C-694D-967A-65967F165A3C}" type="pres">
      <dgm:prSet presAssocID="{33A79A01-1BB8-4884-A369-25B519DF0932}" presName="tx1" presStyleLbl="revTx" presStyleIdx="3" presStyleCnt="6"/>
      <dgm:spPr/>
    </dgm:pt>
    <dgm:pt modelId="{B58C9C06-4441-9E43-96B9-4905CE82C84A}" type="pres">
      <dgm:prSet presAssocID="{33A79A01-1BB8-4884-A369-25B519DF0932}" presName="vert1" presStyleCnt="0"/>
      <dgm:spPr/>
    </dgm:pt>
    <dgm:pt modelId="{7BBF3B64-5769-4A48-A05E-162E55AD435A}" type="pres">
      <dgm:prSet presAssocID="{3A7CB2CA-635B-4705-AC2B-4FBB36AAD3A4}" presName="thickLine" presStyleLbl="alignNode1" presStyleIdx="4" presStyleCnt="6"/>
      <dgm:spPr/>
    </dgm:pt>
    <dgm:pt modelId="{C259A80E-D799-174C-A68C-56BCBE59FC13}" type="pres">
      <dgm:prSet presAssocID="{3A7CB2CA-635B-4705-AC2B-4FBB36AAD3A4}" presName="horz1" presStyleCnt="0"/>
      <dgm:spPr/>
    </dgm:pt>
    <dgm:pt modelId="{9E996ED6-6228-6842-B4D6-F3AE37ACF8AA}" type="pres">
      <dgm:prSet presAssocID="{3A7CB2CA-635B-4705-AC2B-4FBB36AAD3A4}" presName="tx1" presStyleLbl="revTx" presStyleIdx="4" presStyleCnt="6"/>
      <dgm:spPr/>
    </dgm:pt>
    <dgm:pt modelId="{F2A9EA9C-DD77-684A-9AEE-525361DE0DB0}" type="pres">
      <dgm:prSet presAssocID="{3A7CB2CA-635B-4705-AC2B-4FBB36AAD3A4}" presName="vert1" presStyleCnt="0"/>
      <dgm:spPr/>
    </dgm:pt>
    <dgm:pt modelId="{0CC9F7A3-FF87-1240-9ECE-09DBCF881E70}" type="pres">
      <dgm:prSet presAssocID="{7F80D888-9FEB-4B50-8B07-D3C2C4E1E9A9}" presName="thickLine" presStyleLbl="alignNode1" presStyleIdx="5" presStyleCnt="6"/>
      <dgm:spPr/>
    </dgm:pt>
    <dgm:pt modelId="{26715B11-1047-6240-A8D3-4374A3C0EEAE}" type="pres">
      <dgm:prSet presAssocID="{7F80D888-9FEB-4B50-8B07-D3C2C4E1E9A9}" presName="horz1" presStyleCnt="0"/>
      <dgm:spPr/>
    </dgm:pt>
    <dgm:pt modelId="{2223D2AB-4354-624E-80ED-67582A58FAD7}" type="pres">
      <dgm:prSet presAssocID="{7F80D888-9FEB-4B50-8B07-D3C2C4E1E9A9}" presName="tx1" presStyleLbl="revTx" presStyleIdx="5" presStyleCnt="6"/>
      <dgm:spPr/>
    </dgm:pt>
    <dgm:pt modelId="{67B997A2-26DF-BD46-B74F-71F40478D371}" type="pres">
      <dgm:prSet presAssocID="{7F80D888-9FEB-4B50-8B07-D3C2C4E1E9A9}" presName="vert1" presStyleCnt="0"/>
      <dgm:spPr/>
    </dgm:pt>
  </dgm:ptLst>
  <dgm:cxnLst>
    <dgm:cxn modelId="{4E115604-C174-4B71-942B-71BA0A5A3247}" srcId="{8387781E-ECD2-4E8F-BD9C-AB9DB0A7B48D}" destId="{B6C308DE-6DF8-4C4D-ABB5-D757D8F4BDF7}" srcOrd="2" destOrd="0" parTransId="{70834DD6-AEC7-4DB7-BB00-96A9079E62C5}" sibTransId="{D3FB2C4B-3C7E-417C-BA16-D989B5FB6A68}"/>
    <dgm:cxn modelId="{EA5EC526-FD73-A74C-BCAF-60A44F92B091}" type="presOf" srcId="{7F80D888-9FEB-4B50-8B07-D3C2C4E1E9A9}" destId="{2223D2AB-4354-624E-80ED-67582A58FAD7}" srcOrd="0" destOrd="0" presId="urn:microsoft.com/office/officeart/2008/layout/LinedList"/>
    <dgm:cxn modelId="{1D42F032-1A48-41C7-A1C4-A093A9BF1248}" srcId="{8387781E-ECD2-4E8F-BD9C-AB9DB0A7B48D}" destId="{7F80D888-9FEB-4B50-8B07-D3C2C4E1E9A9}" srcOrd="5" destOrd="0" parTransId="{BBDF694E-A4B9-4B53-8652-F3D538F9EC9E}" sibTransId="{5BCDA40B-A5FD-4E2F-A982-B8C543EB3FC3}"/>
    <dgm:cxn modelId="{A21B004C-B9FB-4392-9F89-B2D578AE9A48}" srcId="{8387781E-ECD2-4E8F-BD9C-AB9DB0A7B48D}" destId="{33A79A01-1BB8-4884-A369-25B519DF0932}" srcOrd="3" destOrd="0" parTransId="{3E795386-AA84-48E2-9B07-8C5156C40D06}" sibTransId="{93B60E47-CD38-4D19-90C9-B2B9AC57F5A5}"/>
    <dgm:cxn modelId="{5C0F1E5A-7E98-C94D-A826-B598DCF956F1}" type="presOf" srcId="{275D3EE3-966A-4589-8E07-35280E502B01}" destId="{629FBA67-1045-B44A-BE8A-87BCD62BAF42}" srcOrd="0" destOrd="0" presId="urn:microsoft.com/office/officeart/2008/layout/LinedList"/>
    <dgm:cxn modelId="{169F5F7D-C0A2-5540-A35A-A3410A0078AC}" type="presOf" srcId="{8387781E-ECD2-4E8F-BD9C-AB9DB0A7B48D}" destId="{773931D6-7DB2-8C4E-A059-123184109377}" srcOrd="0" destOrd="0" presId="urn:microsoft.com/office/officeart/2008/layout/LinedList"/>
    <dgm:cxn modelId="{640E8C82-6D79-4041-89C3-3AC4066F1629}" type="presOf" srcId="{18B680D0-5139-43F8-A4E1-CB31173E2B0A}" destId="{B0F6353F-DCA5-A64C-92E2-13C7AED36566}" srcOrd="0" destOrd="0" presId="urn:microsoft.com/office/officeart/2008/layout/LinedList"/>
    <dgm:cxn modelId="{DC09C1AC-6B36-4B72-B979-2D5D56D3B1AB}" srcId="{8387781E-ECD2-4E8F-BD9C-AB9DB0A7B48D}" destId="{275D3EE3-966A-4589-8E07-35280E502B01}" srcOrd="1" destOrd="0" parTransId="{35C19B34-B502-4F03-B98A-23B25326ED85}" sibTransId="{87A0D3FA-CAEE-4C32-A67C-E32A12B16B29}"/>
    <dgm:cxn modelId="{F4368DAE-9ECA-B647-A5DE-890B2A3D681F}" type="presOf" srcId="{3A7CB2CA-635B-4705-AC2B-4FBB36AAD3A4}" destId="{9E996ED6-6228-6842-B4D6-F3AE37ACF8AA}" srcOrd="0" destOrd="0" presId="urn:microsoft.com/office/officeart/2008/layout/LinedList"/>
    <dgm:cxn modelId="{C31501BC-0EB9-4056-9B11-D90F255DB416}" srcId="{8387781E-ECD2-4E8F-BD9C-AB9DB0A7B48D}" destId="{18B680D0-5139-43F8-A4E1-CB31173E2B0A}" srcOrd="0" destOrd="0" parTransId="{52232FDB-049B-4F12-BF62-838079C1ED4F}" sibTransId="{7AEA5A4F-F0A9-43FC-90B5-06DCCD9CECFA}"/>
    <dgm:cxn modelId="{87640BBC-6020-4D48-81FD-5EB7CDD5EA6D}" type="presOf" srcId="{B6C308DE-6DF8-4C4D-ABB5-D757D8F4BDF7}" destId="{17C35C0E-0988-6C4F-A7F0-893DDE6AC321}" srcOrd="0" destOrd="0" presId="urn:microsoft.com/office/officeart/2008/layout/LinedList"/>
    <dgm:cxn modelId="{B2CD12C4-4C94-2C46-AB8A-0CEAF7E6D9AE}" type="presOf" srcId="{33A79A01-1BB8-4884-A369-25B519DF0932}" destId="{7149852F-378C-694D-967A-65967F165A3C}" srcOrd="0" destOrd="0" presId="urn:microsoft.com/office/officeart/2008/layout/LinedList"/>
    <dgm:cxn modelId="{B591EAF5-9CB7-4092-953E-E104626B792F}" srcId="{8387781E-ECD2-4E8F-BD9C-AB9DB0A7B48D}" destId="{3A7CB2CA-635B-4705-AC2B-4FBB36AAD3A4}" srcOrd="4" destOrd="0" parTransId="{AB2C4608-493A-40C7-B300-7149ACDB7F1E}" sibTransId="{C9ACB586-A5AE-4809-A877-ED0EFC6C51C9}"/>
    <dgm:cxn modelId="{AB341C27-263E-AE4D-BAB2-A99FDD469BF5}" type="presParOf" srcId="{773931D6-7DB2-8C4E-A059-123184109377}" destId="{A7BBA2F7-7885-BE4B-8C44-CC2DD0D7461B}" srcOrd="0" destOrd="0" presId="urn:microsoft.com/office/officeart/2008/layout/LinedList"/>
    <dgm:cxn modelId="{DA51530F-98C0-C242-A8E5-15E1C4733F7C}" type="presParOf" srcId="{773931D6-7DB2-8C4E-A059-123184109377}" destId="{2D608D3E-67E6-6E4A-9D8D-75FA466DA9FB}" srcOrd="1" destOrd="0" presId="urn:microsoft.com/office/officeart/2008/layout/LinedList"/>
    <dgm:cxn modelId="{B66A66EB-A6C4-1E45-BB42-A2822B48EA4A}" type="presParOf" srcId="{2D608D3E-67E6-6E4A-9D8D-75FA466DA9FB}" destId="{B0F6353F-DCA5-A64C-92E2-13C7AED36566}" srcOrd="0" destOrd="0" presId="urn:microsoft.com/office/officeart/2008/layout/LinedList"/>
    <dgm:cxn modelId="{3E248243-EE2B-334E-92AA-3226BA74161A}" type="presParOf" srcId="{2D608D3E-67E6-6E4A-9D8D-75FA466DA9FB}" destId="{D7C2B397-B9A2-7242-A3D4-3A5C9DCE4D9B}" srcOrd="1" destOrd="0" presId="urn:microsoft.com/office/officeart/2008/layout/LinedList"/>
    <dgm:cxn modelId="{489C878F-C86B-8B42-A761-843641408BB2}" type="presParOf" srcId="{773931D6-7DB2-8C4E-A059-123184109377}" destId="{5787243B-0368-E745-80A6-5B2200FD8824}" srcOrd="2" destOrd="0" presId="urn:microsoft.com/office/officeart/2008/layout/LinedList"/>
    <dgm:cxn modelId="{238CD47A-9D03-EA4F-A5ED-D284228E06C4}" type="presParOf" srcId="{773931D6-7DB2-8C4E-A059-123184109377}" destId="{704AABBB-064B-C947-BAFE-73F4B723A749}" srcOrd="3" destOrd="0" presId="urn:microsoft.com/office/officeart/2008/layout/LinedList"/>
    <dgm:cxn modelId="{CFEA633F-4FB9-1A48-9C69-2DB7C187A520}" type="presParOf" srcId="{704AABBB-064B-C947-BAFE-73F4B723A749}" destId="{629FBA67-1045-B44A-BE8A-87BCD62BAF42}" srcOrd="0" destOrd="0" presId="urn:microsoft.com/office/officeart/2008/layout/LinedList"/>
    <dgm:cxn modelId="{F70D9F54-57AB-6442-9F59-71CD01E30FB2}" type="presParOf" srcId="{704AABBB-064B-C947-BAFE-73F4B723A749}" destId="{DD00253E-D836-004A-A576-D12D55001D58}" srcOrd="1" destOrd="0" presId="urn:microsoft.com/office/officeart/2008/layout/LinedList"/>
    <dgm:cxn modelId="{7C1B8562-5E58-674C-83FD-15B0DF0C582F}" type="presParOf" srcId="{773931D6-7DB2-8C4E-A059-123184109377}" destId="{4EC18089-8979-8F4F-AB6A-10C6C8961D4C}" srcOrd="4" destOrd="0" presId="urn:microsoft.com/office/officeart/2008/layout/LinedList"/>
    <dgm:cxn modelId="{9BC6ECBD-F329-444D-BC00-BEF8EE8A07BE}" type="presParOf" srcId="{773931D6-7DB2-8C4E-A059-123184109377}" destId="{95A972BA-D2DC-5846-8873-83363D2E2B6E}" srcOrd="5" destOrd="0" presId="urn:microsoft.com/office/officeart/2008/layout/LinedList"/>
    <dgm:cxn modelId="{DD5BECCE-0D6E-584D-A8F0-A504053A09A7}" type="presParOf" srcId="{95A972BA-D2DC-5846-8873-83363D2E2B6E}" destId="{17C35C0E-0988-6C4F-A7F0-893DDE6AC321}" srcOrd="0" destOrd="0" presId="urn:microsoft.com/office/officeart/2008/layout/LinedList"/>
    <dgm:cxn modelId="{E8303065-2366-5C4D-BE8E-A9D05A0B8BD5}" type="presParOf" srcId="{95A972BA-D2DC-5846-8873-83363D2E2B6E}" destId="{2A34B471-0DA2-304B-83D4-2721A58A43FF}" srcOrd="1" destOrd="0" presId="urn:microsoft.com/office/officeart/2008/layout/LinedList"/>
    <dgm:cxn modelId="{916EF87E-CE2D-A84F-9C3F-9C8C207F88A7}" type="presParOf" srcId="{773931D6-7DB2-8C4E-A059-123184109377}" destId="{82CC2CF1-DA85-3F41-B0D4-804A021409A0}" srcOrd="6" destOrd="0" presId="urn:microsoft.com/office/officeart/2008/layout/LinedList"/>
    <dgm:cxn modelId="{0793FE07-99BF-7D42-AC62-FAB30AAFF38A}" type="presParOf" srcId="{773931D6-7DB2-8C4E-A059-123184109377}" destId="{E312D961-5F09-1644-8A7F-A24FC3CB1849}" srcOrd="7" destOrd="0" presId="urn:microsoft.com/office/officeart/2008/layout/LinedList"/>
    <dgm:cxn modelId="{22948DD2-AB9D-4A47-94E4-094CFB7EB17E}" type="presParOf" srcId="{E312D961-5F09-1644-8A7F-A24FC3CB1849}" destId="{7149852F-378C-694D-967A-65967F165A3C}" srcOrd="0" destOrd="0" presId="urn:microsoft.com/office/officeart/2008/layout/LinedList"/>
    <dgm:cxn modelId="{91C775CA-F3A7-CB48-A7FB-1DAC794DF64C}" type="presParOf" srcId="{E312D961-5F09-1644-8A7F-A24FC3CB1849}" destId="{B58C9C06-4441-9E43-96B9-4905CE82C84A}" srcOrd="1" destOrd="0" presId="urn:microsoft.com/office/officeart/2008/layout/LinedList"/>
    <dgm:cxn modelId="{6CB756F8-7980-CC4F-A9A0-63BE1ED6FAAA}" type="presParOf" srcId="{773931D6-7DB2-8C4E-A059-123184109377}" destId="{7BBF3B64-5769-4A48-A05E-162E55AD435A}" srcOrd="8" destOrd="0" presId="urn:microsoft.com/office/officeart/2008/layout/LinedList"/>
    <dgm:cxn modelId="{1D60C9F1-D5DE-1243-960B-44541232480F}" type="presParOf" srcId="{773931D6-7DB2-8C4E-A059-123184109377}" destId="{C259A80E-D799-174C-A68C-56BCBE59FC13}" srcOrd="9" destOrd="0" presId="urn:microsoft.com/office/officeart/2008/layout/LinedList"/>
    <dgm:cxn modelId="{70446DC3-2F0F-FD4B-B186-E23151C14BAF}" type="presParOf" srcId="{C259A80E-D799-174C-A68C-56BCBE59FC13}" destId="{9E996ED6-6228-6842-B4D6-F3AE37ACF8AA}" srcOrd="0" destOrd="0" presId="urn:microsoft.com/office/officeart/2008/layout/LinedList"/>
    <dgm:cxn modelId="{DD389E5D-F495-1A44-B7BF-89CED0807120}" type="presParOf" srcId="{C259A80E-D799-174C-A68C-56BCBE59FC13}" destId="{F2A9EA9C-DD77-684A-9AEE-525361DE0DB0}" srcOrd="1" destOrd="0" presId="urn:microsoft.com/office/officeart/2008/layout/LinedList"/>
    <dgm:cxn modelId="{5AD52A49-0C14-6848-9C40-FD1083368CD7}" type="presParOf" srcId="{773931D6-7DB2-8C4E-A059-123184109377}" destId="{0CC9F7A3-FF87-1240-9ECE-09DBCF881E70}" srcOrd="10" destOrd="0" presId="urn:microsoft.com/office/officeart/2008/layout/LinedList"/>
    <dgm:cxn modelId="{24A19C9D-3781-CF45-9232-245994871B28}" type="presParOf" srcId="{773931D6-7DB2-8C4E-A059-123184109377}" destId="{26715B11-1047-6240-A8D3-4374A3C0EEAE}" srcOrd="11" destOrd="0" presId="urn:microsoft.com/office/officeart/2008/layout/LinedList"/>
    <dgm:cxn modelId="{43E234E8-C8B5-0A4F-874A-5FDA7901208A}" type="presParOf" srcId="{26715B11-1047-6240-A8D3-4374A3C0EEAE}" destId="{2223D2AB-4354-624E-80ED-67582A58FAD7}" srcOrd="0" destOrd="0" presId="urn:microsoft.com/office/officeart/2008/layout/LinedList"/>
    <dgm:cxn modelId="{C7199B9D-4B28-3745-B322-733825A113CB}" type="presParOf" srcId="{26715B11-1047-6240-A8D3-4374A3C0EEAE}" destId="{67B997A2-26DF-BD46-B74F-71F40478D37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690775-569E-43BD-85D6-BE940A687ED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D19F623-A1FC-43E0-A740-1B7425431516}">
      <dgm:prSet/>
      <dgm:spPr/>
      <dgm:t>
        <a:bodyPr/>
        <a:lstStyle/>
        <a:p>
          <a:r>
            <a:rPr lang="en-US"/>
            <a:t>Positive symptoms</a:t>
          </a:r>
        </a:p>
      </dgm:t>
    </dgm:pt>
    <dgm:pt modelId="{5D165A46-A8FB-4E52-8180-B3FB41ABBF5D}" type="parTrans" cxnId="{D1D8AADE-36DC-47C2-81D4-9DE7C54974F9}">
      <dgm:prSet/>
      <dgm:spPr/>
      <dgm:t>
        <a:bodyPr/>
        <a:lstStyle/>
        <a:p>
          <a:endParaRPr lang="en-US"/>
        </a:p>
      </dgm:t>
    </dgm:pt>
    <dgm:pt modelId="{B52F75D1-4C9F-432B-B7BA-B2A8E4B5B3C8}" type="sibTrans" cxnId="{D1D8AADE-36DC-47C2-81D4-9DE7C54974F9}">
      <dgm:prSet/>
      <dgm:spPr/>
      <dgm:t>
        <a:bodyPr/>
        <a:lstStyle/>
        <a:p>
          <a:endParaRPr lang="en-US"/>
        </a:p>
      </dgm:t>
    </dgm:pt>
    <dgm:pt modelId="{EA688167-5223-4696-8FC1-E1546FDC90E2}">
      <dgm:prSet/>
      <dgm:spPr/>
      <dgm:t>
        <a:bodyPr/>
        <a:lstStyle/>
        <a:p>
          <a:r>
            <a:rPr lang="en-US"/>
            <a:t>Disturbed sensory perception</a:t>
          </a:r>
        </a:p>
      </dgm:t>
    </dgm:pt>
    <dgm:pt modelId="{6E8A185F-C203-4E17-A841-BCEFC4713FB9}" type="parTrans" cxnId="{340BC500-7E1F-46F4-9F22-3828CAAA4419}">
      <dgm:prSet/>
      <dgm:spPr/>
      <dgm:t>
        <a:bodyPr/>
        <a:lstStyle/>
        <a:p>
          <a:endParaRPr lang="en-US"/>
        </a:p>
      </dgm:t>
    </dgm:pt>
    <dgm:pt modelId="{473A0052-9462-4F0E-94C2-9847D62C59E3}" type="sibTrans" cxnId="{340BC500-7E1F-46F4-9F22-3828CAAA4419}">
      <dgm:prSet/>
      <dgm:spPr/>
      <dgm:t>
        <a:bodyPr/>
        <a:lstStyle/>
        <a:p>
          <a:endParaRPr lang="en-US"/>
        </a:p>
      </dgm:t>
    </dgm:pt>
    <dgm:pt modelId="{DC55821F-8597-4498-8ED3-A693BF5E6580}">
      <dgm:prSet/>
      <dgm:spPr/>
      <dgm:t>
        <a:bodyPr/>
        <a:lstStyle/>
        <a:p>
          <a:r>
            <a:rPr lang="en-US"/>
            <a:t>Formerly Disturbed Thought Process</a:t>
          </a:r>
        </a:p>
      </dgm:t>
    </dgm:pt>
    <dgm:pt modelId="{7C9415B2-46D9-4C20-B0C0-D70F980112A2}" type="parTrans" cxnId="{AE8D95F0-4A46-4750-BADD-29DCC2A48773}">
      <dgm:prSet/>
      <dgm:spPr/>
      <dgm:t>
        <a:bodyPr/>
        <a:lstStyle/>
        <a:p>
          <a:endParaRPr lang="en-US"/>
        </a:p>
      </dgm:t>
    </dgm:pt>
    <dgm:pt modelId="{D2DF4640-B6A4-4264-9B72-7E4A4990B2CE}" type="sibTrans" cxnId="{AE8D95F0-4A46-4750-BADD-29DCC2A48773}">
      <dgm:prSet/>
      <dgm:spPr/>
      <dgm:t>
        <a:bodyPr/>
        <a:lstStyle/>
        <a:p>
          <a:endParaRPr lang="en-US"/>
        </a:p>
      </dgm:t>
    </dgm:pt>
    <dgm:pt modelId="{921CAD7A-2C1C-43B0-931E-185F8C096134}">
      <dgm:prSet/>
      <dgm:spPr/>
      <dgm:t>
        <a:bodyPr/>
        <a:lstStyle/>
        <a:p>
          <a:r>
            <a:rPr lang="en-US"/>
            <a:t>Risk for self-directed or other-directed violence</a:t>
          </a:r>
        </a:p>
      </dgm:t>
    </dgm:pt>
    <dgm:pt modelId="{0330F615-9591-4509-899F-AE3B49001661}" type="parTrans" cxnId="{DDD060AC-0367-4586-8670-E150358350BB}">
      <dgm:prSet/>
      <dgm:spPr/>
      <dgm:t>
        <a:bodyPr/>
        <a:lstStyle/>
        <a:p>
          <a:endParaRPr lang="en-US"/>
        </a:p>
      </dgm:t>
    </dgm:pt>
    <dgm:pt modelId="{CB1336A6-2E44-4F6A-9B71-53E6CBB8A703}" type="sibTrans" cxnId="{DDD060AC-0367-4586-8670-E150358350BB}">
      <dgm:prSet/>
      <dgm:spPr/>
      <dgm:t>
        <a:bodyPr/>
        <a:lstStyle/>
        <a:p>
          <a:endParaRPr lang="en-US"/>
        </a:p>
      </dgm:t>
    </dgm:pt>
    <dgm:pt modelId="{8AF2FA4E-AA82-4368-9706-5B80D8290D5A}">
      <dgm:prSet/>
      <dgm:spPr/>
      <dgm:t>
        <a:bodyPr/>
        <a:lstStyle/>
        <a:p>
          <a:r>
            <a:rPr lang="en-US"/>
            <a:t>Impaired verbal communication</a:t>
          </a:r>
        </a:p>
      </dgm:t>
    </dgm:pt>
    <dgm:pt modelId="{296D4CE3-5E06-4CC6-8AC3-2C08458FA205}" type="parTrans" cxnId="{63D04F58-A9A9-4F68-84C6-722F03C21E3B}">
      <dgm:prSet/>
      <dgm:spPr/>
      <dgm:t>
        <a:bodyPr/>
        <a:lstStyle/>
        <a:p>
          <a:endParaRPr lang="en-US"/>
        </a:p>
      </dgm:t>
    </dgm:pt>
    <dgm:pt modelId="{ECB7020D-F3C4-415B-AE9E-E42355E47311}" type="sibTrans" cxnId="{63D04F58-A9A9-4F68-84C6-722F03C21E3B}">
      <dgm:prSet/>
      <dgm:spPr/>
      <dgm:t>
        <a:bodyPr/>
        <a:lstStyle/>
        <a:p>
          <a:endParaRPr lang="en-US"/>
        </a:p>
      </dgm:t>
    </dgm:pt>
    <dgm:pt modelId="{7AD99D51-0706-407F-8073-74231475153F}">
      <dgm:prSet/>
      <dgm:spPr/>
      <dgm:t>
        <a:bodyPr/>
        <a:lstStyle/>
        <a:p>
          <a:r>
            <a:rPr lang="en-US"/>
            <a:t>Negative symptoms</a:t>
          </a:r>
        </a:p>
      </dgm:t>
    </dgm:pt>
    <dgm:pt modelId="{AEBC53B6-AC0A-48A2-B333-C6F171FF86EE}" type="parTrans" cxnId="{4FE68AA9-F8A8-44D7-B447-67DEBF1EBA0C}">
      <dgm:prSet/>
      <dgm:spPr/>
      <dgm:t>
        <a:bodyPr/>
        <a:lstStyle/>
        <a:p>
          <a:endParaRPr lang="en-US"/>
        </a:p>
      </dgm:t>
    </dgm:pt>
    <dgm:pt modelId="{E2299E23-FFCF-4E46-907D-F8694FED8063}" type="sibTrans" cxnId="{4FE68AA9-F8A8-44D7-B447-67DEBF1EBA0C}">
      <dgm:prSet/>
      <dgm:spPr/>
      <dgm:t>
        <a:bodyPr/>
        <a:lstStyle/>
        <a:p>
          <a:endParaRPr lang="en-US"/>
        </a:p>
      </dgm:t>
    </dgm:pt>
    <dgm:pt modelId="{240A5D69-0D28-4F50-A0D5-85BA954E5D4E}">
      <dgm:prSet/>
      <dgm:spPr/>
      <dgm:t>
        <a:bodyPr/>
        <a:lstStyle/>
        <a:p>
          <a:r>
            <a:rPr lang="en-US"/>
            <a:t>Social isolation</a:t>
          </a:r>
        </a:p>
      </dgm:t>
    </dgm:pt>
    <dgm:pt modelId="{D4AD8506-B513-449E-8382-C1E46611DCC1}" type="parTrans" cxnId="{59747805-340F-4C68-9C35-651A4A57AB21}">
      <dgm:prSet/>
      <dgm:spPr/>
      <dgm:t>
        <a:bodyPr/>
        <a:lstStyle/>
        <a:p>
          <a:endParaRPr lang="en-US"/>
        </a:p>
      </dgm:t>
    </dgm:pt>
    <dgm:pt modelId="{2460C461-4460-47C2-AC8C-11F46454023F}" type="sibTrans" cxnId="{59747805-340F-4C68-9C35-651A4A57AB21}">
      <dgm:prSet/>
      <dgm:spPr/>
      <dgm:t>
        <a:bodyPr/>
        <a:lstStyle/>
        <a:p>
          <a:endParaRPr lang="en-US"/>
        </a:p>
      </dgm:t>
    </dgm:pt>
    <dgm:pt modelId="{FB51AFD4-2A4B-4F41-8BDA-90BFD91549BC}">
      <dgm:prSet/>
      <dgm:spPr/>
      <dgm:t>
        <a:bodyPr/>
        <a:lstStyle/>
        <a:p>
          <a:r>
            <a:rPr lang="en-US"/>
            <a:t>Chronic low self-esteem</a:t>
          </a:r>
        </a:p>
      </dgm:t>
    </dgm:pt>
    <dgm:pt modelId="{ED73390A-2100-4EFC-9494-48CF61478E7D}" type="parTrans" cxnId="{C5DB69E7-63FB-49EF-9CF8-1D60669EC789}">
      <dgm:prSet/>
      <dgm:spPr/>
      <dgm:t>
        <a:bodyPr/>
        <a:lstStyle/>
        <a:p>
          <a:endParaRPr lang="en-US"/>
        </a:p>
      </dgm:t>
    </dgm:pt>
    <dgm:pt modelId="{BFB4258D-9013-4C52-8F22-9DA01F7C948B}" type="sibTrans" cxnId="{C5DB69E7-63FB-49EF-9CF8-1D60669EC789}">
      <dgm:prSet/>
      <dgm:spPr/>
      <dgm:t>
        <a:bodyPr/>
        <a:lstStyle/>
        <a:p>
          <a:endParaRPr lang="en-US"/>
        </a:p>
      </dgm:t>
    </dgm:pt>
    <dgm:pt modelId="{894C0FBF-29E7-4013-AA87-E97D0AD0BCA1}">
      <dgm:prSet/>
      <dgm:spPr/>
      <dgm:t>
        <a:bodyPr/>
        <a:lstStyle/>
        <a:p>
          <a:r>
            <a:rPr lang="en-US"/>
            <a:t>Powerlessness</a:t>
          </a:r>
        </a:p>
      </dgm:t>
    </dgm:pt>
    <dgm:pt modelId="{4448E828-D049-4F66-9BC3-CFC2CC34CC59}" type="parTrans" cxnId="{51D72D22-27AF-4949-AED2-C9CCC063463D}">
      <dgm:prSet/>
      <dgm:spPr/>
      <dgm:t>
        <a:bodyPr/>
        <a:lstStyle/>
        <a:p>
          <a:endParaRPr lang="en-US"/>
        </a:p>
      </dgm:t>
    </dgm:pt>
    <dgm:pt modelId="{8D9F90A6-DFB9-4DC3-9273-EC6CA46F147E}" type="sibTrans" cxnId="{51D72D22-27AF-4949-AED2-C9CCC063463D}">
      <dgm:prSet/>
      <dgm:spPr/>
      <dgm:t>
        <a:bodyPr/>
        <a:lstStyle/>
        <a:p>
          <a:endParaRPr lang="en-US"/>
        </a:p>
      </dgm:t>
    </dgm:pt>
    <dgm:pt modelId="{2436F361-FEC6-411C-B82E-77292A0CFD37}">
      <dgm:prSet/>
      <dgm:spPr/>
      <dgm:t>
        <a:bodyPr/>
        <a:lstStyle/>
        <a:p>
          <a:r>
            <a:rPr lang="en-US"/>
            <a:t>Impaired Health Maintenance	</a:t>
          </a:r>
        </a:p>
      </dgm:t>
    </dgm:pt>
    <dgm:pt modelId="{45B09190-83F7-484B-BC24-2291D6881403}" type="parTrans" cxnId="{B1508F65-0551-492B-B845-96EFF510A063}">
      <dgm:prSet/>
      <dgm:spPr/>
      <dgm:t>
        <a:bodyPr/>
        <a:lstStyle/>
        <a:p>
          <a:endParaRPr lang="en-US"/>
        </a:p>
      </dgm:t>
    </dgm:pt>
    <dgm:pt modelId="{C066BFEC-B130-446D-AE7D-ABD8E7C8A92B}" type="sibTrans" cxnId="{B1508F65-0551-492B-B845-96EFF510A063}">
      <dgm:prSet/>
      <dgm:spPr/>
      <dgm:t>
        <a:bodyPr/>
        <a:lstStyle/>
        <a:p>
          <a:endParaRPr lang="en-US"/>
        </a:p>
      </dgm:t>
    </dgm:pt>
    <dgm:pt modelId="{ED1259DC-3181-C045-BA4F-5989CC5F5BCD}" type="pres">
      <dgm:prSet presAssocID="{CD690775-569E-43BD-85D6-BE940A687ED3}" presName="linear" presStyleCnt="0">
        <dgm:presLayoutVars>
          <dgm:animLvl val="lvl"/>
          <dgm:resizeHandles val="exact"/>
        </dgm:presLayoutVars>
      </dgm:prSet>
      <dgm:spPr/>
    </dgm:pt>
    <dgm:pt modelId="{715066E4-4DC8-C74D-8105-E1026C72B701}" type="pres">
      <dgm:prSet presAssocID="{4D19F623-A1FC-43E0-A740-1B7425431516}" presName="parentText" presStyleLbl="node1" presStyleIdx="0" presStyleCnt="2">
        <dgm:presLayoutVars>
          <dgm:chMax val="0"/>
          <dgm:bulletEnabled val="1"/>
        </dgm:presLayoutVars>
      </dgm:prSet>
      <dgm:spPr/>
    </dgm:pt>
    <dgm:pt modelId="{3DF185E3-E547-CA43-B0E0-F2594F6788F4}" type="pres">
      <dgm:prSet presAssocID="{4D19F623-A1FC-43E0-A740-1B7425431516}" presName="childText" presStyleLbl="revTx" presStyleIdx="0" presStyleCnt="2">
        <dgm:presLayoutVars>
          <dgm:bulletEnabled val="1"/>
        </dgm:presLayoutVars>
      </dgm:prSet>
      <dgm:spPr/>
    </dgm:pt>
    <dgm:pt modelId="{4D6F1750-3005-404D-AB31-3D6622667838}" type="pres">
      <dgm:prSet presAssocID="{7AD99D51-0706-407F-8073-74231475153F}" presName="parentText" presStyleLbl="node1" presStyleIdx="1" presStyleCnt="2">
        <dgm:presLayoutVars>
          <dgm:chMax val="0"/>
          <dgm:bulletEnabled val="1"/>
        </dgm:presLayoutVars>
      </dgm:prSet>
      <dgm:spPr/>
    </dgm:pt>
    <dgm:pt modelId="{7B50D256-1976-7A49-BB89-748578794CCE}" type="pres">
      <dgm:prSet presAssocID="{7AD99D51-0706-407F-8073-74231475153F}" presName="childText" presStyleLbl="revTx" presStyleIdx="1" presStyleCnt="2">
        <dgm:presLayoutVars>
          <dgm:bulletEnabled val="1"/>
        </dgm:presLayoutVars>
      </dgm:prSet>
      <dgm:spPr/>
    </dgm:pt>
  </dgm:ptLst>
  <dgm:cxnLst>
    <dgm:cxn modelId="{340BC500-7E1F-46F4-9F22-3828CAAA4419}" srcId="{4D19F623-A1FC-43E0-A740-1B7425431516}" destId="{EA688167-5223-4696-8FC1-E1546FDC90E2}" srcOrd="0" destOrd="0" parTransId="{6E8A185F-C203-4E17-A841-BCEFC4713FB9}" sibTransId="{473A0052-9462-4F0E-94C2-9847D62C59E3}"/>
    <dgm:cxn modelId="{BEC7D201-7039-8C49-9CA2-CCE952E95B94}" type="presOf" srcId="{EA688167-5223-4696-8FC1-E1546FDC90E2}" destId="{3DF185E3-E547-CA43-B0E0-F2594F6788F4}" srcOrd="0" destOrd="0" presId="urn:microsoft.com/office/officeart/2005/8/layout/vList2"/>
    <dgm:cxn modelId="{3FFF5903-93CC-494C-8C70-5E15E758C54B}" type="presOf" srcId="{CD690775-569E-43BD-85D6-BE940A687ED3}" destId="{ED1259DC-3181-C045-BA4F-5989CC5F5BCD}" srcOrd="0" destOrd="0" presId="urn:microsoft.com/office/officeart/2005/8/layout/vList2"/>
    <dgm:cxn modelId="{59747805-340F-4C68-9C35-651A4A57AB21}" srcId="{7AD99D51-0706-407F-8073-74231475153F}" destId="{240A5D69-0D28-4F50-A0D5-85BA954E5D4E}" srcOrd="0" destOrd="0" parTransId="{D4AD8506-B513-449E-8382-C1E46611DCC1}" sibTransId="{2460C461-4460-47C2-AC8C-11F46454023F}"/>
    <dgm:cxn modelId="{5020B812-86E0-334F-B285-339779C3589A}" type="presOf" srcId="{2436F361-FEC6-411C-B82E-77292A0CFD37}" destId="{7B50D256-1976-7A49-BB89-748578794CCE}" srcOrd="0" destOrd="3" presId="urn:microsoft.com/office/officeart/2005/8/layout/vList2"/>
    <dgm:cxn modelId="{51D72D22-27AF-4949-AED2-C9CCC063463D}" srcId="{7AD99D51-0706-407F-8073-74231475153F}" destId="{894C0FBF-29E7-4013-AA87-E97D0AD0BCA1}" srcOrd="2" destOrd="0" parTransId="{4448E828-D049-4F66-9BC3-CFC2CC34CC59}" sibTransId="{8D9F90A6-DFB9-4DC3-9273-EC6CA46F147E}"/>
    <dgm:cxn modelId="{2E394831-2509-2A4F-BF13-13A2589F2181}" type="presOf" srcId="{8AF2FA4E-AA82-4368-9706-5B80D8290D5A}" destId="{3DF185E3-E547-CA43-B0E0-F2594F6788F4}" srcOrd="0" destOrd="3" presId="urn:microsoft.com/office/officeart/2005/8/layout/vList2"/>
    <dgm:cxn modelId="{CEED4557-E393-5D44-AC0E-8995AE91BF9D}" type="presOf" srcId="{FB51AFD4-2A4B-4F41-8BDA-90BFD91549BC}" destId="{7B50D256-1976-7A49-BB89-748578794CCE}" srcOrd="0" destOrd="1" presId="urn:microsoft.com/office/officeart/2005/8/layout/vList2"/>
    <dgm:cxn modelId="{63D04F58-A9A9-4F68-84C6-722F03C21E3B}" srcId="{4D19F623-A1FC-43E0-A740-1B7425431516}" destId="{8AF2FA4E-AA82-4368-9706-5B80D8290D5A}" srcOrd="2" destOrd="0" parTransId="{296D4CE3-5E06-4CC6-8AC3-2C08458FA205}" sibTransId="{ECB7020D-F3C4-415B-AE9E-E42355E47311}"/>
    <dgm:cxn modelId="{B1508F65-0551-492B-B845-96EFF510A063}" srcId="{7AD99D51-0706-407F-8073-74231475153F}" destId="{2436F361-FEC6-411C-B82E-77292A0CFD37}" srcOrd="3" destOrd="0" parTransId="{45B09190-83F7-484B-BC24-2291D6881403}" sibTransId="{C066BFEC-B130-446D-AE7D-ABD8E7C8A92B}"/>
    <dgm:cxn modelId="{1F66CA6E-6A0D-DC40-99A8-752EEC968BEF}" type="presOf" srcId="{DC55821F-8597-4498-8ED3-A693BF5E6580}" destId="{3DF185E3-E547-CA43-B0E0-F2594F6788F4}" srcOrd="0" destOrd="1" presId="urn:microsoft.com/office/officeart/2005/8/layout/vList2"/>
    <dgm:cxn modelId="{8033E67E-B052-8D42-AF68-8969A9A87B76}" type="presOf" srcId="{240A5D69-0D28-4F50-A0D5-85BA954E5D4E}" destId="{7B50D256-1976-7A49-BB89-748578794CCE}" srcOrd="0" destOrd="0" presId="urn:microsoft.com/office/officeart/2005/8/layout/vList2"/>
    <dgm:cxn modelId="{97FFF180-2E8C-4C43-81F1-E58862D9799C}" type="presOf" srcId="{921CAD7A-2C1C-43B0-931E-185F8C096134}" destId="{3DF185E3-E547-CA43-B0E0-F2594F6788F4}" srcOrd="0" destOrd="2" presId="urn:microsoft.com/office/officeart/2005/8/layout/vList2"/>
    <dgm:cxn modelId="{4FE68AA9-F8A8-44D7-B447-67DEBF1EBA0C}" srcId="{CD690775-569E-43BD-85D6-BE940A687ED3}" destId="{7AD99D51-0706-407F-8073-74231475153F}" srcOrd="1" destOrd="0" parTransId="{AEBC53B6-AC0A-48A2-B333-C6F171FF86EE}" sibTransId="{E2299E23-FFCF-4E46-907D-F8694FED8063}"/>
    <dgm:cxn modelId="{DDD060AC-0367-4586-8670-E150358350BB}" srcId="{4D19F623-A1FC-43E0-A740-1B7425431516}" destId="{921CAD7A-2C1C-43B0-931E-185F8C096134}" srcOrd="1" destOrd="0" parTransId="{0330F615-9591-4509-899F-AE3B49001661}" sibTransId="{CB1336A6-2E44-4F6A-9B71-53E6CBB8A703}"/>
    <dgm:cxn modelId="{B3E306C3-1AD8-C641-916E-E0B989E782F1}" type="presOf" srcId="{4D19F623-A1FC-43E0-A740-1B7425431516}" destId="{715066E4-4DC8-C74D-8105-E1026C72B701}" srcOrd="0" destOrd="0" presId="urn:microsoft.com/office/officeart/2005/8/layout/vList2"/>
    <dgm:cxn modelId="{D1D8AADE-36DC-47C2-81D4-9DE7C54974F9}" srcId="{CD690775-569E-43BD-85D6-BE940A687ED3}" destId="{4D19F623-A1FC-43E0-A740-1B7425431516}" srcOrd="0" destOrd="0" parTransId="{5D165A46-A8FB-4E52-8180-B3FB41ABBF5D}" sibTransId="{B52F75D1-4C9F-432B-B7BA-B2A8E4B5B3C8}"/>
    <dgm:cxn modelId="{B53F35E7-BED6-B546-98F7-D9509ED85A5B}" type="presOf" srcId="{7AD99D51-0706-407F-8073-74231475153F}" destId="{4D6F1750-3005-404D-AB31-3D6622667838}" srcOrd="0" destOrd="0" presId="urn:microsoft.com/office/officeart/2005/8/layout/vList2"/>
    <dgm:cxn modelId="{C5DB69E7-63FB-49EF-9CF8-1D60669EC789}" srcId="{7AD99D51-0706-407F-8073-74231475153F}" destId="{FB51AFD4-2A4B-4F41-8BDA-90BFD91549BC}" srcOrd="1" destOrd="0" parTransId="{ED73390A-2100-4EFC-9494-48CF61478E7D}" sibTransId="{BFB4258D-9013-4C52-8F22-9DA01F7C948B}"/>
    <dgm:cxn modelId="{AE8D95F0-4A46-4750-BADD-29DCC2A48773}" srcId="{EA688167-5223-4696-8FC1-E1546FDC90E2}" destId="{DC55821F-8597-4498-8ED3-A693BF5E6580}" srcOrd="0" destOrd="0" parTransId="{7C9415B2-46D9-4C20-B0C0-D70F980112A2}" sibTransId="{D2DF4640-B6A4-4264-9B72-7E4A4990B2CE}"/>
    <dgm:cxn modelId="{70755FF4-EC6A-164C-A35A-8BE816247A5B}" type="presOf" srcId="{894C0FBF-29E7-4013-AA87-E97D0AD0BCA1}" destId="{7B50D256-1976-7A49-BB89-748578794CCE}" srcOrd="0" destOrd="2" presId="urn:microsoft.com/office/officeart/2005/8/layout/vList2"/>
    <dgm:cxn modelId="{CB2EF469-674B-A84B-A12D-D8DDFC1725F5}" type="presParOf" srcId="{ED1259DC-3181-C045-BA4F-5989CC5F5BCD}" destId="{715066E4-4DC8-C74D-8105-E1026C72B701}" srcOrd="0" destOrd="0" presId="urn:microsoft.com/office/officeart/2005/8/layout/vList2"/>
    <dgm:cxn modelId="{48F00E68-4677-DB4F-A8EA-7D44F85FA568}" type="presParOf" srcId="{ED1259DC-3181-C045-BA4F-5989CC5F5BCD}" destId="{3DF185E3-E547-CA43-B0E0-F2594F6788F4}" srcOrd="1" destOrd="0" presId="urn:microsoft.com/office/officeart/2005/8/layout/vList2"/>
    <dgm:cxn modelId="{EFB81881-4625-B941-BCCC-994713DF5E9C}" type="presParOf" srcId="{ED1259DC-3181-C045-BA4F-5989CC5F5BCD}" destId="{4D6F1750-3005-404D-AB31-3D6622667838}" srcOrd="2" destOrd="0" presId="urn:microsoft.com/office/officeart/2005/8/layout/vList2"/>
    <dgm:cxn modelId="{D85DEA33-B318-384E-8EC7-C132CB93D45B}" type="presParOf" srcId="{ED1259DC-3181-C045-BA4F-5989CC5F5BCD}" destId="{7B50D256-1976-7A49-BB89-748578794C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33CFB5-1E71-4388-B621-1CB6727B75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BF749D5-DB90-489F-AD3F-6D47E8450142}">
      <dgm:prSet/>
      <dgm:spPr/>
      <dgm:t>
        <a:bodyPr/>
        <a:lstStyle/>
        <a:p>
          <a:pPr>
            <a:lnSpc>
              <a:spcPct val="100000"/>
            </a:lnSpc>
          </a:pPr>
          <a:r>
            <a:rPr lang="en-US"/>
            <a:t>Phase I—acute</a:t>
          </a:r>
        </a:p>
      </dgm:t>
    </dgm:pt>
    <dgm:pt modelId="{39B2DDB1-C077-4754-B31F-0932C297C9CA}" type="parTrans" cxnId="{EB69A851-AC83-4F37-9DDB-D37AE6FEB5DC}">
      <dgm:prSet/>
      <dgm:spPr/>
      <dgm:t>
        <a:bodyPr/>
        <a:lstStyle/>
        <a:p>
          <a:endParaRPr lang="en-US"/>
        </a:p>
      </dgm:t>
    </dgm:pt>
    <dgm:pt modelId="{32745364-9CA3-4F39-9A1E-4EFB8E55BF85}" type="sibTrans" cxnId="{EB69A851-AC83-4F37-9DDB-D37AE6FEB5DC}">
      <dgm:prSet/>
      <dgm:spPr/>
      <dgm:t>
        <a:bodyPr/>
        <a:lstStyle/>
        <a:p>
          <a:endParaRPr lang="en-US"/>
        </a:p>
      </dgm:t>
    </dgm:pt>
    <dgm:pt modelId="{409C03A8-9E53-4064-ABA5-FE8EF3BC02BD}">
      <dgm:prSet custT="1"/>
      <dgm:spPr/>
      <dgm:t>
        <a:bodyPr/>
        <a:lstStyle/>
        <a:p>
          <a:pPr>
            <a:lnSpc>
              <a:spcPct val="100000"/>
            </a:lnSpc>
          </a:pPr>
          <a:r>
            <a:rPr lang="en-US" sz="2400" dirty="0"/>
            <a:t>Patient safety and medical stabilization</a:t>
          </a:r>
        </a:p>
      </dgm:t>
    </dgm:pt>
    <dgm:pt modelId="{9E6DEBF7-7A1E-463C-BA70-E9C8D024701C}" type="parTrans" cxnId="{38BD80DE-87C4-40FE-B897-55B4E607E0E7}">
      <dgm:prSet/>
      <dgm:spPr/>
      <dgm:t>
        <a:bodyPr/>
        <a:lstStyle/>
        <a:p>
          <a:endParaRPr lang="en-US"/>
        </a:p>
      </dgm:t>
    </dgm:pt>
    <dgm:pt modelId="{D8E3C7B5-E5CF-44B0-845F-5D7CD26F51EC}" type="sibTrans" cxnId="{38BD80DE-87C4-40FE-B897-55B4E607E0E7}">
      <dgm:prSet/>
      <dgm:spPr/>
      <dgm:t>
        <a:bodyPr/>
        <a:lstStyle/>
        <a:p>
          <a:endParaRPr lang="en-US"/>
        </a:p>
      </dgm:t>
    </dgm:pt>
    <dgm:pt modelId="{88103394-180E-4060-83DD-0EA36ED13250}">
      <dgm:prSet/>
      <dgm:spPr/>
      <dgm:t>
        <a:bodyPr/>
        <a:lstStyle/>
        <a:p>
          <a:pPr>
            <a:lnSpc>
              <a:spcPct val="100000"/>
            </a:lnSpc>
          </a:pPr>
          <a:r>
            <a:rPr lang="en-US"/>
            <a:t>Phase II—stabilization</a:t>
          </a:r>
        </a:p>
      </dgm:t>
    </dgm:pt>
    <dgm:pt modelId="{67C5CA78-F45D-4374-97BA-2C2731C5955D}" type="parTrans" cxnId="{714BAC45-9ADC-4D4B-B1E9-D7F2FD5C8E12}">
      <dgm:prSet/>
      <dgm:spPr/>
      <dgm:t>
        <a:bodyPr/>
        <a:lstStyle/>
        <a:p>
          <a:endParaRPr lang="en-US"/>
        </a:p>
      </dgm:t>
    </dgm:pt>
    <dgm:pt modelId="{DE69A7C1-5FD9-4A85-82B1-B7F2442E8512}" type="sibTrans" cxnId="{714BAC45-9ADC-4D4B-B1E9-D7F2FD5C8E12}">
      <dgm:prSet/>
      <dgm:spPr/>
      <dgm:t>
        <a:bodyPr/>
        <a:lstStyle/>
        <a:p>
          <a:endParaRPr lang="en-US"/>
        </a:p>
      </dgm:t>
    </dgm:pt>
    <dgm:pt modelId="{9C1ED615-8DCD-45B4-A5B7-8B8B91FFB1E0}">
      <dgm:prSet custT="1"/>
      <dgm:spPr/>
      <dgm:t>
        <a:bodyPr/>
        <a:lstStyle/>
        <a:p>
          <a:pPr>
            <a:lnSpc>
              <a:spcPct val="100000"/>
            </a:lnSpc>
          </a:pPr>
          <a:r>
            <a:rPr lang="en-US" sz="1800" dirty="0"/>
            <a:t>Help patient understand illness and treatment</a:t>
          </a:r>
        </a:p>
      </dgm:t>
    </dgm:pt>
    <dgm:pt modelId="{5A62FC4C-7807-450B-AABA-3BA7726F2B0B}" type="parTrans" cxnId="{785F1CDB-A5A3-401E-A0E0-EBDC045667DF}">
      <dgm:prSet/>
      <dgm:spPr/>
      <dgm:t>
        <a:bodyPr/>
        <a:lstStyle/>
        <a:p>
          <a:endParaRPr lang="en-US"/>
        </a:p>
      </dgm:t>
    </dgm:pt>
    <dgm:pt modelId="{981F9B81-28EF-40BD-A161-9A1DEF93D196}" type="sibTrans" cxnId="{785F1CDB-A5A3-401E-A0E0-EBDC045667DF}">
      <dgm:prSet/>
      <dgm:spPr/>
      <dgm:t>
        <a:bodyPr/>
        <a:lstStyle/>
        <a:p>
          <a:endParaRPr lang="en-US"/>
        </a:p>
      </dgm:t>
    </dgm:pt>
    <dgm:pt modelId="{DF261215-CFF0-4D0B-9C83-CF5A4D0D6F46}">
      <dgm:prSet custT="1"/>
      <dgm:spPr/>
      <dgm:t>
        <a:bodyPr/>
        <a:lstStyle/>
        <a:p>
          <a:pPr>
            <a:lnSpc>
              <a:spcPct val="100000"/>
            </a:lnSpc>
          </a:pPr>
          <a:r>
            <a:rPr lang="en-US" sz="1800" dirty="0"/>
            <a:t>Stabilize medications</a:t>
          </a:r>
        </a:p>
      </dgm:t>
    </dgm:pt>
    <dgm:pt modelId="{0BB2E187-45E8-4A86-AB3D-86E4951EDCAC}" type="parTrans" cxnId="{03572829-7D96-479A-9A7C-B847525BBA72}">
      <dgm:prSet/>
      <dgm:spPr/>
      <dgm:t>
        <a:bodyPr/>
        <a:lstStyle/>
        <a:p>
          <a:endParaRPr lang="en-US"/>
        </a:p>
      </dgm:t>
    </dgm:pt>
    <dgm:pt modelId="{7D85C473-9666-4D77-854E-E880E03C8151}" type="sibTrans" cxnId="{03572829-7D96-479A-9A7C-B847525BBA72}">
      <dgm:prSet/>
      <dgm:spPr/>
      <dgm:t>
        <a:bodyPr/>
        <a:lstStyle/>
        <a:p>
          <a:endParaRPr lang="en-US"/>
        </a:p>
      </dgm:t>
    </dgm:pt>
    <dgm:pt modelId="{F3F96D07-7251-4CDE-9B23-48B211EF16E6}">
      <dgm:prSet custT="1"/>
      <dgm:spPr/>
      <dgm:t>
        <a:bodyPr/>
        <a:lstStyle/>
        <a:p>
          <a:pPr>
            <a:lnSpc>
              <a:spcPct val="100000"/>
            </a:lnSpc>
          </a:pPr>
          <a:r>
            <a:rPr lang="en-US" sz="1800" dirty="0"/>
            <a:t>Control or cope with symptoms</a:t>
          </a:r>
        </a:p>
      </dgm:t>
    </dgm:pt>
    <dgm:pt modelId="{8F1D671B-80A0-47C2-AD5A-C9C3CE685695}" type="parTrans" cxnId="{343ACF68-C516-4EEC-9245-C35CB71C845D}">
      <dgm:prSet/>
      <dgm:spPr/>
      <dgm:t>
        <a:bodyPr/>
        <a:lstStyle/>
        <a:p>
          <a:endParaRPr lang="en-US"/>
        </a:p>
      </dgm:t>
    </dgm:pt>
    <dgm:pt modelId="{E77D186F-E51F-485D-8EAF-7B5E6ED7BCFC}" type="sibTrans" cxnId="{343ACF68-C516-4EEC-9245-C35CB71C845D}">
      <dgm:prSet/>
      <dgm:spPr/>
      <dgm:t>
        <a:bodyPr/>
        <a:lstStyle/>
        <a:p>
          <a:endParaRPr lang="en-US"/>
        </a:p>
      </dgm:t>
    </dgm:pt>
    <dgm:pt modelId="{241A9359-B431-4C59-AE75-3E1A9FA2E3F2}">
      <dgm:prSet/>
      <dgm:spPr/>
      <dgm:t>
        <a:bodyPr/>
        <a:lstStyle/>
        <a:p>
          <a:pPr>
            <a:lnSpc>
              <a:spcPct val="100000"/>
            </a:lnSpc>
          </a:pPr>
          <a:r>
            <a:rPr lang="en-US"/>
            <a:t>Phase III—maintenance</a:t>
          </a:r>
        </a:p>
      </dgm:t>
    </dgm:pt>
    <dgm:pt modelId="{300EBFB6-435A-44B6-84F6-7E7680651C0D}" type="parTrans" cxnId="{99573061-F914-47E7-9048-BD41FFAFF103}">
      <dgm:prSet/>
      <dgm:spPr/>
      <dgm:t>
        <a:bodyPr/>
        <a:lstStyle/>
        <a:p>
          <a:endParaRPr lang="en-US"/>
        </a:p>
      </dgm:t>
    </dgm:pt>
    <dgm:pt modelId="{63EB7198-81A5-4358-BD84-D3262ACFED48}" type="sibTrans" cxnId="{99573061-F914-47E7-9048-BD41FFAFF103}">
      <dgm:prSet/>
      <dgm:spPr/>
      <dgm:t>
        <a:bodyPr/>
        <a:lstStyle/>
        <a:p>
          <a:endParaRPr lang="en-US"/>
        </a:p>
      </dgm:t>
    </dgm:pt>
    <dgm:pt modelId="{DAA75D21-7C0E-476B-AAA4-51486D30F31B}">
      <dgm:prSet custT="1"/>
      <dgm:spPr/>
      <dgm:t>
        <a:bodyPr/>
        <a:lstStyle/>
        <a:p>
          <a:pPr>
            <a:lnSpc>
              <a:spcPct val="100000"/>
            </a:lnSpc>
          </a:pPr>
          <a:r>
            <a:rPr lang="en-US" sz="1800" dirty="0"/>
            <a:t>Maintain achievement</a:t>
          </a:r>
        </a:p>
      </dgm:t>
    </dgm:pt>
    <dgm:pt modelId="{83E7E4B8-1C1E-4C40-8190-212FE04D25E4}" type="parTrans" cxnId="{50101B44-EDBB-429F-9DD5-84D9D434338C}">
      <dgm:prSet/>
      <dgm:spPr/>
      <dgm:t>
        <a:bodyPr/>
        <a:lstStyle/>
        <a:p>
          <a:endParaRPr lang="en-US"/>
        </a:p>
      </dgm:t>
    </dgm:pt>
    <dgm:pt modelId="{A72D09E1-D3FF-4783-BCE1-BD1881891CB0}" type="sibTrans" cxnId="{50101B44-EDBB-429F-9DD5-84D9D434338C}">
      <dgm:prSet/>
      <dgm:spPr/>
      <dgm:t>
        <a:bodyPr/>
        <a:lstStyle/>
        <a:p>
          <a:endParaRPr lang="en-US"/>
        </a:p>
      </dgm:t>
    </dgm:pt>
    <dgm:pt modelId="{E778B26E-A2AF-43A8-A6CB-268B2442CF04}">
      <dgm:prSet custT="1"/>
      <dgm:spPr/>
      <dgm:t>
        <a:bodyPr/>
        <a:lstStyle/>
        <a:p>
          <a:pPr>
            <a:lnSpc>
              <a:spcPct val="100000"/>
            </a:lnSpc>
          </a:pPr>
          <a:r>
            <a:rPr lang="en-US" sz="1800" dirty="0"/>
            <a:t>Prevent relapse</a:t>
          </a:r>
        </a:p>
      </dgm:t>
    </dgm:pt>
    <dgm:pt modelId="{1E97BCF0-0653-4B75-8F82-D63811B36BF7}" type="parTrans" cxnId="{DC9747E9-32B6-485B-BFCC-C11DAA5AC25F}">
      <dgm:prSet/>
      <dgm:spPr/>
      <dgm:t>
        <a:bodyPr/>
        <a:lstStyle/>
        <a:p>
          <a:endParaRPr lang="en-US"/>
        </a:p>
      </dgm:t>
    </dgm:pt>
    <dgm:pt modelId="{DF2FC7A9-FB17-403E-B359-F2806B0535AF}" type="sibTrans" cxnId="{DC9747E9-32B6-485B-BFCC-C11DAA5AC25F}">
      <dgm:prSet/>
      <dgm:spPr/>
      <dgm:t>
        <a:bodyPr/>
        <a:lstStyle/>
        <a:p>
          <a:endParaRPr lang="en-US"/>
        </a:p>
      </dgm:t>
    </dgm:pt>
    <dgm:pt modelId="{98CD3562-3CDC-485C-98A9-1B6402D3E470}">
      <dgm:prSet custT="1"/>
      <dgm:spPr/>
      <dgm:t>
        <a:bodyPr/>
        <a:lstStyle/>
        <a:p>
          <a:pPr>
            <a:lnSpc>
              <a:spcPct val="100000"/>
            </a:lnSpc>
          </a:pPr>
          <a:r>
            <a:rPr lang="en-US" sz="1800" dirty="0"/>
            <a:t>Achieve independence, satisfactory quality of life</a:t>
          </a:r>
        </a:p>
      </dgm:t>
    </dgm:pt>
    <dgm:pt modelId="{833D7922-F604-4ECB-80EA-C4AC0BC141CA}" type="parTrans" cxnId="{3E1159C6-36D3-4332-81E4-3EBCFE115BD6}">
      <dgm:prSet/>
      <dgm:spPr/>
      <dgm:t>
        <a:bodyPr/>
        <a:lstStyle/>
        <a:p>
          <a:endParaRPr lang="en-US"/>
        </a:p>
      </dgm:t>
    </dgm:pt>
    <dgm:pt modelId="{8E6E5268-31E0-44A3-B9F0-C4984ED1BDD8}" type="sibTrans" cxnId="{3E1159C6-36D3-4332-81E4-3EBCFE115BD6}">
      <dgm:prSet/>
      <dgm:spPr/>
      <dgm:t>
        <a:bodyPr/>
        <a:lstStyle/>
        <a:p>
          <a:endParaRPr lang="en-US"/>
        </a:p>
      </dgm:t>
    </dgm:pt>
    <dgm:pt modelId="{53342BE1-1789-4AB4-AE0D-999597EEBE9E}" type="pres">
      <dgm:prSet presAssocID="{AB33CFB5-1E71-4388-B621-1CB6727B7503}" presName="root" presStyleCnt="0">
        <dgm:presLayoutVars>
          <dgm:dir/>
          <dgm:resizeHandles val="exact"/>
        </dgm:presLayoutVars>
      </dgm:prSet>
      <dgm:spPr/>
    </dgm:pt>
    <dgm:pt modelId="{8C281558-0846-4279-BAE9-6772CD1E60D6}" type="pres">
      <dgm:prSet presAssocID="{FBF749D5-DB90-489F-AD3F-6D47E8450142}" presName="compNode" presStyleCnt="0"/>
      <dgm:spPr/>
    </dgm:pt>
    <dgm:pt modelId="{5C113346-EFAD-4C34-90FA-425C099C019E}" type="pres">
      <dgm:prSet presAssocID="{FBF749D5-DB90-489F-AD3F-6D47E8450142}" presName="bgRect" presStyleLbl="bgShp" presStyleIdx="0" presStyleCnt="3"/>
      <dgm:spPr/>
    </dgm:pt>
    <dgm:pt modelId="{8B1C6872-5F68-4212-8615-B12B3DAA54C7}" type="pres">
      <dgm:prSet presAssocID="{FBF749D5-DB90-489F-AD3F-6D47E845014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348F14AF-3CA7-48E7-B664-EC4B97B9ADC7}" type="pres">
      <dgm:prSet presAssocID="{FBF749D5-DB90-489F-AD3F-6D47E8450142}" presName="spaceRect" presStyleCnt="0"/>
      <dgm:spPr/>
    </dgm:pt>
    <dgm:pt modelId="{FDC45C7F-2479-4DD4-AD82-DC192F3E4824}" type="pres">
      <dgm:prSet presAssocID="{FBF749D5-DB90-489F-AD3F-6D47E8450142}" presName="parTx" presStyleLbl="revTx" presStyleIdx="0" presStyleCnt="6">
        <dgm:presLayoutVars>
          <dgm:chMax val="0"/>
          <dgm:chPref val="0"/>
        </dgm:presLayoutVars>
      </dgm:prSet>
      <dgm:spPr/>
    </dgm:pt>
    <dgm:pt modelId="{B2737BE5-D811-438A-A4D0-3932230CFB36}" type="pres">
      <dgm:prSet presAssocID="{FBF749D5-DB90-489F-AD3F-6D47E8450142}" presName="desTx" presStyleLbl="revTx" presStyleIdx="1" presStyleCnt="6" custScaleX="112104">
        <dgm:presLayoutVars/>
      </dgm:prSet>
      <dgm:spPr/>
    </dgm:pt>
    <dgm:pt modelId="{3D89CFB4-7008-4B28-8BB6-25BA353F6805}" type="pres">
      <dgm:prSet presAssocID="{32745364-9CA3-4F39-9A1E-4EFB8E55BF85}" presName="sibTrans" presStyleCnt="0"/>
      <dgm:spPr/>
    </dgm:pt>
    <dgm:pt modelId="{541C302E-A414-43D4-9A5F-F0F26B11299D}" type="pres">
      <dgm:prSet presAssocID="{88103394-180E-4060-83DD-0EA36ED13250}" presName="compNode" presStyleCnt="0"/>
      <dgm:spPr/>
    </dgm:pt>
    <dgm:pt modelId="{0495DFD1-491D-47BD-BB84-E7EDE4C40C90}" type="pres">
      <dgm:prSet presAssocID="{88103394-180E-4060-83DD-0EA36ED13250}" presName="bgRect" presStyleLbl="bgShp" presStyleIdx="1" presStyleCnt="3"/>
      <dgm:spPr/>
    </dgm:pt>
    <dgm:pt modelId="{979C4D24-8ED0-42CE-9B62-15DF1494194F}" type="pres">
      <dgm:prSet presAssocID="{88103394-180E-4060-83DD-0EA36ED1325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ine"/>
        </a:ext>
      </dgm:extLst>
    </dgm:pt>
    <dgm:pt modelId="{2E04EF49-280E-4558-8CBD-6DF73E71EBC0}" type="pres">
      <dgm:prSet presAssocID="{88103394-180E-4060-83DD-0EA36ED13250}" presName="spaceRect" presStyleCnt="0"/>
      <dgm:spPr/>
    </dgm:pt>
    <dgm:pt modelId="{335ED9B9-DB78-4655-967B-7292A4928C0B}" type="pres">
      <dgm:prSet presAssocID="{88103394-180E-4060-83DD-0EA36ED13250}" presName="parTx" presStyleLbl="revTx" presStyleIdx="2" presStyleCnt="6">
        <dgm:presLayoutVars>
          <dgm:chMax val="0"/>
          <dgm:chPref val="0"/>
        </dgm:presLayoutVars>
      </dgm:prSet>
      <dgm:spPr/>
    </dgm:pt>
    <dgm:pt modelId="{A674C1FD-329E-4364-B8E3-795FB2A1F8E0}" type="pres">
      <dgm:prSet presAssocID="{88103394-180E-4060-83DD-0EA36ED13250}" presName="desTx" presStyleLbl="revTx" presStyleIdx="3" presStyleCnt="6" custScaleX="113291">
        <dgm:presLayoutVars/>
      </dgm:prSet>
      <dgm:spPr/>
    </dgm:pt>
    <dgm:pt modelId="{F3925F42-C0EF-46EF-AA74-7CB293C8C7E4}" type="pres">
      <dgm:prSet presAssocID="{DE69A7C1-5FD9-4A85-82B1-B7F2442E8512}" presName="sibTrans" presStyleCnt="0"/>
      <dgm:spPr/>
    </dgm:pt>
    <dgm:pt modelId="{6F1D3953-9EDD-465D-8E91-BC5E6ACC3E23}" type="pres">
      <dgm:prSet presAssocID="{241A9359-B431-4C59-AE75-3E1A9FA2E3F2}" presName="compNode" presStyleCnt="0"/>
      <dgm:spPr/>
    </dgm:pt>
    <dgm:pt modelId="{A05211DD-0369-4E79-8FFB-87CB1A3B6793}" type="pres">
      <dgm:prSet presAssocID="{241A9359-B431-4C59-AE75-3E1A9FA2E3F2}" presName="bgRect" presStyleLbl="bgShp" presStyleIdx="2" presStyleCnt="3"/>
      <dgm:spPr/>
    </dgm:pt>
    <dgm:pt modelId="{45A0C208-2C44-4ABC-91C0-3AB96436BAAC}" type="pres">
      <dgm:prSet presAssocID="{241A9359-B431-4C59-AE75-3E1A9FA2E3F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AC02D2CA-8E27-4067-BD9B-E94172A8AB71}" type="pres">
      <dgm:prSet presAssocID="{241A9359-B431-4C59-AE75-3E1A9FA2E3F2}" presName="spaceRect" presStyleCnt="0"/>
      <dgm:spPr/>
    </dgm:pt>
    <dgm:pt modelId="{4E6C3F31-195D-47B8-8679-3C7964111D1D}" type="pres">
      <dgm:prSet presAssocID="{241A9359-B431-4C59-AE75-3E1A9FA2E3F2}" presName="parTx" presStyleLbl="revTx" presStyleIdx="4" presStyleCnt="6">
        <dgm:presLayoutVars>
          <dgm:chMax val="0"/>
          <dgm:chPref val="0"/>
        </dgm:presLayoutVars>
      </dgm:prSet>
      <dgm:spPr/>
    </dgm:pt>
    <dgm:pt modelId="{F9503641-DA39-4E4C-BB62-AB5C220AAA2F}" type="pres">
      <dgm:prSet presAssocID="{241A9359-B431-4C59-AE75-3E1A9FA2E3F2}" presName="desTx" presStyleLbl="revTx" presStyleIdx="5" presStyleCnt="6" custScaleX="113584">
        <dgm:presLayoutVars/>
      </dgm:prSet>
      <dgm:spPr/>
    </dgm:pt>
  </dgm:ptLst>
  <dgm:cxnLst>
    <dgm:cxn modelId="{5C726607-0C1B-4E46-AAC3-BD03B2DD24A7}" type="presOf" srcId="{F3F96D07-7251-4CDE-9B23-48B211EF16E6}" destId="{A674C1FD-329E-4364-B8E3-795FB2A1F8E0}" srcOrd="0" destOrd="2" presId="urn:microsoft.com/office/officeart/2018/2/layout/IconVerticalSolidList"/>
    <dgm:cxn modelId="{03572829-7D96-479A-9A7C-B847525BBA72}" srcId="{88103394-180E-4060-83DD-0EA36ED13250}" destId="{DF261215-CFF0-4D0B-9C83-CF5A4D0D6F46}" srcOrd="1" destOrd="0" parTransId="{0BB2E187-45E8-4A86-AB3D-86E4951EDCAC}" sibTransId="{7D85C473-9666-4D77-854E-E880E03C8151}"/>
    <dgm:cxn modelId="{8106C23A-2A82-41FB-9EAE-8711AFB04DF2}" type="presOf" srcId="{FBF749D5-DB90-489F-AD3F-6D47E8450142}" destId="{FDC45C7F-2479-4DD4-AD82-DC192F3E4824}" srcOrd="0" destOrd="0" presId="urn:microsoft.com/office/officeart/2018/2/layout/IconVerticalSolidList"/>
    <dgm:cxn modelId="{0FD77B41-1674-41BA-A3EF-DE13B3C5493B}" type="presOf" srcId="{409C03A8-9E53-4064-ABA5-FE8EF3BC02BD}" destId="{B2737BE5-D811-438A-A4D0-3932230CFB36}" srcOrd="0" destOrd="0" presId="urn:microsoft.com/office/officeart/2018/2/layout/IconVerticalSolidList"/>
    <dgm:cxn modelId="{50101B44-EDBB-429F-9DD5-84D9D434338C}" srcId="{241A9359-B431-4C59-AE75-3E1A9FA2E3F2}" destId="{DAA75D21-7C0E-476B-AAA4-51486D30F31B}" srcOrd="0" destOrd="0" parTransId="{83E7E4B8-1C1E-4C40-8190-212FE04D25E4}" sibTransId="{A72D09E1-D3FF-4783-BCE1-BD1881891CB0}"/>
    <dgm:cxn modelId="{714BAC45-9ADC-4D4B-B1E9-D7F2FD5C8E12}" srcId="{AB33CFB5-1E71-4388-B621-1CB6727B7503}" destId="{88103394-180E-4060-83DD-0EA36ED13250}" srcOrd="1" destOrd="0" parTransId="{67C5CA78-F45D-4374-97BA-2C2731C5955D}" sibTransId="{DE69A7C1-5FD9-4A85-82B1-B7F2442E8512}"/>
    <dgm:cxn modelId="{57D7A950-A7FA-47BD-A33E-E26D82F296ED}" type="presOf" srcId="{DAA75D21-7C0E-476B-AAA4-51486D30F31B}" destId="{F9503641-DA39-4E4C-BB62-AB5C220AAA2F}" srcOrd="0" destOrd="0" presId="urn:microsoft.com/office/officeart/2018/2/layout/IconVerticalSolidList"/>
    <dgm:cxn modelId="{5B3F9951-6B43-46C3-9140-98201C7D8FAD}" type="presOf" srcId="{241A9359-B431-4C59-AE75-3E1A9FA2E3F2}" destId="{4E6C3F31-195D-47B8-8679-3C7964111D1D}" srcOrd="0" destOrd="0" presId="urn:microsoft.com/office/officeart/2018/2/layout/IconVerticalSolidList"/>
    <dgm:cxn modelId="{EB69A851-AC83-4F37-9DDB-D37AE6FEB5DC}" srcId="{AB33CFB5-1E71-4388-B621-1CB6727B7503}" destId="{FBF749D5-DB90-489F-AD3F-6D47E8450142}" srcOrd="0" destOrd="0" parTransId="{39B2DDB1-C077-4754-B31F-0932C297C9CA}" sibTransId="{32745364-9CA3-4F39-9A1E-4EFB8E55BF85}"/>
    <dgm:cxn modelId="{99573061-F914-47E7-9048-BD41FFAFF103}" srcId="{AB33CFB5-1E71-4388-B621-1CB6727B7503}" destId="{241A9359-B431-4C59-AE75-3E1A9FA2E3F2}" srcOrd="2" destOrd="0" parTransId="{300EBFB6-435A-44B6-84F6-7E7680651C0D}" sibTransId="{63EB7198-81A5-4358-BD84-D3262ACFED48}"/>
    <dgm:cxn modelId="{343ACF68-C516-4EEC-9245-C35CB71C845D}" srcId="{88103394-180E-4060-83DD-0EA36ED13250}" destId="{F3F96D07-7251-4CDE-9B23-48B211EF16E6}" srcOrd="2" destOrd="0" parTransId="{8F1D671B-80A0-47C2-AD5A-C9C3CE685695}" sibTransId="{E77D186F-E51F-485D-8EAF-7B5E6ED7BCFC}"/>
    <dgm:cxn modelId="{EB3CD985-7772-4DDB-8CB2-1BE750A97EDB}" type="presOf" srcId="{E778B26E-A2AF-43A8-A6CB-268B2442CF04}" destId="{F9503641-DA39-4E4C-BB62-AB5C220AAA2F}" srcOrd="0" destOrd="1" presId="urn:microsoft.com/office/officeart/2018/2/layout/IconVerticalSolidList"/>
    <dgm:cxn modelId="{C48C3895-F8D5-4ACD-98F2-045EA43C368D}" type="presOf" srcId="{88103394-180E-4060-83DD-0EA36ED13250}" destId="{335ED9B9-DB78-4655-967B-7292A4928C0B}" srcOrd="0" destOrd="0" presId="urn:microsoft.com/office/officeart/2018/2/layout/IconVerticalSolidList"/>
    <dgm:cxn modelId="{DEF9ED9D-E432-48A5-84A8-0EDADCE934CC}" type="presOf" srcId="{9C1ED615-8DCD-45B4-A5B7-8B8B91FFB1E0}" destId="{A674C1FD-329E-4364-B8E3-795FB2A1F8E0}" srcOrd="0" destOrd="0" presId="urn:microsoft.com/office/officeart/2018/2/layout/IconVerticalSolidList"/>
    <dgm:cxn modelId="{3E1159C6-36D3-4332-81E4-3EBCFE115BD6}" srcId="{241A9359-B431-4C59-AE75-3E1A9FA2E3F2}" destId="{98CD3562-3CDC-485C-98A9-1B6402D3E470}" srcOrd="2" destOrd="0" parTransId="{833D7922-F604-4ECB-80EA-C4AC0BC141CA}" sibTransId="{8E6E5268-31E0-44A3-B9F0-C4984ED1BDD8}"/>
    <dgm:cxn modelId="{785F1CDB-A5A3-401E-A0E0-EBDC045667DF}" srcId="{88103394-180E-4060-83DD-0EA36ED13250}" destId="{9C1ED615-8DCD-45B4-A5B7-8B8B91FFB1E0}" srcOrd="0" destOrd="0" parTransId="{5A62FC4C-7807-450B-AABA-3BA7726F2B0B}" sibTransId="{981F9B81-28EF-40BD-A161-9A1DEF93D196}"/>
    <dgm:cxn modelId="{38BD80DE-87C4-40FE-B897-55B4E607E0E7}" srcId="{FBF749D5-DB90-489F-AD3F-6D47E8450142}" destId="{409C03A8-9E53-4064-ABA5-FE8EF3BC02BD}" srcOrd="0" destOrd="0" parTransId="{9E6DEBF7-7A1E-463C-BA70-E9C8D024701C}" sibTransId="{D8E3C7B5-E5CF-44B0-845F-5D7CD26F51EC}"/>
    <dgm:cxn modelId="{DC9747E9-32B6-485B-BFCC-C11DAA5AC25F}" srcId="{241A9359-B431-4C59-AE75-3E1A9FA2E3F2}" destId="{E778B26E-A2AF-43A8-A6CB-268B2442CF04}" srcOrd="1" destOrd="0" parTransId="{1E97BCF0-0653-4B75-8F82-D63811B36BF7}" sibTransId="{DF2FC7A9-FB17-403E-B359-F2806B0535AF}"/>
    <dgm:cxn modelId="{9CB942EA-DE95-41C5-BF4C-C77C223C4D29}" type="presOf" srcId="{98CD3562-3CDC-485C-98A9-1B6402D3E470}" destId="{F9503641-DA39-4E4C-BB62-AB5C220AAA2F}" srcOrd="0" destOrd="2" presId="urn:microsoft.com/office/officeart/2018/2/layout/IconVerticalSolidList"/>
    <dgm:cxn modelId="{BA8EFDF9-C31F-4281-B31B-B50B561562A9}" type="presOf" srcId="{AB33CFB5-1E71-4388-B621-1CB6727B7503}" destId="{53342BE1-1789-4AB4-AE0D-999597EEBE9E}" srcOrd="0" destOrd="0" presId="urn:microsoft.com/office/officeart/2018/2/layout/IconVerticalSolidList"/>
    <dgm:cxn modelId="{666E92FC-7103-4962-8AD1-BCE3BC2DA508}" type="presOf" srcId="{DF261215-CFF0-4D0B-9C83-CF5A4D0D6F46}" destId="{A674C1FD-329E-4364-B8E3-795FB2A1F8E0}" srcOrd="0" destOrd="1" presId="urn:microsoft.com/office/officeart/2018/2/layout/IconVerticalSolidList"/>
    <dgm:cxn modelId="{19BB3538-E7E0-4774-923C-5F433C1499E0}" type="presParOf" srcId="{53342BE1-1789-4AB4-AE0D-999597EEBE9E}" destId="{8C281558-0846-4279-BAE9-6772CD1E60D6}" srcOrd="0" destOrd="0" presId="urn:microsoft.com/office/officeart/2018/2/layout/IconVerticalSolidList"/>
    <dgm:cxn modelId="{6616FC09-FCD4-41AE-9B5A-6007CB778629}" type="presParOf" srcId="{8C281558-0846-4279-BAE9-6772CD1E60D6}" destId="{5C113346-EFAD-4C34-90FA-425C099C019E}" srcOrd="0" destOrd="0" presId="urn:microsoft.com/office/officeart/2018/2/layout/IconVerticalSolidList"/>
    <dgm:cxn modelId="{6FB9DFCB-04A6-4407-A077-8359BEED6CD4}" type="presParOf" srcId="{8C281558-0846-4279-BAE9-6772CD1E60D6}" destId="{8B1C6872-5F68-4212-8615-B12B3DAA54C7}" srcOrd="1" destOrd="0" presId="urn:microsoft.com/office/officeart/2018/2/layout/IconVerticalSolidList"/>
    <dgm:cxn modelId="{F7E3BB6C-301F-406C-B776-859EE169C724}" type="presParOf" srcId="{8C281558-0846-4279-BAE9-6772CD1E60D6}" destId="{348F14AF-3CA7-48E7-B664-EC4B97B9ADC7}" srcOrd="2" destOrd="0" presId="urn:microsoft.com/office/officeart/2018/2/layout/IconVerticalSolidList"/>
    <dgm:cxn modelId="{FA9A2B50-EDD7-4CC1-B75B-20BFDB20B2B6}" type="presParOf" srcId="{8C281558-0846-4279-BAE9-6772CD1E60D6}" destId="{FDC45C7F-2479-4DD4-AD82-DC192F3E4824}" srcOrd="3" destOrd="0" presId="urn:microsoft.com/office/officeart/2018/2/layout/IconVerticalSolidList"/>
    <dgm:cxn modelId="{446EA8A3-2C38-4754-99C1-166D60B301D2}" type="presParOf" srcId="{8C281558-0846-4279-BAE9-6772CD1E60D6}" destId="{B2737BE5-D811-438A-A4D0-3932230CFB36}" srcOrd="4" destOrd="0" presId="urn:microsoft.com/office/officeart/2018/2/layout/IconVerticalSolidList"/>
    <dgm:cxn modelId="{6CAAF724-AFE8-499C-B951-ED0868996D0A}" type="presParOf" srcId="{53342BE1-1789-4AB4-AE0D-999597EEBE9E}" destId="{3D89CFB4-7008-4B28-8BB6-25BA353F6805}" srcOrd="1" destOrd="0" presId="urn:microsoft.com/office/officeart/2018/2/layout/IconVerticalSolidList"/>
    <dgm:cxn modelId="{2AF77E75-4DA8-44D5-89EF-F2A200677628}" type="presParOf" srcId="{53342BE1-1789-4AB4-AE0D-999597EEBE9E}" destId="{541C302E-A414-43D4-9A5F-F0F26B11299D}" srcOrd="2" destOrd="0" presId="urn:microsoft.com/office/officeart/2018/2/layout/IconVerticalSolidList"/>
    <dgm:cxn modelId="{578CA3D2-8226-4093-A6FB-33CD9A9691D6}" type="presParOf" srcId="{541C302E-A414-43D4-9A5F-F0F26B11299D}" destId="{0495DFD1-491D-47BD-BB84-E7EDE4C40C90}" srcOrd="0" destOrd="0" presId="urn:microsoft.com/office/officeart/2018/2/layout/IconVerticalSolidList"/>
    <dgm:cxn modelId="{5C7A8CB4-AC12-43CA-B6DA-379B36200B9A}" type="presParOf" srcId="{541C302E-A414-43D4-9A5F-F0F26B11299D}" destId="{979C4D24-8ED0-42CE-9B62-15DF1494194F}" srcOrd="1" destOrd="0" presId="urn:microsoft.com/office/officeart/2018/2/layout/IconVerticalSolidList"/>
    <dgm:cxn modelId="{BF098B2D-1C59-4348-962E-27189C99D246}" type="presParOf" srcId="{541C302E-A414-43D4-9A5F-F0F26B11299D}" destId="{2E04EF49-280E-4558-8CBD-6DF73E71EBC0}" srcOrd="2" destOrd="0" presId="urn:microsoft.com/office/officeart/2018/2/layout/IconVerticalSolidList"/>
    <dgm:cxn modelId="{213F3567-17EA-4689-B7C9-B4E0AD68786C}" type="presParOf" srcId="{541C302E-A414-43D4-9A5F-F0F26B11299D}" destId="{335ED9B9-DB78-4655-967B-7292A4928C0B}" srcOrd="3" destOrd="0" presId="urn:microsoft.com/office/officeart/2018/2/layout/IconVerticalSolidList"/>
    <dgm:cxn modelId="{CEFD3A3C-1437-4144-AFB9-2B83007C1171}" type="presParOf" srcId="{541C302E-A414-43D4-9A5F-F0F26B11299D}" destId="{A674C1FD-329E-4364-B8E3-795FB2A1F8E0}" srcOrd="4" destOrd="0" presId="urn:microsoft.com/office/officeart/2018/2/layout/IconVerticalSolidList"/>
    <dgm:cxn modelId="{F998A6C5-3AAD-465C-BD04-551EA172BE99}" type="presParOf" srcId="{53342BE1-1789-4AB4-AE0D-999597EEBE9E}" destId="{F3925F42-C0EF-46EF-AA74-7CB293C8C7E4}" srcOrd="3" destOrd="0" presId="urn:microsoft.com/office/officeart/2018/2/layout/IconVerticalSolidList"/>
    <dgm:cxn modelId="{6A31ACB5-B77F-40E9-B592-DC128BA00CED}" type="presParOf" srcId="{53342BE1-1789-4AB4-AE0D-999597EEBE9E}" destId="{6F1D3953-9EDD-465D-8E91-BC5E6ACC3E23}" srcOrd="4" destOrd="0" presId="urn:microsoft.com/office/officeart/2018/2/layout/IconVerticalSolidList"/>
    <dgm:cxn modelId="{D8DD0FD9-3E56-4730-B6DB-9DE5B5AACE56}" type="presParOf" srcId="{6F1D3953-9EDD-465D-8E91-BC5E6ACC3E23}" destId="{A05211DD-0369-4E79-8FFB-87CB1A3B6793}" srcOrd="0" destOrd="0" presId="urn:microsoft.com/office/officeart/2018/2/layout/IconVerticalSolidList"/>
    <dgm:cxn modelId="{F719372F-3ECB-4A4B-84AC-9982FA17DB16}" type="presParOf" srcId="{6F1D3953-9EDD-465D-8E91-BC5E6ACC3E23}" destId="{45A0C208-2C44-4ABC-91C0-3AB96436BAAC}" srcOrd="1" destOrd="0" presId="urn:microsoft.com/office/officeart/2018/2/layout/IconVerticalSolidList"/>
    <dgm:cxn modelId="{3D8D1B22-6FA4-41C2-82CD-8818B09ECEB6}" type="presParOf" srcId="{6F1D3953-9EDD-465D-8E91-BC5E6ACC3E23}" destId="{AC02D2CA-8E27-4067-BD9B-E94172A8AB71}" srcOrd="2" destOrd="0" presId="urn:microsoft.com/office/officeart/2018/2/layout/IconVerticalSolidList"/>
    <dgm:cxn modelId="{F7ED899E-BD88-4074-9DB3-6C3B62A36DF8}" type="presParOf" srcId="{6F1D3953-9EDD-465D-8E91-BC5E6ACC3E23}" destId="{4E6C3F31-195D-47B8-8679-3C7964111D1D}" srcOrd="3" destOrd="0" presId="urn:microsoft.com/office/officeart/2018/2/layout/IconVerticalSolidList"/>
    <dgm:cxn modelId="{9FD55B75-B915-4CB3-8B0D-33FA240912EB}" type="presParOf" srcId="{6F1D3953-9EDD-465D-8E91-BC5E6ACC3E23}" destId="{F9503641-DA39-4E4C-BB62-AB5C220AAA2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64D0514-3247-4267-99D1-64B0471CADD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C99BC9F-26C6-4434-8B2A-664B49BE07AB}">
      <dgm:prSet/>
      <dgm:spPr/>
      <dgm:t>
        <a:bodyPr/>
        <a:lstStyle/>
        <a:p>
          <a:r>
            <a:rPr lang="en-US"/>
            <a:t>Psychiatric, medical, and neurological evaluation</a:t>
          </a:r>
        </a:p>
      </dgm:t>
    </dgm:pt>
    <dgm:pt modelId="{F5FE91E5-36C0-4175-90F6-356A93AFE96F}" type="parTrans" cxnId="{33C00A6A-B971-4CC4-B4EF-FB9E47C215A5}">
      <dgm:prSet/>
      <dgm:spPr/>
      <dgm:t>
        <a:bodyPr/>
        <a:lstStyle/>
        <a:p>
          <a:endParaRPr lang="en-US"/>
        </a:p>
      </dgm:t>
    </dgm:pt>
    <dgm:pt modelId="{F7C9D8B3-2A31-4332-8DEA-23C54AA6F104}" type="sibTrans" cxnId="{33C00A6A-B971-4CC4-B4EF-FB9E47C215A5}">
      <dgm:prSet/>
      <dgm:spPr/>
      <dgm:t>
        <a:bodyPr/>
        <a:lstStyle/>
        <a:p>
          <a:endParaRPr lang="en-US"/>
        </a:p>
      </dgm:t>
    </dgm:pt>
    <dgm:pt modelId="{3F07327C-A71C-4B12-A7D4-5D7B9CA0683C}">
      <dgm:prSet/>
      <dgm:spPr/>
      <dgm:t>
        <a:bodyPr/>
        <a:lstStyle/>
        <a:p>
          <a:r>
            <a:rPr lang="en-US"/>
            <a:t>Psychopharmacological treatment</a:t>
          </a:r>
        </a:p>
      </dgm:t>
    </dgm:pt>
    <dgm:pt modelId="{537478C8-1056-46AB-A62E-C73F2A8C9C28}" type="parTrans" cxnId="{08802561-2824-4BCD-954C-80C997D27ADA}">
      <dgm:prSet/>
      <dgm:spPr/>
      <dgm:t>
        <a:bodyPr/>
        <a:lstStyle/>
        <a:p>
          <a:endParaRPr lang="en-US"/>
        </a:p>
      </dgm:t>
    </dgm:pt>
    <dgm:pt modelId="{02CA1261-085B-4CC7-BC50-BA00BAA79E29}" type="sibTrans" cxnId="{08802561-2824-4BCD-954C-80C997D27ADA}">
      <dgm:prSet/>
      <dgm:spPr/>
      <dgm:t>
        <a:bodyPr/>
        <a:lstStyle/>
        <a:p>
          <a:endParaRPr lang="en-US"/>
        </a:p>
      </dgm:t>
    </dgm:pt>
    <dgm:pt modelId="{4408C89E-108F-43BA-AEC7-4717AE6619B7}">
      <dgm:prSet/>
      <dgm:spPr/>
      <dgm:t>
        <a:bodyPr/>
        <a:lstStyle/>
        <a:p>
          <a:r>
            <a:rPr lang="en-US"/>
            <a:t>Support, psychoeducation, and guidance</a:t>
          </a:r>
        </a:p>
      </dgm:t>
    </dgm:pt>
    <dgm:pt modelId="{3C8FC74A-F21E-4D9D-A6D8-82FBF1C3BC96}" type="parTrans" cxnId="{25CE7050-453B-483B-B7D2-F1035CDA4642}">
      <dgm:prSet/>
      <dgm:spPr/>
      <dgm:t>
        <a:bodyPr/>
        <a:lstStyle/>
        <a:p>
          <a:endParaRPr lang="en-US"/>
        </a:p>
      </dgm:t>
    </dgm:pt>
    <dgm:pt modelId="{632341B9-E70C-4CA4-A21D-087A83796E6C}" type="sibTrans" cxnId="{25CE7050-453B-483B-B7D2-F1035CDA4642}">
      <dgm:prSet/>
      <dgm:spPr/>
      <dgm:t>
        <a:bodyPr/>
        <a:lstStyle/>
        <a:p>
          <a:endParaRPr lang="en-US"/>
        </a:p>
      </dgm:t>
    </dgm:pt>
    <dgm:pt modelId="{4D2694ED-6469-46CF-8927-56E1972F72CD}">
      <dgm:prSet/>
      <dgm:spPr/>
      <dgm:t>
        <a:bodyPr/>
        <a:lstStyle/>
        <a:p>
          <a:r>
            <a:rPr lang="en-US"/>
            <a:t>Supervision and limit setting in the milieu</a:t>
          </a:r>
        </a:p>
      </dgm:t>
    </dgm:pt>
    <dgm:pt modelId="{83AB1CFE-5A94-48DF-9A55-0F9CBBC660D8}" type="parTrans" cxnId="{8DB53518-7AC4-44C9-A968-331C106BAC3F}">
      <dgm:prSet/>
      <dgm:spPr/>
      <dgm:t>
        <a:bodyPr/>
        <a:lstStyle/>
        <a:p>
          <a:endParaRPr lang="en-US"/>
        </a:p>
      </dgm:t>
    </dgm:pt>
    <dgm:pt modelId="{3CD3E047-9299-4EBB-8B00-89BAE2EFD5E2}" type="sibTrans" cxnId="{8DB53518-7AC4-44C9-A968-331C106BAC3F}">
      <dgm:prSet/>
      <dgm:spPr/>
      <dgm:t>
        <a:bodyPr/>
        <a:lstStyle/>
        <a:p>
          <a:endParaRPr lang="en-US"/>
        </a:p>
      </dgm:t>
    </dgm:pt>
    <dgm:pt modelId="{27221883-77AA-45BB-A938-AD4D65A2481D}">
      <dgm:prSet/>
      <dgm:spPr/>
      <dgm:t>
        <a:bodyPr/>
        <a:lstStyle/>
        <a:p>
          <a:r>
            <a:rPr lang="en-US"/>
            <a:t>Monitor fluid intake</a:t>
          </a:r>
        </a:p>
      </dgm:t>
    </dgm:pt>
    <dgm:pt modelId="{39E02838-5AF4-48D3-ABC1-F95F5FAA5BC5}" type="parTrans" cxnId="{E0676C89-5713-4870-B4CE-988429F515F4}">
      <dgm:prSet/>
      <dgm:spPr/>
      <dgm:t>
        <a:bodyPr/>
        <a:lstStyle/>
        <a:p>
          <a:endParaRPr lang="en-US"/>
        </a:p>
      </dgm:t>
    </dgm:pt>
    <dgm:pt modelId="{E03793B4-9670-4571-8E5E-ACE1EE0AFE74}" type="sibTrans" cxnId="{E0676C89-5713-4870-B4CE-988429F515F4}">
      <dgm:prSet/>
      <dgm:spPr/>
      <dgm:t>
        <a:bodyPr/>
        <a:lstStyle/>
        <a:p>
          <a:endParaRPr lang="en-US"/>
        </a:p>
      </dgm:t>
    </dgm:pt>
    <dgm:pt modelId="{778FB2D0-8CDE-4F4D-A894-6A260E283700}">
      <dgm:prSet/>
      <dgm:spPr/>
      <dgm:t>
        <a:bodyPr/>
        <a:lstStyle/>
        <a:p>
          <a:r>
            <a:rPr lang="en-US"/>
            <a:t>Activities and groups</a:t>
          </a:r>
        </a:p>
      </dgm:t>
    </dgm:pt>
    <dgm:pt modelId="{B6CFC88E-E13C-4F1E-A8D0-3B950C9860C2}" type="parTrans" cxnId="{98FD7960-CD1A-404B-831B-DA58604083CC}">
      <dgm:prSet/>
      <dgm:spPr/>
      <dgm:t>
        <a:bodyPr/>
        <a:lstStyle/>
        <a:p>
          <a:endParaRPr lang="en-US"/>
        </a:p>
      </dgm:t>
    </dgm:pt>
    <dgm:pt modelId="{8605142B-8DF1-4CCE-92EF-29610EA77055}" type="sibTrans" cxnId="{98FD7960-CD1A-404B-831B-DA58604083CC}">
      <dgm:prSet/>
      <dgm:spPr/>
      <dgm:t>
        <a:bodyPr/>
        <a:lstStyle/>
        <a:p>
          <a:endParaRPr lang="en-US"/>
        </a:p>
      </dgm:t>
    </dgm:pt>
    <dgm:pt modelId="{3037265F-B01E-4AD6-ABAA-E5D0118B57A4}">
      <dgm:prSet/>
      <dgm:spPr/>
      <dgm:t>
        <a:bodyPr/>
        <a:lstStyle/>
        <a:p>
          <a:r>
            <a:rPr lang="en-US"/>
            <a:t>Working with aggression</a:t>
          </a:r>
        </a:p>
      </dgm:t>
    </dgm:pt>
    <dgm:pt modelId="{92D7595B-187E-461B-808B-9679F23F8B0A}" type="parTrans" cxnId="{E91B67DE-6E6D-4541-BAAE-55771DB3E320}">
      <dgm:prSet/>
      <dgm:spPr/>
      <dgm:t>
        <a:bodyPr/>
        <a:lstStyle/>
        <a:p>
          <a:endParaRPr lang="en-US"/>
        </a:p>
      </dgm:t>
    </dgm:pt>
    <dgm:pt modelId="{C0CA0E3A-AAAE-445A-999D-19C9F0471F4F}" type="sibTrans" cxnId="{E91B67DE-6E6D-4541-BAAE-55771DB3E320}">
      <dgm:prSet/>
      <dgm:spPr/>
      <dgm:t>
        <a:bodyPr/>
        <a:lstStyle/>
        <a:p>
          <a:endParaRPr lang="en-US"/>
        </a:p>
      </dgm:t>
    </dgm:pt>
    <dgm:pt modelId="{2A817113-221D-47A4-BFE8-33818ED15A60}">
      <dgm:prSet/>
      <dgm:spPr/>
      <dgm:t>
        <a:bodyPr/>
        <a:lstStyle/>
        <a:p>
          <a:r>
            <a:rPr lang="en-US"/>
            <a:t>Regularly assess for risk and take safety measures</a:t>
          </a:r>
        </a:p>
      </dgm:t>
    </dgm:pt>
    <dgm:pt modelId="{C6AE8A97-66B6-4432-ABCB-DDD4A1F3B141}" type="parTrans" cxnId="{9F1C3451-1E0B-40B7-9108-9D3B6EF4848D}">
      <dgm:prSet/>
      <dgm:spPr/>
      <dgm:t>
        <a:bodyPr/>
        <a:lstStyle/>
        <a:p>
          <a:endParaRPr lang="en-US"/>
        </a:p>
      </dgm:t>
    </dgm:pt>
    <dgm:pt modelId="{11F5E343-14EA-4002-9E70-5D49FA94DC78}" type="sibTrans" cxnId="{9F1C3451-1E0B-40B7-9108-9D3B6EF4848D}">
      <dgm:prSet/>
      <dgm:spPr/>
      <dgm:t>
        <a:bodyPr/>
        <a:lstStyle/>
        <a:p>
          <a:endParaRPr lang="en-US"/>
        </a:p>
      </dgm:t>
    </dgm:pt>
    <dgm:pt modelId="{6B68ADFC-3613-4E2A-97ED-8D3CE5EDA46B}" type="pres">
      <dgm:prSet presAssocID="{B64D0514-3247-4267-99D1-64B0471CADD4}" presName="root" presStyleCnt="0">
        <dgm:presLayoutVars>
          <dgm:dir/>
          <dgm:resizeHandles val="exact"/>
        </dgm:presLayoutVars>
      </dgm:prSet>
      <dgm:spPr/>
    </dgm:pt>
    <dgm:pt modelId="{EB7D1C69-9C60-4CAF-8B6F-98F1ED3DB0B6}" type="pres">
      <dgm:prSet presAssocID="{4C99BC9F-26C6-4434-8B2A-664B49BE07AB}" presName="compNode" presStyleCnt="0"/>
      <dgm:spPr/>
    </dgm:pt>
    <dgm:pt modelId="{075B8EAE-5188-4F0D-8F76-191B6DD92917}" type="pres">
      <dgm:prSet presAssocID="{4C99BC9F-26C6-4434-8B2A-664B49BE07AB}" presName="bgRect" presStyleLbl="bgShp" presStyleIdx="0" presStyleCnt="7"/>
      <dgm:spPr/>
    </dgm:pt>
    <dgm:pt modelId="{DF6B65F6-EE60-4421-AE8E-5522143CD84D}" type="pres">
      <dgm:prSet presAssocID="{4C99BC9F-26C6-4434-8B2A-664B49BE07A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35D5FCBE-C124-49B2-9A73-AD8959750967}" type="pres">
      <dgm:prSet presAssocID="{4C99BC9F-26C6-4434-8B2A-664B49BE07AB}" presName="spaceRect" presStyleCnt="0"/>
      <dgm:spPr/>
    </dgm:pt>
    <dgm:pt modelId="{BD36B3A4-4DCC-490C-9239-6D7010D0781C}" type="pres">
      <dgm:prSet presAssocID="{4C99BC9F-26C6-4434-8B2A-664B49BE07AB}" presName="parTx" presStyleLbl="revTx" presStyleIdx="0" presStyleCnt="8">
        <dgm:presLayoutVars>
          <dgm:chMax val="0"/>
          <dgm:chPref val="0"/>
        </dgm:presLayoutVars>
      </dgm:prSet>
      <dgm:spPr/>
    </dgm:pt>
    <dgm:pt modelId="{948841EA-A217-4D19-B7E4-5978E1E5BF8D}" type="pres">
      <dgm:prSet presAssocID="{F7C9D8B3-2A31-4332-8DEA-23C54AA6F104}" presName="sibTrans" presStyleCnt="0"/>
      <dgm:spPr/>
    </dgm:pt>
    <dgm:pt modelId="{EB38F37A-1883-432D-AA2C-BF6BFA2F4BEC}" type="pres">
      <dgm:prSet presAssocID="{3F07327C-A71C-4B12-A7D4-5D7B9CA0683C}" presName="compNode" presStyleCnt="0"/>
      <dgm:spPr/>
    </dgm:pt>
    <dgm:pt modelId="{7757693D-F421-40F7-96BA-CB90FEC1E9F3}" type="pres">
      <dgm:prSet presAssocID="{3F07327C-A71C-4B12-A7D4-5D7B9CA0683C}" presName="bgRect" presStyleLbl="bgShp" presStyleIdx="1" presStyleCnt="7"/>
      <dgm:spPr/>
    </dgm:pt>
    <dgm:pt modelId="{25BB7A1D-F02B-47BB-A35F-46CDE87BFC7C}" type="pres">
      <dgm:prSet presAssocID="{3F07327C-A71C-4B12-A7D4-5D7B9CA0683C}"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05C6E672-79C3-42B8-A50B-AFBEB6198EB4}" type="pres">
      <dgm:prSet presAssocID="{3F07327C-A71C-4B12-A7D4-5D7B9CA0683C}" presName="spaceRect" presStyleCnt="0"/>
      <dgm:spPr/>
    </dgm:pt>
    <dgm:pt modelId="{DA9CF91A-839D-4EB9-9AC7-94F79F5FBD39}" type="pres">
      <dgm:prSet presAssocID="{3F07327C-A71C-4B12-A7D4-5D7B9CA0683C}" presName="parTx" presStyleLbl="revTx" presStyleIdx="1" presStyleCnt="8">
        <dgm:presLayoutVars>
          <dgm:chMax val="0"/>
          <dgm:chPref val="0"/>
        </dgm:presLayoutVars>
      </dgm:prSet>
      <dgm:spPr/>
    </dgm:pt>
    <dgm:pt modelId="{D253482D-54C0-4B63-86C6-6C9FFB21C380}" type="pres">
      <dgm:prSet presAssocID="{02CA1261-085B-4CC7-BC50-BA00BAA79E29}" presName="sibTrans" presStyleCnt="0"/>
      <dgm:spPr/>
    </dgm:pt>
    <dgm:pt modelId="{D388686F-9D53-4CD6-B834-724FA30BFF52}" type="pres">
      <dgm:prSet presAssocID="{4408C89E-108F-43BA-AEC7-4717AE6619B7}" presName="compNode" presStyleCnt="0"/>
      <dgm:spPr/>
    </dgm:pt>
    <dgm:pt modelId="{9477292D-3A3F-499B-905B-2A751675044D}" type="pres">
      <dgm:prSet presAssocID="{4408C89E-108F-43BA-AEC7-4717AE6619B7}" presName="bgRect" presStyleLbl="bgShp" presStyleIdx="2" presStyleCnt="7"/>
      <dgm:spPr/>
    </dgm:pt>
    <dgm:pt modelId="{D741FB38-34D1-4102-AFD7-E1FE9E673A30}" type="pres">
      <dgm:prSet presAssocID="{4408C89E-108F-43BA-AEC7-4717AE6619B7}"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Hand"/>
        </a:ext>
      </dgm:extLst>
    </dgm:pt>
    <dgm:pt modelId="{DC951803-17A6-4B26-97F9-B69CE169E7FD}" type="pres">
      <dgm:prSet presAssocID="{4408C89E-108F-43BA-AEC7-4717AE6619B7}" presName="spaceRect" presStyleCnt="0"/>
      <dgm:spPr/>
    </dgm:pt>
    <dgm:pt modelId="{F08B98D8-EA53-4069-92B7-0EFA798ADC19}" type="pres">
      <dgm:prSet presAssocID="{4408C89E-108F-43BA-AEC7-4717AE6619B7}" presName="parTx" presStyleLbl="revTx" presStyleIdx="2" presStyleCnt="8">
        <dgm:presLayoutVars>
          <dgm:chMax val="0"/>
          <dgm:chPref val="0"/>
        </dgm:presLayoutVars>
      </dgm:prSet>
      <dgm:spPr/>
    </dgm:pt>
    <dgm:pt modelId="{AFE4F212-5B10-4492-98F1-9A52D03DEBEB}" type="pres">
      <dgm:prSet presAssocID="{632341B9-E70C-4CA4-A21D-087A83796E6C}" presName="sibTrans" presStyleCnt="0"/>
      <dgm:spPr/>
    </dgm:pt>
    <dgm:pt modelId="{73ED0F9E-CB25-459D-9D45-2B8ED801A4D0}" type="pres">
      <dgm:prSet presAssocID="{4D2694ED-6469-46CF-8927-56E1972F72CD}" presName="compNode" presStyleCnt="0"/>
      <dgm:spPr/>
    </dgm:pt>
    <dgm:pt modelId="{EF32F053-F2FF-434E-9821-B628906C0B6B}" type="pres">
      <dgm:prSet presAssocID="{4D2694ED-6469-46CF-8927-56E1972F72CD}" presName="bgRect" presStyleLbl="bgShp" presStyleIdx="3" presStyleCnt="7"/>
      <dgm:spPr/>
    </dgm:pt>
    <dgm:pt modelId="{168F658E-4C04-4A5C-B16C-5F787C0FF455}" type="pres">
      <dgm:prSet presAssocID="{4D2694ED-6469-46CF-8927-56E1972F72CD}"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09AAACE7-2CC7-4F36-BB4B-CDAA72449B00}" type="pres">
      <dgm:prSet presAssocID="{4D2694ED-6469-46CF-8927-56E1972F72CD}" presName="spaceRect" presStyleCnt="0"/>
      <dgm:spPr/>
    </dgm:pt>
    <dgm:pt modelId="{A4553230-B5CA-4907-A053-BA73D24C18FB}" type="pres">
      <dgm:prSet presAssocID="{4D2694ED-6469-46CF-8927-56E1972F72CD}" presName="parTx" presStyleLbl="revTx" presStyleIdx="3" presStyleCnt="8">
        <dgm:presLayoutVars>
          <dgm:chMax val="0"/>
          <dgm:chPref val="0"/>
        </dgm:presLayoutVars>
      </dgm:prSet>
      <dgm:spPr/>
    </dgm:pt>
    <dgm:pt modelId="{0C2B713E-CC30-40A3-8F1C-A18DCE13E034}" type="pres">
      <dgm:prSet presAssocID="{3CD3E047-9299-4EBB-8B00-89BAE2EFD5E2}" presName="sibTrans" presStyleCnt="0"/>
      <dgm:spPr/>
    </dgm:pt>
    <dgm:pt modelId="{B2BC28CA-115B-46DB-96F2-67F490648026}" type="pres">
      <dgm:prSet presAssocID="{27221883-77AA-45BB-A938-AD4D65A2481D}" presName="compNode" presStyleCnt="0"/>
      <dgm:spPr/>
    </dgm:pt>
    <dgm:pt modelId="{6B9F3D46-D42D-4FA9-9B0E-174A7EF40D25}" type="pres">
      <dgm:prSet presAssocID="{27221883-77AA-45BB-A938-AD4D65A2481D}" presName="bgRect" presStyleLbl="bgShp" presStyleIdx="4" presStyleCnt="7"/>
      <dgm:spPr/>
    </dgm:pt>
    <dgm:pt modelId="{4F2F865A-6030-4373-946F-D8F493F4D93C}" type="pres">
      <dgm:prSet presAssocID="{27221883-77AA-45BB-A938-AD4D65A2481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Water"/>
        </a:ext>
      </dgm:extLst>
    </dgm:pt>
    <dgm:pt modelId="{C8D1CE73-56F3-43FD-94E1-151ECC66E99B}" type="pres">
      <dgm:prSet presAssocID="{27221883-77AA-45BB-A938-AD4D65A2481D}" presName="spaceRect" presStyleCnt="0"/>
      <dgm:spPr/>
    </dgm:pt>
    <dgm:pt modelId="{E6EF7292-2D37-487B-9619-DED737B6840E}" type="pres">
      <dgm:prSet presAssocID="{27221883-77AA-45BB-A938-AD4D65A2481D}" presName="parTx" presStyleLbl="revTx" presStyleIdx="4" presStyleCnt="8">
        <dgm:presLayoutVars>
          <dgm:chMax val="0"/>
          <dgm:chPref val="0"/>
        </dgm:presLayoutVars>
      </dgm:prSet>
      <dgm:spPr/>
    </dgm:pt>
    <dgm:pt modelId="{FD9FFD9F-8C24-4786-9FD4-54F5A82E966D}" type="pres">
      <dgm:prSet presAssocID="{E03793B4-9670-4571-8E5E-ACE1EE0AFE74}" presName="sibTrans" presStyleCnt="0"/>
      <dgm:spPr/>
    </dgm:pt>
    <dgm:pt modelId="{922E6816-9FBD-4E19-8C0D-9DB99EF93AA3}" type="pres">
      <dgm:prSet presAssocID="{778FB2D0-8CDE-4F4D-A894-6A260E283700}" presName="compNode" presStyleCnt="0"/>
      <dgm:spPr/>
    </dgm:pt>
    <dgm:pt modelId="{57A105AA-BC88-4FEF-BA65-A809C251A06F}" type="pres">
      <dgm:prSet presAssocID="{778FB2D0-8CDE-4F4D-A894-6A260E283700}" presName="bgRect" presStyleLbl="bgShp" presStyleIdx="5" presStyleCnt="7"/>
      <dgm:spPr/>
    </dgm:pt>
    <dgm:pt modelId="{8E7A24E6-CA50-460D-BE54-42F7FE1130A0}" type="pres">
      <dgm:prSet presAssocID="{778FB2D0-8CDE-4F4D-A894-6A260E28370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7A338438-2096-428C-99CD-C95F2221D6F8}" type="pres">
      <dgm:prSet presAssocID="{778FB2D0-8CDE-4F4D-A894-6A260E283700}" presName="spaceRect" presStyleCnt="0"/>
      <dgm:spPr/>
    </dgm:pt>
    <dgm:pt modelId="{9DC7C094-8884-4927-A77A-2FBB5F832211}" type="pres">
      <dgm:prSet presAssocID="{778FB2D0-8CDE-4F4D-A894-6A260E283700}" presName="parTx" presStyleLbl="revTx" presStyleIdx="5" presStyleCnt="8">
        <dgm:presLayoutVars>
          <dgm:chMax val="0"/>
          <dgm:chPref val="0"/>
        </dgm:presLayoutVars>
      </dgm:prSet>
      <dgm:spPr/>
    </dgm:pt>
    <dgm:pt modelId="{DBEC1556-870E-49ED-BB27-31ADEA310516}" type="pres">
      <dgm:prSet presAssocID="{8605142B-8DF1-4CCE-92EF-29610EA77055}" presName="sibTrans" presStyleCnt="0"/>
      <dgm:spPr/>
    </dgm:pt>
    <dgm:pt modelId="{EB64BBD7-DC82-4462-9150-FEF92C29E4C2}" type="pres">
      <dgm:prSet presAssocID="{3037265F-B01E-4AD6-ABAA-E5D0118B57A4}" presName="compNode" presStyleCnt="0"/>
      <dgm:spPr/>
    </dgm:pt>
    <dgm:pt modelId="{CE7D144E-3E53-420C-AFD5-E1999A8DA251}" type="pres">
      <dgm:prSet presAssocID="{3037265F-B01E-4AD6-ABAA-E5D0118B57A4}" presName="bgRect" presStyleLbl="bgShp" presStyleIdx="6" presStyleCnt="7"/>
      <dgm:spPr/>
    </dgm:pt>
    <dgm:pt modelId="{2AA835E7-2AEC-4BA8-BE8B-2D4E287E210D}" type="pres">
      <dgm:prSet presAssocID="{3037265F-B01E-4AD6-ABAA-E5D0118B57A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arning"/>
        </a:ext>
      </dgm:extLst>
    </dgm:pt>
    <dgm:pt modelId="{84649713-E170-46F3-BB54-DFF08E7FB28A}" type="pres">
      <dgm:prSet presAssocID="{3037265F-B01E-4AD6-ABAA-E5D0118B57A4}" presName="spaceRect" presStyleCnt="0"/>
      <dgm:spPr/>
    </dgm:pt>
    <dgm:pt modelId="{9DD91FDF-9ADE-4D73-B8EE-74747C312AE8}" type="pres">
      <dgm:prSet presAssocID="{3037265F-B01E-4AD6-ABAA-E5D0118B57A4}" presName="parTx" presStyleLbl="revTx" presStyleIdx="6" presStyleCnt="8">
        <dgm:presLayoutVars>
          <dgm:chMax val="0"/>
          <dgm:chPref val="0"/>
        </dgm:presLayoutVars>
      </dgm:prSet>
      <dgm:spPr/>
    </dgm:pt>
    <dgm:pt modelId="{4CED8927-D4A3-4056-B73B-6F34484AC3E8}" type="pres">
      <dgm:prSet presAssocID="{3037265F-B01E-4AD6-ABAA-E5D0118B57A4}" presName="desTx" presStyleLbl="revTx" presStyleIdx="7" presStyleCnt="8">
        <dgm:presLayoutVars/>
      </dgm:prSet>
      <dgm:spPr/>
    </dgm:pt>
  </dgm:ptLst>
  <dgm:cxnLst>
    <dgm:cxn modelId="{10031E10-2172-44FA-B16E-1C9039CD7CEC}" type="presOf" srcId="{27221883-77AA-45BB-A938-AD4D65A2481D}" destId="{E6EF7292-2D37-487B-9619-DED737B6840E}" srcOrd="0" destOrd="0" presId="urn:microsoft.com/office/officeart/2018/2/layout/IconVerticalSolidList"/>
    <dgm:cxn modelId="{8085F213-5655-45D7-87FF-44BF06218092}" type="presOf" srcId="{2A817113-221D-47A4-BFE8-33818ED15A60}" destId="{4CED8927-D4A3-4056-B73B-6F34484AC3E8}" srcOrd="0" destOrd="0" presId="urn:microsoft.com/office/officeart/2018/2/layout/IconVerticalSolidList"/>
    <dgm:cxn modelId="{A3646015-8007-4AD7-9F9C-6B55E56D3E63}" type="presOf" srcId="{4C99BC9F-26C6-4434-8B2A-664B49BE07AB}" destId="{BD36B3A4-4DCC-490C-9239-6D7010D0781C}" srcOrd="0" destOrd="0" presId="urn:microsoft.com/office/officeart/2018/2/layout/IconVerticalSolidList"/>
    <dgm:cxn modelId="{8DB53518-7AC4-44C9-A968-331C106BAC3F}" srcId="{B64D0514-3247-4267-99D1-64B0471CADD4}" destId="{4D2694ED-6469-46CF-8927-56E1972F72CD}" srcOrd="3" destOrd="0" parTransId="{83AB1CFE-5A94-48DF-9A55-0F9CBBC660D8}" sibTransId="{3CD3E047-9299-4EBB-8B00-89BAE2EFD5E2}"/>
    <dgm:cxn modelId="{95CDCB2B-B26A-4009-B3AA-7173A3E1839E}" type="presOf" srcId="{B64D0514-3247-4267-99D1-64B0471CADD4}" destId="{6B68ADFC-3613-4E2A-97ED-8D3CE5EDA46B}" srcOrd="0" destOrd="0" presId="urn:microsoft.com/office/officeart/2018/2/layout/IconVerticalSolidList"/>
    <dgm:cxn modelId="{DE49B430-29E2-4532-BFF4-A7173C295F07}" type="presOf" srcId="{3037265F-B01E-4AD6-ABAA-E5D0118B57A4}" destId="{9DD91FDF-9ADE-4D73-B8EE-74747C312AE8}" srcOrd="0" destOrd="0" presId="urn:microsoft.com/office/officeart/2018/2/layout/IconVerticalSolidList"/>
    <dgm:cxn modelId="{25CE7050-453B-483B-B7D2-F1035CDA4642}" srcId="{B64D0514-3247-4267-99D1-64B0471CADD4}" destId="{4408C89E-108F-43BA-AEC7-4717AE6619B7}" srcOrd="2" destOrd="0" parTransId="{3C8FC74A-F21E-4D9D-A6D8-82FBF1C3BC96}" sibTransId="{632341B9-E70C-4CA4-A21D-087A83796E6C}"/>
    <dgm:cxn modelId="{9F1C3451-1E0B-40B7-9108-9D3B6EF4848D}" srcId="{3037265F-B01E-4AD6-ABAA-E5D0118B57A4}" destId="{2A817113-221D-47A4-BFE8-33818ED15A60}" srcOrd="0" destOrd="0" parTransId="{C6AE8A97-66B6-4432-ABCB-DDD4A1F3B141}" sibTransId="{11F5E343-14EA-4002-9E70-5D49FA94DC78}"/>
    <dgm:cxn modelId="{69D73E51-8E3C-4F19-B141-53D04BED6473}" type="presOf" srcId="{778FB2D0-8CDE-4F4D-A894-6A260E283700}" destId="{9DC7C094-8884-4927-A77A-2FBB5F832211}" srcOrd="0" destOrd="0" presId="urn:microsoft.com/office/officeart/2018/2/layout/IconVerticalSolidList"/>
    <dgm:cxn modelId="{98FD7960-CD1A-404B-831B-DA58604083CC}" srcId="{B64D0514-3247-4267-99D1-64B0471CADD4}" destId="{778FB2D0-8CDE-4F4D-A894-6A260E283700}" srcOrd="5" destOrd="0" parTransId="{B6CFC88E-E13C-4F1E-A8D0-3B950C9860C2}" sibTransId="{8605142B-8DF1-4CCE-92EF-29610EA77055}"/>
    <dgm:cxn modelId="{08802561-2824-4BCD-954C-80C997D27ADA}" srcId="{B64D0514-3247-4267-99D1-64B0471CADD4}" destId="{3F07327C-A71C-4B12-A7D4-5D7B9CA0683C}" srcOrd="1" destOrd="0" parTransId="{537478C8-1056-46AB-A62E-C73F2A8C9C28}" sibTransId="{02CA1261-085B-4CC7-BC50-BA00BAA79E29}"/>
    <dgm:cxn modelId="{33C00A6A-B971-4CC4-B4EF-FB9E47C215A5}" srcId="{B64D0514-3247-4267-99D1-64B0471CADD4}" destId="{4C99BC9F-26C6-4434-8B2A-664B49BE07AB}" srcOrd="0" destOrd="0" parTransId="{F5FE91E5-36C0-4175-90F6-356A93AFE96F}" sibTransId="{F7C9D8B3-2A31-4332-8DEA-23C54AA6F104}"/>
    <dgm:cxn modelId="{5745A778-EA16-4702-9AA8-27B6D8EABBCA}" type="presOf" srcId="{4408C89E-108F-43BA-AEC7-4717AE6619B7}" destId="{F08B98D8-EA53-4069-92B7-0EFA798ADC19}" srcOrd="0" destOrd="0" presId="urn:microsoft.com/office/officeart/2018/2/layout/IconVerticalSolidList"/>
    <dgm:cxn modelId="{E0676C89-5713-4870-B4CE-988429F515F4}" srcId="{B64D0514-3247-4267-99D1-64B0471CADD4}" destId="{27221883-77AA-45BB-A938-AD4D65A2481D}" srcOrd="4" destOrd="0" parTransId="{39E02838-5AF4-48D3-ABC1-F95F5FAA5BC5}" sibTransId="{E03793B4-9670-4571-8E5E-ACE1EE0AFE74}"/>
    <dgm:cxn modelId="{25624690-3543-4D04-8030-C9D4B6CC0E3C}" type="presOf" srcId="{3F07327C-A71C-4B12-A7D4-5D7B9CA0683C}" destId="{DA9CF91A-839D-4EB9-9AC7-94F79F5FBD39}" srcOrd="0" destOrd="0" presId="urn:microsoft.com/office/officeart/2018/2/layout/IconVerticalSolidList"/>
    <dgm:cxn modelId="{E91B67DE-6E6D-4541-BAAE-55771DB3E320}" srcId="{B64D0514-3247-4267-99D1-64B0471CADD4}" destId="{3037265F-B01E-4AD6-ABAA-E5D0118B57A4}" srcOrd="6" destOrd="0" parTransId="{92D7595B-187E-461B-808B-9679F23F8B0A}" sibTransId="{C0CA0E3A-AAAE-445A-999D-19C9F0471F4F}"/>
    <dgm:cxn modelId="{01D34DE5-776B-44E7-AF0C-D1269FCAE669}" type="presOf" srcId="{4D2694ED-6469-46CF-8927-56E1972F72CD}" destId="{A4553230-B5CA-4907-A053-BA73D24C18FB}" srcOrd="0" destOrd="0" presId="urn:microsoft.com/office/officeart/2018/2/layout/IconVerticalSolidList"/>
    <dgm:cxn modelId="{8A4E618E-F101-454B-A353-A95DA47EAA52}" type="presParOf" srcId="{6B68ADFC-3613-4E2A-97ED-8D3CE5EDA46B}" destId="{EB7D1C69-9C60-4CAF-8B6F-98F1ED3DB0B6}" srcOrd="0" destOrd="0" presId="urn:microsoft.com/office/officeart/2018/2/layout/IconVerticalSolidList"/>
    <dgm:cxn modelId="{A80F2543-BD52-43DB-84F6-A68ED70C076D}" type="presParOf" srcId="{EB7D1C69-9C60-4CAF-8B6F-98F1ED3DB0B6}" destId="{075B8EAE-5188-4F0D-8F76-191B6DD92917}" srcOrd="0" destOrd="0" presId="urn:microsoft.com/office/officeart/2018/2/layout/IconVerticalSolidList"/>
    <dgm:cxn modelId="{281FB4E7-C730-468C-A28B-DDB7DD6CD373}" type="presParOf" srcId="{EB7D1C69-9C60-4CAF-8B6F-98F1ED3DB0B6}" destId="{DF6B65F6-EE60-4421-AE8E-5522143CD84D}" srcOrd="1" destOrd="0" presId="urn:microsoft.com/office/officeart/2018/2/layout/IconVerticalSolidList"/>
    <dgm:cxn modelId="{A5DF0D6A-93F6-4FE7-AFFF-F3CDD19BA5D9}" type="presParOf" srcId="{EB7D1C69-9C60-4CAF-8B6F-98F1ED3DB0B6}" destId="{35D5FCBE-C124-49B2-9A73-AD8959750967}" srcOrd="2" destOrd="0" presId="urn:microsoft.com/office/officeart/2018/2/layout/IconVerticalSolidList"/>
    <dgm:cxn modelId="{398D35DB-01F6-41D6-AA35-2E630E40FA25}" type="presParOf" srcId="{EB7D1C69-9C60-4CAF-8B6F-98F1ED3DB0B6}" destId="{BD36B3A4-4DCC-490C-9239-6D7010D0781C}" srcOrd="3" destOrd="0" presId="urn:microsoft.com/office/officeart/2018/2/layout/IconVerticalSolidList"/>
    <dgm:cxn modelId="{C5333430-7261-43F3-AA07-05E93F079B84}" type="presParOf" srcId="{6B68ADFC-3613-4E2A-97ED-8D3CE5EDA46B}" destId="{948841EA-A217-4D19-B7E4-5978E1E5BF8D}" srcOrd="1" destOrd="0" presId="urn:microsoft.com/office/officeart/2018/2/layout/IconVerticalSolidList"/>
    <dgm:cxn modelId="{34CC0049-21C6-404F-AB79-157C416AF50A}" type="presParOf" srcId="{6B68ADFC-3613-4E2A-97ED-8D3CE5EDA46B}" destId="{EB38F37A-1883-432D-AA2C-BF6BFA2F4BEC}" srcOrd="2" destOrd="0" presId="urn:microsoft.com/office/officeart/2018/2/layout/IconVerticalSolidList"/>
    <dgm:cxn modelId="{6E7C3148-C523-4ECD-8B08-76BC4041214C}" type="presParOf" srcId="{EB38F37A-1883-432D-AA2C-BF6BFA2F4BEC}" destId="{7757693D-F421-40F7-96BA-CB90FEC1E9F3}" srcOrd="0" destOrd="0" presId="urn:microsoft.com/office/officeart/2018/2/layout/IconVerticalSolidList"/>
    <dgm:cxn modelId="{AA74DCCC-E7A7-4CD0-A8DE-7EF6D1E30A16}" type="presParOf" srcId="{EB38F37A-1883-432D-AA2C-BF6BFA2F4BEC}" destId="{25BB7A1D-F02B-47BB-A35F-46CDE87BFC7C}" srcOrd="1" destOrd="0" presId="urn:microsoft.com/office/officeart/2018/2/layout/IconVerticalSolidList"/>
    <dgm:cxn modelId="{13094677-6CDD-4457-8514-E3E364CF2F96}" type="presParOf" srcId="{EB38F37A-1883-432D-AA2C-BF6BFA2F4BEC}" destId="{05C6E672-79C3-42B8-A50B-AFBEB6198EB4}" srcOrd="2" destOrd="0" presId="urn:microsoft.com/office/officeart/2018/2/layout/IconVerticalSolidList"/>
    <dgm:cxn modelId="{823509CE-C86E-41E8-8599-6C3DA0969103}" type="presParOf" srcId="{EB38F37A-1883-432D-AA2C-BF6BFA2F4BEC}" destId="{DA9CF91A-839D-4EB9-9AC7-94F79F5FBD39}" srcOrd="3" destOrd="0" presId="urn:microsoft.com/office/officeart/2018/2/layout/IconVerticalSolidList"/>
    <dgm:cxn modelId="{5D0F48B8-D92B-4DE9-B1E7-D5F87C7C0485}" type="presParOf" srcId="{6B68ADFC-3613-4E2A-97ED-8D3CE5EDA46B}" destId="{D253482D-54C0-4B63-86C6-6C9FFB21C380}" srcOrd="3" destOrd="0" presId="urn:microsoft.com/office/officeart/2018/2/layout/IconVerticalSolidList"/>
    <dgm:cxn modelId="{6C92D70D-A8E4-4C1A-80A2-3347B2B80A82}" type="presParOf" srcId="{6B68ADFC-3613-4E2A-97ED-8D3CE5EDA46B}" destId="{D388686F-9D53-4CD6-B834-724FA30BFF52}" srcOrd="4" destOrd="0" presId="urn:microsoft.com/office/officeart/2018/2/layout/IconVerticalSolidList"/>
    <dgm:cxn modelId="{10C47947-9E31-4911-80A5-B2D049DADD39}" type="presParOf" srcId="{D388686F-9D53-4CD6-B834-724FA30BFF52}" destId="{9477292D-3A3F-499B-905B-2A751675044D}" srcOrd="0" destOrd="0" presId="urn:microsoft.com/office/officeart/2018/2/layout/IconVerticalSolidList"/>
    <dgm:cxn modelId="{C0B71B17-8EAD-4A43-8DCC-8591C7CD40E8}" type="presParOf" srcId="{D388686F-9D53-4CD6-B834-724FA30BFF52}" destId="{D741FB38-34D1-4102-AFD7-E1FE9E673A30}" srcOrd="1" destOrd="0" presId="urn:microsoft.com/office/officeart/2018/2/layout/IconVerticalSolidList"/>
    <dgm:cxn modelId="{763EAAF1-1ECC-46AA-93FA-12CCAFCF2205}" type="presParOf" srcId="{D388686F-9D53-4CD6-B834-724FA30BFF52}" destId="{DC951803-17A6-4B26-97F9-B69CE169E7FD}" srcOrd="2" destOrd="0" presId="urn:microsoft.com/office/officeart/2018/2/layout/IconVerticalSolidList"/>
    <dgm:cxn modelId="{47D46CDB-214E-4A9A-95E6-ACDA6787C186}" type="presParOf" srcId="{D388686F-9D53-4CD6-B834-724FA30BFF52}" destId="{F08B98D8-EA53-4069-92B7-0EFA798ADC19}" srcOrd="3" destOrd="0" presId="urn:microsoft.com/office/officeart/2018/2/layout/IconVerticalSolidList"/>
    <dgm:cxn modelId="{BA25873B-2C1A-4817-B7BF-C83E48A59958}" type="presParOf" srcId="{6B68ADFC-3613-4E2A-97ED-8D3CE5EDA46B}" destId="{AFE4F212-5B10-4492-98F1-9A52D03DEBEB}" srcOrd="5" destOrd="0" presId="urn:microsoft.com/office/officeart/2018/2/layout/IconVerticalSolidList"/>
    <dgm:cxn modelId="{367B89F8-699F-4523-8EC0-1723BBF066D3}" type="presParOf" srcId="{6B68ADFC-3613-4E2A-97ED-8D3CE5EDA46B}" destId="{73ED0F9E-CB25-459D-9D45-2B8ED801A4D0}" srcOrd="6" destOrd="0" presId="urn:microsoft.com/office/officeart/2018/2/layout/IconVerticalSolidList"/>
    <dgm:cxn modelId="{B0ACAB19-FC82-4E14-B7C4-AC1662229157}" type="presParOf" srcId="{73ED0F9E-CB25-459D-9D45-2B8ED801A4D0}" destId="{EF32F053-F2FF-434E-9821-B628906C0B6B}" srcOrd="0" destOrd="0" presId="urn:microsoft.com/office/officeart/2018/2/layout/IconVerticalSolidList"/>
    <dgm:cxn modelId="{203A3C03-AB48-43D2-B8C5-1EFAB2073416}" type="presParOf" srcId="{73ED0F9E-CB25-459D-9D45-2B8ED801A4D0}" destId="{168F658E-4C04-4A5C-B16C-5F787C0FF455}" srcOrd="1" destOrd="0" presId="urn:microsoft.com/office/officeart/2018/2/layout/IconVerticalSolidList"/>
    <dgm:cxn modelId="{3260D402-62CA-4262-B230-44338AC6364C}" type="presParOf" srcId="{73ED0F9E-CB25-459D-9D45-2B8ED801A4D0}" destId="{09AAACE7-2CC7-4F36-BB4B-CDAA72449B00}" srcOrd="2" destOrd="0" presId="urn:microsoft.com/office/officeart/2018/2/layout/IconVerticalSolidList"/>
    <dgm:cxn modelId="{2A5DB9FD-0412-4533-AB7D-4FFFAD91C76E}" type="presParOf" srcId="{73ED0F9E-CB25-459D-9D45-2B8ED801A4D0}" destId="{A4553230-B5CA-4907-A053-BA73D24C18FB}" srcOrd="3" destOrd="0" presId="urn:microsoft.com/office/officeart/2018/2/layout/IconVerticalSolidList"/>
    <dgm:cxn modelId="{6805273F-5CE6-4C8D-9775-FBECD9EA95EF}" type="presParOf" srcId="{6B68ADFC-3613-4E2A-97ED-8D3CE5EDA46B}" destId="{0C2B713E-CC30-40A3-8F1C-A18DCE13E034}" srcOrd="7" destOrd="0" presId="urn:microsoft.com/office/officeart/2018/2/layout/IconVerticalSolidList"/>
    <dgm:cxn modelId="{4F540661-900E-489C-9E38-73AFBFD7A3CE}" type="presParOf" srcId="{6B68ADFC-3613-4E2A-97ED-8D3CE5EDA46B}" destId="{B2BC28CA-115B-46DB-96F2-67F490648026}" srcOrd="8" destOrd="0" presId="urn:microsoft.com/office/officeart/2018/2/layout/IconVerticalSolidList"/>
    <dgm:cxn modelId="{22A6D3BD-D70E-4378-8CBE-75ABF3D44664}" type="presParOf" srcId="{B2BC28CA-115B-46DB-96F2-67F490648026}" destId="{6B9F3D46-D42D-4FA9-9B0E-174A7EF40D25}" srcOrd="0" destOrd="0" presId="urn:microsoft.com/office/officeart/2018/2/layout/IconVerticalSolidList"/>
    <dgm:cxn modelId="{F95ED464-D7F2-41D9-BA02-C8FF5B45B3A2}" type="presParOf" srcId="{B2BC28CA-115B-46DB-96F2-67F490648026}" destId="{4F2F865A-6030-4373-946F-D8F493F4D93C}" srcOrd="1" destOrd="0" presId="urn:microsoft.com/office/officeart/2018/2/layout/IconVerticalSolidList"/>
    <dgm:cxn modelId="{990D3602-0232-41D3-8447-E9E9BE0D0DE0}" type="presParOf" srcId="{B2BC28CA-115B-46DB-96F2-67F490648026}" destId="{C8D1CE73-56F3-43FD-94E1-151ECC66E99B}" srcOrd="2" destOrd="0" presId="urn:microsoft.com/office/officeart/2018/2/layout/IconVerticalSolidList"/>
    <dgm:cxn modelId="{F0D00F2C-A54D-4510-AE83-AD4D3797BE15}" type="presParOf" srcId="{B2BC28CA-115B-46DB-96F2-67F490648026}" destId="{E6EF7292-2D37-487B-9619-DED737B6840E}" srcOrd="3" destOrd="0" presId="urn:microsoft.com/office/officeart/2018/2/layout/IconVerticalSolidList"/>
    <dgm:cxn modelId="{8559EB3D-CABD-4DF5-AC0D-32A3A7BA27B3}" type="presParOf" srcId="{6B68ADFC-3613-4E2A-97ED-8D3CE5EDA46B}" destId="{FD9FFD9F-8C24-4786-9FD4-54F5A82E966D}" srcOrd="9" destOrd="0" presId="urn:microsoft.com/office/officeart/2018/2/layout/IconVerticalSolidList"/>
    <dgm:cxn modelId="{531AA4F5-2FBB-4B97-9E71-74E1A39D2228}" type="presParOf" srcId="{6B68ADFC-3613-4E2A-97ED-8D3CE5EDA46B}" destId="{922E6816-9FBD-4E19-8C0D-9DB99EF93AA3}" srcOrd="10" destOrd="0" presId="urn:microsoft.com/office/officeart/2018/2/layout/IconVerticalSolidList"/>
    <dgm:cxn modelId="{89DD80E9-486E-42BA-8BDD-0406FE828829}" type="presParOf" srcId="{922E6816-9FBD-4E19-8C0D-9DB99EF93AA3}" destId="{57A105AA-BC88-4FEF-BA65-A809C251A06F}" srcOrd="0" destOrd="0" presId="urn:microsoft.com/office/officeart/2018/2/layout/IconVerticalSolidList"/>
    <dgm:cxn modelId="{231B0378-688D-48F2-9BAB-B76215A2FA1C}" type="presParOf" srcId="{922E6816-9FBD-4E19-8C0D-9DB99EF93AA3}" destId="{8E7A24E6-CA50-460D-BE54-42F7FE1130A0}" srcOrd="1" destOrd="0" presId="urn:microsoft.com/office/officeart/2018/2/layout/IconVerticalSolidList"/>
    <dgm:cxn modelId="{48AABFBA-25DB-48C1-B915-457F607E8E45}" type="presParOf" srcId="{922E6816-9FBD-4E19-8C0D-9DB99EF93AA3}" destId="{7A338438-2096-428C-99CD-C95F2221D6F8}" srcOrd="2" destOrd="0" presId="urn:microsoft.com/office/officeart/2018/2/layout/IconVerticalSolidList"/>
    <dgm:cxn modelId="{B64D2F1C-5E25-4D2B-82EE-FF1794F9D4A9}" type="presParOf" srcId="{922E6816-9FBD-4E19-8C0D-9DB99EF93AA3}" destId="{9DC7C094-8884-4927-A77A-2FBB5F832211}" srcOrd="3" destOrd="0" presId="urn:microsoft.com/office/officeart/2018/2/layout/IconVerticalSolidList"/>
    <dgm:cxn modelId="{6D610E2F-CA32-476C-A59C-1DFD32301C79}" type="presParOf" srcId="{6B68ADFC-3613-4E2A-97ED-8D3CE5EDA46B}" destId="{DBEC1556-870E-49ED-BB27-31ADEA310516}" srcOrd="11" destOrd="0" presId="urn:microsoft.com/office/officeart/2018/2/layout/IconVerticalSolidList"/>
    <dgm:cxn modelId="{BF5D69CE-261F-4606-917F-783D9D8B6141}" type="presParOf" srcId="{6B68ADFC-3613-4E2A-97ED-8D3CE5EDA46B}" destId="{EB64BBD7-DC82-4462-9150-FEF92C29E4C2}" srcOrd="12" destOrd="0" presId="urn:microsoft.com/office/officeart/2018/2/layout/IconVerticalSolidList"/>
    <dgm:cxn modelId="{E8D4A7E5-76D8-4F4B-8A5A-EC8E925743BE}" type="presParOf" srcId="{EB64BBD7-DC82-4462-9150-FEF92C29E4C2}" destId="{CE7D144E-3E53-420C-AFD5-E1999A8DA251}" srcOrd="0" destOrd="0" presId="urn:microsoft.com/office/officeart/2018/2/layout/IconVerticalSolidList"/>
    <dgm:cxn modelId="{B8527934-355D-43F1-B556-771AE4574636}" type="presParOf" srcId="{EB64BBD7-DC82-4462-9150-FEF92C29E4C2}" destId="{2AA835E7-2AEC-4BA8-BE8B-2D4E287E210D}" srcOrd="1" destOrd="0" presId="urn:microsoft.com/office/officeart/2018/2/layout/IconVerticalSolidList"/>
    <dgm:cxn modelId="{0A1919CB-4F20-448B-99EF-A78F99ADFBF2}" type="presParOf" srcId="{EB64BBD7-DC82-4462-9150-FEF92C29E4C2}" destId="{84649713-E170-46F3-BB54-DFF08E7FB28A}" srcOrd="2" destOrd="0" presId="urn:microsoft.com/office/officeart/2018/2/layout/IconVerticalSolidList"/>
    <dgm:cxn modelId="{8C7E3010-45B4-4CB8-802F-B37129E1025C}" type="presParOf" srcId="{EB64BBD7-DC82-4462-9150-FEF92C29E4C2}" destId="{9DD91FDF-9ADE-4D73-B8EE-74747C312AE8}" srcOrd="3" destOrd="0" presId="urn:microsoft.com/office/officeart/2018/2/layout/IconVerticalSolidList"/>
    <dgm:cxn modelId="{FCE52D58-67C9-4135-9BF9-07F93F7C6A0F}" type="presParOf" srcId="{EB64BBD7-DC82-4462-9150-FEF92C29E4C2}" destId="{4CED8927-D4A3-4056-B73B-6F34484AC3E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7B9AAD0-653D-415C-B6E0-B1D609AD775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A27944E-96B5-40BC-BBC7-B62C2030EE58}">
      <dgm:prSet custT="1"/>
      <dgm:spPr/>
      <dgm:t>
        <a:bodyPr/>
        <a:lstStyle/>
        <a:p>
          <a:pPr algn="ctr"/>
          <a:r>
            <a:rPr lang="en-US" sz="2800" b="1" dirty="0"/>
            <a:t>Therapeutic strategies for communicating with patients with schizophrenia focus on: </a:t>
          </a:r>
        </a:p>
      </dgm:t>
    </dgm:pt>
    <dgm:pt modelId="{6879A644-2DAB-4776-A247-8793DFD135F2}" type="parTrans" cxnId="{D4C0CC15-C27F-4864-9B2F-8A922CA3B405}">
      <dgm:prSet/>
      <dgm:spPr/>
      <dgm:t>
        <a:bodyPr/>
        <a:lstStyle/>
        <a:p>
          <a:endParaRPr lang="en-US"/>
        </a:p>
      </dgm:t>
    </dgm:pt>
    <dgm:pt modelId="{BF6043F9-849C-4018-96DF-8B0052046575}" type="sibTrans" cxnId="{D4C0CC15-C27F-4864-9B2F-8A922CA3B405}">
      <dgm:prSet/>
      <dgm:spPr/>
      <dgm:t>
        <a:bodyPr/>
        <a:lstStyle/>
        <a:p>
          <a:endParaRPr lang="en-US"/>
        </a:p>
      </dgm:t>
    </dgm:pt>
    <dgm:pt modelId="{B4FE5E7F-ADE3-4DAE-9967-DDFD7B06E13B}">
      <dgm:prSet custT="1"/>
      <dgm:spPr/>
      <dgm:t>
        <a:bodyPr/>
        <a:lstStyle/>
        <a:p>
          <a:r>
            <a:rPr lang="en-US" sz="2400" dirty="0"/>
            <a:t>Lowering the patient’s anxiety </a:t>
          </a:r>
        </a:p>
      </dgm:t>
    </dgm:pt>
    <dgm:pt modelId="{FD2EEF53-9F4F-46D4-B057-6AE1D4AE3C78}" type="parTrans" cxnId="{70238108-038D-44A8-A2A8-CDFAFC9E28C4}">
      <dgm:prSet/>
      <dgm:spPr/>
      <dgm:t>
        <a:bodyPr/>
        <a:lstStyle/>
        <a:p>
          <a:endParaRPr lang="en-US"/>
        </a:p>
      </dgm:t>
    </dgm:pt>
    <dgm:pt modelId="{2271FCB8-8A62-40F0-9DA4-08566B2BD6EB}" type="sibTrans" cxnId="{70238108-038D-44A8-A2A8-CDFAFC9E28C4}">
      <dgm:prSet/>
      <dgm:spPr/>
      <dgm:t>
        <a:bodyPr/>
        <a:lstStyle/>
        <a:p>
          <a:endParaRPr lang="en-US"/>
        </a:p>
      </dgm:t>
    </dgm:pt>
    <dgm:pt modelId="{BBAD20F5-363F-49AD-B2E6-094393F39612}">
      <dgm:prSet custT="1"/>
      <dgm:spPr/>
      <dgm:t>
        <a:bodyPr/>
        <a:lstStyle/>
        <a:p>
          <a:r>
            <a:rPr lang="en-US" sz="2400"/>
            <a:t>Decreasing defensive patterns </a:t>
          </a:r>
        </a:p>
      </dgm:t>
    </dgm:pt>
    <dgm:pt modelId="{53380848-9397-49C5-ABCE-145CF9D65A37}" type="parTrans" cxnId="{7C93135C-6E5B-49E8-9358-BF6C849A53D3}">
      <dgm:prSet/>
      <dgm:spPr/>
      <dgm:t>
        <a:bodyPr/>
        <a:lstStyle/>
        <a:p>
          <a:endParaRPr lang="en-US"/>
        </a:p>
      </dgm:t>
    </dgm:pt>
    <dgm:pt modelId="{CBAFA6AC-7A93-492E-9AE5-AA04FDC6A7A8}" type="sibTrans" cxnId="{7C93135C-6E5B-49E8-9358-BF6C849A53D3}">
      <dgm:prSet/>
      <dgm:spPr/>
      <dgm:t>
        <a:bodyPr/>
        <a:lstStyle/>
        <a:p>
          <a:endParaRPr lang="en-US"/>
        </a:p>
      </dgm:t>
    </dgm:pt>
    <dgm:pt modelId="{88428699-4531-4736-B468-CF1687AD19B7}">
      <dgm:prSet custT="1"/>
      <dgm:spPr/>
      <dgm:t>
        <a:bodyPr/>
        <a:lstStyle/>
        <a:p>
          <a:r>
            <a:rPr lang="en-US" sz="2400" dirty="0"/>
            <a:t>Encouraging participation in therapeutic and social events </a:t>
          </a:r>
        </a:p>
      </dgm:t>
    </dgm:pt>
    <dgm:pt modelId="{631E46AC-ED60-46ED-B922-F23C098C7BDC}" type="parTrans" cxnId="{4487AB33-2EB9-470A-ABC5-FEAA29907F0C}">
      <dgm:prSet/>
      <dgm:spPr/>
      <dgm:t>
        <a:bodyPr/>
        <a:lstStyle/>
        <a:p>
          <a:endParaRPr lang="en-US"/>
        </a:p>
      </dgm:t>
    </dgm:pt>
    <dgm:pt modelId="{853183F4-8023-4A02-B4BF-E23D4B2FB57F}" type="sibTrans" cxnId="{4487AB33-2EB9-470A-ABC5-FEAA29907F0C}">
      <dgm:prSet/>
      <dgm:spPr/>
      <dgm:t>
        <a:bodyPr/>
        <a:lstStyle/>
        <a:p>
          <a:endParaRPr lang="en-US"/>
        </a:p>
      </dgm:t>
    </dgm:pt>
    <dgm:pt modelId="{1A58C2CE-0D83-4BAB-8E73-369BD5252CFD}">
      <dgm:prSet custT="1"/>
      <dgm:spPr/>
      <dgm:t>
        <a:bodyPr/>
        <a:lstStyle/>
        <a:p>
          <a:r>
            <a:rPr lang="en-US" sz="2400"/>
            <a:t>Raising feelings of self-worth </a:t>
          </a:r>
        </a:p>
      </dgm:t>
    </dgm:pt>
    <dgm:pt modelId="{F89E00EA-756E-443F-8FE1-E3437F3BFE17}" type="parTrans" cxnId="{A2D7DA07-B348-43B8-B1DE-82A3AF247B7F}">
      <dgm:prSet/>
      <dgm:spPr/>
      <dgm:t>
        <a:bodyPr/>
        <a:lstStyle/>
        <a:p>
          <a:endParaRPr lang="en-US"/>
        </a:p>
      </dgm:t>
    </dgm:pt>
    <dgm:pt modelId="{FCD0A3DA-F96E-475B-9F48-DC2C2A302C3D}" type="sibTrans" cxnId="{A2D7DA07-B348-43B8-B1DE-82A3AF247B7F}">
      <dgm:prSet/>
      <dgm:spPr/>
      <dgm:t>
        <a:bodyPr/>
        <a:lstStyle/>
        <a:p>
          <a:endParaRPr lang="en-US"/>
        </a:p>
      </dgm:t>
    </dgm:pt>
    <dgm:pt modelId="{598C0672-88EF-4E45-853A-053394D61DF7}">
      <dgm:prSet custT="1"/>
      <dgm:spPr/>
      <dgm:t>
        <a:bodyPr/>
        <a:lstStyle/>
        <a:p>
          <a:r>
            <a:rPr lang="en-US" sz="2400" dirty="0"/>
            <a:t>Increasing medication compliance </a:t>
          </a:r>
        </a:p>
      </dgm:t>
    </dgm:pt>
    <dgm:pt modelId="{13255D07-7E7F-44E6-A807-9B2617FD4D2E}" type="parTrans" cxnId="{EE8EC7C5-03AD-48AC-80AD-BBAE4195F2E0}">
      <dgm:prSet/>
      <dgm:spPr/>
      <dgm:t>
        <a:bodyPr/>
        <a:lstStyle/>
        <a:p>
          <a:endParaRPr lang="en-US"/>
        </a:p>
      </dgm:t>
    </dgm:pt>
    <dgm:pt modelId="{8A5862C1-6F39-416F-8582-42F8B7C77006}" type="sibTrans" cxnId="{EE8EC7C5-03AD-48AC-80AD-BBAE4195F2E0}">
      <dgm:prSet/>
      <dgm:spPr/>
      <dgm:t>
        <a:bodyPr/>
        <a:lstStyle/>
        <a:p>
          <a:endParaRPr lang="en-US"/>
        </a:p>
      </dgm:t>
    </dgm:pt>
    <dgm:pt modelId="{015AA983-720F-2141-899D-3D63269685DF}" type="pres">
      <dgm:prSet presAssocID="{47B9AAD0-653D-415C-B6E0-B1D609AD7754}" presName="linear" presStyleCnt="0">
        <dgm:presLayoutVars>
          <dgm:animLvl val="lvl"/>
          <dgm:resizeHandles val="exact"/>
        </dgm:presLayoutVars>
      </dgm:prSet>
      <dgm:spPr/>
    </dgm:pt>
    <dgm:pt modelId="{50966F7A-CCB8-9B48-829F-3A19951198A5}" type="pres">
      <dgm:prSet presAssocID="{6A27944E-96B5-40BC-BBC7-B62C2030EE58}" presName="parentText" presStyleLbl="node1" presStyleIdx="0" presStyleCnt="6" custScaleY="153877" custLinFactY="5986" custLinFactNeighborY="100000">
        <dgm:presLayoutVars>
          <dgm:chMax val="0"/>
          <dgm:bulletEnabled val="1"/>
        </dgm:presLayoutVars>
      </dgm:prSet>
      <dgm:spPr/>
    </dgm:pt>
    <dgm:pt modelId="{B73ECCFF-5859-574F-A99D-53DE7843ACF7}" type="pres">
      <dgm:prSet presAssocID="{BF6043F9-849C-4018-96DF-8B0052046575}" presName="spacer" presStyleCnt="0"/>
      <dgm:spPr/>
    </dgm:pt>
    <dgm:pt modelId="{B109C372-597D-8D42-A609-B5BE5C6009B8}" type="pres">
      <dgm:prSet presAssocID="{B4FE5E7F-ADE3-4DAE-9967-DDFD7B06E13B}" presName="parentText" presStyleLbl="node1" presStyleIdx="1" presStyleCnt="6">
        <dgm:presLayoutVars>
          <dgm:chMax val="0"/>
          <dgm:bulletEnabled val="1"/>
        </dgm:presLayoutVars>
      </dgm:prSet>
      <dgm:spPr/>
    </dgm:pt>
    <dgm:pt modelId="{9127AFAF-7300-F34E-8495-6BBF80FE47FE}" type="pres">
      <dgm:prSet presAssocID="{2271FCB8-8A62-40F0-9DA4-08566B2BD6EB}" presName="spacer" presStyleCnt="0"/>
      <dgm:spPr/>
    </dgm:pt>
    <dgm:pt modelId="{B188A30D-EB39-644B-84A0-AD11AC089E45}" type="pres">
      <dgm:prSet presAssocID="{BBAD20F5-363F-49AD-B2E6-094393F39612}" presName="parentText" presStyleLbl="node1" presStyleIdx="2" presStyleCnt="6">
        <dgm:presLayoutVars>
          <dgm:chMax val="0"/>
          <dgm:bulletEnabled val="1"/>
        </dgm:presLayoutVars>
      </dgm:prSet>
      <dgm:spPr/>
    </dgm:pt>
    <dgm:pt modelId="{70E1198D-F158-8448-8BCE-60F73A966AC1}" type="pres">
      <dgm:prSet presAssocID="{CBAFA6AC-7A93-492E-9AE5-AA04FDC6A7A8}" presName="spacer" presStyleCnt="0"/>
      <dgm:spPr/>
    </dgm:pt>
    <dgm:pt modelId="{805CA1C9-9074-2B42-A6D0-5F30057D06BA}" type="pres">
      <dgm:prSet presAssocID="{88428699-4531-4736-B468-CF1687AD19B7}" presName="parentText" presStyleLbl="node1" presStyleIdx="3" presStyleCnt="6">
        <dgm:presLayoutVars>
          <dgm:chMax val="0"/>
          <dgm:bulletEnabled val="1"/>
        </dgm:presLayoutVars>
      </dgm:prSet>
      <dgm:spPr/>
    </dgm:pt>
    <dgm:pt modelId="{37A4B3DD-7AE0-064A-B153-9D664F67BAF5}" type="pres">
      <dgm:prSet presAssocID="{853183F4-8023-4A02-B4BF-E23D4B2FB57F}" presName="spacer" presStyleCnt="0"/>
      <dgm:spPr/>
    </dgm:pt>
    <dgm:pt modelId="{BE6FCFEC-7CBD-6248-87E0-77E2445C186C}" type="pres">
      <dgm:prSet presAssocID="{1A58C2CE-0D83-4BAB-8E73-369BD5252CFD}" presName="parentText" presStyleLbl="node1" presStyleIdx="4" presStyleCnt="6">
        <dgm:presLayoutVars>
          <dgm:chMax val="0"/>
          <dgm:bulletEnabled val="1"/>
        </dgm:presLayoutVars>
      </dgm:prSet>
      <dgm:spPr/>
    </dgm:pt>
    <dgm:pt modelId="{80A99C5E-5A12-2547-947D-9B2671635455}" type="pres">
      <dgm:prSet presAssocID="{FCD0A3DA-F96E-475B-9F48-DC2C2A302C3D}" presName="spacer" presStyleCnt="0"/>
      <dgm:spPr/>
    </dgm:pt>
    <dgm:pt modelId="{FDB3C773-D7F6-EB40-940E-2323313438E9}" type="pres">
      <dgm:prSet presAssocID="{598C0672-88EF-4E45-853A-053394D61DF7}" presName="parentText" presStyleLbl="node1" presStyleIdx="5" presStyleCnt="6">
        <dgm:presLayoutVars>
          <dgm:chMax val="0"/>
          <dgm:bulletEnabled val="1"/>
        </dgm:presLayoutVars>
      </dgm:prSet>
      <dgm:spPr/>
    </dgm:pt>
  </dgm:ptLst>
  <dgm:cxnLst>
    <dgm:cxn modelId="{A2D7DA07-B348-43B8-B1DE-82A3AF247B7F}" srcId="{47B9AAD0-653D-415C-B6E0-B1D609AD7754}" destId="{1A58C2CE-0D83-4BAB-8E73-369BD5252CFD}" srcOrd="4" destOrd="0" parTransId="{F89E00EA-756E-443F-8FE1-E3437F3BFE17}" sibTransId="{FCD0A3DA-F96E-475B-9F48-DC2C2A302C3D}"/>
    <dgm:cxn modelId="{70238108-038D-44A8-A2A8-CDFAFC9E28C4}" srcId="{47B9AAD0-653D-415C-B6E0-B1D609AD7754}" destId="{B4FE5E7F-ADE3-4DAE-9967-DDFD7B06E13B}" srcOrd="1" destOrd="0" parTransId="{FD2EEF53-9F4F-46D4-B057-6AE1D4AE3C78}" sibTransId="{2271FCB8-8A62-40F0-9DA4-08566B2BD6EB}"/>
    <dgm:cxn modelId="{8F837512-A1E9-E44B-A48A-94016450C70D}" type="presOf" srcId="{88428699-4531-4736-B468-CF1687AD19B7}" destId="{805CA1C9-9074-2B42-A6D0-5F30057D06BA}" srcOrd="0" destOrd="0" presId="urn:microsoft.com/office/officeart/2005/8/layout/vList2"/>
    <dgm:cxn modelId="{D4C0CC15-C27F-4864-9B2F-8A922CA3B405}" srcId="{47B9AAD0-653D-415C-B6E0-B1D609AD7754}" destId="{6A27944E-96B5-40BC-BBC7-B62C2030EE58}" srcOrd="0" destOrd="0" parTransId="{6879A644-2DAB-4776-A247-8793DFD135F2}" sibTransId="{BF6043F9-849C-4018-96DF-8B0052046575}"/>
    <dgm:cxn modelId="{2E59781D-1C45-6E48-81B0-3E7A987CD592}" type="presOf" srcId="{598C0672-88EF-4E45-853A-053394D61DF7}" destId="{FDB3C773-D7F6-EB40-940E-2323313438E9}" srcOrd="0" destOrd="0" presId="urn:microsoft.com/office/officeart/2005/8/layout/vList2"/>
    <dgm:cxn modelId="{4487AB33-2EB9-470A-ABC5-FEAA29907F0C}" srcId="{47B9AAD0-653D-415C-B6E0-B1D609AD7754}" destId="{88428699-4531-4736-B468-CF1687AD19B7}" srcOrd="3" destOrd="0" parTransId="{631E46AC-ED60-46ED-B922-F23C098C7BDC}" sibTransId="{853183F4-8023-4A02-B4BF-E23D4B2FB57F}"/>
    <dgm:cxn modelId="{AC71E654-EDC9-694C-B88F-7811D09E4B90}" type="presOf" srcId="{BBAD20F5-363F-49AD-B2E6-094393F39612}" destId="{B188A30D-EB39-644B-84A0-AD11AC089E45}" srcOrd="0" destOrd="0" presId="urn:microsoft.com/office/officeart/2005/8/layout/vList2"/>
    <dgm:cxn modelId="{7C93135C-6E5B-49E8-9358-BF6C849A53D3}" srcId="{47B9AAD0-653D-415C-B6E0-B1D609AD7754}" destId="{BBAD20F5-363F-49AD-B2E6-094393F39612}" srcOrd="2" destOrd="0" parTransId="{53380848-9397-49C5-ABCE-145CF9D65A37}" sibTransId="{CBAFA6AC-7A93-492E-9AE5-AA04FDC6A7A8}"/>
    <dgm:cxn modelId="{A763A371-EE42-544A-B8F2-D61CB291FB20}" type="presOf" srcId="{47B9AAD0-653D-415C-B6E0-B1D609AD7754}" destId="{015AA983-720F-2141-899D-3D63269685DF}" srcOrd="0" destOrd="0" presId="urn:microsoft.com/office/officeart/2005/8/layout/vList2"/>
    <dgm:cxn modelId="{7FBA5C8E-7D54-FC45-A612-2A9788589CDD}" type="presOf" srcId="{B4FE5E7F-ADE3-4DAE-9967-DDFD7B06E13B}" destId="{B109C372-597D-8D42-A609-B5BE5C6009B8}" srcOrd="0" destOrd="0" presId="urn:microsoft.com/office/officeart/2005/8/layout/vList2"/>
    <dgm:cxn modelId="{EE8EC7C5-03AD-48AC-80AD-BBAE4195F2E0}" srcId="{47B9AAD0-653D-415C-B6E0-B1D609AD7754}" destId="{598C0672-88EF-4E45-853A-053394D61DF7}" srcOrd="5" destOrd="0" parTransId="{13255D07-7E7F-44E6-A807-9B2617FD4D2E}" sibTransId="{8A5862C1-6F39-416F-8582-42F8B7C77006}"/>
    <dgm:cxn modelId="{E108BEC8-3BA8-664D-8F6B-5CAF286C99F7}" type="presOf" srcId="{6A27944E-96B5-40BC-BBC7-B62C2030EE58}" destId="{50966F7A-CCB8-9B48-829F-3A19951198A5}" srcOrd="0" destOrd="0" presId="urn:microsoft.com/office/officeart/2005/8/layout/vList2"/>
    <dgm:cxn modelId="{668CB7EE-2398-5847-AF8B-E779C1F77E53}" type="presOf" srcId="{1A58C2CE-0D83-4BAB-8E73-369BD5252CFD}" destId="{BE6FCFEC-7CBD-6248-87E0-77E2445C186C}" srcOrd="0" destOrd="0" presId="urn:microsoft.com/office/officeart/2005/8/layout/vList2"/>
    <dgm:cxn modelId="{47B7D71F-CCB7-A341-942B-1C95D4A92254}" type="presParOf" srcId="{015AA983-720F-2141-899D-3D63269685DF}" destId="{50966F7A-CCB8-9B48-829F-3A19951198A5}" srcOrd="0" destOrd="0" presId="urn:microsoft.com/office/officeart/2005/8/layout/vList2"/>
    <dgm:cxn modelId="{57277991-EB6B-194E-8455-E89918B9C92A}" type="presParOf" srcId="{015AA983-720F-2141-899D-3D63269685DF}" destId="{B73ECCFF-5859-574F-A99D-53DE7843ACF7}" srcOrd="1" destOrd="0" presId="urn:microsoft.com/office/officeart/2005/8/layout/vList2"/>
    <dgm:cxn modelId="{CDD0D709-B35C-8D4B-810C-7F3F43678DB4}" type="presParOf" srcId="{015AA983-720F-2141-899D-3D63269685DF}" destId="{B109C372-597D-8D42-A609-B5BE5C6009B8}" srcOrd="2" destOrd="0" presId="urn:microsoft.com/office/officeart/2005/8/layout/vList2"/>
    <dgm:cxn modelId="{ECCBE9C4-CEA0-244B-8EE6-861F9222FA0C}" type="presParOf" srcId="{015AA983-720F-2141-899D-3D63269685DF}" destId="{9127AFAF-7300-F34E-8495-6BBF80FE47FE}" srcOrd="3" destOrd="0" presId="urn:microsoft.com/office/officeart/2005/8/layout/vList2"/>
    <dgm:cxn modelId="{B3323227-3462-9140-BD84-01F4CF085E4A}" type="presParOf" srcId="{015AA983-720F-2141-899D-3D63269685DF}" destId="{B188A30D-EB39-644B-84A0-AD11AC089E45}" srcOrd="4" destOrd="0" presId="urn:microsoft.com/office/officeart/2005/8/layout/vList2"/>
    <dgm:cxn modelId="{4A638633-A957-9A4F-A723-28B92E13C75A}" type="presParOf" srcId="{015AA983-720F-2141-899D-3D63269685DF}" destId="{70E1198D-F158-8448-8BCE-60F73A966AC1}" srcOrd="5" destOrd="0" presId="urn:microsoft.com/office/officeart/2005/8/layout/vList2"/>
    <dgm:cxn modelId="{8CA28349-904E-6B47-9C80-248CB096DD4A}" type="presParOf" srcId="{015AA983-720F-2141-899D-3D63269685DF}" destId="{805CA1C9-9074-2B42-A6D0-5F30057D06BA}" srcOrd="6" destOrd="0" presId="urn:microsoft.com/office/officeart/2005/8/layout/vList2"/>
    <dgm:cxn modelId="{72D3E0B1-0B57-0044-8E9A-B0448D532F89}" type="presParOf" srcId="{015AA983-720F-2141-899D-3D63269685DF}" destId="{37A4B3DD-7AE0-064A-B153-9D664F67BAF5}" srcOrd="7" destOrd="0" presId="urn:microsoft.com/office/officeart/2005/8/layout/vList2"/>
    <dgm:cxn modelId="{6E35DEBE-0CFA-DD4B-BD15-9AC5AACF8E10}" type="presParOf" srcId="{015AA983-720F-2141-899D-3D63269685DF}" destId="{BE6FCFEC-7CBD-6248-87E0-77E2445C186C}" srcOrd="8" destOrd="0" presId="urn:microsoft.com/office/officeart/2005/8/layout/vList2"/>
    <dgm:cxn modelId="{7EDCF64B-FC1E-394C-9DDE-F50BBDF858CD}" type="presParOf" srcId="{015AA983-720F-2141-899D-3D63269685DF}" destId="{80A99C5E-5A12-2547-947D-9B2671635455}" srcOrd="9" destOrd="0" presId="urn:microsoft.com/office/officeart/2005/8/layout/vList2"/>
    <dgm:cxn modelId="{D5983B9D-1771-6245-85AE-053AC1EE72BE}" type="presParOf" srcId="{015AA983-720F-2141-899D-3D63269685DF}" destId="{FDB3C773-D7F6-EB40-940E-2323313438E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EF4BD5-53C8-4D73-8C91-20DE616DAF64}"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7DB2300A-3611-42DF-91C2-7798C4BC6391}">
      <dgm:prSet custT="1"/>
      <dgm:spPr/>
      <dgm:t>
        <a:bodyPr/>
        <a:lstStyle/>
        <a:p>
          <a:r>
            <a:rPr lang="en-US" sz="1800"/>
            <a:t>Learn</a:t>
          </a:r>
        </a:p>
      </dgm:t>
    </dgm:pt>
    <dgm:pt modelId="{CCC6BB50-6896-4B22-B3E2-C582DF69F1C9}" type="parTrans" cxnId="{0DEFF9A3-666E-4A88-ABD9-14F75A6C5110}">
      <dgm:prSet/>
      <dgm:spPr/>
      <dgm:t>
        <a:bodyPr/>
        <a:lstStyle/>
        <a:p>
          <a:endParaRPr lang="en-US"/>
        </a:p>
      </dgm:t>
    </dgm:pt>
    <dgm:pt modelId="{866F3BB0-C50A-4B94-8492-5DA01B76DF40}" type="sibTrans" cxnId="{0DEFF9A3-666E-4A88-ABD9-14F75A6C5110}">
      <dgm:prSet/>
      <dgm:spPr/>
      <dgm:t>
        <a:bodyPr/>
        <a:lstStyle/>
        <a:p>
          <a:endParaRPr lang="en-US"/>
        </a:p>
      </dgm:t>
    </dgm:pt>
    <dgm:pt modelId="{25BE026B-C07F-4D51-921A-77DA21CBCF7E}">
      <dgm:prSet custT="1"/>
      <dgm:spPr/>
      <dgm:t>
        <a:bodyPr/>
        <a:lstStyle/>
        <a:p>
          <a:r>
            <a:rPr lang="en-US" sz="1800"/>
            <a:t>Learn all you can about the illness </a:t>
          </a:r>
          <a:endParaRPr lang="en-US" sz="1800" dirty="0"/>
        </a:p>
      </dgm:t>
    </dgm:pt>
    <dgm:pt modelId="{6629736C-E939-4058-93BF-88E887302AE6}" type="parTrans" cxnId="{4C7ADFC1-DA0C-4958-97F9-DE3F028FAB75}">
      <dgm:prSet/>
      <dgm:spPr/>
      <dgm:t>
        <a:bodyPr/>
        <a:lstStyle/>
        <a:p>
          <a:endParaRPr lang="en-US"/>
        </a:p>
      </dgm:t>
    </dgm:pt>
    <dgm:pt modelId="{166288BA-6B42-4580-85F4-4D9E77C25C85}" type="sibTrans" cxnId="{4C7ADFC1-DA0C-4958-97F9-DE3F028FAB75}">
      <dgm:prSet/>
      <dgm:spPr/>
      <dgm:t>
        <a:bodyPr/>
        <a:lstStyle/>
        <a:p>
          <a:endParaRPr lang="en-US"/>
        </a:p>
      </dgm:t>
    </dgm:pt>
    <dgm:pt modelId="{C9449C35-B190-46AD-B9A5-13E58C1B8DF3}">
      <dgm:prSet custT="1"/>
      <dgm:spPr/>
      <dgm:t>
        <a:bodyPr/>
        <a:lstStyle/>
        <a:p>
          <a:r>
            <a:rPr lang="en-US" sz="1800"/>
            <a:t>Develop</a:t>
          </a:r>
        </a:p>
      </dgm:t>
    </dgm:pt>
    <dgm:pt modelId="{F8B21A5F-B112-4862-BB5F-3D6B69095C53}" type="parTrans" cxnId="{904292D7-7C18-49ED-9714-C540BA1C4EE4}">
      <dgm:prSet/>
      <dgm:spPr/>
      <dgm:t>
        <a:bodyPr/>
        <a:lstStyle/>
        <a:p>
          <a:endParaRPr lang="en-US"/>
        </a:p>
      </dgm:t>
    </dgm:pt>
    <dgm:pt modelId="{928ABEE5-1933-444B-BE11-BEEA277B3BAA}" type="sibTrans" cxnId="{904292D7-7C18-49ED-9714-C540BA1C4EE4}">
      <dgm:prSet/>
      <dgm:spPr/>
      <dgm:t>
        <a:bodyPr/>
        <a:lstStyle/>
        <a:p>
          <a:endParaRPr lang="en-US"/>
        </a:p>
      </dgm:t>
    </dgm:pt>
    <dgm:pt modelId="{08024DC3-6396-4D3E-9DE1-BA7FEC54D90F}">
      <dgm:prSet custT="1"/>
      <dgm:spPr/>
      <dgm:t>
        <a:bodyPr/>
        <a:lstStyle/>
        <a:p>
          <a:r>
            <a:rPr lang="en-US" sz="1800"/>
            <a:t>Develop a relapse prevention plan</a:t>
          </a:r>
        </a:p>
      </dgm:t>
    </dgm:pt>
    <dgm:pt modelId="{AE26B09B-0C65-4002-AD31-A75A82616180}" type="parTrans" cxnId="{E819DEFA-65AC-43DB-9633-1224375F842F}">
      <dgm:prSet/>
      <dgm:spPr/>
      <dgm:t>
        <a:bodyPr/>
        <a:lstStyle/>
        <a:p>
          <a:endParaRPr lang="en-US"/>
        </a:p>
      </dgm:t>
    </dgm:pt>
    <dgm:pt modelId="{F17EEF66-FE49-4A83-B894-6BD9DC28C260}" type="sibTrans" cxnId="{E819DEFA-65AC-43DB-9633-1224375F842F}">
      <dgm:prSet/>
      <dgm:spPr/>
      <dgm:t>
        <a:bodyPr/>
        <a:lstStyle/>
        <a:p>
          <a:endParaRPr lang="en-US"/>
        </a:p>
      </dgm:t>
    </dgm:pt>
    <dgm:pt modelId="{452FC866-8475-4B22-AC69-1E20BF99C2E3}">
      <dgm:prSet custT="1"/>
      <dgm:spPr/>
      <dgm:t>
        <a:bodyPr/>
        <a:lstStyle/>
        <a:p>
          <a:r>
            <a:rPr lang="en-US" sz="1800"/>
            <a:t>Participate in</a:t>
          </a:r>
        </a:p>
      </dgm:t>
    </dgm:pt>
    <dgm:pt modelId="{FC0292D1-4EBD-45F4-9D8B-1BE3E8D56DB1}" type="parTrans" cxnId="{CBB03A22-2DAC-485C-A28A-9EEC7062139A}">
      <dgm:prSet/>
      <dgm:spPr/>
      <dgm:t>
        <a:bodyPr/>
        <a:lstStyle/>
        <a:p>
          <a:endParaRPr lang="en-US"/>
        </a:p>
      </dgm:t>
    </dgm:pt>
    <dgm:pt modelId="{AE158257-F8BF-4553-94F3-40D3A9D9C92F}" type="sibTrans" cxnId="{CBB03A22-2DAC-485C-A28A-9EEC7062139A}">
      <dgm:prSet/>
      <dgm:spPr/>
      <dgm:t>
        <a:bodyPr/>
        <a:lstStyle/>
        <a:p>
          <a:endParaRPr lang="en-US"/>
        </a:p>
      </dgm:t>
    </dgm:pt>
    <dgm:pt modelId="{FB977151-6567-4597-82AA-44709037C8C8}">
      <dgm:prSet custT="1"/>
      <dgm:spPr/>
      <dgm:t>
        <a:bodyPr/>
        <a:lstStyle/>
        <a:p>
          <a:r>
            <a:rPr lang="en-US" sz="1800"/>
            <a:t>Participate in family, group and individual therapy</a:t>
          </a:r>
        </a:p>
      </dgm:t>
    </dgm:pt>
    <dgm:pt modelId="{5A3905BA-3AD5-411B-858A-7786220DFA46}" type="parTrans" cxnId="{03930B6C-C698-464C-8B5D-C239B2E6A17A}">
      <dgm:prSet/>
      <dgm:spPr/>
      <dgm:t>
        <a:bodyPr/>
        <a:lstStyle/>
        <a:p>
          <a:endParaRPr lang="en-US"/>
        </a:p>
      </dgm:t>
    </dgm:pt>
    <dgm:pt modelId="{8CA48700-F2ED-41E5-A63B-9735DE03E16B}" type="sibTrans" cxnId="{03930B6C-C698-464C-8B5D-C239B2E6A17A}">
      <dgm:prSet/>
      <dgm:spPr/>
      <dgm:t>
        <a:bodyPr/>
        <a:lstStyle/>
        <a:p>
          <a:endParaRPr lang="en-US"/>
        </a:p>
      </dgm:t>
    </dgm:pt>
    <dgm:pt modelId="{4F6214AB-6098-4E81-9F2C-D67530EBFE3F}">
      <dgm:prSet custT="1"/>
      <dgm:spPr/>
      <dgm:t>
        <a:bodyPr/>
        <a:lstStyle/>
        <a:p>
          <a:r>
            <a:rPr lang="en-US" sz="1800"/>
            <a:t>Avoid</a:t>
          </a:r>
        </a:p>
      </dgm:t>
    </dgm:pt>
    <dgm:pt modelId="{7193F072-F2F5-4ABD-B98C-A604DC7DEEAE}" type="parTrans" cxnId="{F248980E-200F-41E4-8EC1-71399B50DB00}">
      <dgm:prSet/>
      <dgm:spPr/>
      <dgm:t>
        <a:bodyPr/>
        <a:lstStyle/>
        <a:p>
          <a:endParaRPr lang="en-US"/>
        </a:p>
      </dgm:t>
    </dgm:pt>
    <dgm:pt modelId="{F57ECF57-E87B-4DB1-8AF2-2FA9980BFC0A}" type="sibTrans" cxnId="{F248980E-200F-41E4-8EC1-71399B50DB00}">
      <dgm:prSet/>
      <dgm:spPr/>
      <dgm:t>
        <a:bodyPr/>
        <a:lstStyle/>
        <a:p>
          <a:endParaRPr lang="en-US"/>
        </a:p>
      </dgm:t>
    </dgm:pt>
    <dgm:pt modelId="{BCBE986B-AAB3-42DD-AF05-C817B1E772DD}">
      <dgm:prSet custT="1"/>
      <dgm:spPr/>
      <dgm:t>
        <a:bodyPr/>
        <a:lstStyle/>
        <a:p>
          <a:r>
            <a:rPr lang="en-US" sz="1800"/>
            <a:t>Avoid alcohol and drugs</a:t>
          </a:r>
        </a:p>
      </dgm:t>
    </dgm:pt>
    <dgm:pt modelId="{16EA7820-BB6A-4C21-BEB6-00DC67E82EEC}" type="parTrans" cxnId="{7B31E832-1A7E-4574-9D8C-CB3B7FCE1AE6}">
      <dgm:prSet/>
      <dgm:spPr/>
      <dgm:t>
        <a:bodyPr/>
        <a:lstStyle/>
        <a:p>
          <a:endParaRPr lang="en-US"/>
        </a:p>
      </dgm:t>
    </dgm:pt>
    <dgm:pt modelId="{FCD9027A-E3F6-4DD7-BBFA-C9A2A754B33E}" type="sibTrans" cxnId="{7B31E832-1A7E-4574-9D8C-CB3B7FCE1AE6}">
      <dgm:prSet/>
      <dgm:spPr/>
      <dgm:t>
        <a:bodyPr/>
        <a:lstStyle/>
        <a:p>
          <a:endParaRPr lang="en-US"/>
        </a:p>
      </dgm:t>
    </dgm:pt>
    <dgm:pt modelId="{344394BE-0F02-4F7E-B24B-531A25DE295C}">
      <dgm:prSet custT="1"/>
      <dgm:spPr/>
      <dgm:t>
        <a:bodyPr/>
        <a:lstStyle/>
        <a:p>
          <a:r>
            <a:rPr lang="en-US" sz="1800"/>
            <a:t>Learn</a:t>
          </a:r>
        </a:p>
      </dgm:t>
    </dgm:pt>
    <dgm:pt modelId="{13EB52E0-8D6C-4C6F-8E7B-5F30A19AEE9B}" type="parTrans" cxnId="{B07592D9-E9D0-4C92-9C57-3E5474D4F809}">
      <dgm:prSet/>
      <dgm:spPr/>
      <dgm:t>
        <a:bodyPr/>
        <a:lstStyle/>
        <a:p>
          <a:endParaRPr lang="en-US"/>
        </a:p>
      </dgm:t>
    </dgm:pt>
    <dgm:pt modelId="{706C83C2-9D64-4E8C-8BB5-A30A57264715}" type="sibTrans" cxnId="{B07592D9-E9D0-4C92-9C57-3E5474D4F809}">
      <dgm:prSet/>
      <dgm:spPr/>
      <dgm:t>
        <a:bodyPr/>
        <a:lstStyle/>
        <a:p>
          <a:endParaRPr lang="en-US"/>
        </a:p>
      </dgm:t>
    </dgm:pt>
    <dgm:pt modelId="{65007B5A-4DB6-4244-AC24-0E462FB4B9A6}">
      <dgm:prSet custT="1"/>
      <dgm:spPr/>
      <dgm:t>
        <a:bodyPr/>
        <a:lstStyle/>
        <a:p>
          <a:r>
            <a:rPr lang="en-US" sz="1800" dirty="0"/>
            <a:t>Learn ways to address fears and losses</a:t>
          </a:r>
        </a:p>
      </dgm:t>
    </dgm:pt>
    <dgm:pt modelId="{D8A4F869-D12B-4BCC-B543-37A004365DF5}" type="parTrans" cxnId="{CB23803A-93BE-47FA-8FDE-0651533DE3F5}">
      <dgm:prSet/>
      <dgm:spPr/>
      <dgm:t>
        <a:bodyPr/>
        <a:lstStyle/>
        <a:p>
          <a:endParaRPr lang="en-US"/>
        </a:p>
      </dgm:t>
    </dgm:pt>
    <dgm:pt modelId="{DAF7F9A3-FC2D-49A3-AF02-17AD0F1938FA}" type="sibTrans" cxnId="{CB23803A-93BE-47FA-8FDE-0651533DE3F5}">
      <dgm:prSet/>
      <dgm:spPr/>
      <dgm:t>
        <a:bodyPr/>
        <a:lstStyle/>
        <a:p>
          <a:endParaRPr lang="en-US"/>
        </a:p>
      </dgm:t>
    </dgm:pt>
    <dgm:pt modelId="{FB34FEFF-3FF3-44EB-9337-DCF98FA58C48}">
      <dgm:prSet custT="1"/>
      <dgm:spPr/>
      <dgm:t>
        <a:bodyPr/>
        <a:lstStyle/>
        <a:p>
          <a:r>
            <a:rPr lang="en-US" sz="1800"/>
            <a:t>Learn</a:t>
          </a:r>
        </a:p>
      </dgm:t>
    </dgm:pt>
    <dgm:pt modelId="{414BBFFD-15AD-4186-951F-B5BE1991C5C0}" type="parTrans" cxnId="{3741DE52-5B9E-4C8F-B1B9-C7E666E355C6}">
      <dgm:prSet/>
      <dgm:spPr/>
      <dgm:t>
        <a:bodyPr/>
        <a:lstStyle/>
        <a:p>
          <a:endParaRPr lang="en-US"/>
        </a:p>
      </dgm:t>
    </dgm:pt>
    <dgm:pt modelId="{477E44F9-B08D-4B09-8472-189FB008C3AC}" type="sibTrans" cxnId="{3741DE52-5B9E-4C8F-B1B9-C7E666E355C6}">
      <dgm:prSet/>
      <dgm:spPr/>
      <dgm:t>
        <a:bodyPr/>
        <a:lstStyle/>
        <a:p>
          <a:endParaRPr lang="en-US"/>
        </a:p>
      </dgm:t>
    </dgm:pt>
    <dgm:pt modelId="{F4118A89-171D-4604-AC29-6C76C8ADA13E}">
      <dgm:prSet custT="1"/>
      <dgm:spPr/>
      <dgm:t>
        <a:bodyPr/>
        <a:lstStyle/>
        <a:p>
          <a:r>
            <a:rPr lang="en-US" sz="1800" dirty="0"/>
            <a:t>Learn new ways of coping; have a plan on paper of what to do in times of increased stress</a:t>
          </a:r>
        </a:p>
      </dgm:t>
    </dgm:pt>
    <dgm:pt modelId="{97080D5D-E813-4E2B-A04B-44F194581E32}" type="parTrans" cxnId="{84AC8654-48BA-464E-B94F-B6BCF6871D4D}">
      <dgm:prSet/>
      <dgm:spPr/>
      <dgm:t>
        <a:bodyPr/>
        <a:lstStyle/>
        <a:p>
          <a:endParaRPr lang="en-US"/>
        </a:p>
      </dgm:t>
    </dgm:pt>
    <dgm:pt modelId="{88B95E4B-78EA-4749-ABD4-FFBC666AC1CA}" type="sibTrans" cxnId="{84AC8654-48BA-464E-B94F-B6BCF6871D4D}">
      <dgm:prSet/>
      <dgm:spPr/>
      <dgm:t>
        <a:bodyPr/>
        <a:lstStyle/>
        <a:p>
          <a:endParaRPr lang="en-US"/>
        </a:p>
      </dgm:t>
    </dgm:pt>
    <dgm:pt modelId="{FDC96ED6-4EF4-4494-B171-BFC2BC383A26}">
      <dgm:prSet custT="1"/>
      <dgm:spPr/>
      <dgm:t>
        <a:bodyPr/>
        <a:lstStyle/>
        <a:p>
          <a:r>
            <a:rPr lang="en-US" sz="1800"/>
            <a:t>Adhere</a:t>
          </a:r>
        </a:p>
      </dgm:t>
    </dgm:pt>
    <dgm:pt modelId="{B8E14BCF-E8F3-4BF8-9A0E-771D57B33EB9}" type="parTrans" cxnId="{FC67821A-BB86-41E6-A942-E8CA27CF1DD6}">
      <dgm:prSet/>
      <dgm:spPr/>
      <dgm:t>
        <a:bodyPr/>
        <a:lstStyle/>
        <a:p>
          <a:endParaRPr lang="en-US"/>
        </a:p>
      </dgm:t>
    </dgm:pt>
    <dgm:pt modelId="{4FEDDCBF-2106-4872-BE64-75ECF49CB84E}" type="sibTrans" cxnId="{FC67821A-BB86-41E6-A942-E8CA27CF1DD6}">
      <dgm:prSet/>
      <dgm:spPr/>
      <dgm:t>
        <a:bodyPr/>
        <a:lstStyle/>
        <a:p>
          <a:endParaRPr lang="en-US"/>
        </a:p>
      </dgm:t>
    </dgm:pt>
    <dgm:pt modelId="{AF118195-F547-4010-A806-C8A54408916D}">
      <dgm:prSet custT="1"/>
      <dgm:spPr/>
      <dgm:t>
        <a:bodyPr/>
        <a:lstStyle/>
        <a:p>
          <a:r>
            <a:rPr lang="en-US" sz="1800"/>
            <a:t>Adhere to treatment</a:t>
          </a:r>
          <a:endParaRPr lang="en-US" sz="1800" dirty="0"/>
        </a:p>
      </dgm:t>
    </dgm:pt>
    <dgm:pt modelId="{D2FA902F-086D-40FA-A54D-EEC6C3FDE2CE}" type="parTrans" cxnId="{00D936CA-0473-458C-B148-B6F6072A076B}">
      <dgm:prSet/>
      <dgm:spPr/>
      <dgm:t>
        <a:bodyPr/>
        <a:lstStyle/>
        <a:p>
          <a:endParaRPr lang="en-US"/>
        </a:p>
      </dgm:t>
    </dgm:pt>
    <dgm:pt modelId="{47BDB18A-82E7-419D-BCF7-C9864FC8C1C1}" type="sibTrans" cxnId="{00D936CA-0473-458C-B148-B6F6072A076B}">
      <dgm:prSet/>
      <dgm:spPr/>
      <dgm:t>
        <a:bodyPr/>
        <a:lstStyle/>
        <a:p>
          <a:endParaRPr lang="en-US"/>
        </a:p>
      </dgm:t>
    </dgm:pt>
    <dgm:pt modelId="{776900E9-FC40-4A7F-A40C-C59DB8B81366}">
      <dgm:prSet custT="1"/>
      <dgm:spPr/>
      <dgm:t>
        <a:bodyPr/>
        <a:lstStyle/>
        <a:p>
          <a:r>
            <a:rPr lang="en-US" sz="1800"/>
            <a:t>Maintain</a:t>
          </a:r>
        </a:p>
      </dgm:t>
    </dgm:pt>
    <dgm:pt modelId="{267B6D49-B861-4B11-8423-EFFD1D44607B}" type="parTrans" cxnId="{3A56EAC9-C2D6-4538-BCF1-4B9803681037}">
      <dgm:prSet/>
      <dgm:spPr/>
      <dgm:t>
        <a:bodyPr/>
        <a:lstStyle/>
        <a:p>
          <a:endParaRPr lang="en-US"/>
        </a:p>
      </dgm:t>
    </dgm:pt>
    <dgm:pt modelId="{FCE3B568-3115-44AF-BAFE-B3953BE1A188}" type="sibTrans" cxnId="{3A56EAC9-C2D6-4538-BCF1-4B9803681037}">
      <dgm:prSet/>
      <dgm:spPr/>
      <dgm:t>
        <a:bodyPr/>
        <a:lstStyle/>
        <a:p>
          <a:endParaRPr lang="en-US"/>
        </a:p>
      </dgm:t>
    </dgm:pt>
    <dgm:pt modelId="{7741EC4F-B86E-4189-BFFC-5B23CDA87DFC}">
      <dgm:prSet custT="1"/>
      <dgm:spPr/>
      <dgm:t>
        <a:bodyPr/>
        <a:lstStyle/>
        <a:p>
          <a:r>
            <a:rPr lang="en-US" sz="1800"/>
            <a:t>Maintain communication with supportive people</a:t>
          </a:r>
          <a:endParaRPr lang="en-US" sz="1800" dirty="0"/>
        </a:p>
      </dgm:t>
    </dgm:pt>
    <dgm:pt modelId="{3FBFFD37-D959-4E45-AF42-0DF28A365706}" type="parTrans" cxnId="{54E1124E-241E-4BA4-8567-1DE3F5CAB06C}">
      <dgm:prSet/>
      <dgm:spPr/>
      <dgm:t>
        <a:bodyPr/>
        <a:lstStyle/>
        <a:p>
          <a:endParaRPr lang="en-US"/>
        </a:p>
      </dgm:t>
    </dgm:pt>
    <dgm:pt modelId="{E5B4D8C4-8D97-42D2-A41A-F7CD054144AD}" type="sibTrans" cxnId="{54E1124E-241E-4BA4-8567-1DE3F5CAB06C}">
      <dgm:prSet/>
      <dgm:spPr/>
      <dgm:t>
        <a:bodyPr/>
        <a:lstStyle/>
        <a:p>
          <a:endParaRPr lang="en-US"/>
        </a:p>
      </dgm:t>
    </dgm:pt>
    <dgm:pt modelId="{44371DF5-59C7-4D45-8412-D24C062CEF54}">
      <dgm:prSet custT="1"/>
      <dgm:spPr/>
      <dgm:t>
        <a:bodyPr/>
        <a:lstStyle/>
        <a:p>
          <a:r>
            <a:rPr lang="en-US" sz="1800"/>
            <a:t>Stay</a:t>
          </a:r>
        </a:p>
      </dgm:t>
    </dgm:pt>
    <dgm:pt modelId="{6B61B444-8A22-4B6C-AF42-18B5BD4E3F54}" type="parTrans" cxnId="{928750D4-016E-46C1-864E-3EF10E7C87CB}">
      <dgm:prSet/>
      <dgm:spPr/>
      <dgm:t>
        <a:bodyPr/>
        <a:lstStyle/>
        <a:p>
          <a:endParaRPr lang="en-US"/>
        </a:p>
      </dgm:t>
    </dgm:pt>
    <dgm:pt modelId="{B7BECF1A-4934-4339-AC52-C62B56064520}" type="sibTrans" cxnId="{928750D4-016E-46C1-864E-3EF10E7C87CB}">
      <dgm:prSet/>
      <dgm:spPr/>
      <dgm:t>
        <a:bodyPr/>
        <a:lstStyle/>
        <a:p>
          <a:endParaRPr lang="en-US"/>
        </a:p>
      </dgm:t>
    </dgm:pt>
    <dgm:pt modelId="{8BDBA14B-6FBE-4FB7-B5AC-DBDFC53AA687}">
      <dgm:prSet custT="1"/>
      <dgm:spPr/>
      <dgm:t>
        <a:bodyPr/>
        <a:lstStyle/>
        <a:p>
          <a:r>
            <a:rPr lang="en-US" sz="1800" dirty="0"/>
            <a:t>Balance: stay healthy by managing stress, sleep, and diet</a:t>
          </a:r>
        </a:p>
      </dgm:t>
    </dgm:pt>
    <dgm:pt modelId="{525C5176-7ABA-4D59-A160-4D78B948D496}" type="parTrans" cxnId="{3CC5C455-B132-4071-B71D-DDA3091919C4}">
      <dgm:prSet/>
      <dgm:spPr/>
      <dgm:t>
        <a:bodyPr/>
        <a:lstStyle/>
        <a:p>
          <a:endParaRPr lang="en-US"/>
        </a:p>
      </dgm:t>
    </dgm:pt>
    <dgm:pt modelId="{410929E7-8803-4E62-B3E4-2D5E805B8AAD}" type="sibTrans" cxnId="{3CC5C455-B132-4071-B71D-DDA3091919C4}">
      <dgm:prSet/>
      <dgm:spPr/>
      <dgm:t>
        <a:bodyPr/>
        <a:lstStyle/>
        <a:p>
          <a:endParaRPr lang="en-US"/>
        </a:p>
      </dgm:t>
    </dgm:pt>
    <dgm:pt modelId="{F44C8B21-6E37-024F-8B03-DE4A60B45991}" type="pres">
      <dgm:prSet presAssocID="{1FEF4BD5-53C8-4D73-8C91-20DE616DAF64}" presName="Name0" presStyleCnt="0">
        <dgm:presLayoutVars>
          <dgm:dir/>
          <dgm:animLvl val="lvl"/>
          <dgm:resizeHandles val="exact"/>
        </dgm:presLayoutVars>
      </dgm:prSet>
      <dgm:spPr/>
    </dgm:pt>
    <dgm:pt modelId="{B8B914D2-A047-D84F-863A-5F4A5728BD73}" type="pres">
      <dgm:prSet presAssocID="{44371DF5-59C7-4D45-8412-D24C062CEF54}" presName="boxAndChildren" presStyleCnt="0"/>
      <dgm:spPr/>
    </dgm:pt>
    <dgm:pt modelId="{206C7AA2-E61A-B845-8130-1F6E5183BF44}" type="pres">
      <dgm:prSet presAssocID="{44371DF5-59C7-4D45-8412-D24C062CEF54}" presName="parentTextBox" presStyleLbl="alignNode1" presStyleIdx="0" presStyleCnt="9"/>
      <dgm:spPr/>
    </dgm:pt>
    <dgm:pt modelId="{D456A832-6D87-CD4E-A152-01337FF75A75}" type="pres">
      <dgm:prSet presAssocID="{44371DF5-59C7-4D45-8412-D24C062CEF54}" presName="descendantBox" presStyleLbl="bgAccFollowNode1" presStyleIdx="0" presStyleCnt="9" custScaleX="98817" custScaleY="102821"/>
      <dgm:spPr/>
    </dgm:pt>
    <dgm:pt modelId="{B5C79DF0-6D23-8945-A939-42B4CBF9FF04}" type="pres">
      <dgm:prSet presAssocID="{FCE3B568-3115-44AF-BAFE-B3953BE1A188}" presName="sp" presStyleCnt="0"/>
      <dgm:spPr/>
    </dgm:pt>
    <dgm:pt modelId="{C27F6747-CECC-7F46-89D0-8D7715C819E1}" type="pres">
      <dgm:prSet presAssocID="{776900E9-FC40-4A7F-A40C-C59DB8B81366}" presName="arrowAndChildren" presStyleCnt="0"/>
      <dgm:spPr/>
    </dgm:pt>
    <dgm:pt modelId="{A40CD414-11EA-5146-A22E-34100EA44AF4}" type="pres">
      <dgm:prSet presAssocID="{776900E9-FC40-4A7F-A40C-C59DB8B81366}" presName="parentTextArrow" presStyleLbl="node1" presStyleIdx="0" presStyleCnt="0"/>
      <dgm:spPr/>
    </dgm:pt>
    <dgm:pt modelId="{43217881-C77C-D64B-AA3E-B8529FFDE816}" type="pres">
      <dgm:prSet presAssocID="{776900E9-FC40-4A7F-A40C-C59DB8B81366}" presName="arrow" presStyleLbl="alignNode1" presStyleIdx="1" presStyleCnt="9"/>
      <dgm:spPr/>
    </dgm:pt>
    <dgm:pt modelId="{3D3D0300-480F-F542-9C09-1F69738E26D4}" type="pres">
      <dgm:prSet presAssocID="{776900E9-FC40-4A7F-A40C-C59DB8B81366}" presName="descendantArrow" presStyleLbl="bgAccFollowNode1" presStyleIdx="1" presStyleCnt="9"/>
      <dgm:spPr/>
    </dgm:pt>
    <dgm:pt modelId="{E43BBC8C-D4B2-694B-8EB9-38EDAFA57670}" type="pres">
      <dgm:prSet presAssocID="{4FEDDCBF-2106-4872-BE64-75ECF49CB84E}" presName="sp" presStyleCnt="0"/>
      <dgm:spPr/>
    </dgm:pt>
    <dgm:pt modelId="{438A23FE-51F4-2340-A0DF-34843D406001}" type="pres">
      <dgm:prSet presAssocID="{FDC96ED6-4EF4-4494-B171-BFC2BC383A26}" presName="arrowAndChildren" presStyleCnt="0"/>
      <dgm:spPr/>
    </dgm:pt>
    <dgm:pt modelId="{644C055D-E223-E447-9F9A-3921875058E4}" type="pres">
      <dgm:prSet presAssocID="{FDC96ED6-4EF4-4494-B171-BFC2BC383A26}" presName="parentTextArrow" presStyleLbl="node1" presStyleIdx="0" presStyleCnt="0"/>
      <dgm:spPr/>
    </dgm:pt>
    <dgm:pt modelId="{49B7A465-DA8A-2242-A866-698C3AD5D8C4}" type="pres">
      <dgm:prSet presAssocID="{FDC96ED6-4EF4-4494-B171-BFC2BC383A26}" presName="arrow" presStyleLbl="alignNode1" presStyleIdx="2" presStyleCnt="9"/>
      <dgm:spPr/>
    </dgm:pt>
    <dgm:pt modelId="{2EA8A70C-0877-3E42-8909-D2A39DA25B59}" type="pres">
      <dgm:prSet presAssocID="{FDC96ED6-4EF4-4494-B171-BFC2BC383A26}" presName="descendantArrow" presStyleLbl="bgAccFollowNode1" presStyleIdx="2" presStyleCnt="9" custScaleX="101117" custScaleY="90925"/>
      <dgm:spPr/>
    </dgm:pt>
    <dgm:pt modelId="{E78D2691-8F00-F345-BB94-20F4F83C0B21}" type="pres">
      <dgm:prSet presAssocID="{477E44F9-B08D-4B09-8472-189FB008C3AC}" presName="sp" presStyleCnt="0"/>
      <dgm:spPr/>
    </dgm:pt>
    <dgm:pt modelId="{EE4837A2-1C06-7D43-8B9B-9583F75412C4}" type="pres">
      <dgm:prSet presAssocID="{FB34FEFF-3FF3-44EB-9337-DCF98FA58C48}" presName="arrowAndChildren" presStyleCnt="0"/>
      <dgm:spPr/>
    </dgm:pt>
    <dgm:pt modelId="{93C72018-FE88-3C4E-8C4F-1A8D66CF7C41}" type="pres">
      <dgm:prSet presAssocID="{FB34FEFF-3FF3-44EB-9337-DCF98FA58C48}" presName="parentTextArrow" presStyleLbl="node1" presStyleIdx="0" presStyleCnt="0"/>
      <dgm:spPr/>
    </dgm:pt>
    <dgm:pt modelId="{FD941CA2-F55D-944A-8988-4729AFCA09E3}" type="pres">
      <dgm:prSet presAssocID="{FB34FEFF-3FF3-44EB-9337-DCF98FA58C48}" presName="arrow" presStyleLbl="alignNode1" presStyleIdx="3" presStyleCnt="9"/>
      <dgm:spPr/>
    </dgm:pt>
    <dgm:pt modelId="{5FE9708B-4A27-3D47-B535-BE8DEEE9DB9A}" type="pres">
      <dgm:prSet presAssocID="{FB34FEFF-3FF3-44EB-9337-DCF98FA58C48}" presName="descendantArrow" presStyleLbl="bgAccFollowNode1" presStyleIdx="3" presStyleCnt="9"/>
      <dgm:spPr/>
    </dgm:pt>
    <dgm:pt modelId="{444D80D6-DA42-6B4E-B1A3-AB1067A37368}" type="pres">
      <dgm:prSet presAssocID="{706C83C2-9D64-4E8C-8BB5-A30A57264715}" presName="sp" presStyleCnt="0"/>
      <dgm:spPr/>
    </dgm:pt>
    <dgm:pt modelId="{6F71CD42-95F6-8843-8CF6-34B86AB2A8E8}" type="pres">
      <dgm:prSet presAssocID="{344394BE-0F02-4F7E-B24B-531A25DE295C}" presName="arrowAndChildren" presStyleCnt="0"/>
      <dgm:spPr/>
    </dgm:pt>
    <dgm:pt modelId="{1D4498A4-B6DC-E746-814F-12F646651944}" type="pres">
      <dgm:prSet presAssocID="{344394BE-0F02-4F7E-B24B-531A25DE295C}" presName="parentTextArrow" presStyleLbl="node1" presStyleIdx="0" presStyleCnt="0"/>
      <dgm:spPr/>
    </dgm:pt>
    <dgm:pt modelId="{378AD52C-9152-A34C-BCC7-C1309C1D52CA}" type="pres">
      <dgm:prSet presAssocID="{344394BE-0F02-4F7E-B24B-531A25DE295C}" presName="arrow" presStyleLbl="alignNode1" presStyleIdx="4" presStyleCnt="9"/>
      <dgm:spPr/>
    </dgm:pt>
    <dgm:pt modelId="{5413B14C-6294-E34B-82B6-78F773416187}" type="pres">
      <dgm:prSet presAssocID="{344394BE-0F02-4F7E-B24B-531A25DE295C}" presName="descendantArrow" presStyleLbl="bgAccFollowNode1" presStyleIdx="4" presStyleCnt="9"/>
      <dgm:spPr/>
    </dgm:pt>
    <dgm:pt modelId="{2443A2EC-9983-9A4A-9217-5EF7D49DBBA3}" type="pres">
      <dgm:prSet presAssocID="{F57ECF57-E87B-4DB1-8AF2-2FA9980BFC0A}" presName="sp" presStyleCnt="0"/>
      <dgm:spPr/>
    </dgm:pt>
    <dgm:pt modelId="{871CDF47-8AAE-B64C-9E90-C386F6039AFB}" type="pres">
      <dgm:prSet presAssocID="{4F6214AB-6098-4E81-9F2C-D67530EBFE3F}" presName="arrowAndChildren" presStyleCnt="0"/>
      <dgm:spPr/>
    </dgm:pt>
    <dgm:pt modelId="{03C15AD5-22EF-EF44-8D37-30453F5F80AD}" type="pres">
      <dgm:prSet presAssocID="{4F6214AB-6098-4E81-9F2C-D67530EBFE3F}" presName="parentTextArrow" presStyleLbl="node1" presStyleIdx="0" presStyleCnt="0"/>
      <dgm:spPr/>
    </dgm:pt>
    <dgm:pt modelId="{30D59A30-88E9-614C-919C-459174DCF82A}" type="pres">
      <dgm:prSet presAssocID="{4F6214AB-6098-4E81-9F2C-D67530EBFE3F}" presName="arrow" presStyleLbl="alignNode1" presStyleIdx="5" presStyleCnt="9"/>
      <dgm:spPr/>
    </dgm:pt>
    <dgm:pt modelId="{12647760-C421-794D-9DDA-D1A4BC07C68A}" type="pres">
      <dgm:prSet presAssocID="{4F6214AB-6098-4E81-9F2C-D67530EBFE3F}" presName="descendantArrow" presStyleLbl="bgAccFollowNode1" presStyleIdx="5" presStyleCnt="9"/>
      <dgm:spPr/>
    </dgm:pt>
    <dgm:pt modelId="{6F1D666B-CDCE-5343-87A7-8529BE29003C}" type="pres">
      <dgm:prSet presAssocID="{AE158257-F8BF-4553-94F3-40D3A9D9C92F}" presName="sp" presStyleCnt="0"/>
      <dgm:spPr/>
    </dgm:pt>
    <dgm:pt modelId="{54650747-32AD-2D49-B16D-4E20683321A9}" type="pres">
      <dgm:prSet presAssocID="{452FC866-8475-4B22-AC69-1E20BF99C2E3}" presName="arrowAndChildren" presStyleCnt="0"/>
      <dgm:spPr/>
    </dgm:pt>
    <dgm:pt modelId="{A20B84D0-0021-D741-96EB-37A45301B7F4}" type="pres">
      <dgm:prSet presAssocID="{452FC866-8475-4B22-AC69-1E20BF99C2E3}" presName="parentTextArrow" presStyleLbl="node1" presStyleIdx="0" presStyleCnt="0"/>
      <dgm:spPr/>
    </dgm:pt>
    <dgm:pt modelId="{1412F1FC-EB2A-BE44-8EE1-8D7B460E7964}" type="pres">
      <dgm:prSet presAssocID="{452FC866-8475-4B22-AC69-1E20BF99C2E3}" presName="arrow" presStyleLbl="alignNode1" presStyleIdx="6" presStyleCnt="9"/>
      <dgm:spPr/>
    </dgm:pt>
    <dgm:pt modelId="{B86AA096-C24D-1442-88D9-AC5FA5916ECB}" type="pres">
      <dgm:prSet presAssocID="{452FC866-8475-4B22-AC69-1E20BF99C2E3}" presName="descendantArrow" presStyleLbl="bgAccFollowNode1" presStyleIdx="6" presStyleCnt="9"/>
      <dgm:spPr/>
    </dgm:pt>
    <dgm:pt modelId="{7216F42A-AD78-034C-90EE-4A45A1D11DDC}" type="pres">
      <dgm:prSet presAssocID="{928ABEE5-1933-444B-BE11-BEEA277B3BAA}" presName="sp" presStyleCnt="0"/>
      <dgm:spPr/>
    </dgm:pt>
    <dgm:pt modelId="{CDFACE3D-20BA-4C48-A62B-CDDDA21A104D}" type="pres">
      <dgm:prSet presAssocID="{C9449C35-B190-46AD-B9A5-13E58C1B8DF3}" presName="arrowAndChildren" presStyleCnt="0"/>
      <dgm:spPr/>
    </dgm:pt>
    <dgm:pt modelId="{E1C2990C-F0C6-1D45-A8B2-04A77DE4C767}" type="pres">
      <dgm:prSet presAssocID="{C9449C35-B190-46AD-B9A5-13E58C1B8DF3}" presName="parentTextArrow" presStyleLbl="node1" presStyleIdx="0" presStyleCnt="0"/>
      <dgm:spPr/>
    </dgm:pt>
    <dgm:pt modelId="{C618C167-5E21-B344-A2B9-4482CBFAD596}" type="pres">
      <dgm:prSet presAssocID="{C9449C35-B190-46AD-B9A5-13E58C1B8DF3}" presName="arrow" presStyleLbl="alignNode1" presStyleIdx="7" presStyleCnt="9"/>
      <dgm:spPr/>
    </dgm:pt>
    <dgm:pt modelId="{FFB04E50-49DF-D943-BB8F-659C43D48891}" type="pres">
      <dgm:prSet presAssocID="{C9449C35-B190-46AD-B9A5-13E58C1B8DF3}" presName="descendantArrow" presStyleLbl="bgAccFollowNode1" presStyleIdx="7" presStyleCnt="9"/>
      <dgm:spPr/>
    </dgm:pt>
    <dgm:pt modelId="{7B0EB5EA-8E20-C14C-AD6C-F955345734E9}" type="pres">
      <dgm:prSet presAssocID="{866F3BB0-C50A-4B94-8492-5DA01B76DF40}" presName="sp" presStyleCnt="0"/>
      <dgm:spPr/>
    </dgm:pt>
    <dgm:pt modelId="{9DD6A416-5591-2E4E-AFA9-F69A9649367A}" type="pres">
      <dgm:prSet presAssocID="{7DB2300A-3611-42DF-91C2-7798C4BC6391}" presName="arrowAndChildren" presStyleCnt="0"/>
      <dgm:spPr/>
    </dgm:pt>
    <dgm:pt modelId="{A4A4E767-75B6-6A4F-A4F1-D3FFD5CD8C4A}" type="pres">
      <dgm:prSet presAssocID="{7DB2300A-3611-42DF-91C2-7798C4BC6391}" presName="parentTextArrow" presStyleLbl="node1" presStyleIdx="0" presStyleCnt="0"/>
      <dgm:spPr/>
    </dgm:pt>
    <dgm:pt modelId="{165EEB8C-F28D-F340-B1E1-32571CB3D44B}" type="pres">
      <dgm:prSet presAssocID="{7DB2300A-3611-42DF-91C2-7798C4BC6391}" presName="arrow" presStyleLbl="alignNode1" presStyleIdx="8" presStyleCnt="9"/>
      <dgm:spPr/>
    </dgm:pt>
    <dgm:pt modelId="{F7E54D20-6870-2B40-A5B5-94C8AC14BC03}" type="pres">
      <dgm:prSet presAssocID="{7DB2300A-3611-42DF-91C2-7798C4BC6391}" presName="descendantArrow" presStyleLbl="bgAccFollowNode1" presStyleIdx="8" presStyleCnt="9"/>
      <dgm:spPr/>
    </dgm:pt>
  </dgm:ptLst>
  <dgm:cxnLst>
    <dgm:cxn modelId="{A9B29D05-D5DA-7C41-80C4-E3F3B33DF440}" type="presOf" srcId="{7741EC4F-B86E-4189-BFFC-5B23CDA87DFC}" destId="{3D3D0300-480F-F542-9C09-1F69738E26D4}" srcOrd="0" destOrd="0" presId="urn:microsoft.com/office/officeart/2016/7/layout/VerticalDownArrowProcess"/>
    <dgm:cxn modelId="{DEA9C805-03D1-3546-8298-2E377E830F80}" type="presOf" srcId="{452FC866-8475-4B22-AC69-1E20BF99C2E3}" destId="{A20B84D0-0021-D741-96EB-37A45301B7F4}" srcOrd="0" destOrd="0" presId="urn:microsoft.com/office/officeart/2016/7/layout/VerticalDownArrowProcess"/>
    <dgm:cxn modelId="{F248980E-200F-41E4-8EC1-71399B50DB00}" srcId="{1FEF4BD5-53C8-4D73-8C91-20DE616DAF64}" destId="{4F6214AB-6098-4E81-9F2C-D67530EBFE3F}" srcOrd="3" destOrd="0" parTransId="{7193F072-F2F5-4ABD-B98C-A604DC7DEEAE}" sibTransId="{F57ECF57-E87B-4DB1-8AF2-2FA9980BFC0A}"/>
    <dgm:cxn modelId="{9F24B315-F370-6348-9E6B-7AF374B1FA1B}" type="presOf" srcId="{FDC96ED6-4EF4-4494-B171-BFC2BC383A26}" destId="{644C055D-E223-E447-9F9A-3921875058E4}" srcOrd="0" destOrd="0" presId="urn:microsoft.com/office/officeart/2016/7/layout/VerticalDownArrowProcess"/>
    <dgm:cxn modelId="{3B5A7417-5992-B048-BF19-9139D96FCDEB}" type="presOf" srcId="{776900E9-FC40-4A7F-A40C-C59DB8B81366}" destId="{43217881-C77C-D64B-AA3E-B8529FFDE816}" srcOrd="1" destOrd="0" presId="urn:microsoft.com/office/officeart/2016/7/layout/VerticalDownArrowProcess"/>
    <dgm:cxn modelId="{FC67821A-BB86-41E6-A942-E8CA27CF1DD6}" srcId="{1FEF4BD5-53C8-4D73-8C91-20DE616DAF64}" destId="{FDC96ED6-4EF4-4494-B171-BFC2BC383A26}" srcOrd="6" destOrd="0" parTransId="{B8E14BCF-E8F3-4BF8-9A0E-771D57B33EB9}" sibTransId="{4FEDDCBF-2106-4872-BE64-75ECF49CB84E}"/>
    <dgm:cxn modelId="{CBB03A22-2DAC-485C-A28A-9EEC7062139A}" srcId="{1FEF4BD5-53C8-4D73-8C91-20DE616DAF64}" destId="{452FC866-8475-4B22-AC69-1E20BF99C2E3}" srcOrd="2" destOrd="0" parTransId="{FC0292D1-4EBD-45F4-9D8B-1BE3E8D56DB1}" sibTransId="{AE158257-F8BF-4553-94F3-40D3A9D9C92F}"/>
    <dgm:cxn modelId="{2FB5212F-1BDA-AE43-A269-0C0372F88CF2}" type="presOf" srcId="{344394BE-0F02-4F7E-B24B-531A25DE295C}" destId="{1D4498A4-B6DC-E746-814F-12F646651944}" srcOrd="0" destOrd="0" presId="urn:microsoft.com/office/officeart/2016/7/layout/VerticalDownArrowProcess"/>
    <dgm:cxn modelId="{7B31E832-1A7E-4574-9D8C-CB3B7FCE1AE6}" srcId="{4F6214AB-6098-4E81-9F2C-D67530EBFE3F}" destId="{BCBE986B-AAB3-42DD-AF05-C817B1E772DD}" srcOrd="0" destOrd="0" parTransId="{16EA7820-BB6A-4C21-BEB6-00DC67E82EEC}" sibTransId="{FCD9027A-E3F6-4DD7-BBFA-C9A2A754B33E}"/>
    <dgm:cxn modelId="{CB23803A-93BE-47FA-8FDE-0651533DE3F5}" srcId="{344394BE-0F02-4F7E-B24B-531A25DE295C}" destId="{65007B5A-4DB6-4244-AC24-0E462FB4B9A6}" srcOrd="0" destOrd="0" parTransId="{D8A4F869-D12B-4BCC-B543-37A004365DF5}" sibTransId="{DAF7F9A3-FC2D-49A3-AF02-17AD0F1938FA}"/>
    <dgm:cxn modelId="{D1E4F63A-E1FC-DC41-A179-3CC4EE38AF24}" type="presOf" srcId="{08024DC3-6396-4D3E-9DE1-BA7FEC54D90F}" destId="{FFB04E50-49DF-D943-BB8F-659C43D48891}" srcOrd="0" destOrd="0" presId="urn:microsoft.com/office/officeart/2016/7/layout/VerticalDownArrowProcess"/>
    <dgm:cxn modelId="{FFE49A3E-4CA9-CF40-A738-E527A38CD52A}" type="presOf" srcId="{776900E9-FC40-4A7F-A40C-C59DB8B81366}" destId="{A40CD414-11EA-5146-A22E-34100EA44AF4}" srcOrd="0" destOrd="0" presId="urn:microsoft.com/office/officeart/2016/7/layout/VerticalDownArrowProcess"/>
    <dgm:cxn modelId="{AB3B8C40-669B-7040-9DED-C8769238FCFD}" type="presOf" srcId="{25BE026B-C07F-4D51-921A-77DA21CBCF7E}" destId="{F7E54D20-6870-2B40-A5B5-94C8AC14BC03}" srcOrd="0" destOrd="0" presId="urn:microsoft.com/office/officeart/2016/7/layout/VerticalDownArrowProcess"/>
    <dgm:cxn modelId="{B760BF48-91D9-2845-A168-512E7CBF318C}" type="presOf" srcId="{AF118195-F547-4010-A806-C8A54408916D}" destId="{2EA8A70C-0877-3E42-8909-D2A39DA25B59}" srcOrd="0" destOrd="0" presId="urn:microsoft.com/office/officeart/2016/7/layout/VerticalDownArrowProcess"/>
    <dgm:cxn modelId="{54E1124E-241E-4BA4-8567-1DE3F5CAB06C}" srcId="{776900E9-FC40-4A7F-A40C-C59DB8B81366}" destId="{7741EC4F-B86E-4189-BFFC-5B23CDA87DFC}" srcOrd="0" destOrd="0" parTransId="{3FBFFD37-D959-4E45-AF42-0DF28A365706}" sibTransId="{E5B4D8C4-8D97-42D2-A41A-F7CD054144AD}"/>
    <dgm:cxn modelId="{5DF89250-6052-E242-9A0A-4F720843753A}" type="presOf" srcId="{44371DF5-59C7-4D45-8412-D24C062CEF54}" destId="{206C7AA2-E61A-B845-8130-1F6E5183BF44}" srcOrd="0" destOrd="0" presId="urn:microsoft.com/office/officeart/2016/7/layout/VerticalDownArrowProcess"/>
    <dgm:cxn modelId="{3741DE52-5B9E-4C8F-B1B9-C7E666E355C6}" srcId="{1FEF4BD5-53C8-4D73-8C91-20DE616DAF64}" destId="{FB34FEFF-3FF3-44EB-9337-DCF98FA58C48}" srcOrd="5" destOrd="0" parTransId="{414BBFFD-15AD-4186-951F-B5BE1991C5C0}" sibTransId="{477E44F9-B08D-4B09-8472-189FB008C3AC}"/>
    <dgm:cxn modelId="{84AC8654-48BA-464E-B94F-B6BCF6871D4D}" srcId="{FB34FEFF-3FF3-44EB-9337-DCF98FA58C48}" destId="{F4118A89-171D-4604-AC29-6C76C8ADA13E}" srcOrd="0" destOrd="0" parTransId="{97080D5D-E813-4E2B-A04B-44F194581E32}" sibTransId="{88B95E4B-78EA-4749-ABD4-FFBC666AC1CA}"/>
    <dgm:cxn modelId="{3CC5C455-B132-4071-B71D-DDA3091919C4}" srcId="{44371DF5-59C7-4D45-8412-D24C062CEF54}" destId="{8BDBA14B-6FBE-4FB7-B5AC-DBDFC53AA687}" srcOrd="0" destOrd="0" parTransId="{525C5176-7ABA-4D59-A160-4D78B948D496}" sibTransId="{410929E7-8803-4E62-B3E4-2D5E805B8AAD}"/>
    <dgm:cxn modelId="{C3316B64-CD80-7442-A9ED-2D368981E6EE}" type="presOf" srcId="{F4118A89-171D-4604-AC29-6C76C8ADA13E}" destId="{5FE9708B-4A27-3D47-B535-BE8DEEE9DB9A}" srcOrd="0" destOrd="0" presId="urn:microsoft.com/office/officeart/2016/7/layout/VerticalDownArrowProcess"/>
    <dgm:cxn modelId="{03930B6C-C698-464C-8B5D-C239B2E6A17A}" srcId="{452FC866-8475-4B22-AC69-1E20BF99C2E3}" destId="{FB977151-6567-4597-82AA-44709037C8C8}" srcOrd="0" destOrd="0" parTransId="{5A3905BA-3AD5-411B-858A-7786220DFA46}" sibTransId="{8CA48700-F2ED-41E5-A63B-9735DE03E16B}"/>
    <dgm:cxn modelId="{7C1F6F6D-1458-174D-83E5-DCC53C232A08}" type="presOf" srcId="{1FEF4BD5-53C8-4D73-8C91-20DE616DAF64}" destId="{F44C8B21-6E37-024F-8B03-DE4A60B45991}" srcOrd="0" destOrd="0" presId="urn:microsoft.com/office/officeart/2016/7/layout/VerticalDownArrowProcess"/>
    <dgm:cxn modelId="{3442C771-F402-3D41-917A-24500C25B346}" type="presOf" srcId="{4F6214AB-6098-4E81-9F2C-D67530EBFE3F}" destId="{30D59A30-88E9-614C-919C-459174DCF82A}" srcOrd="1" destOrd="0" presId="urn:microsoft.com/office/officeart/2016/7/layout/VerticalDownArrowProcess"/>
    <dgm:cxn modelId="{9A3AF273-15CC-4D44-9039-74492CD3C7A1}" type="presOf" srcId="{FB34FEFF-3FF3-44EB-9337-DCF98FA58C48}" destId="{93C72018-FE88-3C4E-8C4F-1A8D66CF7C41}" srcOrd="0" destOrd="0" presId="urn:microsoft.com/office/officeart/2016/7/layout/VerticalDownArrowProcess"/>
    <dgm:cxn modelId="{86507E7B-4D4A-1346-9621-45E8E19EE906}" type="presOf" srcId="{344394BE-0F02-4F7E-B24B-531A25DE295C}" destId="{378AD52C-9152-A34C-BCC7-C1309C1D52CA}" srcOrd="1" destOrd="0" presId="urn:microsoft.com/office/officeart/2016/7/layout/VerticalDownArrowProcess"/>
    <dgm:cxn modelId="{F0B3D07C-C149-1548-8F3A-E851AEFA78C9}" type="presOf" srcId="{FDC96ED6-4EF4-4494-B171-BFC2BC383A26}" destId="{49B7A465-DA8A-2242-A866-698C3AD5D8C4}" srcOrd="1" destOrd="0" presId="urn:microsoft.com/office/officeart/2016/7/layout/VerticalDownArrowProcess"/>
    <dgm:cxn modelId="{E1E00580-2437-884E-AF38-4026525A5E6B}" type="presOf" srcId="{4F6214AB-6098-4E81-9F2C-D67530EBFE3F}" destId="{03C15AD5-22EF-EF44-8D37-30453F5F80AD}" srcOrd="0" destOrd="0" presId="urn:microsoft.com/office/officeart/2016/7/layout/VerticalDownArrowProcess"/>
    <dgm:cxn modelId="{72386D8B-EB7B-5E4B-9983-2EC992BEB38B}" type="presOf" srcId="{452FC866-8475-4B22-AC69-1E20BF99C2E3}" destId="{1412F1FC-EB2A-BE44-8EE1-8D7B460E7964}" srcOrd="1" destOrd="0" presId="urn:microsoft.com/office/officeart/2016/7/layout/VerticalDownArrowProcess"/>
    <dgm:cxn modelId="{1E1D3292-5058-1E4B-88FE-BC2A345BBB36}" type="presOf" srcId="{7DB2300A-3611-42DF-91C2-7798C4BC6391}" destId="{165EEB8C-F28D-F340-B1E1-32571CB3D44B}" srcOrd="1" destOrd="0" presId="urn:microsoft.com/office/officeart/2016/7/layout/VerticalDownArrowProcess"/>
    <dgm:cxn modelId="{0DEFF9A3-666E-4A88-ABD9-14F75A6C5110}" srcId="{1FEF4BD5-53C8-4D73-8C91-20DE616DAF64}" destId="{7DB2300A-3611-42DF-91C2-7798C4BC6391}" srcOrd="0" destOrd="0" parTransId="{CCC6BB50-6896-4B22-B3E2-C582DF69F1C9}" sibTransId="{866F3BB0-C50A-4B94-8492-5DA01B76DF40}"/>
    <dgm:cxn modelId="{EE921EA8-2562-4D45-BD87-4ED1EDE9911B}" type="presOf" srcId="{FB34FEFF-3FF3-44EB-9337-DCF98FA58C48}" destId="{FD941CA2-F55D-944A-8988-4729AFCA09E3}" srcOrd="1" destOrd="0" presId="urn:microsoft.com/office/officeart/2016/7/layout/VerticalDownArrowProcess"/>
    <dgm:cxn modelId="{688AE4B1-62A3-DB4F-AB8D-463BAFA454A0}" type="presOf" srcId="{C9449C35-B190-46AD-B9A5-13E58C1B8DF3}" destId="{E1C2990C-F0C6-1D45-A8B2-04A77DE4C767}" srcOrd="0" destOrd="0" presId="urn:microsoft.com/office/officeart/2016/7/layout/VerticalDownArrowProcess"/>
    <dgm:cxn modelId="{5780D3BA-129A-894B-832E-DAC7AC173625}" type="presOf" srcId="{C9449C35-B190-46AD-B9A5-13E58C1B8DF3}" destId="{C618C167-5E21-B344-A2B9-4482CBFAD596}" srcOrd="1" destOrd="0" presId="urn:microsoft.com/office/officeart/2016/7/layout/VerticalDownArrowProcess"/>
    <dgm:cxn modelId="{4C7ADFC1-DA0C-4958-97F9-DE3F028FAB75}" srcId="{7DB2300A-3611-42DF-91C2-7798C4BC6391}" destId="{25BE026B-C07F-4D51-921A-77DA21CBCF7E}" srcOrd="0" destOrd="0" parTransId="{6629736C-E939-4058-93BF-88E887302AE6}" sibTransId="{166288BA-6B42-4580-85F4-4D9E77C25C85}"/>
    <dgm:cxn modelId="{184B5CC3-7B94-DD43-9DDA-F60179086BB9}" type="presOf" srcId="{BCBE986B-AAB3-42DD-AF05-C817B1E772DD}" destId="{12647760-C421-794D-9DDA-D1A4BC07C68A}" srcOrd="0" destOrd="0" presId="urn:microsoft.com/office/officeart/2016/7/layout/VerticalDownArrowProcess"/>
    <dgm:cxn modelId="{3A56EAC9-C2D6-4538-BCF1-4B9803681037}" srcId="{1FEF4BD5-53C8-4D73-8C91-20DE616DAF64}" destId="{776900E9-FC40-4A7F-A40C-C59DB8B81366}" srcOrd="7" destOrd="0" parTransId="{267B6D49-B861-4B11-8423-EFFD1D44607B}" sibTransId="{FCE3B568-3115-44AF-BAFE-B3953BE1A188}"/>
    <dgm:cxn modelId="{00D936CA-0473-458C-B148-B6F6072A076B}" srcId="{FDC96ED6-4EF4-4494-B171-BFC2BC383A26}" destId="{AF118195-F547-4010-A806-C8A54408916D}" srcOrd="0" destOrd="0" parTransId="{D2FA902F-086D-40FA-A54D-EEC6C3FDE2CE}" sibTransId="{47BDB18A-82E7-419D-BCF7-C9864FC8C1C1}"/>
    <dgm:cxn modelId="{BDACC7CA-B271-4C4A-80D4-AFE1BE662FCF}" type="presOf" srcId="{7DB2300A-3611-42DF-91C2-7798C4BC6391}" destId="{A4A4E767-75B6-6A4F-A4F1-D3FFD5CD8C4A}" srcOrd="0" destOrd="0" presId="urn:microsoft.com/office/officeart/2016/7/layout/VerticalDownArrowProcess"/>
    <dgm:cxn modelId="{928750D4-016E-46C1-864E-3EF10E7C87CB}" srcId="{1FEF4BD5-53C8-4D73-8C91-20DE616DAF64}" destId="{44371DF5-59C7-4D45-8412-D24C062CEF54}" srcOrd="8" destOrd="0" parTransId="{6B61B444-8A22-4B6C-AF42-18B5BD4E3F54}" sibTransId="{B7BECF1A-4934-4339-AC52-C62B56064520}"/>
    <dgm:cxn modelId="{904292D7-7C18-49ED-9714-C540BA1C4EE4}" srcId="{1FEF4BD5-53C8-4D73-8C91-20DE616DAF64}" destId="{C9449C35-B190-46AD-B9A5-13E58C1B8DF3}" srcOrd="1" destOrd="0" parTransId="{F8B21A5F-B112-4862-BB5F-3D6B69095C53}" sibTransId="{928ABEE5-1933-444B-BE11-BEEA277B3BAA}"/>
    <dgm:cxn modelId="{B07592D9-E9D0-4C92-9C57-3E5474D4F809}" srcId="{1FEF4BD5-53C8-4D73-8C91-20DE616DAF64}" destId="{344394BE-0F02-4F7E-B24B-531A25DE295C}" srcOrd="4" destOrd="0" parTransId="{13EB52E0-8D6C-4C6F-8E7B-5F30A19AEE9B}" sibTransId="{706C83C2-9D64-4E8C-8BB5-A30A57264715}"/>
    <dgm:cxn modelId="{D2FBB7DB-1E95-C44B-B7CC-BD68D09B5388}" type="presOf" srcId="{FB977151-6567-4597-82AA-44709037C8C8}" destId="{B86AA096-C24D-1442-88D9-AC5FA5916ECB}" srcOrd="0" destOrd="0" presId="urn:microsoft.com/office/officeart/2016/7/layout/VerticalDownArrowProcess"/>
    <dgm:cxn modelId="{A96D6FDC-DC76-E046-A94D-1A7EC4613D8B}" type="presOf" srcId="{8BDBA14B-6FBE-4FB7-B5AC-DBDFC53AA687}" destId="{D456A832-6D87-CD4E-A152-01337FF75A75}" srcOrd="0" destOrd="0" presId="urn:microsoft.com/office/officeart/2016/7/layout/VerticalDownArrowProcess"/>
    <dgm:cxn modelId="{5075EDE8-D754-E54B-BED6-BDBA4CDC2EFB}" type="presOf" srcId="{65007B5A-4DB6-4244-AC24-0E462FB4B9A6}" destId="{5413B14C-6294-E34B-82B6-78F773416187}" srcOrd="0" destOrd="0" presId="urn:microsoft.com/office/officeart/2016/7/layout/VerticalDownArrowProcess"/>
    <dgm:cxn modelId="{E819DEFA-65AC-43DB-9633-1224375F842F}" srcId="{C9449C35-B190-46AD-B9A5-13E58C1B8DF3}" destId="{08024DC3-6396-4D3E-9DE1-BA7FEC54D90F}" srcOrd="0" destOrd="0" parTransId="{AE26B09B-0C65-4002-AD31-A75A82616180}" sibTransId="{F17EEF66-FE49-4A83-B894-6BD9DC28C260}"/>
    <dgm:cxn modelId="{60B4F4F9-6323-E640-974C-694023E75DF2}" type="presParOf" srcId="{F44C8B21-6E37-024F-8B03-DE4A60B45991}" destId="{B8B914D2-A047-D84F-863A-5F4A5728BD73}" srcOrd="0" destOrd="0" presId="urn:microsoft.com/office/officeart/2016/7/layout/VerticalDownArrowProcess"/>
    <dgm:cxn modelId="{949FF891-C4CF-7B48-BBFC-155CF8C472F1}" type="presParOf" srcId="{B8B914D2-A047-D84F-863A-5F4A5728BD73}" destId="{206C7AA2-E61A-B845-8130-1F6E5183BF44}" srcOrd="0" destOrd="0" presId="urn:microsoft.com/office/officeart/2016/7/layout/VerticalDownArrowProcess"/>
    <dgm:cxn modelId="{9162A6BA-2CE9-D04E-9A4E-091063608B07}" type="presParOf" srcId="{B8B914D2-A047-D84F-863A-5F4A5728BD73}" destId="{D456A832-6D87-CD4E-A152-01337FF75A75}" srcOrd="1" destOrd="0" presId="urn:microsoft.com/office/officeart/2016/7/layout/VerticalDownArrowProcess"/>
    <dgm:cxn modelId="{4ED5CA76-2B66-C548-852F-4CEF2F795D1B}" type="presParOf" srcId="{F44C8B21-6E37-024F-8B03-DE4A60B45991}" destId="{B5C79DF0-6D23-8945-A939-42B4CBF9FF04}" srcOrd="1" destOrd="0" presId="urn:microsoft.com/office/officeart/2016/7/layout/VerticalDownArrowProcess"/>
    <dgm:cxn modelId="{F701D555-C46C-E843-A9F9-627469201C3A}" type="presParOf" srcId="{F44C8B21-6E37-024F-8B03-DE4A60B45991}" destId="{C27F6747-CECC-7F46-89D0-8D7715C819E1}" srcOrd="2" destOrd="0" presId="urn:microsoft.com/office/officeart/2016/7/layout/VerticalDownArrowProcess"/>
    <dgm:cxn modelId="{7199B2F1-3F33-564B-9619-B12C0276390E}" type="presParOf" srcId="{C27F6747-CECC-7F46-89D0-8D7715C819E1}" destId="{A40CD414-11EA-5146-A22E-34100EA44AF4}" srcOrd="0" destOrd="0" presId="urn:microsoft.com/office/officeart/2016/7/layout/VerticalDownArrowProcess"/>
    <dgm:cxn modelId="{F098A8E5-25B0-F648-844C-EDB89FF8316B}" type="presParOf" srcId="{C27F6747-CECC-7F46-89D0-8D7715C819E1}" destId="{43217881-C77C-D64B-AA3E-B8529FFDE816}" srcOrd="1" destOrd="0" presId="urn:microsoft.com/office/officeart/2016/7/layout/VerticalDownArrowProcess"/>
    <dgm:cxn modelId="{75146F3C-85EF-6842-ACCB-C9A4193CAEF3}" type="presParOf" srcId="{C27F6747-CECC-7F46-89D0-8D7715C819E1}" destId="{3D3D0300-480F-F542-9C09-1F69738E26D4}" srcOrd="2" destOrd="0" presId="urn:microsoft.com/office/officeart/2016/7/layout/VerticalDownArrowProcess"/>
    <dgm:cxn modelId="{AB4A3D5B-385A-0B43-BA24-4CC8BB19E9D4}" type="presParOf" srcId="{F44C8B21-6E37-024F-8B03-DE4A60B45991}" destId="{E43BBC8C-D4B2-694B-8EB9-38EDAFA57670}" srcOrd="3" destOrd="0" presId="urn:microsoft.com/office/officeart/2016/7/layout/VerticalDownArrowProcess"/>
    <dgm:cxn modelId="{8ABE3754-2BCB-4448-BBD8-DF44CBC581F7}" type="presParOf" srcId="{F44C8B21-6E37-024F-8B03-DE4A60B45991}" destId="{438A23FE-51F4-2340-A0DF-34843D406001}" srcOrd="4" destOrd="0" presId="urn:microsoft.com/office/officeart/2016/7/layout/VerticalDownArrowProcess"/>
    <dgm:cxn modelId="{C73E0D26-C75C-1F45-A04E-7BDF8535389C}" type="presParOf" srcId="{438A23FE-51F4-2340-A0DF-34843D406001}" destId="{644C055D-E223-E447-9F9A-3921875058E4}" srcOrd="0" destOrd="0" presId="urn:microsoft.com/office/officeart/2016/7/layout/VerticalDownArrowProcess"/>
    <dgm:cxn modelId="{9326FA58-CCD6-FF4E-B785-42E0CB556B73}" type="presParOf" srcId="{438A23FE-51F4-2340-A0DF-34843D406001}" destId="{49B7A465-DA8A-2242-A866-698C3AD5D8C4}" srcOrd="1" destOrd="0" presId="urn:microsoft.com/office/officeart/2016/7/layout/VerticalDownArrowProcess"/>
    <dgm:cxn modelId="{095D38A2-88DC-7648-8D11-41034679CD69}" type="presParOf" srcId="{438A23FE-51F4-2340-A0DF-34843D406001}" destId="{2EA8A70C-0877-3E42-8909-D2A39DA25B59}" srcOrd="2" destOrd="0" presId="urn:microsoft.com/office/officeart/2016/7/layout/VerticalDownArrowProcess"/>
    <dgm:cxn modelId="{4F44049A-AE06-7D44-8A79-AC42993E6713}" type="presParOf" srcId="{F44C8B21-6E37-024F-8B03-DE4A60B45991}" destId="{E78D2691-8F00-F345-BB94-20F4F83C0B21}" srcOrd="5" destOrd="0" presId="urn:microsoft.com/office/officeart/2016/7/layout/VerticalDownArrowProcess"/>
    <dgm:cxn modelId="{0C8C2495-CBBA-1E4A-961A-72C037674C60}" type="presParOf" srcId="{F44C8B21-6E37-024F-8B03-DE4A60B45991}" destId="{EE4837A2-1C06-7D43-8B9B-9583F75412C4}" srcOrd="6" destOrd="0" presId="urn:microsoft.com/office/officeart/2016/7/layout/VerticalDownArrowProcess"/>
    <dgm:cxn modelId="{CB85FA3D-97DB-9A4C-ADED-F4394051C41F}" type="presParOf" srcId="{EE4837A2-1C06-7D43-8B9B-9583F75412C4}" destId="{93C72018-FE88-3C4E-8C4F-1A8D66CF7C41}" srcOrd="0" destOrd="0" presId="urn:microsoft.com/office/officeart/2016/7/layout/VerticalDownArrowProcess"/>
    <dgm:cxn modelId="{270C3503-7579-3B43-83BB-D2A19C569BEE}" type="presParOf" srcId="{EE4837A2-1C06-7D43-8B9B-9583F75412C4}" destId="{FD941CA2-F55D-944A-8988-4729AFCA09E3}" srcOrd="1" destOrd="0" presId="urn:microsoft.com/office/officeart/2016/7/layout/VerticalDownArrowProcess"/>
    <dgm:cxn modelId="{77B34C2A-D46F-6C46-8CC8-6E434C768EEA}" type="presParOf" srcId="{EE4837A2-1C06-7D43-8B9B-9583F75412C4}" destId="{5FE9708B-4A27-3D47-B535-BE8DEEE9DB9A}" srcOrd="2" destOrd="0" presId="urn:microsoft.com/office/officeart/2016/7/layout/VerticalDownArrowProcess"/>
    <dgm:cxn modelId="{8FB9FAC2-3632-3245-94BA-78E5BCBFEED7}" type="presParOf" srcId="{F44C8B21-6E37-024F-8B03-DE4A60B45991}" destId="{444D80D6-DA42-6B4E-B1A3-AB1067A37368}" srcOrd="7" destOrd="0" presId="urn:microsoft.com/office/officeart/2016/7/layout/VerticalDownArrowProcess"/>
    <dgm:cxn modelId="{2CD53F03-FEDE-9F4C-8209-1FE15580EA39}" type="presParOf" srcId="{F44C8B21-6E37-024F-8B03-DE4A60B45991}" destId="{6F71CD42-95F6-8843-8CF6-34B86AB2A8E8}" srcOrd="8" destOrd="0" presId="urn:microsoft.com/office/officeart/2016/7/layout/VerticalDownArrowProcess"/>
    <dgm:cxn modelId="{09A8C613-7181-094C-A2F5-B51ECB800E0E}" type="presParOf" srcId="{6F71CD42-95F6-8843-8CF6-34B86AB2A8E8}" destId="{1D4498A4-B6DC-E746-814F-12F646651944}" srcOrd="0" destOrd="0" presId="urn:microsoft.com/office/officeart/2016/7/layout/VerticalDownArrowProcess"/>
    <dgm:cxn modelId="{617716B8-AA06-9D49-971C-91CAA19B7E8D}" type="presParOf" srcId="{6F71CD42-95F6-8843-8CF6-34B86AB2A8E8}" destId="{378AD52C-9152-A34C-BCC7-C1309C1D52CA}" srcOrd="1" destOrd="0" presId="urn:microsoft.com/office/officeart/2016/7/layout/VerticalDownArrowProcess"/>
    <dgm:cxn modelId="{241054FC-DAAF-BB4F-82A4-578B2C9AB258}" type="presParOf" srcId="{6F71CD42-95F6-8843-8CF6-34B86AB2A8E8}" destId="{5413B14C-6294-E34B-82B6-78F773416187}" srcOrd="2" destOrd="0" presId="urn:microsoft.com/office/officeart/2016/7/layout/VerticalDownArrowProcess"/>
    <dgm:cxn modelId="{DA4FD577-0D1A-1347-91E4-8937274AB0E5}" type="presParOf" srcId="{F44C8B21-6E37-024F-8B03-DE4A60B45991}" destId="{2443A2EC-9983-9A4A-9217-5EF7D49DBBA3}" srcOrd="9" destOrd="0" presId="urn:microsoft.com/office/officeart/2016/7/layout/VerticalDownArrowProcess"/>
    <dgm:cxn modelId="{683CDB40-1A8B-3148-A5C1-D8AD386C64C9}" type="presParOf" srcId="{F44C8B21-6E37-024F-8B03-DE4A60B45991}" destId="{871CDF47-8AAE-B64C-9E90-C386F6039AFB}" srcOrd="10" destOrd="0" presId="urn:microsoft.com/office/officeart/2016/7/layout/VerticalDownArrowProcess"/>
    <dgm:cxn modelId="{D838D134-2EF1-AA4A-809A-FDDA2860E9EB}" type="presParOf" srcId="{871CDF47-8AAE-B64C-9E90-C386F6039AFB}" destId="{03C15AD5-22EF-EF44-8D37-30453F5F80AD}" srcOrd="0" destOrd="0" presId="urn:microsoft.com/office/officeart/2016/7/layout/VerticalDownArrowProcess"/>
    <dgm:cxn modelId="{8069E2AA-588B-5A47-9273-CBE1212DCDB7}" type="presParOf" srcId="{871CDF47-8AAE-B64C-9E90-C386F6039AFB}" destId="{30D59A30-88E9-614C-919C-459174DCF82A}" srcOrd="1" destOrd="0" presId="urn:microsoft.com/office/officeart/2016/7/layout/VerticalDownArrowProcess"/>
    <dgm:cxn modelId="{1832733D-89E4-3E47-B33C-EE67A92781CD}" type="presParOf" srcId="{871CDF47-8AAE-B64C-9E90-C386F6039AFB}" destId="{12647760-C421-794D-9DDA-D1A4BC07C68A}" srcOrd="2" destOrd="0" presId="urn:microsoft.com/office/officeart/2016/7/layout/VerticalDownArrowProcess"/>
    <dgm:cxn modelId="{59C122F0-2DF5-9941-A317-A19AE8131BCA}" type="presParOf" srcId="{F44C8B21-6E37-024F-8B03-DE4A60B45991}" destId="{6F1D666B-CDCE-5343-87A7-8529BE29003C}" srcOrd="11" destOrd="0" presId="urn:microsoft.com/office/officeart/2016/7/layout/VerticalDownArrowProcess"/>
    <dgm:cxn modelId="{FA4D0340-E4C0-DD4E-A93D-168CB0E9FACD}" type="presParOf" srcId="{F44C8B21-6E37-024F-8B03-DE4A60B45991}" destId="{54650747-32AD-2D49-B16D-4E20683321A9}" srcOrd="12" destOrd="0" presId="urn:microsoft.com/office/officeart/2016/7/layout/VerticalDownArrowProcess"/>
    <dgm:cxn modelId="{4BFABFC1-2C2F-D446-A53E-C43400F8CC7C}" type="presParOf" srcId="{54650747-32AD-2D49-B16D-4E20683321A9}" destId="{A20B84D0-0021-D741-96EB-37A45301B7F4}" srcOrd="0" destOrd="0" presId="urn:microsoft.com/office/officeart/2016/7/layout/VerticalDownArrowProcess"/>
    <dgm:cxn modelId="{D82C5E05-1CDA-534E-9DDD-6CFB32155E65}" type="presParOf" srcId="{54650747-32AD-2D49-B16D-4E20683321A9}" destId="{1412F1FC-EB2A-BE44-8EE1-8D7B460E7964}" srcOrd="1" destOrd="0" presId="urn:microsoft.com/office/officeart/2016/7/layout/VerticalDownArrowProcess"/>
    <dgm:cxn modelId="{141AB120-601B-0844-A79B-DA928AF582B7}" type="presParOf" srcId="{54650747-32AD-2D49-B16D-4E20683321A9}" destId="{B86AA096-C24D-1442-88D9-AC5FA5916ECB}" srcOrd="2" destOrd="0" presId="urn:microsoft.com/office/officeart/2016/7/layout/VerticalDownArrowProcess"/>
    <dgm:cxn modelId="{D306840B-3AC2-F34F-AAE9-423AA1EF9758}" type="presParOf" srcId="{F44C8B21-6E37-024F-8B03-DE4A60B45991}" destId="{7216F42A-AD78-034C-90EE-4A45A1D11DDC}" srcOrd="13" destOrd="0" presId="urn:microsoft.com/office/officeart/2016/7/layout/VerticalDownArrowProcess"/>
    <dgm:cxn modelId="{8133CEFE-F075-0A46-A001-494E53C7A700}" type="presParOf" srcId="{F44C8B21-6E37-024F-8B03-DE4A60B45991}" destId="{CDFACE3D-20BA-4C48-A62B-CDDDA21A104D}" srcOrd="14" destOrd="0" presId="urn:microsoft.com/office/officeart/2016/7/layout/VerticalDownArrowProcess"/>
    <dgm:cxn modelId="{A685874D-BEAC-7241-BDA2-B6296AB544ED}" type="presParOf" srcId="{CDFACE3D-20BA-4C48-A62B-CDDDA21A104D}" destId="{E1C2990C-F0C6-1D45-A8B2-04A77DE4C767}" srcOrd="0" destOrd="0" presId="urn:microsoft.com/office/officeart/2016/7/layout/VerticalDownArrowProcess"/>
    <dgm:cxn modelId="{A203B91F-CAE8-724B-828B-1F4239146CD9}" type="presParOf" srcId="{CDFACE3D-20BA-4C48-A62B-CDDDA21A104D}" destId="{C618C167-5E21-B344-A2B9-4482CBFAD596}" srcOrd="1" destOrd="0" presId="urn:microsoft.com/office/officeart/2016/7/layout/VerticalDownArrowProcess"/>
    <dgm:cxn modelId="{B11B34F5-35AC-AB4A-8B79-D46F0DE9B7B5}" type="presParOf" srcId="{CDFACE3D-20BA-4C48-A62B-CDDDA21A104D}" destId="{FFB04E50-49DF-D943-BB8F-659C43D48891}" srcOrd="2" destOrd="0" presId="urn:microsoft.com/office/officeart/2016/7/layout/VerticalDownArrowProcess"/>
    <dgm:cxn modelId="{5D35BF57-3442-9F4A-9B61-708F57919397}" type="presParOf" srcId="{F44C8B21-6E37-024F-8B03-DE4A60B45991}" destId="{7B0EB5EA-8E20-C14C-AD6C-F955345734E9}" srcOrd="15" destOrd="0" presId="urn:microsoft.com/office/officeart/2016/7/layout/VerticalDownArrowProcess"/>
    <dgm:cxn modelId="{07BC9F91-E80F-A442-86C0-AAE8B471E803}" type="presParOf" srcId="{F44C8B21-6E37-024F-8B03-DE4A60B45991}" destId="{9DD6A416-5591-2E4E-AFA9-F69A9649367A}" srcOrd="16" destOrd="0" presId="urn:microsoft.com/office/officeart/2016/7/layout/VerticalDownArrowProcess"/>
    <dgm:cxn modelId="{D8B3E43A-EBF9-674B-BD65-35FE7E54D562}" type="presParOf" srcId="{9DD6A416-5591-2E4E-AFA9-F69A9649367A}" destId="{A4A4E767-75B6-6A4F-A4F1-D3FFD5CD8C4A}" srcOrd="0" destOrd="0" presId="urn:microsoft.com/office/officeart/2016/7/layout/VerticalDownArrowProcess"/>
    <dgm:cxn modelId="{5A71EA6A-19FC-BF48-BC24-D62B32DDEABF}" type="presParOf" srcId="{9DD6A416-5591-2E4E-AFA9-F69A9649367A}" destId="{165EEB8C-F28D-F340-B1E1-32571CB3D44B}" srcOrd="1" destOrd="0" presId="urn:microsoft.com/office/officeart/2016/7/layout/VerticalDownArrowProcess"/>
    <dgm:cxn modelId="{D89D2E69-62BE-3044-85CB-416B9EAFB0DD}" type="presParOf" srcId="{9DD6A416-5591-2E4E-AFA9-F69A9649367A}" destId="{F7E54D20-6870-2B40-A5B5-94C8AC14BC0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7BDA173-D748-40DF-9DCC-8C8F986C55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76B2C2-58A2-48DE-805D-AE7903C33F6B}">
      <dgm:prSet/>
      <dgm:spPr/>
      <dgm:t>
        <a:bodyPr/>
        <a:lstStyle/>
        <a:p>
          <a:r>
            <a:rPr lang="en-US"/>
            <a:t>Reevaluate progress regularly and adjust treatment when needed </a:t>
          </a:r>
        </a:p>
      </dgm:t>
    </dgm:pt>
    <dgm:pt modelId="{BE808141-EA11-40A2-BCF9-C69A197861BB}" type="parTrans" cxnId="{609B0F4C-9524-49D4-9A63-CBDEDBBD20A6}">
      <dgm:prSet/>
      <dgm:spPr/>
      <dgm:t>
        <a:bodyPr/>
        <a:lstStyle/>
        <a:p>
          <a:endParaRPr lang="en-US"/>
        </a:p>
      </dgm:t>
    </dgm:pt>
    <dgm:pt modelId="{3605A5FC-0DD6-4256-9A4B-ACF05EEDCDAC}" type="sibTrans" cxnId="{609B0F4C-9524-49D4-9A63-CBDEDBBD20A6}">
      <dgm:prSet/>
      <dgm:spPr/>
      <dgm:t>
        <a:bodyPr/>
        <a:lstStyle/>
        <a:p>
          <a:endParaRPr lang="en-US"/>
        </a:p>
      </dgm:t>
    </dgm:pt>
    <dgm:pt modelId="{C9B95111-52D2-4AA8-ACDE-B213783B32F5}">
      <dgm:prSet/>
      <dgm:spPr/>
      <dgm:t>
        <a:bodyPr/>
        <a:lstStyle/>
        <a:p>
          <a:r>
            <a:rPr lang="en-US"/>
            <a:t>Even after symptoms improve outwardly, inside the patient is still recovering.</a:t>
          </a:r>
        </a:p>
      </dgm:t>
    </dgm:pt>
    <dgm:pt modelId="{6211BAE0-5028-4705-8A13-4AAE85A0664C}" type="parTrans" cxnId="{570C8312-9CFA-4F30-87B1-D8B5A8E94045}">
      <dgm:prSet/>
      <dgm:spPr/>
      <dgm:t>
        <a:bodyPr/>
        <a:lstStyle/>
        <a:p>
          <a:endParaRPr lang="en-US"/>
        </a:p>
      </dgm:t>
    </dgm:pt>
    <dgm:pt modelId="{F85E539B-13F6-4510-A01F-FBE53C909368}" type="sibTrans" cxnId="{570C8312-9CFA-4F30-87B1-D8B5A8E94045}">
      <dgm:prSet/>
      <dgm:spPr/>
      <dgm:t>
        <a:bodyPr/>
        <a:lstStyle/>
        <a:p>
          <a:endParaRPr lang="en-US"/>
        </a:p>
      </dgm:t>
    </dgm:pt>
    <dgm:pt modelId="{FFDA6587-BF60-47F2-8402-6573607CB1B2}">
      <dgm:prSet/>
      <dgm:spPr/>
      <dgm:t>
        <a:bodyPr/>
        <a:lstStyle/>
        <a:p>
          <a:r>
            <a:rPr lang="en-US"/>
            <a:t>Set small goals; recovery can take months.</a:t>
          </a:r>
        </a:p>
      </dgm:t>
    </dgm:pt>
    <dgm:pt modelId="{DCCE444F-62FA-4937-A8F1-3403A8BD8DE9}" type="parTrans" cxnId="{79C4F6DB-FA99-4FEA-98B1-457F32FEE4C1}">
      <dgm:prSet/>
      <dgm:spPr/>
      <dgm:t>
        <a:bodyPr/>
        <a:lstStyle/>
        <a:p>
          <a:endParaRPr lang="en-US"/>
        </a:p>
      </dgm:t>
    </dgm:pt>
    <dgm:pt modelId="{0FC5C567-0657-4CAF-910E-21B33FE7DCB7}" type="sibTrans" cxnId="{79C4F6DB-FA99-4FEA-98B1-457F32FEE4C1}">
      <dgm:prSet/>
      <dgm:spPr/>
      <dgm:t>
        <a:bodyPr/>
        <a:lstStyle/>
        <a:p>
          <a:endParaRPr lang="en-US"/>
        </a:p>
      </dgm:t>
    </dgm:pt>
    <dgm:pt modelId="{B3D56C3E-2805-48C5-BDB2-03EB77DC27C5}">
      <dgm:prSet/>
      <dgm:spPr/>
      <dgm:t>
        <a:bodyPr/>
        <a:lstStyle/>
        <a:p>
          <a:r>
            <a:rPr lang="en-US"/>
            <a:t>Active, ongoing communication and caring is essential.</a:t>
          </a:r>
        </a:p>
      </dgm:t>
    </dgm:pt>
    <dgm:pt modelId="{DA86D7FA-9F5B-4C03-828C-6869849D842D}" type="parTrans" cxnId="{AB112826-AA39-4B92-BF74-1F6006220D37}">
      <dgm:prSet/>
      <dgm:spPr/>
      <dgm:t>
        <a:bodyPr/>
        <a:lstStyle/>
        <a:p>
          <a:endParaRPr lang="en-US"/>
        </a:p>
      </dgm:t>
    </dgm:pt>
    <dgm:pt modelId="{EC1C8B5A-1BF6-4014-88BD-079592AEE151}" type="sibTrans" cxnId="{AB112826-AA39-4B92-BF74-1F6006220D37}">
      <dgm:prSet/>
      <dgm:spPr/>
      <dgm:t>
        <a:bodyPr/>
        <a:lstStyle/>
        <a:p>
          <a:endParaRPr lang="en-US"/>
        </a:p>
      </dgm:t>
    </dgm:pt>
    <dgm:pt modelId="{AB55E2A8-0EC0-429E-9F5E-DBE8CFA04F20}" type="pres">
      <dgm:prSet presAssocID="{57BDA173-D748-40DF-9DCC-8C8F986C5505}" presName="root" presStyleCnt="0">
        <dgm:presLayoutVars>
          <dgm:dir/>
          <dgm:resizeHandles val="exact"/>
        </dgm:presLayoutVars>
      </dgm:prSet>
      <dgm:spPr/>
    </dgm:pt>
    <dgm:pt modelId="{867C5DF1-4A4F-46C7-A2F6-D23DD73AF1D7}" type="pres">
      <dgm:prSet presAssocID="{8676B2C2-58A2-48DE-805D-AE7903C33F6B}" presName="compNode" presStyleCnt="0"/>
      <dgm:spPr/>
    </dgm:pt>
    <dgm:pt modelId="{55224DCA-34C1-4A6E-ADE7-05C6D3286CC5}" type="pres">
      <dgm:prSet presAssocID="{8676B2C2-58A2-48DE-805D-AE7903C33F6B}" presName="bgRect" presStyleLbl="bgShp" presStyleIdx="0" presStyleCnt="4"/>
      <dgm:spPr/>
    </dgm:pt>
    <dgm:pt modelId="{84016B63-B57B-466C-845F-79E9E4BAD7E9}" type="pres">
      <dgm:prSet presAssocID="{8676B2C2-58A2-48DE-805D-AE7903C33F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8913D55-B4F5-4811-A5B6-B3A4E65B20AF}" type="pres">
      <dgm:prSet presAssocID="{8676B2C2-58A2-48DE-805D-AE7903C33F6B}" presName="spaceRect" presStyleCnt="0"/>
      <dgm:spPr/>
    </dgm:pt>
    <dgm:pt modelId="{F96B88A2-DDC6-4482-BCA5-86C9861A507F}" type="pres">
      <dgm:prSet presAssocID="{8676B2C2-58A2-48DE-805D-AE7903C33F6B}" presName="parTx" presStyleLbl="revTx" presStyleIdx="0" presStyleCnt="4">
        <dgm:presLayoutVars>
          <dgm:chMax val="0"/>
          <dgm:chPref val="0"/>
        </dgm:presLayoutVars>
      </dgm:prSet>
      <dgm:spPr/>
    </dgm:pt>
    <dgm:pt modelId="{CA37F91B-7A29-44B4-88A3-4413FD5A9D82}" type="pres">
      <dgm:prSet presAssocID="{3605A5FC-0DD6-4256-9A4B-ACF05EEDCDAC}" presName="sibTrans" presStyleCnt="0"/>
      <dgm:spPr/>
    </dgm:pt>
    <dgm:pt modelId="{39DE8002-0F65-49EB-A370-2CCBD65F85FD}" type="pres">
      <dgm:prSet presAssocID="{C9B95111-52D2-4AA8-ACDE-B213783B32F5}" presName="compNode" presStyleCnt="0"/>
      <dgm:spPr/>
    </dgm:pt>
    <dgm:pt modelId="{9D44A359-7078-4E62-9294-AEB4D45BDB59}" type="pres">
      <dgm:prSet presAssocID="{C9B95111-52D2-4AA8-ACDE-B213783B32F5}" presName="bgRect" presStyleLbl="bgShp" presStyleIdx="1" presStyleCnt="4"/>
      <dgm:spPr/>
    </dgm:pt>
    <dgm:pt modelId="{A6FD8832-4117-4053-A9BA-2F682AD41D8B}" type="pres">
      <dgm:prSet presAssocID="{C9B95111-52D2-4AA8-ACDE-B213783B32F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7158EC6F-C2F3-44AE-BE9B-C1DC1C313158}" type="pres">
      <dgm:prSet presAssocID="{C9B95111-52D2-4AA8-ACDE-B213783B32F5}" presName="spaceRect" presStyleCnt="0"/>
      <dgm:spPr/>
    </dgm:pt>
    <dgm:pt modelId="{A78622D4-7E3A-4CF9-A0C7-8812EFF857FC}" type="pres">
      <dgm:prSet presAssocID="{C9B95111-52D2-4AA8-ACDE-B213783B32F5}" presName="parTx" presStyleLbl="revTx" presStyleIdx="1" presStyleCnt="4">
        <dgm:presLayoutVars>
          <dgm:chMax val="0"/>
          <dgm:chPref val="0"/>
        </dgm:presLayoutVars>
      </dgm:prSet>
      <dgm:spPr/>
    </dgm:pt>
    <dgm:pt modelId="{74996FBD-A949-4B12-90CC-24A4D058473B}" type="pres">
      <dgm:prSet presAssocID="{F85E539B-13F6-4510-A01F-FBE53C909368}" presName="sibTrans" presStyleCnt="0"/>
      <dgm:spPr/>
    </dgm:pt>
    <dgm:pt modelId="{0E9FEC8E-94F6-4B8C-89B2-DFAC49756408}" type="pres">
      <dgm:prSet presAssocID="{FFDA6587-BF60-47F2-8402-6573607CB1B2}" presName="compNode" presStyleCnt="0"/>
      <dgm:spPr/>
    </dgm:pt>
    <dgm:pt modelId="{80509049-09EA-482E-8989-0BDA6F6B3414}" type="pres">
      <dgm:prSet presAssocID="{FFDA6587-BF60-47F2-8402-6573607CB1B2}" presName="bgRect" presStyleLbl="bgShp" presStyleIdx="2" presStyleCnt="4"/>
      <dgm:spPr/>
    </dgm:pt>
    <dgm:pt modelId="{60BC46C5-D2F3-41FE-A0FA-17CFF28B51DC}" type="pres">
      <dgm:prSet presAssocID="{FFDA6587-BF60-47F2-8402-6573607CB1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63F79643-3491-4C0A-BDF5-F26F9D22116A}" type="pres">
      <dgm:prSet presAssocID="{FFDA6587-BF60-47F2-8402-6573607CB1B2}" presName="spaceRect" presStyleCnt="0"/>
      <dgm:spPr/>
    </dgm:pt>
    <dgm:pt modelId="{FCF35E46-5756-4034-9B30-7148186EFD71}" type="pres">
      <dgm:prSet presAssocID="{FFDA6587-BF60-47F2-8402-6573607CB1B2}" presName="parTx" presStyleLbl="revTx" presStyleIdx="2" presStyleCnt="4">
        <dgm:presLayoutVars>
          <dgm:chMax val="0"/>
          <dgm:chPref val="0"/>
        </dgm:presLayoutVars>
      </dgm:prSet>
      <dgm:spPr/>
    </dgm:pt>
    <dgm:pt modelId="{079BD591-8760-43C5-B7D5-5406DF3CAEF4}" type="pres">
      <dgm:prSet presAssocID="{0FC5C567-0657-4CAF-910E-21B33FE7DCB7}" presName="sibTrans" presStyleCnt="0"/>
      <dgm:spPr/>
    </dgm:pt>
    <dgm:pt modelId="{47AC3B09-ED36-4AA4-ACA5-16A2EBF9FB00}" type="pres">
      <dgm:prSet presAssocID="{B3D56C3E-2805-48C5-BDB2-03EB77DC27C5}" presName="compNode" presStyleCnt="0"/>
      <dgm:spPr/>
    </dgm:pt>
    <dgm:pt modelId="{D3591E19-A802-497E-B069-395D09B104D9}" type="pres">
      <dgm:prSet presAssocID="{B3D56C3E-2805-48C5-BDB2-03EB77DC27C5}" presName="bgRect" presStyleLbl="bgShp" presStyleIdx="3" presStyleCnt="4"/>
      <dgm:spPr/>
    </dgm:pt>
    <dgm:pt modelId="{40F2B8B1-AA2A-4C9F-A832-94426C498F84}" type="pres">
      <dgm:prSet presAssocID="{B3D56C3E-2805-48C5-BDB2-03EB77DC27C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4EBD58BF-5A57-4DB1-896E-1384EBE993E9}" type="pres">
      <dgm:prSet presAssocID="{B3D56C3E-2805-48C5-BDB2-03EB77DC27C5}" presName="spaceRect" presStyleCnt="0"/>
      <dgm:spPr/>
    </dgm:pt>
    <dgm:pt modelId="{906099E1-783D-4A44-9069-B09B53B62630}" type="pres">
      <dgm:prSet presAssocID="{B3D56C3E-2805-48C5-BDB2-03EB77DC27C5}" presName="parTx" presStyleLbl="revTx" presStyleIdx="3" presStyleCnt="4">
        <dgm:presLayoutVars>
          <dgm:chMax val="0"/>
          <dgm:chPref val="0"/>
        </dgm:presLayoutVars>
      </dgm:prSet>
      <dgm:spPr/>
    </dgm:pt>
  </dgm:ptLst>
  <dgm:cxnLst>
    <dgm:cxn modelId="{570C8312-9CFA-4F30-87B1-D8B5A8E94045}" srcId="{57BDA173-D748-40DF-9DCC-8C8F986C5505}" destId="{C9B95111-52D2-4AA8-ACDE-B213783B32F5}" srcOrd="1" destOrd="0" parTransId="{6211BAE0-5028-4705-8A13-4AAE85A0664C}" sibTransId="{F85E539B-13F6-4510-A01F-FBE53C909368}"/>
    <dgm:cxn modelId="{AB112826-AA39-4B92-BF74-1F6006220D37}" srcId="{57BDA173-D748-40DF-9DCC-8C8F986C5505}" destId="{B3D56C3E-2805-48C5-BDB2-03EB77DC27C5}" srcOrd="3" destOrd="0" parTransId="{DA86D7FA-9F5B-4C03-828C-6869849D842D}" sibTransId="{EC1C8B5A-1BF6-4014-88BD-079592AEE151}"/>
    <dgm:cxn modelId="{609B0F4C-9524-49D4-9A63-CBDEDBBD20A6}" srcId="{57BDA173-D748-40DF-9DCC-8C8F986C5505}" destId="{8676B2C2-58A2-48DE-805D-AE7903C33F6B}" srcOrd="0" destOrd="0" parTransId="{BE808141-EA11-40A2-BCF9-C69A197861BB}" sibTransId="{3605A5FC-0DD6-4256-9A4B-ACF05EEDCDAC}"/>
    <dgm:cxn modelId="{99E58472-1DD9-49B1-826A-2DDC3E256E18}" type="presOf" srcId="{B3D56C3E-2805-48C5-BDB2-03EB77DC27C5}" destId="{906099E1-783D-4A44-9069-B09B53B62630}" srcOrd="0" destOrd="0" presId="urn:microsoft.com/office/officeart/2018/2/layout/IconVerticalSolidList"/>
    <dgm:cxn modelId="{F9464091-01E0-419B-938F-CF3F71ECDAA6}" type="presOf" srcId="{8676B2C2-58A2-48DE-805D-AE7903C33F6B}" destId="{F96B88A2-DDC6-4482-BCA5-86C9861A507F}" srcOrd="0" destOrd="0" presId="urn:microsoft.com/office/officeart/2018/2/layout/IconVerticalSolidList"/>
    <dgm:cxn modelId="{D37D8699-E316-42AE-8168-C01CDE8280E5}" type="presOf" srcId="{C9B95111-52D2-4AA8-ACDE-B213783B32F5}" destId="{A78622D4-7E3A-4CF9-A0C7-8812EFF857FC}" srcOrd="0" destOrd="0" presId="urn:microsoft.com/office/officeart/2018/2/layout/IconVerticalSolidList"/>
    <dgm:cxn modelId="{66004EA9-6A52-4C69-A0DA-CFEDEAD708FC}" type="presOf" srcId="{57BDA173-D748-40DF-9DCC-8C8F986C5505}" destId="{AB55E2A8-0EC0-429E-9F5E-DBE8CFA04F20}" srcOrd="0" destOrd="0" presId="urn:microsoft.com/office/officeart/2018/2/layout/IconVerticalSolidList"/>
    <dgm:cxn modelId="{C27BDFAA-1966-4FEF-AAF5-49CA1BB59716}" type="presOf" srcId="{FFDA6587-BF60-47F2-8402-6573607CB1B2}" destId="{FCF35E46-5756-4034-9B30-7148186EFD71}" srcOrd="0" destOrd="0" presId="urn:microsoft.com/office/officeart/2018/2/layout/IconVerticalSolidList"/>
    <dgm:cxn modelId="{79C4F6DB-FA99-4FEA-98B1-457F32FEE4C1}" srcId="{57BDA173-D748-40DF-9DCC-8C8F986C5505}" destId="{FFDA6587-BF60-47F2-8402-6573607CB1B2}" srcOrd="2" destOrd="0" parTransId="{DCCE444F-62FA-4937-A8F1-3403A8BD8DE9}" sibTransId="{0FC5C567-0657-4CAF-910E-21B33FE7DCB7}"/>
    <dgm:cxn modelId="{26B0EFB3-030F-446D-B170-46B95B3AA2CB}" type="presParOf" srcId="{AB55E2A8-0EC0-429E-9F5E-DBE8CFA04F20}" destId="{867C5DF1-4A4F-46C7-A2F6-D23DD73AF1D7}" srcOrd="0" destOrd="0" presId="urn:microsoft.com/office/officeart/2018/2/layout/IconVerticalSolidList"/>
    <dgm:cxn modelId="{1EB13BCF-D932-475B-89A4-48C97055BA09}" type="presParOf" srcId="{867C5DF1-4A4F-46C7-A2F6-D23DD73AF1D7}" destId="{55224DCA-34C1-4A6E-ADE7-05C6D3286CC5}" srcOrd="0" destOrd="0" presId="urn:microsoft.com/office/officeart/2018/2/layout/IconVerticalSolidList"/>
    <dgm:cxn modelId="{585CE168-9F1B-42F6-A7D3-1DCAE6E62E20}" type="presParOf" srcId="{867C5DF1-4A4F-46C7-A2F6-D23DD73AF1D7}" destId="{84016B63-B57B-466C-845F-79E9E4BAD7E9}" srcOrd="1" destOrd="0" presId="urn:microsoft.com/office/officeart/2018/2/layout/IconVerticalSolidList"/>
    <dgm:cxn modelId="{107E02AF-F7D1-4939-BF2A-56C349ED900C}" type="presParOf" srcId="{867C5DF1-4A4F-46C7-A2F6-D23DD73AF1D7}" destId="{08913D55-B4F5-4811-A5B6-B3A4E65B20AF}" srcOrd="2" destOrd="0" presId="urn:microsoft.com/office/officeart/2018/2/layout/IconVerticalSolidList"/>
    <dgm:cxn modelId="{5C381205-F0FC-4FD0-9A86-53E9D6CE58C7}" type="presParOf" srcId="{867C5DF1-4A4F-46C7-A2F6-D23DD73AF1D7}" destId="{F96B88A2-DDC6-4482-BCA5-86C9861A507F}" srcOrd="3" destOrd="0" presId="urn:microsoft.com/office/officeart/2018/2/layout/IconVerticalSolidList"/>
    <dgm:cxn modelId="{12D503EA-5911-408E-85C4-A385BCCCFECA}" type="presParOf" srcId="{AB55E2A8-0EC0-429E-9F5E-DBE8CFA04F20}" destId="{CA37F91B-7A29-44B4-88A3-4413FD5A9D82}" srcOrd="1" destOrd="0" presId="urn:microsoft.com/office/officeart/2018/2/layout/IconVerticalSolidList"/>
    <dgm:cxn modelId="{9259076F-B2D7-4B28-83FB-B75B46666D2D}" type="presParOf" srcId="{AB55E2A8-0EC0-429E-9F5E-DBE8CFA04F20}" destId="{39DE8002-0F65-49EB-A370-2CCBD65F85FD}" srcOrd="2" destOrd="0" presId="urn:microsoft.com/office/officeart/2018/2/layout/IconVerticalSolidList"/>
    <dgm:cxn modelId="{7C3B9D77-F018-4B13-A6F5-A684A0BF8792}" type="presParOf" srcId="{39DE8002-0F65-49EB-A370-2CCBD65F85FD}" destId="{9D44A359-7078-4E62-9294-AEB4D45BDB59}" srcOrd="0" destOrd="0" presId="urn:microsoft.com/office/officeart/2018/2/layout/IconVerticalSolidList"/>
    <dgm:cxn modelId="{51E6CD43-4B99-4A3A-9614-331C7A0DBC56}" type="presParOf" srcId="{39DE8002-0F65-49EB-A370-2CCBD65F85FD}" destId="{A6FD8832-4117-4053-A9BA-2F682AD41D8B}" srcOrd="1" destOrd="0" presId="urn:microsoft.com/office/officeart/2018/2/layout/IconVerticalSolidList"/>
    <dgm:cxn modelId="{78C93E85-D305-4A2E-9622-8D0DFEB58384}" type="presParOf" srcId="{39DE8002-0F65-49EB-A370-2CCBD65F85FD}" destId="{7158EC6F-C2F3-44AE-BE9B-C1DC1C313158}" srcOrd="2" destOrd="0" presId="urn:microsoft.com/office/officeart/2018/2/layout/IconVerticalSolidList"/>
    <dgm:cxn modelId="{021CE692-1E18-45C0-A617-72C7654CFBBE}" type="presParOf" srcId="{39DE8002-0F65-49EB-A370-2CCBD65F85FD}" destId="{A78622D4-7E3A-4CF9-A0C7-8812EFF857FC}" srcOrd="3" destOrd="0" presId="urn:microsoft.com/office/officeart/2018/2/layout/IconVerticalSolidList"/>
    <dgm:cxn modelId="{0104F8FB-1201-4300-B349-257ED9A42A73}" type="presParOf" srcId="{AB55E2A8-0EC0-429E-9F5E-DBE8CFA04F20}" destId="{74996FBD-A949-4B12-90CC-24A4D058473B}" srcOrd="3" destOrd="0" presId="urn:microsoft.com/office/officeart/2018/2/layout/IconVerticalSolidList"/>
    <dgm:cxn modelId="{090827C8-A1C4-4753-B5C6-EE0EF8D17B24}" type="presParOf" srcId="{AB55E2A8-0EC0-429E-9F5E-DBE8CFA04F20}" destId="{0E9FEC8E-94F6-4B8C-89B2-DFAC49756408}" srcOrd="4" destOrd="0" presId="urn:microsoft.com/office/officeart/2018/2/layout/IconVerticalSolidList"/>
    <dgm:cxn modelId="{DFDE2DD7-ED26-4518-B76E-04FB7B52B127}" type="presParOf" srcId="{0E9FEC8E-94F6-4B8C-89B2-DFAC49756408}" destId="{80509049-09EA-482E-8989-0BDA6F6B3414}" srcOrd="0" destOrd="0" presId="urn:microsoft.com/office/officeart/2018/2/layout/IconVerticalSolidList"/>
    <dgm:cxn modelId="{55666251-9697-47E5-AAC4-647A75BECF8B}" type="presParOf" srcId="{0E9FEC8E-94F6-4B8C-89B2-DFAC49756408}" destId="{60BC46C5-D2F3-41FE-A0FA-17CFF28B51DC}" srcOrd="1" destOrd="0" presId="urn:microsoft.com/office/officeart/2018/2/layout/IconVerticalSolidList"/>
    <dgm:cxn modelId="{5544CAEF-466D-4CBD-9B4A-886EEA650B8C}" type="presParOf" srcId="{0E9FEC8E-94F6-4B8C-89B2-DFAC49756408}" destId="{63F79643-3491-4C0A-BDF5-F26F9D22116A}" srcOrd="2" destOrd="0" presId="urn:microsoft.com/office/officeart/2018/2/layout/IconVerticalSolidList"/>
    <dgm:cxn modelId="{961F16E4-4778-4C46-AD26-876D78B4B9C0}" type="presParOf" srcId="{0E9FEC8E-94F6-4B8C-89B2-DFAC49756408}" destId="{FCF35E46-5756-4034-9B30-7148186EFD71}" srcOrd="3" destOrd="0" presId="urn:microsoft.com/office/officeart/2018/2/layout/IconVerticalSolidList"/>
    <dgm:cxn modelId="{5C46077A-479D-401D-9392-D1C8F53093F0}" type="presParOf" srcId="{AB55E2A8-0EC0-429E-9F5E-DBE8CFA04F20}" destId="{079BD591-8760-43C5-B7D5-5406DF3CAEF4}" srcOrd="5" destOrd="0" presId="urn:microsoft.com/office/officeart/2018/2/layout/IconVerticalSolidList"/>
    <dgm:cxn modelId="{11ED05DD-B27D-48C0-8C4D-95BA2CE2153D}" type="presParOf" srcId="{AB55E2A8-0EC0-429E-9F5E-DBE8CFA04F20}" destId="{47AC3B09-ED36-4AA4-ACA5-16A2EBF9FB00}" srcOrd="6" destOrd="0" presId="urn:microsoft.com/office/officeart/2018/2/layout/IconVerticalSolidList"/>
    <dgm:cxn modelId="{6210CD50-DE0F-40F6-9C42-7A8144D266E0}" type="presParOf" srcId="{47AC3B09-ED36-4AA4-ACA5-16A2EBF9FB00}" destId="{D3591E19-A802-497E-B069-395D09B104D9}" srcOrd="0" destOrd="0" presId="urn:microsoft.com/office/officeart/2018/2/layout/IconVerticalSolidList"/>
    <dgm:cxn modelId="{04731423-33C2-4BD2-A29A-D1AD8A8FB4C0}" type="presParOf" srcId="{47AC3B09-ED36-4AA4-ACA5-16A2EBF9FB00}" destId="{40F2B8B1-AA2A-4C9F-A832-94426C498F84}" srcOrd="1" destOrd="0" presId="urn:microsoft.com/office/officeart/2018/2/layout/IconVerticalSolidList"/>
    <dgm:cxn modelId="{8A7DF4DD-BD11-4D5B-BF78-31B3D1844559}" type="presParOf" srcId="{47AC3B09-ED36-4AA4-ACA5-16A2EBF9FB00}" destId="{4EBD58BF-5A57-4DB1-896E-1384EBE993E9}" srcOrd="2" destOrd="0" presId="urn:microsoft.com/office/officeart/2018/2/layout/IconVerticalSolidList"/>
    <dgm:cxn modelId="{1C6D4259-668D-4330-9A16-1BD558A2CB5C}" type="presParOf" srcId="{47AC3B09-ED36-4AA4-ACA5-16A2EBF9FB00}" destId="{906099E1-783D-4A44-9069-B09B53B626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2DAD97-000F-4A39-8DF9-439AC409728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301D3B18-C927-4BAE-B882-3A788B0B4508}">
      <dgm:prSet/>
      <dgm:spPr/>
      <dgm:t>
        <a:bodyPr/>
        <a:lstStyle/>
        <a:p>
          <a:r>
            <a:rPr lang="en-US"/>
            <a:t>Dopamine antagonists (D</a:t>
          </a:r>
          <a:r>
            <a:rPr lang="en-US" baseline="-25000"/>
            <a:t>2</a:t>
          </a:r>
          <a:r>
            <a:rPr lang="en-US"/>
            <a:t> receptor antagonists)</a:t>
          </a:r>
        </a:p>
      </dgm:t>
    </dgm:pt>
    <dgm:pt modelId="{4E88D46A-B19C-4206-84C2-ACFB15AC0294}" type="parTrans" cxnId="{7E9D9112-9EB5-4399-8C0F-011EF7C0C610}">
      <dgm:prSet/>
      <dgm:spPr/>
      <dgm:t>
        <a:bodyPr/>
        <a:lstStyle/>
        <a:p>
          <a:endParaRPr lang="en-US"/>
        </a:p>
      </dgm:t>
    </dgm:pt>
    <dgm:pt modelId="{44488116-BA5F-4564-99B6-429274963A99}" type="sibTrans" cxnId="{7E9D9112-9EB5-4399-8C0F-011EF7C0C610}">
      <dgm:prSet/>
      <dgm:spPr/>
      <dgm:t>
        <a:bodyPr/>
        <a:lstStyle/>
        <a:p>
          <a:endParaRPr lang="en-US"/>
        </a:p>
      </dgm:t>
    </dgm:pt>
    <dgm:pt modelId="{60C859EB-9055-4772-88F1-D5CAB107E6D8}">
      <dgm:prSet/>
      <dgm:spPr/>
      <dgm:t>
        <a:bodyPr/>
        <a:lstStyle/>
        <a:p>
          <a:r>
            <a:rPr lang="en-US"/>
            <a:t>Target positive symptoms of schizophrenia</a:t>
          </a:r>
        </a:p>
      </dgm:t>
    </dgm:pt>
    <dgm:pt modelId="{E77DAE09-CD9E-4B97-BEEC-656F0DCFD847}" type="parTrans" cxnId="{1BACA2CE-8103-4274-99AF-5CD0CA82D04A}">
      <dgm:prSet/>
      <dgm:spPr/>
      <dgm:t>
        <a:bodyPr/>
        <a:lstStyle/>
        <a:p>
          <a:endParaRPr lang="en-US"/>
        </a:p>
      </dgm:t>
    </dgm:pt>
    <dgm:pt modelId="{DF61CC9D-791D-4D35-8AF3-2D00CF417A66}" type="sibTrans" cxnId="{1BACA2CE-8103-4274-99AF-5CD0CA82D04A}">
      <dgm:prSet/>
      <dgm:spPr/>
      <dgm:t>
        <a:bodyPr/>
        <a:lstStyle/>
        <a:p>
          <a:endParaRPr lang="en-US"/>
        </a:p>
      </dgm:t>
    </dgm:pt>
    <dgm:pt modelId="{351C9D7C-B369-455B-85D1-263DC9C8BAD2}">
      <dgm:prSet/>
      <dgm:spPr/>
      <dgm:t>
        <a:bodyPr/>
        <a:lstStyle/>
        <a:p>
          <a:r>
            <a:rPr lang="en-US"/>
            <a:t>Advantage</a:t>
          </a:r>
        </a:p>
      </dgm:t>
    </dgm:pt>
    <dgm:pt modelId="{66AF563A-B9E0-455A-B95B-032B75B546D0}" type="parTrans" cxnId="{8ED6414D-E81F-4178-91F6-C1B8D60C2CF6}">
      <dgm:prSet/>
      <dgm:spPr/>
      <dgm:t>
        <a:bodyPr/>
        <a:lstStyle/>
        <a:p>
          <a:endParaRPr lang="en-US"/>
        </a:p>
      </dgm:t>
    </dgm:pt>
    <dgm:pt modelId="{BC9A5536-557A-4278-A2AA-9700C4C03AB1}" type="sibTrans" cxnId="{8ED6414D-E81F-4178-91F6-C1B8D60C2CF6}">
      <dgm:prSet/>
      <dgm:spPr/>
      <dgm:t>
        <a:bodyPr/>
        <a:lstStyle/>
        <a:p>
          <a:endParaRPr lang="en-US"/>
        </a:p>
      </dgm:t>
    </dgm:pt>
    <dgm:pt modelId="{348928A1-27FD-4364-967D-3A54E56FB407}">
      <dgm:prSet/>
      <dgm:spPr/>
      <dgm:t>
        <a:bodyPr/>
        <a:lstStyle/>
        <a:p>
          <a:r>
            <a:rPr lang="en-US"/>
            <a:t>Less expensive than second generation </a:t>
          </a:r>
        </a:p>
      </dgm:t>
    </dgm:pt>
    <dgm:pt modelId="{F9E225D1-4D6B-4832-B1E2-925CA8980217}" type="parTrans" cxnId="{EFD37650-E689-42D4-9AC2-5820580739BB}">
      <dgm:prSet/>
      <dgm:spPr/>
      <dgm:t>
        <a:bodyPr/>
        <a:lstStyle/>
        <a:p>
          <a:endParaRPr lang="en-US"/>
        </a:p>
      </dgm:t>
    </dgm:pt>
    <dgm:pt modelId="{526F633A-3A04-41A2-ADA3-ACD6158C8252}" type="sibTrans" cxnId="{EFD37650-E689-42D4-9AC2-5820580739BB}">
      <dgm:prSet/>
      <dgm:spPr/>
      <dgm:t>
        <a:bodyPr/>
        <a:lstStyle/>
        <a:p>
          <a:endParaRPr lang="en-US"/>
        </a:p>
      </dgm:t>
    </dgm:pt>
    <dgm:pt modelId="{3F78BEF1-42EE-41A5-8DD4-C7D023AF9196}">
      <dgm:prSet/>
      <dgm:spPr/>
      <dgm:t>
        <a:bodyPr/>
        <a:lstStyle/>
        <a:p>
          <a:r>
            <a:rPr lang="en-US"/>
            <a:t>Disadvantages</a:t>
          </a:r>
        </a:p>
      </dgm:t>
    </dgm:pt>
    <dgm:pt modelId="{F7F27B2F-E634-430E-98A9-3F8A7816F4B6}" type="parTrans" cxnId="{BBE861CF-4F94-4C1F-87AE-E97A2B81BA65}">
      <dgm:prSet/>
      <dgm:spPr/>
      <dgm:t>
        <a:bodyPr/>
        <a:lstStyle/>
        <a:p>
          <a:endParaRPr lang="en-US"/>
        </a:p>
      </dgm:t>
    </dgm:pt>
    <dgm:pt modelId="{503294A7-EEC3-473D-8813-2AB7FEA2E5D3}" type="sibTrans" cxnId="{BBE861CF-4F94-4C1F-87AE-E97A2B81BA65}">
      <dgm:prSet/>
      <dgm:spPr/>
      <dgm:t>
        <a:bodyPr/>
        <a:lstStyle/>
        <a:p>
          <a:endParaRPr lang="en-US"/>
        </a:p>
      </dgm:t>
    </dgm:pt>
    <dgm:pt modelId="{C9DE3329-6AB8-41D2-A4AB-2308409B7702}">
      <dgm:prSet/>
      <dgm:spPr/>
      <dgm:t>
        <a:bodyPr/>
        <a:lstStyle/>
        <a:p>
          <a:r>
            <a:rPr lang="en-US"/>
            <a:t>Extrapyramidal side effects (EPS)</a:t>
          </a:r>
        </a:p>
      </dgm:t>
    </dgm:pt>
    <dgm:pt modelId="{45425247-7DE7-44FC-B271-E4311F114FF2}" type="parTrans" cxnId="{7CA4A137-D54A-41E1-B8BF-DF6179EA41A0}">
      <dgm:prSet/>
      <dgm:spPr/>
      <dgm:t>
        <a:bodyPr/>
        <a:lstStyle/>
        <a:p>
          <a:endParaRPr lang="en-US"/>
        </a:p>
      </dgm:t>
    </dgm:pt>
    <dgm:pt modelId="{17E75C3A-D6E0-45D6-AF3B-3DBA1B01A8CE}" type="sibTrans" cxnId="{7CA4A137-D54A-41E1-B8BF-DF6179EA41A0}">
      <dgm:prSet/>
      <dgm:spPr/>
      <dgm:t>
        <a:bodyPr/>
        <a:lstStyle/>
        <a:p>
          <a:endParaRPr lang="en-US"/>
        </a:p>
      </dgm:t>
    </dgm:pt>
    <dgm:pt modelId="{DE31F48A-DC1F-4A95-8778-F66024951741}">
      <dgm:prSet/>
      <dgm:spPr/>
      <dgm:t>
        <a:bodyPr/>
        <a:lstStyle/>
        <a:p>
          <a:r>
            <a:rPr lang="en-US"/>
            <a:t>Anticholinergic (ACh) side effects</a:t>
          </a:r>
        </a:p>
      </dgm:t>
    </dgm:pt>
    <dgm:pt modelId="{FB0FF122-6E20-45F4-90B2-A49FFA379027}" type="parTrans" cxnId="{677C40E7-479E-4CA4-BE81-BD5890458FA6}">
      <dgm:prSet/>
      <dgm:spPr/>
      <dgm:t>
        <a:bodyPr/>
        <a:lstStyle/>
        <a:p>
          <a:endParaRPr lang="en-US"/>
        </a:p>
      </dgm:t>
    </dgm:pt>
    <dgm:pt modelId="{7D153F56-5B60-4BEC-9A39-D56D596EE0DA}" type="sibTrans" cxnId="{677C40E7-479E-4CA4-BE81-BD5890458FA6}">
      <dgm:prSet/>
      <dgm:spPr/>
      <dgm:t>
        <a:bodyPr/>
        <a:lstStyle/>
        <a:p>
          <a:endParaRPr lang="en-US"/>
        </a:p>
      </dgm:t>
    </dgm:pt>
    <dgm:pt modelId="{8921BE11-3751-49C4-B73B-F74469BF9F05}">
      <dgm:prSet/>
      <dgm:spPr/>
      <dgm:t>
        <a:bodyPr/>
        <a:lstStyle/>
        <a:p>
          <a:r>
            <a:rPr lang="en-US"/>
            <a:t>Tardive dyskinesia</a:t>
          </a:r>
        </a:p>
      </dgm:t>
    </dgm:pt>
    <dgm:pt modelId="{9829B73C-8B3F-4B5F-9824-06FB755AE9C0}" type="parTrans" cxnId="{65C480D3-8976-4B8E-8A13-4715B219A856}">
      <dgm:prSet/>
      <dgm:spPr/>
      <dgm:t>
        <a:bodyPr/>
        <a:lstStyle/>
        <a:p>
          <a:endParaRPr lang="en-US"/>
        </a:p>
      </dgm:t>
    </dgm:pt>
    <dgm:pt modelId="{DC776294-B3CB-4F70-B8BD-38DEB4584942}" type="sibTrans" cxnId="{65C480D3-8976-4B8E-8A13-4715B219A856}">
      <dgm:prSet/>
      <dgm:spPr/>
      <dgm:t>
        <a:bodyPr/>
        <a:lstStyle/>
        <a:p>
          <a:endParaRPr lang="en-US"/>
        </a:p>
      </dgm:t>
    </dgm:pt>
    <dgm:pt modelId="{4AA59DCE-7E7A-400D-9AFF-136CBE7DAD87}">
      <dgm:prSet/>
      <dgm:spPr/>
      <dgm:t>
        <a:bodyPr/>
        <a:lstStyle/>
        <a:p>
          <a:r>
            <a:rPr lang="en-US" dirty="0"/>
            <a:t>Metabolic effects – weight gain, diabetes, dyslipidemia</a:t>
          </a:r>
        </a:p>
      </dgm:t>
    </dgm:pt>
    <dgm:pt modelId="{EDA5E176-7418-4D80-B631-8316A45EE8C8}" type="parTrans" cxnId="{511726E0-5331-468C-9A7F-62E954F4C0FE}">
      <dgm:prSet/>
      <dgm:spPr/>
      <dgm:t>
        <a:bodyPr/>
        <a:lstStyle/>
        <a:p>
          <a:endParaRPr lang="en-US"/>
        </a:p>
      </dgm:t>
    </dgm:pt>
    <dgm:pt modelId="{8274A424-61D6-460C-9BD1-E73BAD5C9592}" type="sibTrans" cxnId="{511726E0-5331-468C-9A7F-62E954F4C0FE}">
      <dgm:prSet/>
      <dgm:spPr/>
      <dgm:t>
        <a:bodyPr/>
        <a:lstStyle/>
        <a:p>
          <a:endParaRPr lang="en-US"/>
        </a:p>
      </dgm:t>
    </dgm:pt>
    <dgm:pt modelId="{A224B07F-F4B9-1A4B-BDED-612E7DB8DC81}">
      <dgm:prSet/>
      <dgm:spPr/>
      <dgm:t>
        <a:bodyPr/>
        <a:lstStyle/>
        <a:p>
          <a:r>
            <a:rPr lang="en-US" dirty="0"/>
            <a:t>Sexual dysfunction</a:t>
          </a:r>
        </a:p>
      </dgm:t>
    </dgm:pt>
    <dgm:pt modelId="{ED02FC20-D298-2740-9AA9-5378F99130A3}" type="parTrans" cxnId="{103211FF-3379-9245-B2B2-5B862A43354F}">
      <dgm:prSet/>
      <dgm:spPr/>
      <dgm:t>
        <a:bodyPr/>
        <a:lstStyle/>
        <a:p>
          <a:endParaRPr lang="en-US"/>
        </a:p>
      </dgm:t>
    </dgm:pt>
    <dgm:pt modelId="{F4AFC5F6-7274-2B40-88CF-A9481F9A20F5}" type="sibTrans" cxnId="{103211FF-3379-9245-B2B2-5B862A43354F}">
      <dgm:prSet/>
      <dgm:spPr/>
      <dgm:t>
        <a:bodyPr/>
        <a:lstStyle/>
        <a:p>
          <a:endParaRPr lang="en-US"/>
        </a:p>
      </dgm:t>
    </dgm:pt>
    <dgm:pt modelId="{E94DB5BC-64F9-C142-9E83-8EA810419B76}" type="pres">
      <dgm:prSet presAssocID="{BE2DAD97-000F-4A39-8DF9-439AC4097281}" presName="linear" presStyleCnt="0">
        <dgm:presLayoutVars>
          <dgm:dir/>
          <dgm:animLvl val="lvl"/>
          <dgm:resizeHandles val="exact"/>
        </dgm:presLayoutVars>
      </dgm:prSet>
      <dgm:spPr/>
    </dgm:pt>
    <dgm:pt modelId="{AD40453C-FB02-0243-9631-94572CDBDB77}" type="pres">
      <dgm:prSet presAssocID="{301D3B18-C927-4BAE-B882-3A788B0B4508}" presName="parentLin" presStyleCnt="0"/>
      <dgm:spPr/>
    </dgm:pt>
    <dgm:pt modelId="{E07708F0-3FD1-3747-B4AB-B5EE1E6CC50E}" type="pres">
      <dgm:prSet presAssocID="{301D3B18-C927-4BAE-B882-3A788B0B4508}" presName="parentLeftMargin" presStyleLbl="node1" presStyleIdx="0" presStyleCnt="4"/>
      <dgm:spPr/>
    </dgm:pt>
    <dgm:pt modelId="{6DBEDCD0-0E9B-734A-9C19-66ACC585A4D7}" type="pres">
      <dgm:prSet presAssocID="{301D3B18-C927-4BAE-B882-3A788B0B4508}" presName="parentText" presStyleLbl="node1" presStyleIdx="0" presStyleCnt="4">
        <dgm:presLayoutVars>
          <dgm:chMax val="0"/>
          <dgm:bulletEnabled val="1"/>
        </dgm:presLayoutVars>
      </dgm:prSet>
      <dgm:spPr/>
    </dgm:pt>
    <dgm:pt modelId="{14D01EFA-DE51-0B4A-B3F3-1EB6F97BDE8F}" type="pres">
      <dgm:prSet presAssocID="{301D3B18-C927-4BAE-B882-3A788B0B4508}" presName="negativeSpace" presStyleCnt="0"/>
      <dgm:spPr/>
    </dgm:pt>
    <dgm:pt modelId="{827E97E7-68D1-E441-9E1B-1BEFC1ECD407}" type="pres">
      <dgm:prSet presAssocID="{301D3B18-C927-4BAE-B882-3A788B0B4508}" presName="childText" presStyleLbl="conFgAcc1" presStyleIdx="0" presStyleCnt="4">
        <dgm:presLayoutVars>
          <dgm:bulletEnabled val="1"/>
        </dgm:presLayoutVars>
      </dgm:prSet>
      <dgm:spPr/>
    </dgm:pt>
    <dgm:pt modelId="{87C4E093-22A8-764B-B4E7-050A8C07C2DB}" type="pres">
      <dgm:prSet presAssocID="{44488116-BA5F-4564-99B6-429274963A99}" presName="spaceBetweenRectangles" presStyleCnt="0"/>
      <dgm:spPr/>
    </dgm:pt>
    <dgm:pt modelId="{BB8C8697-726A-F640-B1E8-3C5D72FCF3E9}" type="pres">
      <dgm:prSet presAssocID="{60C859EB-9055-4772-88F1-D5CAB107E6D8}" presName="parentLin" presStyleCnt="0"/>
      <dgm:spPr/>
    </dgm:pt>
    <dgm:pt modelId="{920E8B8D-B23E-514D-A4CE-AE3A4C97E0E9}" type="pres">
      <dgm:prSet presAssocID="{60C859EB-9055-4772-88F1-D5CAB107E6D8}" presName="parentLeftMargin" presStyleLbl="node1" presStyleIdx="0" presStyleCnt="4"/>
      <dgm:spPr/>
    </dgm:pt>
    <dgm:pt modelId="{6E35739E-E7CE-004C-A746-5FCBD509DA88}" type="pres">
      <dgm:prSet presAssocID="{60C859EB-9055-4772-88F1-D5CAB107E6D8}" presName="parentText" presStyleLbl="node1" presStyleIdx="1" presStyleCnt="4">
        <dgm:presLayoutVars>
          <dgm:chMax val="0"/>
          <dgm:bulletEnabled val="1"/>
        </dgm:presLayoutVars>
      </dgm:prSet>
      <dgm:spPr/>
    </dgm:pt>
    <dgm:pt modelId="{91558AC2-022C-CD42-89D2-A110E2431853}" type="pres">
      <dgm:prSet presAssocID="{60C859EB-9055-4772-88F1-D5CAB107E6D8}" presName="negativeSpace" presStyleCnt="0"/>
      <dgm:spPr/>
    </dgm:pt>
    <dgm:pt modelId="{8457D9DD-4C13-7244-B9B3-CD9A5F9567F0}" type="pres">
      <dgm:prSet presAssocID="{60C859EB-9055-4772-88F1-D5CAB107E6D8}" presName="childText" presStyleLbl="conFgAcc1" presStyleIdx="1" presStyleCnt="4">
        <dgm:presLayoutVars>
          <dgm:bulletEnabled val="1"/>
        </dgm:presLayoutVars>
      </dgm:prSet>
      <dgm:spPr/>
    </dgm:pt>
    <dgm:pt modelId="{D2CBA80D-DD6E-4548-A413-6FAE6234293A}" type="pres">
      <dgm:prSet presAssocID="{DF61CC9D-791D-4D35-8AF3-2D00CF417A66}" presName="spaceBetweenRectangles" presStyleCnt="0"/>
      <dgm:spPr/>
    </dgm:pt>
    <dgm:pt modelId="{246478B7-4114-914B-90D5-B64F525ED5A8}" type="pres">
      <dgm:prSet presAssocID="{351C9D7C-B369-455B-85D1-263DC9C8BAD2}" presName="parentLin" presStyleCnt="0"/>
      <dgm:spPr/>
    </dgm:pt>
    <dgm:pt modelId="{8960AFFA-C95D-2549-8F06-ED51A8DF5984}" type="pres">
      <dgm:prSet presAssocID="{351C9D7C-B369-455B-85D1-263DC9C8BAD2}" presName="parentLeftMargin" presStyleLbl="node1" presStyleIdx="1" presStyleCnt="4"/>
      <dgm:spPr/>
    </dgm:pt>
    <dgm:pt modelId="{7E37D3EF-E95E-474D-AC6C-532E967FED64}" type="pres">
      <dgm:prSet presAssocID="{351C9D7C-B369-455B-85D1-263DC9C8BAD2}" presName="parentText" presStyleLbl="node1" presStyleIdx="2" presStyleCnt="4">
        <dgm:presLayoutVars>
          <dgm:chMax val="0"/>
          <dgm:bulletEnabled val="1"/>
        </dgm:presLayoutVars>
      </dgm:prSet>
      <dgm:spPr/>
    </dgm:pt>
    <dgm:pt modelId="{19F1A230-4AA0-584B-8F62-C746F964CCAE}" type="pres">
      <dgm:prSet presAssocID="{351C9D7C-B369-455B-85D1-263DC9C8BAD2}" presName="negativeSpace" presStyleCnt="0"/>
      <dgm:spPr/>
    </dgm:pt>
    <dgm:pt modelId="{D07FC93C-609B-9D47-9234-8FF20316A143}" type="pres">
      <dgm:prSet presAssocID="{351C9D7C-B369-455B-85D1-263DC9C8BAD2}" presName="childText" presStyleLbl="conFgAcc1" presStyleIdx="2" presStyleCnt="4">
        <dgm:presLayoutVars>
          <dgm:bulletEnabled val="1"/>
        </dgm:presLayoutVars>
      </dgm:prSet>
      <dgm:spPr/>
    </dgm:pt>
    <dgm:pt modelId="{50917793-66E9-4843-BDE4-CF4AD247C49C}" type="pres">
      <dgm:prSet presAssocID="{BC9A5536-557A-4278-A2AA-9700C4C03AB1}" presName="spaceBetweenRectangles" presStyleCnt="0"/>
      <dgm:spPr/>
    </dgm:pt>
    <dgm:pt modelId="{A5C64134-D83D-3240-8D21-145D69A39A44}" type="pres">
      <dgm:prSet presAssocID="{3F78BEF1-42EE-41A5-8DD4-C7D023AF9196}" presName="parentLin" presStyleCnt="0"/>
      <dgm:spPr/>
    </dgm:pt>
    <dgm:pt modelId="{16CF8BFD-0313-3A42-952D-AD04D2FD52FC}" type="pres">
      <dgm:prSet presAssocID="{3F78BEF1-42EE-41A5-8DD4-C7D023AF9196}" presName="parentLeftMargin" presStyleLbl="node1" presStyleIdx="2" presStyleCnt="4"/>
      <dgm:spPr/>
    </dgm:pt>
    <dgm:pt modelId="{1CD25D21-BD44-CD47-A9E6-A35A1E8C98D0}" type="pres">
      <dgm:prSet presAssocID="{3F78BEF1-42EE-41A5-8DD4-C7D023AF9196}" presName="parentText" presStyleLbl="node1" presStyleIdx="3" presStyleCnt="4">
        <dgm:presLayoutVars>
          <dgm:chMax val="0"/>
          <dgm:bulletEnabled val="1"/>
        </dgm:presLayoutVars>
      </dgm:prSet>
      <dgm:spPr/>
    </dgm:pt>
    <dgm:pt modelId="{F0FFC86F-E7B4-C045-BE24-03D61E93FE77}" type="pres">
      <dgm:prSet presAssocID="{3F78BEF1-42EE-41A5-8DD4-C7D023AF9196}" presName="negativeSpace" presStyleCnt="0"/>
      <dgm:spPr/>
    </dgm:pt>
    <dgm:pt modelId="{DD028387-3EC9-F240-866B-886182EA69B9}" type="pres">
      <dgm:prSet presAssocID="{3F78BEF1-42EE-41A5-8DD4-C7D023AF9196}" presName="childText" presStyleLbl="conFgAcc1" presStyleIdx="3" presStyleCnt="4">
        <dgm:presLayoutVars>
          <dgm:bulletEnabled val="1"/>
        </dgm:presLayoutVars>
      </dgm:prSet>
      <dgm:spPr/>
    </dgm:pt>
  </dgm:ptLst>
  <dgm:cxnLst>
    <dgm:cxn modelId="{16CBDE04-0412-6249-8F68-6BAB21BA1ABE}" type="presOf" srcId="{60C859EB-9055-4772-88F1-D5CAB107E6D8}" destId="{920E8B8D-B23E-514D-A4CE-AE3A4C97E0E9}" srcOrd="0" destOrd="0" presId="urn:microsoft.com/office/officeart/2005/8/layout/list1"/>
    <dgm:cxn modelId="{75FEA811-BEEF-6E40-A965-A9F7649F48AE}" type="presOf" srcId="{3F78BEF1-42EE-41A5-8DD4-C7D023AF9196}" destId="{16CF8BFD-0313-3A42-952D-AD04D2FD52FC}" srcOrd="0" destOrd="0" presId="urn:microsoft.com/office/officeart/2005/8/layout/list1"/>
    <dgm:cxn modelId="{7E9D9112-9EB5-4399-8C0F-011EF7C0C610}" srcId="{BE2DAD97-000F-4A39-8DF9-439AC4097281}" destId="{301D3B18-C927-4BAE-B882-3A788B0B4508}" srcOrd="0" destOrd="0" parTransId="{4E88D46A-B19C-4206-84C2-ACFB15AC0294}" sibTransId="{44488116-BA5F-4564-99B6-429274963A99}"/>
    <dgm:cxn modelId="{2DF16525-44D3-524C-A49B-41CA83136AF7}" type="presOf" srcId="{60C859EB-9055-4772-88F1-D5CAB107E6D8}" destId="{6E35739E-E7CE-004C-A746-5FCBD509DA88}" srcOrd="1" destOrd="0" presId="urn:microsoft.com/office/officeart/2005/8/layout/list1"/>
    <dgm:cxn modelId="{7CA4A137-D54A-41E1-B8BF-DF6179EA41A0}" srcId="{3F78BEF1-42EE-41A5-8DD4-C7D023AF9196}" destId="{C9DE3329-6AB8-41D2-A4AB-2308409B7702}" srcOrd="0" destOrd="0" parTransId="{45425247-7DE7-44FC-B271-E4311F114FF2}" sibTransId="{17E75C3A-D6E0-45D6-AF3B-3DBA1B01A8CE}"/>
    <dgm:cxn modelId="{FF64E044-2026-AC4D-89F9-6BAB2BC7AB0E}" type="presOf" srcId="{8921BE11-3751-49C4-B73B-F74469BF9F05}" destId="{DD028387-3EC9-F240-866B-886182EA69B9}" srcOrd="0" destOrd="2" presId="urn:microsoft.com/office/officeart/2005/8/layout/list1"/>
    <dgm:cxn modelId="{36488447-BD8C-8C4D-A423-598A67826FE7}" type="presOf" srcId="{A224B07F-F4B9-1A4B-BDED-612E7DB8DC81}" destId="{DD028387-3EC9-F240-866B-886182EA69B9}" srcOrd="0" destOrd="4" presId="urn:microsoft.com/office/officeart/2005/8/layout/list1"/>
    <dgm:cxn modelId="{8ED6414D-E81F-4178-91F6-C1B8D60C2CF6}" srcId="{BE2DAD97-000F-4A39-8DF9-439AC4097281}" destId="{351C9D7C-B369-455B-85D1-263DC9C8BAD2}" srcOrd="2" destOrd="0" parTransId="{66AF563A-B9E0-455A-B95B-032B75B546D0}" sibTransId="{BC9A5536-557A-4278-A2AA-9700C4C03AB1}"/>
    <dgm:cxn modelId="{EFD37650-E689-42D4-9AC2-5820580739BB}" srcId="{351C9D7C-B369-455B-85D1-263DC9C8BAD2}" destId="{348928A1-27FD-4364-967D-3A54E56FB407}" srcOrd="0" destOrd="0" parTransId="{F9E225D1-4D6B-4832-B1E2-925CA8980217}" sibTransId="{526F633A-3A04-41A2-ADA3-ACD6158C8252}"/>
    <dgm:cxn modelId="{B4624159-75D1-3A4E-BBFC-C8987D9AE613}" type="presOf" srcId="{301D3B18-C927-4BAE-B882-3A788B0B4508}" destId="{E07708F0-3FD1-3747-B4AB-B5EE1E6CC50E}" srcOrd="0" destOrd="0" presId="urn:microsoft.com/office/officeart/2005/8/layout/list1"/>
    <dgm:cxn modelId="{53B78371-65F6-E845-951F-6A70414309D3}" type="presOf" srcId="{4AA59DCE-7E7A-400D-9AFF-136CBE7DAD87}" destId="{DD028387-3EC9-F240-866B-886182EA69B9}" srcOrd="0" destOrd="3" presId="urn:microsoft.com/office/officeart/2005/8/layout/list1"/>
    <dgm:cxn modelId="{FB12DA8A-2EA7-4A4A-B168-260586D5E9A7}" type="presOf" srcId="{DE31F48A-DC1F-4A95-8778-F66024951741}" destId="{DD028387-3EC9-F240-866B-886182EA69B9}" srcOrd="0" destOrd="1" presId="urn:microsoft.com/office/officeart/2005/8/layout/list1"/>
    <dgm:cxn modelId="{10356A93-D729-EE43-886F-2EF7CBCE1786}" type="presOf" srcId="{BE2DAD97-000F-4A39-8DF9-439AC4097281}" destId="{E94DB5BC-64F9-C142-9E83-8EA810419B76}" srcOrd="0" destOrd="0" presId="urn:microsoft.com/office/officeart/2005/8/layout/list1"/>
    <dgm:cxn modelId="{AC30D49D-4C7B-9A41-A8A0-B612E61412EF}" type="presOf" srcId="{351C9D7C-B369-455B-85D1-263DC9C8BAD2}" destId="{8960AFFA-C95D-2549-8F06-ED51A8DF5984}" srcOrd="0" destOrd="0" presId="urn:microsoft.com/office/officeart/2005/8/layout/list1"/>
    <dgm:cxn modelId="{C2810BAC-F5CB-3143-887C-C8081210B7B4}" type="presOf" srcId="{348928A1-27FD-4364-967D-3A54E56FB407}" destId="{D07FC93C-609B-9D47-9234-8FF20316A143}" srcOrd="0" destOrd="0" presId="urn:microsoft.com/office/officeart/2005/8/layout/list1"/>
    <dgm:cxn modelId="{176237AD-1515-1945-8ED3-0592A7F2272E}" type="presOf" srcId="{351C9D7C-B369-455B-85D1-263DC9C8BAD2}" destId="{7E37D3EF-E95E-474D-AC6C-532E967FED64}" srcOrd="1" destOrd="0" presId="urn:microsoft.com/office/officeart/2005/8/layout/list1"/>
    <dgm:cxn modelId="{129DAECA-E524-9C48-9655-A8D477931CCD}" type="presOf" srcId="{3F78BEF1-42EE-41A5-8DD4-C7D023AF9196}" destId="{1CD25D21-BD44-CD47-A9E6-A35A1E8C98D0}" srcOrd="1" destOrd="0" presId="urn:microsoft.com/office/officeart/2005/8/layout/list1"/>
    <dgm:cxn modelId="{1BACA2CE-8103-4274-99AF-5CD0CA82D04A}" srcId="{BE2DAD97-000F-4A39-8DF9-439AC4097281}" destId="{60C859EB-9055-4772-88F1-D5CAB107E6D8}" srcOrd="1" destOrd="0" parTransId="{E77DAE09-CD9E-4B97-BEEC-656F0DCFD847}" sibTransId="{DF61CC9D-791D-4D35-8AF3-2D00CF417A66}"/>
    <dgm:cxn modelId="{BBE861CF-4F94-4C1F-87AE-E97A2B81BA65}" srcId="{BE2DAD97-000F-4A39-8DF9-439AC4097281}" destId="{3F78BEF1-42EE-41A5-8DD4-C7D023AF9196}" srcOrd="3" destOrd="0" parTransId="{F7F27B2F-E634-430E-98A9-3F8A7816F4B6}" sibTransId="{503294A7-EEC3-473D-8813-2AB7FEA2E5D3}"/>
    <dgm:cxn modelId="{65C480D3-8976-4B8E-8A13-4715B219A856}" srcId="{3F78BEF1-42EE-41A5-8DD4-C7D023AF9196}" destId="{8921BE11-3751-49C4-B73B-F74469BF9F05}" srcOrd="2" destOrd="0" parTransId="{9829B73C-8B3F-4B5F-9824-06FB755AE9C0}" sibTransId="{DC776294-B3CB-4F70-B8BD-38DEB4584942}"/>
    <dgm:cxn modelId="{511726E0-5331-468C-9A7F-62E954F4C0FE}" srcId="{3F78BEF1-42EE-41A5-8DD4-C7D023AF9196}" destId="{4AA59DCE-7E7A-400D-9AFF-136CBE7DAD87}" srcOrd="3" destOrd="0" parTransId="{EDA5E176-7418-4D80-B631-8316A45EE8C8}" sibTransId="{8274A424-61D6-460C-9BD1-E73BAD5C9592}"/>
    <dgm:cxn modelId="{677C40E7-479E-4CA4-BE81-BD5890458FA6}" srcId="{3F78BEF1-42EE-41A5-8DD4-C7D023AF9196}" destId="{DE31F48A-DC1F-4A95-8778-F66024951741}" srcOrd="1" destOrd="0" parTransId="{FB0FF122-6E20-45F4-90B2-A49FFA379027}" sibTransId="{7D153F56-5B60-4BEC-9A39-D56D596EE0DA}"/>
    <dgm:cxn modelId="{916AB0E9-37DC-3545-8DA6-186E3220E313}" type="presOf" srcId="{C9DE3329-6AB8-41D2-A4AB-2308409B7702}" destId="{DD028387-3EC9-F240-866B-886182EA69B9}" srcOrd="0" destOrd="0" presId="urn:microsoft.com/office/officeart/2005/8/layout/list1"/>
    <dgm:cxn modelId="{D37243F1-7FCA-2D49-90C7-F6EEF2B47604}" type="presOf" srcId="{301D3B18-C927-4BAE-B882-3A788B0B4508}" destId="{6DBEDCD0-0E9B-734A-9C19-66ACC585A4D7}" srcOrd="1" destOrd="0" presId="urn:microsoft.com/office/officeart/2005/8/layout/list1"/>
    <dgm:cxn modelId="{103211FF-3379-9245-B2B2-5B862A43354F}" srcId="{3F78BEF1-42EE-41A5-8DD4-C7D023AF9196}" destId="{A224B07F-F4B9-1A4B-BDED-612E7DB8DC81}" srcOrd="4" destOrd="0" parTransId="{ED02FC20-D298-2740-9AA9-5378F99130A3}" sibTransId="{F4AFC5F6-7274-2B40-88CF-A9481F9A20F5}"/>
    <dgm:cxn modelId="{F1D9C7C7-F71A-F240-992F-ECAB6FA772DF}" type="presParOf" srcId="{E94DB5BC-64F9-C142-9E83-8EA810419B76}" destId="{AD40453C-FB02-0243-9631-94572CDBDB77}" srcOrd="0" destOrd="0" presId="urn:microsoft.com/office/officeart/2005/8/layout/list1"/>
    <dgm:cxn modelId="{0C458155-7406-1247-BEBC-D8E0FDFA7F82}" type="presParOf" srcId="{AD40453C-FB02-0243-9631-94572CDBDB77}" destId="{E07708F0-3FD1-3747-B4AB-B5EE1E6CC50E}" srcOrd="0" destOrd="0" presId="urn:microsoft.com/office/officeart/2005/8/layout/list1"/>
    <dgm:cxn modelId="{2A3D04DB-BA73-BF48-8E76-575925A6E7C6}" type="presParOf" srcId="{AD40453C-FB02-0243-9631-94572CDBDB77}" destId="{6DBEDCD0-0E9B-734A-9C19-66ACC585A4D7}" srcOrd="1" destOrd="0" presId="urn:microsoft.com/office/officeart/2005/8/layout/list1"/>
    <dgm:cxn modelId="{55B08B40-E07F-0347-A59B-D8EEEBC884C6}" type="presParOf" srcId="{E94DB5BC-64F9-C142-9E83-8EA810419B76}" destId="{14D01EFA-DE51-0B4A-B3F3-1EB6F97BDE8F}" srcOrd="1" destOrd="0" presId="urn:microsoft.com/office/officeart/2005/8/layout/list1"/>
    <dgm:cxn modelId="{50EED038-C759-1D46-B1E9-2C5CF4F8C147}" type="presParOf" srcId="{E94DB5BC-64F9-C142-9E83-8EA810419B76}" destId="{827E97E7-68D1-E441-9E1B-1BEFC1ECD407}" srcOrd="2" destOrd="0" presId="urn:microsoft.com/office/officeart/2005/8/layout/list1"/>
    <dgm:cxn modelId="{2E2B4F7C-606C-A74D-A10C-A09111CF7647}" type="presParOf" srcId="{E94DB5BC-64F9-C142-9E83-8EA810419B76}" destId="{87C4E093-22A8-764B-B4E7-050A8C07C2DB}" srcOrd="3" destOrd="0" presId="urn:microsoft.com/office/officeart/2005/8/layout/list1"/>
    <dgm:cxn modelId="{9CBEDDA3-740F-0041-956D-29D4532B9BAE}" type="presParOf" srcId="{E94DB5BC-64F9-C142-9E83-8EA810419B76}" destId="{BB8C8697-726A-F640-B1E8-3C5D72FCF3E9}" srcOrd="4" destOrd="0" presId="urn:microsoft.com/office/officeart/2005/8/layout/list1"/>
    <dgm:cxn modelId="{39F4AC5C-C34D-794F-9A48-C506ACFEE8D4}" type="presParOf" srcId="{BB8C8697-726A-F640-B1E8-3C5D72FCF3E9}" destId="{920E8B8D-B23E-514D-A4CE-AE3A4C97E0E9}" srcOrd="0" destOrd="0" presId="urn:microsoft.com/office/officeart/2005/8/layout/list1"/>
    <dgm:cxn modelId="{C205590C-8E83-0B4A-B3A5-934C61C47724}" type="presParOf" srcId="{BB8C8697-726A-F640-B1E8-3C5D72FCF3E9}" destId="{6E35739E-E7CE-004C-A746-5FCBD509DA88}" srcOrd="1" destOrd="0" presId="urn:microsoft.com/office/officeart/2005/8/layout/list1"/>
    <dgm:cxn modelId="{684B10F1-0288-834F-909D-2CCE62D8F25E}" type="presParOf" srcId="{E94DB5BC-64F9-C142-9E83-8EA810419B76}" destId="{91558AC2-022C-CD42-89D2-A110E2431853}" srcOrd="5" destOrd="0" presId="urn:microsoft.com/office/officeart/2005/8/layout/list1"/>
    <dgm:cxn modelId="{7580FC37-9A55-2549-AA8E-D6FC26C3EB8A}" type="presParOf" srcId="{E94DB5BC-64F9-C142-9E83-8EA810419B76}" destId="{8457D9DD-4C13-7244-B9B3-CD9A5F9567F0}" srcOrd="6" destOrd="0" presId="urn:microsoft.com/office/officeart/2005/8/layout/list1"/>
    <dgm:cxn modelId="{39E6A1F7-2D9D-5941-ABA2-7DC5042BE7F8}" type="presParOf" srcId="{E94DB5BC-64F9-C142-9E83-8EA810419B76}" destId="{D2CBA80D-DD6E-4548-A413-6FAE6234293A}" srcOrd="7" destOrd="0" presId="urn:microsoft.com/office/officeart/2005/8/layout/list1"/>
    <dgm:cxn modelId="{D1BCDBCE-3547-2242-AE62-6469E090FCE0}" type="presParOf" srcId="{E94DB5BC-64F9-C142-9E83-8EA810419B76}" destId="{246478B7-4114-914B-90D5-B64F525ED5A8}" srcOrd="8" destOrd="0" presId="urn:microsoft.com/office/officeart/2005/8/layout/list1"/>
    <dgm:cxn modelId="{8A1CAF8A-20DD-9741-9ED1-18BAF997D852}" type="presParOf" srcId="{246478B7-4114-914B-90D5-B64F525ED5A8}" destId="{8960AFFA-C95D-2549-8F06-ED51A8DF5984}" srcOrd="0" destOrd="0" presId="urn:microsoft.com/office/officeart/2005/8/layout/list1"/>
    <dgm:cxn modelId="{D9D20A97-C7D3-6643-BD54-C60C90DAA396}" type="presParOf" srcId="{246478B7-4114-914B-90D5-B64F525ED5A8}" destId="{7E37D3EF-E95E-474D-AC6C-532E967FED64}" srcOrd="1" destOrd="0" presId="urn:microsoft.com/office/officeart/2005/8/layout/list1"/>
    <dgm:cxn modelId="{BA36F9D4-605D-214F-B00E-70F7FCC6764F}" type="presParOf" srcId="{E94DB5BC-64F9-C142-9E83-8EA810419B76}" destId="{19F1A230-4AA0-584B-8F62-C746F964CCAE}" srcOrd="9" destOrd="0" presId="urn:microsoft.com/office/officeart/2005/8/layout/list1"/>
    <dgm:cxn modelId="{2110AFDD-E727-2F45-8812-BC8A0C542D24}" type="presParOf" srcId="{E94DB5BC-64F9-C142-9E83-8EA810419B76}" destId="{D07FC93C-609B-9D47-9234-8FF20316A143}" srcOrd="10" destOrd="0" presId="urn:microsoft.com/office/officeart/2005/8/layout/list1"/>
    <dgm:cxn modelId="{532F69AF-2C13-834E-BC32-977BE5BE7455}" type="presParOf" srcId="{E94DB5BC-64F9-C142-9E83-8EA810419B76}" destId="{50917793-66E9-4843-BDE4-CF4AD247C49C}" srcOrd="11" destOrd="0" presId="urn:microsoft.com/office/officeart/2005/8/layout/list1"/>
    <dgm:cxn modelId="{236FEB9A-D701-F54C-BE66-11BA21487550}" type="presParOf" srcId="{E94DB5BC-64F9-C142-9E83-8EA810419B76}" destId="{A5C64134-D83D-3240-8D21-145D69A39A44}" srcOrd="12" destOrd="0" presId="urn:microsoft.com/office/officeart/2005/8/layout/list1"/>
    <dgm:cxn modelId="{F3CD4EEF-F0BB-5F47-97B5-350C95EBBD35}" type="presParOf" srcId="{A5C64134-D83D-3240-8D21-145D69A39A44}" destId="{16CF8BFD-0313-3A42-952D-AD04D2FD52FC}" srcOrd="0" destOrd="0" presId="urn:microsoft.com/office/officeart/2005/8/layout/list1"/>
    <dgm:cxn modelId="{95742471-4986-5A40-8FD7-AD1DA8D78DBC}" type="presParOf" srcId="{A5C64134-D83D-3240-8D21-145D69A39A44}" destId="{1CD25D21-BD44-CD47-A9E6-A35A1E8C98D0}" srcOrd="1" destOrd="0" presId="urn:microsoft.com/office/officeart/2005/8/layout/list1"/>
    <dgm:cxn modelId="{9F000E04-B362-6B4F-854B-0093D854A4E0}" type="presParOf" srcId="{E94DB5BC-64F9-C142-9E83-8EA810419B76}" destId="{F0FFC86F-E7B4-C045-BE24-03D61E93FE77}" srcOrd="13" destOrd="0" presId="urn:microsoft.com/office/officeart/2005/8/layout/list1"/>
    <dgm:cxn modelId="{97CCC173-49B4-8D49-AB36-B0DF1BAF521D}" type="presParOf" srcId="{E94DB5BC-64F9-C142-9E83-8EA810419B76}" destId="{DD028387-3EC9-F240-866B-886182EA69B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72D8BF-9708-43DA-8B9E-EC45F92BE396}"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6591FDC3-B328-4401-86B7-8A8DC6D7ADB1}">
      <dgm:prSet custT="1"/>
      <dgm:spPr/>
      <dgm:t>
        <a:bodyPr/>
        <a:lstStyle/>
        <a:p>
          <a:r>
            <a:rPr lang="en-US" sz="2200" dirty="0"/>
            <a:t>Serotonin (5-HT</a:t>
          </a:r>
          <a:r>
            <a:rPr lang="en-US" sz="2200" baseline="-25000" dirty="0"/>
            <a:t>2A</a:t>
          </a:r>
          <a:r>
            <a:rPr lang="en-US" sz="2200" dirty="0"/>
            <a:t> receptor) and dopamine (D</a:t>
          </a:r>
          <a:r>
            <a:rPr lang="en-US" sz="2200" baseline="-25000" dirty="0"/>
            <a:t>2 </a:t>
          </a:r>
          <a:r>
            <a:rPr lang="en-US" sz="2200" dirty="0"/>
            <a:t>receptor) antagonists</a:t>
          </a:r>
        </a:p>
      </dgm:t>
    </dgm:pt>
    <dgm:pt modelId="{555C5EBE-630D-41D0-A657-21D892905449}" type="parTrans" cxnId="{FFAE3BC2-A955-45A9-BFE7-31C3AB11BC4D}">
      <dgm:prSet/>
      <dgm:spPr/>
      <dgm:t>
        <a:bodyPr/>
        <a:lstStyle/>
        <a:p>
          <a:endParaRPr lang="en-US"/>
        </a:p>
      </dgm:t>
    </dgm:pt>
    <dgm:pt modelId="{4B250CBA-809E-4B3E-813E-F35BA39EDADF}" type="sibTrans" cxnId="{FFAE3BC2-A955-45A9-BFE7-31C3AB11BC4D}">
      <dgm:prSet/>
      <dgm:spPr/>
      <dgm:t>
        <a:bodyPr/>
        <a:lstStyle/>
        <a:p>
          <a:endParaRPr lang="en-US"/>
        </a:p>
      </dgm:t>
    </dgm:pt>
    <dgm:pt modelId="{6439935A-990E-4452-B567-46BBF4FD0D49}">
      <dgm:prSet custT="1"/>
      <dgm:spPr/>
      <dgm:t>
        <a:bodyPr/>
        <a:lstStyle/>
        <a:p>
          <a:r>
            <a:rPr lang="en-US" sz="2200"/>
            <a:t>Treat both positive and negative symptoms</a:t>
          </a:r>
        </a:p>
      </dgm:t>
    </dgm:pt>
    <dgm:pt modelId="{118304EA-4655-4716-9570-6085CBE21FCA}" type="parTrans" cxnId="{4B8E0892-7B9B-44A4-9A62-D74258CFDD1C}">
      <dgm:prSet/>
      <dgm:spPr/>
      <dgm:t>
        <a:bodyPr/>
        <a:lstStyle/>
        <a:p>
          <a:endParaRPr lang="en-US"/>
        </a:p>
      </dgm:t>
    </dgm:pt>
    <dgm:pt modelId="{46236840-84BA-4C53-9248-B1EEA79565CA}" type="sibTrans" cxnId="{4B8E0892-7B9B-44A4-9A62-D74258CFDD1C}">
      <dgm:prSet/>
      <dgm:spPr/>
      <dgm:t>
        <a:bodyPr/>
        <a:lstStyle/>
        <a:p>
          <a:endParaRPr lang="en-US"/>
        </a:p>
      </dgm:t>
    </dgm:pt>
    <dgm:pt modelId="{207A00E8-63F6-445C-8F58-9698A1EF7AFD}">
      <dgm:prSet custT="1"/>
      <dgm:spPr/>
      <dgm:t>
        <a:bodyPr/>
        <a:lstStyle/>
        <a:p>
          <a:r>
            <a:rPr lang="en-US" sz="2200" dirty="0"/>
            <a:t>Advantages – lower side effects</a:t>
          </a:r>
        </a:p>
        <a:p>
          <a:r>
            <a:rPr lang="en-US" sz="2200" dirty="0"/>
            <a:t>Minimal to no EPS</a:t>
          </a:r>
        </a:p>
      </dgm:t>
    </dgm:pt>
    <dgm:pt modelId="{958129E1-5B54-4049-9AC7-68925099B638}" type="parTrans" cxnId="{FC6AC7A6-E6A0-4A04-9EEE-4E8B06F5E13D}">
      <dgm:prSet/>
      <dgm:spPr/>
      <dgm:t>
        <a:bodyPr/>
        <a:lstStyle/>
        <a:p>
          <a:endParaRPr lang="en-US"/>
        </a:p>
      </dgm:t>
    </dgm:pt>
    <dgm:pt modelId="{42E73C12-88C5-407F-8229-2FA59CD22275}" type="sibTrans" cxnId="{FC6AC7A6-E6A0-4A04-9EEE-4E8B06F5E13D}">
      <dgm:prSet/>
      <dgm:spPr/>
      <dgm:t>
        <a:bodyPr/>
        <a:lstStyle/>
        <a:p>
          <a:endParaRPr lang="en-US"/>
        </a:p>
      </dgm:t>
    </dgm:pt>
    <dgm:pt modelId="{CC394EC7-5BD9-4623-B979-461AEB87FBD7}">
      <dgm:prSet custT="1"/>
      <dgm:spPr/>
      <dgm:t>
        <a:bodyPr/>
        <a:lstStyle/>
        <a:p>
          <a:r>
            <a:rPr lang="en-US" sz="2200" dirty="0"/>
            <a:t>Disadvantage—tendency to cause significant weight gain; risk of </a:t>
          </a:r>
          <a:r>
            <a:rPr lang="en-US" sz="2200" i="1" dirty="0"/>
            <a:t>metabolic syndrome</a:t>
          </a:r>
          <a:endParaRPr lang="en-US" sz="2200" dirty="0"/>
        </a:p>
      </dgm:t>
    </dgm:pt>
    <dgm:pt modelId="{22355DD5-1064-44DE-B0E7-A1618AC1B8EE}" type="parTrans" cxnId="{A9D94300-2964-4768-8FB6-A6FD410C63E1}">
      <dgm:prSet/>
      <dgm:spPr/>
      <dgm:t>
        <a:bodyPr/>
        <a:lstStyle/>
        <a:p>
          <a:endParaRPr lang="en-US"/>
        </a:p>
      </dgm:t>
    </dgm:pt>
    <dgm:pt modelId="{6FA05926-BA1C-463A-B78B-D75DDFA7D10C}" type="sibTrans" cxnId="{A9D94300-2964-4768-8FB6-A6FD410C63E1}">
      <dgm:prSet/>
      <dgm:spPr/>
      <dgm:t>
        <a:bodyPr/>
        <a:lstStyle/>
        <a:p>
          <a:endParaRPr lang="en-US"/>
        </a:p>
      </dgm:t>
    </dgm:pt>
    <dgm:pt modelId="{B6B6F0CB-D483-8140-A822-996CC74C9AF8}">
      <dgm:prSet custT="1"/>
      <dgm:spPr/>
      <dgm:t>
        <a:bodyPr/>
        <a:lstStyle/>
        <a:p>
          <a:r>
            <a:rPr lang="en-US" sz="2200" dirty="0"/>
            <a:t>Clozaril (clozapine) -not used first line due to high rates of agranulocytosis; often works for suicidality and treatment resistant patients</a:t>
          </a:r>
        </a:p>
      </dgm:t>
    </dgm:pt>
    <dgm:pt modelId="{937B3108-99FD-1B4D-8B85-6F69A7836ADD}" type="parTrans" cxnId="{B47880C8-1731-794A-816D-0378A7CF064C}">
      <dgm:prSet/>
      <dgm:spPr/>
    </dgm:pt>
    <dgm:pt modelId="{AB980A1B-426C-284E-A92F-B158ECD6A342}" type="sibTrans" cxnId="{B47880C8-1731-794A-816D-0378A7CF064C}">
      <dgm:prSet/>
      <dgm:spPr/>
    </dgm:pt>
    <dgm:pt modelId="{149AF773-ED37-2947-8614-78A4A0475E6D}" type="pres">
      <dgm:prSet presAssocID="{5672D8BF-9708-43DA-8B9E-EC45F92BE396}" presName="linear" presStyleCnt="0">
        <dgm:presLayoutVars>
          <dgm:animLvl val="lvl"/>
          <dgm:resizeHandles val="exact"/>
        </dgm:presLayoutVars>
      </dgm:prSet>
      <dgm:spPr/>
    </dgm:pt>
    <dgm:pt modelId="{CB18D9B3-03D9-124F-9B0F-2B60A0CF41F2}" type="pres">
      <dgm:prSet presAssocID="{6591FDC3-B328-4401-86B7-8A8DC6D7ADB1}" presName="parentText" presStyleLbl="node1" presStyleIdx="0" presStyleCnt="5">
        <dgm:presLayoutVars>
          <dgm:chMax val="0"/>
          <dgm:bulletEnabled val="1"/>
        </dgm:presLayoutVars>
      </dgm:prSet>
      <dgm:spPr/>
    </dgm:pt>
    <dgm:pt modelId="{28CB98FD-04C9-6D4C-9838-B9C2464496C4}" type="pres">
      <dgm:prSet presAssocID="{4B250CBA-809E-4B3E-813E-F35BA39EDADF}" presName="spacer" presStyleCnt="0"/>
      <dgm:spPr/>
    </dgm:pt>
    <dgm:pt modelId="{D9554AF3-4998-7E43-BF3F-58EF6C43A875}" type="pres">
      <dgm:prSet presAssocID="{6439935A-990E-4452-B567-46BBF4FD0D49}" presName="parentText" presStyleLbl="node1" presStyleIdx="1" presStyleCnt="5">
        <dgm:presLayoutVars>
          <dgm:chMax val="0"/>
          <dgm:bulletEnabled val="1"/>
        </dgm:presLayoutVars>
      </dgm:prSet>
      <dgm:spPr/>
    </dgm:pt>
    <dgm:pt modelId="{05D7D45F-2ACC-BC43-84CA-567DF5F9B474}" type="pres">
      <dgm:prSet presAssocID="{46236840-84BA-4C53-9248-B1EEA79565CA}" presName="spacer" presStyleCnt="0"/>
      <dgm:spPr/>
    </dgm:pt>
    <dgm:pt modelId="{03B09460-DB55-9E4F-A319-8CD691235233}" type="pres">
      <dgm:prSet presAssocID="{207A00E8-63F6-445C-8F58-9698A1EF7AFD}" presName="parentText" presStyleLbl="node1" presStyleIdx="2" presStyleCnt="5">
        <dgm:presLayoutVars>
          <dgm:chMax val="0"/>
          <dgm:bulletEnabled val="1"/>
        </dgm:presLayoutVars>
      </dgm:prSet>
      <dgm:spPr/>
    </dgm:pt>
    <dgm:pt modelId="{46F783C6-A12A-AE41-8D19-CBAD5FBC3FC5}" type="pres">
      <dgm:prSet presAssocID="{42E73C12-88C5-407F-8229-2FA59CD22275}" presName="spacer" presStyleCnt="0"/>
      <dgm:spPr/>
    </dgm:pt>
    <dgm:pt modelId="{1BE6A90C-FDE9-984F-9FBE-BA4CABF8971D}" type="pres">
      <dgm:prSet presAssocID="{CC394EC7-5BD9-4623-B979-461AEB87FBD7}" presName="parentText" presStyleLbl="node1" presStyleIdx="3" presStyleCnt="5">
        <dgm:presLayoutVars>
          <dgm:chMax val="0"/>
          <dgm:bulletEnabled val="1"/>
        </dgm:presLayoutVars>
      </dgm:prSet>
      <dgm:spPr/>
    </dgm:pt>
    <dgm:pt modelId="{5C9EFBE1-4CD1-E545-9B7E-DE40CFC0F584}" type="pres">
      <dgm:prSet presAssocID="{6FA05926-BA1C-463A-B78B-D75DDFA7D10C}" presName="spacer" presStyleCnt="0"/>
      <dgm:spPr/>
    </dgm:pt>
    <dgm:pt modelId="{05F37070-21AF-E14A-8808-9F9AE9E79D87}" type="pres">
      <dgm:prSet presAssocID="{B6B6F0CB-D483-8140-A822-996CC74C9AF8}" presName="parentText" presStyleLbl="node1" presStyleIdx="4" presStyleCnt="5">
        <dgm:presLayoutVars>
          <dgm:chMax val="0"/>
          <dgm:bulletEnabled val="1"/>
        </dgm:presLayoutVars>
      </dgm:prSet>
      <dgm:spPr/>
    </dgm:pt>
  </dgm:ptLst>
  <dgm:cxnLst>
    <dgm:cxn modelId="{A9D94300-2964-4768-8FB6-A6FD410C63E1}" srcId="{5672D8BF-9708-43DA-8B9E-EC45F92BE396}" destId="{CC394EC7-5BD9-4623-B979-461AEB87FBD7}" srcOrd="3" destOrd="0" parTransId="{22355DD5-1064-44DE-B0E7-A1618AC1B8EE}" sibTransId="{6FA05926-BA1C-463A-B78B-D75DDFA7D10C}"/>
    <dgm:cxn modelId="{4C09B844-2F61-1946-8750-45DF299CC2C0}" type="presOf" srcId="{B6B6F0CB-D483-8140-A822-996CC74C9AF8}" destId="{05F37070-21AF-E14A-8808-9F9AE9E79D87}" srcOrd="0" destOrd="0" presId="urn:microsoft.com/office/officeart/2005/8/layout/vList2"/>
    <dgm:cxn modelId="{734AE28D-9CEE-6F46-9311-9351C72FFEF6}" type="presOf" srcId="{CC394EC7-5BD9-4623-B979-461AEB87FBD7}" destId="{1BE6A90C-FDE9-984F-9FBE-BA4CABF8971D}" srcOrd="0" destOrd="0" presId="urn:microsoft.com/office/officeart/2005/8/layout/vList2"/>
    <dgm:cxn modelId="{4B8E0892-7B9B-44A4-9A62-D74258CFDD1C}" srcId="{5672D8BF-9708-43DA-8B9E-EC45F92BE396}" destId="{6439935A-990E-4452-B567-46BBF4FD0D49}" srcOrd="1" destOrd="0" parTransId="{118304EA-4655-4716-9570-6085CBE21FCA}" sibTransId="{46236840-84BA-4C53-9248-B1EEA79565CA}"/>
    <dgm:cxn modelId="{FC6AC7A6-E6A0-4A04-9EEE-4E8B06F5E13D}" srcId="{5672D8BF-9708-43DA-8B9E-EC45F92BE396}" destId="{207A00E8-63F6-445C-8F58-9698A1EF7AFD}" srcOrd="2" destOrd="0" parTransId="{958129E1-5B54-4049-9AC7-68925099B638}" sibTransId="{42E73C12-88C5-407F-8229-2FA59CD22275}"/>
    <dgm:cxn modelId="{FAED57B9-0DA7-4543-9063-9F9F87D5E4C7}" type="presOf" srcId="{6439935A-990E-4452-B567-46BBF4FD0D49}" destId="{D9554AF3-4998-7E43-BF3F-58EF6C43A875}" srcOrd="0" destOrd="0" presId="urn:microsoft.com/office/officeart/2005/8/layout/vList2"/>
    <dgm:cxn modelId="{49CB15C0-E230-5E44-8A09-A4F9A8EE9DC4}" type="presOf" srcId="{5672D8BF-9708-43DA-8B9E-EC45F92BE396}" destId="{149AF773-ED37-2947-8614-78A4A0475E6D}" srcOrd="0" destOrd="0" presId="urn:microsoft.com/office/officeart/2005/8/layout/vList2"/>
    <dgm:cxn modelId="{FFAE3BC2-A955-45A9-BFE7-31C3AB11BC4D}" srcId="{5672D8BF-9708-43DA-8B9E-EC45F92BE396}" destId="{6591FDC3-B328-4401-86B7-8A8DC6D7ADB1}" srcOrd="0" destOrd="0" parTransId="{555C5EBE-630D-41D0-A657-21D892905449}" sibTransId="{4B250CBA-809E-4B3E-813E-F35BA39EDADF}"/>
    <dgm:cxn modelId="{B47880C8-1731-794A-816D-0378A7CF064C}" srcId="{5672D8BF-9708-43DA-8B9E-EC45F92BE396}" destId="{B6B6F0CB-D483-8140-A822-996CC74C9AF8}" srcOrd="4" destOrd="0" parTransId="{937B3108-99FD-1B4D-8B85-6F69A7836ADD}" sibTransId="{AB980A1B-426C-284E-A92F-B158ECD6A342}"/>
    <dgm:cxn modelId="{155734D3-F347-824D-8EBC-D127B3884E8E}" type="presOf" srcId="{6591FDC3-B328-4401-86B7-8A8DC6D7ADB1}" destId="{CB18D9B3-03D9-124F-9B0F-2B60A0CF41F2}" srcOrd="0" destOrd="0" presId="urn:microsoft.com/office/officeart/2005/8/layout/vList2"/>
    <dgm:cxn modelId="{6435FDE6-1283-E142-A4E2-27020F48218B}" type="presOf" srcId="{207A00E8-63F6-445C-8F58-9698A1EF7AFD}" destId="{03B09460-DB55-9E4F-A319-8CD691235233}" srcOrd="0" destOrd="0" presId="urn:microsoft.com/office/officeart/2005/8/layout/vList2"/>
    <dgm:cxn modelId="{01C86953-251E-F04A-8E3E-2281016A6544}" type="presParOf" srcId="{149AF773-ED37-2947-8614-78A4A0475E6D}" destId="{CB18D9B3-03D9-124F-9B0F-2B60A0CF41F2}" srcOrd="0" destOrd="0" presId="urn:microsoft.com/office/officeart/2005/8/layout/vList2"/>
    <dgm:cxn modelId="{9B60A959-213B-8642-BAA7-4FB876B22C1D}" type="presParOf" srcId="{149AF773-ED37-2947-8614-78A4A0475E6D}" destId="{28CB98FD-04C9-6D4C-9838-B9C2464496C4}" srcOrd="1" destOrd="0" presId="urn:microsoft.com/office/officeart/2005/8/layout/vList2"/>
    <dgm:cxn modelId="{863B2784-D2E4-8046-8883-5A877643EBA0}" type="presParOf" srcId="{149AF773-ED37-2947-8614-78A4A0475E6D}" destId="{D9554AF3-4998-7E43-BF3F-58EF6C43A875}" srcOrd="2" destOrd="0" presId="urn:microsoft.com/office/officeart/2005/8/layout/vList2"/>
    <dgm:cxn modelId="{BD306B33-524C-034F-A055-B8DF6884D16B}" type="presParOf" srcId="{149AF773-ED37-2947-8614-78A4A0475E6D}" destId="{05D7D45F-2ACC-BC43-84CA-567DF5F9B474}" srcOrd="3" destOrd="0" presId="urn:microsoft.com/office/officeart/2005/8/layout/vList2"/>
    <dgm:cxn modelId="{3CDC371E-B8D8-DE4C-98C8-A5CC5A23F8CA}" type="presParOf" srcId="{149AF773-ED37-2947-8614-78A4A0475E6D}" destId="{03B09460-DB55-9E4F-A319-8CD691235233}" srcOrd="4" destOrd="0" presId="urn:microsoft.com/office/officeart/2005/8/layout/vList2"/>
    <dgm:cxn modelId="{287C14EA-2E1C-5949-8D33-4AE1C0EB3C71}" type="presParOf" srcId="{149AF773-ED37-2947-8614-78A4A0475E6D}" destId="{46F783C6-A12A-AE41-8D19-CBAD5FBC3FC5}" srcOrd="5" destOrd="0" presId="urn:microsoft.com/office/officeart/2005/8/layout/vList2"/>
    <dgm:cxn modelId="{DC960B25-6FA8-E642-8E1C-B844DA19D2F5}" type="presParOf" srcId="{149AF773-ED37-2947-8614-78A4A0475E6D}" destId="{1BE6A90C-FDE9-984F-9FBE-BA4CABF8971D}" srcOrd="6" destOrd="0" presId="urn:microsoft.com/office/officeart/2005/8/layout/vList2"/>
    <dgm:cxn modelId="{27A680A3-DEE2-0040-809D-8AED0F959C08}" type="presParOf" srcId="{149AF773-ED37-2947-8614-78A4A0475E6D}" destId="{5C9EFBE1-4CD1-E545-9B7E-DE40CFC0F584}" srcOrd="7" destOrd="0" presId="urn:microsoft.com/office/officeart/2005/8/layout/vList2"/>
    <dgm:cxn modelId="{67C2CA3A-6D7E-7841-8774-954036244879}" type="presParOf" srcId="{149AF773-ED37-2947-8614-78A4A0475E6D}" destId="{05F37070-21AF-E14A-8808-9F9AE9E79D8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06A8E17-B512-4723-8C4A-3756FF59B7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8D20F9-7B41-458D-9085-E9016D41BDF7}">
      <dgm:prSet custT="1"/>
      <dgm:spPr/>
      <dgm:t>
        <a:bodyPr/>
        <a:lstStyle/>
        <a:p>
          <a:r>
            <a:rPr lang="en-US" sz="2400" dirty="0"/>
            <a:t>A subset of the SGAs</a:t>
          </a:r>
        </a:p>
      </dgm:t>
    </dgm:pt>
    <dgm:pt modelId="{68F35C2F-F158-4543-A9D2-EF012F74CE2D}" type="parTrans" cxnId="{90D3C20E-F565-4C63-A17D-A8495B0FAC34}">
      <dgm:prSet/>
      <dgm:spPr/>
      <dgm:t>
        <a:bodyPr/>
        <a:lstStyle/>
        <a:p>
          <a:endParaRPr lang="en-US"/>
        </a:p>
      </dgm:t>
    </dgm:pt>
    <dgm:pt modelId="{AF25CFBF-423E-401D-B691-005B3A106B1F}" type="sibTrans" cxnId="{90D3C20E-F565-4C63-A17D-A8495B0FAC34}">
      <dgm:prSet/>
      <dgm:spPr/>
      <dgm:t>
        <a:bodyPr/>
        <a:lstStyle/>
        <a:p>
          <a:endParaRPr lang="en-US"/>
        </a:p>
      </dgm:t>
    </dgm:pt>
    <dgm:pt modelId="{9955AD65-ACE6-4219-8671-E64BFECD1E41}">
      <dgm:prSet/>
      <dgm:spPr/>
      <dgm:t>
        <a:bodyPr/>
        <a:lstStyle/>
        <a:p>
          <a:r>
            <a:rPr lang="en-US" dirty="0"/>
            <a:t>Aripiprazole (Abilify), </a:t>
          </a:r>
          <a:r>
            <a:rPr lang="en-US" dirty="0" err="1"/>
            <a:t>brexpiprazole</a:t>
          </a:r>
          <a:r>
            <a:rPr lang="en-US" dirty="0"/>
            <a:t> (</a:t>
          </a:r>
          <a:r>
            <a:rPr lang="en-US" dirty="0" err="1"/>
            <a:t>Rexulti</a:t>
          </a:r>
          <a:r>
            <a:rPr lang="en-US" dirty="0"/>
            <a:t>), and </a:t>
          </a:r>
          <a:r>
            <a:rPr lang="en-US" dirty="0" err="1"/>
            <a:t>cariprazine</a:t>
          </a:r>
          <a:r>
            <a:rPr lang="en-US" dirty="0"/>
            <a:t> (</a:t>
          </a:r>
          <a:r>
            <a:rPr lang="en-US" dirty="0" err="1"/>
            <a:t>Vraylar</a:t>
          </a:r>
          <a:r>
            <a:rPr lang="en-US" dirty="0"/>
            <a:t>)</a:t>
          </a:r>
        </a:p>
      </dgm:t>
    </dgm:pt>
    <dgm:pt modelId="{7A00C06D-05C9-4DC1-835E-9440F5B3FD0E}" type="parTrans" cxnId="{A45C1753-5FEE-41B4-B052-6B09E42B3E4C}">
      <dgm:prSet/>
      <dgm:spPr/>
      <dgm:t>
        <a:bodyPr/>
        <a:lstStyle/>
        <a:p>
          <a:endParaRPr lang="en-US"/>
        </a:p>
      </dgm:t>
    </dgm:pt>
    <dgm:pt modelId="{E7070E5C-E507-4C67-A4BF-1FE4C1787815}" type="sibTrans" cxnId="{A45C1753-5FEE-41B4-B052-6B09E42B3E4C}">
      <dgm:prSet/>
      <dgm:spPr/>
      <dgm:t>
        <a:bodyPr/>
        <a:lstStyle/>
        <a:p>
          <a:endParaRPr lang="en-US"/>
        </a:p>
      </dgm:t>
    </dgm:pt>
    <dgm:pt modelId="{00B84978-AA30-4C55-B6B9-916568A44458}">
      <dgm:prSet/>
      <dgm:spPr/>
      <dgm:t>
        <a:bodyPr/>
        <a:lstStyle/>
        <a:p>
          <a:r>
            <a:rPr lang="en-US" dirty="0"/>
            <a:t>Dopamine system stabilizers</a:t>
          </a:r>
        </a:p>
      </dgm:t>
    </dgm:pt>
    <dgm:pt modelId="{6B979121-E492-4623-BF60-C49A9EED7B9A}" type="parTrans" cxnId="{413DA8B6-E684-4F53-9212-54673A214174}">
      <dgm:prSet/>
      <dgm:spPr/>
      <dgm:t>
        <a:bodyPr/>
        <a:lstStyle/>
        <a:p>
          <a:endParaRPr lang="en-US"/>
        </a:p>
      </dgm:t>
    </dgm:pt>
    <dgm:pt modelId="{5D502D80-5812-4958-A731-993B847040FE}" type="sibTrans" cxnId="{413DA8B6-E684-4F53-9212-54673A214174}">
      <dgm:prSet/>
      <dgm:spPr/>
      <dgm:t>
        <a:bodyPr/>
        <a:lstStyle/>
        <a:p>
          <a:endParaRPr lang="en-US"/>
        </a:p>
      </dgm:t>
    </dgm:pt>
    <dgm:pt modelId="{3815DE86-AD71-4A15-BE26-F0303A790C4E}">
      <dgm:prSet/>
      <dgm:spPr/>
      <dgm:t>
        <a:bodyPr/>
        <a:lstStyle/>
        <a:p>
          <a:r>
            <a:rPr lang="en-US" dirty="0"/>
            <a:t>May improve positive and negative symptoms and cognitive function</a:t>
          </a:r>
        </a:p>
      </dgm:t>
    </dgm:pt>
    <dgm:pt modelId="{A5B30097-63F5-4A30-B380-E7949765F8D1}" type="parTrans" cxnId="{E4ABAB2C-8818-435E-9FA5-D5EFF3C9453C}">
      <dgm:prSet/>
      <dgm:spPr/>
      <dgm:t>
        <a:bodyPr/>
        <a:lstStyle/>
        <a:p>
          <a:endParaRPr lang="en-US"/>
        </a:p>
      </dgm:t>
    </dgm:pt>
    <dgm:pt modelId="{DA182F9A-90E1-4613-B2C0-02FA19ECE66B}" type="sibTrans" cxnId="{E4ABAB2C-8818-435E-9FA5-D5EFF3C9453C}">
      <dgm:prSet/>
      <dgm:spPr/>
      <dgm:t>
        <a:bodyPr/>
        <a:lstStyle/>
        <a:p>
          <a:endParaRPr lang="en-US"/>
        </a:p>
      </dgm:t>
    </dgm:pt>
    <dgm:pt modelId="{33763A37-13B3-4E71-8203-49BE320B93E1}">
      <dgm:prSet/>
      <dgm:spPr/>
      <dgm:t>
        <a:bodyPr/>
        <a:lstStyle/>
        <a:p>
          <a:r>
            <a:rPr lang="en-US" dirty="0"/>
            <a:t>Little risk of EPS</a:t>
          </a:r>
        </a:p>
      </dgm:t>
    </dgm:pt>
    <dgm:pt modelId="{662C48CC-3DF4-4B5E-962E-8244016E5107}" type="parTrans" cxnId="{5BE02705-169D-4B99-A1AF-43A33A0B725E}">
      <dgm:prSet/>
      <dgm:spPr/>
      <dgm:t>
        <a:bodyPr/>
        <a:lstStyle/>
        <a:p>
          <a:endParaRPr lang="en-US"/>
        </a:p>
      </dgm:t>
    </dgm:pt>
    <dgm:pt modelId="{58540EE2-197A-4EFC-8AA4-73F9FB0F36D8}" type="sibTrans" cxnId="{5BE02705-169D-4B99-A1AF-43A33A0B725E}">
      <dgm:prSet/>
      <dgm:spPr/>
      <dgm:t>
        <a:bodyPr/>
        <a:lstStyle/>
        <a:p>
          <a:endParaRPr lang="en-US"/>
        </a:p>
      </dgm:t>
    </dgm:pt>
    <dgm:pt modelId="{24FD5EB4-8755-BF4C-9C07-3A2C266C150A}" type="pres">
      <dgm:prSet presAssocID="{F06A8E17-B512-4723-8C4A-3756FF59B7DE}" presName="linear" presStyleCnt="0">
        <dgm:presLayoutVars>
          <dgm:animLvl val="lvl"/>
          <dgm:resizeHandles val="exact"/>
        </dgm:presLayoutVars>
      </dgm:prSet>
      <dgm:spPr/>
    </dgm:pt>
    <dgm:pt modelId="{8439C720-6DCE-174C-B0E7-EAF80D777289}" type="pres">
      <dgm:prSet presAssocID="{F78D20F9-7B41-458D-9085-E9016D41BDF7}" presName="parentText" presStyleLbl="node1" presStyleIdx="0" presStyleCnt="5">
        <dgm:presLayoutVars>
          <dgm:chMax val="0"/>
          <dgm:bulletEnabled val="1"/>
        </dgm:presLayoutVars>
      </dgm:prSet>
      <dgm:spPr/>
    </dgm:pt>
    <dgm:pt modelId="{B668E5FB-C547-C841-9F1B-9D9E911EFE59}" type="pres">
      <dgm:prSet presAssocID="{AF25CFBF-423E-401D-B691-005B3A106B1F}" presName="spacer" presStyleCnt="0"/>
      <dgm:spPr/>
    </dgm:pt>
    <dgm:pt modelId="{07E2D87B-0431-1745-8EBF-21FFC9109965}" type="pres">
      <dgm:prSet presAssocID="{9955AD65-ACE6-4219-8671-E64BFECD1E41}" presName="parentText" presStyleLbl="node1" presStyleIdx="1" presStyleCnt="5">
        <dgm:presLayoutVars>
          <dgm:chMax val="0"/>
          <dgm:bulletEnabled val="1"/>
        </dgm:presLayoutVars>
      </dgm:prSet>
      <dgm:spPr/>
    </dgm:pt>
    <dgm:pt modelId="{A0E47FB9-2306-744A-BF75-2EFEF6DEFEB4}" type="pres">
      <dgm:prSet presAssocID="{E7070E5C-E507-4C67-A4BF-1FE4C1787815}" presName="spacer" presStyleCnt="0"/>
      <dgm:spPr/>
    </dgm:pt>
    <dgm:pt modelId="{87E3CC9F-3B7F-C849-9DBC-4F9850AC2C26}" type="pres">
      <dgm:prSet presAssocID="{00B84978-AA30-4C55-B6B9-916568A44458}" presName="parentText" presStyleLbl="node1" presStyleIdx="2" presStyleCnt="5">
        <dgm:presLayoutVars>
          <dgm:chMax val="0"/>
          <dgm:bulletEnabled val="1"/>
        </dgm:presLayoutVars>
      </dgm:prSet>
      <dgm:spPr/>
    </dgm:pt>
    <dgm:pt modelId="{FC01F731-286B-4A47-8188-6E84B6E05105}" type="pres">
      <dgm:prSet presAssocID="{5D502D80-5812-4958-A731-993B847040FE}" presName="spacer" presStyleCnt="0"/>
      <dgm:spPr/>
    </dgm:pt>
    <dgm:pt modelId="{4ECF1016-AC47-B848-895B-36686FB670F4}" type="pres">
      <dgm:prSet presAssocID="{3815DE86-AD71-4A15-BE26-F0303A790C4E}" presName="parentText" presStyleLbl="node1" presStyleIdx="3" presStyleCnt="5">
        <dgm:presLayoutVars>
          <dgm:chMax val="0"/>
          <dgm:bulletEnabled val="1"/>
        </dgm:presLayoutVars>
      </dgm:prSet>
      <dgm:spPr/>
    </dgm:pt>
    <dgm:pt modelId="{6B411315-638C-CF40-9FA6-69F0C4518DFA}" type="pres">
      <dgm:prSet presAssocID="{DA182F9A-90E1-4613-B2C0-02FA19ECE66B}" presName="spacer" presStyleCnt="0"/>
      <dgm:spPr/>
    </dgm:pt>
    <dgm:pt modelId="{135F526E-7F64-7747-9549-D41E336F7946}" type="pres">
      <dgm:prSet presAssocID="{33763A37-13B3-4E71-8203-49BE320B93E1}" presName="parentText" presStyleLbl="node1" presStyleIdx="4" presStyleCnt="5">
        <dgm:presLayoutVars>
          <dgm:chMax val="0"/>
          <dgm:bulletEnabled val="1"/>
        </dgm:presLayoutVars>
      </dgm:prSet>
      <dgm:spPr/>
    </dgm:pt>
  </dgm:ptLst>
  <dgm:cxnLst>
    <dgm:cxn modelId="{5BE02705-169D-4B99-A1AF-43A33A0B725E}" srcId="{F06A8E17-B512-4723-8C4A-3756FF59B7DE}" destId="{33763A37-13B3-4E71-8203-49BE320B93E1}" srcOrd="4" destOrd="0" parTransId="{662C48CC-3DF4-4B5E-962E-8244016E5107}" sibTransId="{58540EE2-197A-4EFC-8AA4-73F9FB0F36D8}"/>
    <dgm:cxn modelId="{90D3C20E-F565-4C63-A17D-A8495B0FAC34}" srcId="{F06A8E17-B512-4723-8C4A-3756FF59B7DE}" destId="{F78D20F9-7B41-458D-9085-E9016D41BDF7}" srcOrd="0" destOrd="0" parTransId="{68F35C2F-F158-4543-A9D2-EF012F74CE2D}" sibTransId="{AF25CFBF-423E-401D-B691-005B3A106B1F}"/>
    <dgm:cxn modelId="{76329514-5756-EE44-B1EA-A8096AF4DAB9}" type="presOf" srcId="{00B84978-AA30-4C55-B6B9-916568A44458}" destId="{87E3CC9F-3B7F-C849-9DBC-4F9850AC2C26}" srcOrd="0" destOrd="0" presId="urn:microsoft.com/office/officeart/2005/8/layout/vList2"/>
    <dgm:cxn modelId="{E4ABAB2C-8818-435E-9FA5-D5EFF3C9453C}" srcId="{F06A8E17-B512-4723-8C4A-3756FF59B7DE}" destId="{3815DE86-AD71-4A15-BE26-F0303A790C4E}" srcOrd="3" destOrd="0" parTransId="{A5B30097-63F5-4A30-B380-E7949765F8D1}" sibTransId="{DA182F9A-90E1-4613-B2C0-02FA19ECE66B}"/>
    <dgm:cxn modelId="{60759036-8B52-6E43-916F-8B0A0C94F3B6}" type="presOf" srcId="{F06A8E17-B512-4723-8C4A-3756FF59B7DE}" destId="{24FD5EB4-8755-BF4C-9C07-3A2C266C150A}" srcOrd="0" destOrd="0" presId="urn:microsoft.com/office/officeart/2005/8/layout/vList2"/>
    <dgm:cxn modelId="{66DF0748-382E-1D41-A5D5-149FA509481B}" type="presOf" srcId="{3815DE86-AD71-4A15-BE26-F0303A790C4E}" destId="{4ECF1016-AC47-B848-895B-36686FB670F4}" srcOrd="0" destOrd="0" presId="urn:microsoft.com/office/officeart/2005/8/layout/vList2"/>
    <dgm:cxn modelId="{A45C1753-5FEE-41B4-B052-6B09E42B3E4C}" srcId="{F06A8E17-B512-4723-8C4A-3756FF59B7DE}" destId="{9955AD65-ACE6-4219-8671-E64BFECD1E41}" srcOrd="1" destOrd="0" parTransId="{7A00C06D-05C9-4DC1-835E-9440F5B3FD0E}" sibTransId="{E7070E5C-E507-4C67-A4BF-1FE4C1787815}"/>
    <dgm:cxn modelId="{E0B73861-4457-F548-8F57-C3B09BEAA40D}" type="presOf" srcId="{33763A37-13B3-4E71-8203-49BE320B93E1}" destId="{135F526E-7F64-7747-9549-D41E336F7946}" srcOrd="0" destOrd="0" presId="urn:microsoft.com/office/officeart/2005/8/layout/vList2"/>
    <dgm:cxn modelId="{413DA8B6-E684-4F53-9212-54673A214174}" srcId="{F06A8E17-B512-4723-8C4A-3756FF59B7DE}" destId="{00B84978-AA30-4C55-B6B9-916568A44458}" srcOrd="2" destOrd="0" parTransId="{6B979121-E492-4623-BF60-C49A9EED7B9A}" sibTransId="{5D502D80-5812-4958-A731-993B847040FE}"/>
    <dgm:cxn modelId="{681F35C8-CDB7-1341-8697-0CA0F0E66032}" type="presOf" srcId="{9955AD65-ACE6-4219-8671-E64BFECD1E41}" destId="{07E2D87B-0431-1745-8EBF-21FFC9109965}" srcOrd="0" destOrd="0" presId="urn:microsoft.com/office/officeart/2005/8/layout/vList2"/>
    <dgm:cxn modelId="{286836E0-3C68-7B41-B148-0B6F1662AA04}" type="presOf" srcId="{F78D20F9-7B41-458D-9085-E9016D41BDF7}" destId="{8439C720-6DCE-174C-B0E7-EAF80D777289}" srcOrd="0" destOrd="0" presId="urn:microsoft.com/office/officeart/2005/8/layout/vList2"/>
    <dgm:cxn modelId="{7BAF8236-371D-7E4E-A5DE-1C98CD00AD5B}" type="presParOf" srcId="{24FD5EB4-8755-BF4C-9C07-3A2C266C150A}" destId="{8439C720-6DCE-174C-B0E7-EAF80D777289}" srcOrd="0" destOrd="0" presId="urn:microsoft.com/office/officeart/2005/8/layout/vList2"/>
    <dgm:cxn modelId="{0E4C5EA2-3B8F-2A41-9AE2-458059086BEC}" type="presParOf" srcId="{24FD5EB4-8755-BF4C-9C07-3A2C266C150A}" destId="{B668E5FB-C547-C841-9F1B-9D9E911EFE59}" srcOrd="1" destOrd="0" presId="urn:microsoft.com/office/officeart/2005/8/layout/vList2"/>
    <dgm:cxn modelId="{C12E9C0C-64B0-EA4C-A59B-36E12EA6119F}" type="presParOf" srcId="{24FD5EB4-8755-BF4C-9C07-3A2C266C150A}" destId="{07E2D87B-0431-1745-8EBF-21FFC9109965}" srcOrd="2" destOrd="0" presId="urn:microsoft.com/office/officeart/2005/8/layout/vList2"/>
    <dgm:cxn modelId="{A6B52044-3E8F-554F-8691-B48E3B6ABC80}" type="presParOf" srcId="{24FD5EB4-8755-BF4C-9C07-3A2C266C150A}" destId="{A0E47FB9-2306-744A-BF75-2EFEF6DEFEB4}" srcOrd="3" destOrd="0" presId="urn:microsoft.com/office/officeart/2005/8/layout/vList2"/>
    <dgm:cxn modelId="{63A3726F-EE67-3141-B3B3-F483B9723C78}" type="presParOf" srcId="{24FD5EB4-8755-BF4C-9C07-3A2C266C150A}" destId="{87E3CC9F-3B7F-C849-9DBC-4F9850AC2C26}" srcOrd="4" destOrd="0" presId="urn:microsoft.com/office/officeart/2005/8/layout/vList2"/>
    <dgm:cxn modelId="{2DB39FDC-5018-F144-9A78-2FF839DF9039}" type="presParOf" srcId="{24FD5EB4-8755-BF4C-9C07-3A2C266C150A}" destId="{FC01F731-286B-4A47-8188-6E84B6E05105}" srcOrd="5" destOrd="0" presId="urn:microsoft.com/office/officeart/2005/8/layout/vList2"/>
    <dgm:cxn modelId="{DB2A76A0-A37F-6E46-BFCD-0F645BF6DB20}" type="presParOf" srcId="{24FD5EB4-8755-BF4C-9C07-3A2C266C150A}" destId="{4ECF1016-AC47-B848-895B-36686FB670F4}" srcOrd="6" destOrd="0" presId="urn:microsoft.com/office/officeart/2005/8/layout/vList2"/>
    <dgm:cxn modelId="{13780B8A-BBB4-F34A-8DCF-180132B91EF8}" type="presParOf" srcId="{24FD5EB4-8755-BF4C-9C07-3A2C266C150A}" destId="{6B411315-638C-CF40-9FA6-69F0C4518DFA}" srcOrd="7" destOrd="0" presId="urn:microsoft.com/office/officeart/2005/8/layout/vList2"/>
    <dgm:cxn modelId="{16F32840-F28C-2144-844C-DE17A99A4429}" type="presParOf" srcId="{24FD5EB4-8755-BF4C-9C07-3A2C266C150A}" destId="{135F526E-7F64-7747-9549-D41E336F794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8862962-64EB-4CF3-A6CE-55174CA09DC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0483966-CC53-4E43-9CD9-852C158068AF}">
      <dgm:prSet/>
      <dgm:spPr/>
      <dgm:t>
        <a:bodyPr/>
        <a:lstStyle/>
        <a:p>
          <a:r>
            <a:rPr lang="en-US"/>
            <a:t>Johnson &amp; Johnson’s Janssen subsidiary has won FDA approval for Invega Hafyera (6-month paliperidone palmitate) as a twice-a-year injectable treatment for adults with schizophrenia.</a:t>
          </a:r>
        </a:p>
      </dgm:t>
    </dgm:pt>
    <dgm:pt modelId="{E5AE6017-05B5-4FAB-8BD9-D1F949E8C7C3}" type="parTrans" cxnId="{BB7F0C8B-88B3-4BEF-BE83-52CB917BF141}">
      <dgm:prSet/>
      <dgm:spPr/>
      <dgm:t>
        <a:bodyPr/>
        <a:lstStyle/>
        <a:p>
          <a:endParaRPr lang="en-US"/>
        </a:p>
      </dgm:t>
    </dgm:pt>
    <dgm:pt modelId="{9B2B364D-ED58-42D7-ABB3-20DB7DAEBBD8}" type="sibTrans" cxnId="{BB7F0C8B-88B3-4BEF-BE83-52CB917BF141}">
      <dgm:prSet/>
      <dgm:spPr/>
      <dgm:t>
        <a:bodyPr/>
        <a:lstStyle/>
        <a:p>
          <a:endParaRPr lang="en-US"/>
        </a:p>
      </dgm:t>
    </dgm:pt>
    <dgm:pt modelId="{5C9CD923-B477-49AC-A637-F785C9AE5C80}">
      <dgm:prSet/>
      <dgm:spPr/>
      <dgm:t>
        <a:bodyPr/>
        <a:lstStyle/>
        <a:p>
          <a:r>
            <a:rPr lang="en-US" dirty="0"/>
            <a:t>Before receiving the treatment, patients must first be treated with Invega </a:t>
          </a:r>
          <a:r>
            <a:rPr lang="en-US" dirty="0" err="1"/>
            <a:t>Sustenna</a:t>
          </a:r>
          <a:r>
            <a:rPr lang="en-US" dirty="0"/>
            <a:t>, a once-a-month injection, for at least four months, or with Invega </a:t>
          </a:r>
          <a:r>
            <a:rPr lang="en-US" dirty="0" err="1"/>
            <a:t>Trinza</a:t>
          </a:r>
          <a:r>
            <a:rPr lang="en-US" dirty="0"/>
            <a:t>, a 3-month injection, for at least one cycle.</a:t>
          </a:r>
        </a:p>
      </dgm:t>
    </dgm:pt>
    <dgm:pt modelId="{7ACEC3ED-3927-4330-9B5F-41052953C98E}" type="parTrans" cxnId="{E58A8C0A-6064-4129-B245-F360132FBF62}">
      <dgm:prSet/>
      <dgm:spPr/>
      <dgm:t>
        <a:bodyPr/>
        <a:lstStyle/>
        <a:p>
          <a:endParaRPr lang="en-US"/>
        </a:p>
      </dgm:t>
    </dgm:pt>
    <dgm:pt modelId="{B65B5F1D-CBD9-4D7F-9E41-3B5F38EAC18A}" type="sibTrans" cxnId="{E58A8C0A-6064-4129-B245-F360132FBF62}">
      <dgm:prSet/>
      <dgm:spPr/>
      <dgm:t>
        <a:bodyPr/>
        <a:lstStyle/>
        <a:p>
          <a:endParaRPr lang="en-US"/>
        </a:p>
      </dgm:t>
    </dgm:pt>
    <dgm:pt modelId="{3F0303D4-A79D-4F9B-B3BA-6E17C6DEC6C4}">
      <dgm:prSet/>
      <dgm:spPr/>
      <dgm:t>
        <a:bodyPr/>
        <a:lstStyle/>
        <a:p>
          <a:r>
            <a:rPr lang="en-US"/>
            <a:t>The approval was supported by results from a late-stage study in 702-participants in which 92.5 percent of patients treated with Invega Hafyera were relapse-free after a year</a:t>
          </a:r>
        </a:p>
      </dgm:t>
    </dgm:pt>
    <dgm:pt modelId="{EC77E7DE-28BD-487C-8B0F-A10CDDFFD851}" type="parTrans" cxnId="{92727609-6A98-475E-ACAA-B5DE51B21E48}">
      <dgm:prSet/>
      <dgm:spPr/>
      <dgm:t>
        <a:bodyPr/>
        <a:lstStyle/>
        <a:p>
          <a:endParaRPr lang="en-US"/>
        </a:p>
      </dgm:t>
    </dgm:pt>
    <dgm:pt modelId="{D74E285A-7D1A-4AA5-AFE7-E37B682840DF}" type="sibTrans" cxnId="{92727609-6A98-475E-ACAA-B5DE51B21E48}">
      <dgm:prSet/>
      <dgm:spPr/>
      <dgm:t>
        <a:bodyPr/>
        <a:lstStyle/>
        <a:p>
          <a:endParaRPr lang="en-US"/>
        </a:p>
      </dgm:t>
    </dgm:pt>
    <dgm:pt modelId="{90D262B3-E028-134D-8F23-35601E262867}" type="pres">
      <dgm:prSet presAssocID="{78862962-64EB-4CF3-A6CE-55174CA09DC1}" presName="linear" presStyleCnt="0">
        <dgm:presLayoutVars>
          <dgm:animLvl val="lvl"/>
          <dgm:resizeHandles val="exact"/>
        </dgm:presLayoutVars>
      </dgm:prSet>
      <dgm:spPr/>
    </dgm:pt>
    <dgm:pt modelId="{6A0D161E-AB45-9C4F-A6BE-51915DA83F5E}" type="pres">
      <dgm:prSet presAssocID="{B0483966-CC53-4E43-9CD9-852C158068AF}" presName="parentText" presStyleLbl="node1" presStyleIdx="0" presStyleCnt="3">
        <dgm:presLayoutVars>
          <dgm:chMax val="0"/>
          <dgm:bulletEnabled val="1"/>
        </dgm:presLayoutVars>
      </dgm:prSet>
      <dgm:spPr/>
    </dgm:pt>
    <dgm:pt modelId="{142FB3FD-D0B5-EA4A-A614-E5153D6F9798}" type="pres">
      <dgm:prSet presAssocID="{9B2B364D-ED58-42D7-ABB3-20DB7DAEBBD8}" presName="spacer" presStyleCnt="0"/>
      <dgm:spPr/>
    </dgm:pt>
    <dgm:pt modelId="{8AFB30AE-4106-D14B-A9AA-7C92F81AA235}" type="pres">
      <dgm:prSet presAssocID="{5C9CD923-B477-49AC-A637-F785C9AE5C80}" presName="parentText" presStyleLbl="node1" presStyleIdx="1" presStyleCnt="3">
        <dgm:presLayoutVars>
          <dgm:chMax val="0"/>
          <dgm:bulletEnabled val="1"/>
        </dgm:presLayoutVars>
      </dgm:prSet>
      <dgm:spPr/>
    </dgm:pt>
    <dgm:pt modelId="{0F211553-45FD-AA43-AFB8-0FE70908C640}" type="pres">
      <dgm:prSet presAssocID="{B65B5F1D-CBD9-4D7F-9E41-3B5F38EAC18A}" presName="spacer" presStyleCnt="0"/>
      <dgm:spPr/>
    </dgm:pt>
    <dgm:pt modelId="{CD2B8C52-1319-AE46-9F1F-D592DDFE880D}" type="pres">
      <dgm:prSet presAssocID="{3F0303D4-A79D-4F9B-B3BA-6E17C6DEC6C4}" presName="parentText" presStyleLbl="node1" presStyleIdx="2" presStyleCnt="3">
        <dgm:presLayoutVars>
          <dgm:chMax val="0"/>
          <dgm:bulletEnabled val="1"/>
        </dgm:presLayoutVars>
      </dgm:prSet>
      <dgm:spPr/>
    </dgm:pt>
  </dgm:ptLst>
  <dgm:cxnLst>
    <dgm:cxn modelId="{92727609-6A98-475E-ACAA-B5DE51B21E48}" srcId="{78862962-64EB-4CF3-A6CE-55174CA09DC1}" destId="{3F0303D4-A79D-4F9B-B3BA-6E17C6DEC6C4}" srcOrd="2" destOrd="0" parTransId="{EC77E7DE-28BD-487C-8B0F-A10CDDFFD851}" sibTransId="{D74E285A-7D1A-4AA5-AFE7-E37B682840DF}"/>
    <dgm:cxn modelId="{E58A8C0A-6064-4129-B245-F360132FBF62}" srcId="{78862962-64EB-4CF3-A6CE-55174CA09DC1}" destId="{5C9CD923-B477-49AC-A637-F785C9AE5C80}" srcOrd="1" destOrd="0" parTransId="{7ACEC3ED-3927-4330-9B5F-41052953C98E}" sibTransId="{B65B5F1D-CBD9-4D7F-9E41-3B5F38EAC18A}"/>
    <dgm:cxn modelId="{BF932B2A-63CD-B74C-967B-3BC93005E675}" type="presOf" srcId="{5C9CD923-B477-49AC-A637-F785C9AE5C80}" destId="{8AFB30AE-4106-D14B-A9AA-7C92F81AA235}" srcOrd="0" destOrd="0" presId="urn:microsoft.com/office/officeart/2005/8/layout/vList2"/>
    <dgm:cxn modelId="{BB7F0C8B-88B3-4BEF-BE83-52CB917BF141}" srcId="{78862962-64EB-4CF3-A6CE-55174CA09DC1}" destId="{B0483966-CC53-4E43-9CD9-852C158068AF}" srcOrd="0" destOrd="0" parTransId="{E5AE6017-05B5-4FAB-8BD9-D1F949E8C7C3}" sibTransId="{9B2B364D-ED58-42D7-ABB3-20DB7DAEBBD8}"/>
    <dgm:cxn modelId="{46D0F0A1-A3AC-B040-BD97-686205E9D4FC}" type="presOf" srcId="{B0483966-CC53-4E43-9CD9-852C158068AF}" destId="{6A0D161E-AB45-9C4F-A6BE-51915DA83F5E}" srcOrd="0" destOrd="0" presId="urn:microsoft.com/office/officeart/2005/8/layout/vList2"/>
    <dgm:cxn modelId="{10409DAC-2762-CB46-8EF0-B5DC3E95EDED}" type="presOf" srcId="{3F0303D4-A79D-4F9B-B3BA-6E17C6DEC6C4}" destId="{CD2B8C52-1319-AE46-9F1F-D592DDFE880D}" srcOrd="0" destOrd="0" presId="urn:microsoft.com/office/officeart/2005/8/layout/vList2"/>
    <dgm:cxn modelId="{CAD038D5-F8C0-4848-B2F0-E167E00DF945}" type="presOf" srcId="{78862962-64EB-4CF3-A6CE-55174CA09DC1}" destId="{90D262B3-E028-134D-8F23-35601E262867}" srcOrd="0" destOrd="0" presId="urn:microsoft.com/office/officeart/2005/8/layout/vList2"/>
    <dgm:cxn modelId="{65830747-025E-494A-AA64-6E8DCF8525C3}" type="presParOf" srcId="{90D262B3-E028-134D-8F23-35601E262867}" destId="{6A0D161E-AB45-9C4F-A6BE-51915DA83F5E}" srcOrd="0" destOrd="0" presId="urn:microsoft.com/office/officeart/2005/8/layout/vList2"/>
    <dgm:cxn modelId="{39831D45-35C9-7249-B0EF-89A31303DFE2}" type="presParOf" srcId="{90D262B3-E028-134D-8F23-35601E262867}" destId="{142FB3FD-D0B5-EA4A-A614-E5153D6F9798}" srcOrd="1" destOrd="0" presId="urn:microsoft.com/office/officeart/2005/8/layout/vList2"/>
    <dgm:cxn modelId="{E7CE5138-3F6F-EC4E-B95C-8A6A2BFA372D}" type="presParOf" srcId="{90D262B3-E028-134D-8F23-35601E262867}" destId="{8AFB30AE-4106-D14B-A9AA-7C92F81AA235}" srcOrd="2" destOrd="0" presId="urn:microsoft.com/office/officeart/2005/8/layout/vList2"/>
    <dgm:cxn modelId="{D656E3D4-067D-9045-A1DC-235C67F321F4}" type="presParOf" srcId="{90D262B3-E028-134D-8F23-35601E262867}" destId="{0F211553-45FD-AA43-AFB8-0FE70908C640}" srcOrd="3" destOrd="0" presId="urn:microsoft.com/office/officeart/2005/8/layout/vList2"/>
    <dgm:cxn modelId="{22850757-C183-7D48-A7C4-B356B0C68558}" type="presParOf" srcId="{90D262B3-E028-134D-8F23-35601E262867}" destId="{CD2B8C52-1319-AE46-9F1F-D592DDFE880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696A06-7FD2-4A0C-A188-C4CBDF77E459}" type="doc">
      <dgm:prSet loTypeId="urn:microsoft.com/office/officeart/2005/8/layout/vList2" loCatId="list" qsTypeId="urn:microsoft.com/office/officeart/2005/8/quickstyle/simple2" qsCatId="simple" csTypeId="urn:microsoft.com/office/officeart/2005/8/colors/accent0_3" csCatId="mainScheme"/>
      <dgm:spPr/>
      <dgm:t>
        <a:bodyPr/>
        <a:lstStyle/>
        <a:p>
          <a:endParaRPr lang="en-US"/>
        </a:p>
      </dgm:t>
    </dgm:pt>
    <dgm:pt modelId="{AF77B594-6CF6-4389-A657-5BDA966E9740}">
      <dgm:prSet/>
      <dgm:spPr/>
      <dgm:t>
        <a:bodyPr/>
        <a:lstStyle/>
        <a:p>
          <a:r>
            <a:rPr lang="en-US"/>
            <a:t>Two or more of the following for a significant portion of time in 1 month:</a:t>
          </a:r>
        </a:p>
      </dgm:t>
    </dgm:pt>
    <dgm:pt modelId="{23036F5C-6E2A-4938-AB62-49F39AD04ED7}" type="parTrans" cxnId="{117527C4-61A4-4179-9586-F4FB06E52023}">
      <dgm:prSet/>
      <dgm:spPr/>
      <dgm:t>
        <a:bodyPr/>
        <a:lstStyle/>
        <a:p>
          <a:endParaRPr lang="en-US"/>
        </a:p>
      </dgm:t>
    </dgm:pt>
    <dgm:pt modelId="{D7CF7913-0556-4271-98A3-7A75918BADAB}" type="sibTrans" cxnId="{117527C4-61A4-4179-9586-F4FB06E52023}">
      <dgm:prSet/>
      <dgm:spPr/>
      <dgm:t>
        <a:bodyPr/>
        <a:lstStyle/>
        <a:p>
          <a:endParaRPr lang="en-US"/>
        </a:p>
      </dgm:t>
    </dgm:pt>
    <dgm:pt modelId="{4FD4FCCF-F59A-4B41-B534-E2E0326463C4}">
      <dgm:prSet/>
      <dgm:spPr/>
      <dgm:t>
        <a:bodyPr/>
        <a:lstStyle/>
        <a:p>
          <a:r>
            <a:rPr lang="en-US" dirty="0"/>
            <a:t>Delusions</a:t>
          </a:r>
        </a:p>
      </dgm:t>
    </dgm:pt>
    <dgm:pt modelId="{B0DEE2E9-5116-4EE3-B320-376F2A19B655}" type="parTrans" cxnId="{4C38A576-FA3D-4809-82B6-FB21DB2EE0A6}">
      <dgm:prSet/>
      <dgm:spPr/>
      <dgm:t>
        <a:bodyPr/>
        <a:lstStyle/>
        <a:p>
          <a:endParaRPr lang="en-US"/>
        </a:p>
      </dgm:t>
    </dgm:pt>
    <dgm:pt modelId="{01BA7CF1-74D4-4065-A9AA-0693885D365F}" type="sibTrans" cxnId="{4C38A576-FA3D-4809-82B6-FB21DB2EE0A6}">
      <dgm:prSet/>
      <dgm:spPr/>
      <dgm:t>
        <a:bodyPr/>
        <a:lstStyle/>
        <a:p>
          <a:endParaRPr lang="en-US"/>
        </a:p>
      </dgm:t>
    </dgm:pt>
    <dgm:pt modelId="{E64476EB-D988-4908-8F4E-AF72359E8D99}">
      <dgm:prSet/>
      <dgm:spPr/>
      <dgm:t>
        <a:bodyPr/>
        <a:lstStyle/>
        <a:p>
          <a:r>
            <a:rPr lang="en-US"/>
            <a:t>Hallucinations</a:t>
          </a:r>
        </a:p>
      </dgm:t>
    </dgm:pt>
    <dgm:pt modelId="{60DDC65E-1A8B-4368-A405-C6C77F1AB31B}" type="parTrans" cxnId="{846EFFC1-14B1-4ECA-B0C1-93B2EB069656}">
      <dgm:prSet/>
      <dgm:spPr/>
      <dgm:t>
        <a:bodyPr/>
        <a:lstStyle/>
        <a:p>
          <a:endParaRPr lang="en-US"/>
        </a:p>
      </dgm:t>
    </dgm:pt>
    <dgm:pt modelId="{EEEA2087-F8FF-4214-BF9D-1C5A445CE052}" type="sibTrans" cxnId="{846EFFC1-14B1-4ECA-B0C1-93B2EB069656}">
      <dgm:prSet/>
      <dgm:spPr/>
      <dgm:t>
        <a:bodyPr/>
        <a:lstStyle/>
        <a:p>
          <a:endParaRPr lang="en-US"/>
        </a:p>
      </dgm:t>
    </dgm:pt>
    <dgm:pt modelId="{B2DC612A-07F8-4D57-97D2-835C076ADBF9}">
      <dgm:prSet/>
      <dgm:spPr/>
      <dgm:t>
        <a:bodyPr/>
        <a:lstStyle/>
        <a:p>
          <a:r>
            <a:rPr lang="en-US"/>
            <a:t>Disorganized speech</a:t>
          </a:r>
        </a:p>
      </dgm:t>
    </dgm:pt>
    <dgm:pt modelId="{9EFB3BA3-0372-4BFB-A6E4-CA626C9D7500}" type="parTrans" cxnId="{4D948996-FCFC-4DB9-A95B-D4754193B1EF}">
      <dgm:prSet/>
      <dgm:spPr/>
      <dgm:t>
        <a:bodyPr/>
        <a:lstStyle/>
        <a:p>
          <a:endParaRPr lang="en-US"/>
        </a:p>
      </dgm:t>
    </dgm:pt>
    <dgm:pt modelId="{A811B9F6-25F2-450D-9B76-E04EFA87EA73}" type="sibTrans" cxnId="{4D948996-FCFC-4DB9-A95B-D4754193B1EF}">
      <dgm:prSet/>
      <dgm:spPr/>
      <dgm:t>
        <a:bodyPr/>
        <a:lstStyle/>
        <a:p>
          <a:endParaRPr lang="en-US"/>
        </a:p>
      </dgm:t>
    </dgm:pt>
    <dgm:pt modelId="{B14F0B0F-1427-4505-A233-387767777347}">
      <dgm:prSet/>
      <dgm:spPr/>
      <dgm:t>
        <a:bodyPr/>
        <a:lstStyle/>
        <a:p>
          <a:r>
            <a:rPr lang="en-US"/>
            <a:t>Gross disorganization or catatonia</a:t>
          </a:r>
        </a:p>
      </dgm:t>
    </dgm:pt>
    <dgm:pt modelId="{395F0511-A427-4682-8FED-4881192232CF}" type="parTrans" cxnId="{B3BFCCD1-14FA-4C7E-BC0F-2B0CC2D457A0}">
      <dgm:prSet/>
      <dgm:spPr/>
      <dgm:t>
        <a:bodyPr/>
        <a:lstStyle/>
        <a:p>
          <a:endParaRPr lang="en-US"/>
        </a:p>
      </dgm:t>
    </dgm:pt>
    <dgm:pt modelId="{037C2461-EF76-4EEC-A84A-4C8FFD01487E}" type="sibTrans" cxnId="{B3BFCCD1-14FA-4C7E-BC0F-2B0CC2D457A0}">
      <dgm:prSet/>
      <dgm:spPr/>
      <dgm:t>
        <a:bodyPr/>
        <a:lstStyle/>
        <a:p>
          <a:endParaRPr lang="en-US"/>
        </a:p>
      </dgm:t>
    </dgm:pt>
    <dgm:pt modelId="{6F3B1973-0190-4AD8-A61F-3508A753511C}">
      <dgm:prSet/>
      <dgm:spPr/>
      <dgm:t>
        <a:bodyPr/>
        <a:lstStyle/>
        <a:p>
          <a:r>
            <a:rPr lang="en-US" dirty="0"/>
            <a:t>Negative symptoms (diminished emotional expression or avolition)</a:t>
          </a:r>
        </a:p>
      </dgm:t>
    </dgm:pt>
    <dgm:pt modelId="{299EF898-C19C-475E-BBC0-A474BB22C4D3}" type="parTrans" cxnId="{AE2D348F-A395-49E6-9E65-D161A77F94E6}">
      <dgm:prSet/>
      <dgm:spPr/>
      <dgm:t>
        <a:bodyPr/>
        <a:lstStyle/>
        <a:p>
          <a:endParaRPr lang="en-US"/>
        </a:p>
      </dgm:t>
    </dgm:pt>
    <dgm:pt modelId="{7549EFD5-F49C-4488-A060-F1E24E15B48F}" type="sibTrans" cxnId="{AE2D348F-A395-49E6-9E65-D161A77F94E6}">
      <dgm:prSet/>
      <dgm:spPr/>
      <dgm:t>
        <a:bodyPr/>
        <a:lstStyle/>
        <a:p>
          <a:endParaRPr lang="en-US"/>
        </a:p>
      </dgm:t>
    </dgm:pt>
    <dgm:pt modelId="{DCC2FFD4-C0A7-4A42-B0CB-FF8B1AB42FC2}">
      <dgm:prSet/>
      <dgm:spPr/>
      <dgm:t>
        <a:bodyPr/>
        <a:lstStyle/>
        <a:p>
          <a:r>
            <a:rPr lang="en-US"/>
            <a:t>Functional impairment of some kind</a:t>
          </a:r>
        </a:p>
      </dgm:t>
    </dgm:pt>
    <dgm:pt modelId="{1A29FA08-1612-47AA-90AF-67F98B998529}" type="parTrans" cxnId="{DDEA52B8-208A-4F35-9122-25264A72A0FC}">
      <dgm:prSet/>
      <dgm:spPr/>
      <dgm:t>
        <a:bodyPr/>
        <a:lstStyle/>
        <a:p>
          <a:endParaRPr lang="en-US"/>
        </a:p>
      </dgm:t>
    </dgm:pt>
    <dgm:pt modelId="{1C10807B-A700-4D74-A1AE-9988B54DFE81}" type="sibTrans" cxnId="{DDEA52B8-208A-4F35-9122-25264A72A0FC}">
      <dgm:prSet/>
      <dgm:spPr/>
      <dgm:t>
        <a:bodyPr/>
        <a:lstStyle/>
        <a:p>
          <a:endParaRPr lang="en-US"/>
        </a:p>
      </dgm:t>
    </dgm:pt>
    <dgm:pt modelId="{9EA2501C-AE39-4993-AEE4-23D82DCD8F80}">
      <dgm:prSet/>
      <dgm:spPr/>
      <dgm:t>
        <a:bodyPr/>
        <a:lstStyle/>
        <a:p>
          <a:r>
            <a:rPr lang="en-US"/>
            <a:t>Continuous disturbance for at least 6 months</a:t>
          </a:r>
        </a:p>
      </dgm:t>
    </dgm:pt>
    <dgm:pt modelId="{96FEB046-4CAA-4E3B-AECF-F1641F488B2B}" type="parTrans" cxnId="{E630EE83-5C6A-402A-B250-87EDE1245BA5}">
      <dgm:prSet/>
      <dgm:spPr/>
      <dgm:t>
        <a:bodyPr/>
        <a:lstStyle/>
        <a:p>
          <a:endParaRPr lang="en-US"/>
        </a:p>
      </dgm:t>
    </dgm:pt>
    <dgm:pt modelId="{02525946-9E99-490F-A0D5-CEFAD808E4E7}" type="sibTrans" cxnId="{E630EE83-5C6A-402A-B250-87EDE1245BA5}">
      <dgm:prSet/>
      <dgm:spPr/>
      <dgm:t>
        <a:bodyPr/>
        <a:lstStyle/>
        <a:p>
          <a:endParaRPr lang="en-US"/>
        </a:p>
      </dgm:t>
    </dgm:pt>
    <dgm:pt modelId="{FF617B9A-B9BD-474B-A438-F93F48F819CC}">
      <dgm:prSet/>
      <dgm:spPr/>
      <dgm:t>
        <a:bodyPr/>
        <a:lstStyle/>
        <a:p>
          <a:r>
            <a:rPr lang="en-US" dirty="0"/>
            <a:t>Ruled out: substances or other disorders</a:t>
          </a:r>
        </a:p>
      </dgm:t>
    </dgm:pt>
    <dgm:pt modelId="{E9AB8C0E-54FC-41D2-9CB8-05F23B7BC6FB}" type="parTrans" cxnId="{71E2626A-EF58-44CC-844F-2B816E4A1197}">
      <dgm:prSet/>
      <dgm:spPr/>
      <dgm:t>
        <a:bodyPr/>
        <a:lstStyle/>
        <a:p>
          <a:endParaRPr lang="en-US"/>
        </a:p>
      </dgm:t>
    </dgm:pt>
    <dgm:pt modelId="{E580E3FF-2C25-46FF-BDEA-6A816F773665}" type="sibTrans" cxnId="{71E2626A-EF58-44CC-844F-2B816E4A1197}">
      <dgm:prSet/>
      <dgm:spPr/>
      <dgm:t>
        <a:bodyPr/>
        <a:lstStyle/>
        <a:p>
          <a:endParaRPr lang="en-US"/>
        </a:p>
      </dgm:t>
    </dgm:pt>
    <dgm:pt modelId="{7AC2D32E-9E44-A542-B7DE-3F0AFC97D284}" type="pres">
      <dgm:prSet presAssocID="{42696A06-7FD2-4A0C-A188-C4CBDF77E459}" presName="linear" presStyleCnt="0">
        <dgm:presLayoutVars>
          <dgm:animLvl val="lvl"/>
          <dgm:resizeHandles val="exact"/>
        </dgm:presLayoutVars>
      </dgm:prSet>
      <dgm:spPr/>
    </dgm:pt>
    <dgm:pt modelId="{BC9F421C-4745-BC4C-82A7-0C1674832885}" type="pres">
      <dgm:prSet presAssocID="{AF77B594-6CF6-4389-A657-5BDA966E9740}" presName="parentText" presStyleLbl="node1" presStyleIdx="0" presStyleCnt="3">
        <dgm:presLayoutVars>
          <dgm:chMax val="0"/>
          <dgm:bulletEnabled val="1"/>
        </dgm:presLayoutVars>
      </dgm:prSet>
      <dgm:spPr/>
    </dgm:pt>
    <dgm:pt modelId="{8D209581-A1E4-5744-A5F9-9CF09481B999}" type="pres">
      <dgm:prSet presAssocID="{AF77B594-6CF6-4389-A657-5BDA966E9740}" presName="childText" presStyleLbl="revTx" presStyleIdx="0" presStyleCnt="1">
        <dgm:presLayoutVars>
          <dgm:bulletEnabled val="1"/>
        </dgm:presLayoutVars>
      </dgm:prSet>
      <dgm:spPr/>
    </dgm:pt>
    <dgm:pt modelId="{F2093FD2-63CD-E04C-838F-0D34EAC8E7DC}" type="pres">
      <dgm:prSet presAssocID="{9EA2501C-AE39-4993-AEE4-23D82DCD8F80}" presName="parentText" presStyleLbl="node1" presStyleIdx="1" presStyleCnt="3">
        <dgm:presLayoutVars>
          <dgm:chMax val="0"/>
          <dgm:bulletEnabled val="1"/>
        </dgm:presLayoutVars>
      </dgm:prSet>
      <dgm:spPr/>
    </dgm:pt>
    <dgm:pt modelId="{D76F2039-A023-234A-95A6-6968EF157855}" type="pres">
      <dgm:prSet presAssocID="{02525946-9E99-490F-A0D5-CEFAD808E4E7}" presName="spacer" presStyleCnt="0"/>
      <dgm:spPr/>
    </dgm:pt>
    <dgm:pt modelId="{1EA22D89-B147-2C4A-B8F8-174D23E27966}" type="pres">
      <dgm:prSet presAssocID="{FF617B9A-B9BD-474B-A438-F93F48F819CC}" presName="parentText" presStyleLbl="node1" presStyleIdx="2" presStyleCnt="3">
        <dgm:presLayoutVars>
          <dgm:chMax val="0"/>
          <dgm:bulletEnabled val="1"/>
        </dgm:presLayoutVars>
      </dgm:prSet>
      <dgm:spPr/>
    </dgm:pt>
  </dgm:ptLst>
  <dgm:cxnLst>
    <dgm:cxn modelId="{6492F40D-4E7E-874F-9A69-3067869D4FD3}" type="presOf" srcId="{B14F0B0F-1427-4505-A233-387767777347}" destId="{8D209581-A1E4-5744-A5F9-9CF09481B999}" srcOrd="0" destOrd="3" presId="urn:microsoft.com/office/officeart/2005/8/layout/vList2"/>
    <dgm:cxn modelId="{36884817-C31A-CF4C-AC65-23F37B14293F}" type="presOf" srcId="{AF77B594-6CF6-4389-A657-5BDA966E9740}" destId="{BC9F421C-4745-BC4C-82A7-0C1674832885}" srcOrd="0" destOrd="0" presId="urn:microsoft.com/office/officeart/2005/8/layout/vList2"/>
    <dgm:cxn modelId="{A16AE418-3128-0C4E-9909-8F873C6EA24C}" type="presOf" srcId="{B2DC612A-07F8-4D57-97D2-835C076ADBF9}" destId="{8D209581-A1E4-5744-A5F9-9CF09481B999}" srcOrd="0" destOrd="2" presId="urn:microsoft.com/office/officeart/2005/8/layout/vList2"/>
    <dgm:cxn modelId="{7F641D1E-95E5-8D44-8CBC-73D4207F904D}" type="presOf" srcId="{DCC2FFD4-C0A7-4A42-B0CB-FF8B1AB42FC2}" destId="{8D209581-A1E4-5744-A5F9-9CF09481B999}" srcOrd="0" destOrd="5" presId="urn:microsoft.com/office/officeart/2005/8/layout/vList2"/>
    <dgm:cxn modelId="{7C00AE4C-9A96-114F-803F-79A1A37410B9}" type="presOf" srcId="{42696A06-7FD2-4A0C-A188-C4CBDF77E459}" destId="{7AC2D32E-9E44-A542-B7DE-3F0AFC97D284}" srcOrd="0" destOrd="0" presId="urn:microsoft.com/office/officeart/2005/8/layout/vList2"/>
    <dgm:cxn modelId="{71E2626A-EF58-44CC-844F-2B816E4A1197}" srcId="{42696A06-7FD2-4A0C-A188-C4CBDF77E459}" destId="{FF617B9A-B9BD-474B-A438-F93F48F819CC}" srcOrd="2" destOrd="0" parTransId="{E9AB8C0E-54FC-41D2-9CB8-05F23B7BC6FB}" sibTransId="{E580E3FF-2C25-46FF-BDEA-6A816F773665}"/>
    <dgm:cxn modelId="{4C38A576-FA3D-4809-82B6-FB21DB2EE0A6}" srcId="{AF77B594-6CF6-4389-A657-5BDA966E9740}" destId="{4FD4FCCF-F59A-4B41-B534-E2E0326463C4}" srcOrd="0" destOrd="0" parTransId="{B0DEE2E9-5116-4EE3-B320-376F2A19B655}" sibTransId="{01BA7CF1-74D4-4065-A9AA-0693885D365F}"/>
    <dgm:cxn modelId="{E630EE83-5C6A-402A-B250-87EDE1245BA5}" srcId="{42696A06-7FD2-4A0C-A188-C4CBDF77E459}" destId="{9EA2501C-AE39-4993-AEE4-23D82DCD8F80}" srcOrd="1" destOrd="0" parTransId="{96FEB046-4CAA-4E3B-AECF-F1641F488B2B}" sibTransId="{02525946-9E99-490F-A0D5-CEFAD808E4E7}"/>
    <dgm:cxn modelId="{AE2D348F-A395-49E6-9E65-D161A77F94E6}" srcId="{AF77B594-6CF6-4389-A657-5BDA966E9740}" destId="{6F3B1973-0190-4AD8-A61F-3508A753511C}" srcOrd="4" destOrd="0" parTransId="{299EF898-C19C-475E-BBC0-A474BB22C4D3}" sibTransId="{7549EFD5-F49C-4488-A060-F1E24E15B48F}"/>
    <dgm:cxn modelId="{E6712991-69D0-B34C-A5FE-5DD0020C8F65}" type="presOf" srcId="{FF617B9A-B9BD-474B-A438-F93F48F819CC}" destId="{1EA22D89-B147-2C4A-B8F8-174D23E27966}" srcOrd="0" destOrd="0" presId="urn:microsoft.com/office/officeart/2005/8/layout/vList2"/>
    <dgm:cxn modelId="{4D948996-FCFC-4DB9-A95B-D4754193B1EF}" srcId="{AF77B594-6CF6-4389-A657-5BDA966E9740}" destId="{B2DC612A-07F8-4D57-97D2-835C076ADBF9}" srcOrd="2" destOrd="0" parTransId="{9EFB3BA3-0372-4BFB-A6E4-CA626C9D7500}" sibTransId="{A811B9F6-25F2-450D-9B76-E04EFA87EA73}"/>
    <dgm:cxn modelId="{DF77CFAF-893F-9047-B2C1-EC26E5A4E9B5}" type="presOf" srcId="{6F3B1973-0190-4AD8-A61F-3508A753511C}" destId="{8D209581-A1E4-5744-A5F9-9CF09481B999}" srcOrd="0" destOrd="4" presId="urn:microsoft.com/office/officeart/2005/8/layout/vList2"/>
    <dgm:cxn modelId="{DDEA52B8-208A-4F35-9122-25264A72A0FC}" srcId="{AF77B594-6CF6-4389-A657-5BDA966E9740}" destId="{DCC2FFD4-C0A7-4A42-B0CB-FF8B1AB42FC2}" srcOrd="5" destOrd="0" parTransId="{1A29FA08-1612-47AA-90AF-67F98B998529}" sibTransId="{1C10807B-A700-4D74-A1AE-9988B54DFE81}"/>
    <dgm:cxn modelId="{7E2D6BB9-9CDD-AC4D-8BD8-C32B46F3F24F}" type="presOf" srcId="{9EA2501C-AE39-4993-AEE4-23D82DCD8F80}" destId="{F2093FD2-63CD-E04C-838F-0D34EAC8E7DC}" srcOrd="0" destOrd="0" presId="urn:microsoft.com/office/officeart/2005/8/layout/vList2"/>
    <dgm:cxn modelId="{846EFFC1-14B1-4ECA-B0C1-93B2EB069656}" srcId="{AF77B594-6CF6-4389-A657-5BDA966E9740}" destId="{E64476EB-D988-4908-8F4E-AF72359E8D99}" srcOrd="1" destOrd="0" parTransId="{60DDC65E-1A8B-4368-A405-C6C77F1AB31B}" sibTransId="{EEEA2087-F8FF-4214-BF9D-1C5A445CE052}"/>
    <dgm:cxn modelId="{8134DCC2-2CDF-6046-9F24-1CACEF6E3893}" type="presOf" srcId="{4FD4FCCF-F59A-4B41-B534-E2E0326463C4}" destId="{8D209581-A1E4-5744-A5F9-9CF09481B999}" srcOrd="0" destOrd="0" presId="urn:microsoft.com/office/officeart/2005/8/layout/vList2"/>
    <dgm:cxn modelId="{117527C4-61A4-4179-9586-F4FB06E52023}" srcId="{42696A06-7FD2-4A0C-A188-C4CBDF77E459}" destId="{AF77B594-6CF6-4389-A657-5BDA966E9740}" srcOrd="0" destOrd="0" parTransId="{23036F5C-6E2A-4938-AB62-49F39AD04ED7}" sibTransId="{D7CF7913-0556-4271-98A3-7A75918BADAB}"/>
    <dgm:cxn modelId="{4784C0CB-82FE-B340-88DF-0B8F4B381B42}" type="presOf" srcId="{E64476EB-D988-4908-8F4E-AF72359E8D99}" destId="{8D209581-A1E4-5744-A5F9-9CF09481B999}" srcOrd="0" destOrd="1" presId="urn:microsoft.com/office/officeart/2005/8/layout/vList2"/>
    <dgm:cxn modelId="{B3BFCCD1-14FA-4C7E-BC0F-2B0CC2D457A0}" srcId="{AF77B594-6CF6-4389-A657-5BDA966E9740}" destId="{B14F0B0F-1427-4505-A233-387767777347}" srcOrd="3" destOrd="0" parTransId="{395F0511-A427-4682-8FED-4881192232CF}" sibTransId="{037C2461-EF76-4EEC-A84A-4C8FFD01487E}"/>
    <dgm:cxn modelId="{66A82497-0FC1-BC4C-A777-B07DF56170A4}" type="presParOf" srcId="{7AC2D32E-9E44-A542-B7DE-3F0AFC97D284}" destId="{BC9F421C-4745-BC4C-82A7-0C1674832885}" srcOrd="0" destOrd="0" presId="urn:microsoft.com/office/officeart/2005/8/layout/vList2"/>
    <dgm:cxn modelId="{FA87C494-C1E7-1B49-B0DE-12FCF570E128}" type="presParOf" srcId="{7AC2D32E-9E44-A542-B7DE-3F0AFC97D284}" destId="{8D209581-A1E4-5744-A5F9-9CF09481B999}" srcOrd="1" destOrd="0" presId="urn:microsoft.com/office/officeart/2005/8/layout/vList2"/>
    <dgm:cxn modelId="{01D51C3C-1B41-994D-AEC1-C245AEE678EF}" type="presParOf" srcId="{7AC2D32E-9E44-A542-B7DE-3F0AFC97D284}" destId="{F2093FD2-63CD-E04C-838F-0D34EAC8E7DC}" srcOrd="2" destOrd="0" presId="urn:microsoft.com/office/officeart/2005/8/layout/vList2"/>
    <dgm:cxn modelId="{4042DDF7-5140-2547-A6AF-C6A7700E3974}" type="presParOf" srcId="{7AC2D32E-9E44-A542-B7DE-3F0AFC97D284}" destId="{D76F2039-A023-234A-95A6-6968EF157855}" srcOrd="3" destOrd="0" presId="urn:microsoft.com/office/officeart/2005/8/layout/vList2"/>
    <dgm:cxn modelId="{3F6C6C24-3492-134A-AF68-0A15287DAC08}" type="presParOf" srcId="{7AC2D32E-9E44-A542-B7DE-3F0AFC97D284}" destId="{1EA22D89-B147-2C4A-B8F8-174D23E2796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03BFEAF-3C30-42C1-B029-825A413723B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C605E217-05A5-4442-AD1B-AC9C43947188}">
      <dgm:prSet/>
      <dgm:spPr/>
      <dgm:t>
        <a:bodyPr/>
        <a:lstStyle/>
        <a:p>
          <a:r>
            <a:rPr lang="en-US"/>
            <a:t>Class side effects</a:t>
          </a:r>
        </a:p>
      </dgm:t>
    </dgm:pt>
    <dgm:pt modelId="{B98D782B-4453-484C-8919-428551341902}" type="parTrans" cxnId="{1B6EA3F1-2029-4572-95B3-822C647D1A3D}">
      <dgm:prSet/>
      <dgm:spPr/>
      <dgm:t>
        <a:bodyPr/>
        <a:lstStyle/>
        <a:p>
          <a:endParaRPr lang="en-US"/>
        </a:p>
      </dgm:t>
    </dgm:pt>
    <dgm:pt modelId="{FABFFE49-B923-49D0-9B66-9D396D566C6A}" type="sibTrans" cxnId="{1B6EA3F1-2029-4572-95B3-822C647D1A3D}">
      <dgm:prSet/>
      <dgm:spPr/>
      <dgm:t>
        <a:bodyPr/>
        <a:lstStyle/>
        <a:p>
          <a:endParaRPr lang="en-US"/>
        </a:p>
      </dgm:t>
    </dgm:pt>
    <dgm:pt modelId="{163CEDE1-E303-4869-8E8D-349EF84E22C2}">
      <dgm:prSet/>
      <dgm:spPr/>
      <dgm:t>
        <a:bodyPr/>
        <a:lstStyle/>
        <a:p>
          <a:r>
            <a:rPr lang="en-US"/>
            <a:t>Seizure</a:t>
          </a:r>
        </a:p>
      </dgm:t>
    </dgm:pt>
    <dgm:pt modelId="{1668D7D6-3D9E-4703-A180-BACDDC14F9A9}" type="parTrans" cxnId="{3F08278A-B69C-48C0-BAD5-8FD9D0550234}">
      <dgm:prSet/>
      <dgm:spPr/>
      <dgm:t>
        <a:bodyPr/>
        <a:lstStyle/>
        <a:p>
          <a:endParaRPr lang="en-US"/>
        </a:p>
      </dgm:t>
    </dgm:pt>
    <dgm:pt modelId="{757F328F-0F8C-46B6-9BD8-9EB77F12260E}" type="sibTrans" cxnId="{3F08278A-B69C-48C0-BAD5-8FD9D0550234}">
      <dgm:prSet/>
      <dgm:spPr/>
      <dgm:t>
        <a:bodyPr/>
        <a:lstStyle/>
        <a:p>
          <a:endParaRPr lang="en-US"/>
        </a:p>
      </dgm:t>
    </dgm:pt>
    <dgm:pt modelId="{451720BA-776C-4E23-BEDD-BDCF8FD75186}">
      <dgm:prSet/>
      <dgm:spPr/>
      <dgm:t>
        <a:bodyPr/>
        <a:lstStyle/>
        <a:p>
          <a:r>
            <a:rPr lang="en-US"/>
            <a:t>Impotence</a:t>
          </a:r>
        </a:p>
      </dgm:t>
    </dgm:pt>
    <dgm:pt modelId="{A10D243D-E2C3-4D5C-8150-CE45F2CD4159}" type="parTrans" cxnId="{E1B4720D-567E-499E-93BB-5879B0A154A6}">
      <dgm:prSet/>
      <dgm:spPr/>
      <dgm:t>
        <a:bodyPr/>
        <a:lstStyle/>
        <a:p>
          <a:endParaRPr lang="en-US"/>
        </a:p>
      </dgm:t>
    </dgm:pt>
    <dgm:pt modelId="{FCD7AFBA-03C7-40B1-ABD7-09ED99136129}" type="sibTrans" cxnId="{E1B4720D-567E-499E-93BB-5879B0A154A6}">
      <dgm:prSet/>
      <dgm:spPr/>
      <dgm:t>
        <a:bodyPr/>
        <a:lstStyle/>
        <a:p>
          <a:endParaRPr lang="en-US"/>
        </a:p>
      </dgm:t>
    </dgm:pt>
    <dgm:pt modelId="{DC66E29F-E302-4B4A-B118-AF1703571289}">
      <dgm:prSet/>
      <dgm:spPr/>
      <dgm:t>
        <a:bodyPr/>
        <a:lstStyle/>
        <a:p>
          <a:r>
            <a:rPr lang="en-US"/>
            <a:t>Hyperprolactinemia</a:t>
          </a:r>
        </a:p>
      </dgm:t>
    </dgm:pt>
    <dgm:pt modelId="{B675ADC3-04B8-4AA8-A323-E677B47B4A02}" type="parTrans" cxnId="{8E5CDAF8-C2A7-4B9B-9227-52F8A464B527}">
      <dgm:prSet/>
      <dgm:spPr/>
      <dgm:t>
        <a:bodyPr/>
        <a:lstStyle/>
        <a:p>
          <a:endParaRPr lang="en-US"/>
        </a:p>
      </dgm:t>
    </dgm:pt>
    <dgm:pt modelId="{BF689368-5214-4FF3-83FB-253AA4F6F623}" type="sibTrans" cxnId="{8E5CDAF8-C2A7-4B9B-9227-52F8A464B527}">
      <dgm:prSet/>
      <dgm:spPr/>
      <dgm:t>
        <a:bodyPr/>
        <a:lstStyle/>
        <a:p>
          <a:endParaRPr lang="en-US"/>
        </a:p>
      </dgm:t>
    </dgm:pt>
    <dgm:pt modelId="{C32FE035-BF0D-49AE-A58A-8E21ECE0CC22}">
      <dgm:prSet/>
      <dgm:spPr/>
      <dgm:t>
        <a:bodyPr/>
        <a:lstStyle/>
        <a:p>
          <a:r>
            <a:rPr lang="en-US"/>
            <a:t>Other side effects</a:t>
          </a:r>
        </a:p>
      </dgm:t>
    </dgm:pt>
    <dgm:pt modelId="{C44226EE-2956-4C80-B6A7-25F2C41580B9}" type="parTrans" cxnId="{59DEC107-0A2C-4B7A-BD26-460834BEB618}">
      <dgm:prSet/>
      <dgm:spPr/>
      <dgm:t>
        <a:bodyPr/>
        <a:lstStyle/>
        <a:p>
          <a:endParaRPr lang="en-US"/>
        </a:p>
      </dgm:t>
    </dgm:pt>
    <dgm:pt modelId="{8E45C7F5-337B-4CEE-A9B4-F4913CA31FE4}" type="sibTrans" cxnId="{59DEC107-0A2C-4B7A-BD26-460834BEB618}">
      <dgm:prSet/>
      <dgm:spPr/>
      <dgm:t>
        <a:bodyPr/>
        <a:lstStyle/>
        <a:p>
          <a:endParaRPr lang="en-US"/>
        </a:p>
      </dgm:t>
    </dgm:pt>
    <dgm:pt modelId="{3493FE0E-D893-47BF-9A7A-9C07926C01D4}">
      <dgm:prSet/>
      <dgm:spPr/>
      <dgm:t>
        <a:bodyPr/>
        <a:lstStyle/>
        <a:p>
          <a:r>
            <a:rPr lang="en-US"/>
            <a:t>Extrapyramidal Symptoms (EPS)</a:t>
          </a:r>
        </a:p>
      </dgm:t>
    </dgm:pt>
    <dgm:pt modelId="{7EDA4DAC-FCA1-4CF8-AF23-C21BE60D06DE}" type="parTrans" cxnId="{5DC90572-E131-40E5-9181-1340B43CAF3C}">
      <dgm:prSet/>
      <dgm:spPr/>
      <dgm:t>
        <a:bodyPr/>
        <a:lstStyle/>
        <a:p>
          <a:endParaRPr lang="en-US"/>
        </a:p>
      </dgm:t>
    </dgm:pt>
    <dgm:pt modelId="{A5EB6607-86B5-4A94-A0B3-DF1B66D43EF5}" type="sibTrans" cxnId="{5DC90572-E131-40E5-9181-1340B43CAF3C}">
      <dgm:prSet/>
      <dgm:spPr/>
      <dgm:t>
        <a:bodyPr/>
        <a:lstStyle/>
        <a:p>
          <a:endParaRPr lang="en-US"/>
        </a:p>
      </dgm:t>
    </dgm:pt>
    <dgm:pt modelId="{232BC970-6DFD-4966-8F14-B2602383FC70}">
      <dgm:prSet/>
      <dgm:spPr/>
      <dgm:t>
        <a:bodyPr/>
        <a:lstStyle/>
        <a:p>
          <a:r>
            <a:rPr lang="en-US" dirty="0"/>
            <a:t>Sedation</a:t>
          </a:r>
        </a:p>
      </dgm:t>
    </dgm:pt>
    <dgm:pt modelId="{EED89AAC-02EB-446C-AFB5-BBF91E2ED87A}" type="parTrans" cxnId="{93991919-83B6-49BA-89CB-D758C405A562}">
      <dgm:prSet/>
      <dgm:spPr/>
      <dgm:t>
        <a:bodyPr/>
        <a:lstStyle/>
        <a:p>
          <a:endParaRPr lang="en-US"/>
        </a:p>
      </dgm:t>
    </dgm:pt>
    <dgm:pt modelId="{26064068-A69C-42BC-BBA8-54E008729BC3}" type="sibTrans" cxnId="{93991919-83B6-49BA-89CB-D758C405A562}">
      <dgm:prSet/>
      <dgm:spPr/>
      <dgm:t>
        <a:bodyPr/>
        <a:lstStyle/>
        <a:p>
          <a:endParaRPr lang="en-US"/>
        </a:p>
      </dgm:t>
    </dgm:pt>
    <dgm:pt modelId="{5D60F481-7762-4F85-98BF-3A2056F46ADB}">
      <dgm:prSet/>
      <dgm:spPr/>
      <dgm:t>
        <a:bodyPr/>
        <a:lstStyle/>
        <a:p>
          <a:r>
            <a:rPr lang="en-US"/>
            <a:t>Orthostatic hypotension</a:t>
          </a:r>
        </a:p>
      </dgm:t>
    </dgm:pt>
    <dgm:pt modelId="{EF4FC25C-90D2-4390-8ADF-7AAA2BAF25A3}" type="parTrans" cxnId="{2299105E-67FE-47FA-BD81-7E75B1E5B8CE}">
      <dgm:prSet/>
      <dgm:spPr/>
      <dgm:t>
        <a:bodyPr/>
        <a:lstStyle/>
        <a:p>
          <a:endParaRPr lang="en-US"/>
        </a:p>
      </dgm:t>
    </dgm:pt>
    <dgm:pt modelId="{10226A7E-D23A-456F-88A3-39753373A134}" type="sibTrans" cxnId="{2299105E-67FE-47FA-BD81-7E75B1E5B8CE}">
      <dgm:prSet/>
      <dgm:spPr/>
      <dgm:t>
        <a:bodyPr/>
        <a:lstStyle/>
        <a:p>
          <a:endParaRPr lang="en-US"/>
        </a:p>
      </dgm:t>
    </dgm:pt>
    <dgm:pt modelId="{C863ACE4-14B1-4010-82E8-A0015663590A}">
      <dgm:prSet/>
      <dgm:spPr/>
      <dgm:t>
        <a:bodyPr/>
        <a:lstStyle/>
        <a:p>
          <a:r>
            <a:rPr lang="en-US"/>
            <a:t>Weight gain</a:t>
          </a:r>
        </a:p>
      </dgm:t>
    </dgm:pt>
    <dgm:pt modelId="{3F139C5F-9628-4FC6-ADA5-9889FFA3A8FD}" type="parTrans" cxnId="{BCBE1777-5DE6-4BD7-BEEC-18D944750332}">
      <dgm:prSet/>
      <dgm:spPr/>
      <dgm:t>
        <a:bodyPr/>
        <a:lstStyle/>
        <a:p>
          <a:endParaRPr lang="en-US"/>
        </a:p>
      </dgm:t>
    </dgm:pt>
    <dgm:pt modelId="{59609BB3-210E-4BD9-B12C-E97EFD45DBCA}" type="sibTrans" cxnId="{BCBE1777-5DE6-4BD7-BEEC-18D944750332}">
      <dgm:prSet/>
      <dgm:spPr/>
      <dgm:t>
        <a:bodyPr/>
        <a:lstStyle/>
        <a:p>
          <a:endParaRPr lang="en-US"/>
        </a:p>
      </dgm:t>
    </dgm:pt>
    <dgm:pt modelId="{508ED5DC-5736-4070-BE29-FD9B43D0A301}">
      <dgm:prSet/>
      <dgm:spPr/>
      <dgm:t>
        <a:bodyPr/>
        <a:lstStyle/>
        <a:p>
          <a:r>
            <a:rPr lang="en-US"/>
            <a:t>Metabolic syndrome/diabetes</a:t>
          </a:r>
        </a:p>
      </dgm:t>
    </dgm:pt>
    <dgm:pt modelId="{40A5A488-3A92-4550-960E-DB009259B5B9}" type="parTrans" cxnId="{99BDB2D6-724C-4333-B78B-79225FAC07E0}">
      <dgm:prSet/>
      <dgm:spPr/>
      <dgm:t>
        <a:bodyPr/>
        <a:lstStyle/>
        <a:p>
          <a:endParaRPr lang="en-US"/>
        </a:p>
      </dgm:t>
    </dgm:pt>
    <dgm:pt modelId="{8132ECE2-96C3-4DFF-8019-6F61AE5C889C}" type="sibTrans" cxnId="{99BDB2D6-724C-4333-B78B-79225FAC07E0}">
      <dgm:prSet/>
      <dgm:spPr/>
      <dgm:t>
        <a:bodyPr/>
        <a:lstStyle/>
        <a:p>
          <a:endParaRPr lang="en-US"/>
        </a:p>
      </dgm:t>
    </dgm:pt>
    <dgm:pt modelId="{896232F7-CB28-498C-BA1B-13A1A4EDBB18}">
      <dgm:prSet/>
      <dgm:spPr/>
      <dgm:t>
        <a:bodyPr/>
        <a:lstStyle/>
        <a:p>
          <a:r>
            <a:rPr lang="en-US"/>
            <a:t>Anticholinergic side effects</a:t>
          </a:r>
        </a:p>
      </dgm:t>
    </dgm:pt>
    <dgm:pt modelId="{F9FD047D-8B95-46B2-BABA-8FAA45242ED7}" type="parTrans" cxnId="{8B7A6A89-D4A6-47DB-88FB-050FEF7DBA45}">
      <dgm:prSet/>
      <dgm:spPr/>
      <dgm:t>
        <a:bodyPr/>
        <a:lstStyle/>
        <a:p>
          <a:endParaRPr lang="en-US"/>
        </a:p>
      </dgm:t>
    </dgm:pt>
    <dgm:pt modelId="{7A9A3D0E-4CD0-430E-8EDE-E83D6F8E131F}" type="sibTrans" cxnId="{8B7A6A89-D4A6-47DB-88FB-050FEF7DBA45}">
      <dgm:prSet/>
      <dgm:spPr/>
      <dgm:t>
        <a:bodyPr/>
        <a:lstStyle/>
        <a:p>
          <a:endParaRPr lang="en-US"/>
        </a:p>
      </dgm:t>
    </dgm:pt>
    <dgm:pt modelId="{1A7D1C8C-0B4E-2C4C-8B73-DCC5DAAA235F}" type="pres">
      <dgm:prSet presAssocID="{403BFEAF-3C30-42C1-B029-825A413723B1}" presName="linear" presStyleCnt="0">
        <dgm:presLayoutVars>
          <dgm:animLvl val="lvl"/>
          <dgm:resizeHandles val="exact"/>
        </dgm:presLayoutVars>
      </dgm:prSet>
      <dgm:spPr/>
    </dgm:pt>
    <dgm:pt modelId="{C2C053F0-01F7-0645-AACC-F7640F7320A0}" type="pres">
      <dgm:prSet presAssocID="{C605E217-05A5-4442-AD1B-AC9C43947188}" presName="parentText" presStyleLbl="node1" presStyleIdx="0" presStyleCnt="2">
        <dgm:presLayoutVars>
          <dgm:chMax val="0"/>
          <dgm:bulletEnabled val="1"/>
        </dgm:presLayoutVars>
      </dgm:prSet>
      <dgm:spPr/>
    </dgm:pt>
    <dgm:pt modelId="{0CB1265D-100C-604E-B57B-A5BDD720AA85}" type="pres">
      <dgm:prSet presAssocID="{C605E217-05A5-4442-AD1B-AC9C43947188}" presName="childText" presStyleLbl="revTx" presStyleIdx="0" presStyleCnt="2">
        <dgm:presLayoutVars>
          <dgm:bulletEnabled val="1"/>
        </dgm:presLayoutVars>
      </dgm:prSet>
      <dgm:spPr/>
    </dgm:pt>
    <dgm:pt modelId="{1EB644F7-FCE4-6C49-AEB2-5713E27BBA65}" type="pres">
      <dgm:prSet presAssocID="{C32FE035-BF0D-49AE-A58A-8E21ECE0CC22}" presName="parentText" presStyleLbl="node1" presStyleIdx="1" presStyleCnt="2">
        <dgm:presLayoutVars>
          <dgm:chMax val="0"/>
          <dgm:bulletEnabled val="1"/>
        </dgm:presLayoutVars>
      </dgm:prSet>
      <dgm:spPr/>
    </dgm:pt>
    <dgm:pt modelId="{BB49A556-C036-7E41-BEE1-D98BB3DD8027}" type="pres">
      <dgm:prSet presAssocID="{C32FE035-BF0D-49AE-A58A-8E21ECE0CC22}" presName="childText" presStyleLbl="revTx" presStyleIdx="1" presStyleCnt="2">
        <dgm:presLayoutVars>
          <dgm:bulletEnabled val="1"/>
        </dgm:presLayoutVars>
      </dgm:prSet>
      <dgm:spPr/>
    </dgm:pt>
  </dgm:ptLst>
  <dgm:cxnLst>
    <dgm:cxn modelId="{1FFE1C05-A8B6-7740-A856-34E982366129}" type="presOf" srcId="{403BFEAF-3C30-42C1-B029-825A413723B1}" destId="{1A7D1C8C-0B4E-2C4C-8B73-DCC5DAAA235F}" srcOrd="0" destOrd="0" presId="urn:microsoft.com/office/officeart/2005/8/layout/vList2"/>
    <dgm:cxn modelId="{59DEC107-0A2C-4B7A-BD26-460834BEB618}" srcId="{403BFEAF-3C30-42C1-B029-825A413723B1}" destId="{C32FE035-BF0D-49AE-A58A-8E21ECE0CC22}" srcOrd="1" destOrd="0" parTransId="{C44226EE-2956-4C80-B6A7-25F2C41580B9}" sibTransId="{8E45C7F5-337B-4CEE-A9B4-F4913CA31FE4}"/>
    <dgm:cxn modelId="{E1B4720D-567E-499E-93BB-5879B0A154A6}" srcId="{C605E217-05A5-4442-AD1B-AC9C43947188}" destId="{451720BA-776C-4E23-BEDD-BDCF8FD75186}" srcOrd="1" destOrd="0" parTransId="{A10D243D-E2C3-4D5C-8150-CE45F2CD4159}" sibTransId="{FCD7AFBA-03C7-40B1-ABD7-09ED99136129}"/>
    <dgm:cxn modelId="{93991919-83B6-49BA-89CB-D758C405A562}" srcId="{C32FE035-BF0D-49AE-A58A-8E21ECE0CC22}" destId="{232BC970-6DFD-4966-8F14-B2602383FC70}" srcOrd="1" destOrd="0" parTransId="{EED89AAC-02EB-446C-AFB5-BBF91E2ED87A}" sibTransId="{26064068-A69C-42BC-BBA8-54E008729BC3}"/>
    <dgm:cxn modelId="{F8EBC72A-C543-7F4E-A661-F96F070C44DC}" type="presOf" srcId="{C605E217-05A5-4442-AD1B-AC9C43947188}" destId="{C2C053F0-01F7-0645-AACC-F7640F7320A0}" srcOrd="0" destOrd="0" presId="urn:microsoft.com/office/officeart/2005/8/layout/vList2"/>
    <dgm:cxn modelId="{62F16B2C-704E-C144-82B4-027C8B21D351}" type="presOf" srcId="{232BC970-6DFD-4966-8F14-B2602383FC70}" destId="{BB49A556-C036-7E41-BEE1-D98BB3DD8027}" srcOrd="0" destOrd="1" presId="urn:microsoft.com/office/officeart/2005/8/layout/vList2"/>
    <dgm:cxn modelId="{6E39963B-5CAF-F04E-87CE-55C2C08883E4}" type="presOf" srcId="{C32FE035-BF0D-49AE-A58A-8E21ECE0CC22}" destId="{1EB644F7-FCE4-6C49-AEB2-5713E27BBA65}" srcOrd="0" destOrd="0" presId="urn:microsoft.com/office/officeart/2005/8/layout/vList2"/>
    <dgm:cxn modelId="{C98B714E-0C3A-1D4F-A76A-B4A796AB34FF}" type="presOf" srcId="{3493FE0E-D893-47BF-9A7A-9C07926C01D4}" destId="{BB49A556-C036-7E41-BEE1-D98BB3DD8027}" srcOrd="0" destOrd="0" presId="urn:microsoft.com/office/officeart/2005/8/layout/vList2"/>
    <dgm:cxn modelId="{E94A1D53-5120-9648-A8EB-ECDBAD06066F}" type="presOf" srcId="{451720BA-776C-4E23-BEDD-BDCF8FD75186}" destId="{0CB1265D-100C-604E-B57B-A5BDD720AA85}" srcOrd="0" destOrd="1" presId="urn:microsoft.com/office/officeart/2005/8/layout/vList2"/>
    <dgm:cxn modelId="{2299105E-67FE-47FA-BD81-7E75B1E5B8CE}" srcId="{C32FE035-BF0D-49AE-A58A-8E21ECE0CC22}" destId="{5D60F481-7762-4F85-98BF-3A2056F46ADB}" srcOrd="2" destOrd="0" parTransId="{EF4FC25C-90D2-4390-8ADF-7AAA2BAF25A3}" sibTransId="{10226A7E-D23A-456F-88A3-39753373A134}"/>
    <dgm:cxn modelId="{5DC90572-E131-40E5-9181-1340B43CAF3C}" srcId="{C32FE035-BF0D-49AE-A58A-8E21ECE0CC22}" destId="{3493FE0E-D893-47BF-9A7A-9C07926C01D4}" srcOrd="0" destOrd="0" parTransId="{7EDA4DAC-FCA1-4CF8-AF23-C21BE60D06DE}" sibTransId="{A5EB6607-86B5-4A94-A0B3-DF1B66D43EF5}"/>
    <dgm:cxn modelId="{96807972-B360-4845-894C-CB1A9DE82468}" type="presOf" srcId="{DC66E29F-E302-4B4A-B118-AF1703571289}" destId="{0CB1265D-100C-604E-B57B-A5BDD720AA85}" srcOrd="0" destOrd="2" presId="urn:microsoft.com/office/officeart/2005/8/layout/vList2"/>
    <dgm:cxn modelId="{BCBE1777-5DE6-4BD7-BEEC-18D944750332}" srcId="{C32FE035-BF0D-49AE-A58A-8E21ECE0CC22}" destId="{C863ACE4-14B1-4010-82E8-A0015663590A}" srcOrd="3" destOrd="0" parTransId="{3F139C5F-9628-4FC6-ADA5-9889FFA3A8FD}" sibTransId="{59609BB3-210E-4BD9-B12C-E97EFD45DBCA}"/>
    <dgm:cxn modelId="{8B7A6A89-D4A6-47DB-88FB-050FEF7DBA45}" srcId="{C32FE035-BF0D-49AE-A58A-8E21ECE0CC22}" destId="{896232F7-CB28-498C-BA1B-13A1A4EDBB18}" srcOrd="5" destOrd="0" parTransId="{F9FD047D-8B95-46B2-BABA-8FAA45242ED7}" sibTransId="{7A9A3D0E-4CD0-430E-8EDE-E83D6F8E131F}"/>
    <dgm:cxn modelId="{3F08278A-B69C-48C0-BAD5-8FD9D0550234}" srcId="{C605E217-05A5-4442-AD1B-AC9C43947188}" destId="{163CEDE1-E303-4869-8E8D-349EF84E22C2}" srcOrd="0" destOrd="0" parTransId="{1668D7D6-3D9E-4703-A180-BACDDC14F9A9}" sibTransId="{757F328F-0F8C-46B6-9BD8-9EB77F12260E}"/>
    <dgm:cxn modelId="{ABD8C997-5172-3C42-A8E2-658A7729164C}" type="presOf" srcId="{896232F7-CB28-498C-BA1B-13A1A4EDBB18}" destId="{BB49A556-C036-7E41-BEE1-D98BB3DD8027}" srcOrd="0" destOrd="5" presId="urn:microsoft.com/office/officeart/2005/8/layout/vList2"/>
    <dgm:cxn modelId="{1C0CF9B1-971B-ED4C-9038-65BFADF8513A}" type="presOf" srcId="{508ED5DC-5736-4070-BE29-FD9B43D0A301}" destId="{BB49A556-C036-7E41-BEE1-D98BB3DD8027}" srcOrd="0" destOrd="4" presId="urn:microsoft.com/office/officeart/2005/8/layout/vList2"/>
    <dgm:cxn modelId="{99BDB2D6-724C-4333-B78B-79225FAC07E0}" srcId="{C32FE035-BF0D-49AE-A58A-8E21ECE0CC22}" destId="{508ED5DC-5736-4070-BE29-FD9B43D0A301}" srcOrd="4" destOrd="0" parTransId="{40A5A488-3A92-4550-960E-DB009259B5B9}" sibTransId="{8132ECE2-96C3-4DFF-8019-6F61AE5C889C}"/>
    <dgm:cxn modelId="{042D5AD7-5CD2-8948-A615-CE5B2ED7911C}" type="presOf" srcId="{C863ACE4-14B1-4010-82E8-A0015663590A}" destId="{BB49A556-C036-7E41-BEE1-D98BB3DD8027}" srcOrd="0" destOrd="3" presId="urn:microsoft.com/office/officeart/2005/8/layout/vList2"/>
    <dgm:cxn modelId="{0FDEC0EE-ED16-5943-BE92-96EC8658C1BD}" type="presOf" srcId="{163CEDE1-E303-4869-8E8D-349EF84E22C2}" destId="{0CB1265D-100C-604E-B57B-A5BDD720AA85}" srcOrd="0" destOrd="0" presId="urn:microsoft.com/office/officeart/2005/8/layout/vList2"/>
    <dgm:cxn modelId="{1B6EA3F1-2029-4572-95B3-822C647D1A3D}" srcId="{403BFEAF-3C30-42C1-B029-825A413723B1}" destId="{C605E217-05A5-4442-AD1B-AC9C43947188}" srcOrd="0" destOrd="0" parTransId="{B98D782B-4453-484C-8919-428551341902}" sibTransId="{FABFFE49-B923-49D0-9B66-9D396D566C6A}"/>
    <dgm:cxn modelId="{8E5CDAF8-C2A7-4B9B-9227-52F8A464B527}" srcId="{C605E217-05A5-4442-AD1B-AC9C43947188}" destId="{DC66E29F-E302-4B4A-B118-AF1703571289}" srcOrd="2" destOrd="0" parTransId="{B675ADC3-04B8-4AA8-A323-E677B47B4A02}" sibTransId="{BF689368-5214-4FF3-83FB-253AA4F6F623}"/>
    <dgm:cxn modelId="{12B35EFA-4F33-3744-B59A-72413635CF53}" type="presOf" srcId="{5D60F481-7762-4F85-98BF-3A2056F46ADB}" destId="{BB49A556-C036-7E41-BEE1-D98BB3DD8027}" srcOrd="0" destOrd="2" presId="urn:microsoft.com/office/officeart/2005/8/layout/vList2"/>
    <dgm:cxn modelId="{CD29BC40-E7A4-9A4D-BED1-9BC7722C510E}" type="presParOf" srcId="{1A7D1C8C-0B4E-2C4C-8B73-DCC5DAAA235F}" destId="{C2C053F0-01F7-0645-AACC-F7640F7320A0}" srcOrd="0" destOrd="0" presId="urn:microsoft.com/office/officeart/2005/8/layout/vList2"/>
    <dgm:cxn modelId="{4F6EBA71-9393-4943-9A8D-83BE1D8EBCDA}" type="presParOf" srcId="{1A7D1C8C-0B4E-2C4C-8B73-DCC5DAAA235F}" destId="{0CB1265D-100C-604E-B57B-A5BDD720AA85}" srcOrd="1" destOrd="0" presId="urn:microsoft.com/office/officeart/2005/8/layout/vList2"/>
    <dgm:cxn modelId="{5F6D59CF-B0CF-4042-8B7B-69778AE83293}" type="presParOf" srcId="{1A7D1C8C-0B4E-2C4C-8B73-DCC5DAAA235F}" destId="{1EB644F7-FCE4-6C49-AEB2-5713E27BBA65}" srcOrd="2" destOrd="0" presId="urn:microsoft.com/office/officeart/2005/8/layout/vList2"/>
    <dgm:cxn modelId="{BD6CADD3-1C16-7D44-8052-AED57C5A2277}" type="presParOf" srcId="{1A7D1C8C-0B4E-2C4C-8B73-DCC5DAAA235F}" destId="{BB49A556-C036-7E41-BEE1-D98BB3DD802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90ECE2-412E-404E-B2B7-0EEF167BAE0F}"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FEDB62AE-B957-49F0-BD32-C5145D54CDF8}">
      <dgm:prSet/>
      <dgm:spPr/>
      <dgm:t>
        <a:bodyPr/>
        <a:lstStyle/>
        <a:p>
          <a:r>
            <a:rPr lang="en-US"/>
            <a:t>ACh toxicity</a:t>
          </a:r>
        </a:p>
      </dgm:t>
    </dgm:pt>
    <dgm:pt modelId="{795574E4-C5D8-46CD-88CE-301384A72218}" type="parTrans" cxnId="{51B6F7C7-B655-4040-8BB3-6647008024A3}">
      <dgm:prSet/>
      <dgm:spPr/>
      <dgm:t>
        <a:bodyPr/>
        <a:lstStyle/>
        <a:p>
          <a:endParaRPr lang="en-US"/>
        </a:p>
      </dgm:t>
    </dgm:pt>
    <dgm:pt modelId="{A0A19565-7701-4655-B241-3F782C7CF66D}" type="sibTrans" cxnId="{51B6F7C7-B655-4040-8BB3-6647008024A3}">
      <dgm:prSet/>
      <dgm:spPr/>
      <dgm:t>
        <a:bodyPr/>
        <a:lstStyle/>
        <a:p>
          <a:endParaRPr lang="en-US"/>
        </a:p>
      </dgm:t>
    </dgm:pt>
    <dgm:pt modelId="{37E59412-A05B-4469-AD09-F3588B288487}">
      <dgm:prSet/>
      <dgm:spPr/>
      <dgm:t>
        <a:bodyPr/>
        <a:lstStyle/>
        <a:p>
          <a:r>
            <a:rPr lang="en-US"/>
            <a:t>Neuroleptic malignant syndrome (NMS)</a:t>
          </a:r>
        </a:p>
      </dgm:t>
    </dgm:pt>
    <dgm:pt modelId="{4B2A4931-63F5-423B-8CC2-6A7D88A3B0E8}" type="parTrans" cxnId="{C47BA62F-CEC2-44C9-BD86-9D6F34096A89}">
      <dgm:prSet/>
      <dgm:spPr/>
      <dgm:t>
        <a:bodyPr/>
        <a:lstStyle/>
        <a:p>
          <a:endParaRPr lang="en-US"/>
        </a:p>
      </dgm:t>
    </dgm:pt>
    <dgm:pt modelId="{AB9B77B2-2DDA-4576-A962-582C09717E19}" type="sibTrans" cxnId="{C47BA62F-CEC2-44C9-BD86-9D6F34096A89}">
      <dgm:prSet/>
      <dgm:spPr/>
      <dgm:t>
        <a:bodyPr/>
        <a:lstStyle/>
        <a:p>
          <a:endParaRPr lang="en-US"/>
        </a:p>
      </dgm:t>
    </dgm:pt>
    <dgm:pt modelId="{D3439343-1ADF-4D47-AEAA-BA1DFBD4199A}">
      <dgm:prSet/>
      <dgm:spPr/>
      <dgm:t>
        <a:bodyPr/>
        <a:lstStyle/>
        <a:p>
          <a:r>
            <a:rPr lang="en-US"/>
            <a:t>Agranulocytosis</a:t>
          </a:r>
        </a:p>
      </dgm:t>
    </dgm:pt>
    <dgm:pt modelId="{E0ABF75C-4241-404A-91C1-DF0650B8AA63}" type="parTrans" cxnId="{434B8960-462C-49DB-97E1-E68FB5303B33}">
      <dgm:prSet/>
      <dgm:spPr/>
      <dgm:t>
        <a:bodyPr/>
        <a:lstStyle/>
        <a:p>
          <a:endParaRPr lang="en-US"/>
        </a:p>
      </dgm:t>
    </dgm:pt>
    <dgm:pt modelId="{3703D7A6-68DC-420D-BE60-8F2887D1CFA6}" type="sibTrans" cxnId="{434B8960-462C-49DB-97E1-E68FB5303B33}">
      <dgm:prSet/>
      <dgm:spPr/>
      <dgm:t>
        <a:bodyPr/>
        <a:lstStyle/>
        <a:p>
          <a:endParaRPr lang="en-US"/>
        </a:p>
      </dgm:t>
    </dgm:pt>
    <dgm:pt modelId="{7CBD3FD6-623B-44F5-B841-B5ED2109B792}">
      <dgm:prSet/>
      <dgm:spPr/>
      <dgm:t>
        <a:bodyPr/>
        <a:lstStyle/>
        <a:p>
          <a:r>
            <a:rPr lang="en-US"/>
            <a:t>Hepatotoxicity</a:t>
          </a:r>
        </a:p>
      </dgm:t>
    </dgm:pt>
    <dgm:pt modelId="{D9BB295E-CBDD-487C-8C14-1AF235A1F4D9}" type="parTrans" cxnId="{54C4BA99-44B5-4B84-AFC0-A65211180AF5}">
      <dgm:prSet/>
      <dgm:spPr/>
      <dgm:t>
        <a:bodyPr/>
        <a:lstStyle/>
        <a:p>
          <a:endParaRPr lang="en-US"/>
        </a:p>
      </dgm:t>
    </dgm:pt>
    <dgm:pt modelId="{D4472BF3-3BDD-43E7-9303-6787B3DD804E}" type="sibTrans" cxnId="{54C4BA99-44B5-4B84-AFC0-A65211180AF5}">
      <dgm:prSet/>
      <dgm:spPr/>
      <dgm:t>
        <a:bodyPr/>
        <a:lstStyle/>
        <a:p>
          <a:endParaRPr lang="en-US"/>
        </a:p>
      </dgm:t>
    </dgm:pt>
    <dgm:pt modelId="{A368DABA-B86F-45CB-8196-C0AF7493A105}">
      <dgm:prSet/>
      <dgm:spPr/>
      <dgm:t>
        <a:bodyPr/>
        <a:lstStyle/>
        <a:p>
          <a:r>
            <a:rPr lang="en-US"/>
            <a:t>Prolongation of the QT interval</a:t>
          </a:r>
        </a:p>
      </dgm:t>
    </dgm:pt>
    <dgm:pt modelId="{824E12DF-F20B-4790-A3AA-274B2DC86319}" type="parTrans" cxnId="{3629C760-4461-4505-B2FC-1AB39A262E61}">
      <dgm:prSet/>
      <dgm:spPr/>
      <dgm:t>
        <a:bodyPr/>
        <a:lstStyle/>
        <a:p>
          <a:endParaRPr lang="en-US"/>
        </a:p>
      </dgm:t>
    </dgm:pt>
    <dgm:pt modelId="{9ED3E4AD-4B45-4AC9-9387-4D9C4F4965A1}" type="sibTrans" cxnId="{3629C760-4461-4505-B2FC-1AB39A262E61}">
      <dgm:prSet/>
      <dgm:spPr/>
      <dgm:t>
        <a:bodyPr/>
        <a:lstStyle/>
        <a:p>
          <a:endParaRPr lang="en-US"/>
        </a:p>
      </dgm:t>
    </dgm:pt>
    <dgm:pt modelId="{37D7B850-97CF-FB48-99A2-35CAB6F3EE78}" type="pres">
      <dgm:prSet presAssocID="{9F90ECE2-412E-404E-B2B7-0EEF167BAE0F}" presName="linear" presStyleCnt="0">
        <dgm:presLayoutVars>
          <dgm:dir/>
          <dgm:animLvl val="lvl"/>
          <dgm:resizeHandles val="exact"/>
        </dgm:presLayoutVars>
      </dgm:prSet>
      <dgm:spPr/>
    </dgm:pt>
    <dgm:pt modelId="{93EFF44C-45F6-9C45-B2CF-1EE39EDEE200}" type="pres">
      <dgm:prSet presAssocID="{FEDB62AE-B957-49F0-BD32-C5145D54CDF8}" presName="parentLin" presStyleCnt="0"/>
      <dgm:spPr/>
    </dgm:pt>
    <dgm:pt modelId="{BDD6D376-E33F-4F46-B343-700895AE5508}" type="pres">
      <dgm:prSet presAssocID="{FEDB62AE-B957-49F0-BD32-C5145D54CDF8}" presName="parentLeftMargin" presStyleLbl="node1" presStyleIdx="0" presStyleCnt="5"/>
      <dgm:spPr/>
    </dgm:pt>
    <dgm:pt modelId="{185FA6F4-61D1-5B4F-987E-5E784CF392F0}" type="pres">
      <dgm:prSet presAssocID="{FEDB62AE-B957-49F0-BD32-C5145D54CDF8}" presName="parentText" presStyleLbl="node1" presStyleIdx="0" presStyleCnt="5">
        <dgm:presLayoutVars>
          <dgm:chMax val="0"/>
          <dgm:bulletEnabled val="1"/>
        </dgm:presLayoutVars>
      </dgm:prSet>
      <dgm:spPr/>
    </dgm:pt>
    <dgm:pt modelId="{5183C704-23EE-B14B-9BBB-CD78AB1BCED5}" type="pres">
      <dgm:prSet presAssocID="{FEDB62AE-B957-49F0-BD32-C5145D54CDF8}" presName="negativeSpace" presStyleCnt="0"/>
      <dgm:spPr/>
    </dgm:pt>
    <dgm:pt modelId="{BDCA806A-9F6A-984C-9D0D-586CD8FC2B6C}" type="pres">
      <dgm:prSet presAssocID="{FEDB62AE-B957-49F0-BD32-C5145D54CDF8}" presName="childText" presStyleLbl="conFgAcc1" presStyleIdx="0" presStyleCnt="5">
        <dgm:presLayoutVars>
          <dgm:bulletEnabled val="1"/>
        </dgm:presLayoutVars>
      </dgm:prSet>
      <dgm:spPr/>
    </dgm:pt>
    <dgm:pt modelId="{AAA84675-95F9-5A48-AF15-C3C1E05C214C}" type="pres">
      <dgm:prSet presAssocID="{A0A19565-7701-4655-B241-3F782C7CF66D}" presName="spaceBetweenRectangles" presStyleCnt="0"/>
      <dgm:spPr/>
    </dgm:pt>
    <dgm:pt modelId="{4244430A-62F4-074C-A642-F6D8352EC0A6}" type="pres">
      <dgm:prSet presAssocID="{37E59412-A05B-4469-AD09-F3588B288487}" presName="parentLin" presStyleCnt="0"/>
      <dgm:spPr/>
    </dgm:pt>
    <dgm:pt modelId="{3D7ED401-EB2D-6C48-81E5-64A98228E075}" type="pres">
      <dgm:prSet presAssocID="{37E59412-A05B-4469-AD09-F3588B288487}" presName="parentLeftMargin" presStyleLbl="node1" presStyleIdx="0" presStyleCnt="5"/>
      <dgm:spPr/>
    </dgm:pt>
    <dgm:pt modelId="{8B72B526-1189-3345-9D3E-2C67ED2D9DC9}" type="pres">
      <dgm:prSet presAssocID="{37E59412-A05B-4469-AD09-F3588B288487}" presName="parentText" presStyleLbl="node1" presStyleIdx="1" presStyleCnt="5">
        <dgm:presLayoutVars>
          <dgm:chMax val="0"/>
          <dgm:bulletEnabled val="1"/>
        </dgm:presLayoutVars>
      </dgm:prSet>
      <dgm:spPr/>
    </dgm:pt>
    <dgm:pt modelId="{AB5B3DD1-5359-164C-A1E0-F4517F972B4B}" type="pres">
      <dgm:prSet presAssocID="{37E59412-A05B-4469-AD09-F3588B288487}" presName="negativeSpace" presStyleCnt="0"/>
      <dgm:spPr/>
    </dgm:pt>
    <dgm:pt modelId="{4F79CFCA-2FD1-DA4F-A695-4901E9530251}" type="pres">
      <dgm:prSet presAssocID="{37E59412-A05B-4469-AD09-F3588B288487}" presName="childText" presStyleLbl="conFgAcc1" presStyleIdx="1" presStyleCnt="5">
        <dgm:presLayoutVars>
          <dgm:bulletEnabled val="1"/>
        </dgm:presLayoutVars>
      </dgm:prSet>
      <dgm:spPr/>
    </dgm:pt>
    <dgm:pt modelId="{E59E2601-E800-FE4C-B6B8-3CDE6501F530}" type="pres">
      <dgm:prSet presAssocID="{AB9B77B2-2DDA-4576-A962-582C09717E19}" presName="spaceBetweenRectangles" presStyleCnt="0"/>
      <dgm:spPr/>
    </dgm:pt>
    <dgm:pt modelId="{23CC8B14-2558-ED40-B507-C06BF470CB5F}" type="pres">
      <dgm:prSet presAssocID="{D3439343-1ADF-4D47-AEAA-BA1DFBD4199A}" presName="parentLin" presStyleCnt="0"/>
      <dgm:spPr/>
    </dgm:pt>
    <dgm:pt modelId="{6E996E6A-05AF-6848-9D5C-727184028241}" type="pres">
      <dgm:prSet presAssocID="{D3439343-1ADF-4D47-AEAA-BA1DFBD4199A}" presName="parentLeftMargin" presStyleLbl="node1" presStyleIdx="1" presStyleCnt="5"/>
      <dgm:spPr/>
    </dgm:pt>
    <dgm:pt modelId="{685A42DC-DB19-3248-B080-AC49A8E34616}" type="pres">
      <dgm:prSet presAssocID="{D3439343-1ADF-4D47-AEAA-BA1DFBD4199A}" presName="parentText" presStyleLbl="node1" presStyleIdx="2" presStyleCnt="5">
        <dgm:presLayoutVars>
          <dgm:chMax val="0"/>
          <dgm:bulletEnabled val="1"/>
        </dgm:presLayoutVars>
      </dgm:prSet>
      <dgm:spPr/>
    </dgm:pt>
    <dgm:pt modelId="{6479E8AA-4D3E-744A-8262-9500F45702FA}" type="pres">
      <dgm:prSet presAssocID="{D3439343-1ADF-4D47-AEAA-BA1DFBD4199A}" presName="negativeSpace" presStyleCnt="0"/>
      <dgm:spPr/>
    </dgm:pt>
    <dgm:pt modelId="{DB9DAEF6-F3DB-E247-BF6B-CEB872EACC4C}" type="pres">
      <dgm:prSet presAssocID="{D3439343-1ADF-4D47-AEAA-BA1DFBD4199A}" presName="childText" presStyleLbl="conFgAcc1" presStyleIdx="2" presStyleCnt="5">
        <dgm:presLayoutVars>
          <dgm:bulletEnabled val="1"/>
        </dgm:presLayoutVars>
      </dgm:prSet>
      <dgm:spPr/>
    </dgm:pt>
    <dgm:pt modelId="{B783DDC3-985B-404B-8693-8C97CFD2D01F}" type="pres">
      <dgm:prSet presAssocID="{3703D7A6-68DC-420D-BE60-8F2887D1CFA6}" presName="spaceBetweenRectangles" presStyleCnt="0"/>
      <dgm:spPr/>
    </dgm:pt>
    <dgm:pt modelId="{22BCBC9C-FDBB-9C4E-8C8F-C83EC46D71E3}" type="pres">
      <dgm:prSet presAssocID="{7CBD3FD6-623B-44F5-B841-B5ED2109B792}" presName="parentLin" presStyleCnt="0"/>
      <dgm:spPr/>
    </dgm:pt>
    <dgm:pt modelId="{CDA8D549-DF2E-3C40-9CC0-93923D292E93}" type="pres">
      <dgm:prSet presAssocID="{7CBD3FD6-623B-44F5-B841-B5ED2109B792}" presName="parentLeftMargin" presStyleLbl="node1" presStyleIdx="2" presStyleCnt="5"/>
      <dgm:spPr/>
    </dgm:pt>
    <dgm:pt modelId="{776A2626-9D53-DC4C-AA05-A62D721F3736}" type="pres">
      <dgm:prSet presAssocID="{7CBD3FD6-623B-44F5-B841-B5ED2109B792}" presName="parentText" presStyleLbl="node1" presStyleIdx="3" presStyleCnt="5">
        <dgm:presLayoutVars>
          <dgm:chMax val="0"/>
          <dgm:bulletEnabled val="1"/>
        </dgm:presLayoutVars>
      </dgm:prSet>
      <dgm:spPr/>
    </dgm:pt>
    <dgm:pt modelId="{409CF650-8658-F044-8EBF-4D1D311978D2}" type="pres">
      <dgm:prSet presAssocID="{7CBD3FD6-623B-44F5-B841-B5ED2109B792}" presName="negativeSpace" presStyleCnt="0"/>
      <dgm:spPr/>
    </dgm:pt>
    <dgm:pt modelId="{6184BB97-5025-1D48-8A8F-B4A733BF3217}" type="pres">
      <dgm:prSet presAssocID="{7CBD3FD6-623B-44F5-B841-B5ED2109B792}" presName="childText" presStyleLbl="conFgAcc1" presStyleIdx="3" presStyleCnt="5">
        <dgm:presLayoutVars>
          <dgm:bulletEnabled val="1"/>
        </dgm:presLayoutVars>
      </dgm:prSet>
      <dgm:spPr/>
    </dgm:pt>
    <dgm:pt modelId="{2419445F-2DB4-BF48-B26B-F674AF7EB063}" type="pres">
      <dgm:prSet presAssocID="{D4472BF3-3BDD-43E7-9303-6787B3DD804E}" presName="spaceBetweenRectangles" presStyleCnt="0"/>
      <dgm:spPr/>
    </dgm:pt>
    <dgm:pt modelId="{C97C55EA-8A02-1345-BF58-024213A70559}" type="pres">
      <dgm:prSet presAssocID="{A368DABA-B86F-45CB-8196-C0AF7493A105}" presName="parentLin" presStyleCnt="0"/>
      <dgm:spPr/>
    </dgm:pt>
    <dgm:pt modelId="{E30D799F-E5D1-294E-BF6E-74F3C786C59A}" type="pres">
      <dgm:prSet presAssocID="{A368DABA-B86F-45CB-8196-C0AF7493A105}" presName="parentLeftMargin" presStyleLbl="node1" presStyleIdx="3" presStyleCnt="5"/>
      <dgm:spPr/>
    </dgm:pt>
    <dgm:pt modelId="{9A2039BF-2CE9-4347-9F60-2B3AD91B77B6}" type="pres">
      <dgm:prSet presAssocID="{A368DABA-B86F-45CB-8196-C0AF7493A105}" presName="parentText" presStyleLbl="node1" presStyleIdx="4" presStyleCnt="5">
        <dgm:presLayoutVars>
          <dgm:chMax val="0"/>
          <dgm:bulletEnabled val="1"/>
        </dgm:presLayoutVars>
      </dgm:prSet>
      <dgm:spPr/>
    </dgm:pt>
    <dgm:pt modelId="{0EBC1757-86B2-7E49-BF10-74E938A63BFE}" type="pres">
      <dgm:prSet presAssocID="{A368DABA-B86F-45CB-8196-C0AF7493A105}" presName="negativeSpace" presStyleCnt="0"/>
      <dgm:spPr/>
    </dgm:pt>
    <dgm:pt modelId="{2AEAD051-030B-4B47-A1E5-C87545E6A259}" type="pres">
      <dgm:prSet presAssocID="{A368DABA-B86F-45CB-8196-C0AF7493A105}" presName="childText" presStyleLbl="conFgAcc1" presStyleIdx="4" presStyleCnt="5">
        <dgm:presLayoutVars>
          <dgm:bulletEnabled val="1"/>
        </dgm:presLayoutVars>
      </dgm:prSet>
      <dgm:spPr/>
    </dgm:pt>
  </dgm:ptLst>
  <dgm:cxnLst>
    <dgm:cxn modelId="{47DF1F20-00B8-CF49-940B-FD8947EB83B5}" type="presOf" srcId="{D3439343-1ADF-4D47-AEAA-BA1DFBD4199A}" destId="{685A42DC-DB19-3248-B080-AC49A8E34616}" srcOrd="1" destOrd="0" presId="urn:microsoft.com/office/officeart/2005/8/layout/list1"/>
    <dgm:cxn modelId="{1CDAE624-D964-3D4E-9549-96506E1F1DEE}" type="presOf" srcId="{A368DABA-B86F-45CB-8196-C0AF7493A105}" destId="{E30D799F-E5D1-294E-BF6E-74F3C786C59A}" srcOrd="0" destOrd="0" presId="urn:microsoft.com/office/officeart/2005/8/layout/list1"/>
    <dgm:cxn modelId="{4F102B2F-E498-BD40-9AAA-6A08D5F72053}" type="presOf" srcId="{D3439343-1ADF-4D47-AEAA-BA1DFBD4199A}" destId="{6E996E6A-05AF-6848-9D5C-727184028241}" srcOrd="0" destOrd="0" presId="urn:microsoft.com/office/officeart/2005/8/layout/list1"/>
    <dgm:cxn modelId="{C47BA62F-CEC2-44C9-BD86-9D6F34096A89}" srcId="{9F90ECE2-412E-404E-B2B7-0EEF167BAE0F}" destId="{37E59412-A05B-4469-AD09-F3588B288487}" srcOrd="1" destOrd="0" parTransId="{4B2A4931-63F5-423B-8CC2-6A7D88A3B0E8}" sibTransId="{AB9B77B2-2DDA-4576-A962-582C09717E19}"/>
    <dgm:cxn modelId="{52FA7A3E-A35D-7C41-93DD-98F27020F0A7}" type="presOf" srcId="{37E59412-A05B-4469-AD09-F3588B288487}" destId="{3D7ED401-EB2D-6C48-81E5-64A98228E075}" srcOrd="0" destOrd="0" presId="urn:microsoft.com/office/officeart/2005/8/layout/list1"/>
    <dgm:cxn modelId="{4D76B448-BD7E-6045-A19A-EF316AE2E85B}" type="presOf" srcId="{9F90ECE2-412E-404E-B2B7-0EEF167BAE0F}" destId="{37D7B850-97CF-FB48-99A2-35CAB6F3EE78}" srcOrd="0" destOrd="0" presId="urn:microsoft.com/office/officeart/2005/8/layout/list1"/>
    <dgm:cxn modelId="{434B8960-462C-49DB-97E1-E68FB5303B33}" srcId="{9F90ECE2-412E-404E-B2B7-0EEF167BAE0F}" destId="{D3439343-1ADF-4D47-AEAA-BA1DFBD4199A}" srcOrd="2" destOrd="0" parTransId="{E0ABF75C-4241-404A-91C1-DF0650B8AA63}" sibTransId="{3703D7A6-68DC-420D-BE60-8F2887D1CFA6}"/>
    <dgm:cxn modelId="{3629C760-4461-4505-B2FC-1AB39A262E61}" srcId="{9F90ECE2-412E-404E-B2B7-0EEF167BAE0F}" destId="{A368DABA-B86F-45CB-8196-C0AF7493A105}" srcOrd="4" destOrd="0" parTransId="{824E12DF-F20B-4790-A3AA-274B2DC86319}" sibTransId="{9ED3E4AD-4B45-4AC9-9387-4D9C4F4965A1}"/>
    <dgm:cxn modelId="{E973B171-B1B0-F844-BD7A-249F7446B296}" type="presOf" srcId="{7CBD3FD6-623B-44F5-B841-B5ED2109B792}" destId="{CDA8D549-DF2E-3C40-9CC0-93923D292E93}" srcOrd="0" destOrd="0" presId="urn:microsoft.com/office/officeart/2005/8/layout/list1"/>
    <dgm:cxn modelId="{3B435985-DFEB-0E4E-9D4B-9D4C4A20990A}" type="presOf" srcId="{FEDB62AE-B957-49F0-BD32-C5145D54CDF8}" destId="{185FA6F4-61D1-5B4F-987E-5E784CF392F0}" srcOrd="1" destOrd="0" presId="urn:microsoft.com/office/officeart/2005/8/layout/list1"/>
    <dgm:cxn modelId="{54C4BA99-44B5-4B84-AFC0-A65211180AF5}" srcId="{9F90ECE2-412E-404E-B2B7-0EEF167BAE0F}" destId="{7CBD3FD6-623B-44F5-B841-B5ED2109B792}" srcOrd="3" destOrd="0" parTransId="{D9BB295E-CBDD-487C-8C14-1AF235A1F4D9}" sibTransId="{D4472BF3-3BDD-43E7-9303-6787B3DD804E}"/>
    <dgm:cxn modelId="{5212ACA1-2A6B-D84B-AC2E-81109179A0EA}" type="presOf" srcId="{A368DABA-B86F-45CB-8196-C0AF7493A105}" destId="{9A2039BF-2CE9-4347-9F60-2B3AD91B77B6}" srcOrd="1" destOrd="0" presId="urn:microsoft.com/office/officeart/2005/8/layout/list1"/>
    <dgm:cxn modelId="{51B6F7C7-B655-4040-8BB3-6647008024A3}" srcId="{9F90ECE2-412E-404E-B2B7-0EEF167BAE0F}" destId="{FEDB62AE-B957-49F0-BD32-C5145D54CDF8}" srcOrd="0" destOrd="0" parTransId="{795574E4-C5D8-46CD-88CE-301384A72218}" sibTransId="{A0A19565-7701-4655-B241-3F782C7CF66D}"/>
    <dgm:cxn modelId="{5BA33CE5-592F-1B48-B22F-78E252094E45}" type="presOf" srcId="{7CBD3FD6-623B-44F5-B841-B5ED2109B792}" destId="{776A2626-9D53-DC4C-AA05-A62D721F3736}" srcOrd="1" destOrd="0" presId="urn:microsoft.com/office/officeart/2005/8/layout/list1"/>
    <dgm:cxn modelId="{B24DB9F5-34AF-1F49-A3C0-D8361EC8C5D9}" type="presOf" srcId="{FEDB62AE-B957-49F0-BD32-C5145D54CDF8}" destId="{BDD6D376-E33F-4F46-B343-700895AE5508}" srcOrd="0" destOrd="0" presId="urn:microsoft.com/office/officeart/2005/8/layout/list1"/>
    <dgm:cxn modelId="{BD7FE9FD-3F6B-E246-A256-7007E4F74982}" type="presOf" srcId="{37E59412-A05B-4469-AD09-F3588B288487}" destId="{8B72B526-1189-3345-9D3E-2C67ED2D9DC9}" srcOrd="1" destOrd="0" presId="urn:microsoft.com/office/officeart/2005/8/layout/list1"/>
    <dgm:cxn modelId="{A460AB38-C324-C34A-A16F-0797FBAFB2A9}" type="presParOf" srcId="{37D7B850-97CF-FB48-99A2-35CAB6F3EE78}" destId="{93EFF44C-45F6-9C45-B2CF-1EE39EDEE200}" srcOrd="0" destOrd="0" presId="urn:microsoft.com/office/officeart/2005/8/layout/list1"/>
    <dgm:cxn modelId="{1046DEFB-BEB4-AF48-AD1D-DE0916522BAF}" type="presParOf" srcId="{93EFF44C-45F6-9C45-B2CF-1EE39EDEE200}" destId="{BDD6D376-E33F-4F46-B343-700895AE5508}" srcOrd="0" destOrd="0" presId="urn:microsoft.com/office/officeart/2005/8/layout/list1"/>
    <dgm:cxn modelId="{F94D2D27-49E2-994F-BE30-3F95F833F1A0}" type="presParOf" srcId="{93EFF44C-45F6-9C45-B2CF-1EE39EDEE200}" destId="{185FA6F4-61D1-5B4F-987E-5E784CF392F0}" srcOrd="1" destOrd="0" presId="urn:microsoft.com/office/officeart/2005/8/layout/list1"/>
    <dgm:cxn modelId="{188EBD75-0279-2F48-B9EE-8A89DA4CF0D7}" type="presParOf" srcId="{37D7B850-97CF-FB48-99A2-35CAB6F3EE78}" destId="{5183C704-23EE-B14B-9BBB-CD78AB1BCED5}" srcOrd="1" destOrd="0" presId="urn:microsoft.com/office/officeart/2005/8/layout/list1"/>
    <dgm:cxn modelId="{6879EE79-335E-3E4C-AA52-C1E825C2E6F9}" type="presParOf" srcId="{37D7B850-97CF-FB48-99A2-35CAB6F3EE78}" destId="{BDCA806A-9F6A-984C-9D0D-586CD8FC2B6C}" srcOrd="2" destOrd="0" presId="urn:microsoft.com/office/officeart/2005/8/layout/list1"/>
    <dgm:cxn modelId="{887ECF91-546D-4C45-8588-2C6B9566A120}" type="presParOf" srcId="{37D7B850-97CF-FB48-99A2-35CAB6F3EE78}" destId="{AAA84675-95F9-5A48-AF15-C3C1E05C214C}" srcOrd="3" destOrd="0" presId="urn:microsoft.com/office/officeart/2005/8/layout/list1"/>
    <dgm:cxn modelId="{E0031107-2A24-944B-B6D7-4720EBD1451C}" type="presParOf" srcId="{37D7B850-97CF-FB48-99A2-35CAB6F3EE78}" destId="{4244430A-62F4-074C-A642-F6D8352EC0A6}" srcOrd="4" destOrd="0" presId="urn:microsoft.com/office/officeart/2005/8/layout/list1"/>
    <dgm:cxn modelId="{47203A83-B99D-324F-9F81-93C748C32593}" type="presParOf" srcId="{4244430A-62F4-074C-A642-F6D8352EC0A6}" destId="{3D7ED401-EB2D-6C48-81E5-64A98228E075}" srcOrd="0" destOrd="0" presId="urn:microsoft.com/office/officeart/2005/8/layout/list1"/>
    <dgm:cxn modelId="{01E1CFF5-F32A-B541-B4B9-2EE73925C71A}" type="presParOf" srcId="{4244430A-62F4-074C-A642-F6D8352EC0A6}" destId="{8B72B526-1189-3345-9D3E-2C67ED2D9DC9}" srcOrd="1" destOrd="0" presId="urn:microsoft.com/office/officeart/2005/8/layout/list1"/>
    <dgm:cxn modelId="{0551D1EA-D24F-4E49-BC5E-8CCD1A0BC1EF}" type="presParOf" srcId="{37D7B850-97CF-FB48-99A2-35CAB6F3EE78}" destId="{AB5B3DD1-5359-164C-A1E0-F4517F972B4B}" srcOrd="5" destOrd="0" presId="urn:microsoft.com/office/officeart/2005/8/layout/list1"/>
    <dgm:cxn modelId="{F7182A3C-7C51-AB41-8AF4-88C2445C10CB}" type="presParOf" srcId="{37D7B850-97CF-FB48-99A2-35CAB6F3EE78}" destId="{4F79CFCA-2FD1-DA4F-A695-4901E9530251}" srcOrd="6" destOrd="0" presId="urn:microsoft.com/office/officeart/2005/8/layout/list1"/>
    <dgm:cxn modelId="{41D42967-5C82-4847-AC1C-DCCBD55AD7B4}" type="presParOf" srcId="{37D7B850-97CF-FB48-99A2-35CAB6F3EE78}" destId="{E59E2601-E800-FE4C-B6B8-3CDE6501F530}" srcOrd="7" destOrd="0" presId="urn:microsoft.com/office/officeart/2005/8/layout/list1"/>
    <dgm:cxn modelId="{87F30684-875A-424C-B98B-B7C7565D3870}" type="presParOf" srcId="{37D7B850-97CF-FB48-99A2-35CAB6F3EE78}" destId="{23CC8B14-2558-ED40-B507-C06BF470CB5F}" srcOrd="8" destOrd="0" presId="urn:microsoft.com/office/officeart/2005/8/layout/list1"/>
    <dgm:cxn modelId="{C6E86700-8810-684E-958B-372CAD395871}" type="presParOf" srcId="{23CC8B14-2558-ED40-B507-C06BF470CB5F}" destId="{6E996E6A-05AF-6848-9D5C-727184028241}" srcOrd="0" destOrd="0" presId="urn:microsoft.com/office/officeart/2005/8/layout/list1"/>
    <dgm:cxn modelId="{EF1A83E2-C91F-234F-B8A9-2BCCE94FF3E5}" type="presParOf" srcId="{23CC8B14-2558-ED40-B507-C06BF470CB5F}" destId="{685A42DC-DB19-3248-B080-AC49A8E34616}" srcOrd="1" destOrd="0" presId="urn:microsoft.com/office/officeart/2005/8/layout/list1"/>
    <dgm:cxn modelId="{5F79F855-A6B5-FD4A-BFA3-C070802DED40}" type="presParOf" srcId="{37D7B850-97CF-FB48-99A2-35CAB6F3EE78}" destId="{6479E8AA-4D3E-744A-8262-9500F45702FA}" srcOrd="9" destOrd="0" presId="urn:microsoft.com/office/officeart/2005/8/layout/list1"/>
    <dgm:cxn modelId="{F321016A-D550-D94E-ABD3-C99292461D9F}" type="presParOf" srcId="{37D7B850-97CF-FB48-99A2-35CAB6F3EE78}" destId="{DB9DAEF6-F3DB-E247-BF6B-CEB872EACC4C}" srcOrd="10" destOrd="0" presId="urn:microsoft.com/office/officeart/2005/8/layout/list1"/>
    <dgm:cxn modelId="{E82C28F7-FB50-2D45-BEC8-64A8A49EBDF7}" type="presParOf" srcId="{37D7B850-97CF-FB48-99A2-35CAB6F3EE78}" destId="{B783DDC3-985B-404B-8693-8C97CFD2D01F}" srcOrd="11" destOrd="0" presId="urn:microsoft.com/office/officeart/2005/8/layout/list1"/>
    <dgm:cxn modelId="{067BFEAB-DC8D-1E46-A075-022654D7803B}" type="presParOf" srcId="{37D7B850-97CF-FB48-99A2-35CAB6F3EE78}" destId="{22BCBC9C-FDBB-9C4E-8C8F-C83EC46D71E3}" srcOrd="12" destOrd="0" presId="urn:microsoft.com/office/officeart/2005/8/layout/list1"/>
    <dgm:cxn modelId="{EA1BAA65-90F4-B544-A8C7-B1E9EC49FBA1}" type="presParOf" srcId="{22BCBC9C-FDBB-9C4E-8C8F-C83EC46D71E3}" destId="{CDA8D549-DF2E-3C40-9CC0-93923D292E93}" srcOrd="0" destOrd="0" presId="urn:microsoft.com/office/officeart/2005/8/layout/list1"/>
    <dgm:cxn modelId="{FF6CECFE-EFA1-F948-A93A-6B6496DF96EB}" type="presParOf" srcId="{22BCBC9C-FDBB-9C4E-8C8F-C83EC46D71E3}" destId="{776A2626-9D53-DC4C-AA05-A62D721F3736}" srcOrd="1" destOrd="0" presId="urn:microsoft.com/office/officeart/2005/8/layout/list1"/>
    <dgm:cxn modelId="{502A435F-A2FB-9949-B1AE-E964F3843189}" type="presParOf" srcId="{37D7B850-97CF-FB48-99A2-35CAB6F3EE78}" destId="{409CF650-8658-F044-8EBF-4D1D311978D2}" srcOrd="13" destOrd="0" presId="urn:microsoft.com/office/officeart/2005/8/layout/list1"/>
    <dgm:cxn modelId="{7A02308A-18A8-944D-827E-9A8BCB4F6819}" type="presParOf" srcId="{37D7B850-97CF-FB48-99A2-35CAB6F3EE78}" destId="{6184BB97-5025-1D48-8A8F-B4A733BF3217}" srcOrd="14" destOrd="0" presId="urn:microsoft.com/office/officeart/2005/8/layout/list1"/>
    <dgm:cxn modelId="{E86117D9-98D1-1C4D-BD5C-001FD3CF5C3D}" type="presParOf" srcId="{37D7B850-97CF-FB48-99A2-35CAB6F3EE78}" destId="{2419445F-2DB4-BF48-B26B-F674AF7EB063}" srcOrd="15" destOrd="0" presId="urn:microsoft.com/office/officeart/2005/8/layout/list1"/>
    <dgm:cxn modelId="{F7DA698A-346C-1B4D-9853-6C820F640A4C}" type="presParOf" srcId="{37D7B850-97CF-FB48-99A2-35CAB6F3EE78}" destId="{C97C55EA-8A02-1345-BF58-024213A70559}" srcOrd="16" destOrd="0" presId="urn:microsoft.com/office/officeart/2005/8/layout/list1"/>
    <dgm:cxn modelId="{00303DB1-0036-E34C-8B10-B6573760FF0D}" type="presParOf" srcId="{C97C55EA-8A02-1345-BF58-024213A70559}" destId="{E30D799F-E5D1-294E-BF6E-74F3C786C59A}" srcOrd="0" destOrd="0" presId="urn:microsoft.com/office/officeart/2005/8/layout/list1"/>
    <dgm:cxn modelId="{E3D840AE-1E00-2747-B0C4-C39786DFCCC4}" type="presParOf" srcId="{C97C55EA-8A02-1345-BF58-024213A70559}" destId="{9A2039BF-2CE9-4347-9F60-2B3AD91B77B6}" srcOrd="1" destOrd="0" presId="urn:microsoft.com/office/officeart/2005/8/layout/list1"/>
    <dgm:cxn modelId="{859B4049-A420-434E-832C-21F2871584BA}" type="presParOf" srcId="{37D7B850-97CF-FB48-99A2-35CAB6F3EE78}" destId="{0EBC1757-86B2-7E49-BF10-74E938A63BFE}" srcOrd="17" destOrd="0" presId="urn:microsoft.com/office/officeart/2005/8/layout/list1"/>
    <dgm:cxn modelId="{739768FC-250A-AA46-B957-63F6AE3FB36E}" type="presParOf" srcId="{37D7B850-97CF-FB48-99A2-35CAB6F3EE78}" destId="{2AEAD051-030B-4B47-A1E5-C87545E6A25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A2BA47-89C1-4C6B-A470-68E3598E98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D5DB1B3-9350-4312-A23C-CA7C50A9545B}">
      <dgm:prSet custT="1"/>
      <dgm:spPr/>
      <dgm:t>
        <a:bodyPr/>
        <a:lstStyle/>
        <a:p>
          <a:r>
            <a:rPr lang="en-US" sz="2400"/>
            <a:t>Individual and group therapy</a:t>
          </a:r>
        </a:p>
      </dgm:t>
    </dgm:pt>
    <dgm:pt modelId="{3AB51FAB-E192-456E-9B54-59F024225A47}" type="parTrans" cxnId="{42E667C8-2165-41F6-AAFC-F38622B75689}">
      <dgm:prSet/>
      <dgm:spPr/>
      <dgm:t>
        <a:bodyPr/>
        <a:lstStyle/>
        <a:p>
          <a:endParaRPr lang="en-US"/>
        </a:p>
      </dgm:t>
    </dgm:pt>
    <dgm:pt modelId="{72F46D01-B344-447C-9D11-0D7318602EEB}" type="sibTrans" cxnId="{42E667C8-2165-41F6-AAFC-F38622B75689}">
      <dgm:prSet/>
      <dgm:spPr/>
      <dgm:t>
        <a:bodyPr/>
        <a:lstStyle/>
        <a:p>
          <a:endParaRPr lang="en-US"/>
        </a:p>
      </dgm:t>
    </dgm:pt>
    <dgm:pt modelId="{901F60FD-3677-416F-B933-16D1BA66C667}">
      <dgm:prSet custT="1"/>
      <dgm:spPr/>
      <dgm:t>
        <a:bodyPr/>
        <a:lstStyle/>
        <a:p>
          <a:r>
            <a:rPr lang="en-US" sz="2400"/>
            <a:t>Psychoeducation</a:t>
          </a:r>
        </a:p>
      </dgm:t>
    </dgm:pt>
    <dgm:pt modelId="{654A0F14-2AD6-4268-A707-62E4D12B9A1D}" type="parTrans" cxnId="{4EF57B4D-42DC-4F81-A8DC-B66A107E33EF}">
      <dgm:prSet/>
      <dgm:spPr/>
      <dgm:t>
        <a:bodyPr/>
        <a:lstStyle/>
        <a:p>
          <a:endParaRPr lang="en-US"/>
        </a:p>
      </dgm:t>
    </dgm:pt>
    <dgm:pt modelId="{36D06677-F913-442B-8E4C-8FB93A456E4F}" type="sibTrans" cxnId="{4EF57B4D-42DC-4F81-A8DC-B66A107E33EF}">
      <dgm:prSet/>
      <dgm:spPr/>
      <dgm:t>
        <a:bodyPr/>
        <a:lstStyle/>
        <a:p>
          <a:endParaRPr lang="en-US"/>
        </a:p>
      </dgm:t>
    </dgm:pt>
    <dgm:pt modelId="{CF3DE6AB-C220-44A5-AC28-E7D0CA083C35}">
      <dgm:prSet custT="1"/>
      <dgm:spPr/>
      <dgm:t>
        <a:bodyPr/>
        <a:lstStyle/>
        <a:p>
          <a:r>
            <a:rPr lang="en-US" sz="2400"/>
            <a:t>Medication prescription and monitoring</a:t>
          </a:r>
        </a:p>
      </dgm:t>
    </dgm:pt>
    <dgm:pt modelId="{6CA4E86F-A49B-422D-8930-E386BD9F3203}" type="parTrans" cxnId="{FA5CEC5D-28A8-444A-B24F-E6969530BA3E}">
      <dgm:prSet/>
      <dgm:spPr/>
      <dgm:t>
        <a:bodyPr/>
        <a:lstStyle/>
        <a:p>
          <a:endParaRPr lang="en-US"/>
        </a:p>
      </dgm:t>
    </dgm:pt>
    <dgm:pt modelId="{3886CB6C-8A06-4BE5-8502-9EFE187DE13B}" type="sibTrans" cxnId="{FA5CEC5D-28A8-444A-B24F-E6969530BA3E}">
      <dgm:prSet/>
      <dgm:spPr/>
      <dgm:t>
        <a:bodyPr/>
        <a:lstStyle/>
        <a:p>
          <a:endParaRPr lang="en-US"/>
        </a:p>
      </dgm:t>
    </dgm:pt>
    <dgm:pt modelId="{C20A2638-6EEF-4845-AA7C-DDA9F1000B04}">
      <dgm:prSet custT="1"/>
      <dgm:spPr/>
      <dgm:t>
        <a:bodyPr/>
        <a:lstStyle/>
        <a:p>
          <a:r>
            <a:rPr lang="en-US" sz="2400"/>
            <a:t>Basic health assessment</a:t>
          </a:r>
        </a:p>
      </dgm:t>
    </dgm:pt>
    <dgm:pt modelId="{759AF85B-A0C0-4E2B-A26F-700B4343C17B}" type="parTrans" cxnId="{0862DB52-7CE5-49D3-8A19-D125016EB114}">
      <dgm:prSet/>
      <dgm:spPr/>
      <dgm:t>
        <a:bodyPr/>
        <a:lstStyle/>
        <a:p>
          <a:endParaRPr lang="en-US"/>
        </a:p>
      </dgm:t>
    </dgm:pt>
    <dgm:pt modelId="{72BB43F7-0653-477A-AEBA-F9AD2EBCD662}" type="sibTrans" cxnId="{0862DB52-7CE5-49D3-8A19-D125016EB114}">
      <dgm:prSet/>
      <dgm:spPr/>
      <dgm:t>
        <a:bodyPr/>
        <a:lstStyle/>
        <a:p>
          <a:endParaRPr lang="en-US"/>
        </a:p>
      </dgm:t>
    </dgm:pt>
    <dgm:pt modelId="{20A47C1F-60B7-42D9-9E34-EBC8DFB9B6F0}">
      <dgm:prSet custT="1"/>
      <dgm:spPr/>
      <dgm:t>
        <a:bodyPr/>
        <a:lstStyle/>
        <a:p>
          <a:r>
            <a:rPr lang="en-US" sz="2400"/>
            <a:t>Cognitive remediation or enhancement </a:t>
          </a:r>
        </a:p>
      </dgm:t>
    </dgm:pt>
    <dgm:pt modelId="{24305846-D80B-4F4A-8A28-D0D5D9509A70}" type="parTrans" cxnId="{82512EB1-762D-4A4C-A545-5B7BCEFFA7F0}">
      <dgm:prSet/>
      <dgm:spPr/>
      <dgm:t>
        <a:bodyPr/>
        <a:lstStyle/>
        <a:p>
          <a:endParaRPr lang="en-US"/>
        </a:p>
      </dgm:t>
    </dgm:pt>
    <dgm:pt modelId="{E1FD5BC5-080F-411F-8AEA-CD1E99A7C0C3}" type="sibTrans" cxnId="{82512EB1-762D-4A4C-A545-5B7BCEFFA7F0}">
      <dgm:prSet/>
      <dgm:spPr/>
      <dgm:t>
        <a:bodyPr/>
        <a:lstStyle/>
        <a:p>
          <a:endParaRPr lang="en-US"/>
        </a:p>
      </dgm:t>
    </dgm:pt>
    <dgm:pt modelId="{66E55831-D7DB-4872-9ECF-3D3221B505CE}">
      <dgm:prSet custT="1"/>
      <dgm:spPr/>
      <dgm:t>
        <a:bodyPr/>
        <a:lstStyle/>
        <a:p>
          <a:r>
            <a:rPr lang="en-US" sz="2400" dirty="0"/>
            <a:t>Family therapy</a:t>
          </a:r>
        </a:p>
      </dgm:t>
    </dgm:pt>
    <dgm:pt modelId="{6C7F6913-120A-4CC4-BB9E-87E6506D30C8}" type="parTrans" cxnId="{E82483EC-AC84-45EF-BC61-EDE505677460}">
      <dgm:prSet/>
      <dgm:spPr/>
      <dgm:t>
        <a:bodyPr/>
        <a:lstStyle/>
        <a:p>
          <a:endParaRPr lang="en-US"/>
        </a:p>
      </dgm:t>
    </dgm:pt>
    <dgm:pt modelId="{6D5466EE-521A-4AB1-853D-810467B26EFA}" type="sibTrans" cxnId="{E82483EC-AC84-45EF-BC61-EDE505677460}">
      <dgm:prSet/>
      <dgm:spPr/>
      <dgm:t>
        <a:bodyPr/>
        <a:lstStyle/>
        <a:p>
          <a:endParaRPr lang="en-US"/>
        </a:p>
      </dgm:t>
    </dgm:pt>
    <dgm:pt modelId="{A13637AB-0821-4F51-95FF-8C8A6EE0524E}">
      <dgm:prSet custT="1"/>
      <dgm:spPr/>
      <dgm:t>
        <a:bodyPr/>
        <a:lstStyle/>
        <a:p>
          <a:r>
            <a:rPr lang="en-US" sz="2400"/>
            <a:t>Support groups</a:t>
          </a:r>
        </a:p>
      </dgm:t>
    </dgm:pt>
    <dgm:pt modelId="{A8BBA86B-6CC8-4CA4-AC5F-156F9EE9900B}" type="parTrans" cxnId="{F87951DE-C48F-46B0-8C77-69DA4922BCF4}">
      <dgm:prSet/>
      <dgm:spPr/>
      <dgm:t>
        <a:bodyPr/>
        <a:lstStyle/>
        <a:p>
          <a:endParaRPr lang="en-US"/>
        </a:p>
      </dgm:t>
    </dgm:pt>
    <dgm:pt modelId="{D4A591F6-0BDA-4563-87B1-FF78560C014A}" type="sibTrans" cxnId="{F87951DE-C48F-46B0-8C77-69DA4922BCF4}">
      <dgm:prSet/>
      <dgm:spPr/>
      <dgm:t>
        <a:bodyPr/>
        <a:lstStyle/>
        <a:p>
          <a:endParaRPr lang="en-US"/>
        </a:p>
      </dgm:t>
    </dgm:pt>
    <dgm:pt modelId="{086D498E-2A16-43F6-B0FC-2EBB308710C6}">
      <dgm:prSet custT="1"/>
      <dgm:spPr/>
      <dgm:t>
        <a:bodyPr/>
        <a:lstStyle/>
        <a:p>
          <a:r>
            <a:rPr lang="en-US" sz="2400"/>
            <a:t>NAMI</a:t>
          </a:r>
        </a:p>
      </dgm:t>
    </dgm:pt>
    <dgm:pt modelId="{9A122ACD-523A-4B41-A562-773E2ACFBB2B}" type="parTrans" cxnId="{785146CE-00FF-43FB-919F-ACF69ED044A3}">
      <dgm:prSet/>
      <dgm:spPr/>
      <dgm:t>
        <a:bodyPr/>
        <a:lstStyle/>
        <a:p>
          <a:endParaRPr lang="en-US"/>
        </a:p>
      </dgm:t>
    </dgm:pt>
    <dgm:pt modelId="{DE2234B5-7FF5-457D-923B-62288F074A08}" type="sibTrans" cxnId="{785146CE-00FF-43FB-919F-ACF69ED044A3}">
      <dgm:prSet/>
      <dgm:spPr/>
      <dgm:t>
        <a:bodyPr/>
        <a:lstStyle/>
        <a:p>
          <a:endParaRPr lang="en-US"/>
        </a:p>
      </dgm:t>
    </dgm:pt>
    <dgm:pt modelId="{65AF9A42-4EA7-4DE4-96F2-017C7CC3FFAF}">
      <dgm:prSet custT="1"/>
      <dgm:spPr/>
      <dgm:t>
        <a:bodyPr/>
        <a:lstStyle/>
        <a:p>
          <a:r>
            <a:rPr lang="en-US" sz="2400" dirty="0"/>
            <a:t>Schizophrenia and Related Disorders Alliance of America</a:t>
          </a:r>
        </a:p>
      </dgm:t>
    </dgm:pt>
    <dgm:pt modelId="{66410823-1985-4F09-96DA-6BE60F25B79B}" type="parTrans" cxnId="{CAFAACED-28FD-48E2-823B-061F6122D23F}">
      <dgm:prSet/>
      <dgm:spPr/>
      <dgm:t>
        <a:bodyPr/>
        <a:lstStyle/>
        <a:p>
          <a:endParaRPr lang="en-US"/>
        </a:p>
      </dgm:t>
    </dgm:pt>
    <dgm:pt modelId="{89224333-C8CC-4C0B-B061-07E4ACC77B24}" type="sibTrans" cxnId="{CAFAACED-28FD-48E2-823B-061F6122D23F}">
      <dgm:prSet/>
      <dgm:spPr/>
      <dgm:t>
        <a:bodyPr/>
        <a:lstStyle/>
        <a:p>
          <a:endParaRPr lang="en-US"/>
        </a:p>
      </dgm:t>
    </dgm:pt>
    <dgm:pt modelId="{8AA3C99E-A37E-3F4B-9689-488A896FD233}" type="pres">
      <dgm:prSet presAssocID="{F9A2BA47-89C1-4C6B-A470-68E3598E9853}" presName="linear" presStyleCnt="0">
        <dgm:presLayoutVars>
          <dgm:animLvl val="lvl"/>
          <dgm:resizeHandles val="exact"/>
        </dgm:presLayoutVars>
      </dgm:prSet>
      <dgm:spPr/>
    </dgm:pt>
    <dgm:pt modelId="{A0B4BE9C-F2FD-E640-BD82-5F58D2FBD88A}" type="pres">
      <dgm:prSet presAssocID="{0D5DB1B3-9350-4312-A23C-CA7C50A9545B}" presName="parentText" presStyleLbl="node1" presStyleIdx="0" presStyleCnt="7">
        <dgm:presLayoutVars>
          <dgm:chMax val="0"/>
          <dgm:bulletEnabled val="1"/>
        </dgm:presLayoutVars>
      </dgm:prSet>
      <dgm:spPr/>
    </dgm:pt>
    <dgm:pt modelId="{30FB6592-0EF5-834F-8AF2-E4FF0AC5D3C3}" type="pres">
      <dgm:prSet presAssocID="{72F46D01-B344-447C-9D11-0D7318602EEB}" presName="spacer" presStyleCnt="0"/>
      <dgm:spPr/>
    </dgm:pt>
    <dgm:pt modelId="{559D861C-D405-744B-BEF6-196E122A70C3}" type="pres">
      <dgm:prSet presAssocID="{901F60FD-3677-416F-B933-16D1BA66C667}" presName="parentText" presStyleLbl="node1" presStyleIdx="1" presStyleCnt="7">
        <dgm:presLayoutVars>
          <dgm:chMax val="0"/>
          <dgm:bulletEnabled val="1"/>
        </dgm:presLayoutVars>
      </dgm:prSet>
      <dgm:spPr/>
    </dgm:pt>
    <dgm:pt modelId="{C7CD58CE-3A4E-7643-8060-166424BFF209}" type="pres">
      <dgm:prSet presAssocID="{36D06677-F913-442B-8E4C-8FB93A456E4F}" presName="spacer" presStyleCnt="0"/>
      <dgm:spPr/>
    </dgm:pt>
    <dgm:pt modelId="{8E472C9B-40E0-034E-843D-407B8386FC2D}" type="pres">
      <dgm:prSet presAssocID="{CF3DE6AB-C220-44A5-AC28-E7D0CA083C35}" presName="parentText" presStyleLbl="node1" presStyleIdx="2" presStyleCnt="7">
        <dgm:presLayoutVars>
          <dgm:chMax val="0"/>
          <dgm:bulletEnabled val="1"/>
        </dgm:presLayoutVars>
      </dgm:prSet>
      <dgm:spPr/>
    </dgm:pt>
    <dgm:pt modelId="{CEF4C840-A092-E543-9DE3-2011222A0709}" type="pres">
      <dgm:prSet presAssocID="{3886CB6C-8A06-4BE5-8502-9EFE187DE13B}" presName="spacer" presStyleCnt="0"/>
      <dgm:spPr/>
    </dgm:pt>
    <dgm:pt modelId="{975BF1CA-35D7-EF4C-BCFD-74C5613E3A38}" type="pres">
      <dgm:prSet presAssocID="{C20A2638-6EEF-4845-AA7C-DDA9F1000B04}" presName="parentText" presStyleLbl="node1" presStyleIdx="3" presStyleCnt="7">
        <dgm:presLayoutVars>
          <dgm:chMax val="0"/>
          <dgm:bulletEnabled val="1"/>
        </dgm:presLayoutVars>
      </dgm:prSet>
      <dgm:spPr/>
    </dgm:pt>
    <dgm:pt modelId="{5B1840C2-4CE9-C14C-8F03-25FE7C48B041}" type="pres">
      <dgm:prSet presAssocID="{72BB43F7-0653-477A-AEBA-F9AD2EBCD662}" presName="spacer" presStyleCnt="0"/>
      <dgm:spPr/>
    </dgm:pt>
    <dgm:pt modelId="{24FE3FDD-CEBA-3E4B-A1A7-0FB2FF54C1FD}" type="pres">
      <dgm:prSet presAssocID="{20A47C1F-60B7-42D9-9E34-EBC8DFB9B6F0}" presName="parentText" presStyleLbl="node1" presStyleIdx="4" presStyleCnt="7">
        <dgm:presLayoutVars>
          <dgm:chMax val="0"/>
          <dgm:bulletEnabled val="1"/>
        </dgm:presLayoutVars>
      </dgm:prSet>
      <dgm:spPr/>
    </dgm:pt>
    <dgm:pt modelId="{7A991921-4105-5249-88E5-938C661E5541}" type="pres">
      <dgm:prSet presAssocID="{E1FD5BC5-080F-411F-8AEA-CD1E99A7C0C3}" presName="spacer" presStyleCnt="0"/>
      <dgm:spPr/>
    </dgm:pt>
    <dgm:pt modelId="{AE3155EB-44EE-B644-BDDD-F5E2A6B0B3D2}" type="pres">
      <dgm:prSet presAssocID="{66E55831-D7DB-4872-9ECF-3D3221B505CE}" presName="parentText" presStyleLbl="node1" presStyleIdx="5" presStyleCnt="7">
        <dgm:presLayoutVars>
          <dgm:chMax val="0"/>
          <dgm:bulletEnabled val="1"/>
        </dgm:presLayoutVars>
      </dgm:prSet>
      <dgm:spPr/>
    </dgm:pt>
    <dgm:pt modelId="{91386BC1-99D7-C048-8455-F920355E30B4}" type="pres">
      <dgm:prSet presAssocID="{6D5466EE-521A-4AB1-853D-810467B26EFA}" presName="spacer" presStyleCnt="0"/>
      <dgm:spPr/>
    </dgm:pt>
    <dgm:pt modelId="{620A4936-0215-7D47-913B-155DA13A9E2B}" type="pres">
      <dgm:prSet presAssocID="{A13637AB-0821-4F51-95FF-8C8A6EE0524E}" presName="parentText" presStyleLbl="node1" presStyleIdx="6" presStyleCnt="7">
        <dgm:presLayoutVars>
          <dgm:chMax val="0"/>
          <dgm:bulletEnabled val="1"/>
        </dgm:presLayoutVars>
      </dgm:prSet>
      <dgm:spPr/>
    </dgm:pt>
    <dgm:pt modelId="{8EE8EB36-24AD-CD44-B5C0-6ED1315D916E}" type="pres">
      <dgm:prSet presAssocID="{A13637AB-0821-4F51-95FF-8C8A6EE0524E}" presName="childText" presStyleLbl="revTx" presStyleIdx="0" presStyleCnt="1" custScaleY="157397">
        <dgm:presLayoutVars>
          <dgm:bulletEnabled val="1"/>
        </dgm:presLayoutVars>
      </dgm:prSet>
      <dgm:spPr/>
    </dgm:pt>
  </dgm:ptLst>
  <dgm:cxnLst>
    <dgm:cxn modelId="{0E8F7222-7819-0F4D-8291-91D4ED204AD3}" type="presOf" srcId="{20A47C1F-60B7-42D9-9E34-EBC8DFB9B6F0}" destId="{24FE3FDD-CEBA-3E4B-A1A7-0FB2FF54C1FD}" srcOrd="0" destOrd="0" presId="urn:microsoft.com/office/officeart/2005/8/layout/vList2"/>
    <dgm:cxn modelId="{4EF57B4D-42DC-4F81-A8DC-B66A107E33EF}" srcId="{F9A2BA47-89C1-4C6B-A470-68E3598E9853}" destId="{901F60FD-3677-416F-B933-16D1BA66C667}" srcOrd="1" destOrd="0" parTransId="{654A0F14-2AD6-4268-A707-62E4D12B9A1D}" sibTransId="{36D06677-F913-442B-8E4C-8FB93A456E4F}"/>
    <dgm:cxn modelId="{0862DB52-7CE5-49D3-8A19-D125016EB114}" srcId="{F9A2BA47-89C1-4C6B-A470-68E3598E9853}" destId="{C20A2638-6EEF-4845-AA7C-DDA9F1000B04}" srcOrd="3" destOrd="0" parTransId="{759AF85B-A0C0-4E2B-A26F-700B4343C17B}" sibTransId="{72BB43F7-0653-477A-AEBA-F9AD2EBCD662}"/>
    <dgm:cxn modelId="{FA5CEC5D-28A8-444A-B24F-E6969530BA3E}" srcId="{F9A2BA47-89C1-4C6B-A470-68E3598E9853}" destId="{CF3DE6AB-C220-44A5-AC28-E7D0CA083C35}" srcOrd="2" destOrd="0" parTransId="{6CA4E86F-A49B-422D-8930-E386BD9F3203}" sibTransId="{3886CB6C-8A06-4BE5-8502-9EFE187DE13B}"/>
    <dgm:cxn modelId="{00780672-3432-544C-B3A5-7D028E06C80F}" type="presOf" srcId="{65AF9A42-4EA7-4DE4-96F2-017C7CC3FFAF}" destId="{8EE8EB36-24AD-CD44-B5C0-6ED1315D916E}" srcOrd="0" destOrd="1" presId="urn:microsoft.com/office/officeart/2005/8/layout/vList2"/>
    <dgm:cxn modelId="{F28E0F7C-9805-D942-AE00-55BB056DFB38}" type="presOf" srcId="{66E55831-D7DB-4872-9ECF-3D3221B505CE}" destId="{AE3155EB-44EE-B644-BDDD-F5E2A6B0B3D2}" srcOrd="0" destOrd="0" presId="urn:microsoft.com/office/officeart/2005/8/layout/vList2"/>
    <dgm:cxn modelId="{5F9D2887-9A51-5B49-A1C5-78910A6B3E5A}" type="presOf" srcId="{CF3DE6AB-C220-44A5-AC28-E7D0CA083C35}" destId="{8E472C9B-40E0-034E-843D-407B8386FC2D}" srcOrd="0" destOrd="0" presId="urn:microsoft.com/office/officeart/2005/8/layout/vList2"/>
    <dgm:cxn modelId="{B8215388-931F-424D-84AD-C258021753DE}" type="presOf" srcId="{0D5DB1B3-9350-4312-A23C-CA7C50A9545B}" destId="{A0B4BE9C-F2FD-E640-BD82-5F58D2FBD88A}" srcOrd="0" destOrd="0" presId="urn:microsoft.com/office/officeart/2005/8/layout/vList2"/>
    <dgm:cxn modelId="{7E07AC91-C083-1944-B28E-6B5E16F89B1A}" type="presOf" srcId="{A13637AB-0821-4F51-95FF-8C8A6EE0524E}" destId="{620A4936-0215-7D47-913B-155DA13A9E2B}" srcOrd="0" destOrd="0" presId="urn:microsoft.com/office/officeart/2005/8/layout/vList2"/>
    <dgm:cxn modelId="{82512EB1-762D-4A4C-A545-5B7BCEFFA7F0}" srcId="{F9A2BA47-89C1-4C6B-A470-68E3598E9853}" destId="{20A47C1F-60B7-42D9-9E34-EBC8DFB9B6F0}" srcOrd="4" destOrd="0" parTransId="{24305846-D80B-4F4A-8A28-D0D5D9509A70}" sibTransId="{E1FD5BC5-080F-411F-8AEA-CD1E99A7C0C3}"/>
    <dgm:cxn modelId="{DC682EB1-80CA-BF46-A213-21B9AB33CAFF}" type="presOf" srcId="{901F60FD-3677-416F-B933-16D1BA66C667}" destId="{559D861C-D405-744B-BEF6-196E122A70C3}" srcOrd="0" destOrd="0" presId="urn:microsoft.com/office/officeart/2005/8/layout/vList2"/>
    <dgm:cxn modelId="{42E667C8-2165-41F6-AAFC-F38622B75689}" srcId="{F9A2BA47-89C1-4C6B-A470-68E3598E9853}" destId="{0D5DB1B3-9350-4312-A23C-CA7C50A9545B}" srcOrd="0" destOrd="0" parTransId="{3AB51FAB-E192-456E-9B54-59F024225A47}" sibTransId="{72F46D01-B344-447C-9D11-0D7318602EEB}"/>
    <dgm:cxn modelId="{0FB859CD-FD3E-2D47-948C-01D4ADBAD054}" type="presOf" srcId="{086D498E-2A16-43F6-B0FC-2EBB308710C6}" destId="{8EE8EB36-24AD-CD44-B5C0-6ED1315D916E}" srcOrd="0" destOrd="0" presId="urn:microsoft.com/office/officeart/2005/8/layout/vList2"/>
    <dgm:cxn modelId="{785146CE-00FF-43FB-919F-ACF69ED044A3}" srcId="{A13637AB-0821-4F51-95FF-8C8A6EE0524E}" destId="{086D498E-2A16-43F6-B0FC-2EBB308710C6}" srcOrd="0" destOrd="0" parTransId="{9A122ACD-523A-4B41-A562-773E2ACFBB2B}" sibTransId="{DE2234B5-7FF5-457D-923B-62288F074A08}"/>
    <dgm:cxn modelId="{F87951DE-C48F-46B0-8C77-69DA4922BCF4}" srcId="{F9A2BA47-89C1-4C6B-A470-68E3598E9853}" destId="{A13637AB-0821-4F51-95FF-8C8A6EE0524E}" srcOrd="6" destOrd="0" parTransId="{A8BBA86B-6CC8-4CA4-AC5F-156F9EE9900B}" sibTransId="{D4A591F6-0BDA-4563-87B1-FF78560C014A}"/>
    <dgm:cxn modelId="{771E6AE8-E958-7E45-B1C2-2D65E09A027F}" type="presOf" srcId="{F9A2BA47-89C1-4C6B-A470-68E3598E9853}" destId="{8AA3C99E-A37E-3F4B-9689-488A896FD233}" srcOrd="0" destOrd="0" presId="urn:microsoft.com/office/officeart/2005/8/layout/vList2"/>
    <dgm:cxn modelId="{E82483EC-AC84-45EF-BC61-EDE505677460}" srcId="{F9A2BA47-89C1-4C6B-A470-68E3598E9853}" destId="{66E55831-D7DB-4872-9ECF-3D3221B505CE}" srcOrd="5" destOrd="0" parTransId="{6C7F6913-120A-4CC4-BB9E-87E6506D30C8}" sibTransId="{6D5466EE-521A-4AB1-853D-810467B26EFA}"/>
    <dgm:cxn modelId="{CAFAACED-28FD-48E2-823B-061F6122D23F}" srcId="{A13637AB-0821-4F51-95FF-8C8A6EE0524E}" destId="{65AF9A42-4EA7-4DE4-96F2-017C7CC3FFAF}" srcOrd="1" destOrd="0" parTransId="{66410823-1985-4F09-96DA-6BE60F25B79B}" sibTransId="{89224333-C8CC-4C0B-B061-07E4ACC77B24}"/>
    <dgm:cxn modelId="{60970DF8-15E0-2A44-BF47-505E327FD7B5}" type="presOf" srcId="{C20A2638-6EEF-4845-AA7C-DDA9F1000B04}" destId="{975BF1CA-35D7-EF4C-BCFD-74C5613E3A38}" srcOrd="0" destOrd="0" presId="urn:microsoft.com/office/officeart/2005/8/layout/vList2"/>
    <dgm:cxn modelId="{8EF0198F-C80B-B242-BED9-0669F304CD40}" type="presParOf" srcId="{8AA3C99E-A37E-3F4B-9689-488A896FD233}" destId="{A0B4BE9C-F2FD-E640-BD82-5F58D2FBD88A}" srcOrd="0" destOrd="0" presId="urn:microsoft.com/office/officeart/2005/8/layout/vList2"/>
    <dgm:cxn modelId="{17B7FE06-1133-8341-9D1D-21EC8C21BCBD}" type="presParOf" srcId="{8AA3C99E-A37E-3F4B-9689-488A896FD233}" destId="{30FB6592-0EF5-834F-8AF2-E4FF0AC5D3C3}" srcOrd="1" destOrd="0" presId="urn:microsoft.com/office/officeart/2005/8/layout/vList2"/>
    <dgm:cxn modelId="{59551816-4AE2-D542-B099-4AAB11CB57B1}" type="presParOf" srcId="{8AA3C99E-A37E-3F4B-9689-488A896FD233}" destId="{559D861C-D405-744B-BEF6-196E122A70C3}" srcOrd="2" destOrd="0" presId="urn:microsoft.com/office/officeart/2005/8/layout/vList2"/>
    <dgm:cxn modelId="{F13751F2-4616-8D40-88CC-A0E35E9A9951}" type="presParOf" srcId="{8AA3C99E-A37E-3F4B-9689-488A896FD233}" destId="{C7CD58CE-3A4E-7643-8060-166424BFF209}" srcOrd="3" destOrd="0" presId="urn:microsoft.com/office/officeart/2005/8/layout/vList2"/>
    <dgm:cxn modelId="{CD1169B6-DA66-7E4F-BDC7-5752392E7DB4}" type="presParOf" srcId="{8AA3C99E-A37E-3F4B-9689-488A896FD233}" destId="{8E472C9B-40E0-034E-843D-407B8386FC2D}" srcOrd="4" destOrd="0" presId="urn:microsoft.com/office/officeart/2005/8/layout/vList2"/>
    <dgm:cxn modelId="{F58A1A03-BCBB-8E4B-A01D-64F70E6A1E45}" type="presParOf" srcId="{8AA3C99E-A37E-3F4B-9689-488A896FD233}" destId="{CEF4C840-A092-E543-9DE3-2011222A0709}" srcOrd="5" destOrd="0" presId="urn:microsoft.com/office/officeart/2005/8/layout/vList2"/>
    <dgm:cxn modelId="{76A1EC15-8F28-7A4C-9A2F-0FFC1C4FE834}" type="presParOf" srcId="{8AA3C99E-A37E-3F4B-9689-488A896FD233}" destId="{975BF1CA-35D7-EF4C-BCFD-74C5613E3A38}" srcOrd="6" destOrd="0" presId="urn:microsoft.com/office/officeart/2005/8/layout/vList2"/>
    <dgm:cxn modelId="{9243ADD5-732B-8B4D-B158-6BD9E31B194E}" type="presParOf" srcId="{8AA3C99E-A37E-3F4B-9689-488A896FD233}" destId="{5B1840C2-4CE9-C14C-8F03-25FE7C48B041}" srcOrd="7" destOrd="0" presId="urn:microsoft.com/office/officeart/2005/8/layout/vList2"/>
    <dgm:cxn modelId="{7B2A0690-16E2-064B-BA5F-26ED670D6006}" type="presParOf" srcId="{8AA3C99E-A37E-3F4B-9689-488A896FD233}" destId="{24FE3FDD-CEBA-3E4B-A1A7-0FB2FF54C1FD}" srcOrd="8" destOrd="0" presId="urn:microsoft.com/office/officeart/2005/8/layout/vList2"/>
    <dgm:cxn modelId="{CB8D4D77-4E3F-2747-AF6F-74DCD26FC6BF}" type="presParOf" srcId="{8AA3C99E-A37E-3F4B-9689-488A896FD233}" destId="{7A991921-4105-5249-88E5-938C661E5541}" srcOrd="9" destOrd="0" presId="urn:microsoft.com/office/officeart/2005/8/layout/vList2"/>
    <dgm:cxn modelId="{C2C867B1-4637-4849-A540-BCA6EAE70032}" type="presParOf" srcId="{8AA3C99E-A37E-3F4B-9689-488A896FD233}" destId="{AE3155EB-44EE-B644-BDDD-F5E2A6B0B3D2}" srcOrd="10" destOrd="0" presId="urn:microsoft.com/office/officeart/2005/8/layout/vList2"/>
    <dgm:cxn modelId="{A2FA0BCE-A229-6140-BF4F-E56BEB15C591}" type="presParOf" srcId="{8AA3C99E-A37E-3F4B-9689-488A896FD233}" destId="{91386BC1-99D7-C048-8455-F920355E30B4}" srcOrd="11" destOrd="0" presId="urn:microsoft.com/office/officeart/2005/8/layout/vList2"/>
    <dgm:cxn modelId="{278CAFB0-3AE2-454A-8C14-D7104F33FCCD}" type="presParOf" srcId="{8AA3C99E-A37E-3F4B-9689-488A896FD233}" destId="{620A4936-0215-7D47-913B-155DA13A9E2B}" srcOrd="12" destOrd="0" presId="urn:microsoft.com/office/officeart/2005/8/layout/vList2"/>
    <dgm:cxn modelId="{673A91F3-5729-3B49-93CA-3FABB0E921E1}" type="presParOf" srcId="{8AA3C99E-A37E-3F4B-9689-488A896FD233}" destId="{8EE8EB36-24AD-CD44-B5C0-6ED1315D916E}" srcOrd="1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619129-4F54-457F-A2A5-8B9E2032451C}" type="doc">
      <dgm:prSet loTypeId="urn:microsoft.com/office/officeart/2005/8/layout/list1" loCatId="list" qsTypeId="urn:microsoft.com/office/officeart/2005/8/quickstyle/simple2" qsCatId="simple" csTypeId="urn:microsoft.com/office/officeart/2005/8/colors/accent2_2" csCatId="accent2"/>
      <dgm:spPr/>
      <dgm:t>
        <a:bodyPr/>
        <a:lstStyle/>
        <a:p>
          <a:endParaRPr lang="en-US"/>
        </a:p>
      </dgm:t>
    </dgm:pt>
    <dgm:pt modelId="{45B18987-42BD-4674-9BF1-60CDCB507595}">
      <dgm:prSet custT="1"/>
      <dgm:spPr/>
      <dgm:t>
        <a:bodyPr/>
        <a:lstStyle/>
        <a:p>
          <a:r>
            <a:rPr lang="en-US" sz="2000"/>
            <a:t>Schizophrenia affects 1% of population</a:t>
          </a:r>
        </a:p>
      </dgm:t>
    </dgm:pt>
    <dgm:pt modelId="{20133C3E-C234-419B-B251-49B1B0C0BB65}" type="parTrans" cxnId="{7FF42602-4D8B-4517-9F68-30CBF01369CE}">
      <dgm:prSet/>
      <dgm:spPr/>
      <dgm:t>
        <a:bodyPr/>
        <a:lstStyle/>
        <a:p>
          <a:endParaRPr lang="en-US"/>
        </a:p>
      </dgm:t>
    </dgm:pt>
    <dgm:pt modelId="{0317386D-5A36-4515-8E4C-C983DACB2C6E}" type="sibTrans" cxnId="{7FF42602-4D8B-4517-9F68-30CBF01369CE}">
      <dgm:prSet/>
      <dgm:spPr/>
      <dgm:t>
        <a:bodyPr/>
        <a:lstStyle/>
        <a:p>
          <a:endParaRPr lang="en-US"/>
        </a:p>
      </dgm:t>
    </dgm:pt>
    <dgm:pt modelId="{F3D22A10-BF9F-40B1-951C-DA876013CBB8}">
      <dgm:prSet custT="1"/>
      <dgm:spPr/>
      <dgm:t>
        <a:bodyPr/>
        <a:lstStyle/>
        <a:p>
          <a:r>
            <a:rPr lang="en-US" sz="2000"/>
            <a:t>No difference related to</a:t>
          </a:r>
        </a:p>
      </dgm:t>
    </dgm:pt>
    <dgm:pt modelId="{A94D014B-B84D-4AD0-B387-A3503956C88E}" type="parTrans" cxnId="{BE8554DB-3C65-41E7-844A-91766CD5B415}">
      <dgm:prSet/>
      <dgm:spPr/>
      <dgm:t>
        <a:bodyPr/>
        <a:lstStyle/>
        <a:p>
          <a:endParaRPr lang="en-US"/>
        </a:p>
      </dgm:t>
    </dgm:pt>
    <dgm:pt modelId="{7EA6095E-0C6A-4C84-AA2A-E7054A11E720}" type="sibTrans" cxnId="{BE8554DB-3C65-41E7-844A-91766CD5B415}">
      <dgm:prSet/>
      <dgm:spPr/>
      <dgm:t>
        <a:bodyPr/>
        <a:lstStyle/>
        <a:p>
          <a:endParaRPr lang="en-US"/>
        </a:p>
      </dgm:t>
    </dgm:pt>
    <dgm:pt modelId="{F3CAB6E4-D15A-4EDC-9543-BB3AAA2822CD}">
      <dgm:prSet custT="1"/>
      <dgm:spPr/>
      <dgm:t>
        <a:bodyPr/>
        <a:lstStyle/>
        <a:p>
          <a:r>
            <a:rPr lang="en-US" sz="2000"/>
            <a:t>Race</a:t>
          </a:r>
        </a:p>
      </dgm:t>
    </dgm:pt>
    <dgm:pt modelId="{D62394FD-DBAA-4626-90FE-8E6258853E03}" type="parTrans" cxnId="{101BE857-15AF-4974-9493-7012A185ABBD}">
      <dgm:prSet/>
      <dgm:spPr/>
      <dgm:t>
        <a:bodyPr/>
        <a:lstStyle/>
        <a:p>
          <a:endParaRPr lang="en-US"/>
        </a:p>
      </dgm:t>
    </dgm:pt>
    <dgm:pt modelId="{A2AA026F-E358-4EFD-892F-021E28CB2256}" type="sibTrans" cxnId="{101BE857-15AF-4974-9493-7012A185ABBD}">
      <dgm:prSet/>
      <dgm:spPr/>
      <dgm:t>
        <a:bodyPr/>
        <a:lstStyle/>
        <a:p>
          <a:endParaRPr lang="en-US"/>
        </a:p>
      </dgm:t>
    </dgm:pt>
    <dgm:pt modelId="{D1CC0584-BAD4-469E-B40C-D916893F38CA}">
      <dgm:prSet custT="1"/>
      <dgm:spPr/>
      <dgm:t>
        <a:bodyPr/>
        <a:lstStyle/>
        <a:p>
          <a:r>
            <a:rPr lang="en-US" sz="2000"/>
            <a:t>Culture</a:t>
          </a:r>
        </a:p>
      </dgm:t>
    </dgm:pt>
    <dgm:pt modelId="{956C624F-C853-4F4A-9F30-D1BE71135BFC}" type="parTrans" cxnId="{8B51A78D-CC04-4918-AD2E-70180AE70D99}">
      <dgm:prSet/>
      <dgm:spPr/>
      <dgm:t>
        <a:bodyPr/>
        <a:lstStyle/>
        <a:p>
          <a:endParaRPr lang="en-US"/>
        </a:p>
      </dgm:t>
    </dgm:pt>
    <dgm:pt modelId="{E52F340B-3ACC-4CC1-8B9A-A1208FEEAB5E}" type="sibTrans" cxnId="{8B51A78D-CC04-4918-AD2E-70180AE70D99}">
      <dgm:prSet/>
      <dgm:spPr/>
      <dgm:t>
        <a:bodyPr/>
        <a:lstStyle/>
        <a:p>
          <a:endParaRPr lang="en-US"/>
        </a:p>
      </dgm:t>
    </dgm:pt>
    <dgm:pt modelId="{BB644E34-8CAC-4E79-A6FC-463C53603502}">
      <dgm:prSet custT="1"/>
      <dgm:spPr/>
      <dgm:t>
        <a:bodyPr/>
        <a:lstStyle/>
        <a:p>
          <a:r>
            <a:rPr lang="en-US" sz="2000" dirty="0"/>
            <a:t>75%: Develop gradually, presenting at 15 to 25 years of age</a:t>
          </a:r>
        </a:p>
      </dgm:t>
    </dgm:pt>
    <dgm:pt modelId="{0317E933-1265-4D38-9747-4BA28EF362F3}" type="parTrans" cxnId="{CF667D7A-7763-4EDB-B31E-CD8A88C31F98}">
      <dgm:prSet/>
      <dgm:spPr/>
      <dgm:t>
        <a:bodyPr/>
        <a:lstStyle/>
        <a:p>
          <a:endParaRPr lang="en-US"/>
        </a:p>
      </dgm:t>
    </dgm:pt>
    <dgm:pt modelId="{B2EB7642-9B71-41D5-8041-C63E8739704E}" type="sibTrans" cxnId="{CF667D7A-7763-4EDB-B31E-CD8A88C31F98}">
      <dgm:prSet/>
      <dgm:spPr/>
      <dgm:t>
        <a:bodyPr/>
        <a:lstStyle/>
        <a:p>
          <a:endParaRPr lang="en-US"/>
        </a:p>
      </dgm:t>
    </dgm:pt>
    <dgm:pt modelId="{AE959F46-1AB9-4E0E-B378-74B21FD64510}">
      <dgm:prSet custT="1"/>
      <dgm:spPr/>
      <dgm:t>
        <a:bodyPr/>
        <a:lstStyle/>
        <a:p>
          <a:r>
            <a:rPr lang="en-US" sz="2000"/>
            <a:t>Early Onset</a:t>
          </a:r>
        </a:p>
      </dgm:t>
    </dgm:pt>
    <dgm:pt modelId="{AD8B5023-A685-46A5-ABB5-EFD6B5662422}" type="parTrans" cxnId="{CA34E524-9A99-46AB-899C-F0DE011D8D25}">
      <dgm:prSet/>
      <dgm:spPr/>
      <dgm:t>
        <a:bodyPr/>
        <a:lstStyle/>
        <a:p>
          <a:endParaRPr lang="en-US"/>
        </a:p>
      </dgm:t>
    </dgm:pt>
    <dgm:pt modelId="{22ADE05C-638E-4E43-BF1C-DDBEA3E3DABB}" type="sibTrans" cxnId="{CA34E524-9A99-46AB-899C-F0DE011D8D25}">
      <dgm:prSet/>
      <dgm:spPr/>
      <dgm:t>
        <a:bodyPr/>
        <a:lstStyle/>
        <a:p>
          <a:endParaRPr lang="en-US"/>
        </a:p>
      </dgm:t>
    </dgm:pt>
    <dgm:pt modelId="{C2445D0F-E93A-45BA-985A-2D6118FD155B}">
      <dgm:prSet custT="1"/>
      <dgm:spPr/>
      <dgm:t>
        <a:bodyPr/>
        <a:lstStyle/>
        <a:p>
          <a:r>
            <a:rPr lang="en-US" sz="2000"/>
            <a:t>Later onset</a:t>
          </a:r>
        </a:p>
      </dgm:t>
    </dgm:pt>
    <dgm:pt modelId="{10B9E226-7360-4FB5-9EA7-D9FF94643223}" type="parTrans" cxnId="{8BD44939-B8EB-4CBF-AD04-0B53D0ED3D00}">
      <dgm:prSet/>
      <dgm:spPr/>
      <dgm:t>
        <a:bodyPr/>
        <a:lstStyle/>
        <a:p>
          <a:endParaRPr lang="en-US"/>
        </a:p>
      </dgm:t>
    </dgm:pt>
    <dgm:pt modelId="{B5007FCC-A677-4217-8392-723D5528414A}" type="sibTrans" cxnId="{8BD44939-B8EB-4CBF-AD04-0B53D0ED3D00}">
      <dgm:prSet/>
      <dgm:spPr/>
      <dgm:t>
        <a:bodyPr/>
        <a:lstStyle/>
        <a:p>
          <a:endParaRPr lang="en-US"/>
        </a:p>
      </dgm:t>
    </dgm:pt>
    <dgm:pt modelId="{63316C2A-A977-4C2A-8830-68B4357CB22B}">
      <dgm:prSet custT="1"/>
      <dgm:spPr/>
      <dgm:t>
        <a:bodyPr/>
        <a:lstStyle/>
        <a:p>
          <a:r>
            <a:rPr lang="en-US" sz="2000"/>
            <a:t>Child-onset and late-onset are more rare</a:t>
          </a:r>
        </a:p>
      </dgm:t>
    </dgm:pt>
    <dgm:pt modelId="{B1BC5229-97BA-4166-B388-44C988F0728C}" type="parTrans" cxnId="{0BA1F975-43DF-43F7-B8FB-63E0674302EE}">
      <dgm:prSet/>
      <dgm:spPr/>
      <dgm:t>
        <a:bodyPr/>
        <a:lstStyle/>
        <a:p>
          <a:endParaRPr lang="en-US"/>
        </a:p>
      </dgm:t>
    </dgm:pt>
    <dgm:pt modelId="{A65EAC71-B7B3-42CA-A82D-0245187B81DC}" type="sibTrans" cxnId="{0BA1F975-43DF-43F7-B8FB-63E0674302EE}">
      <dgm:prSet/>
      <dgm:spPr/>
      <dgm:t>
        <a:bodyPr/>
        <a:lstStyle/>
        <a:p>
          <a:endParaRPr lang="en-US"/>
        </a:p>
      </dgm:t>
    </dgm:pt>
    <dgm:pt modelId="{567C923A-12AB-4772-B61E-7C864BCD27C4}">
      <dgm:prSet custT="1"/>
      <dgm:spPr/>
      <dgm:t>
        <a:bodyPr/>
        <a:lstStyle/>
        <a:p>
          <a:r>
            <a:rPr lang="en-US" sz="2000" dirty="0"/>
            <a:t>Before 15 or after 40</a:t>
          </a:r>
        </a:p>
      </dgm:t>
    </dgm:pt>
    <dgm:pt modelId="{CEA18BD2-A120-4B9E-9DB7-E05AC6693394}" type="parTrans" cxnId="{761A47F8-CF5B-4F02-93F3-BD0877BB4CA0}">
      <dgm:prSet/>
      <dgm:spPr/>
      <dgm:t>
        <a:bodyPr/>
        <a:lstStyle/>
        <a:p>
          <a:endParaRPr lang="en-US"/>
        </a:p>
      </dgm:t>
    </dgm:pt>
    <dgm:pt modelId="{B8DD8DBA-58F6-419A-8C54-DF861D3A1CF0}" type="sibTrans" cxnId="{761A47F8-CF5B-4F02-93F3-BD0877BB4CA0}">
      <dgm:prSet/>
      <dgm:spPr/>
      <dgm:t>
        <a:bodyPr/>
        <a:lstStyle/>
        <a:p>
          <a:endParaRPr lang="en-US"/>
        </a:p>
      </dgm:t>
    </dgm:pt>
    <dgm:pt modelId="{F9B0ACE2-9200-E343-891E-E18F22B24C92}" type="pres">
      <dgm:prSet presAssocID="{0E619129-4F54-457F-A2A5-8B9E2032451C}" presName="linear" presStyleCnt="0">
        <dgm:presLayoutVars>
          <dgm:dir/>
          <dgm:animLvl val="lvl"/>
          <dgm:resizeHandles val="exact"/>
        </dgm:presLayoutVars>
      </dgm:prSet>
      <dgm:spPr/>
    </dgm:pt>
    <dgm:pt modelId="{5C051760-2005-D743-9FE3-BCE8F6BC2D39}" type="pres">
      <dgm:prSet presAssocID="{45B18987-42BD-4674-9BF1-60CDCB507595}" presName="parentLin" presStyleCnt="0"/>
      <dgm:spPr/>
    </dgm:pt>
    <dgm:pt modelId="{017991B7-7134-B84D-8A7C-E48CABBDFA61}" type="pres">
      <dgm:prSet presAssocID="{45B18987-42BD-4674-9BF1-60CDCB507595}" presName="parentLeftMargin" presStyleLbl="node1" presStyleIdx="0" presStyleCnt="4"/>
      <dgm:spPr/>
    </dgm:pt>
    <dgm:pt modelId="{4DD00DD3-E434-7941-8ED7-D990D3FAEC2F}" type="pres">
      <dgm:prSet presAssocID="{45B18987-42BD-4674-9BF1-60CDCB507595}" presName="parentText" presStyleLbl="node1" presStyleIdx="0" presStyleCnt="4">
        <dgm:presLayoutVars>
          <dgm:chMax val="0"/>
          <dgm:bulletEnabled val="1"/>
        </dgm:presLayoutVars>
      </dgm:prSet>
      <dgm:spPr/>
    </dgm:pt>
    <dgm:pt modelId="{735C4560-E2A9-5C4B-BE83-67DAA11537A3}" type="pres">
      <dgm:prSet presAssocID="{45B18987-42BD-4674-9BF1-60CDCB507595}" presName="negativeSpace" presStyleCnt="0"/>
      <dgm:spPr/>
    </dgm:pt>
    <dgm:pt modelId="{20FCB4F0-140D-B74D-9479-3F3AE28C199D}" type="pres">
      <dgm:prSet presAssocID="{45B18987-42BD-4674-9BF1-60CDCB507595}" presName="childText" presStyleLbl="conFgAcc1" presStyleIdx="0" presStyleCnt="4">
        <dgm:presLayoutVars>
          <dgm:bulletEnabled val="1"/>
        </dgm:presLayoutVars>
      </dgm:prSet>
      <dgm:spPr/>
    </dgm:pt>
    <dgm:pt modelId="{00C610E5-4352-3D43-B80A-34A64439B521}" type="pres">
      <dgm:prSet presAssocID="{0317386D-5A36-4515-8E4C-C983DACB2C6E}" presName="spaceBetweenRectangles" presStyleCnt="0"/>
      <dgm:spPr/>
    </dgm:pt>
    <dgm:pt modelId="{A1607B27-2E98-224E-B36D-0E306CC2E295}" type="pres">
      <dgm:prSet presAssocID="{F3D22A10-BF9F-40B1-951C-DA876013CBB8}" presName="parentLin" presStyleCnt="0"/>
      <dgm:spPr/>
    </dgm:pt>
    <dgm:pt modelId="{382DC179-9D06-5F4E-A926-17DB11C4A081}" type="pres">
      <dgm:prSet presAssocID="{F3D22A10-BF9F-40B1-951C-DA876013CBB8}" presName="parentLeftMargin" presStyleLbl="node1" presStyleIdx="0" presStyleCnt="4"/>
      <dgm:spPr/>
    </dgm:pt>
    <dgm:pt modelId="{8BADA25D-0503-0C47-BC7E-B37884495FB8}" type="pres">
      <dgm:prSet presAssocID="{F3D22A10-BF9F-40B1-951C-DA876013CBB8}" presName="parentText" presStyleLbl="node1" presStyleIdx="1" presStyleCnt="4">
        <dgm:presLayoutVars>
          <dgm:chMax val="0"/>
          <dgm:bulletEnabled val="1"/>
        </dgm:presLayoutVars>
      </dgm:prSet>
      <dgm:spPr/>
    </dgm:pt>
    <dgm:pt modelId="{6F0ACADC-6A06-124A-A964-6651178DAF73}" type="pres">
      <dgm:prSet presAssocID="{F3D22A10-BF9F-40B1-951C-DA876013CBB8}" presName="negativeSpace" presStyleCnt="0"/>
      <dgm:spPr/>
    </dgm:pt>
    <dgm:pt modelId="{4EA54F78-ED6E-DA4A-8F44-4A6647DB9965}" type="pres">
      <dgm:prSet presAssocID="{F3D22A10-BF9F-40B1-951C-DA876013CBB8}" presName="childText" presStyleLbl="conFgAcc1" presStyleIdx="1" presStyleCnt="4">
        <dgm:presLayoutVars>
          <dgm:bulletEnabled val="1"/>
        </dgm:presLayoutVars>
      </dgm:prSet>
      <dgm:spPr/>
    </dgm:pt>
    <dgm:pt modelId="{00AFC613-6C4F-594A-BAC1-7AE632649B0F}" type="pres">
      <dgm:prSet presAssocID="{7EA6095E-0C6A-4C84-AA2A-E7054A11E720}" presName="spaceBetweenRectangles" presStyleCnt="0"/>
      <dgm:spPr/>
    </dgm:pt>
    <dgm:pt modelId="{BB411376-605B-A04D-89C8-3D9F3C61689B}" type="pres">
      <dgm:prSet presAssocID="{BB644E34-8CAC-4E79-A6FC-463C53603502}" presName="parentLin" presStyleCnt="0"/>
      <dgm:spPr/>
    </dgm:pt>
    <dgm:pt modelId="{033B85AC-4FD3-E049-92D5-B05AD91C8B71}" type="pres">
      <dgm:prSet presAssocID="{BB644E34-8CAC-4E79-A6FC-463C53603502}" presName="parentLeftMargin" presStyleLbl="node1" presStyleIdx="1" presStyleCnt="4"/>
      <dgm:spPr/>
    </dgm:pt>
    <dgm:pt modelId="{86EF1513-6B3B-544A-BF52-0CD5B9F9F824}" type="pres">
      <dgm:prSet presAssocID="{BB644E34-8CAC-4E79-A6FC-463C53603502}" presName="parentText" presStyleLbl="node1" presStyleIdx="2" presStyleCnt="4">
        <dgm:presLayoutVars>
          <dgm:chMax val="0"/>
          <dgm:bulletEnabled val="1"/>
        </dgm:presLayoutVars>
      </dgm:prSet>
      <dgm:spPr/>
    </dgm:pt>
    <dgm:pt modelId="{4F726138-3FF8-E041-9A9E-6FC2B36B36F8}" type="pres">
      <dgm:prSet presAssocID="{BB644E34-8CAC-4E79-A6FC-463C53603502}" presName="negativeSpace" presStyleCnt="0"/>
      <dgm:spPr/>
    </dgm:pt>
    <dgm:pt modelId="{AD072EE7-B7B3-5F4B-A495-288D5B5FD9C9}" type="pres">
      <dgm:prSet presAssocID="{BB644E34-8CAC-4E79-A6FC-463C53603502}" presName="childText" presStyleLbl="conFgAcc1" presStyleIdx="2" presStyleCnt="4">
        <dgm:presLayoutVars>
          <dgm:bulletEnabled val="1"/>
        </dgm:presLayoutVars>
      </dgm:prSet>
      <dgm:spPr/>
    </dgm:pt>
    <dgm:pt modelId="{9824B31D-4026-3040-9B69-D10DBB57C227}" type="pres">
      <dgm:prSet presAssocID="{B2EB7642-9B71-41D5-8041-C63E8739704E}" presName="spaceBetweenRectangles" presStyleCnt="0"/>
      <dgm:spPr/>
    </dgm:pt>
    <dgm:pt modelId="{DCCA41EA-16E2-3B4D-9CD7-4C26D18ABAAC}" type="pres">
      <dgm:prSet presAssocID="{63316C2A-A977-4C2A-8830-68B4357CB22B}" presName="parentLin" presStyleCnt="0"/>
      <dgm:spPr/>
    </dgm:pt>
    <dgm:pt modelId="{BCC3568D-2B0B-824D-A052-537ADD970777}" type="pres">
      <dgm:prSet presAssocID="{63316C2A-A977-4C2A-8830-68B4357CB22B}" presName="parentLeftMargin" presStyleLbl="node1" presStyleIdx="2" presStyleCnt="4"/>
      <dgm:spPr/>
    </dgm:pt>
    <dgm:pt modelId="{1B1C8281-3A55-9340-AF17-6A64584738FB}" type="pres">
      <dgm:prSet presAssocID="{63316C2A-A977-4C2A-8830-68B4357CB22B}" presName="parentText" presStyleLbl="node1" presStyleIdx="3" presStyleCnt="4">
        <dgm:presLayoutVars>
          <dgm:chMax val="0"/>
          <dgm:bulletEnabled val="1"/>
        </dgm:presLayoutVars>
      </dgm:prSet>
      <dgm:spPr/>
    </dgm:pt>
    <dgm:pt modelId="{40F7B7CE-DB8F-B04F-A16D-B23AE4205705}" type="pres">
      <dgm:prSet presAssocID="{63316C2A-A977-4C2A-8830-68B4357CB22B}" presName="negativeSpace" presStyleCnt="0"/>
      <dgm:spPr/>
    </dgm:pt>
    <dgm:pt modelId="{CBB6349B-5167-3341-B1EE-AFF08D1C1CEC}" type="pres">
      <dgm:prSet presAssocID="{63316C2A-A977-4C2A-8830-68B4357CB22B}" presName="childText" presStyleLbl="conFgAcc1" presStyleIdx="3" presStyleCnt="4">
        <dgm:presLayoutVars>
          <dgm:bulletEnabled val="1"/>
        </dgm:presLayoutVars>
      </dgm:prSet>
      <dgm:spPr/>
    </dgm:pt>
  </dgm:ptLst>
  <dgm:cxnLst>
    <dgm:cxn modelId="{7FF42602-4D8B-4517-9F68-30CBF01369CE}" srcId="{0E619129-4F54-457F-A2A5-8B9E2032451C}" destId="{45B18987-42BD-4674-9BF1-60CDCB507595}" srcOrd="0" destOrd="0" parTransId="{20133C3E-C234-419B-B251-49B1B0C0BB65}" sibTransId="{0317386D-5A36-4515-8E4C-C983DACB2C6E}"/>
    <dgm:cxn modelId="{0C41BA07-A482-884C-95C5-78AB753ED285}" type="presOf" srcId="{567C923A-12AB-4772-B61E-7C864BCD27C4}" destId="{CBB6349B-5167-3341-B1EE-AFF08D1C1CEC}" srcOrd="0" destOrd="0" presId="urn:microsoft.com/office/officeart/2005/8/layout/list1"/>
    <dgm:cxn modelId="{1D948610-3D98-104B-86B5-721AE782A4E4}" type="presOf" srcId="{BB644E34-8CAC-4E79-A6FC-463C53603502}" destId="{86EF1513-6B3B-544A-BF52-0CD5B9F9F824}" srcOrd="1" destOrd="0" presId="urn:microsoft.com/office/officeart/2005/8/layout/list1"/>
    <dgm:cxn modelId="{AF753913-B4D8-E740-8871-B6CDEF02794B}" type="presOf" srcId="{45B18987-42BD-4674-9BF1-60CDCB507595}" destId="{017991B7-7134-B84D-8A7C-E48CABBDFA61}" srcOrd="0" destOrd="0" presId="urn:microsoft.com/office/officeart/2005/8/layout/list1"/>
    <dgm:cxn modelId="{257DB518-0574-E04A-ACE6-BE8C6A2BAA11}" type="presOf" srcId="{BB644E34-8CAC-4E79-A6FC-463C53603502}" destId="{033B85AC-4FD3-E049-92D5-B05AD91C8B71}" srcOrd="0" destOrd="0" presId="urn:microsoft.com/office/officeart/2005/8/layout/list1"/>
    <dgm:cxn modelId="{3594C11C-C9D2-7243-858F-93B20CC18963}" type="presOf" srcId="{AE959F46-1AB9-4E0E-B378-74B21FD64510}" destId="{AD072EE7-B7B3-5F4B-A495-288D5B5FD9C9}" srcOrd="0" destOrd="0" presId="urn:microsoft.com/office/officeart/2005/8/layout/list1"/>
    <dgm:cxn modelId="{CA34E524-9A99-46AB-899C-F0DE011D8D25}" srcId="{BB644E34-8CAC-4E79-A6FC-463C53603502}" destId="{AE959F46-1AB9-4E0E-B378-74B21FD64510}" srcOrd="0" destOrd="0" parTransId="{AD8B5023-A685-46A5-ABB5-EFD6B5662422}" sibTransId="{22ADE05C-638E-4E43-BF1C-DDBEA3E3DABB}"/>
    <dgm:cxn modelId="{491DA125-7FD6-304A-8F3C-9425C139EB02}" type="presOf" srcId="{0E619129-4F54-457F-A2A5-8B9E2032451C}" destId="{F9B0ACE2-9200-E343-891E-E18F22B24C92}" srcOrd="0" destOrd="0" presId="urn:microsoft.com/office/officeart/2005/8/layout/list1"/>
    <dgm:cxn modelId="{BF2A2538-C942-3049-ACC4-A4DE395752E8}" type="presOf" srcId="{F3CAB6E4-D15A-4EDC-9543-BB3AAA2822CD}" destId="{4EA54F78-ED6E-DA4A-8F44-4A6647DB9965}" srcOrd="0" destOrd="0" presId="urn:microsoft.com/office/officeart/2005/8/layout/list1"/>
    <dgm:cxn modelId="{8BD44939-B8EB-4CBF-AD04-0B53D0ED3D00}" srcId="{BB644E34-8CAC-4E79-A6FC-463C53603502}" destId="{C2445D0F-E93A-45BA-985A-2D6118FD155B}" srcOrd="1" destOrd="0" parTransId="{10B9E226-7360-4FB5-9EA7-D9FF94643223}" sibTransId="{B5007FCC-A677-4217-8392-723D5528414A}"/>
    <dgm:cxn modelId="{101BE857-15AF-4974-9493-7012A185ABBD}" srcId="{F3D22A10-BF9F-40B1-951C-DA876013CBB8}" destId="{F3CAB6E4-D15A-4EDC-9543-BB3AAA2822CD}" srcOrd="0" destOrd="0" parTransId="{D62394FD-DBAA-4626-90FE-8E6258853E03}" sibTransId="{A2AA026F-E358-4EFD-892F-021E28CB2256}"/>
    <dgm:cxn modelId="{890DDD5E-E118-EF49-8E0E-A522C2DAB1B2}" type="presOf" srcId="{63316C2A-A977-4C2A-8830-68B4357CB22B}" destId="{1B1C8281-3A55-9340-AF17-6A64584738FB}" srcOrd="1" destOrd="0" presId="urn:microsoft.com/office/officeart/2005/8/layout/list1"/>
    <dgm:cxn modelId="{04A6EA68-12C1-4143-A458-FCE9D50EA4C0}" type="presOf" srcId="{F3D22A10-BF9F-40B1-951C-DA876013CBB8}" destId="{382DC179-9D06-5F4E-A926-17DB11C4A081}" srcOrd="0" destOrd="0" presId="urn:microsoft.com/office/officeart/2005/8/layout/list1"/>
    <dgm:cxn modelId="{034E426A-C95A-924C-8A83-F607CE6B211B}" type="presOf" srcId="{45B18987-42BD-4674-9BF1-60CDCB507595}" destId="{4DD00DD3-E434-7941-8ED7-D990D3FAEC2F}" srcOrd="1" destOrd="0" presId="urn:microsoft.com/office/officeart/2005/8/layout/list1"/>
    <dgm:cxn modelId="{0BA1F975-43DF-43F7-B8FB-63E0674302EE}" srcId="{0E619129-4F54-457F-A2A5-8B9E2032451C}" destId="{63316C2A-A977-4C2A-8830-68B4357CB22B}" srcOrd="3" destOrd="0" parTransId="{B1BC5229-97BA-4166-B388-44C988F0728C}" sibTransId="{A65EAC71-B7B3-42CA-A82D-0245187B81DC}"/>
    <dgm:cxn modelId="{CF667D7A-7763-4EDB-B31E-CD8A88C31F98}" srcId="{0E619129-4F54-457F-A2A5-8B9E2032451C}" destId="{BB644E34-8CAC-4E79-A6FC-463C53603502}" srcOrd="2" destOrd="0" parTransId="{0317E933-1265-4D38-9747-4BA28EF362F3}" sibTransId="{B2EB7642-9B71-41D5-8041-C63E8739704E}"/>
    <dgm:cxn modelId="{8B51A78D-CC04-4918-AD2E-70180AE70D99}" srcId="{F3D22A10-BF9F-40B1-951C-DA876013CBB8}" destId="{D1CC0584-BAD4-469E-B40C-D916893F38CA}" srcOrd="1" destOrd="0" parTransId="{956C624F-C853-4F4A-9F30-D1BE71135BFC}" sibTransId="{E52F340B-3ACC-4CC1-8B9A-A1208FEEAB5E}"/>
    <dgm:cxn modelId="{E3AAF694-6D2B-F849-A7DF-918BAE0A704D}" type="presOf" srcId="{C2445D0F-E93A-45BA-985A-2D6118FD155B}" destId="{AD072EE7-B7B3-5F4B-A495-288D5B5FD9C9}" srcOrd="0" destOrd="1" presId="urn:microsoft.com/office/officeart/2005/8/layout/list1"/>
    <dgm:cxn modelId="{DD785AD5-197C-0B4B-8C84-40A0EC0DFF0D}" type="presOf" srcId="{D1CC0584-BAD4-469E-B40C-D916893F38CA}" destId="{4EA54F78-ED6E-DA4A-8F44-4A6647DB9965}" srcOrd="0" destOrd="1" presId="urn:microsoft.com/office/officeart/2005/8/layout/list1"/>
    <dgm:cxn modelId="{BE8554DB-3C65-41E7-844A-91766CD5B415}" srcId="{0E619129-4F54-457F-A2A5-8B9E2032451C}" destId="{F3D22A10-BF9F-40B1-951C-DA876013CBB8}" srcOrd="1" destOrd="0" parTransId="{A94D014B-B84D-4AD0-B387-A3503956C88E}" sibTransId="{7EA6095E-0C6A-4C84-AA2A-E7054A11E720}"/>
    <dgm:cxn modelId="{0439E8E0-3B5F-F847-A097-9EDA516E7DA9}" type="presOf" srcId="{63316C2A-A977-4C2A-8830-68B4357CB22B}" destId="{BCC3568D-2B0B-824D-A052-537ADD970777}" srcOrd="0" destOrd="0" presId="urn:microsoft.com/office/officeart/2005/8/layout/list1"/>
    <dgm:cxn modelId="{DC6E1CE1-FF39-4146-816D-8A1765417C3B}" type="presOf" srcId="{F3D22A10-BF9F-40B1-951C-DA876013CBB8}" destId="{8BADA25D-0503-0C47-BC7E-B37884495FB8}" srcOrd="1" destOrd="0" presId="urn:microsoft.com/office/officeart/2005/8/layout/list1"/>
    <dgm:cxn modelId="{761A47F8-CF5B-4F02-93F3-BD0877BB4CA0}" srcId="{63316C2A-A977-4C2A-8830-68B4357CB22B}" destId="{567C923A-12AB-4772-B61E-7C864BCD27C4}" srcOrd="0" destOrd="0" parTransId="{CEA18BD2-A120-4B9E-9DB7-E05AC6693394}" sibTransId="{B8DD8DBA-58F6-419A-8C54-DF861D3A1CF0}"/>
    <dgm:cxn modelId="{689F8515-3AD6-4345-87E0-3A669BA4A533}" type="presParOf" srcId="{F9B0ACE2-9200-E343-891E-E18F22B24C92}" destId="{5C051760-2005-D743-9FE3-BCE8F6BC2D39}" srcOrd="0" destOrd="0" presId="urn:microsoft.com/office/officeart/2005/8/layout/list1"/>
    <dgm:cxn modelId="{89138573-36EE-4643-A04D-91AE42C6546C}" type="presParOf" srcId="{5C051760-2005-D743-9FE3-BCE8F6BC2D39}" destId="{017991B7-7134-B84D-8A7C-E48CABBDFA61}" srcOrd="0" destOrd="0" presId="urn:microsoft.com/office/officeart/2005/8/layout/list1"/>
    <dgm:cxn modelId="{6F388679-8115-E34B-B18C-109F74674425}" type="presParOf" srcId="{5C051760-2005-D743-9FE3-BCE8F6BC2D39}" destId="{4DD00DD3-E434-7941-8ED7-D990D3FAEC2F}" srcOrd="1" destOrd="0" presId="urn:microsoft.com/office/officeart/2005/8/layout/list1"/>
    <dgm:cxn modelId="{BA13BA5F-81DC-134E-95EB-AF5D881E8EC3}" type="presParOf" srcId="{F9B0ACE2-9200-E343-891E-E18F22B24C92}" destId="{735C4560-E2A9-5C4B-BE83-67DAA11537A3}" srcOrd="1" destOrd="0" presId="urn:microsoft.com/office/officeart/2005/8/layout/list1"/>
    <dgm:cxn modelId="{6A43CFE2-6FED-3C47-8B2A-27AB28E5504C}" type="presParOf" srcId="{F9B0ACE2-9200-E343-891E-E18F22B24C92}" destId="{20FCB4F0-140D-B74D-9479-3F3AE28C199D}" srcOrd="2" destOrd="0" presId="urn:microsoft.com/office/officeart/2005/8/layout/list1"/>
    <dgm:cxn modelId="{0E69E989-2F4F-1C49-AF05-819188767E33}" type="presParOf" srcId="{F9B0ACE2-9200-E343-891E-E18F22B24C92}" destId="{00C610E5-4352-3D43-B80A-34A64439B521}" srcOrd="3" destOrd="0" presId="urn:microsoft.com/office/officeart/2005/8/layout/list1"/>
    <dgm:cxn modelId="{1BBC8288-EAE4-1E45-A04D-673D062DECC0}" type="presParOf" srcId="{F9B0ACE2-9200-E343-891E-E18F22B24C92}" destId="{A1607B27-2E98-224E-B36D-0E306CC2E295}" srcOrd="4" destOrd="0" presId="urn:microsoft.com/office/officeart/2005/8/layout/list1"/>
    <dgm:cxn modelId="{743C3148-B8EC-D349-A68E-215A0E77F661}" type="presParOf" srcId="{A1607B27-2E98-224E-B36D-0E306CC2E295}" destId="{382DC179-9D06-5F4E-A926-17DB11C4A081}" srcOrd="0" destOrd="0" presId="urn:microsoft.com/office/officeart/2005/8/layout/list1"/>
    <dgm:cxn modelId="{D161C334-527E-4B4E-88D0-D60789887D74}" type="presParOf" srcId="{A1607B27-2E98-224E-B36D-0E306CC2E295}" destId="{8BADA25D-0503-0C47-BC7E-B37884495FB8}" srcOrd="1" destOrd="0" presId="urn:microsoft.com/office/officeart/2005/8/layout/list1"/>
    <dgm:cxn modelId="{21A6ABC7-161E-C34C-85F5-C46BA172D842}" type="presParOf" srcId="{F9B0ACE2-9200-E343-891E-E18F22B24C92}" destId="{6F0ACADC-6A06-124A-A964-6651178DAF73}" srcOrd="5" destOrd="0" presId="urn:microsoft.com/office/officeart/2005/8/layout/list1"/>
    <dgm:cxn modelId="{50251F38-A646-9B4B-AAB0-F9DEBFC24951}" type="presParOf" srcId="{F9B0ACE2-9200-E343-891E-E18F22B24C92}" destId="{4EA54F78-ED6E-DA4A-8F44-4A6647DB9965}" srcOrd="6" destOrd="0" presId="urn:microsoft.com/office/officeart/2005/8/layout/list1"/>
    <dgm:cxn modelId="{50A46B1A-24E6-424A-9C72-016EB5B72A4C}" type="presParOf" srcId="{F9B0ACE2-9200-E343-891E-E18F22B24C92}" destId="{00AFC613-6C4F-594A-BAC1-7AE632649B0F}" srcOrd="7" destOrd="0" presId="urn:microsoft.com/office/officeart/2005/8/layout/list1"/>
    <dgm:cxn modelId="{68D3C383-0419-344C-A0DC-398DAD33BA6A}" type="presParOf" srcId="{F9B0ACE2-9200-E343-891E-E18F22B24C92}" destId="{BB411376-605B-A04D-89C8-3D9F3C61689B}" srcOrd="8" destOrd="0" presId="urn:microsoft.com/office/officeart/2005/8/layout/list1"/>
    <dgm:cxn modelId="{103096D4-8918-EC41-AF82-A8AFF91F2E86}" type="presParOf" srcId="{BB411376-605B-A04D-89C8-3D9F3C61689B}" destId="{033B85AC-4FD3-E049-92D5-B05AD91C8B71}" srcOrd="0" destOrd="0" presId="urn:microsoft.com/office/officeart/2005/8/layout/list1"/>
    <dgm:cxn modelId="{1233FDF4-C6C8-5641-B5BA-4E9FF163AAF6}" type="presParOf" srcId="{BB411376-605B-A04D-89C8-3D9F3C61689B}" destId="{86EF1513-6B3B-544A-BF52-0CD5B9F9F824}" srcOrd="1" destOrd="0" presId="urn:microsoft.com/office/officeart/2005/8/layout/list1"/>
    <dgm:cxn modelId="{EB29B6EE-7513-D240-B71E-E40AEB387088}" type="presParOf" srcId="{F9B0ACE2-9200-E343-891E-E18F22B24C92}" destId="{4F726138-3FF8-E041-9A9E-6FC2B36B36F8}" srcOrd="9" destOrd="0" presId="urn:microsoft.com/office/officeart/2005/8/layout/list1"/>
    <dgm:cxn modelId="{C7D5D04A-7F31-0A44-8564-4C3ABA70AFD9}" type="presParOf" srcId="{F9B0ACE2-9200-E343-891E-E18F22B24C92}" destId="{AD072EE7-B7B3-5F4B-A495-288D5B5FD9C9}" srcOrd="10" destOrd="0" presId="urn:microsoft.com/office/officeart/2005/8/layout/list1"/>
    <dgm:cxn modelId="{652264DC-C345-AF46-8677-F66339001075}" type="presParOf" srcId="{F9B0ACE2-9200-E343-891E-E18F22B24C92}" destId="{9824B31D-4026-3040-9B69-D10DBB57C227}" srcOrd="11" destOrd="0" presId="urn:microsoft.com/office/officeart/2005/8/layout/list1"/>
    <dgm:cxn modelId="{284135F3-A77C-A347-BB0B-629989285358}" type="presParOf" srcId="{F9B0ACE2-9200-E343-891E-E18F22B24C92}" destId="{DCCA41EA-16E2-3B4D-9CD7-4C26D18ABAAC}" srcOrd="12" destOrd="0" presId="urn:microsoft.com/office/officeart/2005/8/layout/list1"/>
    <dgm:cxn modelId="{ED26815E-A705-F042-8C43-924C8C54FCB1}" type="presParOf" srcId="{DCCA41EA-16E2-3B4D-9CD7-4C26D18ABAAC}" destId="{BCC3568D-2B0B-824D-A052-537ADD970777}" srcOrd="0" destOrd="0" presId="urn:microsoft.com/office/officeart/2005/8/layout/list1"/>
    <dgm:cxn modelId="{9FDE2074-CD91-364C-8956-1BD6171047D8}" type="presParOf" srcId="{DCCA41EA-16E2-3B4D-9CD7-4C26D18ABAAC}" destId="{1B1C8281-3A55-9340-AF17-6A64584738FB}" srcOrd="1" destOrd="0" presId="urn:microsoft.com/office/officeart/2005/8/layout/list1"/>
    <dgm:cxn modelId="{CFB8B22F-2008-0446-896A-226C8FEB7148}" type="presParOf" srcId="{F9B0ACE2-9200-E343-891E-E18F22B24C92}" destId="{40F7B7CE-DB8F-B04F-A16D-B23AE4205705}" srcOrd="13" destOrd="0" presId="urn:microsoft.com/office/officeart/2005/8/layout/list1"/>
    <dgm:cxn modelId="{DC80F661-7F30-DD44-BD10-8967ABD1CA7F}" type="presParOf" srcId="{F9B0ACE2-9200-E343-891E-E18F22B24C92}" destId="{CBB6349B-5167-3341-B1EE-AFF08D1C1CE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835FB7-EE12-4422-96FA-49A05447B1C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4227DCB-BE59-41E2-9D32-33229A5A0ED4}">
      <dgm:prSet/>
      <dgm:spPr/>
      <dgm:t>
        <a:bodyPr/>
        <a:lstStyle/>
        <a:p>
          <a:r>
            <a:rPr lang="en-US"/>
            <a:t>Substance abuse disorders</a:t>
          </a:r>
        </a:p>
      </dgm:t>
    </dgm:pt>
    <dgm:pt modelId="{6773A83B-5A6F-4CE8-A3BF-A29D53A8663E}" type="parTrans" cxnId="{75D51EB8-25D9-4524-B783-C95BF1EF56A1}">
      <dgm:prSet/>
      <dgm:spPr/>
      <dgm:t>
        <a:bodyPr/>
        <a:lstStyle/>
        <a:p>
          <a:endParaRPr lang="en-US"/>
        </a:p>
      </dgm:t>
    </dgm:pt>
    <dgm:pt modelId="{46C8D768-F9AF-4289-A30F-2DD12687BBC3}" type="sibTrans" cxnId="{75D51EB8-25D9-4524-B783-C95BF1EF56A1}">
      <dgm:prSet/>
      <dgm:spPr/>
      <dgm:t>
        <a:bodyPr/>
        <a:lstStyle/>
        <a:p>
          <a:endParaRPr lang="en-US"/>
        </a:p>
      </dgm:t>
    </dgm:pt>
    <dgm:pt modelId="{7057B914-7051-4509-873D-F093CA68ADCD}">
      <dgm:prSet/>
      <dgm:spPr/>
      <dgm:t>
        <a:bodyPr/>
        <a:lstStyle/>
        <a:p>
          <a:r>
            <a:rPr lang="en-US"/>
            <a:t>Nicotine dependence and associated health consequences</a:t>
          </a:r>
        </a:p>
      </dgm:t>
    </dgm:pt>
    <dgm:pt modelId="{7595ACA5-0BA7-4427-B726-CB5422D3DA8E}" type="parTrans" cxnId="{A4FD6AE3-2C3A-427B-A75E-FE4FDA6D5918}">
      <dgm:prSet/>
      <dgm:spPr/>
      <dgm:t>
        <a:bodyPr/>
        <a:lstStyle/>
        <a:p>
          <a:endParaRPr lang="en-US"/>
        </a:p>
      </dgm:t>
    </dgm:pt>
    <dgm:pt modelId="{183D2818-8066-4BB9-8AB8-C3A78D5ADF8C}" type="sibTrans" cxnId="{A4FD6AE3-2C3A-427B-A75E-FE4FDA6D5918}">
      <dgm:prSet/>
      <dgm:spPr/>
      <dgm:t>
        <a:bodyPr/>
        <a:lstStyle/>
        <a:p>
          <a:endParaRPr lang="en-US"/>
        </a:p>
      </dgm:t>
    </dgm:pt>
    <dgm:pt modelId="{8213246F-8ECF-4E5B-8FE9-AE065A967655}">
      <dgm:prSet/>
      <dgm:spPr/>
      <dgm:t>
        <a:bodyPr/>
        <a:lstStyle/>
        <a:p>
          <a:r>
            <a:rPr lang="en-US" dirty="0"/>
            <a:t>Alcohol and marijuana</a:t>
          </a:r>
        </a:p>
      </dgm:t>
    </dgm:pt>
    <dgm:pt modelId="{3F1B4181-7F06-4414-A2AA-AE275D991C04}" type="parTrans" cxnId="{9EB2DF84-9A22-46A9-8CE3-20E69FAE92F3}">
      <dgm:prSet/>
      <dgm:spPr/>
      <dgm:t>
        <a:bodyPr/>
        <a:lstStyle/>
        <a:p>
          <a:endParaRPr lang="en-US"/>
        </a:p>
      </dgm:t>
    </dgm:pt>
    <dgm:pt modelId="{FCA21602-905C-4B88-A960-5E675D51A818}" type="sibTrans" cxnId="{9EB2DF84-9A22-46A9-8CE3-20E69FAE92F3}">
      <dgm:prSet/>
      <dgm:spPr/>
      <dgm:t>
        <a:bodyPr/>
        <a:lstStyle/>
        <a:p>
          <a:endParaRPr lang="en-US"/>
        </a:p>
      </dgm:t>
    </dgm:pt>
    <dgm:pt modelId="{7A921F75-4341-41FC-BE49-50D523CE24E4}">
      <dgm:prSet/>
      <dgm:spPr/>
      <dgm:t>
        <a:bodyPr/>
        <a:lstStyle/>
        <a:p>
          <a:r>
            <a:rPr lang="en-US"/>
            <a:t>Anxiety, depression, and suicide</a:t>
          </a:r>
        </a:p>
      </dgm:t>
    </dgm:pt>
    <dgm:pt modelId="{38F9D747-F1D6-4219-82A5-80A5482E259E}" type="parTrans" cxnId="{E8083D9E-18C6-4BB9-BAFB-9B5DD469CB42}">
      <dgm:prSet/>
      <dgm:spPr/>
      <dgm:t>
        <a:bodyPr/>
        <a:lstStyle/>
        <a:p>
          <a:endParaRPr lang="en-US"/>
        </a:p>
      </dgm:t>
    </dgm:pt>
    <dgm:pt modelId="{62212B21-57A7-403F-80E0-CC72B878B7E6}" type="sibTrans" cxnId="{E8083D9E-18C6-4BB9-BAFB-9B5DD469CB42}">
      <dgm:prSet/>
      <dgm:spPr/>
      <dgm:t>
        <a:bodyPr/>
        <a:lstStyle/>
        <a:p>
          <a:endParaRPr lang="en-US"/>
        </a:p>
      </dgm:t>
    </dgm:pt>
    <dgm:pt modelId="{BF72AD3B-272D-45A2-BBD2-21AF1E6519C1}">
      <dgm:prSet/>
      <dgm:spPr/>
      <dgm:t>
        <a:bodyPr/>
        <a:lstStyle/>
        <a:p>
          <a:r>
            <a:rPr lang="en-US"/>
            <a:t>Physical illness</a:t>
          </a:r>
        </a:p>
      </dgm:t>
    </dgm:pt>
    <dgm:pt modelId="{34C9BE5A-FEC2-4C48-A9EE-B83F908F3AA4}" type="parTrans" cxnId="{FF6C98E2-B848-40A3-8196-C0C1B58808FD}">
      <dgm:prSet/>
      <dgm:spPr/>
      <dgm:t>
        <a:bodyPr/>
        <a:lstStyle/>
        <a:p>
          <a:endParaRPr lang="en-US"/>
        </a:p>
      </dgm:t>
    </dgm:pt>
    <dgm:pt modelId="{3B421521-FAA7-4677-A428-29875D1174D6}" type="sibTrans" cxnId="{FF6C98E2-B848-40A3-8196-C0C1B58808FD}">
      <dgm:prSet/>
      <dgm:spPr/>
      <dgm:t>
        <a:bodyPr/>
        <a:lstStyle/>
        <a:p>
          <a:endParaRPr lang="en-US"/>
        </a:p>
      </dgm:t>
    </dgm:pt>
    <dgm:pt modelId="{A2519F90-A215-4BBA-B926-AE53470E73FF}">
      <dgm:prSet/>
      <dgm:spPr/>
      <dgm:t>
        <a:bodyPr/>
        <a:lstStyle/>
        <a:p>
          <a:r>
            <a:rPr lang="en-US"/>
            <a:t>CV disease</a:t>
          </a:r>
        </a:p>
      </dgm:t>
    </dgm:pt>
    <dgm:pt modelId="{BB550688-A3F3-45E3-9910-B16491D24F52}" type="parTrans" cxnId="{067E012D-8827-425B-A8C8-C296B25DC203}">
      <dgm:prSet/>
      <dgm:spPr/>
      <dgm:t>
        <a:bodyPr/>
        <a:lstStyle/>
        <a:p>
          <a:endParaRPr lang="en-US"/>
        </a:p>
      </dgm:t>
    </dgm:pt>
    <dgm:pt modelId="{85D60AB1-B8AA-41D6-B9E4-BEB6DB3CF41D}" type="sibTrans" cxnId="{067E012D-8827-425B-A8C8-C296B25DC203}">
      <dgm:prSet/>
      <dgm:spPr/>
      <dgm:t>
        <a:bodyPr/>
        <a:lstStyle/>
        <a:p>
          <a:endParaRPr lang="en-US"/>
        </a:p>
      </dgm:t>
    </dgm:pt>
    <dgm:pt modelId="{FEE63CE7-FBC9-476C-9F7A-87ABB2F3A463}">
      <dgm:prSet/>
      <dgm:spPr/>
      <dgm:t>
        <a:bodyPr/>
        <a:lstStyle/>
        <a:p>
          <a:r>
            <a:rPr lang="en-US"/>
            <a:t>Diabetes</a:t>
          </a:r>
        </a:p>
      </dgm:t>
    </dgm:pt>
    <dgm:pt modelId="{66EDE78B-480F-4E87-A0E6-C5D1396E6832}" type="parTrans" cxnId="{9D45F301-F7E5-4624-905A-0E8F7903CC43}">
      <dgm:prSet/>
      <dgm:spPr/>
      <dgm:t>
        <a:bodyPr/>
        <a:lstStyle/>
        <a:p>
          <a:endParaRPr lang="en-US"/>
        </a:p>
      </dgm:t>
    </dgm:pt>
    <dgm:pt modelId="{59F4B255-9A8D-49BB-B6DB-280FF0B98EBB}" type="sibTrans" cxnId="{9D45F301-F7E5-4624-905A-0E8F7903CC43}">
      <dgm:prSet/>
      <dgm:spPr/>
      <dgm:t>
        <a:bodyPr/>
        <a:lstStyle/>
        <a:p>
          <a:endParaRPr lang="en-US"/>
        </a:p>
      </dgm:t>
    </dgm:pt>
    <dgm:pt modelId="{AE42FFF9-E754-419D-A0C7-168B0DC477AD}">
      <dgm:prSet/>
      <dgm:spPr/>
      <dgm:t>
        <a:bodyPr/>
        <a:lstStyle/>
        <a:p>
          <a:r>
            <a:rPr lang="en-US"/>
            <a:t>Psychosis- Induced Polydipsia</a:t>
          </a:r>
        </a:p>
      </dgm:t>
    </dgm:pt>
    <dgm:pt modelId="{FDEE8191-8D20-48D8-BE02-454FC5410F13}" type="parTrans" cxnId="{292FEED9-2448-483C-A7E3-E6FE9FED92C5}">
      <dgm:prSet/>
      <dgm:spPr/>
      <dgm:t>
        <a:bodyPr/>
        <a:lstStyle/>
        <a:p>
          <a:endParaRPr lang="en-US"/>
        </a:p>
      </dgm:t>
    </dgm:pt>
    <dgm:pt modelId="{443E57DA-09B5-4525-9828-0CB3079141F8}" type="sibTrans" cxnId="{292FEED9-2448-483C-A7E3-E6FE9FED92C5}">
      <dgm:prSet/>
      <dgm:spPr/>
      <dgm:t>
        <a:bodyPr/>
        <a:lstStyle/>
        <a:p>
          <a:endParaRPr lang="en-US"/>
        </a:p>
      </dgm:t>
    </dgm:pt>
    <dgm:pt modelId="{293FD8FF-749A-9E48-8CAE-C59A09AD308A}" type="pres">
      <dgm:prSet presAssocID="{E6835FB7-EE12-4422-96FA-49A05447B1C8}" presName="linear" presStyleCnt="0">
        <dgm:presLayoutVars>
          <dgm:animLvl val="lvl"/>
          <dgm:resizeHandles val="exact"/>
        </dgm:presLayoutVars>
      </dgm:prSet>
      <dgm:spPr/>
    </dgm:pt>
    <dgm:pt modelId="{7762E9AB-B2C7-5C4A-AE66-244CA022BB34}" type="pres">
      <dgm:prSet presAssocID="{34227DCB-BE59-41E2-9D32-33229A5A0ED4}" presName="parentText" presStyleLbl="node1" presStyleIdx="0" presStyleCnt="4">
        <dgm:presLayoutVars>
          <dgm:chMax val="0"/>
          <dgm:bulletEnabled val="1"/>
        </dgm:presLayoutVars>
      </dgm:prSet>
      <dgm:spPr/>
    </dgm:pt>
    <dgm:pt modelId="{3A982E48-A8A3-514C-9207-C7F961D9D1F4}" type="pres">
      <dgm:prSet presAssocID="{34227DCB-BE59-41E2-9D32-33229A5A0ED4}" presName="childText" presStyleLbl="revTx" presStyleIdx="0" presStyleCnt="2">
        <dgm:presLayoutVars>
          <dgm:bulletEnabled val="1"/>
        </dgm:presLayoutVars>
      </dgm:prSet>
      <dgm:spPr/>
    </dgm:pt>
    <dgm:pt modelId="{EAA2735D-1CB4-3D46-874F-CE992DA38A4C}" type="pres">
      <dgm:prSet presAssocID="{7A921F75-4341-41FC-BE49-50D523CE24E4}" presName="parentText" presStyleLbl="node1" presStyleIdx="1" presStyleCnt="4">
        <dgm:presLayoutVars>
          <dgm:chMax val="0"/>
          <dgm:bulletEnabled val="1"/>
        </dgm:presLayoutVars>
      </dgm:prSet>
      <dgm:spPr/>
    </dgm:pt>
    <dgm:pt modelId="{8A790F8B-FFC1-D34A-9397-570C0EB44798}" type="pres">
      <dgm:prSet presAssocID="{62212B21-57A7-403F-80E0-CC72B878B7E6}" presName="spacer" presStyleCnt="0"/>
      <dgm:spPr/>
    </dgm:pt>
    <dgm:pt modelId="{CB5B5A0C-59EF-314C-B135-D1CAAEAA1FDC}" type="pres">
      <dgm:prSet presAssocID="{BF72AD3B-272D-45A2-BBD2-21AF1E6519C1}" presName="parentText" presStyleLbl="node1" presStyleIdx="2" presStyleCnt="4">
        <dgm:presLayoutVars>
          <dgm:chMax val="0"/>
          <dgm:bulletEnabled val="1"/>
        </dgm:presLayoutVars>
      </dgm:prSet>
      <dgm:spPr/>
    </dgm:pt>
    <dgm:pt modelId="{25A5AFF9-A77C-8346-A4FE-367EE0C61CFA}" type="pres">
      <dgm:prSet presAssocID="{BF72AD3B-272D-45A2-BBD2-21AF1E6519C1}" presName="childText" presStyleLbl="revTx" presStyleIdx="1" presStyleCnt="2">
        <dgm:presLayoutVars>
          <dgm:bulletEnabled val="1"/>
        </dgm:presLayoutVars>
      </dgm:prSet>
      <dgm:spPr/>
    </dgm:pt>
    <dgm:pt modelId="{DCFB5626-9BF1-C54B-AEBC-8AD83A9B0B1B}" type="pres">
      <dgm:prSet presAssocID="{AE42FFF9-E754-419D-A0C7-168B0DC477AD}" presName="parentText" presStyleLbl="node1" presStyleIdx="3" presStyleCnt="4">
        <dgm:presLayoutVars>
          <dgm:chMax val="0"/>
          <dgm:bulletEnabled val="1"/>
        </dgm:presLayoutVars>
      </dgm:prSet>
      <dgm:spPr/>
    </dgm:pt>
  </dgm:ptLst>
  <dgm:cxnLst>
    <dgm:cxn modelId="{9D45F301-F7E5-4624-905A-0E8F7903CC43}" srcId="{BF72AD3B-272D-45A2-BBD2-21AF1E6519C1}" destId="{FEE63CE7-FBC9-476C-9F7A-87ABB2F3A463}" srcOrd="1" destOrd="0" parTransId="{66EDE78B-480F-4E87-A0E6-C5D1396E6832}" sibTransId="{59F4B255-9A8D-49BB-B6DB-280FF0B98EBB}"/>
    <dgm:cxn modelId="{68FB3F14-11B4-C84B-BD20-A82FDDB3B64B}" type="presOf" srcId="{7A921F75-4341-41FC-BE49-50D523CE24E4}" destId="{EAA2735D-1CB4-3D46-874F-CE992DA38A4C}" srcOrd="0" destOrd="0" presId="urn:microsoft.com/office/officeart/2005/8/layout/vList2"/>
    <dgm:cxn modelId="{92BFEF1A-4ED2-D34C-90B7-36562AE6843D}" type="presOf" srcId="{A2519F90-A215-4BBA-B926-AE53470E73FF}" destId="{25A5AFF9-A77C-8346-A4FE-367EE0C61CFA}" srcOrd="0" destOrd="0" presId="urn:microsoft.com/office/officeart/2005/8/layout/vList2"/>
    <dgm:cxn modelId="{067E012D-8827-425B-A8C8-C296B25DC203}" srcId="{BF72AD3B-272D-45A2-BBD2-21AF1E6519C1}" destId="{A2519F90-A215-4BBA-B926-AE53470E73FF}" srcOrd="0" destOrd="0" parTransId="{BB550688-A3F3-45E3-9910-B16491D24F52}" sibTransId="{85D60AB1-B8AA-41D6-B9E4-BEB6DB3CF41D}"/>
    <dgm:cxn modelId="{A64A7138-9FBF-914F-A8EF-68F3C6324850}" type="presOf" srcId="{E6835FB7-EE12-4422-96FA-49A05447B1C8}" destId="{293FD8FF-749A-9E48-8CAE-C59A09AD308A}" srcOrd="0" destOrd="0" presId="urn:microsoft.com/office/officeart/2005/8/layout/vList2"/>
    <dgm:cxn modelId="{45414858-42DB-6E42-A181-6D58DCE72727}" type="presOf" srcId="{8213246F-8ECF-4E5B-8FE9-AE065A967655}" destId="{3A982E48-A8A3-514C-9207-C7F961D9D1F4}" srcOrd="0" destOrd="1" presId="urn:microsoft.com/office/officeart/2005/8/layout/vList2"/>
    <dgm:cxn modelId="{D40E5982-8933-4645-8B3C-AEC5C4DF7575}" type="presOf" srcId="{AE42FFF9-E754-419D-A0C7-168B0DC477AD}" destId="{DCFB5626-9BF1-C54B-AEBC-8AD83A9B0B1B}" srcOrd="0" destOrd="0" presId="urn:microsoft.com/office/officeart/2005/8/layout/vList2"/>
    <dgm:cxn modelId="{9EB2DF84-9A22-46A9-8CE3-20E69FAE92F3}" srcId="{34227DCB-BE59-41E2-9D32-33229A5A0ED4}" destId="{8213246F-8ECF-4E5B-8FE9-AE065A967655}" srcOrd="1" destOrd="0" parTransId="{3F1B4181-7F06-4414-A2AA-AE275D991C04}" sibTransId="{FCA21602-905C-4B88-A960-5E675D51A818}"/>
    <dgm:cxn modelId="{C25EDB85-DB1A-3A44-8A03-98B3A53FD061}" type="presOf" srcId="{34227DCB-BE59-41E2-9D32-33229A5A0ED4}" destId="{7762E9AB-B2C7-5C4A-AE66-244CA022BB34}" srcOrd="0" destOrd="0" presId="urn:microsoft.com/office/officeart/2005/8/layout/vList2"/>
    <dgm:cxn modelId="{E8083D9E-18C6-4BB9-BAFB-9B5DD469CB42}" srcId="{E6835FB7-EE12-4422-96FA-49A05447B1C8}" destId="{7A921F75-4341-41FC-BE49-50D523CE24E4}" srcOrd="1" destOrd="0" parTransId="{38F9D747-F1D6-4219-82A5-80A5482E259E}" sibTransId="{62212B21-57A7-403F-80E0-CC72B878B7E6}"/>
    <dgm:cxn modelId="{75D51EB8-25D9-4524-B783-C95BF1EF56A1}" srcId="{E6835FB7-EE12-4422-96FA-49A05447B1C8}" destId="{34227DCB-BE59-41E2-9D32-33229A5A0ED4}" srcOrd="0" destOrd="0" parTransId="{6773A83B-5A6F-4CE8-A3BF-A29D53A8663E}" sibTransId="{46C8D768-F9AF-4289-A30F-2DD12687BBC3}"/>
    <dgm:cxn modelId="{15D256B9-6F79-204F-8BF3-B945556A92AC}" type="presOf" srcId="{BF72AD3B-272D-45A2-BBD2-21AF1E6519C1}" destId="{CB5B5A0C-59EF-314C-B135-D1CAAEAA1FDC}" srcOrd="0" destOrd="0" presId="urn:microsoft.com/office/officeart/2005/8/layout/vList2"/>
    <dgm:cxn modelId="{292FEED9-2448-483C-A7E3-E6FE9FED92C5}" srcId="{E6835FB7-EE12-4422-96FA-49A05447B1C8}" destId="{AE42FFF9-E754-419D-A0C7-168B0DC477AD}" srcOrd="3" destOrd="0" parTransId="{FDEE8191-8D20-48D8-BE02-454FC5410F13}" sibTransId="{443E57DA-09B5-4525-9828-0CB3079141F8}"/>
    <dgm:cxn modelId="{CD0BA1DD-3AAF-E340-A53F-503DF8E52808}" type="presOf" srcId="{7057B914-7051-4509-873D-F093CA68ADCD}" destId="{3A982E48-A8A3-514C-9207-C7F961D9D1F4}" srcOrd="0" destOrd="0" presId="urn:microsoft.com/office/officeart/2005/8/layout/vList2"/>
    <dgm:cxn modelId="{FF6C98E2-B848-40A3-8196-C0C1B58808FD}" srcId="{E6835FB7-EE12-4422-96FA-49A05447B1C8}" destId="{BF72AD3B-272D-45A2-BBD2-21AF1E6519C1}" srcOrd="2" destOrd="0" parTransId="{34C9BE5A-FEC2-4C48-A9EE-B83F908F3AA4}" sibTransId="{3B421521-FAA7-4677-A428-29875D1174D6}"/>
    <dgm:cxn modelId="{A4FD6AE3-2C3A-427B-A75E-FE4FDA6D5918}" srcId="{34227DCB-BE59-41E2-9D32-33229A5A0ED4}" destId="{7057B914-7051-4509-873D-F093CA68ADCD}" srcOrd="0" destOrd="0" parTransId="{7595ACA5-0BA7-4427-B726-CB5422D3DA8E}" sibTransId="{183D2818-8066-4BB9-8AB8-C3A78D5ADF8C}"/>
    <dgm:cxn modelId="{F6A305FD-5157-0A47-8A19-C588940DF914}" type="presOf" srcId="{FEE63CE7-FBC9-476C-9F7A-87ABB2F3A463}" destId="{25A5AFF9-A77C-8346-A4FE-367EE0C61CFA}" srcOrd="0" destOrd="1" presId="urn:microsoft.com/office/officeart/2005/8/layout/vList2"/>
    <dgm:cxn modelId="{42ED65E4-7279-334C-967B-90E5C5D37696}" type="presParOf" srcId="{293FD8FF-749A-9E48-8CAE-C59A09AD308A}" destId="{7762E9AB-B2C7-5C4A-AE66-244CA022BB34}" srcOrd="0" destOrd="0" presId="urn:microsoft.com/office/officeart/2005/8/layout/vList2"/>
    <dgm:cxn modelId="{B1EAD948-2BCD-564F-BFBF-15E9FFF3963B}" type="presParOf" srcId="{293FD8FF-749A-9E48-8CAE-C59A09AD308A}" destId="{3A982E48-A8A3-514C-9207-C7F961D9D1F4}" srcOrd="1" destOrd="0" presId="urn:microsoft.com/office/officeart/2005/8/layout/vList2"/>
    <dgm:cxn modelId="{E065E8B2-8C28-A445-9F9F-5EB726D5589B}" type="presParOf" srcId="{293FD8FF-749A-9E48-8CAE-C59A09AD308A}" destId="{EAA2735D-1CB4-3D46-874F-CE992DA38A4C}" srcOrd="2" destOrd="0" presId="urn:microsoft.com/office/officeart/2005/8/layout/vList2"/>
    <dgm:cxn modelId="{3FA33440-9388-C346-92FD-F07BB7AA7510}" type="presParOf" srcId="{293FD8FF-749A-9E48-8CAE-C59A09AD308A}" destId="{8A790F8B-FFC1-D34A-9397-570C0EB44798}" srcOrd="3" destOrd="0" presId="urn:microsoft.com/office/officeart/2005/8/layout/vList2"/>
    <dgm:cxn modelId="{6E4354B9-0D0F-6041-BB6A-6702E473F94B}" type="presParOf" srcId="{293FD8FF-749A-9E48-8CAE-C59A09AD308A}" destId="{CB5B5A0C-59EF-314C-B135-D1CAAEAA1FDC}" srcOrd="4" destOrd="0" presId="urn:microsoft.com/office/officeart/2005/8/layout/vList2"/>
    <dgm:cxn modelId="{A7A9F556-911B-FE4E-95D9-709411002BB7}" type="presParOf" srcId="{293FD8FF-749A-9E48-8CAE-C59A09AD308A}" destId="{25A5AFF9-A77C-8346-A4FE-367EE0C61CFA}" srcOrd="5" destOrd="0" presId="urn:microsoft.com/office/officeart/2005/8/layout/vList2"/>
    <dgm:cxn modelId="{5FED295A-7512-C84A-A559-E6FE634EF70B}" type="presParOf" srcId="{293FD8FF-749A-9E48-8CAE-C59A09AD308A}" destId="{DCFB5626-9BF1-C54B-AEBC-8AD83A9B0B1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B13E50-3C34-4A22-8E28-064F5C12FFF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790E258E-C54E-4B4A-A2F0-AD747809AEC7}">
      <dgm:prSet custT="1"/>
      <dgm:spPr/>
      <dgm:t>
        <a:bodyPr/>
        <a:lstStyle/>
        <a:p>
          <a:r>
            <a:rPr lang="en-US" sz="1800"/>
            <a:t>Cannabis and schizophrenia/psychosis have a close relationship. </a:t>
          </a:r>
        </a:p>
      </dgm:t>
    </dgm:pt>
    <dgm:pt modelId="{1169DBE2-60C9-476A-8690-34039D90DEBF}" type="parTrans" cxnId="{6AA2D5CE-6898-4549-A97B-657066054EFA}">
      <dgm:prSet/>
      <dgm:spPr/>
      <dgm:t>
        <a:bodyPr/>
        <a:lstStyle/>
        <a:p>
          <a:endParaRPr lang="en-US"/>
        </a:p>
      </dgm:t>
    </dgm:pt>
    <dgm:pt modelId="{1813DE34-E3F9-4680-949E-E14F5132C09E}" type="sibTrans" cxnId="{6AA2D5CE-6898-4549-A97B-657066054EFA}">
      <dgm:prSet/>
      <dgm:spPr/>
      <dgm:t>
        <a:bodyPr/>
        <a:lstStyle/>
        <a:p>
          <a:endParaRPr lang="en-US"/>
        </a:p>
      </dgm:t>
    </dgm:pt>
    <dgm:pt modelId="{9BEF81D6-6998-40A6-AC8F-E14A15B451FB}">
      <dgm:prSet custT="1"/>
      <dgm:spPr/>
      <dgm:t>
        <a:bodyPr/>
        <a:lstStyle/>
        <a:p>
          <a:r>
            <a:rPr lang="en-US" sz="1800" dirty="0"/>
            <a:t>Cannabis use, primarily THC in cannabis, in genetically predisposed or at-risk populations, leads to earlier diagnosis of psychosis/schizophrenia.</a:t>
          </a:r>
        </a:p>
      </dgm:t>
    </dgm:pt>
    <dgm:pt modelId="{CD2B346B-DF16-4373-A9E3-F7AB462B0712}" type="parTrans" cxnId="{06C14E1D-4D89-4FC1-B2D6-4E4CC3F7F36C}">
      <dgm:prSet/>
      <dgm:spPr/>
      <dgm:t>
        <a:bodyPr/>
        <a:lstStyle/>
        <a:p>
          <a:endParaRPr lang="en-US"/>
        </a:p>
      </dgm:t>
    </dgm:pt>
    <dgm:pt modelId="{B5726DD5-D877-4131-A04E-F5B3EE9C6CE6}" type="sibTrans" cxnId="{06C14E1D-4D89-4FC1-B2D6-4E4CC3F7F36C}">
      <dgm:prSet/>
      <dgm:spPr/>
      <dgm:t>
        <a:bodyPr/>
        <a:lstStyle/>
        <a:p>
          <a:endParaRPr lang="en-US"/>
        </a:p>
      </dgm:t>
    </dgm:pt>
    <dgm:pt modelId="{DA9C4D1E-63B7-4EC9-8FF6-ABF7D4AF0EDF}">
      <dgm:prSet custT="1"/>
      <dgm:spPr/>
      <dgm:t>
        <a:bodyPr/>
        <a:lstStyle/>
        <a:p>
          <a:r>
            <a:rPr lang="en-US" sz="1800"/>
            <a:t>THC in cannabis has a small causative effect on schizophrenia. </a:t>
          </a:r>
        </a:p>
      </dgm:t>
    </dgm:pt>
    <dgm:pt modelId="{4E0811E7-980A-4932-BA54-3F2A968268A5}" type="parTrans" cxnId="{09C912CA-3266-482C-A02E-AD3642DE8BC9}">
      <dgm:prSet/>
      <dgm:spPr/>
      <dgm:t>
        <a:bodyPr/>
        <a:lstStyle/>
        <a:p>
          <a:endParaRPr lang="en-US"/>
        </a:p>
      </dgm:t>
    </dgm:pt>
    <dgm:pt modelId="{AA18DBAF-8841-48DC-BDB5-0D5CAE75C3F0}" type="sibTrans" cxnId="{09C912CA-3266-482C-A02E-AD3642DE8BC9}">
      <dgm:prSet/>
      <dgm:spPr/>
      <dgm:t>
        <a:bodyPr/>
        <a:lstStyle/>
        <a:p>
          <a:endParaRPr lang="en-US"/>
        </a:p>
      </dgm:t>
    </dgm:pt>
    <dgm:pt modelId="{94EC1567-1FA3-4FAE-928F-659F91FA7199}">
      <dgm:prSet custT="1"/>
      <dgm:spPr/>
      <dgm:t>
        <a:bodyPr/>
        <a:lstStyle/>
        <a:p>
          <a:r>
            <a:rPr lang="en-US" sz="1800"/>
            <a:t>THC in cannabis also makes schizophrenia and psychosis symptoms worse and causes more relapses and hospitalizations. </a:t>
          </a:r>
        </a:p>
      </dgm:t>
    </dgm:pt>
    <dgm:pt modelId="{EA07B679-19D7-4A96-99E5-4BB525B69D7A}" type="parTrans" cxnId="{0353BDB6-2E49-411C-8DFF-D96B890FB24C}">
      <dgm:prSet/>
      <dgm:spPr/>
      <dgm:t>
        <a:bodyPr/>
        <a:lstStyle/>
        <a:p>
          <a:endParaRPr lang="en-US"/>
        </a:p>
      </dgm:t>
    </dgm:pt>
    <dgm:pt modelId="{341CF90D-AF0F-4D3D-BCD3-7C5C3927393F}" type="sibTrans" cxnId="{0353BDB6-2E49-411C-8DFF-D96B890FB24C}">
      <dgm:prSet/>
      <dgm:spPr/>
      <dgm:t>
        <a:bodyPr/>
        <a:lstStyle/>
        <a:p>
          <a:endParaRPr lang="en-US"/>
        </a:p>
      </dgm:t>
    </dgm:pt>
    <dgm:pt modelId="{8FA6860A-7D69-4B4C-9F1A-9610BFD59E9E}">
      <dgm:prSet custT="1"/>
      <dgm:spPr/>
      <dgm:t>
        <a:bodyPr/>
        <a:lstStyle/>
        <a:p>
          <a:r>
            <a:rPr lang="en-US" sz="1800"/>
            <a:t>Neuroimaging studies show the detrimental effect of cannabis on brain morphology, especially adolescent brains. </a:t>
          </a:r>
        </a:p>
      </dgm:t>
    </dgm:pt>
    <dgm:pt modelId="{F095B5D8-F822-4CBA-8C3B-0778F1BD0DA6}" type="parTrans" cxnId="{44C80B05-E1F6-4879-9267-52A6F1E896F8}">
      <dgm:prSet/>
      <dgm:spPr/>
      <dgm:t>
        <a:bodyPr/>
        <a:lstStyle/>
        <a:p>
          <a:endParaRPr lang="en-US"/>
        </a:p>
      </dgm:t>
    </dgm:pt>
    <dgm:pt modelId="{AFB8292D-BF1B-4251-8FF9-FF49CD94237E}" type="sibTrans" cxnId="{44C80B05-E1F6-4879-9267-52A6F1E896F8}">
      <dgm:prSet/>
      <dgm:spPr/>
      <dgm:t>
        <a:bodyPr/>
        <a:lstStyle/>
        <a:p>
          <a:endParaRPr lang="en-US"/>
        </a:p>
      </dgm:t>
    </dgm:pt>
    <dgm:pt modelId="{23ADC99D-BA86-44EF-83BF-10B3562C837F}">
      <dgm:prSet custT="1"/>
      <dgm:spPr/>
      <dgm:t>
        <a:bodyPr/>
        <a:lstStyle/>
        <a:p>
          <a:r>
            <a:rPr lang="en-US" sz="1800"/>
            <a:t>Recent trials in therapeutic CBD use are showing its alleviating effect on positive symptoms of schizophrenia and its opposing effect on THC, which warrants further research. </a:t>
          </a:r>
        </a:p>
      </dgm:t>
    </dgm:pt>
    <dgm:pt modelId="{79E4C855-EBE5-47F7-9E3C-6F41D71FAEDD}" type="parTrans" cxnId="{80D1138B-E7E2-4894-B2C2-D0371ABDEA46}">
      <dgm:prSet/>
      <dgm:spPr/>
      <dgm:t>
        <a:bodyPr/>
        <a:lstStyle/>
        <a:p>
          <a:endParaRPr lang="en-US"/>
        </a:p>
      </dgm:t>
    </dgm:pt>
    <dgm:pt modelId="{DD7049A4-04E1-4610-8AB3-E7D3BDDD2A58}" type="sibTrans" cxnId="{80D1138B-E7E2-4894-B2C2-D0371ABDEA46}">
      <dgm:prSet/>
      <dgm:spPr/>
      <dgm:t>
        <a:bodyPr/>
        <a:lstStyle/>
        <a:p>
          <a:endParaRPr lang="en-US"/>
        </a:p>
      </dgm:t>
    </dgm:pt>
    <dgm:pt modelId="{068F0EDB-ED5B-42C7-842D-6DEE41E74411}">
      <dgm:prSet custT="1"/>
      <dgm:spPr/>
      <dgm:t>
        <a:bodyPr/>
        <a:lstStyle/>
        <a:p>
          <a:r>
            <a:rPr lang="en-US" sz="1800" dirty="0"/>
            <a:t>Although CBD shows therapeutic potential, there is still more harm from cannabis than benefits, and adolescent cannabis usage should be discouraged at all costs. </a:t>
          </a:r>
        </a:p>
      </dgm:t>
    </dgm:pt>
    <dgm:pt modelId="{9EBCD4B8-6A93-4A7E-AA67-25F3FC6134A3}" type="parTrans" cxnId="{5DBFC6E4-E0FB-43C2-B497-DF5A14E4CE48}">
      <dgm:prSet/>
      <dgm:spPr/>
      <dgm:t>
        <a:bodyPr/>
        <a:lstStyle/>
        <a:p>
          <a:endParaRPr lang="en-US"/>
        </a:p>
      </dgm:t>
    </dgm:pt>
    <dgm:pt modelId="{5CD926DA-1D0D-4B0A-BF06-2BB91DBE5D6F}" type="sibTrans" cxnId="{5DBFC6E4-E0FB-43C2-B497-DF5A14E4CE48}">
      <dgm:prSet/>
      <dgm:spPr/>
      <dgm:t>
        <a:bodyPr/>
        <a:lstStyle/>
        <a:p>
          <a:endParaRPr lang="en-US"/>
        </a:p>
      </dgm:t>
    </dgm:pt>
    <dgm:pt modelId="{1FEE480C-B2EF-495D-A63D-9AC213C81996}">
      <dgm:prSet custT="1"/>
      <dgm:spPr/>
      <dgm:t>
        <a:bodyPr/>
        <a:lstStyle/>
        <a:p>
          <a:r>
            <a:rPr lang="en-US" sz="1800" dirty="0"/>
            <a:t>We still need more extensive studies for more detailed data about cannabis and its effects.</a:t>
          </a:r>
        </a:p>
      </dgm:t>
    </dgm:pt>
    <dgm:pt modelId="{D7AE46A8-E33C-4687-9378-2D41DAAD298C}" type="parTrans" cxnId="{0DC55606-0999-4BBC-AC58-8802946336F6}">
      <dgm:prSet/>
      <dgm:spPr/>
      <dgm:t>
        <a:bodyPr/>
        <a:lstStyle/>
        <a:p>
          <a:endParaRPr lang="en-US"/>
        </a:p>
      </dgm:t>
    </dgm:pt>
    <dgm:pt modelId="{8DECCE68-1A9F-4299-ADFF-3DC6F107143B}" type="sibTrans" cxnId="{0DC55606-0999-4BBC-AC58-8802946336F6}">
      <dgm:prSet/>
      <dgm:spPr/>
      <dgm:t>
        <a:bodyPr/>
        <a:lstStyle/>
        <a:p>
          <a:endParaRPr lang="en-US"/>
        </a:p>
      </dgm:t>
    </dgm:pt>
    <dgm:pt modelId="{6DBF7A09-85EB-B34B-B0FE-A26D5D49EF98}" type="pres">
      <dgm:prSet presAssocID="{44B13E50-3C34-4A22-8E28-064F5C12FFF8}" presName="vert0" presStyleCnt="0">
        <dgm:presLayoutVars>
          <dgm:dir/>
          <dgm:animOne val="branch"/>
          <dgm:animLvl val="lvl"/>
        </dgm:presLayoutVars>
      </dgm:prSet>
      <dgm:spPr/>
    </dgm:pt>
    <dgm:pt modelId="{8A92A606-FBE5-D140-8012-A00876F325B7}" type="pres">
      <dgm:prSet presAssocID="{790E258E-C54E-4B4A-A2F0-AD747809AEC7}" presName="thickLine" presStyleLbl="alignNode1" presStyleIdx="0" presStyleCnt="8"/>
      <dgm:spPr/>
    </dgm:pt>
    <dgm:pt modelId="{6F3AFEBA-6010-8E41-927B-DC0536DC7720}" type="pres">
      <dgm:prSet presAssocID="{790E258E-C54E-4B4A-A2F0-AD747809AEC7}" presName="horz1" presStyleCnt="0"/>
      <dgm:spPr/>
    </dgm:pt>
    <dgm:pt modelId="{C6D86598-45C9-1242-A1C1-47DE6A125803}" type="pres">
      <dgm:prSet presAssocID="{790E258E-C54E-4B4A-A2F0-AD747809AEC7}" presName="tx1" presStyleLbl="revTx" presStyleIdx="0" presStyleCnt="8"/>
      <dgm:spPr/>
    </dgm:pt>
    <dgm:pt modelId="{485EB7D0-455F-EA4F-8C5E-D6437D39A6D6}" type="pres">
      <dgm:prSet presAssocID="{790E258E-C54E-4B4A-A2F0-AD747809AEC7}" presName="vert1" presStyleCnt="0"/>
      <dgm:spPr/>
    </dgm:pt>
    <dgm:pt modelId="{59BDC2ED-B943-9746-A655-0EA5C417B05B}" type="pres">
      <dgm:prSet presAssocID="{9BEF81D6-6998-40A6-AC8F-E14A15B451FB}" presName="thickLine" presStyleLbl="alignNode1" presStyleIdx="1" presStyleCnt="8"/>
      <dgm:spPr/>
    </dgm:pt>
    <dgm:pt modelId="{4CB13896-774B-7D45-B865-539B7A18E288}" type="pres">
      <dgm:prSet presAssocID="{9BEF81D6-6998-40A6-AC8F-E14A15B451FB}" presName="horz1" presStyleCnt="0"/>
      <dgm:spPr/>
    </dgm:pt>
    <dgm:pt modelId="{C47F2780-FBA1-7C48-9AA8-A0EB6940ED22}" type="pres">
      <dgm:prSet presAssocID="{9BEF81D6-6998-40A6-AC8F-E14A15B451FB}" presName="tx1" presStyleLbl="revTx" presStyleIdx="1" presStyleCnt="8"/>
      <dgm:spPr/>
    </dgm:pt>
    <dgm:pt modelId="{3FCB412C-BA59-4146-AC27-812C3182C95E}" type="pres">
      <dgm:prSet presAssocID="{9BEF81D6-6998-40A6-AC8F-E14A15B451FB}" presName="vert1" presStyleCnt="0"/>
      <dgm:spPr/>
    </dgm:pt>
    <dgm:pt modelId="{DAC65F0F-A0BA-DC46-B3B0-BBA8B2C1E165}" type="pres">
      <dgm:prSet presAssocID="{DA9C4D1E-63B7-4EC9-8FF6-ABF7D4AF0EDF}" presName="thickLine" presStyleLbl="alignNode1" presStyleIdx="2" presStyleCnt="8"/>
      <dgm:spPr/>
    </dgm:pt>
    <dgm:pt modelId="{A2CB8B02-A6AF-CD41-8A07-ABDE594E39AD}" type="pres">
      <dgm:prSet presAssocID="{DA9C4D1E-63B7-4EC9-8FF6-ABF7D4AF0EDF}" presName="horz1" presStyleCnt="0"/>
      <dgm:spPr/>
    </dgm:pt>
    <dgm:pt modelId="{6004254B-FD00-C044-85B5-A468C8A4D576}" type="pres">
      <dgm:prSet presAssocID="{DA9C4D1E-63B7-4EC9-8FF6-ABF7D4AF0EDF}" presName="tx1" presStyleLbl="revTx" presStyleIdx="2" presStyleCnt="8"/>
      <dgm:spPr/>
    </dgm:pt>
    <dgm:pt modelId="{31FAE294-66C0-A046-A49C-E86CEE98FC91}" type="pres">
      <dgm:prSet presAssocID="{DA9C4D1E-63B7-4EC9-8FF6-ABF7D4AF0EDF}" presName="vert1" presStyleCnt="0"/>
      <dgm:spPr/>
    </dgm:pt>
    <dgm:pt modelId="{9D31C85B-C518-E341-8129-F2BFF7272EAA}" type="pres">
      <dgm:prSet presAssocID="{94EC1567-1FA3-4FAE-928F-659F91FA7199}" presName="thickLine" presStyleLbl="alignNode1" presStyleIdx="3" presStyleCnt="8"/>
      <dgm:spPr/>
    </dgm:pt>
    <dgm:pt modelId="{64508FAA-0F25-4046-BE14-5CF9348110FE}" type="pres">
      <dgm:prSet presAssocID="{94EC1567-1FA3-4FAE-928F-659F91FA7199}" presName="horz1" presStyleCnt="0"/>
      <dgm:spPr/>
    </dgm:pt>
    <dgm:pt modelId="{C760D718-34B1-4245-80D9-2FE59883C4E3}" type="pres">
      <dgm:prSet presAssocID="{94EC1567-1FA3-4FAE-928F-659F91FA7199}" presName="tx1" presStyleLbl="revTx" presStyleIdx="3" presStyleCnt="8"/>
      <dgm:spPr/>
    </dgm:pt>
    <dgm:pt modelId="{BFDB229B-99A4-694C-B401-EA7097D17B67}" type="pres">
      <dgm:prSet presAssocID="{94EC1567-1FA3-4FAE-928F-659F91FA7199}" presName="vert1" presStyleCnt="0"/>
      <dgm:spPr/>
    </dgm:pt>
    <dgm:pt modelId="{DDE98D01-4E89-7142-B8B8-ACE29E58D45F}" type="pres">
      <dgm:prSet presAssocID="{8FA6860A-7D69-4B4C-9F1A-9610BFD59E9E}" presName="thickLine" presStyleLbl="alignNode1" presStyleIdx="4" presStyleCnt="8"/>
      <dgm:spPr/>
    </dgm:pt>
    <dgm:pt modelId="{D13C9C9E-0E52-6F44-A8F2-810263A8CFF3}" type="pres">
      <dgm:prSet presAssocID="{8FA6860A-7D69-4B4C-9F1A-9610BFD59E9E}" presName="horz1" presStyleCnt="0"/>
      <dgm:spPr/>
    </dgm:pt>
    <dgm:pt modelId="{11F8E4AF-1C3F-D446-B7ED-B3C21AD35EDD}" type="pres">
      <dgm:prSet presAssocID="{8FA6860A-7D69-4B4C-9F1A-9610BFD59E9E}" presName="tx1" presStyleLbl="revTx" presStyleIdx="4" presStyleCnt="8"/>
      <dgm:spPr/>
    </dgm:pt>
    <dgm:pt modelId="{3A475348-881A-2644-ABC0-9E480126452A}" type="pres">
      <dgm:prSet presAssocID="{8FA6860A-7D69-4B4C-9F1A-9610BFD59E9E}" presName="vert1" presStyleCnt="0"/>
      <dgm:spPr/>
    </dgm:pt>
    <dgm:pt modelId="{D2DAA397-41D4-694E-859F-2C8E2B67451A}" type="pres">
      <dgm:prSet presAssocID="{23ADC99D-BA86-44EF-83BF-10B3562C837F}" presName="thickLine" presStyleLbl="alignNode1" presStyleIdx="5" presStyleCnt="8"/>
      <dgm:spPr/>
    </dgm:pt>
    <dgm:pt modelId="{C1E19708-E26F-0F49-8EA4-36974C505AB2}" type="pres">
      <dgm:prSet presAssocID="{23ADC99D-BA86-44EF-83BF-10B3562C837F}" presName="horz1" presStyleCnt="0"/>
      <dgm:spPr/>
    </dgm:pt>
    <dgm:pt modelId="{86F54F06-582D-174F-9186-D68A6CA4131B}" type="pres">
      <dgm:prSet presAssocID="{23ADC99D-BA86-44EF-83BF-10B3562C837F}" presName="tx1" presStyleLbl="revTx" presStyleIdx="5" presStyleCnt="8"/>
      <dgm:spPr/>
    </dgm:pt>
    <dgm:pt modelId="{4F199275-1ACE-ED42-AACF-DA57D365BB45}" type="pres">
      <dgm:prSet presAssocID="{23ADC99D-BA86-44EF-83BF-10B3562C837F}" presName="vert1" presStyleCnt="0"/>
      <dgm:spPr/>
    </dgm:pt>
    <dgm:pt modelId="{F9604F92-8032-2546-BBC9-9E8957F9DD6A}" type="pres">
      <dgm:prSet presAssocID="{068F0EDB-ED5B-42C7-842D-6DEE41E74411}" presName="thickLine" presStyleLbl="alignNode1" presStyleIdx="6" presStyleCnt="8"/>
      <dgm:spPr/>
    </dgm:pt>
    <dgm:pt modelId="{EBBC3AF0-E7BD-7046-8D9D-61A472E2A4EA}" type="pres">
      <dgm:prSet presAssocID="{068F0EDB-ED5B-42C7-842D-6DEE41E74411}" presName="horz1" presStyleCnt="0"/>
      <dgm:spPr/>
    </dgm:pt>
    <dgm:pt modelId="{B9BC201B-6912-8646-BEEF-8D4710B778A1}" type="pres">
      <dgm:prSet presAssocID="{068F0EDB-ED5B-42C7-842D-6DEE41E74411}" presName="tx1" presStyleLbl="revTx" presStyleIdx="6" presStyleCnt="8"/>
      <dgm:spPr/>
    </dgm:pt>
    <dgm:pt modelId="{142FDA4F-A180-A94B-BA1E-43778C4B71D6}" type="pres">
      <dgm:prSet presAssocID="{068F0EDB-ED5B-42C7-842D-6DEE41E74411}" presName="vert1" presStyleCnt="0"/>
      <dgm:spPr/>
    </dgm:pt>
    <dgm:pt modelId="{66213805-E25E-DF41-B186-ADE32400B621}" type="pres">
      <dgm:prSet presAssocID="{1FEE480C-B2EF-495D-A63D-9AC213C81996}" presName="thickLine" presStyleLbl="alignNode1" presStyleIdx="7" presStyleCnt="8"/>
      <dgm:spPr/>
    </dgm:pt>
    <dgm:pt modelId="{5BCCE136-E316-F542-A8D3-14B30260AD0B}" type="pres">
      <dgm:prSet presAssocID="{1FEE480C-B2EF-495D-A63D-9AC213C81996}" presName="horz1" presStyleCnt="0"/>
      <dgm:spPr/>
    </dgm:pt>
    <dgm:pt modelId="{AB848247-2F5B-6C4C-9E2A-518C7D4C1F66}" type="pres">
      <dgm:prSet presAssocID="{1FEE480C-B2EF-495D-A63D-9AC213C81996}" presName="tx1" presStyleLbl="revTx" presStyleIdx="7" presStyleCnt="8"/>
      <dgm:spPr/>
    </dgm:pt>
    <dgm:pt modelId="{A206A131-FC95-FE4B-8959-AB076D3C56E2}" type="pres">
      <dgm:prSet presAssocID="{1FEE480C-B2EF-495D-A63D-9AC213C81996}" presName="vert1" presStyleCnt="0"/>
      <dgm:spPr/>
    </dgm:pt>
  </dgm:ptLst>
  <dgm:cxnLst>
    <dgm:cxn modelId="{44C80B05-E1F6-4879-9267-52A6F1E896F8}" srcId="{44B13E50-3C34-4A22-8E28-064F5C12FFF8}" destId="{8FA6860A-7D69-4B4C-9F1A-9610BFD59E9E}" srcOrd="4" destOrd="0" parTransId="{F095B5D8-F822-4CBA-8C3B-0778F1BD0DA6}" sibTransId="{AFB8292D-BF1B-4251-8FF9-FF49CD94237E}"/>
    <dgm:cxn modelId="{0DC55606-0999-4BBC-AC58-8802946336F6}" srcId="{44B13E50-3C34-4A22-8E28-064F5C12FFF8}" destId="{1FEE480C-B2EF-495D-A63D-9AC213C81996}" srcOrd="7" destOrd="0" parTransId="{D7AE46A8-E33C-4687-9378-2D41DAAD298C}" sibTransId="{8DECCE68-1A9F-4299-ADFF-3DC6F107143B}"/>
    <dgm:cxn modelId="{06C14E1D-4D89-4FC1-B2D6-4E4CC3F7F36C}" srcId="{44B13E50-3C34-4A22-8E28-064F5C12FFF8}" destId="{9BEF81D6-6998-40A6-AC8F-E14A15B451FB}" srcOrd="1" destOrd="0" parTransId="{CD2B346B-DF16-4373-A9E3-F7AB462B0712}" sibTransId="{B5726DD5-D877-4131-A04E-F5B3EE9C6CE6}"/>
    <dgm:cxn modelId="{6725303B-1796-8C43-88E5-04B53CB1DC91}" type="presOf" srcId="{44B13E50-3C34-4A22-8E28-064F5C12FFF8}" destId="{6DBF7A09-85EB-B34B-B0FE-A26D5D49EF98}" srcOrd="0" destOrd="0" presId="urn:microsoft.com/office/officeart/2008/layout/LinedList"/>
    <dgm:cxn modelId="{39B5244D-3621-584B-B326-918F5E9E7796}" type="presOf" srcId="{1FEE480C-B2EF-495D-A63D-9AC213C81996}" destId="{AB848247-2F5B-6C4C-9E2A-518C7D4C1F66}" srcOrd="0" destOrd="0" presId="urn:microsoft.com/office/officeart/2008/layout/LinedList"/>
    <dgm:cxn modelId="{52243D6D-7FF8-C149-9A25-D5251C2D3729}" type="presOf" srcId="{790E258E-C54E-4B4A-A2F0-AD747809AEC7}" destId="{C6D86598-45C9-1242-A1C1-47DE6A125803}" srcOrd="0" destOrd="0" presId="urn:microsoft.com/office/officeart/2008/layout/LinedList"/>
    <dgm:cxn modelId="{1576F98A-5610-5048-A60B-788FAC009AC4}" type="presOf" srcId="{8FA6860A-7D69-4B4C-9F1A-9610BFD59E9E}" destId="{11F8E4AF-1C3F-D446-B7ED-B3C21AD35EDD}" srcOrd="0" destOrd="0" presId="urn:microsoft.com/office/officeart/2008/layout/LinedList"/>
    <dgm:cxn modelId="{80D1138B-E7E2-4894-B2C2-D0371ABDEA46}" srcId="{44B13E50-3C34-4A22-8E28-064F5C12FFF8}" destId="{23ADC99D-BA86-44EF-83BF-10B3562C837F}" srcOrd="5" destOrd="0" parTransId="{79E4C855-EBE5-47F7-9E3C-6F41D71FAEDD}" sibTransId="{DD7049A4-04E1-4610-8AB3-E7D3BDDD2A58}"/>
    <dgm:cxn modelId="{9BE4119F-9159-E145-84AC-A15199B75547}" type="presOf" srcId="{DA9C4D1E-63B7-4EC9-8FF6-ABF7D4AF0EDF}" destId="{6004254B-FD00-C044-85B5-A468C8A4D576}" srcOrd="0" destOrd="0" presId="urn:microsoft.com/office/officeart/2008/layout/LinedList"/>
    <dgm:cxn modelId="{C05E21AC-D984-0D4E-A16B-AFF95433A9BA}" type="presOf" srcId="{068F0EDB-ED5B-42C7-842D-6DEE41E74411}" destId="{B9BC201B-6912-8646-BEEF-8D4710B778A1}" srcOrd="0" destOrd="0" presId="urn:microsoft.com/office/officeart/2008/layout/LinedList"/>
    <dgm:cxn modelId="{0353BDB6-2E49-411C-8DFF-D96B890FB24C}" srcId="{44B13E50-3C34-4A22-8E28-064F5C12FFF8}" destId="{94EC1567-1FA3-4FAE-928F-659F91FA7199}" srcOrd="3" destOrd="0" parTransId="{EA07B679-19D7-4A96-99E5-4BB525B69D7A}" sibTransId="{341CF90D-AF0F-4D3D-BCD3-7C5C3927393F}"/>
    <dgm:cxn modelId="{09C912CA-3266-482C-A02E-AD3642DE8BC9}" srcId="{44B13E50-3C34-4A22-8E28-064F5C12FFF8}" destId="{DA9C4D1E-63B7-4EC9-8FF6-ABF7D4AF0EDF}" srcOrd="2" destOrd="0" parTransId="{4E0811E7-980A-4932-BA54-3F2A968268A5}" sibTransId="{AA18DBAF-8841-48DC-BDB5-0D5CAE75C3F0}"/>
    <dgm:cxn modelId="{6AA2D5CE-6898-4549-A97B-657066054EFA}" srcId="{44B13E50-3C34-4A22-8E28-064F5C12FFF8}" destId="{790E258E-C54E-4B4A-A2F0-AD747809AEC7}" srcOrd="0" destOrd="0" parTransId="{1169DBE2-60C9-476A-8690-34039D90DEBF}" sibTransId="{1813DE34-E3F9-4680-949E-E14F5132C09E}"/>
    <dgm:cxn modelId="{578AAADB-CBAE-3E4E-BA18-8BA66A313F51}" type="presOf" srcId="{94EC1567-1FA3-4FAE-928F-659F91FA7199}" destId="{C760D718-34B1-4245-80D9-2FE59883C4E3}" srcOrd="0" destOrd="0" presId="urn:microsoft.com/office/officeart/2008/layout/LinedList"/>
    <dgm:cxn modelId="{5DBFC6E4-E0FB-43C2-B497-DF5A14E4CE48}" srcId="{44B13E50-3C34-4A22-8E28-064F5C12FFF8}" destId="{068F0EDB-ED5B-42C7-842D-6DEE41E74411}" srcOrd="6" destOrd="0" parTransId="{9EBCD4B8-6A93-4A7E-AA67-25F3FC6134A3}" sibTransId="{5CD926DA-1D0D-4B0A-BF06-2BB91DBE5D6F}"/>
    <dgm:cxn modelId="{C34BD5F1-3905-2345-B415-BF755680D634}" type="presOf" srcId="{9BEF81D6-6998-40A6-AC8F-E14A15B451FB}" destId="{C47F2780-FBA1-7C48-9AA8-A0EB6940ED22}" srcOrd="0" destOrd="0" presId="urn:microsoft.com/office/officeart/2008/layout/LinedList"/>
    <dgm:cxn modelId="{014C58F3-ABB7-584E-8231-BDB5BC943D1D}" type="presOf" srcId="{23ADC99D-BA86-44EF-83BF-10B3562C837F}" destId="{86F54F06-582D-174F-9186-D68A6CA4131B}" srcOrd="0" destOrd="0" presId="urn:microsoft.com/office/officeart/2008/layout/LinedList"/>
    <dgm:cxn modelId="{3E037FF1-1DDA-4E43-BAC8-14F20EFF3885}" type="presParOf" srcId="{6DBF7A09-85EB-B34B-B0FE-A26D5D49EF98}" destId="{8A92A606-FBE5-D140-8012-A00876F325B7}" srcOrd="0" destOrd="0" presId="urn:microsoft.com/office/officeart/2008/layout/LinedList"/>
    <dgm:cxn modelId="{EF77C38F-D34F-324E-8E7A-00A403675775}" type="presParOf" srcId="{6DBF7A09-85EB-B34B-B0FE-A26D5D49EF98}" destId="{6F3AFEBA-6010-8E41-927B-DC0536DC7720}" srcOrd="1" destOrd="0" presId="urn:microsoft.com/office/officeart/2008/layout/LinedList"/>
    <dgm:cxn modelId="{99A385B1-B276-5645-AAE6-783872992B03}" type="presParOf" srcId="{6F3AFEBA-6010-8E41-927B-DC0536DC7720}" destId="{C6D86598-45C9-1242-A1C1-47DE6A125803}" srcOrd="0" destOrd="0" presId="urn:microsoft.com/office/officeart/2008/layout/LinedList"/>
    <dgm:cxn modelId="{47FC20DD-9164-D041-B45E-3A18751F428C}" type="presParOf" srcId="{6F3AFEBA-6010-8E41-927B-DC0536DC7720}" destId="{485EB7D0-455F-EA4F-8C5E-D6437D39A6D6}" srcOrd="1" destOrd="0" presId="urn:microsoft.com/office/officeart/2008/layout/LinedList"/>
    <dgm:cxn modelId="{E802A3FF-B42E-104C-8331-A92803552A06}" type="presParOf" srcId="{6DBF7A09-85EB-B34B-B0FE-A26D5D49EF98}" destId="{59BDC2ED-B943-9746-A655-0EA5C417B05B}" srcOrd="2" destOrd="0" presId="urn:microsoft.com/office/officeart/2008/layout/LinedList"/>
    <dgm:cxn modelId="{DF35DC4B-F609-AB4E-A380-D2E3C3D8AA9C}" type="presParOf" srcId="{6DBF7A09-85EB-B34B-B0FE-A26D5D49EF98}" destId="{4CB13896-774B-7D45-B865-539B7A18E288}" srcOrd="3" destOrd="0" presId="urn:microsoft.com/office/officeart/2008/layout/LinedList"/>
    <dgm:cxn modelId="{7ABBE8A0-A2BA-6F4E-ADC1-22A7D37EA031}" type="presParOf" srcId="{4CB13896-774B-7D45-B865-539B7A18E288}" destId="{C47F2780-FBA1-7C48-9AA8-A0EB6940ED22}" srcOrd="0" destOrd="0" presId="urn:microsoft.com/office/officeart/2008/layout/LinedList"/>
    <dgm:cxn modelId="{83F805F9-46D4-6B46-828A-E2FC64716F7A}" type="presParOf" srcId="{4CB13896-774B-7D45-B865-539B7A18E288}" destId="{3FCB412C-BA59-4146-AC27-812C3182C95E}" srcOrd="1" destOrd="0" presId="urn:microsoft.com/office/officeart/2008/layout/LinedList"/>
    <dgm:cxn modelId="{A9F377EB-8129-D14E-9533-52F79B991F6C}" type="presParOf" srcId="{6DBF7A09-85EB-B34B-B0FE-A26D5D49EF98}" destId="{DAC65F0F-A0BA-DC46-B3B0-BBA8B2C1E165}" srcOrd="4" destOrd="0" presId="urn:microsoft.com/office/officeart/2008/layout/LinedList"/>
    <dgm:cxn modelId="{C574F51E-10AF-0F4D-B2B4-15EBFFD9FB63}" type="presParOf" srcId="{6DBF7A09-85EB-B34B-B0FE-A26D5D49EF98}" destId="{A2CB8B02-A6AF-CD41-8A07-ABDE594E39AD}" srcOrd="5" destOrd="0" presId="urn:microsoft.com/office/officeart/2008/layout/LinedList"/>
    <dgm:cxn modelId="{966A86D9-6D47-2040-A164-F13E4E5DBCC2}" type="presParOf" srcId="{A2CB8B02-A6AF-CD41-8A07-ABDE594E39AD}" destId="{6004254B-FD00-C044-85B5-A468C8A4D576}" srcOrd="0" destOrd="0" presId="urn:microsoft.com/office/officeart/2008/layout/LinedList"/>
    <dgm:cxn modelId="{BAC36A14-F3B4-FA4C-9003-499DE7C36AA7}" type="presParOf" srcId="{A2CB8B02-A6AF-CD41-8A07-ABDE594E39AD}" destId="{31FAE294-66C0-A046-A49C-E86CEE98FC91}" srcOrd="1" destOrd="0" presId="urn:microsoft.com/office/officeart/2008/layout/LinedList"/>
    <dgm:cxn modelId="{B00E549D-A19A-B648-96E7-232EF9DDAF1D}" type="presParOf" srcId="{6DBF7A09-85EB-B34B-B0FE-A26D5D49EF98}" destId="{9D31C85B-C518-E341-8129-F2BFF7272EAA}" srcOrd="6" destOrd="0" presId="urn:microsoft.com/office/officeart/2008/layout/LinedList"/>
    <dgm:cxn modelId="{0905D8B8-D322-0E41-ABF5-13FA82FFA735}" type="presParOf" srcId="{6DBF7A09-85EB-B34B-B0FE-A26D5D49EF98}" destId="{64508FAA-0F25-4046-BE14-5CF9348110FE}" srcOrd="7" destOrd="0" presId="urn:microsoft.com/office/officeart/2008/layout/LinedList"/>
    <dgm:cxn modelId="{CBFB3B3C-4F19-4443-8ECC-B5E56EE518A6}" type="presParOf" srcId="{64508FAA-0F25-4046-BE14-5CF9348110FE}" destId="{C760D718-34B1-4245-80D9-2FE59883C4E3}" srcOrd="0" destOrd="0" presId="urn:microsoft.com/office/officeart/2008/layout/LinedList"/>
    <dgm:cxn modelId="{4288F178-CC29-D349-AF43-BEA51CCD0CA4}" type="presParOf" srcId="{64508FAA-0F25-4046-BE14-5CF9348110FE}" destId="{BFDB229B-99A4-694C-B401-EA7097D17B67}" srcOrd="1" destOrd="0" presId="urn:microsoft.com/office/officeart/2008/layout/LinedList"/>
    <dgm:cxn modelId="{39C64DB1-B380-6F4C-AEE3-E9B473123729}" type="presParOf" srcId="{6DBF7A09-85EB-B34B-B0FE-A26D5D49EF98}" destId="{DDE98D01-4E89-7142-B8B8-ACE29E58D45F}" srcOrd="8" destOrd="0" presId="urn:microsoft.com/office/officeart/2008/layout/LinedList"/>
    <dgm:cxn modelId="{A3A247DF-5A20-FC47-9A73-8A361D9DC348}" type="presParOf" srcId="{6DBF7A09-85EB-B34B-B0FE-A26D5D49EF98}" destId="{D13C9C9E-0E52-6F44-A8F2-810263A8CFF3}" srcOrd="9" destOrd="0" presId="urn:microsoft.com/office/officeart/2008/layout/LinedList"/>
    <dgm:cxn modelId="{BE17804A-483C-6D4E-85F7-B11AC96B991D}" type="presParOf" srcId="{D13C9C9E-0E52-6F44-A8F2-810263A8CFF3}" destId="{11F8E4AF-1C3F-D446-B7ED-B3C21AD35EDD}" srcOrd="0" destOrd="0" presId="urn:microsoft.com/office/officeart/2008/layout/LinedList"/>
    <dgm:cxn modelId="{024700C0-727F-8447-82AA-01BD7753E68C}" type="presParOf" srcId="{D13C9C9E-0E52-6F44-A8F2-810263A8CFF3}" destId="{3A475348-881A-2644-ABC0-9E480126452A}" srcOrd="1" destOrd="0" presId="urn:microsoft.com/office/officeart/2008/layout/LinedList"/>
    <dgm:cxn modelId="{1B2578C4-C548-1C4F-8E5D-37059ABDDB99}" type="presParOf" srcId="{6DBF7A09-85EB-B34B-B0FE-A26D5D49EF98}" destId="{D2DAA397-41D4-694E-859F-2C8E2B67451A}" srcOrd="10" destOrd="0" presId="urn:microsoft.com/office/officeart/2008/layout/LinedList"/>
    <dgm:cxn modelId="{FD22E7A6-13E3-4041-9260-8C2664E11755}" type="presParOf" srcId="{6DBF7A09-85EB-B34B-B0FE-A26D5D49EF98}" destId="{C1E19708-E26F-0F49-8EA4-36974C505AB2}" srcOrd="11" destOrd="0" presId="urn:microsoft.com/office/officeart/2008/layout/LinedList"/>
    <dgm:cxn modelId="{FA77F0CB-19E8-9D47-8C45-622A11FC0CFB}" type="presParOf" srcId="{C1E19708-E26F-0F49-8EA4-36974C505AB2}" destId="{86F54F06-582D-174F-9186-D68A6CA4131B}" srcOrd="0" destOrd="0" presId="urn:microsoft.com/office/officeart/2008/layout/LinedList"/>
    <dgm:cxn modelId="{707DB796-D922-8A43-B26C-414105677F8D}" type="presParOf" srcId="{C1E19708-E26F-0F49-8EA4-36974C505AB2}" destId="{4F199275-1ACE-ED42-AACF-DA57D365BB45}" srcOrd="1" destOrd="0" presId="urn:microsoft.com/office/officeart/2008/layout/LinedList"/>
    <dgm:cxn modelId="{DC1C6DAE-4DF6-B44B-9F05-BB263576B0FA}" type="presParOf" srcId="{6DBF7A09-85EB-B34B-B0FE-A26D5D49EF98}" destId="{F9604F92-8032-2546-BBC9-9E8957F9DD6A}" srcOrd="12" destOrd="0" presId="urn:microsoft.com/office/officeart/2008/layout/LinedList"/>
    <dgm:cxn modelId="{256A063D-9479-C849-83B0-20C3D3D80BA1}" type="presParOf" srcId="{6DBF7A09-85EB-B34B-B0FE-A26D5D49EF98}" destId="{EBBC3AF0-E7BD-7046-8D9D-61A472E2A4EA}" srcOrd="13" destOrd="0" presId="urn:microsoft.com/office/officeart/2008/layout/LinedList"/>
    <dgm:cxn modelId="{A5991F59-62BD-5C48-BCE8-CFE722E20C1E}" type="presParOf" srcId="{EBBC3AF0-E7BD-7046-8D9D-61A472E2A4EA}" destId="{B9BC201B-6912-8646-BEEF-8D4710B778A1}" srcOrd="0" destOrd="0" presId="urn:microsoft.com/office/officeart/2008/layout/LinedList"/>
    <dgm:cxn modelId="{F2D7AE38-51D1-8D4E-866E-65E9E68BD6A8}" type="presParOf" srcId="{EBBC3AF0-E7BD-7046-8D9D-61A472E2A4EA}" destId="{142FDA4F-A180-A94B-BA1E-43778C4B71D6}" srcOrd="1" destOrd="0" presId="urn:microsoft.com/office/officeart/2008/layout/LinedList"/>
    <dgm:cxn modelId="{6C2AE760-50EC-1145-89BF-A112C3446F0B}" type="presParOf" srcId="{6DBF7A09-85EB-B34B-B0FE-A26D5D49EF98}" destId="{66213805-E25E-DF41-B186-ADE32400B621}" srcOrd="14" destOrd="0" presId="urn:microsoft.com/office/officeart/2008/layout/LinedList"/>
    <dgm:cxn modelId="{500032C6-686F-A145-8562-A4EB7D2043E0}" type="presParOf" srcId="{6DBF7A09-85EB-B34B-B0FE-A26D5D49EF98}" destId="{5BCCE136-E316-F542-A8D3-14B30260AD0B}" srcOrd="15" destOrd="0" presId="urn:microsoft.com/office/officeart/2008/layout/LinedList"/>
    <dgm:cxn modelId="{841FCE98-B7DF-474B-841B-D8CE9880ABB9}" type="presParOf" srcId="{5BCCE136-E316-F542-A8D3-14B30260AD0B}" destId="{AB848247-2F5B-6C4C-9E2A-518C7D4C1F66}" srcOrd="0" destOrd="0" presId="urn:microsoft.com/office/officeart/2008/layout/LinedList"/>
    <dgm:cxn modelId="{45C7ED9D-C59F-C540-BA09-3E5589D7DC43}" type="presParOf" srcId="{5BCCE136-E316-F542-A8D3-14B30260AD0B}" destId="{A206A131-FC95-FE4B-8959-AB076D3C56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649575-667D-4DD0-8FBB-2B014E5B09A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15684F26-4BCA-4DEB-9F8D-90FD428FE9D9}">
      <dgm:prSet/>
      <dgm:spPr/>
      <dgm:t>
        <a:bodyPr/>
        <a:lstStyle/>
        <a:p>
          <a:r>
            <a:rPr lang="en-US"/>
            <a:t>Prodromal</a:t>
          </a:r>
        </a:p>
      </dgm:t>
    </dgm:pt>
    <dgm:pt modelId="{C301328A-2F49-4790-895B-0264AD97D258}" type="parTrans" cxnId="{22B021BF-8729-42C8-9AFC-BE848E4DA7F4}">
      <dgm:prSet/>
      <dgm:spPr/>
      <dgm:t>
        <a:bodyPr/>
        <a:lstStyle/>
        <a:p>
          <a:endParaRPr lang="en-US"/>
        </a:p>
      </dgm:t>
    </dgm:pt>
    <dgm:pt modelId="{EED4D55B-3EA7-40DF-A298-4104A5740944}" type="sibTrans" cxnId="{22B021BF-8729-42C8-9AFC-BE848E4DA7F4}">
      <dgm:prSet/>
      <dgm:spPr/>
      <dgm:t>
        <a:bodyPr/>
        <a:lstStyle/>
        <a:p>
          <a:endParaRPr lang="en-US"/>
        </a:p>
      </dgm:t>
    </dgm:pt>
    <dgm:pt modelId="{BFF46244-BDAE-4602-8526-C7F3264D552B}">
      <dgm:prSet/>
      <dgm:spPr/>
      <dgm:t>
        <a:bodyPr/>
        <a:lstStyle/>
        <a:p>
          <a:r>
            <a:rPr lang="en-US"/>
            <a:t>Acute</a:t>
          </a:r>
        </a:p>
      </dgm:t>
    </dgm:pt>
    <dgm:pt modelId="{BAFB91CC-A96B-4BB1-AAB6-0019C648420C}" type="parTrans" cxnId="{B71A87DB-D388-45A6-9994-3DB4917571AC}">
      <dgm:prSet/>
      <dgm:spPr/>
      <dgm:t>
        <a:bodyPr/>
        <a:lstStyle/>
        <a:p>
          <a:endParaRPr lang="en-US"/>
        </a:p>
      </dgm:t>
    </dgm:pt>
    <dgm:pt modelId="{6F769CA2-F757-4F9D-94BD-174B11A25025}" type="sibTrans" cxnId="{B71A87DB-D388-45A6-9994-3DB4917571AC}">
      <dgm:prSet/>
      <dgm:spPr/>
      <dgm:t>
        <a:bodyPr/>
        <a:lstStyle/>
        <a:p>
          <a:endParaRPr lang="en-US"/>
        </a:p>
      </dgm:t>
    </dgm:pt>
    <dgm:pt modelId="{7683EB42-88CA-4F18-BBAD-3692BEB06D13}">
      <dgm:prSet/>
      <dgm:spPr/>
      <dgm:t>
        <a:bodyPr/>
        <a:lstStyle/>
        <a:p>
          <a:r>
            <a:rPr lang="en-US"/>
            <a:t>Stabilization</a:t>
          </a:r>
        </a:p>
      </dgm:t>
    </dgm:pt>
    <dgm:pt modelId="{F7943A29-7DD7-412C-8405-1064375268A1}" type="parTrans" cxnId="{4381BDA4-F92D-46D5-9F63-B3B21FE29DCF}">
      <dgm:prSet/>
      <dgm:spPr/>
      <dgm:t>
        <a:bodyPr/>
        <a:lstStyle/>
        <a:p>
          <a:endParaRPr lang="en-US"/>
        </a:p>
      </dgm:t>
    </dgm:pt>
    <dgm:pt modelId="{2B5B95D0-BB2F-42E0-A5DA-5ACDF79E9169}" type="sibTrans" cxnId="{4381BDA4-F92D-46D5-9F63-B3B21FE29DCF}">
      <dgm:prSet/>
      <dgm:spPr/>
      <dgm:t>
        <a:bodyPr/>
        <a:lstStyle/>
        <a:p>
          <a:endParaRPr lang="en-US"/>
        </a:p>
      </dgm:t>
    </dgm:pt>
    <dgm:pt modelId="{749D29C4-E9E3-4AA5-BB9A-0F9AD97D911E}">
      <dgm:prSet/>
      <dgm:spPr/>
      <dgm:t>
        <a:bodyPr/>
        <a:lstStyle/>
        <a:p>
          <a:r>
            <a:rPr lang="en-US"/>
            <a:t>Maintenance or Residual</a:t>
          </a:r>
        </a:p>
      </dgm:t>
    </dgm:pt>
    <dgm:pt modelId="{62ADDA55-ABF4-413E-BC75-3331019D30CD}" type="parTrans" cxnId="{2D074188-2B27-4B40-A729-F811DA6044B2}">
      <dgm:prSet/>
      <dgm:spPr/>
      <dgm:t>
        <a:bodyPr/>
        <a:lstStyle/>
        <a:p>
          <a:endParaRPr lang="en-US"/>
        </a:p>
      </dgm:t>
    </dgm:pt>
    <dgm:pt modelId="{83293484-CA11-4BD7-AEC6-8E2A1696C426}" type="sibTrans" cxnId="{2D074188-2B27-4B40-A729-F811DA6044B2}">
      <dgm:prSet/>
      <dgm:spPr/>
      <dgm:t>
        <a:bodyPr/>
        <a:lstStyle/>
        <a:p>
          <a:endParaRPr lang="en-US"/>
        </a:p>
      </dgm:t>
    </dgm:pt>
    <dgm:pt modelId="{CCADDEBA-A161-5A4C-B303-F4D227FCB0BF}" type="pres">
      <dgm:prSet presAssocID="{1E649575-667D-4DD0-8FBB-2B014E5B09A9}" presName="linear" presStyleCnt="0">
        <dgm:presLayoutVars>
          <dgm:animLvl val="lvl"/>
          <dgm:resizeHandles val="exact"/>
        </dgm:presLayoutVars>
      </dgm:prSet>
      <dgm:spPr/>
    </dgm:pt>
    <dgm:pt modelId="{8DC0A6BB-A534-2741-B2CA-2EED47EA34A3}" type="pres">
      <dgm:prSet presAssocID="{15684F26-4BCA-4DEB-9F8D-90FD428FE9D9}" presName="parentText" presStyleLbl="node1" presStyleIdx="0" presStyleCnt="4">
        <dgm:presLayoutVars>
          <dgm:chMax val="0"/>
          <dgm:bulletEnabled val="1"/>
        </dgm:presLayoutVars>
      </dgm:prSet>
      <dgm:spPr/>
    </dgm:pt>
    <dgm:pt modelId="{0410498E-1EEB-5945-B0C4-FB5B0A3E6C7A}" type="pres">
      <dgm:prSet presAssocID="{EED4D55B-3EA7-40DF-A298-4104A5740944}" presName="spacer" presStyleCnt="0"/>
      <dgm:spPr/>
    </dgm:pt>
    <dgm:pt modelId="{84275AFC-C7A4-0A4B-ADD1-013B762D52E3}" type="pres">
      <dgm:prSet presAssocID="{BFF46244-BDAE-4602-8526-C7F3264D552B}" presName="parentText" presStyleLbl="node1" presStyleIdx="1" presStyleCnt="4">
        <dgm:presLayoutVars>
          <dgm:chMax val="0"/>
          <dgm:bulletEnabled val="1"/>
        </dgm:presLayoutVars>
      </dgm:prSet>
      <dgm:spPr/>
    </dgm:pt>
    <dgm:pt modelId="{E394B0F6-EEAF-F845-896C-C258427FD2C4}" type="pres">
      <dgm:prSet presAssocID="{6F769CA2-F757-4F9D-94BD-174B11A25025}" presName="spacer" presStyleCnt="0"/>
      <dgm:spPr/>
    </dgm:pt>
    <dgm:pt modelId="{704BCDA8-D4AC-E442-AEF3-C87E8A1A736D}" type="pres">
      <dgm:prSet presAssocID="{7683EB42-88CA-4F18-BBAD-3692BEB06D13}" presName="parentText" presStyleLbl="node1" presStyleIdx="2" presStyleCnt="4">
        <dgm:presLayoutVars>
          <dgm:chMax val="0"/>
          <dgm:bulletEnabled val="1"/>
        </dgm:presLayoutVars>
      </dgm:prSet>
      <dgm:spPr/>
    </dgm:pt>
    <dgm:pt modelId="{30C2A903-41C7-E644-828E-13F3F9533CE5}" type="pres">
      <dgm:prSet presAssocID="{2B5B95D0-BB2F-42E0-A5DA-5ACDF79E9169}" presName="spacer" presStyleCnt="0"/>
      <dgm:spPr/>
    </dgm:pt>
    <dgm:pt modelId="{DC7ADC9B-BDC8-744B-8708-40E091A9547E}" type="pres">
      <dgm:prSet presAssocID="{749D29C4-E9E3-4AA5-BB9A-0F9AD97D911E}" presName="parentText" presStyleLbl="node1" presStyleIdx="3" presStyleCnt="4">
        <dgm:presLayoutVars>
          <dgm:chMax val="0"/>
          <dgm:bulletEnabled val="1"/>
        </dgm:presLayoutVars>
      </dgm:prSet>
      <dgm:spPr/>
    </dgm:pt>
  </dgm:ptLst>
  <dgm:cxnLst>
    <dgm:cxn modelId="{33C0AE27-9A95-5D47-AE19-499D3DB448CB}" type="presOf" srcId="{749D29C4-E9E3-4AA5-BB9A-0F9AD97D911E}" destId="{DC7ADC9B-BDC8-744B-8708-40E091A9547E}" srcOrd="0" destOrd="0" presId="urn:microsoft.com/office/officeart/2005/8/layout/vList2"/>
    <dgm:cxn modelId="{F1546444-FC33-3448-924E-FC5DFD0C2593}" type="presOf" srcId="{7683EB42-88CA-4F18-BBAD-3692BEB06D13}" destId="{704BCDA8-D4AC-E442-AEF3-C87E8A1A736D}" srcOrd="0" destOrd="0" presId="urn:microsoft.com/office/officeart/2005/8/layout/vList2"/>
    <dgm:cxn modelId="{C2D58769-20A8-1E42-9A41-D762BE2ECEFE}" type="presOf" srcId="{BFF46244-BDAE-4602-8526-C7F3264D552B}" destId="{84275AFC-C7A4-0A4B-ADD1-013B762D52E3}" srcOrd="0" destOrd="0" presId="urn:microsoft.com/office/officeart/2005/8/layout/vList2"/>
    <dgm:cxn modelId="{2D074188-2B27-4B40-A729-F811DA6044B2}" srcId="{1E649575-667D-4DD0-8FBB-2B014E5B09A9}" destId="{749D29C4-E9E3-4AA5-BB9A-0F9AD97D911E}" srcOrd="3" destOrd="0" parTransId="{62ADDA55-ABF4-413E-BC75-3331019D30CD}" sibTransId="{83293484-CA11-4BD7-AEC6-8E2A1696C426}"/>
    <dgm:cxn modelId="{4381BDA4-F92D-46D5-9F63-B3B21FE29DCF}" srcId="{1E649575-667D-4DD0-8FBB-2B014E5B09A9}" destId="{7683EB42-88CA-4F18-BBAD-3692BEB06D13}" srcOrd="2" destOrd="0" parTransId="{F7943A29-7DD7-412C-8405-1064375268A1}" sibTransId="{2B5B95D0-BB2F-42E0-A5DA-5ACDF79E9169}"/>
    <dgm:cxn modelId="{22B021BF-8729-42C8-9AFC-BE848E4DA7F4}" srcId="{1E649575-667D-4DD0-8FBB-2B014E5B09A9}" destId="{15684F26-4BCA-4DEB-9F8D-90FD428FE9D9}" srcOrd="0" destOrd="0" parTransId="{C301328A-2F49-4790-895B-0264AD97D258}" sibTransId="{EED4D55B-3EA7-40DF-A298-4104A5740944}"/>
    <dgm:cxn modelId="{B71A87DB-D388-45A6-9994-3DB4917571AC}" srcId="{1E649575-667D-4DD0-8FBB-2B014E5B09A9}" destId="{BFF46244-BDAE-4602-8526-C7F3264D552B}" srcOrd="1" destOrd="0" parTransId="{BAFB91CC-A96B-4BB1-AAB6-0019C648420C}" sibTransId="{6F769CA2-F757-4F9D-94BD-174B11A25025}"/>
    <dgm:cxn modelId="{819AFEEB-8956-A74B-855B-D60DD0998D16}" type="presOf" srcId="{15684F26-4BCA-4DEB-9F8D-90FD428FE9D9}" destId="{8DC0A6BB-A534-2741-B2CA-2EED47EA34A3}" srcOrd="0" destOrd="0" presId="urn:microsoft.com/office/officeart/2005/8/layout/vList2"/>
    <dgm:cxn modelId="{769D11F1-66B3-0443-A9AD-FF9ADE1C4607}" type="presOf" srcId="{1E649575-667D-4DD0-8FBB-2B014E5B09A9}" destId="{CCADDEBA-A161-5A4C-B303-F4D227FCB0BF}" srcOrd="0" destOrd="0" presId="urn:microsoft.com/office/officeart/2005/8/layout/vList2"/>
    <dgm:cxn modelId="{B576358A-21C4-8A43-AFAB-F056779FD175}" type="presParOf" srcId="{CCADDEBA-A161-5A4C-B303-F4D227FCB0BF}" destId="{8DC0A6BB-A534-2741-B2CA-2EED47EA34A3}" srcOrd="0" destOrd="0" presId="urn:microsoft.com/office/officeart/2005/8/layout/vList2"/>
    <dgm:cxn modelId="{17B6FB0E-FF73-2B47-9BCF-CDED7ED6AD72}" type="presParOf" srcId="{CCADDEBA-A161-5A4C-B303-F4D227FCB0BF}" destId="{0410498E-1EEB-5945-B0C4-FB5B0A3E6C7A}" srcOrd="1" destOrd="0" presId="urn:microsoft.com/office/officeart/2005/8/layout/vList2"/>
    <dgm:cxn modelId="{B6C8FDD2-9CFD-D740-A8A2-5F2ED6E12431}" type="presParOf" srcId="{CCADDEBA-A161-5A4C-B303-F4D227FCB0BF}" destId="{84275AFC-C7A4-0A4B-ADD1-013B762D52E3}" srcOrd="2" destOrd="0" presId="urn:microsoft.com/office/officeart/2005/8/layout/vList2"/>
    <dgm:cxn modelId="{9095E26B-F6AC-2346-B825-3B76247C3204}" type="presParOf" srcId="{CCADDEBA-A161-5A4C-B303-F4D227FCB0BF}" destId="{E394B0F6-EEAF-F845-896C-C258427FD2C4}" srcOrd="3" destOrd="0" presId="urn:microsoft.com/office/officeart/2005/8/layout/vList2"/>
    <dgm:cxn modelId="{DB67843B-4A40-A946-9FE9-D921D6E29150}" type="presParOf" srcId="{CCADDEBA-A161-5A4C-B303-F4D227FCB0BF}" destId="{704BCDA8-D4AC-E442-AEF3-C87E8A1A736D}" srcOrd="4" destOrd="0" presId="urn:microsoft.com/office/officeart/2005/8/layout/vList2"/>
    <dgm:cxn modelId="{6B67A3DB-E97C-694B-AC3C-23481BA30097}" type="presParOf" srcId="{CCADDEBA-A161-5A4C-B303-F4D227FCB0BF}" destId="{30C2A903-41C7-E644-828E-13F3F9533CE5}" srcOrd="5" destOrd="0" presId="urn:microsoft.com/office/officeart/2005/8/layout/vList2"/>
    <dgm:cxn modelId="{892543C8-7562-E94F-9409-FCC017B768CC}" type="presParOf" srcId="{CCADDEBA-A161-5A4C-B303-F4D227FCB0BF}" destId="{DC7ADC9B-BDC8-744B-8708-40E091A9547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592940-0A55-4CC3-832D-E5FC50F781C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3F1E39F4-77D3-4C24-8E8F-7E3122DC7C85}">
      <dgm:prSet/>
      <dgm:spPr/>
      <dgm:t>
        <a:bodyPr/>
        <a:lstStyle/>
        <a:p>
          <a:r>
            <a:rPr lang="en-US" dirty="0"/>
            <a:t>During the prodromal phase</a:t>
          </a:r>
        </a:p>
      </dgm:t>
    </dgm:pt>
    <dgm:pt modelId="{6219E8FC-175E-4FB7-BB8D-5EA27AEEA947}" type="parTrans" cxnId="{947F12B9-130C-45F3-B35D-69813B270B3A}">
      <dgm:prSet/>
      <dgm:spPr/>
      <dgm:t>
        <a:bodyPr/>
        <a:lstStyle/>
        <a:p>
          <a:endParaRPr lang="en-US"/>
        </a:p>
      </dgm:t>
    </dgm:pt>
    <dgm:pt modelId="{2518B73C-6047-43BF-9D31-1719F1494F2B}" type="sibTrans" cxnId="{947F12B9-130C-45F3-B35D-69813B270B3A}">
      <dgm:prSet/>
      <dgm:spPr/>
      <dgm:t>
        <a:bodyPr/>
        <a:lstStyle/>
        <a:p>
          <a:endParaRPr lang="en-US"/>
        </a:p>
      </dgm:t>
    </dgm:pt>
    <dgm:pt modelId="{1DFA7907-B241-4F86-926B-A035F143C3F8}">
      <dgm:prSet/>
      <dgm:spPr/>
      <dgm:t>
        <a:bodyPr/>
        <a:lstStyle/>
        <a:p>
          <a:r>
            <a:rPr lang="en-US"/>
            <a:t>General assessment</a:t>
          </a:r>
        </a:p>
      </dgm:t>
    </dgm:pt>
    <dgm:pt modelId="{B1FE0561-8659-470A-A84F-46383454CD48}" type="parTrans" cxnId="{480538DC-F74F-4B39-A500-FE7A16B34B4E}">
      <dgm:prSet/>
      <dgm:spPr/>
      <dgm:t>
        <a:bodyPr/>
        <a:lstStyle/>
        <a:p>
          <a:endParaRPr lang="en-US"/>
        </a:p>
      </dgm:t>
    </dgm:pt>
    <dgm:pt modelId="{2B4E7E88-10B7-45B7-B1F7-31DEBEEBFE95}" type="sibTrans" cxnId="{480538DC-F74F-4B39-A500-FE7A16B34B4E}">
      <dgm:prSet/>
      <dgm:spPr/>
      <dgm:t>
        <a:bodyPr/>
        <a:lstStyle/>
        <a:p>
          <a:endParaRPr lang="en-US"/>
        </a:p>
      </dgm:t>
    </dgm:pt>
    <dgm:pt modelId="{7ECBBB48-A771-46E3-98F3-DE38602A96D1}">
      <dgm:prSet/>
      <dgm:spPr/>
      <dgm:t>
        <a:bodyPr/>
        <a:lstStyle/>
        <a:p>
          <a:r>
            <a:rPr lang="en-US"/>
            <a:t>Positive symptoms</a:t>
          </a:r>
        </a:p>
      </dgm:t>
    </dgm:pt>
    <dgm:pt modelId="{3B1C98DA-249F-4B35-8A2E-C658B5FA4D2C}" type="parTrans" cxnId="{E7B06E61-3BA4-467B-910B-2EB0A61A8E8E}">
      <dgm:prSet/>
      <dgm:spPr/>
      <dgm:t>
        <a:bodyPr/>
        <a:lstStyle/>
        <a:p>
          <a:endParaRPr lang="en-US"/>
        </a:p>
      </dgm:t>
    </dgm:pt>
    <dgm:pt modelId="{13105552-99F9-4D40-963C-B718B8BD1180}" type="sibTrans" cxnId="{E7B06E61-3BA4-467B-910B-2EB0A61A8E8E}">
      <dgm:prSet/>
      <dgm:spPr/>
      <dgm:t>
        <a:bodyPr/>
        <a:lstStyle/>
        <a:p>
          <a:endParaRPr lang="en-US"/>
        </a:p>
      </dgm:t>
    </dgm:pt>
    <dgm:pt modelId="{78033B4A-97E7-4BED-B68C-0E38EFC25088}">
      <dgm:prSet/>
      <dgm:spPr/>
      <dgm:t>
        <a:bodyPr/>
        <a:lstStyle/>
        <a:p>
          <a:r>
            <a:rPr lang="en-US"/>
            <a:t>Negative symptoms</a:t>
          </a:r>
        </a:p>
      </dgm:t>
    </dgm:pt>
    <dgm:pt modelId="{A19CFC31-AF1E-4CD1-BE11-D1BAB3A7BA2F}" type="parTrans" cxnId="{D506AF11-27BF-4119-B564-9EFE0E7C9916}">
      <dgm:prSet/>
      <dgm:spPr/>
      <dgm:t>
        <a:bodyPr/>
        <a:lstStyle/>
        <a:p>
          <a:endParaRPr lang="en-US"/>
        </a:p>
      </dgm:t>
    </dgm:pt>
    <dgm:pt modelId="{B94C1D19-8542-43E2-AB32-40484AF383D8}" type="sibTrans" cxnId="{D506AF11-27BF-4119-B564-9EFE0E7C9916}">
      <dgm:prSet/>
      <dgm:spPr/>
      <dgm:t>
        <a:bodyPr/>
        <a:lstStyle/>
        <a:p>
          <a:endParaRPr lang="en-US"/>
        </a:p>
      </dgm:t>
    </dgm:pt>
    <dgm:pt modelId="{4E27EBC4-FC66-4AA1-AB9C-7098BE311A8A}">
      <dgm:prSet/>
      <dgm:spPr/>
      <dgm:t>
        <a:bodyPr/>
        <a:lstStyle/>
        <a:p>
          <a:r>
            <a:rPr lang="en-US"/>
            <a:t>Cognitive symptoms</a:t>
          </a:r>
        </a:p>
      </dgm:t>
    </dgm:pt>
    <dgm:pt modelId="{7FFFF21A-3336-4A3C-8644-FC317CD0B47B}" type="parTrans" cxnId="{B98CACEE-9E43-46CA-9EE1-56CADCC1C891}">
      <dgm:prSet/>
      <dgm:spPr/>
      <dgm:t>
        <a:bodyPr/>
        <a:lstStyle/>
        <a:p>
          <a:endParaRPr lang="en-US"/>
        </a:p>
      </dgm:t>
    </dgm:pt>
    <dgm:pt modelId="{CF6F5891-BCF4-480D-9AAF-30D2FDC80AAB}" type="sibTrans" cxnId="{B98CACEE-9E43-46CA-9EE1-56CADCC1C891}">
      <dgm:prSet/>
      <dgm:spPr/>
      <dgm:t>
        <a:bodyPr/>
        <a:lstStyle/>
        <a:p>
          <a:endParaRPr lang="en-US"/>
        </a:p>
      </dgm:t>
    </dgm:pt>
    <dgm:pt modelId="{3C5D46D7-4EC1-44D3-BC10-4699F5C2F245}">
      <dgm:prSet/>
      <dgm:spPr/>
      <dgm:t>
        <a:bodyPr/>
        <a:lstStyle/>
        <a:p>
          <a:r>
            <a:rPr lang="en-US"/>
            <a:t>Affective symptoms</a:t>
          </a:r>
        </a:p>
      </dgm:t>
    </dgm:pt>
    <dgm:pt modelId="{A225ED7B-BD2F-47D7-AECE-1CB987E53CE6}" type="parTrans" cxnId="{75DF5175-9474-4341-9676-897B4C52EEC9}">
      <dgm:prSet/>
      <dgm:spPr/>
      <dgm:t>
        <a:bodyPr/>
        <a:lstStyle/>
        <a:p>
          <a:endParaRPr lang="en-US"/>
        </a:p>
      </dgm:t>
    </dgm:pt>
    <dgm:pt modelId="{7D29A457-1AAE-4B6B-95E0-138DA902AA67}" type="sibTrans" cxnId="{75DF5175-9474-4341-9676-897B4C52EEC9}">
      <dgm:prSet/>
      <dgm:spPr/>
      <dgm:t>
        <a:bodyPr/>
        <a:lstStyle/>
        <a:p>
          <a:endParaRPr lang="en-US"/>
        </a:p>
      </dgm:t>
    </dgm:pt>
    <dgm:pt modelId="{CD082611-A621-7149-B724-3C3528861303}" type="pres">
      <dgm:prSet presAssocID="{70592940-0A55-4CC3-832D-E5FC50F781C9}" presName="linear" presStyleCnt="0">
        <dgm:presLayoutVars>
          <dgm:dir/>
          <dgm:animLvl val="lvl"/>
          <dgm:resizeHandles val="exact"/>
        </dgm:presLayoutVars>
      </dgm:prSet>
      <dgm:spPr/>
    </dgm:pt>
    <dgm:pt modelId="{08423C8B-4D2E-7846-AC07-7368A5DFAA01}" type="pres">
      <dgm:prSet presAssocID="{3F1E39F4-77D3-4C24-8E8F-7E3122DC7C85}" presName="parentLin" presStyleCnt="0"/>
      <dgm:spPr/>
    </dgm:pt>
    <dgm:pt modelId="{A82D74E6-E6E4-2346-A022-935F93A96A0A}" type="pres">
      <dgm:prSet presAssocID="{3F1E39F4-77D3-4C24-8E8F-7E3122DC7C85}" presName="parentLeftMargin" presStyleLbl="node1" presStyleIdx="0" presStyleCnt="2"/>
      <dgm:spPr/>
    </dgm:pt>
    <dgm:pt modelId="{FE2245BB-96FA-5342-84F2-C2CBB09219CF}" type="pres">
      <dgm:prSet presAssocID="{3F1E39F4-77D3-4C24-8E8F-7E3122DC7C85}" presName="parentText" presStyleLbl="node1" presStyleIdx="0" presStyleCnt="2">
        <dgm:presLayoutVars>
          <dgm:chMax val="0"/>
          <dgm:bulletEnabled val="1"/>
        </dgm:presLayoutVars>
      </dgm:prSet>
      <dgm:spPr/>
    </dgm:pt>
    <dgm:pt modelId="{374A436C-6BD1-CB49-B0CA-DF98379DED50}" type="pres">
      <dgm:prSet presAssocID="{3F1E39F4-77D3-4C24-8E8F-7E3122DC7C85}" presName="negativeSpace" presStyleCnt="0"/>
      <dgm:spPr/>
    </dgm:pt>
    <dgm:pt modelId="{E2A8E46F-28B7-A24A-A87E-4D35F2EBB4CE}" type="pres">
      <dgm:prSet presAssocID="{3F1E39F4-77D3-4C24-8E8F-7E3122DC7C85}" presName="childText" presStyleLbl="conFgAcc1" presStyleIdx="0" presStyleCnt="2">
        <dgm:presLayoutVars>
          <dgm:bulletEnabled val="1"/>
        </dgm:presLayoutVars>
      </dgm:prSet>
      <dgm:spPr/>
    </dgm:pt>
    <dgm:pt modelId="{D1B9BEAB-3C9D-F345-872B-DEA446BC4102}" type="pres">
      <dgm:prSet presAssocID="{2518B73C-6047-43BF-9D31-1719F1494F2B}" presName="spaceBetweenRectangles" presStyleCnt="0"/>
      <dgm:spPr/>
    </dgm:pt>
    <dgm:pt modelId="{7B0CD2EE-9B04-4445-8FE4-83B555D2578F}" type="pres">
      <dgm:prSet presAssocID="{1DFA7907-B241-4F86-926B-A035F143C3F8}" presName="parentLin" presStyleCnt="0"/>
      <dgm:spPr/>
    </dgm:pt>
    <dgm:pt modelId="{6CFEC647-4BCB-2D4A-A1E1-0415102A5869}" type="pres">
      <dgm:prSet presAssocID="{1DFA7907-B241-4F86-926B-A035F143C3F8}" presName="parentLeftMargin" presStyleLbl="node1" presStyleIdx="0" presStyleCnt="2"/>
      <dgm:spPr/>
    </dgm:pt>
    <dgm:pt modelId="{540A6537-F0EB-1349-B00F-4B06C891C5BC}" type="pres">
      <dgm:prSet presAssocID="{1DFA7907-B241-4F86-926B-A035F143C3F8}" presName="parentText" presStyleLbl="node1" presStyleIdx="1" presStyleCnt="2">
        <dgm:presLayoutVars>
          <dgm:chMax val="0"/>
          <dgm:bulletEnabled val="1"/>
        </dgm:presLayoutVars>
      </dgm:prSet>
      <dgm:spPr/>
    </dgm:pt>
    <dgm:pt modelId="{02844DB8-A2C6-C548-80EA-998071931F4C}" type="pres">
      <dgm:prSet presAssocID="{1DFA7907-B241-4F86-926B-A035F143C3F8}" presName="negativeSpace" presStyleCnt="0"/>
      <dgm:spPr/>
    </dgm:pt>
    <dgm:pt modelId="{6860E51D-3E8C-AB47-994D-5C9484ADA7F4}" type="pres">
      <dgm:prSet presAssocID="{1DFA7907-B241-4F86-926B-A035F143C3F8}" presName="childText" presStyleLbl="conFgAcc1" presStyleIdx="1" presStyleCnt="2">
        <dgm:presLayoutVars>
          <dgm:bulletEnabled val="1"/>
        </dgm:presLayoutVars>
      </dgm:prSet>
      <dgm:spPr/>
    </dgm:pt>
  </dgm:ptLst>
  <dgm:cxnLst>
    <dgm:cxn modelId="{D506AF11-27BF-4119-B564-9EFE0E7C9916}" srcId="{1DFA7907-B241-4F86-926B-A035F143C3F8}" destId="{78033B4A-97E7-4BED-B68C-0E38EFC25088}" srcOrd="1" destOrd="0" parTransId="{A19CFC31-AF1E-4CD1-BE11-D1BAB3A7BA2F}" sibTransId="{B94C1D19-8542-43E2-AB32-40484AF383D8}"/>
    <dgm:cxn modelId="{8B189E29-4C1C-954C-A0FE-62C71849ED3F}" type="presOf" srcId="{7ECBBB48-A771-46E3-98F3-DE38602A96D1}" destId="{6860E51D-3E8C-AB47-994D-5C9484ADA7F4}" srcOrd="0" destOrd="0" presId="urn:microsoft.com/office/officeart/2005/8/layout/list1"/>
    <dgm:cxn modelId="{63192144-00B3-BF49-B5AB-B839371589CF}" type="presOf" srcId="{1DFA7907-B241-4F86-926B-A035F143C3F8}" destId="{6CFEC647-4BCB-2D4A-A1E1-0415102A5869}" srcOrd="0" destOrd="0" presId="urn:microsoft.com/office/officeart/2005/8/layout/list1"/>
    <dgm:cxn modelId="{E7B06E61-3BA4-467B-910B-2EB0A61A8E8E}" srcId="{1DFA7907-B241-4F86-926B-A035F143C3F8}" destId="{7ECBBB48-A771-46E3-98F3-DE38602A96D1}" srcOrd="0" destOrd="0" parTransId="{3B1C98DA-249F-4B35-8A2E-C658B5FA4D2C}" sibTransId="{13105552-99F9-4D40-963C-B718B8BD1180}"/>
    <dgm:cxn modelId="{1474AB6C-62B0-894E-A878-D485DBA83461}" type="presOf" srcId="{4E27EBC4-FC66-4AA1-AB9C-7098BE311A8A}" destId="{6860E51D-3E8C-AB47-994D-5C9484ADA7F4}" srcOrd="0" destOrd="2" presId="urn:microsoft.com/office/officeart/2005/8/layout/list1"/>
    <dgm:cxn modelId="{75DF5175-9474-4341-9676-897B4C52EEC9}" srcId="{1DFA7907-B241-4F86-926B-A035F143C3F8}" destId="{3C5D46D7-4EC1-44D3-BC10-4699F5C2F245}" srcOrd="3" destOrd="0" parTransId="{A225ED7B-BD2F-47D7-AECE-1CB987E53CE6}" sibTransId="{7D29A457-1AAE-4B6B-95E0-138DA902AA67}"/>
    <dgm:cxn modelId="{B5E7A094-6BF3-5A4B-8208-457094E6359B}" type="presOf" srcId="{3C5D46D7-4EC1-44D3-BC10-4699F5C2F245}" destId="{6860E51D-3E8C-AB47-994D-5C9484ADA7F4}" srcOrd="0" destOrd="3" presId="urn:microsoft.com/office/officeart/2005/8/layout/list1"/>
    <dgm:cxn modelId="{5B51E4A6-D5CB-3E41-8EB2-7447C895DC5A}" type="presOf" srcId="{70592940-0A55-4CC3-832D-E5FC50F781C9}" destId="{CD082611-A621-7149-B724-3C3528861303}" srcOrd="0" destOrd="0" presId="urn:microsoft.com/office/officeart/2005/8/layout/list1"/>
    <dgm:cxn modelId="{32400DAA-D2CA-5E40-90D3-72DA9CAE9466}" type="presOf" srcId="{3F1E39F4-77D3-4C24-8E8F-7E3122DC7C85}" destId="{FE2245BB-96FA-5342-84F2-C2CBB09219CF}" srcOrd="1" destOrd="0" presId="urn:microsoft.com/office/officeart/2005/8/layout/list1"/>
    <dgm:cxn modelId="{947F12B9-130C-45F3-B35D-69813B270B3A}" srcId="{70592940-0A55-4CC3-832D-E5FC50F781C9}" destId="{3F1E39F4-77D3-4C24-8E8F-7E3122DC7C85}" srcOrd="0" destOrd="0" parTransId="{6219E8FC-175E-4FB7-BB8D-5EA27AEEA947}" sibTransId="{2518B73C-6047-43BF-9D31-1719F1494F2B}"/>
    <dgm:cxn modelId="{5E2D07C3-C7E6-C749-9AD7-4E113EC55295}" type="presOf" srcId="{1DFA7907-B241-4F86-926B-A035F143C3F8}" destId="{540A6537-F0EB-1349-B00F-4B06C891C5BC}" srcOrd="1" destOrd="0" presId="urn:microsoft.com/office/officeart/2005/8/layout/list1"/>
    <dgm:cxn modelId="{84E139DB-94BA-FB43-A06F-02A32875980D}" type="presOf" srcId="{78033B4A-97E7-4BED-B68C-0E38EFC25088}" destId="{6860E51D-3E8C-AB47-994D-5C9484ADA7F4}" srcOrd="0" destOrd="1" presId="urn:microsoft.com/office/officeart/2005/8/layout/list1"/>
    <dgm:cxn modelId="{480538DC-F74F-4B39-A500-FE7A16B34B4E}" srcId="{70592940-0A55-4CC3-832D-E5FC50F781C9}" destId="{1DFA7907-B241-4F86-926B-A035F143C3F8}" srcOrd="1" destOrd="0" parTransId="{B1FE0561-8659-470A-A84F-46383454CD48}" sibTransId="{2B4E7E88-10B7-45B7-B1F7-31DEBEEBFE95}"/>
    <dgm:cxn modelId="{5EFEA3E9-9582-6946-894C-7C13F7FE1794}" type="presOf" srcId="{3F1E39F4-77D3-4C24-8E8F-7E3122DC7C85}" destId="{A82D74E6-E6E4-2346-A022-935F93A96A0A}" srcOrd="0" destOrd="0" presId="urn:microsoft.com/office/officeart/2005/8/layout/list1"/>
    <dgm:cxn modelId="{B98CACEE-9E43-46CA-9EE1-56CADCC1C891}" srcId="{1DFA7907-B241-4F86-926B-A035F143C3F8}" destId="{4E27EBC4-FC66-4AA1-AB9C-7098BE311A8A}" srcOrd="2" destOrd="0" parTransId="{7FFFF21A-3336-4A3C-8644-FC317CD0B47B}" sibTransId="{CF6F5891-BCF4-480D-9AAF-30D2FDC80AAB}"/>
    <dgm:cxn modelId="{9BBCAC5A-F0AB-CD41-AEB0-E08512E3CA83}" type="presParOf" srcId="{CD082611-A621-7149-B724-3C3528861303}" destId="{08423C8B-4D2E-7846-AC07-7368A5DFAA01}" srcOrd="0" destOrd="0" presId="urn:microsoft.com/office/officeart/2005/8/layout/list1"/>
    <dgm:cxn modelId="{9AC278D4-95B7-7848-A3ED-BB764C2C0385}" type="presParOf" srcId="{08423C8B-4D2E-7846-AC07-7368A5DFAA01}" destId="{A82D74E6-E6E4-2346-A022-935F93A96A0A}" srcOrd="0" destOrd="0" presId="urn:microsoft.com/office/officeart/2005/8/layout/list1"/>
    <dgm:cxn modelId="{1C2914D4-1CDC-0442-88BA-BC5EC92F9C6C}" type="presParOf" srcId="{08423C8B-4D2E-7846-AC07-7368A5DFAA01}" destId="{FE2245BB-96FA-5342-84F2-C2CBB09219CF}" srcOrd="1" destOrd="0" presId="urn:microsoft.com/office/officeart/2005/8/layout/list1"/>
    <dgm:cxn modelId="{5CB79AB2-9B86-6149-B980-20871E10EAEC}" type="presParOf" srcId="{CD082611-A621-7149-B724-3C3528861303}" destId="{374A436C-6BD1-CB49-B0CA-DF98379DED50}" srcOrd="1" destOrd="0" presId="urn:microsoft.com/office/officeart/2005/8/layout/list1"/>
    <dgm:cxn modelId="{D8FC877D-6E83-C64F-B03F-5C0EB4EB3FBA}" type="presParOf" srcId="{CD082611-A621-7149-B724-3C3528861303}" destId="{E2A8E46F-28B7-A24A-A87E-4D35F2EBB4CE}" srcOrd="2" destOrd="0" presId="urn:microsoft.com/office/officeart/2005/8/layout/list1"/>
    <dgm:cxn modelId="{82879DA5-6F12-5142-8B28-14DD74DDB164}" type="presParOf" srcId="{CD082611-A621-7149-B724-3C3528861303}" destId="{D1B9BEAB-3C9D-F345-872B-DEA446BC4102}" srcOrd="3" destOrd="0" presId="urn:microsoft.com/office/officeart/2005/8/layout/list1"/>
    <dgm:cxn modelId="{8A75CC02-DAA2-834C-867C-2D6F4A1C85D5}" type="presParOf" srcId="{CD082611-A621-7149-B724-3C3528861303}" destId="{7B0CD2EE-9B04-4445-8FE4-83B555D2578F}" srcOrd="4" destOrd="0" presId="urn:microsoft.com/office/officeart/2005/8/layout/list1"/>
    <dgm:cxn modelId="{DBE8A852-81F0-ED4C-8583-B0E504D937D6}" type="presParOf" srcId="{7B0CD2EE-9B04-4445-8FE4-83B555D2578F}" destId="{6CFEC647-4BCB-2D4A-A1E1-0415102A5869}" srcOrd="0" destOrd="0" presId="urn:microsoft.com/office/officeart/2005/8/layout/list1"/>
    <dgm:cxn modelId="{39AECA3E-72EE-9E4A-BD12-26A05EED587F}" type="presParOf" srcId="{7B0CD2EE-9B04-4445-8FE4-83B555D2578F}" destId="{540A6537-F0EB-1349-B00F-4B06C891C5BC}" srcOrd="1" destOrd="0" presId="urn:microsoft.com/office/officeart/2005/8/layout/list1"/>
    <dgm:cxn modelId="{B298DB80-88B6-5D4C-AC78-1B331BFA4CCD}" type="presParOf" srcId="{CD082611-A621-7149-B724-3C3528861303}" destId="{02844DB8-A2C6-C548-80EA-998071931F4C}" srcOrd="5" destOrd="0" presId="urn:microsoft.com/office/officeart/2005/8/layout/list1"/>
    <dgm:cxn modelId="{55549EAA-A394-1446-B87C-1406E2689BE5}" type="presParOf" srcId="{CD082611-A621-7149-B724-3C3528861303}" destId="{6860E51D-3E8C-AB47-994D-5C9484ADA7F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56C9E5-9094-4673-AA07-7CB8931A98C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521BDA6-B1EB-4678-BC79-6F53E8E6BBB4}">
      <dgm:prSet/>
      <dgm:spPr/>
      <dgm:t>
        <a:bodyPr/>
        <a:lstStyle/>
        <a:p>
          <a:r>
            <a:rPr lang="en-US"/>
            <a:t>Thought blocking</a:t>
          </a:r>
        </a:p>
      </dgm:t>
    </dgm:pt>
    <dgm:pt modelId="{7E74499C-288A-4308-A028-18BCA0DB347C}" type="parTrans" cxnId="{4D5CAA21-3171-4307-8027-FB76AE28FED0}">
      <dgm:prSet/>
      <dgm:spPr/>
      <dgm:t>
        <a:bodyPr/>
        <a:lstStyle/>
        <a:p>
          <a:endParaRPr lang="en-US"/>
        </a:p>
      </dgm:t>
    </dgm:pt>
    <dgm:pt modelId="{B867C288-697A-4A66-8498-961C900DAEFF}" type="sibTrans" cxnId="{4D5CAA21-3171-4307-8027-FB76AE28FED0}">
      <dgm:prSet/>
      <dgm:spPr/>
      <dgm:t>
        <a:bodyPr/>
        <a:lstStyle/>
        <a:p>
          <a:endParaRPr lang="en-US"/>
        </a:p>
      </dgm:t>
    </dgm:pt>
    <dgm:pt modelId="{EB81925D-C0E9-4649-8725-F12C509B114A}">
      <dgm:prSet/>
      <dgm:spPr/>
      <dgm:t>
        <a:bodyPr/>
        <a:lstStyle/>
        <a:p>
          <a:r>
            <a:rPr lang="en-US" dirty="0"/>
            <a:t>Thought insertion</a:t>
          </a:r>
        </a:p>
      </dgm:t>
    </dgm:pt>
    <dgm:pt modelId="{70E47367-6531-42C0-8F66-9C3A487A400C}" type="parTrans" cxnId="{79BB42DF-089C-4E69-B328-1C0D18E22082}">
      <dgm:prSet/>
      <dgm:spPr/>
      <dgm:t>
        <a:bodyPr/>
        <a:lstStyle/>
        <a:p>
          <a:endParaRPr lang="en-US"/>
        </a:p>
      </dgm:t>
    </dgm:pt>
    <dgm:pt modelId="{5F5CFD74-653D-4E01-A702-FFB512632EC0}" type="sibTrans" cxnId="{79BB42DF-089C-4E69-B328-1C0D18E22082}">
      <dgm:prSet/>
      <dgm:spPr/>
      <dgm:t>
        <a:bodyPr/>
        <a:lstStyle/>
        <a:p>
          <a:endParaRPr lang="en-US"/>
        </a:p>
      </dgm:t>
    </dgm:pt>
    <dgm:pt modelId="{56419CEE-C0DC-4A4C-A162-0C2ADEC1220B}">
      <dgm:prSet/>
      <dgm:spPr/>
      <dgm:t>
        <a:bodyPr/>
        <a:lstStyle/>
        <a:p>
          <a:r>
            <a:rPr lang="en-US" dirty="0"/>
            <a:t>Thought deletion</a:t>
          </a:r>
        </a:p>
      </dgm:t>
    </dgm:pt>
    <dgm:pt modelId="{672D00D3-40E1-4B39-B275-D5DF0D0D6FD4}" type="parTrans" cxnId="{07E4860F-E0FE-48A2-A84A-3C337A1104D0}">
      <dgm:prSet/>
      <dgm:spPr/>
      <dgm:t>
        <a:bodyPr/>
        <a:lstStyle/>
        <a:p>
          <a:endParaRPr lang="en-US"/>
        </a:p>
      </dgm:t>
    </dgm:pt>
    <dgm:pt modelId="{1CF2D980-8A61-429C-A3C2-81B091C7403B}" type="sibTrans" cxnId="{07E4860F-E0FE-48A2-A84A-3C337A1104D0}">
      <dgm:prSet/>
      <dgm:spPr/>
      <dgm:t>
        <a:bodyPr/>
        <a:lstStyle/>
        <a:p>
          <a:endParaRPr lang="en-US"/>
        </a:p>
      </dgm:t>
    </dgm:pt>
    <dgm:pt modelId="{DA03481A-2E31-40F3-98A4-5F07A0AFF1CD}">
      <dgm:prSet/>
      <dgm:spPr/>
      <dgm:t>
        <a:bodyPr/>
        <a:lstStyle/>
        <a:p>
          <a:r>
            <a:rPr lang="en-US"/>
            <a:t>Magical thinking</a:t>
          </a:r>
        </a:p>
      </dgm:t>
    </dgm:pt>
    <dgm:pt modelId="{445A49AD-6497-4DE1-96B4-A0B3821A01B2}" type="parTrans" cxnId="{29F07074-67BC-4ED5-9522-F8F410CC9744}">
      <dgm:prSet/>
      <dgm:spPr/>
      <dgm:t>
        <a:bodyPr/>
        <a:lstStyle/>
        <a:p>
          <a:endParaRPr lang="en-US"/>
        </a:p>
      </dgm:t>
    </dgm:pt>
    <dgm:pt modelId="{529CDBD3-444C-4A9B-AC32-7DAEE7C2A623}" type="sibTrans" cxnId="{29F07074-67BC-4ED5-9522-F8F410CC9744}">
      <dgm:prSet/>
      <dgm:spPr/>
      <dgm:t>
        <a:bodyPr/>
        <a:lstStyle/>
        <a:p>
          <a:endParaRPr lang="en-US"/>
        </a:p>
      </dgm:t>
    </dgm:pt>
    <dgm:pt modelId="{D9D08B38-C08D-8245-AC38-E0EA14F7F692}" type="pres">
      <dgm:prSet presAssocID="{2956C9E5-9094-4673-AA07-7CB8931A98C9}" presName="diagram" presStyleCnt="0">
        <dgm:presLayoutVars>
          <dgm:dir/>
          <dgm:resizeHandles val="exact"/>
        </dgm:presLayoutVars>
      </dgm:prSet>
      <dgm:spPr/>
    </dgm:pt>
    <dgm:pt modelId="{7451A33E-C915-7544-B11D-CEC301F861F4}" type="pres">
      <dgm:prSet presAssocID="{D521BDA6-B1EB-4678-BC79-6F53E8E6BBB4}" presName="node" presStyleLbl="node1" presStyleIdx="0" presStyleCnt="4">
        <dgm:presLayoutVars>
          <dgm:bulletEnabled val="1"/>
        </dgm:presLayoutVars>
      </dgm:prSet>
      <dgm:spPr/>
    </dgm:pt>
    <dgm:pt modelId="{966FC595-B8D4-004F-8D39-252466AAE6D3}" type="pres">
      <dgm:prSet presAssocID="{B867C288-697A-4A66-8498-961C900DAEFF}" presName="sibTrans" presStyleCnt="0"/>
      <dgm:spPr/>
    </dgm:pt>
    <dgm:pt modelId="{D9AFA372-BFA2-3D4F-8D23-757E9F289EF2}" type="pres">
      <dgm:prSet presAssocID="{EB81925D-C0E9-4649-8725-F12C509B114A}" presName="node" presStyleLbl="node1" presStyleIdx="1" presStyleCnt="4">
        <dgm:presLayoutVars>
          <dgm:bulletEnabled val="1"/>
        </dgm:presLayoutVars>
      </dgm:prSet>
      <dgm:spPr/>
    </dgm:pt>
    <dgm:pt modelId="{0DB10EFC-B394-144E-9E7D-1677BB1502E4}" type="pres">
      <dgm:prSet presAssocID="{5F5CFD74-653D-4E01-A702-FFB512632EC0}" presName="sibTrans" presStyleCnt="0"/>
      <dgm:spPr/>
    </dgm:pt>
    <dgm:pt modelId="{D88383CE-303F-1843-A0BF-2CA773E8647F}" type="pres">
      <dgm:prSet presAssocID="{56419CEE-C0DC-4A4C-A162-0C2ADEC1220B}" presName="node" presStyleLbl="node1" presStyleIdx="2" presStyleCnt="4">
        <dgm:presLayoutVars>
          <dgm:bulletEnabled val="1"/>
        </dgm:presLayoutVars>
      </dgm:prSet>
      <dgm:spPr/>
    </dgm:pt>
    <dgm:pt modelId="{98CD0BB5-601A-D548-82D7-8C32AEB4EDA8}" type="pres">
      <dgm:prSet presAssocID="{1CF2D980-8A61-429C-A3C2-81B091C7403B}" presName="sibTrans" presStyleCnt="0"/>
      <dgm:spPr/>
    </dgm:pt>
    <dgm:pt modelId="{DC3AC136-77B1-6549-A56E-7B310AA85712}" type="pres">
      <dgm:prSet presAssocID="{DA03481A-2E31-40F3-98A4-5F07A0AFF1CD}" presName="node" presStyleLbl="node1" presStyleIdx="3" presStyleCnt="4">
        <dgm:presLayoutVars>
          <dgm:bulletEnabled val="1"/>
        </dgm:presLayoutVars>
      </dgm:prSet>
      <dgm:spPr/>
    </dgm:pt>
  </dgm:ptLst>
  <dgm:cxnLst>
    <dgm:cxn modelId="{07E4860F-E0FE-48A2-A84A-3C337A1104D0}" srcId="{2956C9E5-9094-4673-AA07-7CB8931A98C9}" destId="{56419CEE-C0DC-4A4C-A162-0C2ADEC1220B}" srcOrd="2" destOrd="0" parTransId="{672D00D3-40E1-4B39-B275-D5DF0D0D6FD4}" sibTransId="{1CF2D980-8A61-429C-A3C2-81B091C7403B}"/>
    <dgm:cxn modelId="{4D5CAA21-3171-4307-8027-FB76AE28FED0}" srcId="{2956C9E5-9094-4673-AA07-7CB8931A98C9}" destId="{D521BDA6-B1EB-4678-BC79-6F53E8E6BBB4}" srcOrd="0" destOrd="0" parTransId="{7E74499C-288A-4308-A028-18BCA0DB347C}" sibTransId="{B867C288-697A-4A66-8498-961C900DAEFF}"/>
    <dgm:cxn modelId="{4B270441-4F8A-7A4D-8CC4-2E135F9D7192}" type="presOf" srcId="{56419CEE-C0DC-4A4C-A162-0C2ADEC1220B}" destId="{D88383CE-303F-1843-A0BF-2CA773E8647F}" srcOrd="0" destOrd="0" presId="urn:microsoft.com/office/officeart/2005/8/layout/default"/>
    <dgm:cxn modelId="{29F07074-67BC-4ED5-9522-F8F410CC9744}" srcId="{2956C9E5-9094-4673-AA07-7CB8931A98C9}" destId="{DA03481A-2E31-40F3-98A4-5F07A0AFF1CD}" srcOrd="3" destOrd="0" parTransId="{445A49AD-6497-4DE1-96B4-A0B3821A01B2}" sibTransId="{529CDBD3-444C-4A9B-AC32-7DAEE7C2A623}"/>
    <dgm:cxn modelId="{D509C088-9BAC-5149-94DE-A2F6F232328A}" type="presOf" srcId="{2956C9E5-9094-4673-AA07-7CB8931A98C9}" destId="{D9D08B38-C08D-8245-AC38-E0EA14F7F692}" srcOrd="0" destOrd="0" presId="urn:microsoft.com/office/officeart/2005/8/layout/default"/>
    <dgm:cxn modelId="{5A0397A5-0FCF-3843-816D-EDA0606809B7}" type="presOf" srcId="{DA03481A-2E31-40F3-98A4-5F07A0AFF1CD}" destId="{DC3AC136-77B1-6549-A56E-7B310AA85712}" srcOrd="0" destOrd="0" presId="urn:microsoft.com/office/officeart/2005/8/layout/default"/>
    <dgm:cxn modelId="{711047A7-3D84-D94B-B613-86E4B2B6CC80}" type="presOf" srcId="{D521BDA6-B1EB-4678-BC79-6F53E8E6BBB4}" destId="{7451A33E-C915-7544-B11D-CEC301F861F4}" srcOrd="0" destOrd="0" presId="urn:microsoft.com/office/officeart/2005/8/layout/default"/>
    <dgm:cxn modelId="{17AE6BC3-352F-2547-9E5F-37BA4B8C55F0}" type="presOf" srcId="{EB81925D-C0E9-4649-8725-F12C509B114A}" destId="{D9AFA372-BFA2-3D4F-8D23-757E9F289EF2}" srcOrd="0" destOrd="0" presId="urn:microsoft.com/office/officeart/2005/8/layout/default"/>
    <dgm:cxn modelId="{79BB42DF-089C-4E69-B328-1C0D18E22082}" srcId="{2956C9E5-9094-4673-AA07-7CB8931A98C9}" destId="{EB81925D-C0E9-4649-8725-F12C509B114A}" srcOrd="1" destOrd="0" parTransId="{70E47367-6531-42C0-8F66-9C3A487A400C}" sibTransId="{5F5CFD74-653D-4E01-A702-FFB512632EC0}"/>
    <dgm:cxn modelId="{B01E24AE-5BC0-8D46-BE0A-99521D5F5658}" type="presParOf" srcId="{D9D08B38-C08D-8245-AC38-E0EA14F7F692}" destId="{7451A33E-C915-7544-B11D-CEC301F861F4}" srcOrd="0" destOrd="0" presId="urn:microsoft.com/office/officeart/2005/8/layout/default"/>
    <dgm:cxn modelId="{638D4E61-527A-B943-BFA8-A580CB1FE94C}" type="presParOf" srcId="{D9D08B38-C08D-8245-AC38-E0EA14F7F692}" destId="{966FC595-B8D4-004F-8D39-252466AAE6D3}" srcOrd="1" destOrd="0" presId="urn:microsoft.com/office/officeart/2005/8/layout/default"/>
    <dgm:cxn modelId="{0A3D9F5F-6F5B-1B43-8A37-ACDF997C9BAE}" type="presParOf" srcId="{D9D08B38-C08D-8245-AC38-E0EA14F7F692}" destId="{D9AFA372-BFA2-3D4F-8D23-757E9F289EF2}" srcOrd="2" destOrd="0" presId="urn:microsoft.com/office/officeart/2005/8/layout/default"/>
    <dgm:cxn modelId="{B55544FE-C0CA-7946-A06D-CC0AD133D311}" type="presParOf" srcId="{D9D08B38-C08D-8245-AC38-E0EA14F7F692}" destId="{0DB10EFC-B394-144E-9E7D-1677BB1502E4}" srcOrd="3" destOrd="0" presId="urn:microsoft.com/office/officeart/2005/8/layout/default"/>
    <dgm:cxn modelId="{C928E705-A99D-E94F-861B-C53F09B101A7}" type="presParOf" srcId="{D9D08B38-C08D-8245-AC38-E0EA14F7F692}" destId="{D88383CE-303F-1843-A0BF-2CA773E8647F}" srcOrd="4" destOrd="0" presId="urn:microsoft.com/office/officeart/2005/8/layout/default"/>
    <dgm:cxn modelId="{7439BF39-AB20-6D47-A3DB-341DAA7C461D}" type="presParOf" srcId="{D9D08B38-C08D-8245-AC38-E0EA14F7F692}" destId="{98CD0BB5-601A-D548-82D7-8C32AEB4EDA8}" srcOrd="5" destOrd="0" presId="urn:microsoft.com/office/officeart/2005/8/layout/default"/>
    <dgm:cxn modelId="{024AD2E0-0179-7F42-A825-451CD55889E6}" type="presParOf" srcId="{D9D08B38-C08D-8245-AC38-E0EA14F7F692}" destId="{DC3AC136-77B1-6549-A56E-7B310AA8571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AEA598-AA11-45A5-84F6-EDC2538EBFEF}"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US"/>
        </a:p>
      </dgm:t>
    </dgm:pt>
    <dgm:pt modelId="{31EBBF2E-B79A-4DB8-A99C-BDF6A4B84013}">
      <dgm:prSet/>
      <dgm:spPr/>
      <dgm:t>
        <a:bodyPr/>
        <a:lstStyle/>
        <a:p>
          <a:r>
            <a:rPr lang="en-US"/>
            <a:t>Anosognosia</a:t>
          </a:r>
        </a:p>
      </dgm:t>
    </dgm:pt>
    <dgm:pt modelId="{2A30C00B-A5E6-4B4F-97E7-FBF55F0041EE}" type="parTrans" cxnId="{6475B612-3829-4B1F-A822-64B7D12E6603}">
      <dgm:prSet/>
      <dgm:spPr/>
      <dgm:t>
        <a:bodyPr/>
        <a:lstStyle/>
        <a:p>
          <a:endParaRPr lang="en-US"/>
        </a:p>
      </dgm:t>
    </dgm:pt>
    <dgm:pt modelId="{45E672C7-8BA3-4D1E-8AED-CBE0F71DC3DB}" type="sibTrans" cxnId="{6475B612-3829-4B1F-A822-64B7D12E6603}">
      <dgm:prSet/>
      <dgm:spPr/>
      <dgm:t>
        <a:bodyPr/>
        <a:lstStyle/>
        <a:p>
          <a:endParaRPr lang="en-US"/>
        </a:p>
      </dgm:t>
    </dgm:pt>
    <dgm:pt modelId="{E0AD03E2-D630-449D-960C-6ED18DAF643B}">
      <dgm:prSet/>
      <dgm:spPr/>
      <dgm:t>
        <a:bodyPr/>
        <a:lstStyle/>
        <a:p>
          <a:r>
            <a:rPr lang="en-US"/>
            <a:t>Inability to realize they are ill </a:t>
          </a:r>
        </a:p>
      </dgm:t>
    </dgm:pt>
    <dgm:pt modelId="{4177C207-4100-40DE-98C2-4A85727D77CC}" type="parTrans" cxnId="{C89C6AEA-3FF9-4D9F-89AB-B42DCFC238F1}">
      <dgm:prSet/>
      <dgm:spPr/>
      <dgm:t>
        <a:bodyPr/>
        <a:lstStyle/>
        <a:p>
          <a:endParaRPr lang="en-US"/>
        </a:p>
      </dgm:t>
    </dgm:pt>
    <dgm:pt modelId="{A4219421-0762-40FA-B7EF-07E5212705C0}" type="sibTrans" cxnId="{C89C6AEA-3FF9-4D9F-89AB-B42DCFC238F1}">
      <dgm:prSet/>
      <dgm:spPr/>
      <dgm:t>
        <a:bodyPr/>
        <a:lstStyle/>
        <a:p>
          <a:endParaRPr lang="en-US"/>
        </a:p>
      </dgm:t>
    </dgm:pt>
    <dgm:pt modelId="{C9CD5186-0CE7-47F0-9A32-1594B0F47220}">
      <dgm:prSet/>
      <dgm:spPr/>
      <dgm:t>
        <a:bodyPr/>
        <a:lstStyle/>
        <a:p>
          <a:r>
            <a:rPr lang="en-US"/>
            <a:t>Caused by the illness itself </a:t>
          </a:r>
        </a:p>
      </dgm:t>
    </dgm:pt>
    <dgm:pt modelId="{036DE30C-7C8E-4B24-83CF-F9FF5FC9AFA8}" type="parTrans" cxnId="{52721D68-734A-4EBD-8E6E-2D922A71EE67}">
      <dgm:prSet/>
      <dgm:spPr/>
      <dgm:t>
        <a:bodyPr/>
        <a:lstStyle/>
        <a:p>
          <a:endParaRPr lang="en-US"/>
        </a:p>
      </dgm:t>
    </dgm:pt>
    <dgm:pt modelId="{4038D4FB-BA56-4C61-8F9A-3918D987D7E4}" type="sibTrans" cxnId="{52721D68-734A-4EBD-8E6E-2D922A71EE67}">
      <dgm:prSet/>
      <dgm:spPr/>
      <dgm:t>
        <a:bodyPr/>
        <a:lstStyle/>
        <a:p>
          <a:endParaRPr lang="en-US"/>
        </a:p>
      </dgm:t>
    </dgm:pt>
    <dgm:pt modelId="{FF131A3B-54A6-48FE-A607-C481B23E9C8E}">
      <dgm:prSet/>
      <dgm:spPr/>
      <dgm:t>
        <a:bodyPr/>
        <a:lstStyle/>
        <a:p>
          <a:r>
            <a:rPr lang="en-US"/>
            <a:t>May result in resistance to or cessation of treatment</a:t>
          </a:r>
        </a:p>
      </dgm:t>
    </dgm:pt>
    <dgm:pt modelId="{79DB503B-9FE5-4FB0-B1DF-9CB9592327CF}" type="parTrans" cxnId="{774B0426-13FC-4114-A2D4-50CB03FC642E}">
      <dgm:prSet/>
      <dgm:spPr/>
      <dgm:t>
        <a:bodyPr/>
        <a:lstStyle/>
        <a:p>
          <a:endParaRPr lang="en-US"/>
        </a:p>
      </dgm:t>
    </dgm:pt>
    <dgm:pt modelId="{42057A07-EC25-4E38-B9C7-9C951BD8F50B}" type="sibTrans" cxnId="{774B0426-13FC-4114-A2D4-50CB03FC642E}">
      <dgm:prSet/>
      <dgm:spPr/>
      <dgm:t>
        <a:bodyPr/>
        <a:lstStyle/>
        <a:p>
          <a:endParaRPr lang="en-US"/>
        </a:p>
      </dgm:t>
    </dgm:pt>
    <dgm:pt modelId="{195F4DFE-4677-4C4F-AA02-3A793FBDF24A}">
      <dgm:prSet/>
      <dgm:spPr/>
      <dgm:t>
        <a:bodyPr/>
        <a:lstStyle/>
        <a:p>
          <a:r>
            <a:rPr lang="en-US"/>
            <a:t>Often combined with paranoia so that accepting help is impossible</a:t>
          </a:r>
        </a:p>
      </dgm:t>
    </dgm:pt>
    <dgm:pt modelId="{42E96B66-11CF-4EC0-B17B-69263A92D8D7}" type="parTrans" cxnId="{2ED16FA3-17C6-4F77-8275-1AEE3582875D}">
      <dgm:prSet/>
      <dgm:spPr/>
      <dgm:t>
        <a:bodyPr/>
        <a:lstStyle/>
        <a:p>
          <a:endParaRPr lang="en-US"/>
        </a:p>
      </dgm:t>
    </dgm:pt>
    <dgm:pt modelId="{797A3893-D6AA-46D1-8DFE-D7E570AC60D9}" type="sibTrans" cxnId="{2ED16FA3-17C6-4F77-8275-1AEE3582875D}">
      <dgm:prSet/>
      <dgm:spPr/>
      <dgm:t>
        <a:bodyPr/>
        <a:lstStyle/>
        <a:p>
          <a:endParaRPr lang="en-US"/>
        </a:p>
      </dgm:t>
    </dgm:pt>
    <dgm:pt modelId="{F981B10F-9C49-40C9-80CE-6084C0390F41}">
      <dgm:prSet/>
      <dgm:spPr/>
      <dgm:t>
        <a:bodyPr/>
        <a:lstStyle/>
        <a:p>
          <a:r>
            <a:rPr lang="en-US"/>
            <a:t>Nurse’s self-assessment</a:t>
          </a:r>
        </a:p>
      </dgm:t>
    </dgm:pt>
    <dgm:pt modelId="{85985520-D944-4BD4-AB34-4FEF9C52FB47}" type="parTrans" cxnId="{82EB2F86-EFC1-41B0-82F6-995AF5E4F43D}">
      <dgm:prSet/>
      <dgm:spPr/>
      <dgm:t>
        <a:bodyPr/>
        <a:lstStyle/>
        <a:p>
          <a:endParaRPr lang="en-US"/>
        </a:p>
      </dgm:t>
    </dgm:pt>
    <dgm:pt modelId="{3D18E688-C625-480F-B4F7-FBC1E6E23BEF}" type="sibTrans" cxnId="{82EB2F86-EFC1-41B0-82F6-995AF5E4F43D}">
      <dgm:prSet/>
      <dgm:spPr/>
      <dgm:t>
        <a:bodyPr/>
        <a:lstStyle/>
        <a:p>
          <a:endParaRPr lang="en-US"/>
        </a:p>
      </dgm:t>
    </dgm:pt>
    <dgm:pt modelId="{C718B684-4E58-41A9-9764-993CA52FC8AA}">
      <dgm:prSet/>
      <dgm:spPr/>
      <dgm:t>
        <a:bodyPr/>
        <a:lstStyle/>
        <a:p>
          <a:r>
            <a:rPr lang="en-US"/>
            <a:t>Anxiety or fear</a:t>
          </a:r>
        </a:p>
      </dgm:t>
    </dgm:pt>
    <dgm:pt modelId="{CFC2A77B-DC76-4016-B8C8-C94E6ABACD67}" type="parTrans" cxnId="{EF79B23D-9768-4E1D-8677-7A080B5FB4F1}">
      <dgm:prSet/>
      <dgm:spPr/>
      <dgm:t>
        <a:bodyPr/>
        <a:lstStyle/>
        <a:p>
          <a:endParaRPr lang="en-US"/>
        </a:p>
      </dgm:t>
    </dgm:pt>
    <dgm:pt modelId="{92C6521D-4DF4-4B51-967E-924B81EFEA6D}" type="sibTrans" cxnId="{EF79B23D-9768-4E1D-8677-7A080B5FB4F1}">
      <dgm:prSet/>
      <dgm:spPr/>
      <dgm:t>
        <a:bodyPr/>
        <a:lstStyle/>
        <a:p>
          <a:endParaRPr lang="en-US"/>
        </a:p>
      </dgm:t>
    </dgm:pt>
    <dgm:pt modelId="{8F3D83E1-B4B1-455B-BC7A-FADEA096F301}">
      <dgm:prSet/>
      <dgm:spPr/>
      <dgm:t>
        <a:bodyPr/>
        <a:lstStyle/>
        <a:p>
          <a:r>
            <a:rPr lang="en-US"/>
            <a:t>Frustration</a:t>
          </a:r>
        </a:p>
      </dgm:t>
    </dgm:pt>
    <dgm:pt modelId="{1E741FE0-F49C-4F7E-B84D-B32F127286BA}" type="parTrans" cxnId="{BCA2D628-AC68-45D5-9257-EA6926606CE4}">
      <dgm:prSet/>
      <dgm:spPr/>
      <dgm:t>
        <a:bodyPr/>
        <a:lstStyle/>
        <a:p>
          <a:endParaRPr lang="en-US"/>
        </a:p>
      </dgm:t>
    </dgm:pt>
    <dgm:pt modelId="{4AA2278A-C54A-41AD-B06E-CA4226C5E1B0}" type="sibTrans" cxnId="{BCA2D628-AC68-45D5-9257-EA6926606CE4}">
      <dgm:prSet/>
      <dgm:spPr/>
      <dgm:t>
        <a:bodyPr/>
        <a:lstStyle/>
        <a:p>
          <a:endParaRPr lang="en-US"/>
        </a:p>
      </dgm:t>
    </dgm:pt>
    <dgm:pt modelId="{7F508714-AA28-4D8B-8418-B5090815353A}">
      <dgm:prSet/>
      <dgm:spPr/>
      <dgm:t>
        <a:bodyPr/>
        <a:lstStyle/>
        <a:p>
          <a:r>
            <a:rPr lang="en-US"/>
            <a:t>Expectations</a:t>
          </a:r>
        </a:p>
      </dgm:t>
    </dgm:pt>
    <dgm:pt modelId="{9A9375E0-7E7C-4FA5-BD48-41DFA583F7AD}" type="parTrans" cxnId="{A2FA93A0-B05B-4082-B7A6-195ACFD8C2C9}">
      <dgm:prSet/>
      <dgm:spPr/>
      <dgm:t>
        <a:bodyPr/>
        <a:lstStyle/>
        <a:p>
          <a:endParaRPr lang="en-US"/>
        </a:p>
      </dgm:t>
    </dgm:pt>
    <dgm:pt modelId="{5CECCCA5-F808-45AC-B626-66E62B2DFBED}" type="sibTrans" cxnId="{A2FA93A0-B05B-4082-B7A6-195ACFD8C2C9}">
      <dgm:prSet/>
      <dgm:spPr/>
      <dgm:t>
        <a:bodyPr/>
        <a:lstStyle/>
        <a:p>
          <a:endParaRPr lang="en-US"/>
        </a:p>
      </dgm:t>
    </dgm:pt>
    <dgm:pt modelId="{A45ABF97-4E41-3B46-85D3-5B3D6C7E4932}" type="pres">
      <dgm:prSet presAssocID="{2DAEA598-AA11-45A5-84F6-EDC2538EBFEF}" presName="linear" presStyleCnt="0">
        <dgm:presLayoutVars>
          <dgm:animLvl val="lvl"/>
          <dgm:resizeHandles val="exact"/>
        </dgm:presLayoutVars>
      </dgm:prSet>
      <dgm:spPr/>
    </dgm:pt>
    <dgm:pt modelId="{71B39CF2-CA65-C342-9D73-ED32FDECD080}" type="pres">
      <dgm:prSet presAssocID="{31EBBF2E-B79A-4DB8-A99C-BDF6A4B84013}" presName="parentText" presStyleLbl="node1" presStyleIdx="0" presStyleCnt="2">
        <dgm:presLayoutVars>
          <dgm:chMax val="0"/>
          <dgm:bulletEnabled val="1"/>
        </dgm:presLayoutVars>
      </dgm:prSet>
      <dgm:spPr/>
    </dgm:pt>
    <dgm:pt modelId="{6E46DBB5-F98E-3F42-B66B-7790761CFF03}" type="pres">
      <dgm:prSet presAssocID="{31EBBF2E-B79A-4DB8-A99C-BDF6A4B84013}" presName="childText" presStyleLbl="revTx" presStyleIdx="0" presStyleCnt="2">
        <dgm:presLayoutVars>
          <dgm:bulletEnabled val="1"/>
        </dgm:presLayoutVars>
      </dgm:prSet>
      <dgm:spPr/>
    </dgm:pt>
    <dgm:pt modelId="{23189779-E085-C542-A21E-E306D3C4F295}" type="pres">
      <dgm:prSet presAssocID="{F981B10F-9C49-40C9-80CE-6084C0390F41}" presName="parentText" presStyleLbl="node1" presStyleIdx="1" presStyleCnt="2">
        <dgm:presLayoutVars>
          <dgm:chMax val="0"/>
          <dgm:bulletEnabled val="1"/>
        </dgm:presLayoutVars>
      </dgm:prSet>
      <dgm:spPr/>
    </dgm:pt>
    <dgm:pt modelId="{B4440FF6-FF21-CA4B-8C38-5C6DBEC70925}" type="pres">
      <dgm:prSet presAssocID="{F981B10F-9C49-40C9-80CE-6084C0390F41}" presName="childText" presStyleLbl="revTx" presStyleIdx="1" presStyleCnt="2">
        <dgm:presLayoutVars>
          <dgm:bulletEnabled val="1"/>
        </dgm:presLayoutVars>
      </dgm:prSet>
      <dgm:spPr/>
    </dgm:pt>
  </dgm:ptLst>
  <dgm:cxnLst>
    <dgm:cxn modelId="{F6D16B03-A34B-F747-ADD4-3BEF93A9653D}" type="presOf" srcId="{7F508714-AA28-4D8B-8418-B5090815353A}" destId="{B4440FF6-FF21-CA4B-8C38-5C6DBEC70925}" srcOrd="0" destOrd="2" presId="urn:microsoft.com/office/officeart/2005/8/layout/vList2"/>
    <dgm:cxn modelId="{6475B612-3829-4B1F-A822-64B7D12E6603}" srcId="{2DAEA598-AA11-45A5-84F6-EDC2538EBFEF}" destId="{31EBBF2E-B79A-4DB8-A99C-BDF6A4B84013}" srcOrd="0" destOrd="0" parTransId="{2A30C00B-A5E6-4B4F-97E7-FBF55F0041EE}" sibTransId="{45E672C7-8BA3-4D1E-8AED-CBE0F71DC3DB}"/>
    <dgm:cxn modelId="{59C18316-98ED-1E42-977C-B945EB9C4C81}" type="presOf" srcId="{E0AD03E2-D630-449D-960C-6ED18DAF643B}" destId="{6E46DBB5-F98E-3F42-B66B-7790761CFF03}" srcOrd="0" destOrd="0" presId="urn:microsoft.com/office/officeart/2005/8/layout/vList2"/>
    <dgm:cxn modelId="{774B0426-13FC-4114-A2D4-50CB03FC642E}" srcId="{31EBBF2E-B79A-4DB8-A99C-BDF6A4B84013}" destId="{FF131A3B-54A6-48FE-A607-C481B23E9C8E}" srcOrd="2" destOrd="0" parTransId="{79DB503B-9FE5-4FB0-B1DF-9CB9592327CF}" sibTransId="{42057A07-EC25-4E38-B9C7-9C951BD8F50B}"/>
    <dgm:cxn modelId="{BCA2D628-AC68-45D5-9257-EA6926606CE4}" srcId="{F981B10F-9C49-40C9-80CE-6084C0390F41}" destId="{8F3D83E1-B4B1-455B-BC7A-FADEA096F301}" srcOrd="1" destOrd="0" parTransId="{1E741FE0-F49C-4F7E-B84D-B32F127286BA}" sibTransId="{4AA2278A-C54A-41AD-B06E-CA4226C5E1B0}"/>
    <dgm:cxn modelId="{EF79B23D-9768-4E1D-8677-7A080B5FB4F1}" srcId="{F981B10F-9C49-40C9-80CE-6084C0390F41}" destId="{C718B684-4E58-41A9-9764-993CA52FC8AA}" srcOrd="0" destOrd="0" parTransId="{CFC2A77B-DC76-4016-B8C8-C94E6ABACD67}" sibTransId="{92C6521D-4DF4-4B51-967E-924B81EFEA6D}"/>
    <dgm:cxn modelId="{5D611C4F-B5D3-B54B-9999-79F1BFE6873E}" type="presOf" srcId="{31EBBF2E-B79A-4DB8-A99C-BDF6A4B84013}" destId="{71B39CF2-CA65-C342-9D73-ED32FDECD080}" srcOrd="0" destOrd="0" presId="urn:microsoft.com/office/officeart/2005/8/layout/vList2"/>
    <dgm:cxn modelId="{52721D68-734A-4EBD-8E6E-2D922A71EE67}" srcId="{31EBBF2E-B79A-4DB8-A99C-BDF6A4B84013}" destId="{C9CD5186-0CE7-47F0-9A32-1594B0F47220}" srcOrd="1" destOrd="0" parTransId="{036DE30C-7C8E-4B24-83CF-F9FF5FC9AFA8}" sibTransId="{4038D4FB-BA56-4C61-8F9A-3918D987D7E4}"/>
    <dgm:cxn modelId="{D77BE26F-D89D-5043-8909-A2F30189C243}" type="presOf" srcId="{FF131A3B-54A6-48FE-A607-C481B23E9C8E}" destId="{6E46DBB5-F98E-3F42-B66B-7790761CFF03}" srcOrd="0" destOrd="2" presId="urn:microsoft.com/office/officeart/2005/8/layout/vList2"/>
    <dgm:cxn modelId="{82EB2F86-EFC1-41B0-82F6-995AF5E4F43D}" srcId="{2DAEA598-AA11-45A5-84F6-EDC2538EBFEF}" destId="{F981B10F-9C49-40C9-80CE-6084C0390F41}" srcOrd="1" destOrd="0" parTransId="{85985520-D944-4BD4-AB34-4FEF9C52FB47}" sibTransId="{3D18E688-C625-480F-B4F7-FBC1E6E23BEF}"/>
    <dgm:cxn modelId="{0BB5CA91-3A29-A84E-BEEF-5CC2E188DE74}" type="presOf" srcId="{2DAEA598-AA11-45A5-84F6-EDC2538EBFEF}" destId="{A45ABF97-4E41-3B46-85D3-5B3D6C7E4932}" srcOrd="0" destOrd="0" presId="urn:microsoft.com/office/officeart/2005/8/layout/vList2"/>
    <dgm:cxn modelId="{D8DEE491-B8B3-1C4A-B1CA-974E13044090}" type="presOf" srcId="{C718B684-4E58-41A9-9764-993CA52FC8AA}" destId="{B4440FF6-FF21-CA4B-8C38-5C6DBEC70925}" srcOrd="0" destOrd="0" presId="urn:microsoft.com/office/officeart/2005/8/layout/vList2"/>
    <dgm:cxn modelId="{440B7497-7138-4746-B619-7A1C9E66FAD7}" type="presOf" srcId="{C9CD5186-0CE7-47F0-9A32-1594B0F47220}" destId="{6E46DBB5-F98E-3F42-B66B-7790761CFF03}" srcOrd="0" destOrd="1" presId="urn:microsoft.com/office/officeart/2005/8/layout/vList2"/>
    <dgm:cxn modelId="{A2FA93A0-B05B-4082-B7A6-195ACFD8C2C9}" srcId="{F981B10F-9C49-40C9-80CE-6084C0390F41}" destId="{7F508714-AA28-4D8B-8418-B5090815353A}" srcOrd="2" destOrd="0" parTransId="{9A9375E0-7E7C-4FA5-BD48-41DFA583F7AD}" sibTransId="{5CECCCA5-F808-45AC-B626-66E62B2DFBED}"/>
    <dgm:cxn modelId="{2ED16FA3-17C6-4F77-8275-1AEE3582875D}" srcId="{31EBBF2E-B79A-4DB8-A99C-BDF6A4B84013}" destId="{195F4DFE-4677-4C4F-AA02-3A793FBDF24A}" srcOrd="3" destOrd="0" parTransId="{42E96B66-11CF-4EC0-B17B-69263A92D8D7}" sibTransId="{797A3893-D6AA-46D1-8DFE-D7E570AC60D9}"/>
    <dgm:cxn modelId="{A6D38FAB-64D6-D844-9513-B586A4973A42}" type="presOf" srcId="{F981B10F-9C49-40C9-80CE-6084C0390F41}" destId="{23189779-E085-C542-A21E-E306D3C4F295}" srcOrd="0" destOrd="0" presId="urn:microsoft.com/office/officeart/2005/8/layout/vList2"/>
    <dgm:cxn modelId="{3B5010B7-4E54-1F42-AF45-E620C0444D8D}" type="presOf" srcId="{195F4DFE-4677-4C4F-AA02-3A793FBDF24A}" destId="{6E46DBB5-F98E-3F42-B66B-7790761CFF03}" srcOrd="0" destOrd="3" presId="urn:microsoft.com/office/officeart/2005/8/layout/vList2"/>
    <dgm:cxn modelId="{71C9A0BE-F0B2-4142-94A1-E3605CBE4E68}" type="presOf" srcId="{8F3D83E1-B4B1-455B-BC7A-FADEA096F301}" destId="{B4440FF6-FF21-CA4B-8C38-5C6DBEC70925}" srcOrd="0" destOrd="1" presId="urn:microsoft.com/office/officeart/2005/8/layout/vList2"/>
    <dgm:cxn modelId="{C89C6AEA-3FF9-4D9F-89AB-B42DCFC238F1}" srcId="{31EBBF2E-B79A-4DB8-A99C-BDF6A4B84013}" destId="{E0AD03E2-D630-449D-960C-6ED18DAF643B}" srcOrd="0" destOrd="0" parTransId="{4177C207-4100-40DE-98C2-4A85727D77CC}" sibTransId="{A4219421-0762-40FA-B7EF-07E5212705C0}"/>
    <dgm:cxn modelId="{720D8303-829E-7D4C-9EFE-7670CB278C42}" type="presParOf" srcId="{A45ABF97-4E41-3B46-85D3-5B3D6C7E4932}" destId="{71B39CF2-CA65-C342-9D73-ED32FDECD080}" srcOrd="0" destOrd="0" presId="urn:microsoft.com/office/officeart/2005/8/layout/vList2"/>
    <dgm:cxn modelId="{A162B6E8-E8A3-8743-9E3C-5ABE14DBDB4D}" type="presParOf" srcId="{A45ABF97-4E41-3B46-85D3-5B3D6C7E4932}" destId="{6E46DBB5-F98E-3F42-B66B-7790761CFF03}" srcOrd="1" destOrd="0" presId="urn:microsoft.com/office/officeart/2005/8/layout/vList2"/>
    <dgm:cxn modelId="{B9DBEBFB-B191-9C49-AB37-8605055A7845}" type="presParOf" srcId="{A45ABF97-4E41-3B46-85D3-5B3D6C7E4932}" destId="{23189779-E085-C542-A21E-E306D3C4F295}" srcOrd="2" destOrd="0" presId="urn:microsoft.com/office/officeart/2005/8/layout/vList2"/>
    <dgm:cxn modelId="{79F8401D-C540-5C4D-ABF3-99B9291CF588}" type="presParOf" srcId="{A45ABF97-4E41-3B46-85D3-5B3D6C7E4932}" destId="{B4440FF6-FF21-CA4B-8C38-5C6DBEC7092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BA2F7-7885-BE4B-8C44-CC2DD0D7461B}">
      <dsp:nvSpPr>
        <dsp:cNvPr id="0" name=""/>
        <dsp:cNvSpPr/>
      </dsp:nvSpPr>
      <dsp:spPr>
        <a:xfrm>
          <a:off x="0" y="1964"/>
          <a:ext cx="72901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6353F-DCA5-A64C-92E2-13C7AED36566}">
      <dsp:nvSpPr>
        <dsp:cNvPr id="0" name=""/>
        <dsp:cNvSpPr/>
      </dsp:nvSpPr>
      <dsp:spPr>
        <a:xfrm>
          <a:off x="0" y="1964"/>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Delusional Disorder</a:t>
          </a:r>
        </a:p>
      </dsp:txBody>
      <dsp:txXfrm>
        <a:off x="0" y="1964"/>
        <a:ext cx="7290197" cy="669799"/>
      </dsp:txXfrm>
    </dsp:sp>
    <dsp:sp modelId="{5787243B-0368-E745-80A6-5B2200FD8824}">
      <dsp:nvSpPr>
        <dsp:cNvPr id="0" name=""/>
        <dsp:cNvSpPr/>
      </dsp:nvSpPr>
      <dsp:spPr>
        <a:xfrm>
          <a:off x="0" y="671763"/>
          <a:ext cx="72901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FBA67-1045-B44A-BE8A-87BCD62BAF42}">
      <dsp:nvSpPr>
        <dsp:cNvPr id="0" name=""/>
        <dsp:cNvSpPr/>
      </dsp:nvSpPr>
      <dsp:spPr>
        <a:xfrm>
          <a:off x="0" y="671763"/>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Brief Psychotic Disorder</a:t>
          </a:r>
        </a:p>
      </dsp:txBody>
      <dsp:txXfrm>
        <a:off x="0" y="671763"/>
        <a:ext cx="7290197" cy="669799"/>
      </dsp:txXfrm>
    </dsp:sp>
    <dsp:sp modelId="{4EC18089-8979-8F4F-AB6A-10C6C8961D4C}">
      <dsp:nvSpPr>
        <dsp:cNvPr id="0" name=""/>
        <dsp:cNvSpPr/>
      </dsp:nvSpPr>
      <dsp:spPr>
        <a:xfrm>
          <a:off x="0" y="1341563"/>
          <a:ext cx="72901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35C0E-0988-6C4F-A7F0-893DDE6AC321}">
      <dsp:nvSpPr>
        <dsp:cNvPr id="0" name=""/>
        <dsp:cNvSpPr/>
      </dsp:nvSpPr>
      <dsp:spPr>
        <a:xfrm>
          <a:off x="0" y="1341563"/>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Schizophreniform Disorder</a:t>
          </a:r>
        </a:p>
      </dsp:txBody>
      <dsp:txXfrm>
        <a:off x="0" y="1341563"/>
        <a:ext cx="7290197" cy="669799"/>
      </dsp:txXfrm>
    </dsp:sp>
    <dsp:sp modelId="{82CC2CF1-DA85-3F41-B0D4-804A021409A0}">
      <dsp:nvSpPr>
        <dsp:cNvPr id="0" name=""/>
        <dsp:cNvSpPr/>
      </dsp:nvSpPr>
      <dsp:spPr>
        <a:xfrm>
          <a:off x="0" y="2011362"/>
          <a:ext cx="72901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9852F-378C-694D-967A-65967F165A3C}">
      <dsp:nvSpPr>
        <dsp:cNvPr id="0" name=""/>
        <dsp:cNvSpPr/>
      </dsp:nvSpPr>
      <dsp:spPr>
        <a:xfrm>
          <a:off x="0" y="2011362"/>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Schizoaffective Disorder</a:t>
          </a:r>
        </a:p>
      </dsp:txBody>
      <dsp:txXfrm>
        <a:off x="0" y="2011362"/>
        <a:ext cx="7290197" cy="669799"/>
      </dsp:txXfrm>
    </dsp:sp>
    <dsp:sp modelId="{7BBF3B64-5769-4A48-A05E-162E55AD435A}">
      <dsp:nvSpPr>
        <dsp:cNvPr id="0" name=""/>
        <dsp:cNvSpPr/>
      </dsp:nvSpPr>
      <dsp:spPr>
        <a:xfrm>
          <a:off x="0" y="2681161"/>
          <a:ext cx="72901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96ED6-6228-6842-B4D6-F3AE37ACF8AA}">
      <dsp:nvSpPr>
        <dsp:cNvPr id="0" name=""/>
        <dsp:cNvSpPr/>
      </dsp:nvSpPr>
      <dsp:spPr>
        <a:xfrm>
          <a:off x="0" y="2681161"/>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Substance-Induced Psychotic Disorder</a:t>
          </a:r>
        </a:p>
      </dsp:txBody>
      <dsp:txXfrm>
        <a:off x="0" y="2681161"/>
        <a:ext cx="7290197" cy="669799"/>
      </dsp:txXfrm>
    </dsp:sp>
    <dsp:sp modelId="{0CC9F7A3-FF87-1240-9ECE-09DBCF881E70}">
      <dsp:nvSpPr>
        <dsp:cNvPr id="0" name=""/>
        <dsp:cNvSpPr/>
      </dsp:nvSpPr>
      <dsp:spPr>
        <a:xfrm>
          <a:off x="0" y="3350961"/>
          <a:ext cx="7290197"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3D2AB-4354-624E-80ED-67582A58FAD7}">
      <dsp:nvSpPr>
        <dsp:cNvPr id="0" name=""/>
        <dsp:cNvSpPr/>
      </dsp:nvSpPr>
      <dsp:spPr>
        <a:xfrm>
          <a:off x="0" y="3350961"/>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Psychotic Disorder due to a medical condition</a:t>
          </a:r>
        </a:p>
      </dsp:txBody>
      <dsp:txXfrm>
        <a:off x="0" y="3350961"/>
        <a:ext cx="7290197" cy="6697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66E4-4DC8-C74D-8105-E1026C72B701}">
      <dsp:nvSpPr>
        <dsp:cNvPr id="0" name=""/>
        <dsp:cNvSpPr/>
      </dsp:nvSpPr>
      <dsp:spPr>
        <a:xfrm>
          <a:off x="0" y="10482"/>
          <a:ext cx="7290197" cy="6388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Positive symptoms</a:t>
          </a:r>
        </a:p>
      </dsp:txBody>
      <dsp:txXfrm>
        <a:off x="31185" y="41667"/>
        <a:ext cx="7227827" cy="576449"/>
      </dsp:txXfrm>
    </dsp:sp>
    <dsp:sp modelId="{3DF185E3-E547-CA43-B0E0-F2594F6788F4}">
      <dsp:nvSpPr>
        <dsp:cNvPr id="0" name=""/>
        <dsp:cNvSpPr/>
      </dsp:nvSpPr>
      <dsp:spPr>
        <a:xfrm>
          <a:off x="0" y="649302"/>
          <a:ext cx="7290197"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Disturbed sensory perception</a:t>
          </a:r>
        </a:p>
        <a:p>
          <a:pPr marL="457200" lvl="2" indent="-228600" algn="l" defTabSz="977900">
            <a:lnSpc>
              <a:spcPct val="90000"/>
            </a:lnSpc>
            <a:spcBef>
              <a:spcPct val="0"/>
            </a:spcBef>
            <a:spcAft>
              <a:spcPct val="20000"/>
            </a:spcAft>
            <a:buChar char="•"/>
          </a:pPr>
          <a:r>
            <a:rPr lang="en-US" sz="2200" kern="1200"/>
            <a:t>Formerly Disturbed Thought Process</a:t>
          </a:r>
        </a:p>
        <a:p>
          <a:pPr marL="228600" lvl="1" indent="-228600" algn="l" defTabSz="977900">
            <a:lnSpc>
              <a:spcPct val="90000"/>
            </a:lnSpc>
            <a:spcBef>
              <a:spcPct val="0"/>
            </a:spcBef>
            <a:spcAft>
              <a:spcPct val="20000"/>
            </a:spcAft>
            <a:buChar char="•"/>
          </a:pPr>
          <a:r>
            <a:rPr lang="en-US" sz="2200" kern="1200"/>
            <a:t>Risk for self-directed or other-directed violence</a:t>
          </a:r>
        </a:p>
        <a:p>
          <a:pPr marL="228600" lvl="1" indent="-228600" algn="l" defTabSz="977900">
            <a:lnSpc>
              <a:spcPct val="90000"/>
            </a:lnSpc>
            <a:spcBef>
              <a:spcPct val="0"/>
            </a:spcBef>
            <a:spcAft>
              <a:spcPct val="20000"/>
            </a:spcAft>
            <a:buChar char="•"/>
          </a:pPr>
          <a:r>
            <a:rPr lang="en-US" sz="2200" kern="1200"/>
            <a:t>Impaired verbal communication</a:t>
          </a:r>
        </a:p>
      </dsp:txBody>
      <dsp:txXfrm>
        <a:off x="0" y="649302"/>
        <a:ext cx="7290197" cy="1362060"/>
      </dsp:txXfrm>
    </dsp:sp>
    <dsp:sp modelId="{4D6F1750-3005-404D-AB31-3D6622667838}">
      <dsp:nvSpPr>
        <dsp:cNvPr id="0" name=""/>
        <dsp:cNvSpPr/>
      </dsp:nvSpPr>
      <dsp:spPr>
        <a:xfrm>
          <a:off x="0" y="2011362"/>
          <a:ext cx="7290197" cy="6388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Negative symptoms</a:t>
          </a:r>
        </a:p>
      </dsp:txBody>
      <dsp:txXfrm>
        <a:off x="31185" y="2042547"/>
        <a:ext cx="7227827" cy="576449"/>
      </dsp:txXfrm>
    </dsp:sp>
    <dsp:sp modelId="{7B50D256-1976-7A49-BB89-748578794CCE}">
      <dsp:nvSpPr>
        <dsp:cNvPr id="0" name=""/>
        <dsp:cNvSpPr/>
      </dsp:nvSpPr>
      <dsp:spPr>
        <a:xfrm>
          <a:off x="0" y="2650182"/>
          <a:ext cx="7290197" cy="136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Social isolation</a:t>
          </a:r>
        </a:p>
        <a:p>
          <a:pPr marL="228600" lvl="1" indent="-228600" algn="l" defTabSz="977900">
            <a:lnSpc>
              <a:spcPct val="90000"/>
            </a:lnSpc>
            <a:spcBef>
              <a:spcPct val="0"/>
            </a:spcBef>
            <a:spcAft>
              <a:spcPct val="20000"/>
            </a:spcAft>
            <a:buChar char="•"/>
          </a:pPr>
          <a:r>
            <a:rPr lang="en-US" sz="2200" kern="1200"/>
            <a:t>Chronic low self-esteem</a:t>
          </a:r>
        </a:p>
        <a:p>
          <a:pPr marL="228600" lvl="1" indent="-228600" algn="l" defTabSz="977900">
            <a:lnSpc>
              <a:spcPct val="90000"/>
            </a:lnSpc>
            <a:spcBef>
              <a:spcPct val="0"/>
            </a:spcBef>
            <a:spcAft>
              <a:spcPct val="20000"/>
            </a:spcAft>
            <a:buChar char="•"/>
          </a:pPr>
          <a:r>
            <a:rPr lang="en-US" sz="2200" kern="1200"/>
            <a:t>Powerlessness</a:t>
          </a:r>
        </a:p>
        <a:p>
          <a:pPr marL="228600" lvl="1" indent="-228600" algn="l" defTabSz="977900">
            <a:lnSpc>
              <a:spcPct val="90000"/>
            </a:lnSpc>
            <a:spcBef>
              <a:spcPct val="0"/>
            </a:spcBef>
            <a:spcAft>
              <a:spcPct val="20000"/>
            </a:spcAft>
            <a:buChar char="•"/>
          </a:pPr>
          <a:r>
            <a:rPr lang="en-US" sz="2200" kern="1200"/>
            <a:t>Impaired Health Maintenance	</a:t>
          </a:r>
        </a:p>
      </dsp:txBody>
      <dsp:txXfrm>
        <a:off x="0" y="2650182"/>
        <a:ext cx="7290197" cy="1362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13346-EFAD-4C34-90FA-425C099C019E}">
      <dsp:nvSpPr>
        <dsp:cNvPr id="0" name=""/>
        <dsp:cNvSpPr/>
      </dsp:nvSpPr>
      <dsp:spPr>
        <a:xfrm>
          <a:off x="-100810" y="7282"/>
          <a:ext cx="8229600" cy="1308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1C6872-5F68-4212-8615-B12B3DAA54C7}">
      <dsp:nvSpPr>
        <dsp:cNvPr id="0" name=""/>
        <dsp:cNvSpPr/>
      </dsp:nvSpPr>
      <dsp:spPr>
        <a:xfrm>
          <a:off x="295002" y="301689"/>
          <a:ext cx="719660" cy="719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C45C7F-2479-4DD4-AD82-DC192F3E4824}">
      <dsp:nvSpPr>
        <dsp:cNvPr id="0" name=""/>
        <dsp:cNvSpPr/>
      </dsp:nvSpPr>
      <dsp:spPr>
        <a:xfrm>
          <a:off x="1410477" y="7282"/>
          <a:ext cx="3703320" cy="1308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80" tIns="138480" rIns="138480" bIns="138480" numCol="1" spcCol="1270" anchor="ctr" anchorCtr="0">
          <a:noAutofit/>
        </a:bodyPr>
        <a:lstStyle/>
        <a:p>
          <a:pPr marL="0" lvl="0" indent="0" algn="l" defTabSz="1111250">
            <a:lnSpc>
              <a:spcPct val="100000"/>
            </a:lnSpc>
            <a:spcBef>
              <a:spcPct val="0"/>
            </a:spcBef>
            <a:spcAft>
              <a:spcPct val="35000"/>
            </a:spcAft>
            <a:buNone/>
          </a:pPr>
          <a:r>
            <a:rPr lang="en-US" sz="2500" kern="1200"/>
            <a:t>Phase I—acute</a:t>
          </a:r>
        </a:p>
      </dsp:txBody>
      <dsp:txXfrm>
        <a:off x="1410477" y="7282"/>
        <a:ext cx="3703320" cy="1308474"/>
      </dsp:txXfrm>
    </dsp:sp>
    <dsp:sp modelId="{B2737BE5-D811-438A-A4D0-3932230CFB36}">
      <dsp:nvSpPr>
        <dsp:cNvPr id="0" name=""/>
        <dsp:cNvSpPr/>
      </dsp:nvSpPr>
      <dsp:spPr>
        <a:xfrm>
          <a:off x="4931508" y="7282"/>
          <a:ext cx="3376612" cy="1308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80" tIns="138480" rIns="138480" bIns="138480" numCol="1" spcCol="1270" anchor="ctr" anchorCtr="0">
          <a:noAutofit/>
        </a:bodyPr>
        <a:lstStyle/>
        <a:p>
          <a:pPr marL="0" lvl="0" indent="0" algn="l" defTabSz="1066800">
            <a:lnSpc>
              <a:spcPct val="100000"/>
            </a:lnSpc>
            <a:spcBef>
              <a:spcPct val="0"/>
            </a:spcBef>
            <a:spcAft>
              <a:spcPct val="35000"/>
            </a:spcAft>
            <a:buNone/>
          </a:pPr>
          <a:r>
            <a:rPr lang="en-US" sz="2400" kern="1200" dirty="0"/>
            <a:t>Patient safety and medical stabilization</a:t>
          </a:r>
        </a:p>
      </dsp:txBody>
      <dsp:txXfrm>
        <a:off x="4931508" y="7282"/>
        <a:ext cx="3376612" cy="1308474"/>
      </dsp:txXfrm>
    </dsp:sp>
    <dsp:sp modelId="{0495DFD1-491D-47BD-BB84-E7EDE4C40C90}">
      <dsp:nvSpPr>
        <dsp:cNvPr id="0" name=""/>
        <dsp:cNvSpPr/>
      </dsp:nvSpPr>
      <dsp:spPr>
        <a:xfrm>
          <a:off x="-100810" y="1642875"/>
          <a:ext cx="8229600" cy="1308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9C4D24-8ED0-42CE-9B62-15DF1494194F}">
      <dsp:nvSpPr>
        <dsp:cNvPr id="0" name=""/>
        <dsp:cNvSpPr/>
      </dsp:nvSpPr>
      <dsp:spPr>
        <a:xfrm>
          <a:off x="295002" y="1937282"/>
          <a:ext cx="719660" cy="719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ED9B9-DB78-4655-967B-7292A4928C0B}">
      <dsp:nvSpPr>
        <dsp:cNvPr id="0" name=""/>
        <dsp:cNvSpPr/>
      </dsp:nvSpPr>
      <dsp:spPr>
        <a:xfrm>
          <a:off x="1410477" y="1642875"/>
          <a:ext cx="3703320" cy="1308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80" tIns="138480" rIns="138480" bIns="138480" numCol="1" spcCol="1270" anchor="ctr" anchorCtr="0">
          <a:noAutofit/>
        </a:bodyPr>
        <a:lstStyle/>
        <a:p>
          <a:pPr marL="0" lvl="0" indent="0" algn="l" defTabSz="1111250">
            <a:lnSpc>
              <a:spcPct val="100000"/>
            </a:lnSpc>
            <a:spcBef>
              <a:spcPct val="0"/>
            </a:spcBef>
            <a:spcAft>
              <a:spcPct val="35000"/>
            </a:spcAft>
            <a:buNone/>
          </a:pPr>
          <a:r>
            <a:rPr lang="en-US" sz="2500" kern="1200"/>
            <a:t>Phase II—stabilization</a:t>
          </a:r>
        </a:p>
      </dsp:txBody>
      <dsp:txXfrm>
        <a:off x="1410477" y="1642875"/>
        <a:ext cx="3703320" cy="1308474"/>
      </dsp:txXfrm>
    </dsp:sp>
    <dsp:sp modelId="{A674C1FD-329E-4364-B8E3-795FB2A1F8E0}">
      <dsp:nvSpPr>
        <dsp:cNvPr id="0" name=""/>
        <dsp:cNvSpPr/>
      </dsp:nvSpPr>
      <dsp:spPr>
        <a:xfrm>
          <a:off x="4913632" y="1642875"/>
          <a:ext cx="3412365" cy="1308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80" tIns="138480" rIns="138480" bIns="138480" numCol="1" spcCol="1270" anchor="ctr" anchorCtr="0">
          <a:noAutofit/>
        </a:bodyPr>
        <a:lstStyle/>
        <a:p>
          <a:pPr marL="0" lvl="0" indent="0" algn="l" defTabSz="800100">
            <a:lnSpc>
              <a:spcPct val="100000"/>
            </a:lnSpc>
            <a:spcBef>
              <a:spcPct val="0"/>
            </a:spcBef>
            <a:spcAft>
              <a:spcPct val="35000"/>
            </a:spcAft>
            <a:buNone/>
          </a:pPr>
          <a:r>
            <a:rPr lang="en-US" sz="1800" kern="1200" dirty="0"/>
            <a:t>Help patient understand illness and treatment</a:t>
          </a:r>
        </a:p>
        <a:p>
          <a:pPr marL="0" lvl="0" indent="0" algn="l" defTabSz="800100">
            <a:lnSpc>
              <a:spcPct val="100000"/>
            </a:lnSpc>
            <a:spcBef>
              <a:spcPct val="0"/>
            </a:spcBef>
            <a:spcAft>
              <a:spcPct val="35000"/>
            </a:spcAft>
            <a:buNone/>
          </a:pPr>
          <a:r>
            <a:rPr lang="en-US" sz="1800" kern="1200" dirty="0"/>
            <a:t>Stabilize medications</a:t>
          </a:r>
        </a:p>
        <a:p>
          <a:pPr marL="0" lvl="0" indent="0" algn="l" defTabSz="800100">
            <a:lnSpc>
              <a:spcPct val="100000"/>
            </a:lnSpc>
            <a:spcBef>
              <a:spcPct val="0"/>
            </a:spcBef>
            <a:spcAft>
              <a:spcPct val="35000"/>
            </a:spcAft>
            <a:buNone/>
          </a:pPr>
          <a:r>
            <a:rPr lang="en-US" sz="1800" kern="1200" dirty="0"/>
            <a:t>Control or cope with symptoms</a:t>
          </a:r>
        </a:p>
      </dsp:txBody>
      <dsp:txXfrm>
        <a:off x="4913632" y="1642875"/>
        <a:ext cx="3412365" cy="1308474"/>
      </dsp:txXfrm>
    </dsp:sp>
    <dsp:sp modelId="{A05211DD-0369-4E79-8FFB-87CB1A3B6793}">
      <dsp:nvSpPr>
        <dsp:cNvPr id="0" name=""/>
        <dsp:cNvSpPr/>
      </dsp:nvSpPr>
      <dsp:spPr>
        <a:xfrm>
          <a:off x="-100810" y="3278468"/>
          <a:ext cx="8229600" cy="130847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A0C208-2C44-4ABC-91C0-3AB96436BAAC}">
      <dsp:nvSpPr>
        <dsp:cNvPr id="0" name=""/>
        <dsp:cNvSpPr/>
      </dsp:nvSpPr>
      <dsp:spPr>
        <a:xfrm>
          <a:off x="295002" y="3572874"/>
          <a:ext cx="719660" cy="719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6C3F31-195D-47B8-8679-3C7964111D1D}">
      <dsp:nvSpPr>
        <dsp:cNvPr id="0" name=""/>
        <dsp:cNvSpPr/>
      </dsp:nvSpPr>
      <dsp:spPr>
        <a:xfrm>
          <a:off x="1410477" y="3278468"/>
          <a:ext cx="3703320" cy="1308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80" tIns="138480" rIns="138480" bIns="138480" numCol="1" spcCol="1270" anchor="ctr" anchorCtr="0">
          <a:noAutofit/>
        </a:bodyPr>
        <a:lstStyle/>
        <a:p>
          <a:pPr marL="0" lvl="0" indent="0" algn="l" defTabSz="1111250">
            <a:lnSpc>
              <a:spcPct val="100000"/>
            </a:lnSpc>
            <a:spcBef>
              <a:spcPct val="0"/>
            </a:spcBef>
            <a:spcAft>
              <a:spcPct val="35000"/>
            </a:spcAft>
            <a:buNone/>
          </a:pPr>
          <a:r>
            <a:rPr lang="en-US" sz="2500" kern="1200"/>
            <a:t>Phase III—maintenance</a:t>
          </a:r>
        </a:p>
      </dsp:txBody>
      <dsp:txXfrm>
        <a:off x="1410477" y="3278468"/>
        <a:ext cx="3703320" cy="1308474"/>
      </dsp:txXfrm>
    </dsp:sp>
    <dsp:sp modelId="{F9503641-DA39-4E4C-BB62-AB5C220AAA2F}">
      <dsp:nvSpPr>
        <dsp:cNvPr id="0" name=""/>
        <dsp:cNvSpPr/>
      </dsp:nvSpPr>
      <dsp:spPr>
        <a:xfrm>
          <a:off x="4909219" y="3278468"/>
          <a:ext cx="3421191" cy="1308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480" tIns="138480" rIns="138480" bIns="138480" numCol="1" spcCol="1270" anchor="ctr" anchorCtr="0">
          <a:noAutofit/>
        </a:bodyPr>
        <a:lstStyle/>
        <a:p>
          <a:pPr marL="0" lvl="0" indent="0" algn="l" defTabSz="800100">
            <a:lnSpc>
              <a:spcPct val="100000"/>
            </a:lnSpc>
            <a:spcBef>
              <a:spcPct val="0"/>
            </a:spcBef>
            <a:spcAft>
              <a:spcPct val="35000"/>
            </a:spcAft>
            <a:buNone/>
          </a:pPr>
          <a:r>
            <a:rPr lang="en-US" sz="1800" kern="1200" dirty="0"/>
            <a:t>Maintain achievement</a:t>
          </a:r>
        </a:p>
        <a:p>
          <a:pPr marL="0" lvl="0" indent="0" algn="l" defTabSz="800100">
            <a:lnSpc>
              <a:spcPct val="100000"/>
            </a:lnSpc>
            <a:spcBef>
              <a:spcPct val="0"/>
            </a:spcBef>
            <a:spcAft>
              <a:spcPct val="35000"/>
            </a:spcAft>
            <a:buNone/>
          </a:pPr>
          <a:r>
            <a:rPr lang="en-US" sz="1800" kern="1200" dirty="0"/>
            <a:t>Prevent relapse</a:t>
          </a:r>
        </a:p>
        <a:p>
          <a:pPr marL="0" lvl="0" indent="0" algn="l" defTabSz="800100">
            <a:lnSpc>
              <a:spcPct val="100000"/>
            </a:lnSpc>
            <a:spcBef>
              <a:spcPct val="0"/>
            </a:spcBef>
            <a:spcAft>
              <a:spcPct val="35000"/>
            </a:spcAft>
            <a:buNone/>
          </a:pPr>
          <a:r>
            <a:rPr lang="en-US" sz="1800" kern="1200" dirty="0"/>
            <a:t>Achieve independence, satisfactory quality of life</a:t>
          </a:r>
        </a:p>
      </dsp:txBody>
      <dsp:txXfrm>
        <a:off x="4909219" y="3278468"/>
        <a:ext cx="3421191" cy="13084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B8EAE-5188-4F0D-8F76-191B6DD92917}">
      <dsp:nvSpPr>
        <dsp:cNvPr id="0" name=""/>
        <dsp:cNvSpPr/>
      </dsp:nvSpPr>
      <dsp:spPr>
        <a:xfrm>
          <a:off x="0" y="420"/>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6B65F6-EE60-4421-AE8E-5522143CD84D}">
      <dsp:nvSpPr>
        <dsp:cNvPr id="0" name=""/>
        <dsp:cNvSpPr/>
      </dsp:nvSpPr>
      <dsp:spPr>
        <a:xfrm>
          <a:off x="175108" y="130666"/>
          <a:ext cx="318379" cy="31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36B3A4-4DCC-490C-9239-6D7010D0781C}">
      <dsp:nvSpPr>
        <dsp:cNvPr id="0" name=""/>
        <dsp:cNvSpPr/>
      </dsp:nvSpPr>
      <dsp:spPr>
        <a:xfrm>
          <a:off x="668596" y="420"/>
          <a:ext cx="3562884"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Psychiatric, medical, and neurological evaluation</a:t>
          </a:r>
        </a:p>
      </dsp:txBody>
      <dsp:txXfrm>
        <a:off x="668596" y="420"/>
        <a:ext cx="3562884" cy="578871"/>
      </dsp:txXfrm>
    </dsp:sp>
    <dsp:sp modelId="{7757693D-F421-40F7-96BA-CB90FEC1E9F3}">
      <dsp:nvSpPr>
        <dsp:cNvPr id="0" name=""/>
        <dsp:cNvSpPr/>
      </dsp:nvSpPr>
      <dsp:spPr>
        <a:xfrm>
          <a:off x="0" y="724010"/>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B7A1D-F02B-47BB-A35F-46CDE87BFC7C}">
      <dsp:nvSpPr>
        <dsp:cNvPr id="0" name=""/>
        <dsp:cNvSpPr/>
      </dsp:nvSpPr>
      <dsp:spPr>
        <a:xfrm>
          <a:off x="175108" y="854256"/>
          <a:ext cx="318379" cy="31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9CF91A-839D-4EB9-9AC7-94F79F5FBD39}">
      <dsp:nvSpPr>
        <dsp:cNvPr id="0" name=""/>
        <dsp:cNvSpPr/>
      </dsp:nvSpPr>
      <dsp:spPr>
        <a:xfrm>
          <a:off x="668596" y="724010"/>
          <a:ext cx="3562884"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Psychopharmacological treatment</a:t>
          </a:r>
        </a:p>
      </dsp:txBody>
      <dsp:txXfrm>
        <a:off x="668596" y="724010"/>
        <a:ext cx="3562884" cy="578871"/>
      </dsp:txXfrm>
    </dsp:sp>
    <dsp:sp modelId="{9477292D-3A3F-499B-905B-2A751675044D}">
      <dsp:nvSpPr>
        <dsp:cNvPr id="0" name=""/>
        <dsp:cNvSpPr/>
      </dsp:nvSpPr>
      <dsp:spPr>
        <a:xfrm>
          <a:off x="0" y="1447599"/>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41FB38-34D1-4102-AFD7-E1FE9E673A30}">
      <dsp:nvSpPr>
        <dsp:cNvPr id="0" name=""/>
        <dsp:cNvSpPr/>
      </dsp:nvSpPr>
      <dsp:spPr>
        <a:xfrm>
          <a:off x="175108" y="1577845"/>
          <a:ext cx="318379" cy="31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8B98D8-EA53-4069-92B7-0EFA798ADC19}">
      <dsp:nvSpPr>
        <dsp:cNvPr id="0" name=""/>
        <dsp:cNvSpPr/>
      </dsp:nvSpPr>
      <dsp:spPr>
        <a:xfrm>
          <a:off x="668596" y="1447599"/>
          <a:ext cx="3562884"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Support, psychoeducation, and guidance</a:t>
          </a:r>
        </a:p>
      </dsp:txBody>
      <dsp:txXfrm>
        <a:off x="668596" y="1447599"/>
        <a:ext cx="3562884" cy="578871"/>
      </dsp:txXfrm>
    </dsp:sp>
    <dsp:sp modelId="{EF32F053-F2FF-434E-9821-B628906C0B6B}">
      <dsp:nvSpPr>
        <dsp:cNvPr id="0" name=""/>
        <dsp:cNvSpPr/>
      </dsp:nvSpPr>
      <dsp:spPr>
        <a:xfrm>
          <a:off x="0" y="2171189"/>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8F658E-4C04-4A5C-B16C-5F787C0FF455}">
      <dsp:nvSpPr>
        <dsp:cNvPr id="0" name=""/>
        <dsp:cNvSpPr/>
      </dsp:nvSpPr>
      <dsp:spPr>
        <a:xfrm>
          <a:off x="175108" y="2301435"/>
          <a:ext cx="318379" cy="3183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553230-B5CA-4907-A053-BA73D24C18FB}">
      <dsp:nvSpPr>
        <dsp:cNvPr id="0" name=""/>
        <dsp:cNvSpPr/>
      </dsp:nvSpPr>
      <dsp:spPr>
        <a:xfrm>
          <a:off x="668596" y="2171189"/>
          <a:ext cx="3562884"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Supervision and limit setting in the milieu</a:t>
          </a:r>
        </a:p>
      </dsp:txBody>
      <dsp:txXfrm>
        <a:off x="668596" y="2171189"/>
        <a:ext cx="3562884" cy="578871"/>
      </dsp:txXfrm>
    </dsp:sp>
    <dsp:sp modelId="{6B9F3D46-D42D-4FA9-9B0E-174A7EF40D25}">
      <dsp:nvSpPr>
        <dsp:cNvPr id="0" name=""/>
        <dsp:cNvSpPr/>
      </dsp:nvSpPr>
      <dsp:spPr>
        <a:xfrm>
          <a:off x="0" y="2894778"/>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2F865A-6030-4373-946F-D8F493F4D93C}">
      <dsp:nvSpPr>
        <dsp:cNvPr id="0" name=""/>
        <dsp:cNvSpPr/>
      </dsp:nvSpPr>
      <dsp:spPr>
        <a:xfrm>
          <a:off x="175108" y="3025024"/>
          <a:ext cx="318379" cy="3183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EF7292-2D37-487B-9619-DED737B6840E}">
      <dsp:nvSpPr>
        <dsp:cNvPr id="0" name=""/>
        <dsp:cNvSpPr/>
      </dsp:nvSpPr>
      <dsp:spPr>
        <a:xfrm>
          <a:off x="668596" y="2894778"/>
          <a:ext cx="3562884"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Monitor fluid intake</a:t>
          </a:r>
        </a:p>
      </dsp:txBody>
      <dsp:txXfrm>
        <a:off x="668596" y="2894778"/>
        <a:ext cx="3562884" cy="578871"/>
      </dsp:txXfrm>
    </dsp:sp>
    <dsp:sp modelId="{57A105AA-BC88-4FEF-BA65-A809C251A06F}">
      <dsp:nvSpPr>
        <dsp:cNvPr id="0" name=""/>
        <dsp:cNvSpPr/>
      </dsp:nvSpPr>
      <dsp:spPr>
        <a:xfrm>
          <a:off x="0" y="3618368"/>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A24E6-CA50-460D-BE54-42F7FE1130A0}">
      <dsp:nvSpPr>
        <dsp:cNvPr id="0" name=""/>
        <dsp:cNvSpPr/>
      </dsp:nvSpPr>
      <dsp:spPr>
        <a:xfrm>
          <a:off x="175108" y="3748614"/>
          <a:ext cx="318379" cy="31837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C7C094-8884-4927-A77A-2FBB5F832211}">
      <dsp:nvSpPr>
        <dsp:cNvPr id="0" name=""/>
        <dsp:cNvSpPr/>
      </dsp:nvSpPr>
      <dsp:spPr>
        <a:xfrm>
          <a:off x="668596" y="3618368"/>
          <a:ext cx="3562884"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Activities and groups</a:t>
          </a:r>
        </a:p>
      </dsp:txBody>
      <dsp:txXfrm>
        <a:off x="668596" y="3618368"/>
        <a:ext cx="3562884" cy="578871"/>
      </dsp:txXfrm>
    </dsp:sp>
    <dsp:sp modelId="{CE7D144E-3E53-420C-AFD5-E1999A8DA251}">
      <dsp:nvSpPr>
        <dsp:cNvPr id="0" name=""/>
        <dsp:cNvSpPr/>
      </dsp:nvSpPr>
      <dsp:spPr>
        <a:xfrm>
          <a:off x="0" y="4341957"/>
          <a:ext cx="4231481" cy="5788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A835E7-2AEC-4BA8-BE8B-2D4E287E210D}">
      <dsp:nvSpPr>
        <dsp:cNvPr id="0" name=""/>
        <dsp:cNvSpPr/>
      </dsp:nvSpPr>
      <dsp:spPr>
        <a:xfrm>
          <a:off x="175108" y="4472203"/>
          <a:ext cx="318379" cy="31837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D91FDF-9ADE-4D73-B8EE-74747C312AE8}">
      <dsp:nvSpPr>
        <dsp:cNvPr id="0" name=""/>
        <dsp:cNvSpPr/>
      </dsp:nvSpPr>
      <dsp:spPr>
        <a:xfrm>
          <a:off x="668596" y="4341957"/>
          <a:ext cx="1904166"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711200">
            <a:lnSpc>
              <a:spcPct val="90000"/>
            </a:lnSpc>
            <a:spcBef>
              <a:spcPct val="0"/>
            </a:spcBef>
            <a:spcAft>
              <a:spcPct val="35000"/>
            </a:spcAft>
            <a:buNone/>
          </a:pPr>
          <a:r>
            <a:rPr lang="en-US" sz="1600" kern="1200"/>
            <a:t>Working with aggression</a:t>
          </a:r>
        </a:p>
      </dsp:txBody>
      <dsp:txXfrm>
        <a:off x="668596" y="4341957"/>
        <a:ext cx="1904166" cy="578871"/>
      </dsp:txXfrm>
    </dsp:sp>
    <dsp:sp modelId="{4CED8927-D4A3-4056-B73B-6F34484AC3E8}">
      <dsp:nvSpPr>
        <dsp:cNvPr id="0" name=""/>
        <dsp:cNvSpPr/>
      </dsp:nvSpPr>
      <dsp:spPr>
        <a:xfrm>
          <a:off x="2572763" y="4341957"/>
          <a:ext cx="1658717" cy="578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264" tIns="61264" rIns="61264" bIns="61264" numCol="1" spcCol="1270" anchor="ctr" anchorCtr="0">
          <a:noAutofit/>
        </a:bodyPr>
        <a:lstStyle/>
        <a:p>
          <a:pPr marL="0" lvl="0" indent="0" algn="l" defTabSz="488950">
            <a:lnSpc>
              <a:spcPct val="90000"/>
            </a:lnSpc>
            <a:spcBef>
              <a:spcPct val="0"/>
            </a:spcBef>
            <a:spcAft>
              <a:spcPct val="35000"/>
            </a:spcAft>
            <a:buNone/>
          </a:pPr>
          <a:r>
            <a:rPr lang="en-US" sz="1100" kern="1200"/>
            <a:t>Regularly assess for risk and take safety measures</a:t>
          </a:r>
        </a:p>
      </dsp:txBody>
      <dsp:txXfrm>
        <a:off x="2572763" y="4341957"/>
        <a:ext cx="1658717" cy="5788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66F7A-CCB8-9B48-829F-3A19951198A5}">
      <dsp:nvSpPr>
        <dsp:cNvPr id="0" name=""/>
        <dsp:cNvSpPr/>
      </dsp:nvSpPr>
      <dsp:spPr>
        <a:xfrm>
          <a:off x="0" y="54201"/>
          <a:ext cx="7290054" cy="107529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Therapeutic strategies for communicating with patients with schizophrenia focus on: </a:t>
          </a:r>
        </a:p>
      </dsp:txBody>
      <dsp:txXfrm>
        <a:off x="52491" y="106692"/>
        <a:ext cx="7185072" cy="970311"/>
      </dsp:txXfrm>
    </dsp:sp>
    <dsp:sp modelId="{B109C372-597D-8D42-A609-B5BE5C6009B8}">
      <dsp:nvSpPr>
        <dsp:cNvPr id="0" name=""/>
        <dsp:cNvSpPr/>
      </dsp:nvSpPr>
      <dsp:spPr>
        <a:xfrm>
          <a:off x="0" y="1087665"/>
          <a:ext cx="7290054" cy="6988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Lowering the patient’s anxiety </a:t>
          </a:r>
        </a:p>
      </dsp:txBody>
      <dsp:txXfrm>
        <a:off x="34113" y="1121778"/>
        <a:ext cx="7221828" cy="630574"/>
      </dsp:txXfrm>
    </dsp:sp>
    <dsp:sp modelId="{B188A30D-EB39-644B-84A0-AD11AC089E45}">
      <dsp:nvSpPr>
        <dsp:cNvPr id="0" name=""/>
        <dsp:cNvSpPr/>
      </dsp:nvSpPr>
      <dsp:spPr>
        <a:xfrm>
          <a:off x="0" y="1796239"/>
          <a:ext cx="7290054" cy="6988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Decreasing defensive patterns </a:t>
          </a:r>
        </a:p>
      </dsp:txBody>
      <dsp:txXfrm>
        <a:off x="34113" y="1830352"/>
        <a:ext cx="7221828" cy="630574"/>
      </dsp:txXfrm>
    </dsp:sp>
    <dsp:sp modelId="{805CA1C9-9074-2B42-A6D0-5F30057D06BA}">
      <dsp:nvSpPr>
        <dsp:cNvPr id="0" name=""/>
        <dsp:cNvSpPr/>
      </dsp:nvSpPr>
      <dsp:spPr>
        <a:xfrm>
          <a:off x="0" y="2504813"/>
          <a:ext cx="7290054" cy="6988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Encouraging participation in therapeutic and social events </a:t>
          </a:r>
        </a:p>
      </dsp:txBody>
      <dsp:txXfrm>
        <a:off x="34113" y="2538926"/>
        <a:ext cx="7221828" cy="630574"/>
      </dsp:txXfrm>
    </dsp:sp>
    <dsp:sp modelId="{BE6FCFEC-7CBD-6248-87E0-77E2445C186C}">
      <dsp:nvSpPr>
        <dsp:cNvPr id="0" name=""/>
        <dsp:cNvSpPr/>
      </dsp:nvSpPr>
      <dsp:spPr>
        <a:xfrm>
          <a:off x="0" y="3213387"/>
          <a:ext cx="7290054" cy="69880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Raising feelings of self-worth </a:t>
          </a:r>
        </a:p>
      </dsp:txBody>
      <dsp:txXfrm>
        <a:off x="34113" y="3247500"/>
        <a:ext cx="7221828" cy="630574"/>
      </dsp:txXfrm>
    </dsp:sp>
    <dsp:sp modelId="{FDB3C773-D7F6-EB40-940E-2323313438E9}">
      <dsp:nvSpPr>
        <dsp:cNvPr id="0" name=""/>
        <dsp:cNvSpPr/>
      </dsp:nvSpPr>
      <dsp:spPr>
        <a:xfrm>
          <a:off x="0" y="3921962"/>
          <a:ext cx="7290054" cy="6988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Increasing medication compliance </a:t>
          </a:r>
        </a:p>
      </dsp:txBody>
      <dsp:txXfrm>
        <a:off x="34113" y="3956075"/>
        <a:ext cx="7221828" cy="6305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C7AA2-E61A-B845-8130-1F6E5183BF44}">
      <dsp:nvSpPr>
        <dsp:cNvPr id="0" name=""/>
        <dsp:cNvSpPr/>
      </dsp:nvSpPr>
      <dsp:spPr>
        <a:xfrm>
          <a:off x="12181" y="6003695"/>
          <a:ext cx="1372895" cy="49216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Stay</a:t>
          </a:r>
        </a:p>
      </dsp:txBody>
      <dsp:txXfrm>
        <a:off x="12181" y="6003695"/>
        <a:ext cx="1372895" cy="492168"/>
      </dsp:txXfrm>
    </dsp:sp>
    <dsp:sp modelId="{D456A832-6D87-CD4E-A152-01337FF75A75}">
      <dsp:nvSpPr>
        <dsp:cNvPr id="0" name=""/>
        <dsp:cNvSpPr/>
      </dsp:nvSpPr>
      <dsp:spPr>
        <a:xfrm>
          <a:off x="1409438" y="5996753"/>
          <a:ext cx="4069963" cy="50605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dirty="0"/>
            <a:t>Balance: stay healthy by managing stress, sleep, and diet</a:t>
          </a:r>
        </a:p>
      </dsp:txBody>
      <dsp:txXfrm>
        <a:off x="1409438" y="5996753"/>
        <a:ext cx="4069963" cy="506052"/>
      </dsp:txXfrm>
    </dsp:sp>
    <dsp:sp modelId="{43217881-C77C-D64B-AA3E-B8529FFDE816}">
      <dsp:nvSpPr>
        <dsp:cNvPr id="0" name=""/>
        <dsp:cNvSpPr/>
      </dsp:nvSpPr>
      <dsp:spPr>
        <a:xfrm rot="10800000">
          <a:off x="0" y="5247180"/>
          <a:ext cx="1372895" cy="75695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Maintain</a:t>
          </a:r>
        </a:p>
      </dsp:txBody>
      <dsp:txXfrm rot="-10800000">
        <a:off x="0" y="5247180"/>
        <a:ext cx="1372895" cy="492021"/>
      </dsp:txXfrm>
    </dsp:sp>
    <dsp:sp modelId="{3D3D0300-480F-F542-9C09-1F69738E26D4}">
      <dsp:nvSpPr>
        <dsp:cNvPr id="0" name=""/>
        <dsp:cNvSpPr/>
      </dsp:nvSpPr>
      <dsp:spPr>
        <a:xfrm>
          <a:off x="1372895" y="5247180"/>
          <a:ext cx="4118687" cy="49202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a:t>Maintain communication with supportive people</a:t>
          </a:r>
          <a:endParaRPr lang="en-US" sz="1800" kern="1200" dirty="0"/>
        </a:p>
      </dsp:txBody>
      <dsp:txXfrm>
        <a:off x="1372895" y="5247180"/>
        <a:ext cx="4118687" cy="492021"/>
      </dsp:txXfrm>
    </dsp:sp>
    <dsp:sp modelId="{49B7A465-DA8A-2242-A866-698C3AD5D8C4}">
      <dsp:nvSpPr>
        <dsp:cNvPr id="0" name=""/>
        <dsp:cNvSpPr/>
      </dsp:nvSpPr>
      <dsp:spPr>
        <a:xfrm rot="10800000">
          <a:off x="-11501" y="4497607"/>
          <a:ext cx="1372895" cy="75695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Adhere</a:t>
          </a:r>
        </a:p>
      </dsp:txBody>
      <dsp:txXfrm rot="-10800000">
        <a:off x="-11501" y="4497607"/>
        <a:ext cx="1372895" cy="492021"/>
      </dsp:txXfrm>
    </dsp:sp>
    <dsp:sp modelId="{2EA8A70C-0877-3E42-8909-D2A39DA25B59}">
      <dsp:nvSpPr>
        <dsp:cNvPr id="0" name=""/>
        <dsp:cNvSpPr/>
      </dsp:nvSpPr>
      <dsp:spPr>
        <a:xfrm>
          <a:off x="1338391" y="4519933"/>
          <a:ext cx="4164692" cy="44737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a:t>Adhere to treatment</a:t>
          </a:r>
          <a:endParaRPr lang="en-US" sz="1800" kern="1200" dirty="0"/>
        </a:p>
      </dsp:txBody>
      <dsp:txXfrm>
        <a:off x="1338391" y="4519933"/>
        <a:ext cx="4164692" cy="447370"/>
      </dsp:txXfrm>
    </dsp:sp>
    <dsp:sp modelId="{FD941CA2-F55D-944A-8988-4729AFCA09E3}">
      <dsp:nvSpPr>
        <dsp:cNvPr id="0" name=""/>
        <dsp:cNvSpPr/>
      </dsp:nvSpPr>
      <dsp:spPr>
        <a:xfrm rot="10800000">
          <a:off x="0" y="3748035"/>
          <a:ext cx="1372895" cy="75695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Learn</a:t>
          </a:r>
        </a:p>
      </dsp:txBody>
      <dsp:txXfrm rot="-10800000">
        <a:off x="0" y="3748035"/>
        <a:ext cx="1372895" cy="492021"/>
      </dsp:txXfrm>
    </dsp:sp>
    <dsp:sp modelId="{5FE9708B-4A27-3D47-B535-BE8DEEE9DB9A}">
      <dsp:nvSpPr>
        <dsp:cNvPr id="0" name=""/>
        <dsp:cNvSpPr/>
      </dsp:nvSpPr>
      <dsp:spPr>
        <a:xfrm>
          <a:off x="1372895" y="3748035"/>
          <a:ext cx="4118687" cy="49202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dirty="0"/>
            <a:t>Learn new ways of coping; have a plan on paper of what to do in times of increased stress</a:t>
          </a:r>
        </a:p>
      </dsp:txBody>
      <dsp:txXfrm>
        <a:off x="1372895" y="3748035"/>
        <a:ext cx="4118687" cy="492021"/>
      </dsp:txXfrm>
    </dsp:sp>
    <dsp:sp modelId="{378AD52C-9152-A34C-BCC7-C1309C1D52CA}">
      <dsp:nvSpPr>
        <dsp:cNvPr id="0" name=""/>
        <dsp:cNvSpPr/>
      </dsp:nvSpPr>
      <dsp:spPr>
        <a:xfrm rot="10800000">
          <a:off x="0" y="2998462"/>
          <a:ext cx="1372895" cy="756955"/>
        </a:xfrm>
        <a:prstGeom prst="upArrowCallout">
          <a:avLst>
            <a:gd name="adj1" fmla="val 5000"/>
            <a:gd name="adj2" fmla="val 10000"/>
            <a:gd name="adj3" fmla="val 15000"/>
            <a:gd name="adj4" fmla="val 64977"/>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Learn</a:t>
          </a:r>
        </a:p>
      </dsp:txBody>
      <dsp:txXfrm rot="-10800000">
        <a:off x="0" y="2998462"/>
        <a:ext cx="1372895" cy="492021"/>
      </dsp:txXfrm>
    </dsp:sp>
    <dsp:sp modelId="{5413B14C-6294-E34B-82B6-78F773416187}">
      <dsp:nvSpPr>
        <dsp:cNvPr id="0" name=""/>
        <dsp:cNvSpPr/>
      </dsp:nvSpPr>
      <dsp:spPr>
        <a:xfrm>
          <a:off x="1372895" y="2998462"/>
          <a:ext cx="4118687" cy="492021"/>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dirty="0"/>
            <a:t>Learn ways to address fears and losses</a:t>
          </a:r>
        </a:p>
      </dsp:txBody>
      <dsp:txXfrm>
        <a:off x="1372895" y="2998462"/>
        <a:ext cx="4118687" cy="492021"/>
      </dsp:txXfrm>
    </dsp:sp>
    <dsp:sp modelId="{30D59A30-88E9-614C-919C-459174DCF82A}">
      <dsp:nvSpPr>
        <dsp:cNvPr id="0" name=""/>
        <dsp:cNvSpPr/>
      </dsp:nvSpPr>
      <dsp:spPr>
        <a:xfrm rot="10800000">
          <a:off x="0" y="2248889"/>
          <a:ext cx="1372895" cy="756955"/>
        </a:xfrm>
        <a:prstGeom prst="upArrowCallout">
          <a:avLst>
            <a:gd name="adj1" fmla="val 5000"/>
            <a:gd name="adj2" fmla="val 10000"/>
            <a:gd name="adj3" fmla="val 15000"/>
            <a:gd name="adj4" fmla="val 64977"/>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Avoid</a:t>
          </a:r>
        </a:p>
      </dsp:txBody>
      <dsp:txXfrm rot="-10800000">
        <a:off x="0" y="2248889"/>
        <a:ext cx="1372895" cy="492021"/>
      </dsp:txXfrm>
    </dsp:sp>
    <dsp:sp modelId="{12647760-C421-794D-9DDA-D1A4BC07C68A}">
      <dsp:nvSpPr>
        <dsp:cNvPr id="0" name=""/>
        <dsp:cNvSpPr/>
      </dsp:nvSpPr>
      <dsp:spPr>
        <a:xfrm>
          <a:off x="1372895" y="2248889"/>
          <a:ext cx="4118687" cy="492021"/>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a:t>Avoid alcohol and drugs</a:t>
          </a:r>
        </a:p>
      </dsp:txBody>
      <dsp:txXfrm>
        <a:off x="1372895" y="2248889"/>
        <a:ext cx="4118687" cy="492021"/>
      </dsp:txXfrm>
    </dsp:sp>
    <dsp:sp modelId="{1412F1FC-EB2A-BE44-8EE1-8D7B460E7964}">
      <dsp:nvSpPr>
        <dsp:cNvPr id="0" name=""/>
        <dsp:cNvSpPr/>
      </dsp:nvSpPr>
      <dsp:spPr>
        <a:xfrm rot="10800000">
          <a:off x="0" y="1499316"/>
          <a:ext cx="1372895" cy="75695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Participate in</a:t>
          </a:r>
        </a:p>
      </dsp:txBody>
      <dsp:txXfrm rot="-10800000">
        <a:off x="0" y="1499316"/>
        <a:ext cx="1372895" cy="492021"/>
      </dsp:txXfrm>
    </dsp:sp>
    <dsp:sp modelId="{B86AA096-C24D-1442-88D9-AC5FA5916ECB}">
      <dsp:nvSpPr>
        <dsp:cNvPr id="0" name=""/>
        <dsp:cNvSpPr/>
      </dsp:nvSpPr>
      <dsp:spPr>
        <a:xfrm>
          <a:off x="1372895" y="1499316"/>
          <a:ext cx="4118687" cy="492021"/>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a:t>Participate in family, group and individual therapy</a:t>
          </a:r>
        </a:p>
      </dsp:txBody>
      <dsp:txXfrm>
        <a:off x="1372895" y="1499316"/>
        <a:ext cx="4118687" cy="492021"/>
      </dsp:txXfrm>
    </dsp:sp>
    <dsp:sp modelId="{C618C167-5E21-B344-A2B9-4482CBFAD596}">
      <dsp:nvSpPr>
        <dsp:cNvPr id="0" name=""/>
        <dsp:cNvSpPr/>
      </dsp:nvSpPr>
      <dsp:spPr>
        <a:xfrm rot="10800000">
          <a:off x="0" y="749743"/>
          <a:ext cx="1372895" cy="75695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Develop</a:t>
          </a:r>
        </a:p>
      </dsp:txBody>
      <dsp:txXfrm rot="-10800000">
        <a:off x="0" y="749743"/>
        <a:ext cx="1372895" cy="492021"/>
      </dsp:txXfrm>
    </dsp:sp>
    <dsp:sp modelId="{FFB04E50-49DF-D943-BB8F-659C43D48891}">
      <dsp:nvSpPr>
        <dsp:cNvPr id="0" name=""/>
        <dsp:cNvSpPr/>
      </dsp:nvSpPr>
      <dsp:spPr>
        <a:xfrm>
          <a:off x="1372895" y="749743"/>
          <a:ext cx="4118687" cy="492021"/>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a:t>Develop a relapse prevention plan</a:t>
          </a:r>
        </a:p>
      </dsp:txBody>
      <dsp:txXfrm>
        <a:off x="1372895" y="749743"/>
        <a:ext cx="4118687" cy="492021"/>
      </dsp:txXfrm>
    </dsp:sp>
    <dsp:sp modelId="{165EEB8C-F28D-F340-B1E1-32571CB3D44B}">
      <dsp:nvSpPr>
        <dsp:cNvPr id="0" name=""/>
        <dsp:cNvSpPr/>
      </dsp:nvSpPr>
      <dsp:spPr>
        <a:xfrm rot="10800000">
          <a:off x="0" y="170"/>
          <a:ext cx="1372895" cy="756955"/>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40" tIns="128016" rIns="97640" bIns="128016" numCol="1" spcCol="1270" anchor="ctr" anchorCtr="0">
          <a:noAutofit/>
        </a:bodyPr>
        <a:lstStyle/>
        <a:p>
          <a:pPr marL="0" lvl="0" indent="0" algn="ctr" defTabSz="800100">
            <a:lnSpc>
              <a:spcPct val="90000"/>
            </a:lnSpc>
            <a:spcBef>
              <a:spcPct val="0"/>
            </a:spcBef>
            <a:spcAft>
              <a:spcPct val="35000"/>
            </a:spcAft>
            <a:buNone/>
          </a:pPr>
          <a:r>
            <a:rPr lang="en-US" sz="1800" kern="1200"/>
            <a:t>Learn</a:t>
          </a:r>
        </a:p>
      </dsp:txBody>
      <dsp:txXfrm rot="-10800000">
        <a:off x="0" y="170"/>
        <a:ext cx="1372895" cy="492021"/>
      </dsp:txXfrm>
    </dsp:sp>
    <dsp:sp modelId="{F7E54D20-6870-2B40-A5B5-94C8AC14BC03}">
      <dsp:nvSpPr>
        <dsp:cNvPr id="0" name=""/>
        <dsp:cNvSpPr/>
      </dsp:nvSpPr>
      <dsp:spPr>
        <a:xfrm>
          <a:off x="1372895" y="170"/>
          <a:ext cx="4118687" cy="492021"/>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46" tIns="228600" rIns="83546" bIns="228600" numCol="1" spcCol="1270" anchor="ctr" anchorCtr="0">
          <a:noAutofit/>
        </a:bodyPr>
        <a:lstStyle/>
        <a:p>
          <a:pPr marL="0" lvl="0" indent="0" algn="l" defTabSz="800100">
            <a:lnSpc>
              <a:spcPct val="90000"/>
            </a:lnSpc>
            <a:spcBef>
              <a:spcPct val="0"/>
            </a:spcBef>
            <a:spcAft>
              <a:spcPct val="35000"/>
            </a:spcAft>
            <a:buNone/>
          </a:pPr>
          <a:r>
            <a:rPr lang="en-US" sz="1800" kern="1200"/>
            <a:t>Learn all you can about the illness </a:t>
          </a:r>
          <a:endParaRPr lang="en-US" sz="1800" kern="1200" dirty="0"/>
        </a:p>
      </dsp:txBody>
      <dsp:txXfrm>
        <a:off x="1372895" y="170"/>
        <a:ext cx="4118687" cy="4920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24DCA-34C1-4A6E-ADE7-05C6D3286CC5}">
      <dsp:nvSpPr>
        <dsp:cNvPr id="0" name=""/>
        <dsp:cNvSpPr/>
      </dsp:nvSpPr>
      <dsp:spPr>
        <a:xfrm>
          <a:off x="0" y="1881"/>
          <a:ext cx="7802163" cy="953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16B63-B57B-466C-845F-79E9E4BAD7E9}">
      <dsp:nvSpPr>
        <dsp:cNvPr id="0" name=""/>
        <dsp:cNvSpPr/>
      </dsp:nvSpPr>
      <dsp:spPr>
        <a:xfrm>
          <a:off x="288480" y="216454"/>
          <a:ext cx="524510" cy="524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6B88A2-DDC6-4482-BCA5-86C9861A507F}">
      <dsp:nvSpPr>
        <dsp:cNvPr id="0" name=""/>
        <dsp:cNvSpPr/>
      </dsp:nvSpPr>
      <dsp:spPr>
        <a:xfrm>
          <a:off x="1101472" y="1881"/>
          <a:ext cx="6700690" cy="95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29" tIns="100929" rIns="100929" bIns="100929" numCol="1" spcCol="1270" anchor="ctr" anchorCtr="0">
          <a:noAutofit/>
        </a:bodyPr>
        <a:lstStyle/>
        <a:p>
          <a:pPr marL="0" lvl="0" indent="0" algn="l" defTabSz="977900">
            <a:lnSpc>
              <a:spcPct val="90000"/>
            </a:lnSpc>
            <a:spcBef>
              <a:spcPct val="0"/>
            </a:spcBef>
            <a:spcAft>
              <a:spcPct val="35000"/>
            </a:spcAft>
            <a:buNone/>
          </a:pPr>
          <a:r>
            <a:rPr lang="en-US" sz="2200" kern="1200"/>
            <a:t>Reevaluate progress regularly and adjust treatment when needed </a:t>
          </a:r>
        </a:p>
      </dsp:txBody>
      <dsp:txXfrm>
        <a:off x="1101472" y="1881"/>
        <a:ext cx="6700690" cy="953656"/>
      </dsp:txXfrm>
    </dsp:sp>
    <dsp:sp modelId="{9D44A359-7078-4E62-9294-AEB4D45BDB59}">
      <dsp:nvSpPr>
        <dsp:cNvPr id="0" name=""/>
        <dsp:cNvSpPr/>
      </dsp:nvSpPr>
      <dsp:spPr>
        <a:xfrm>
          <a:off x="0" y="1193951"/>
          <a:ext cx="7802163" cy="953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D8832-4117-4053-A9BA-2F682AD41D8B}">
      <dsp:nvSpPr>
        <dsp:cNvPr id="0" name=""/>
        <dsp:cNvSpPr/>
      </dsp:nvSpPr>
      <dsp:spPr>
        <a:xfrm>
          <a:off x="288480" y="1408524"/>
          <a:ext cx="524510" cy="524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8622D4-7E3A-4CF9-A0C7-8812EFF857FC}">
      <dsp:nvSpPr>
        <dsp:cNvPr id="0" name=""/>
        <dsp:cNvSpPr/>
      </dsp:nvSpPr>
      <dsp:spPr>
        <a:xfrm>
          <a:off x="1101472" y="1193951"/>
          <a:ext cx="6700690" cy="95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29" tIns="100929" rIns="100929" bIns="100929" numCol="1" spcCol="1270" anchor="ctr" anchorCtr="0">
          <a:noAutofit/>
        </a:bodyPr>
        <a:lstStyle/>
        <a:p>
          <a:pPr marL="0" lvl="0" indent="0" algn="l" defTabSz="977900">
            <a:lnSpc>
              <a:spcPct val="90000"/>
            </a:lnSpc>
            <a:spcBef>
              <a:spcPct val="0"/>
            </a:spcBef>
            <a:spcAft>
              <a:spcPct val="35000"/>
            </a:spcAft>
            <a:buNone/>
          </a:pPr>
          <a:r>
            <a:rPr lang="en-US" sz="2200" kern="1200"/>
            <a:t>Even after symptoms improve outwardly, inside the patient is still recovering.</a:t>
          </a:r>
        </a:p>
      </dsp:txBody>
      <dsp:txXfrm>
        <a:off x="1101472" y="1193951"/>
        <a:ext cx="6700690" cy="953656"/>
      </dsp:txXfrm>
    </dsp:sp>
    <dsp:sp modelId="{80509049-09EA-482E-8989-0BDA6F6B3414}">
      <dsp:nvSpPr>
        <dsp:cNvPr id="0" name=""/>
        <dsp:cNvSpPr/>
      </dsp:nvSpPr>
      <dsp:spPr>
        <a:xfrm>
          <a:off x="0" y="2386022"/>
          <a:ext cx="7802163" cy="953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BC46C5-D2F3-41FE-A0FA-17CFF28B51DC}">
      <dsp:nvSpPr>
        <dsp:cNvPr id="0" name=""/>
        <dsp:cNvSpPr/>
      </dsp:nvSpPr>
      <dsp:spPr>
        <a:xfrm>
          <a:off x="288480" y="2600594"/>
          <a:ext cx="524510" cy="524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F35E46-5756-4034-9B30-7148186EFD71}">
      <dsp:nvSpPr>
        <dsp:cNvPr id="0" name=""/>
        <dsp:cNvSpPr/>
      </dsp:nvSpPr>
      <dsp:spPr>
        <a:xfrm>
          <a:off x="1101472" y="2386022"/>
          <a:ext cx="6700690" cy="95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29" tIns="100929" rIns="100929" bIns="100929" numCol="1" spcCol="1270" anchor="ctr" anchorCtr="0">
          <a:noAutofit/>
        </a:bodyPr>
        <a:lstStyle/>
        <a:p>
          <a:pPr marL="0" lvl="0" indent="0" algn="l" defTabSz="977900">
            <a:lnSpc>
              <a:spcPct val="90000"/>
            </a:lnSpc>
            <a:spcBef>
              <a:spcPct val="0"/>
            </a:spcBef>
            <a:spcAft>
              <a:spcPct val="35000"/>
            </a:spcAft>
            <a:buNone/>
          </a:pPr>
          <a:r>
            <a:rPr lang="en-US" sz="2200" kern="1200"/>
            <a:t>Set small goals; recovery can take months.</a:t>
          </a:r>
        </a:p>
      </dsp:txBody>
      <dsp:txXfrm>
        <a:off x="1101472" y="2386022"/>
        <a:ext cx="6700690" cy="953656"/>
      </dsp:txXfrm>
    </dsp:sp>
    <dsp:sp modelId="{D3591E19-A802-497E-B069-395D09B104D9}">
      <dsp:nvSpPr>
        <dsp:cNvPr id="0" name=""/>
        <dsp:cNvSpPr/>
      </dsp:nvSpPr>
      <dsp:spPr>
        <a:xfrm>
          <a:off x="0" y="3578092"/>
          <a:ext cx="7802163" cy="9536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F2B8B1-AA2A-4C9F-A832-94426C498F84}">
      <dsp:nvSpPr>
        <dsp:cNvPr id="0" name=""/>
        <dsp:cNvSpPr/>
      </dsp:nvSpPr>
      <dsp:spPr>
        <a:xfrm>
          <a:off x="288480" y="3792664"/>
          <a:ext cx="524510" cy="5245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6099E1-783D-4A44-9069-B09B53B62630}">
      <dsp:nvSpPr>
        <dsp:cNvPr id="0" name=""/>
        <dsp:cNvSpPr/>
      </dsp:nvSpPr>
      <dsp:spPr>
        <a:xfrm>
          <a:off x="1101472" y="3578092"/>
          <a:ext cx="6700690" cy="953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29" tIns="100929" rIns="100929" bIns="100929" numCol="1" spcCol="1270" anchor="ctr" anchorCtr="0">
          <a:noAutofit/>
        </a:bodyPr>
        <a:lstStyle/>
        <a:p>
          <a:pPr marL="0" lvl="0" indent="0" algn="l" defTabSz="977900">
            <a:lnSpc>
              <a:spcPct val="90000"/>
            </a:lnSpc>
            <a:spcBef>
              <a:spcPct val="0"/>
            </a:spcBef>
            <a:spcAft>
              <a:spcPct val="35000"/>
            </a:spcAft>
            <a:buNone/>
          </a:pPr>
          <a:r>
            <a:rPr lang="en-US" sz="2200" kern="1200"/>
            <a:t>Active, ongoing communication and caring is essential.</a:t>
          </a:r>
        </a:p>
      </dsp:txBody>
      <dsp:txXfrm>
        <a:off x="1101472" y="3578092"/>
        <a:ext cx="6700690" cy="9536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E97E7-68D1-E441-9E1B-1BEFC1ECD407}">
      <dsp:nvSpPr>
        <dsp:cNvPr id="0" name=""/>
        <dsp:cNvSpPr/>
      </dsp:nvSpPr>
      <dsp:spPr>
        <a:xfrm>
          <a:off x="0" y="293815"/>
          <a:ext cx="7999387" cy="453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BEDCD0-0E9B-734A-9C19-66ACC585A4D7}">
      <dsp:nvSpPr>
        <dsp:cNvPr id="0" name=""/>
        <dsp:cNvSpPr/>
      </dsp:nvSpPr>
      <dsp:spPr>
        <a:xfrm>
          <a:off x="399969" y="28135"/>
          <a:ext cx="5599570" cy="5313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50" tIns="0" rIns="211650" bIns="0" numCol="1" spcCol="1270" anchor="ctr" anchorCtr="0">
          <a:noAutofit/>
        </a:bodyPr>
        <a:lstStyle/>
        <a:p>
          <a:pPr marL="0" lvl="0" indent="0" algn="l" defTabSz="800100">
            <a:lnSpc>
              <a:spcPct val="90000"/>
            </a:lnSpc>
            <a:spcBef>
              <a:spcPct val="0"/>
            </a:spcBef>
            <a:spcAft>
              <a:spcPct val="35000"/>
            </a:spcAft>
            <a:buNone/>
          </a:pPr>
          <a:r>
            <a:rPr lang="en-US" sz="1800" kern="1200"/>
            <a:t>Dopamine antagonists (D</a:t>
          </a:r>
          <a:r>
            <a:rPr lang="en-US" sz="1800" kern="1200" baseline="-25000"/>
            <a:t>2</a:t>
          </a:r>
          <a:r>
            <a:rPr lang="en-US" sz="1800" kern="1200"/>
            <a:t> receptor antagonists)</a:t>
          </a:r>
        </a:p>
      </dsp:txBody>
      <dsp:txXfrm>
        <a:off x="425908" y="54074"/>
        <a:ext cx="5547692" cy="479482"/>
      </dsp:txXfrm>
    </dsp:sp>
    <dsp:sp modelId="{8457D9DD-4C13-7244-B9B3-CD9A5F9567F0}">
      <dsp:nvSpPr>
        <dsp:cNvPr id="0" name=""/>
        <dsp:cNvSpPr/>
      </dsp:nvSpPr>
      <dsp:spPr>
        <a:xfrm>
          <a:off x="0" y="1110295"/>
          <a:ext cx="7999387" cy="4536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5739E-E7CE-004C-A746-5FCBD509DA88}">
      <dsp:nvSpPr>
        <dsp:cNvPr id="0" name=""/>
        <dsp:cNvSpPr/>
      </dsp:nvSpPr>
      <dsp:spPr>
        <a:xfrm>
          <a:off x="399969" y="844615"/>
          <a:ext cx="5599570" cy="53136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50" tIns="0" rIns="211650" bIns="0" numCol="1" spcCol="1270" anchor="ctr" anchorCtr="0">
          <a:noAutofit/>
        </a:bodyPr>
        <a:lstStyle/>
        <a:p>
          <a:pPr marL="0" lvl="0" indent="0" algn="l" defTabSz="800100">
            <a:lnSpc>
              <a:spcPct val="90000"/>
            </a:lnSpc>
            <a:spcBef>
              <a:spcPct val="0"/>
            </a:spcBef>
            <a:spcAft>
              <a:spcPct val="35000"/>
            </a:spcAft>
            <a:buNone/>
          </a:pPr>
          <a:r>
            <a:rPr lang="en-US" sz="1800" kern="1200"/>
            <a:t>Target positive symptoms of schizophrenia</a:t>
          </a:r>
        </a:p>
      </dsp:txBody>
      <dsp:txXfrm>
        <a:off x="425908" y="870554"/>
        <a:ext cx="5547692" cy="479482"/>
      </dsp:txXfrm>
    </dsp:sp>
    <dsp:sp modelId="{D07FC93C-609B-9D47-9234-8FF20316A143}">
      <dsp:nvSpPr>
        <dsp:cNvPr id="0" name=""/>
        <dsp:cNvSpPr/>
      </dsp:nvSpPr>
      <dsp:spPr>
        <a:xfrm>
          <a:off x="0" y="1926775"/>
          <a:ext cx="7999387" cy="737099"/>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841" tIns="374904" rIns="62084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Less expensive than second generation </a:t>
          </a:r>
        </a:p>
      </dsp:txBody>
      <dsp:txXfrm>
        <a:off x="0" y="1926775"/>
        <a:ext cx="7999387" cy="737099"/>
      </dsp:txXfrm>
    </dsp:sp>
    <dsp:sp modelId="{7E37D3EF-E95E-474D-AC6C-532E967FED64}">
      <dsp:nvSpPr>
        <dsp:cNvPr id="0" name=""/>
        <dsp:cNvSpPr/>
      </dsp:nvSpPr>
      <dsp:spPr>
        <a:xfrm>
          <a:off x="399969" y="1661095"/>
          <a:ext cx="5599570" cy="53136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50" tIns="0" rIns="211650" bIns="0" numCol="1" spcCol="1270" anchor="ctr" anchorCtr="0">
          <a:noAutofit/>
        </a:bodyPr>
        <a:lstStyle/>
        <a:p>
          <a:pPr marL="0" lvl="0" indent="0" algn="l" defTabSz="800100">
            <a:lnSpc>
              <a:spcPct val="90000"/>
            </a:lnSpc>
            <a:spcBef>
              <a:spcPct val="0"/>
            </a:spcBef>
            <a:spcAft>
              <a:spcPct val="35000"/>
            </a:spcAft>
            <a:buNone/>
          </a:pPr>
          <a:r>
            <a:rPr lang="en-US" sz="1800" kern="1200"/>
            <a:t>Advantage</a:t>
          </a:r>
        </a:p>
      </dsp:txBody>
      <dsp:txXfrm>
        <a:off x="425908" y="1687034"/>
        <a:ext cx="5547692" cy="479482"/>
      </dsp:txXfrm>
    </dsp:sp>
    <dsp:sp modelId="{DD028387-3EC9-F240-866B-886182EA69B9}">
      <dsp:nvSpPr>
        <dsp:cNvPr id="0" name=""/>
        <dsp:cNvSpPr/>
      </dsp:nvSpPr>
      <dsp:spPr>
        <a:xfrm>
          <a:off x="0" y="3026755"/>
          <a:ext cx="7999387" cy="178605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0841" tIns="374904" rIns="620841"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Extrapyramidal side effects (EPS)</a:t>
          </a:r>
        </a:p>
        <a:p>
          <a:pPr marL="171450" lvl="1" indent="-171450" algn="l" defTabSz="800100">
            <a:lnSpc>
              <a:spcPct val="90000"/>
            </a:lnSpc>
            <a:spcBef>
              <a:spcPct val="0"/>
            </a:spcBef>
            <a:spcAft>
              <a:spcPct val="15000"/>
            </a:spcAft>
            <a:buChar char="•"/>
          </a:pPr>
          <a:r>
            <a:rPr lang="en-US" sz="1800" kern="1200"/>
            <a:t>Anticholinergic (ACh) side effects</a:t>
          </a:r>
        </a:p>
        <a:p>
          <a:pPr marL="171450" lvl="1" indent="-171450" algn="l" defTabSz="800100">
            <a:lnSpc>
              <a:spcPct val="90000"/>
            </a:lnSpc>
            <a:spcBef>
              <a:spcPct val="0"/>
            </a:spcBef>
            <a:spcAft>
              <a:spcPct val="15000"/>
            </a:spcAft>
            <a:buChar char="•"/>
          </a:pPr>
          <a:r>
            <a:rPr lang="en-US" sz="1800" kern="1200"/>
            <a:t>Tardive dyskinesia</a:t>
          </a:r>
        </a:p>
        <a:p>
          <a:pPr marL="171450" lvl="1" indent="-171450" algn="l" defTabSz="800100">
            <a:lnSpc>
              <a:spcPct val="90000"/>
            </a:lnSpc>
            <a:spcBef>
              <a:spcPct val="0"/>
            </a:spcBef>
            <a:spcAft>
              <a:spcPct val="15000"/>
            </a:spcAft>
            <a:buChar char="•"/>
          </a:pPr>
          <a:r>
            <a:rPr lang="en-US" sz="1800" kern="1200" dirty="0"/>
            <a:t>Metabolic effects – weight gain, diabetes, dyslipidemia</a:t>
          </a:r>
        </a:p>
        <a:p>
          <a:pPr marL="171450" lvl="1" indent="-171450" algn="l" defTabSz="800100">
            <a:lnSpc>
              <a:spcPct val="90000"/>
            </a:lnSpc>
            <a:spcBef>
              <a:spcPct val="0"/>
            </a:spcBef>
            <a:spcAft>
              <a:spcPct val="15000"/>
            </a:spcAft>
            <a:buChar char="•"/>
          </a:pPr>
          <a:r>
            <a:rPr lang="en-US" sz="1800" kern="1200" dirty="0"/>
            <a:t>Sexual dysfunction</a:t>
          </a:r>
        </a:p>
      </dsp:txBody>
      <dsp:txXfrm>
        <a:off x="0" y="3026755"/>
        <a:ext cx="7999387" cy="1786050"/>
      </dsp:txXfrm>
    </dsp:sp>
    <dsp:sp modelId="{1CD25D21-BD44-CD47-A9E6-A35A1E8C98D0}">
      <dsp:nvSpPr>
        <dsp:cNvPr id="0" name=""/>
        <dsp:cNvSpPr/>
      </dsp:nvSpPr>
      <dsp:spPr>
        <a:xfrm>
          <a:off x="399969" y="2761075"/>
          <a:ext cx="5599570" cy="53136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650" tIns="0" rIns="211650" bIns="0" numCol="1" spcCol="1270" anchor="ctr" anchorCtr="0">
          <a:noAutofit/>
        </a:bodyPr>
        <a:lstStyle/>
        <a:p>
          <a:pPr marL="0" lvl="0" indent="0" algn="l" defTabSz="800100">
            <a:lnSpc>
              <a:spcPct val="90000"/>
            </a:lnSpc>
            <a:spcBef>
              <a:spcPct val="0"/>
            </a:spcBef>
            <a:spcAft>
              <a:spcPct val="35000"/>
            </a:spcAft>
            <a:buNone/>
          </a:pPr>
          <a:r>
            <a:rPr lang="en-US" sz="1800" kern="1200"/>
            <a:t>Disadvantages</a:t>
          </a:r>
        </a:p>
      </dsp:txBody>
      <dsp:txXfrm>
        <a:off x="425908" y="2787014"/>
        <a:ext cx="5547692"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8D9B3-03D9-124F-9B0F-2B60A0CF41F2}">
      <dsp:nvSpPr>
        <dsp:cNvPr id="0" name=""/>
        <dsp:cNvSpPr/>
      </dsp:nvSpPr>
      <dsp:spPr>
        <a:xfrm>
          <a:off x="0" y="1647"/>
          <a:ext cx="7804403" cy="903640"/>
        </a:xfrm>
        <a:prstGeom prst="round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Serotonin (5-HT</a:t>
          </a:r>
          <a:r>
            <a:rPr lang="en-US" sz="2200" kern="1200" baseline="-25000" dirty="0"/>
            <a:t>2A</a:t>
          </a:r>
          <a:r>
            <a:rPr lang="en-US" sz="2200" kern="1200" dirty="0"/>
            <a:t> receptor) and dopamine (D</a:t>
          </a:r>
          <a:r>
            <a:rPr lang="en-US" sz="2200" kern="1200" baseline="-25000" dirty="0"/>
            <a:t>2 </a:t>
          </a:r>
          <a:r>
            <a:rPr lang="en-US" sz="2200" kern="1200" dirty="0"/>
            <a:t>receptor) antagonists</a:t>
          </a:r>
        </a:p>
      </dsp:txBody>
      <dsp:txXfrm>
        <a:off x="44112" y="45759"/>
        <a:ext cx="7716179" cy="815416"/>
      </dsp:txXfrm>
    </dsp:sp>
    <dsp:sp modelId="{D9554AF3-4998-7E43-BF3F-58EF6C43A875}">
      <dsp:nvSpPr>
        <dsp:cNvPr id="0" name=""/>
        <dsp:cNvSpPr/>
      </dsp:nvSpPr>
      <dsp:spPr>
        <a:xfrm>
          <a:off x="0" y="917072"/>
          <a:ext cx="7804403" cy="903640"/>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Treat both positive and negative symptoms</a:t>
          </a:r>
        </a:p>
      </dsp:txBody>
      <dsp:txXfrm>
        <a:off x="44112" y="961184"/>
        <a:ext cx="7716179" cy="815416"/>
      </dsp:txXfrm>
    </dsp:sp>
    <dsp:sp modelId="{03B09460-DB55-9E4F-A319-8CD691235233}">
      <dsp:nvSpPr>
        <dsp:cNvPr id="0" name=""/>
        <dsp:cNvSpPr/>
      </dsp:nvSpPr>
      <dsp:spPr>
        <a:xfrm>
          <a:off x="0" y="1832497"/>
          <a:ext cx="7804403" cy="903640"/>
        </a:xfrm>
        <a:prstGeom prst="round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Advantages – lower side effects</a:t>
          </a:r>
        </a:p>
        <a:p>
          <a:pPr marL="0" lvl="0" indent="0" algn="l" defTabSz="977900">
            <a:lnSpc>
              <a:spcPct val="90000"/>
            </a:lnSpc>
            <a:spcBef>
              <a:spcPct val="0"/>
            </a:spcBef>
            <a:spcAft>
              <a:spcPct val="35000"/>
            </a:spcAft>
            <a:buNone/>
          </a:pPr>
          <a:r>
            <a:rPr lang="en-US" sz="2200" kern="1200" dirty="0"/>
            <a:t>Minimal to no EPS</a:t>
          </a:r>
        </a:p>
      </dsp:txBody>
      <dsp:txXfrm>
        <a:off x="44112" y="1876609"/>
        <a:ext cx="7716179" cy="815416"/>
      </dsp:txXfrm>
    </dsp:sp>
    <dsp:sp modelId="{1BE6A90C-FDE9-984F-9FBE-BA4CABF8971D}">
      <dsp:nvSpPr>
        <dsp:cNvPr id="0" name=""/>
        <dsp:cNvSpPr/>
      </dsp:nvSpPr>
      <dsp:spPr>
        <a:xfrm>
          <a:off x="0" y="2747922"/>
          <a:ext cx="7804403" cy="903640"/>
        </a:xfrm>
        <a:prstGeom prst="roundRect">
          <a:avLst/>
        </a:prstGeom>
        <a:gradFill rotWithShape="0">
          <a:gsLst>
            <a:gs pos="0">
              <a:schemeClr val="accent5">
                <a:hueOff val="0"/>
                <a:satOff val="0"/>
                <a:lumOff val="0"/>
                <a:alphaOff val="0"/>
                <a:tint val="100000"/>
                <a:shade val="85000"/>
                <a:satMod val="100000"/>
                <a:lumMod val="100000"/>
              </a:schemeClr>
            </a:gs>
            <a:gs pos="100000">
              <a:schemeClr val="accent5">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Disadvantage—tendency to cause significant weight gain; risk of </a:t>
          </a:r>
          <a:r>
            <a:rPr lang="en-US" sz="2200" i="1" kern="1200" dirty="0"/>
            <a:t>metabolic syndrome</a:t>
          </a:r>
          <a:endParaRPr lang="en-US" sz="2200" kern="1200" dirty="0"/>
        </a:p>
      </dsp:txBody>
      <dsp:txXfrm>
        <a:off x="44112" y="2792034"/>
        <a:ext cx="7716179" cy="815416"/>
      </dsp:txXfrm>
    </dsp:sp>
    <dsp:sp modelId="{05F37070-21AF-E14A-8808-9F9AE9E79D87}">
      <dsp:nvSpPr>
        <dsp:cNvPr id="0" name=""/>
        <dsp:cNvSpPr/>
      </dsp:nvSpPr>
      <dsp:spPr>
        <a:xfrm>
          <a:off x="0" y="3663348"/>
          <a:ext cx="7804403" cy="903640"/>
        </a:xfrm>
        <a:prstGeom prst="roundRect">
          <a:avLst/>
        </a:prstGeom>
        <a:gradFill rotWithShape="0">
          <a:gsLst>
            <a:gs pos="0">
              <a:schemeClr val="accent6">
                <a:hueOff val="0"/>
                <a:satOff val="0"/>
                <a:lumOff val="0"/>
                <a:alphaOff val="0"/>
                <a:tint val="100000"/>
                <a:shade val="85000"/>
                <a:satMod val="100000"/>
                <a:lumMod val="100000"/>
              </a:schemeClr>
            </a:gs>
            <a:gs pos="100000">
              <a:schemeClr val="accent6">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Clozaril (clozapine) -not used first line due to high rates of agranulocytosis; often works for suicidality and treatment resistant patients</a:t>
          </a:r>
        </a:p>
      </dsp:txBody>
      <dsp:txXfrm>
        <a:off x="44112" y="3707460"/>
        <a:ext cx="7716179" cy="81541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9C720-6DCE-174C-B0E7-EAF80D777289}">
      <dsp:nvSpPr>
        <dsp:cNvPr id="0" name=""/>
        <dsp:cNvSpPr/>
      </dsp:nvSpPr>
      <dsp:spPr>
        <a:xfrm>
          <a:off x="0" y="111731"/>
          <a:ext cx="8156856" cy="7939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 subset of the SGAs</a:t>
          </a:r>
        </a:p>
      </dsp:txBody>
      <dsp:txXfrm>
        <a:off x="38756" y="150487"/>
        <a:ext cx="8079344" cy="716406"/>
      </dsp:txXfrm>
    </dsp:sp>
    <dsp:sp modelId="{07E2D87B-0431-1745-8EBF-21FFC9109965}">
      <dsp:nvSpPr>
        <dsp:cNvPr id="0" name=""/>
        <dsp:cNvSpPr/>
      </dsp:nvSpPr>
      <dsp:spPr>
        <a:xfrm>
          <a:off x="0" y="969009"/>
          <a:ext cx="8156856" cy="7939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Aripiprazole (Abilify), </a:t>
          </a:r>
          <a:r>
            <a:rPr lang="en-US" sz="2200" kern="1200" dirty="0" err="1"/>
            <a:t>brexpiprazole</a:t>
          </a:r>
          <a:r>
            <a:rPr lang="en-US" sz="2200" kern="1200" dirty="0"/>
            <a:t> (</a:t>
          </a:r>
          <a:r>
            <a:rPr lang="en-US" sz="2200" kern="1200" dirty="0" err="1"/>
            <a:t>Rexulti</a:t>
          </a:r>
          <a:r>
            <a:rPr lang="en-US" sz="2200" kern="1200" dirty="0"/>
            <a:t>), and </a:t>
          </a:r>
          <a:r>
            <a:rPr lang="en-US" sz="2200" kern="1200" dirty="0" err="1"/>
            <a:t>cariprazine</a:t>
          </a:r>
          <a:r>
            <a:rPr lang="en-US" sz="2200" kern="1200" dirty="0"/>
            <a:t> (</a:t>
          </a:r>
          <a:r>
            <a:rPr lang="en-US" sz="2200" kern="1200" dirty="0" err="1"/>
            <a:t>Vraylar</a:t>
          </a:r>
          <a:r>
            <a:rPr lang="en-US" sz="2200" kern="1200" dirty="0"/>
            <a:t>)</a:t>
          </a:r>
        </a:p>
      </dsp:txBody>
      <dsp:txXfrm>
        <a:off x="38756" y="1007765"/>
        <a:ext cx="8079344" cy="716406"/>
      </dsp:txXfrm>
    </dsp:sp>
    <dsp:sp modelId="{87E3CC9F-3B7F-C849-9DBC-4F9850AC2C26}">
      <dsp:nvSpPr>
        <dsp:cNvPr id="0" name=""/>
        <dsp:cNvSpPr/>
      </dsp:nvSpPr>
      <dsp:spPr>
        <a:xfrm>
          <a:off x="0" y="1826287"/>
          <a:ext cx="8156856" cy="7939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Dopamine system stabilizers</a:t>
          </a:r>
        </a:p>
      </dsp:txBody>
      <dsp:txXfrm>
        <a:off x="38756" y="1865043"/>
        <a:ext cx="8079344" cy="716406"/>
      </dsp:txXfrm>
    </dsp:sp>
    <dsp:sp modelId="{4ECF1016-AC47-B848-895B-36686FB670F4}">
      <dsp:nvSpPr>
        <dsp:cNvPr id="0" name=""/>
        <dsp:cNvSpPr/>
      </dsp:nvSpPr>
      <dsp:spPr>
        <a:xfrm>
          <a:off x="0" y="2683566"/>
          <a:ext cx="8156856" cy="7939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May improve positive and negative symptoms and cognitive function</a:t>
          </a:r>
        </a:p>
      </dsp:txBody>
      <dsp:txXfrm>
        <a:off x="38756" y="2722322"/>
        <a:ext cx="8079344" cy="716406"/>
      </dsp:txXfrm>
    </dsp:sp>
    <dsp:sp modelId="{135F526E-7F64-7747-9549-D41E336F7946}">
      <dsp:nvSpPr>
        <dsp:cNvPr id="0" name=""/>
        <dsp:cNvSpPr/>
      </dsp:nvSpPr>
      <dsp:spPr>
        <a:xfrm>
          <a:off x="0" y="3540844"/>
          <a:ext cx="8156856" cy="79391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Little risk of EPS</a:t>
          </a:r>
        </a:p>
      </dsp:txBody>
      <dsp:txXfrm>
        <a:off x="38756" y="3579600"/>
        <a:ext cx="8079344" cy="7164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D161E-AB45-9C4F-A6BE-51915DA83F5E}">
      <dsp:nvSpPr>
        <dsp:cNvPr id="0" name=""/>
        <dsp:cNvSpPr/>
      </dsp:nvSpPr>
      <dsp:spPr>
        <a:xfrm>
          <a:off x="0" y="421005"/>
          <a:ext cx="5057215" cy="175032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Johnson &amp; Johnson’s Janssen subsidiary has won FDA approval for Invega Hafyera (6-month paliperidone palmitate) as a twice-a-year injectable treatment for adults with schizophrenia.</a:t>
          </a:r>
        </a:p>
      </dsp:txBody>
      <dsp:txXfrm>
        <a:off x="85444" y="506449"/>
        <a:ext cx="4886327" cy="1579432"/>
      </dsp:txXfrm>
    </dsp:sp>
    <dsp:sp modelId="{8AFB30AE-4106-D14B-A9AA-7C92F81AA235}">
      <dsp:nvSpPr>
        <dsp:cNvPr id="0" name=""/>
        <dsp:cNvSpPr/>
      </dsp:nvSpPr>
      <dsp:spPr>
        <a:xfrm>
          <a:off x="0" y="2234685"/>
          <a:ext cx="5057215" cy="1750320"/>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Before receiving the treatment, patients must first be treated with Invega </a:t>
          </a:r>
          <a:r>
            <a:rPr lang="en-US" sz="2200" kern="1200" dirty="0" err="1"/>
            <a:t>Sustenna</a:t>
          </a:r>
          <a:r>
            <a:rPr lang="en-US" sz="2200" kern="1200" dirty="0"/>
            <a:t>, a once-a-month injection, for at least four months, or with Invega </a:t>
          </a:r>
          <a:r>
            <a:rPr lang="en-US" sz="2200" kern="1200" dirty="0" err="1"/>
            <a:t>Trinza</a:t>
          </a:r>
          <a:r>
            <a:rPr lang="en-US" sz="2200" kern="1200" dirty="0"/>
            <a:t>, a 3-month injection, for at least one cycle.</a:t>
          </a:r>
        </a:p>
      </dsp:txBody>
      <dsp:txXfrm>
        <a:off x="85444" y="2320129"/>
        <a:ext cx="4886327" cy="1579432"/>
      </dsp:txXfrm>
    </dsp:sp>
    <dsp:sp modelId="{CD2B8C52-1319-AE46-9F1F-D592DDFE880D}">
      <dsp:nvSpPr>
        <dsp:cNvPr id="0" name=""/>
        <dsp:cNvSpPr/>
      </dsp:nvSpPr>
      <dsp:spPr>
        <a:xfrm>
          <a:off x="0" y="4048365"/>
          <a:ext cx="5057215" cy="1750320"/>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approval was supported by results from a late-stage study in 702-participants in which 92.5 percent of patients treated with Invega Hafyera were relapse-free after a year</a:t>
          </a:r>
        </a:p>
      </dsp:txBody>
      <dsp:txXfrm>
        <a:off x="85444" y="4133809"/>
        <a:ext cx="4886327"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F421C-4745-BC4C-82A7-0C1674832885}">
      <dsp:nvSpPr>
        <dsp:cNvPr id="0" name=""/>
        <dsp:cNvSpPr/>
      </dsp:nvSpPr>
      <dsp:spPr>
        <a:xfrm>
          <a:off x="0" y="238991"/>
          <a:ext cx="4930587" cy="8704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Two or more of the following for a significant portion of time in 1 month:</a:t>
          </a:r>
        </a:p>
      </dsp:txBody>
      <dsp:txXfrm>
        <a:off x="42493" y="281484"/>
        <a:ext cx="4845601" cy="785494"/>
      </dsp:txXfrm>
    </dsp:sp>
    <dsp:sp modelId="{8D209581-A1E4-5744-A5F9-9CF09481B999}">
      <dsp:nvSpPr>
        <dsp:cNvPr id="0" name=""/>
        <dsp:cNvSpPr/>
      </dsp:nvSpPr>
      <dsp:spPr>
        <a:xfrm>
          <a:off x="0" y="1109471"/>
          <a:ext cx="4930587"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54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Delusions</a:t>
          </a:r>
        </a:p>
        <a:p>
          <a:pPr marL="171450" lvl="1" indent="-171450" algn="l" defTabSz="844550">
            <a:lnSpc>
              <a:spcPct val="90000"/>
            </a:lnSpc>
            <a:spcBef>
              <a:spcPct val="0"/>
            </a:spcBef>
            <a:spcAft>
              <a:spcPct val="20000"/>
            </a:spcAft>
            <a:buChar char="•"/>
          </a:pPr>
          <a:r>
            <a:rPr lang="en-US" sz="1900" kern="1200"/>
            <a:t>Hallucinations</a:t>
          </a:r>
        </a:p>
        <a:p>
          <a:pPr marL="171450" lvl="1" indent="-171450" algn="l" defTabSz="844550">
            <a:lnSpc>
              <a:spcPct val="90000"/>
            </a:lnSpc>
            <a:spcBef>
              <a:spcPct val="0"/>
            </a:spcBef>
            <a:spcAft>
              <a:spcPct val="20000"/>
            </a:spcAft>
            <a:buChar char="•"/>
          </a:pPr>
          <a:r>
            <a:rPr lang="en-US" sz="1900" kern="1200"/>
            <a:t>Disorganized speech</a:t>
          </a:r>
        </a:p>
        <a:p>
          <a:pPr marL="171450" lvl="1" indent="-171450" algn="l" defTabSz="844550">
            <a:lnSpc>
              <a:spcPct val="90000"/>
            </a:lnSpc>
            <a:spcBef>
              <a:spcPct val="0"/>
            </a:spcBef>
            <a:spcAft>
              <a:spcPct val="20000"/>
            </a:spcAft>
            <a:buChar char="•"/>
          </a:pPr>
          <a:r>
            <a:rPr lang="en-US" sz="1900" kern="1200"/>
            <a:t>Gross disorganization or catatonia</a:t>
          </a:r>
        </a:p>
        <a:p>
          <a:pPr marL="171450" lvl="1" indent="-171450" algn="l" defTabSz="844550">
            <a:lnSpc>
              <a:spcPct val="90000"/>
            </a:lnSpc>
            <a:spcBef>
              <a:spcPct val="0"/>
            </a:spcBef>
            <a:spcAft>
              <a:spcPct val="20000"/>
            </a:spcAft>
            <a:buChar char="•"/>
          </a:pPr>
          <a:r>
            <a:rPr lang="en-US" sz="1900" kern="1200" dirty="0"/>
            <a:t>Negative symptoms (diminished emotional expression or avolition)</a:t>
          </a:r>
        </a:p>
        <a:p>
          <a:pPr marL="171450" lvl="1" indent="-171450" algn="l" defTabSz="844550">
            <a:lnSpc>
              <a:spcPct val="90000"/>
            </a:lnSpc>
            <a:spcBef>
              <a:spcPct val="0"/>
            </a:spcBef>
            <a:spcAft>
              <a:spcPct val="20000"/>
            </a:spcAft>
            <a:buChar char="•"/>
          </a:pPr>
          <a:r>
            <a:rPr lang="en-US" sz="1900" kern="1200"/>
            <a:t>Functional impairment of some kind</a:t>
          </a:r>
        </a:p>
      </dsp:txBody>
      <dsp:txXfrm>
        <a:off x="0" y="1109471"/>
        <a:ext cx="4930587" cy="1987200"/>
      </dsp:txXfrm>
    </dsp:sp>
    <dsp:sp modelId="{F2093FD2-63CD-E04C-838F-0D34EAC8E7DC}">
      <dsp:nvSpPr>
        <dsp:cNvPr id="0" name=""/>
        <dsp:cNvSpPr/>
      </dsp:nvSpPr>
      <dsp:spPr>
        <a:xfrm>
          <a:off x="0" y="3096671"/>
          <a:ext cx="4930587" cy="8704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Continuous disturbance for at least 6 months</a:t>
          </a:r>
        </a:p>
      </dsp:txBody>
      <dsp:txXfrm>
        <a:off x="42493" y="3139164"/>
        <a:ext cx="4845601" cy="785494"/>
      </dsp:txXfrm>
    </dsp:sp>
    <dsp:sp modelId="{1EA22D89-B147-2C4A-B8F8-174D23E27966}">
      <dsp:nvSpPr>
        <dsp:cNvPr id="0" name=""/>
        <dsp:cNvSpPr/>
      </dsp:nvSpPr>
      <dsp:spPr>
        <a:xfrm>
          <a:off x="0" y="4036271"/>
          <a:ext cx="4930587" cy="87048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Ruled out: substances or other disorders</a:t>
          </a:r>
        </a:p>
      </dsp:txBody>
      <dsp:txXfrm>
        <a:off x="42493" y="4078764"/>
        <a:ext cx="4845601" cy="78549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053F0-01F7-0645-AACC-F7640F7320A0}">
      <dsp:nvSpPr>
        <dsp:cNvPr id="0" name=""/>
        <dsp:cNvSpPr/>
      </dsp:nvSpPr>
      <dsp:spPr>
        <a:xfrm>
          <a:off x="0" y="1555"/>
          <a:ext cx="7486650"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Class side effects</a:t>
          </a:r>
        </a:p>
      </dsp:txBody>
      <dsp:txXfrm>
        <a:off x="32298" y="33853"/>
        <a:ext cx="7422054" cy="597039"/>
      </dsp:txXfrm>
    </dsp:sp>
    <dsp:sp modelId="{0CB1265D-100C-604E-B57B-A5BDD720AA85}">
      <dsp:nvSpPr>
        <dsp:cNvPr id="0" name=""/>
        <dsp:cNvSpPr/>
      </dsp:nvSpPr>
      <dsp:spPr>
        <a:xfrm>
          <a:off x="0" y="663190"/>
          <a:ext cx="7486650" cy="1080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0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Seizure</a:t>
          </a:r>
        </a:p>
        <a:p>
          <a:pPr marL="228600" lvl="1" indent="-228600" algn="l" defTabSz="1022350">
            <a:lnSpc>
              <a:spcPct val="90000"/>
            </a:lnSpc>
            <a:spcBef>
              <a:spcPct val="0"/>
            </a:spcBef>
            <a:spcAft>
              <a:spcPct val="20000"/>
            </a:spcAft>
            <a:buChar char="•"/>
          </a:pPr>
          <a:r>
            <a:rPr lang="en-US" sz="2300" kern="1200"/>
            <a:t>Impotence</a:t>
          </a:r>
        </a:p>
        <a:p>
          <a:pPr marL="228600" lvl="1" indent="-228600" algn="l" defTabSz="1022350">
            <a:lnSpc>
              <a:spcPct val="90000"/>
            </a:lnSpc>
            <a:spcBef>
              <a:spcPct val="0"/>
            </a:spcBef>
            <a:spcAft>
              <a:spcPct val="20000"/>
            </a:spcAft>
            <a:buChar char="•"/>
          </a:pPr>
          <a:r>
            <a:rPr lang="en-US" sz="2300" kern="1200"/>
            <a:t>Hyperprolactinemia</a:t>
          </a:r>
        </a:p>
      </dsp:txBody>
      <dsp:txXfrm>
        <a:off x="0" y="663190"/>
        <a:ext cx="7486650" cy="1080539"/>
      </dsp:txXfrm>
    </dsp:sp>
    <dsp:sp modelId="{1EB644F7-FCE4-6C49-AEB2-5713E27BBA65}">
      <dsp:nvSpPr>
        <dsp:cNvPr id="0" name=""/>
        <dsp:cNvSpPr/>
      </dsp:nvSpPr>
      <dsp:spPr>
        <a:xfrm>
          <a:off x="0" y="1743730"/>
          <a:ext cx="7486650" cy="66163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Other side effects</a:t>
          </a:r>
        </a:p>
      </dsp:txBody>
      <dsp:txXfrm>
        <a:off x="32298" y="1776028"/>
        <a:ext cx="7422054" cy="597039"/>
      </dsp:txXfrm>
    </dsp:sp>
    <dsp:sp modelId="{BB49A556-C036-7E41-BEE1-D98BB3DD8027}">
      <dsp:nvSpPr>
        <dsp:cNvPr id="0" name=""/>
        <dsp:cNvSpPr/>
      </dsp:nvSpPr>
      <dsp:spPr>
        <a:xfrm>
          <a:off x="0" y="2405365"/>
          <a:ext cx="7486650" cy="2161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701"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Extrapyramidal Symptoms (EPS)</a:t>
          </a:r>
        </a:p>
        <a:p>
          <a:pPr marL="228600" lvl="1" indent="-228600" algn="l" defTabSz="1022350">
            <a:lnSpc>
              <a:spcPct val="90000"/>
            </a:lnSpc>
            <a:spcBef>
              <a:spcPct val="0"/>
            </a:spcBef>
            <a:spcAft>
              <a:spcPct val="20000"/>
            </a:spcAft>
            <a:buChar char="•"/>
          </a:pPr>
          <a:r>
            <a:rPr lang="en-US" sz="2300" kern="1200" dirty="0"/>
            <a:t>Sedation</a:t>
          </a:r>
        </a:p>
        <a:p>
          <a:pPr marL="228600" lvl="1" indent="-228600" algn="l" defTabSz="1022350">
            <a:lnSpc>
              <a:spcPct val="90000"/>
            </a:lnSpc>
            <a:spcBef>
              <a:spcPct val="0"/>
            </a:spcBef>
            <a:spcAft>
              <a:spcPct val="20000"/>
            </a:spcAft>
            <a:buChar char="•"/>
          </a:pPr>
          <a:r>
            <a:rPr lang="en-US" sz="2300" kern="1200"/>
            <a:t>Orthostatic hypotension</a:t>
          </a:r>
        </a:p>
        <a:p>
          <a:pPr marL="228600" lvl="1" indent="-228600" algn="l" defTabSz="1022350">
            <a:lnSpc>
              <a:spcPct val="90000"/>
            </a:lnSpc>
            <a:spcBef>
              <a:spcPct val="0"/>
            </a:spcBef>
            <a:spcAft>
              <a:spcPct val="20000"/>
            </a:spcAft>
            <a:buChar char="•"/>
          </a:pPr>
          <a:r>
            <a:rPr lang="en-US" sz="2300" kern="1200"/>
            <a:t>Weight gain</a:t>
          </a:r>
        </a:p>
        <a:p>
          <a:pPr marL="228600" lvl="1" indent="-228600" algn="l" defTabSz="1022350">
            <a:lnSpc>
              <a:spcPct val="90000"/>
            </a:lnSpc>
            <a:spcBef>
              <a:spcPct val="0"/>
            </a:spcBef>
            <a:spcAft>
              <a:spcPct val="20000"/>
            </a:spcAft>
            <a:buChar char="•"/>
          </a:pPr>
          <a:r>
            <a:rPr lang="en-US" sz="2300" kern="1200"/>
            <a:t>Metabolic syndrome/diabetes</a:t>
          </a:r>
        </a:p>
        <a:p>
          <a:pPr marL="228600" lvl="1" indent="-228600" algn="l" defTabSz="1022350">
            <a:lnSpc>
              <a:spcPct val="90000"/>
            </a:lnSpc>
            <a:spcBef>
              <a:spcPct val="0"/>
            </a:spcBef>
            <a:spcAft>
              <a:spcPct val="20000"/>
            </a:spcAft>
            <a:buChar char="•"/>
          </a:pPr>
          <a:r>
            <a:rPr lang="en-US" sz="2300" kern="1200"/>
            <a:t>Anticholinergic side effects</a:t>
          </a:r>
        </a:p>
      </dsp:txBody>
      <dsp:txXfrm>
        <a:off x="0" y="2405365"/>
        <a:ext cx="7486650" cy="216107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A806A-9F6A-984C-9D0D-586CD8FC2B6C}">
      <dsp:nvSpPr>
        <dsp:cNvPr id="0" name=""/>
        <dsp:cNvSpPr/>
      </dsp:nvSpPr>
      <dsp:spPr>
        <a:xfrm>
          <a:off x="0" y="347230"/>
          <a:ext cx="8232469" cy="50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5FA6F4-61D1-5B4F-987E-5E784CF392F0}">
      <dsp:nvSpPr>
        <dsp:cNvPr id="0" name=""/>
        <dsp:cNvSpPr/>
      </dsp:nvSpPr>
      <dsp:spPr>
        <a:xfrm>
          <a:off x="411623" y="52030"/>
          <a:ext cx="5762728" cy="59039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17" tIns="0" rIns="217817" bIns="0" numCol="1" spcCol="1270" anchor="ctr" anchorCtr="0">
          <a:noAutofit/>
        </a:bodyPr>
        <a:lstStyle/>
        <a:p>
          <a:pPr marL="0" lvl="0" indent="0" algn="l" defTabSz="889000">
            <a:lnSpc>
              <a:spcPct val="90000"/>
            </a:lnSpc>
            <a:spcBef>
              <a:spcPct val="0"/>
            </a:spcBef>
            <a:spcAft>
              <a:spcPct val="35000"/>
            </a:spcAft>
            <a:buNone/>
          </a:pPr>
          <a:r>
            <a:rPr lang="en-US" sz="2000" kern="1200"/>
            <a:t>ACh toxicity</a:t>
          </a:r>
        </a:p>
      </dsp:txBody>
      <dsp:txXfrm>
        <a:off x="440444" y="80851"/>
        <a:ext cx="5705086" cy="532757"/>
      </dsp:txXfrm>
    </dsp:sp>
    <dsp:sp modelId="{4F79CFCA-2FD1-DA4F-A695-4901E9530251}">
      <dsp:nvSpPr>
        <dsp:cNvPr id="0" name=""/>
        <dsp:cNvSpPr/>
      </dsp:nvSpPr>
      <dsp:spPr>
        <a:xfrm>
          <a:off x="0" y="1254430"/>
          <a:ext cx="8232469" cy="5040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2B526-1189-3345-9D3E-2C67ED2D9DC9}">
      <dsp:nvSpPr>
        <dsp:cNvPr id="0" name=""/>
        <dsp:cNvSpPr/>
      </dsp:nvSpPr>
      <dsp:spPr>
        <a:xfrm>
          <a:off x="411623" y="959230"/>
          <a:ext cx="5762728" cy="59039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17" tIns="0" rIns="217817" bIns="0" numCol="1" spcCol="1270" anchor="ctr" anchorCtr="0">
          <a:noAutofit/>
        </a:bodyPr>
        <a:lstStyle/>
        <a:p>
          <a:pPr marL="0" lvl="0" indent="0" algn="l" defTabSz="889000">
            <a:lnSpc>
              <a:spcPct val="90000"/>
            </a:lnSpc>
            <a:spcBef>
              <a:spcPct val="0"/>
            </a:spcBef>
            <a:spcAft>
              <a:spcPct val="35000"/>
            </a:spcAft>
            <a:buNone/>
          </a:pPr>
          <a:r>
            <a:rPr lang="en-US" sz="2000" kern="1200"/>
            <a:t>Neuroleptic malignant syndrome (NMS)</a:t>
          </a:r>
        </a:p>
      </dsp:txBody>
      <dsp:txXfrm>
        <a:off x="440444" y="988051"/>
        <a:ext cx="5705086" cy="532757"/>
      </dsp:txXfrm>
    </dsp:sp>
    <dsp:sp modelId="{DB9DAEF6-F3DB-E247-BF6B-CEB872EACC4C}">
      <dsp:nvSpPr>
        <dsp:cNvPr id="0" name=""/>
        <dsp:cNvSpPr/>
      </dsp:nvSpPr>
      <dsp:spPr>
        <a:xfrm>
          <a:off x="0" y="2161630"/>
          <a:ext cx="8232469" cy="504000"/>
        </a:xfrm>
        <a:prstGeom prst="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5A42DC-DB19-3248-B080-AC49A8E34616}">
      <dsp:nvSpPr>
        <dsp:cNvPr id="0" name=""/>
        <dsp:cNvSpPr/>
      </dsp:nvSpPr>
      <dsp:spPr>
        <a:xfrm>
          <a:off x="411623" y="1866430"/>
          <a:ext cx="5762728" cy="59039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17" tIns="0" rIns="217817" bIns="0" numCol="1" spcCol="1270" anchor="ctr" anchorCtr="0">
          <a:noAutofit/>
        </a:bodyPr>
        <a:lstStyle/>
        <a:p>
          <a:pPr marL="0" lvl="0" indent="0" algn="l" defTabSz="889000">
            <a:lnSpc>
              <a:spcPct val="90000"/>
            </a:lnSpc>
            <a:spcBef>
              <a:spcPct val="0"/>
            </a:spcBef>
            <a:spcAft>
              <a:spcPct val="35000"/>
            </a:spcAft>
            <a:buNone/>
          </a:pPr>
          <a:r>
            <a:rPr lang="en-US" sz="2000" kern="1200"/>
            <a:t>Agranulocytosis</a:t>
          </a:r>
        </a:p>
      </dsp:txBody>
      <dsp:txXfrm>
        <a:off x="440444" y="1895251"/>
        <a:ext cx="5705086" cy="532757"/>
      </dsp:txXfrm>
    </dsp:sp>
    <dsp:sp modelId="{6184BB97-5025-1D48-8A8F-B4A733BF3217}">
      <dsp:nvSpPr>
        <dsp:cNvPr id="0" name=""/>
        <dsp:cNvSpPr/>
      </dsp:nvSpPr>
      <dsp:spPr>
        <a:xfrm>
          <a:off x="0" y="3068829"/>
          <a:ext cx="8232469" cy="50400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6A2626-9D53-DC4C-AA05-A62D721F3736}">
      <dsp:nvSpPr>
        <dsp:cNvPr id="0" name=""/>
        <dsp:cNvSpPr/>
      </dsp:nvSpPr>
      <dsp:spPr>
        <a:xfrm>
          <a:off x="411623" y="2773630"/>
          <a:ext cx="5762728" cy="59039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17" tIns="0" rIns="217817" bIns="0" numCol="1" spcCol="1270" anchor="ctr" anchorCtr="0">
          <a:noAutofit/>
        </a:bodyPr>
        <a:lstStyle/>
        <a:p>
          <a:pPr marL="0" lvl="0" indent="0" algn="l" defTabSz="889000">
            <a:lnSpc>
              <a:spcPct val="90000"/>
            </a:lnSpc>
            <a:spcBef>
              <a:spcPct val="0"/>
            </a:spcBef>
            <a:spcAft>
              <a:spcPct val="35000"/>
            </a:spcAft>
            <a:buNone/>
          </a:pPr>
          <a:r>
            <a:rPr lang="en-US" sz="2000" kern="1200"/>
            <a:t>Hepatotoxicity</a:t>
          </a:r>
        </a:p>
      </dsp:txBody>
      <dsp:txXfrm>
        <a:off x="440444" y="2802451"/>
        <a:ext cx="5705086" cy="532757"/>
      </dsp:txXfrm>
    </dsp:sp>
    <dsp:sp modelId="{2AEAD051-030B-4B47-A1E5-C87545E6A259}">
      <dsp:nvSpPr>
        <dsp:cNvPr id="0" name=""/>
        <dsp:cNvSpPr/>
      </dsp:nvSpPr>
      <dsp:spPr>
        <a:xfrm>
          <a:off x="0" y="3976029"/>
          <a:ext cx="8232469" cy="504000"/>
        </a:xfrm>
        <a:prstGeom prst="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039BF-2CE9-4347-9F60-2B3AD91B77B6}">
      <dsp:nvSpPr>
        <dsp:cNvPr id="0" name=""/>
        <dsp:cNvSpPr/>
      </dsp:nvSpPr>
      <dsp:spPr>
        <a:xfrm>
          <a:off x="411623" y="3680830"/>
          <a:ext cx="5762728" cy="59039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17" tIns="0" rIns="217817" bIns="0" numCol="1" spcCol="1270" anchor="ctr" anchorCtr="0">
          <a:noAutofit/>
        </a:bodyPr>
        <a:lstStyle/>
        <a:p>
          <a:pPr marL="0" lvl="0" indent="0" algn="l" defTabSz="889000">
            <a:lnSpc>
              <a:spcPct val="90000"/>
            </a:lnSpc>
            <a:spcBef>
              <a:spcPct val="0"/>
            </a:spcBef>
            <a:spcAft>
              <a:spcPct val="35000"/>
            </a:spcAft>
            <a:buNone/>
          </a:pPr>
          <a:r>
            <a:rPr lang="en-US" sz="2000" kern="1200"/>
            <a:t>Prolongation of the QT interval</a:t>
          </a:r>
        </a:p>
      </dsp:txBody>
      <dsp:txXfrm>
        <a:off x="440444" y="3709651"/>
        <a:ext cx="5705086" cy="53275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4BE9C-F2FD-E640-BD82-5F58D2FBD88A}">
      <dsp:nvSpPr>
        <dsp:cNvPr id="0" name=""/>
        <dsp:cNvSpPr/>
      </dsp:nvSpPr>
      <dsp:spPr>
        <a:xfrm>
          <a:off x="0" y="373"/>
          <a:ext cx="4878293" cy="67215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Individual and group therapy</a:t>
          </a:r>
        </a:p>
      </dsp:txBody>
      <dsp:txXfrm>
        <a:off x="32812" y="33185"/>
        <a:ext cx="4812669" cy="606534"/>
      </dsp:txXfrm>
    </dsp:sp>
    <dsp:sp modelId="{559D861C-D405-744B-BEF6-196E122A70C3}">
      <dsp:nvSpPr>
        <dsp:cNvPr id="0" name=""/>
        <dsp:cNvSpPr/>
      </dsp:nvSpPr>
      <dsp:spPr>
        <a:xfrm>
          <a:off x="0" y="683599"/>
          <a:ext cx="4878293" cy="672158"/>
        </a:xfrm>
        <a:prstGeom prst="roundRect">
          <a:avLst/>
        </a:prstGeom>
        <a:solidFill>
          <a:schemeClr val="accent2">
            <a:hueOff val="-220562"/>
            <a:satOff val="24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Psychoeducation</a:t>
          </a:r>
        </a:p>
      </dsp:txBody>
      <dsp:txXfrm>
        <a:off x="32812" y="716411"/>
        <a:ext cx="4812669" cy="606534"/>
      </dsp:txXfrm>
    </dsp:sp>
    <dsp:sp modelId="{8E472C9B-40E0-034E-843D-407B8386FC2D}">
      <dsp:nvSpPr>
        <dsp:cNvPr id="0" name=""/>
        <dsp:cNvSpPr/>
      </dsp:nvSpPr>
      <dsp:spPr>
        <a:xfrm>
          <a:off x="0" y="1366825"/>
          <a:ext cx="4878293" cy="672158"/>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Medication prescription and monitoring</a:t>
          </a:r>
        </a:p>
      </dsp:txBody>
      <dsp:txXfrm>
        <a:off x="32812" y="1399637"/>
        <a:ext cx="4812669" cy="606534"/>
      </dsp:txXfrm>
    </dsp:sp>
    <dsp:sp modelId="{975BF1CA-35D7-EF4C-BCFD-74C5613E3A38}">
      <dsp:nvSpPr>
        <dsp:cNvPr id="0" name=""/>
        <dsp:cNvSpPr/>
      </dsp:nvSpPr>
      <dsp:spPr>
        <a:xfrm>
          <a:off x="0" y="2050051"/>
          <a:ext cx="4878293" cy="672158"/>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Basic health assessment</a:t>
          </a:r>
        </a:p>
      </dsp:txBody>
      <dsp:txXfrm>
        <a:off x="32812" y="2082863"/>
        <a:ext cx="4812669" cy="606534"/>
      </dsp:txXfrm>
    </dsp:sp>
    <dsp:sp modelId="{24FE3FDD-CEBA-3E4B-A1A7-0FB2FF54C1FD}">
      <dsp:nvSpPr>
        <dsp:cNvPr id="0" name=""/>
        <dsp:cNvSpPr/>
      </dsp:nvSpPr>
      <dsp:spPr>
        <a:xfrm>
          <a:off x="0" y="2733277"/>
          <a:ext cx="4878293" cy="672158"/>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Cognitive remediation or enhancement </a:t>
          </a:r>
        </a:p>
      </dsp:txBody>
      <dsp:txXfrm>
        <a:off x="32812" y="2766089"/>
        <a:ext cx="4812669" cy="606534"/>
      </dsp:txXfrm>
    </dsp:sp>
    <dsp:sp modelId="{AE3155EB-44EE-B644-BDDD-F5E2A6B0B3D2}">
      <dsp:nvSpPr>
        <dsp:cNvPr id="0" name=""/>
        <dsp:cNvSpPr/>
      </dsp:nvSpPr>
      <dsp:spPr>
        <a:xfrm>
          <a:off x="0" y="3416503"/>
          <a:ext cx="4878293" cy="672158"/>
        </a:xfrm>
        <a:prstGeom prst="roundRect">
          <a:avLst/>
        </a:prstGeom>
        <a:solidFill>
          <a:schemeClr val="accent2">
            <a:hueOff val="-1102811"/>
            <a:satOff val="1243"/>
            <a:lumOff val="2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Family therapy</a:t>
          </a:r>
        </a:p>
      </dsp:txBody>
      <dsp:txXfrm>
        <a:off x="32812" y="3449315"/>
        <a:ext cx="4812669" cy="606534"/>
      </dsp:txXfrm>
    </dsp:sp>
    <dsp:sp modelId="{620A4936-0215-7D47-913B-155DA13A9E2B}">
      <dsp:nvSpPr>
        <dsp:cNvPr id="0" name=""/>
        <dsp:cNvSpPr/>
      </dsp:nvSpPr>
      <dsp:spPr>
        <a:xfrm>
          <a:off x="0" y="4099728"/>
          <a:ext cx="4878293" cy="672158"/>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Support groups</a:t>
          </a:r>
        </a:p>
      </dsp:txBody>
      <dsp:txXfrm>
        <a:off x="32812" y="4132540"/>
        <a:ext cx="4812669" cy="606534"/>
      </dsp:txXfrm>
    </dsp:sp>
    <dsp:sp modelId="{8EE8EB36-24AD-CD44-B5C0-6ED1315D916E}">
      <dsp:nvSpPr>
        <dsp:cNvPr id="0" name=""/>
        <dsp:cNvSpPr/>
      </dsp:nvSpPr>
      <dsp:spPr>
        <a:xfrm>
          <a:off x="0" y="4771887"/>
          <a:ext cx="4878293" cy="125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8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NAMI</a:t>
          </a:r>
        </a:p>
        <a:p>
          <a:pPr marL="228600" lvl="1" indent="-228600" algn="l" defTabSz="1066800">
            <a:lnSpc>
              <a:spcPct val="90000"/>
            </a:lnSpc>
            <a:spcBef>
              <a:spcPct val="0"/>
            </a:spcBef>
            <a:spcAft>
              <a:spcPct val="20000"/>
            </a:spcAft>
            <a:buChar char="•"/>
          </a:pPr>
          <a:r>
            <a:rPr lang="en-US" sz="2400" kern="1200" dirty="0"/>
            <a:t>Schizophrenia and Related Disorders Alliance of America</a:t>
          </a:r>
        </a:p>
      </dsp:txBody>
      <dsp:txXfrm>
        <a:off x="0" y="4771887"/>
        <a:ext cx="4878293" cy="12520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CB4F0-140D-B74D-9479-3F3AE28C199D}">
      <dsp:nvSpPr>
        <dsp:cNvPr id="0" name=""/>
        <dsp:cNvSpPr/>
      </dsp:nvSpPr>
      <dsp:spPr>
        <a:xfrm>
          <a:off x="0" y="282034"/>
          <a:ext cx="7784233" cy="428399"/>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D00DD3-E434-7941-8ED7-D990D3FAEC2F}">
      <dsp:nvSpPr>
        <dsp:cNvPr id="0" name=""/>
        <dsp:cNvSpPr/>
      </dsp:nvSpPr>
      <dsp:spPr>
        <a:xfrm>
          <a:off x="389211" y="31114"/>
          <a:ext cx="5448963"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5958" tIns="0" rIns="205958" bIns="0" numCol="1" spcCol="1270" anchor="ctr" anchorCtr="0">
          <a:noAutofit/>
        </a:bodyPr>
        <a:lstStyle/>
        <a:p>
          <a:pPr marL="0" lvl="0" indent="0" algn="l" defTabSz="889000">
            <a:lnSpc>
              <a:spcPct val="90000"/>
            </a:lnSpc>
            <a:spcBef>
              <a:spcPct val="0"/>
            </a:spcBef>
            <a:spcAft>
              <a:spcPct val="35000"/>
            </a:spcAft>
            <a:buNone/>
          </a:pPr>
          <a:r>
            <a:rPr lang="en-US" sz="2000" kern="1200"/>
            <a:t>Schizophrenia affects 1% of population</a:t>
          </a:r>
        </a:p>
      </dsp:txBody>
      <dsp:txXfrm>
        <a:off x="413709" y="55612"/>
        <a:ext cx="5399967" cy="452844"/>
      </dsp:txXfrm>
    </dsp:sp>
    <dsp:sp modelId="{4EA54F78-ED6E-DA4A-8F44-4A6647DB9965}">
      <dsp:nvSpPr>
        <dsp:cNvPr id="0" name=""/>
        <dsp:cNvSpPr/>
      </dsp:nvSpPr>
      <dsp:spPr>
        <a:xfrm>
          <a:off x="0" y="1053154"/>
          <a:ext cx="7784233" cy="10442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143" tIns="354076" rIns="60414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Race</a:t>
          </a:r>
        </a:p>
        <a:p>
          <a:pPr marL="228600" lvl="1" indent="-228600" algn="l" defTabSz="889000">
            <a:lnSpc>
              <a:spcPct val="90000"/>
            </a:lnSpc>
            <a:spcBef>
              <a:spcPct val="0"/>
            </a:spcBef>
            <a:spcAft>
              <a:spcPct val="15000"/>
            </a:spcAft>
            <a:buChar char="•"/>
          </a:pPr>
          <a:r>
            <a:rPr lang="en-US" sz="2000" kern="1200"/>
            <a:t>Culture</a:t>
          </a:r>
        </a:p>
      </dsp:txBody>
      <dsp:txXfrm>
        <a:off x="0" y="1053154"/>
        <a:ext cx="7784233" cy="1044225"/>
      </dsp:txXfrm>
    </dsp:sp>
    <dsp:sp modelId="{8BADA25D-0503-0C47-BC7E-B37884495FB8}">
      <dsp:nvSpPr>
        <dsp:cNvPr id="0" name=""/>
        <dsp:cNvSpPr/>
      </dsp:nvSpPr>
      <dsp:spPr>
        <a:xfrm>
          <a:off x="389211" y="802234"/>
          <a:ext cx="5448963"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5958" tIns="0" rIns="205958" bIns="0" numCol="1" spcCol="1270" anchor="ctr" anchorCtr="0">
          <a:noAutofit/>
        </a:bodyPr>
        <a:lstStyle/>
        <a:p>
          <a:pPr marL="0" lvl="0" indent="0" algn="l" defTabSz="889000">
            <a:lnSpc>
              <a:spcPct val="90000"/>
            </a:lnSpc>
            <a:spcBef>
              <a:spcPct val="0"/>
            </a:spcBef>
            <a:spcAft>
              <a:spcPct val="35000"/>
            </a:spcAft>
            <a:buNone/>
          </a:pPr>
          <a:r>
            <a:rPr lang="en-US" sz="2000" kern="1200"/>
            <a:t>No difference related to</a:t>
          </a:r>
        </a:p>
      </dsp:txBody>
      <dsp:txXfrm>
        <a:off x="413709" y="826732"/>
        <a:ext cx="5399967" cy="452844"/>
      </dsp:txXfrm>
    </dsp:sp>
    <dsp:sp modelId="{AD072EE7-B7B3-5F4B-A495-288D5B5FD9C9}">
      <dsp:nvSpPr>
        <dsp:cNvPr id="0" name=""/>
        <dsp:cNvSpPr/>
      </dsp:nvSpPr>
      <dsp:spPr>
        <a:xfrm>
          <a:off x="0" y="2440099"/>
          <a:ext cx="7784233" cy="10442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143" tIns="354076" rIns="60414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Early Onset</a:t>
          </a:r>
        </a:p>
        <a:p>
          <a:pPr marL="228600" lvl="1" indent="-228600" algn="l" defTabSz="889000">
            <a:lnSpc>
              <a:spcPct val="90000"/>
            </a:lnSpc>
            <a:spcBef>
              <a:spcPct val="0"/>
            </a:spcBef>
            <a:spcAft>
              <a:spcPct val="15000"/>
            </a:spcAft>
            <a:buChar char="•"/>
          </a:pPr>
          <a:r>
            <a:rPr lang="en-US" sz="2000" kern="1200"/>
            <a:t>Later onset</a:t>
          </a:r>
        </a:p>
      </dsp:txBody>
      <dsp:txXfrm>
        <a:off x="0" y="2440099"/>
        <a:ext cx="7784233" cy="1044225"/>
      </dsp:txXfrm>
    </dsp:sp>
    <dsp:sp modelId="{86EF1513-6B3B-544A-BF52-0CD5B9F9F824}">
      <dsp:nvSpPr>
        <dsp:cNvPr id="0" name=""/>
        <dsp:cNvSpPr/>
      </dsp:nvSpPr>
      <dsp:spPr>
        <a:xfrm>
          <a:off x="389211" y="2189179"/>
          <a:ext cx="5448963"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5958" tIns="0" rIns="205958" bIns="0" numCol="1" spcCol="1270" anchor="ctr" anchorCtr="0">
          <a:noAutofit/>
        </a:bodyPr>
        <a:lstStyle/>
        <a:p>
          <a:pPr marL="0" lvl="0" indent="0" algn="l" defTabSz="889000">
            <a:lnSpc>
              <a:spcPct val="90000"/>
            </a:lnSpc>
            <a:spcBef>
              <a:spcPct val="0"/>
            </a:spcBef>
            <a:spcAft>
              <a:spcPct val="35000"/>
            </a:spcAft>
            <a:buNone/>
          </a:pPr>
          <a:r>
            <a:rPr lang="en-US" sz="2000" kern="1200" dirty="0"/>
            <a:t>75%: Develop gradually, presenting at 15 to 25 years of age</a:t>
          </a:r>
        </a:p>
      </dsp:txBody>
      <dsp:txXfrm>
        <a:off x="413709" y="2213677"/>
        <a:ext cx="5399967" cy="452844"/>
      </dsp:txXfrm>
    </dsp:sp>
    <dsp:sp modelId="{CBB6349B-5167-3341-B1EE-AFF08D1C1CEC}">
      <dsp:nvSpPr>
        <dsp:cNvPr id="0" name=""/>
        <dsp:cNvSpPr/>
      </dsp:nvSpPr>
      <dsp:spPr>
        <a:xfrm>
          <a:off x="0" y="3827044"/>
          <a:ext cx="7784233" cy="749699"/>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4143" tIns="354076" rIns="604143"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Before 15 or after 40</a:t>
          </a:r>
        </a:p>
      </dsp:txBody>
      <dsp:txXfrm>
        <a:off x="0" y="3827044"/>
        <a:ext cx="7784233" cy="749699"/>
      </dsp:txXfrm>
    </dsp:sp>
    <dsp:sp modelId="{1B1C8281-3A55-9340-AF17-6A64584738FB}">
      <dsp:nvSpPr>
        <dsp:cNvPr id="0" name=""/>
        <dsp:cNvSpPr/>
      </dsp:nvSpPr>
      <dsp:spPr>
        <a:xfrm>
          <a:off x="389211" y="3576124"/>
          <a:ext cx="5448963" cy="5018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5958" tIns="0" rIns="205958" bIns="0" numCol="1" spcCol="1270" anchor="ctr" anchorCtr="0">
          <a:noAutofit/>
        </a:bodyPr>
        <a:lstStyle/>
        <a:p>
          <a:pPr marL="0" lvl="0" indent="0" algn="l" defTabSz="889000">
            <a:lnSpc>
              <a:spcPct val="90000"/>
            </a:lnSpc>
            <a:spcBef>
              <a:spcPct val="0"/>
            </a:spcBef>
            <a:spcAft>
              <a:spcPct val="35000"/>
            </a:spcAft>
            <a:buNone/>
          </a:pPr>
          <a:r>
            <a:rPr lang="en-US" sz="2000" kern="1200"/>
            <a:t>Child-onset and late-onset are more rare</a:t>
          </a:r>
        </a:p>
      </dsp:txBody>
      <dsp:txXfrm>
        <a:off x="413709" y="3600622"/>
        <a:ext cx="5399967"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2E9AB-B2C7-5C4A-AE66-244CA022BB34}">
      <dsp:nvSpPr>
        <dsp:cNvPr id="0" name=""/>
        <dsp:cNvSpPr/>
      </dsp:nvSpPr>
      <dsp:spPr>
        <a:xfrm>
          <a:off x="0" y="31391"/>
          <a:ext cx="7290054" cy="6616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Substance abuse disorders</a:t>
          </a:r>
        </a:p>
      </dsp:txBody>
      <dsp:txXfrm>
        <a:off x="32298" y="63689"/>
        <a:ext cx="7225458" cy="597039"/>
      </dsp:txXfrm>
    </dsp:sp>
    <dsp:sp modelId="{3A982E48-A8A3-514C-9207-C7F961D9D1F4}">
      <dsp:nvSpPr>
        <dsp:cNvPr id="0" name=""/>
        <dsp:cNvSpPr/>
      </dsp:nvSpPr>
      <dsp:spPr>
        <a:xfrm>
          <a:off x="0" y="693026"/>
          <a:ext cx="7290054" cy="1020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Nicotine dependence and associated health consequences</a:t>
          </a:r>
        </a:p>
        <a:p>
          <a:pPr marL="228600" lvl="1" indent="-228600" algn="l" defTabSz="1022350">
            <a:lnSpc>
              <a:spcPct val="90000"/>
            </a:lnSpc>
            <a:spcBef>
              <a:spcPct val="0"/>
            </a:spcBef>
            <a:spcAft>
              <a:spcPct val="20000"/>
            </a:spcAft>
            <a:buChar char="•"/>
          </a:pPr>
          <a:r>
            <a:rPr lang="en-US" sz="2300" kern="1200" dirty="0"/>
            <a:t>Alcohol and marijuana</a:t>
          </a:r>
        </a:p>
      </dsp:txBody>
      <dsp:txXfrm>
        <a:off x="0" y="693026"/>
        <a:ext cx="7290054" cy="1020509"/>
      </dsp:txXfrm>
    </dsp:sp>
    <dsp:sp modelId="{EAA2735D-1CB4-3D46-874F-CE992DA38A4C}">
      <dsp:nvSpPr>
        <dsp:cNvPr id="0" name=""/>
        <dsp:cNvSpPr/>
      </dsp:nvSpPr>
      <dsp:spPr>
        <a:xfrm>
          <a:off x="0" y="1713536"/>
          <a:ext cx="7290054" cy="66163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Anxiety, depression, and suicide</a:t>
          </a:r>
        </a:p>
      </dsp:txBody>
      <dsp:txXfrm>
        <a:off x="32298" y="1745834"/>
        <a:ext cx="7225458" cy="597039"/>
      </dsp:txXfrm>
    </dsp:sp>
    <dsp:sp modelId="{CB5B5A0C-59EF-314C-B135-D1CAAEAA1FDC}">
      <dsp:nvSpPr>
        <dsp:cNvPr id="0" name=""/>
        <dsp:cNvSpPr/>
      </dsp:nvSpPr>
      <dsp:spPr>
        <a:xfrm>
          <a:off x="0" y="2458691"/>
          <a:ext cx="7290054" cy="66163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Physical illness</a:t>
          </a:r>
        </a:p>
      </dsp:txBody>
      <dsp:txXfrm>
        <a:off x="32298" y="2490989"/>
        <a:ext cx="7225458" cy="597039"/>
      </dsp:txXfrm>
    </dsp:sp>
    <dsp:sp modelId="{25A5AFF9-A77C-8346-A4FE-367EE0C61CFA}">
      <dsp:nvSpPr>
        <dsp:cNvPr id="0" name=""/>
        <dsp:cNvSpPr/>
      </dsp:nvSpPr>
      <dsp:spPr>
        <a:xfrm>
          <a:off x="0" y="3120326"/>
          <a:ext cx="7290054"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5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CV disease</a:t>
          </a:r>
        </a:p>
        <a:p>
          <a:pPr marL="228600" lvl="1" indent="-228600" algn="l" defTabSz="1022350">
            <a:lnSpc>
              <a:spcPct val="90000"/>
            </a:lnSpc>
            <a:spcBef>
              <a:spcPct val="0"/>
            </a:spcBef>
            <a:spcAft>
              <a:spcPct val="20000"/>
            </a:spcAft>
            <a:buChar char="•"/>
          </a:pPr>
          <a:r>
            <a:rPr lang="en-US" sz="2300" kern="1200"/>
            <a:t>Diabetes</a:t>
          </a:r>
        </a:p>
      </dsp:txBody>
      <dsp:txXfrm>
        <a:off x="0" y="3120326"/>
        <a:ext cx="7290054" cy="720359"/>
      </dsp:txXfrm>
    </dsp:sp>
    <dsp:sp modelId="{DCFB5626-9BF1-C54B-AEBC-8AD83A9B0B1B}">
      <dsp:nvSpPr>
        <dsp:cNvPr id="0" name=""/>
        <dsp:cNvSpPr/>
      </dsp:nvSpPr>
      <dsp:spPr>
        <a:xfrm>
          <a:off x="0" y="3840686"/>
          <a:ext cx="7290054" cy="66163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Psychosis- Induced Polydipsia</a:t>
          </a:r>
        </a:p>
      </dsp:txBody>
      <dsp:txXfrm>
        <a:off x="32298" y="3872984"/>
        <a:ext cx="7225458" cy="5970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2A606-FBE5-D140-8012-A00876F325B7}">
      <dsp:nvSpPr>
        <dsp:cNvPr id="0" name=""/>
        <dsp:cNvSpPr/>
      </dsp:nvSpPr>
      <dsp:spPr>
        <a:xfrm>
          <a:off x="0" y="0"/>
          <a:ext cx="8552329"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86598-45C9-1242-A1C1-47DE6A125803}">
      <dsp:nvSpPr>
        <dsp:cNvPr id="0" name=""/>
        <dsp:cNvSpPr/>
      </dsp:nvSpPr>
      <dsp:spPr>
        <a:xfrm>
          <a:off x="0" y="0"/>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Cannabis and schizophrenia/psychosis have a close relationship. </a:t>
          </a:r>
        </a:p>
      </dsp:txBody>
      <dsp:txXfrm>
        <a:off x="0" y="0"/>
        <a:ext cx="8552329" cy="531158"/>
      </dsp:txXfrm>
    </dsp:sp>
    <dsp:sp modelId="{59BDC2ED-B943-9746-A655-0EA5C417B05B}">
      <dsp:nvSpPr>
        <dsp:cNvPr id="0" name=""/>
        <dsp:cNvSpPr/>
      </dsp:nvSpPr>
      <dsp:spPr>
        <a:xfrm>
          <a:off x="0" y="531158"/>
          <a:ext cx="8552329" cy="0"/>
        </a:xfrm>
        <a:prstGeom prst="line">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F2780-FBA1-7C48-9AA8-A0EB6940ED22}">
      <dsp:nvSpPr>
        <dsp:cNvPr id="0" name=""/>
        <dsp:cNvSpPr/>
      </dsp:nvSpPr>
      <dsp:spPr>
        <a:xfrm>
          <a:off x="0" y="531158"/>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Cannabis use, primarily THC in cannabis, in genetically predisposed or at-risk populations, leads to earlier diagnosis of psychosis/schizophrenia.</a:t>
          </a:r>
        </a:p>
      </dsp:txBody>
      <dsp:txXfrm>
        <a:off x="0" y="531158"/>
        <a:ext cx="8552329" cy="531158"/>
      </dsp:txXfrm>
    </dsp:sp>
    <dsp:sp modelId="{DAC65F0F-A0BA-DC46-B3B0-BBA8B2C1E165}">
      <dsp:nvSpPr>
        <dsp:cNvPr id="0" name=""/>
        <dsp:cNvSpPr/>
      </dsp:nvSpPr>
      <dsp:spPr>
        <a:xfrm>
          <a:off x="0" y="1062317"/>
          <a:ext cx="8552329" cy="0"/>
        </a:xfrm>
        <a:prstGeom prst="lin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4254B-FD00-C044-85B5-A468C8A4D576}">
      <dsp:nvSpPr>
        <dsp:cNvPr id="0" name=""/>
        <dsp:cNvSpPr/>
      </dsp:nvSpPr>
      <dsp:spPr>
        <a:xfrm>
          <a:off x="0" y="1062317"/>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THC in cannabis has a small causative effect on schizophrenia. </a:t>
          </a:r>
        </a:p>
      </dsp:txBody>
      <dsp:txXfrm>
        <a:off x="0" y="1062317"/>
        <a:ext cx="8552329" cy="531158"/>
      </dsp:txXfrm>
    </dsp:sp>
    <dsp:sp modelId="{9D31C85B-C518-E341-8129-F2BFF7272EAA}">
      <dsp:nvSpPr>
        <dsp:cNvPr id="0" name=""/>
        <dsp:cNvSpPr/>
      </dsp:nvSpPr>
      <dsp:spPr>
        <a:xfrm>
          <a:off x="0" y="1593475"/>
          <a:ext cx="8552329" cy="0"/>
        </a:xfrm>
        <a:prstGeom prst="line">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60D718-34B1-4245-80D9-2FE59883C4E3}">
      <dsp:nvSpPr>
        <dsp:cNvPr id="0" name=""/>
        <dsp:cNvSpPr/>
      </dsp:nvSpPr>
      <dsp:spPr>
        <a:xfrm>
          <a:off x="0" y="1593475"/>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THC in cannabis also makes schizophrenia and psychosis symptoms worse and causes more relapses and hospitalizations. </a:t>
          </a:r>
        </a:p>
      </dsp:txBody>
      <dsp:txXfrm>
        <a:off x="0" y="1593475"/>
        <a:ext cx="8552329" cy="531158"/>
      </dsp:txXfrm>
    </dsp:sp>
    <dsp:sp modelId="{DDE98D01-4E89-7142-B8B8-ACE29E58D45F}">
      <dsp:nvSpPr>
        <dsp:cNvPr id="0" name=""/>
        <dsp:cNvSpPr/>
      </dsp:nvSpPr>
      <dsp:spPr>
        <a:xfrm>
          <a:off x="0" y="2124634"/>
          <a:ext cx="8552329" cy="0"/>
        </a:xfrm>
        <a:prstGeom prst="lin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F8E4AF-1C3F-D446-B7ED-B3C21AD35EDD}">
      <dsp:nvSpPr>
        <dsp:cNvPr id="0" name=""/>
        <dsp:cNvSpPr/>
      </dsp:nvSpPr>
      <dsp:spPr>
        <a:xfrm>
          <a:off x="0" y="2124634"/>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Neuroimaging studies show the detrimental effect of cannabis on brain morphology, especially adolescent brains. </a:t>
          </a:r>
        </a:p>
      </dsp:txBody>
      <dsp:txXfrm>
        <a:off x="0" y="2124634"/>
        <a:ext cx="8552329" cy="531158"/>
      </dsp:txXfrm>
    </dsp:sp>
    <dsp:sp modelId="{D2DAA397-41D4-694E-859F-2C8E2B67451A}">
      <dsp:nvSpPr>
        <dsp:cNvPr id="0" name=""/>
        <dsp:cNvSpPr/>
      </dsp:nvSpPr>
      <dsp:spPr>
        <a:xfrm>
          <a:off x="0" y="2655793"/>
          <a:ext cx="8552329" cy="0"/>
        </a:xfrm>
        <a:prstGeom prst="line">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F54F06-582D-174F-9186-D68A6CA4131B}">
      <dsp:nvSpPr>
        <dsp:cNvPr id="0" name=""/>
        <dsp:cNvSpPr/>
      </dsp:nvSpPr>
      <dsp:spPr>
        <a:xfrm>
          <a:off x="0" y="2655793"/>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Recent trials in therapeutic CBD use are showing its alleviating effect on positive symptoms of schizophrenia and its opposing effect on THC, which warrants further research. </a:t>
          </a:r>
        </a:p>
      </dsp:txBody>
      <dsp:txXfrm>
        <a:off x="0" y="2655793"/>
        <a:ext cx="8552329" cy="531158"/>
      </dsp:txXfrm>
    </dsp:sp>
    <dsp:sp modelId="{F9604F92-8032-2546-BBC9-9E8957F9DD6A}">
      <dsp:nvSpPr>
        <dsp:cNvPr id="0" name=""/>
        <dsp:cNvSpPr/>
      </dsp:nvSpPr>
      <dsp:spPr>
        <a:xfrm>
          <a:off x="0" y="3186951"/>
          <a:ext cx="8552329" cy="0"/>
        </a:xfrm>
        <a:prstGeom prst="lin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C201B-6912-8646-BEEF-8D4710B778A1}">
      <dsp:nvSpPr>
        <dsp:cNvPr id="0" name=""/>
        <dsp:cNvSpPr/>
      </dsp:nvSpPr>
      <dsp:spPr>
        <a:xfrm>
          <a:off x="0" y="3186951"/>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Although CBD shows therapeutic potential, there is still more harm from cannabis than benefits, and adolescent cannabis usage should be discouraged at all costs. </a:t>
          </a:r>
        </a:p>
      </dsp:txBody>
      <dsp:txXfrm>
        <a:off x="0" y="3186951"/>
        <a:ext cx="8552329" cy="531158"/>
      </dsp:txXfrm>
    </dsp:sp>
    <dsp:sp modelId="{66213805-E25E-DF41-B186-ADE32400B621}">
      <dsp:nvSpPr>
        <dsp:cNvPr id="0" name=""/>
        <dsp:cNvSpPr/>
      </dsp:nvSpPr>
      <dsp:spPr>
        <a:xfrm>
          <a:off x="0" y="3718110"/>
          <a:ext cx="8552329"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48247-2F5B-6C4C-9E2A-518C7D4C1F66}">
      <dsp:nvSpPr>
        <dsp:cNvPr id="0" name=""/>
        <dsp:cNvSpPr/>
      </dsp:nvSpPr>
      <dsp:spPr>
        <a:xfrm>
          <a:off x="0" y="3718110"/>
          <a:ext cx="8552329" cy="531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 still need more extensive studies for more detailed data about cannabis and its effects.</a:t>
          </a:r>
        </a:p>
      </dsp:txBody>
      <dsp:txXfrm>
        <a:off x="0" y="3718110"/>
        <a:ext cx="8552329" cy="531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0A6BB-A534-2741-B2CA-2EED47EA34A3}">
      <dsp:nvSpPr>
        <dsp:cNvPr id="0" name=""/>
        <dsp:cNvSpPr/>
      </dsp:nvSpPr>
      <dsp:spPr>
        <a:xfrm>
          <a:off x="0" y="13362"/>
          <a:ext cx="7289800" cy="9126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Prodromal</a:t>
          </a:r>
        </a:p>
      </dsp:txBody>
      <dsp:txXfrm>
        <a:off x="44549" y="57911"/>
        <a:ext cx="7200702" cy="823502"/>
      </dsp:txXfrm>
    </dsp:sp>
    <dsp:sp modelId="{84275AFC-C7A4-0A4B-ADD1-013B762D52E3}">
      <dsp:nvSpPr>
        <dsp:cNvPr id="0" name=""/>
        <dsp:cNvSpPr/>
      </dsp:nvSpPr>
      <dsp:spPr>
        <a:xfrm>
          <a:off x="0" y="1041162"/>
          <a:ext cx="7289800" cy="91260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Acute</a:t>
          </a:r>
        </a:p>
      </dsp:txBody>
      <dsp:txXfrm>
        <a:off x="44549" y="1085711"/>
        <a:ext cx="7200702" cy="823502"/>
      </dsp:txXfrm>
    </dsp:sp>
    <dsp:sp modelId="{704BCDA8-D4AC-E442-AEF3-C87E8A1A736D}">
      <dsp:nvSpPr>
        <dsp:cNvPr id="0" name=""/>
        <dsp:cNvSpPr/>
      </dsp:nvSpPr>
      <dsp:spPr>
        <a:xfrm>
          <a:off x="0" y="2068962"/>
          <a:ext cx="7289800" cy="91260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Stabilization</a:t>
          </a:r>
        </a:p>
      </dsp:txBody>
      <dsp:txXfrm>
        <a:off x="44549" y="2113511"/>
        <a:ext cx="7200702" cy="823502"/>
      </dsp:txXfrm>
    </dsp:sp>
    <dsp:sp modelId="{DC7ADC9B-BDC8-744B-8708-40E091A9547E}">
      <dsp:nvSpPr>
        <dsp:cNvPr id="0" name=""/>
        <dsp:cNvSpPr/>
      </dsp:nvSpPr>
      <dsp:spPr>
        <a:xfrm>
          <a:off x="0" y="3096762"/>
          <a:ext cx="7289800" cy="9126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Maintenance or Residual</a:t>
          </a:r>
        </a:p>
      </dsp:txBody>
      <dsp:txXfrm>
        <a:off x="44549" y="3141311"/>
        <a:ext cx="7200702" cy="823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8E46F-28B7-A24A-A87E-4D35F2EBB4CE}">
      <dsp:nvSpPr>
        <dsp:cNvPr id="0" name=""/>
        <dsp:cNvSpPr/>
      </dsp:nvSpPr>
      <dsp:spPr>
        <a:xfrm>
          <a:off x="0" y="483246"/>
          <a:ext cx="7430621" cy="781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2245BB-96FA-5342-84F2-C2CBB09219CF}">
      <dsp:nvSpPr>
        <dsp:cNvPr id="0" name=""/>
        <dsp:cNvSpPr/>
      </dsp:nvSpPr>
      <dsp:spPr>
        <a:xfrm>
          <a:off x="371531" y="25686"/>
          <a:ext cx="5201434" cy="915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02" tIns="0" rIns="196602" bIns="0" numCol="1" spcCol="1270" anchor="ctr" anchorCtr="0">
          <a:noAutofit/>
        </a:bodyPr>
        <a:lstStyle/>
        <a:p>
          <a:pPr marL="0" lvl="0" indent="0" algn="l" defTabSz="1377950">
            <a:lnSpc>
              <a:spcPct val="90000"/>
            </a:lnSpc>
            <a:spcBef>
              <a:spcPct val="0"/>
            </a:spcBef>
            <a:spcAft>
              <a:spcPct val="35000"/>
            </a:spcAft>
            <a:buNone/>
          </a:pPr>
          <a:r>
            <a:rPr lang="en-US" sz="3100" kern="1200" dirty="0"/>
            <a:t>During the prodromal phase</a:t>
          </a:r>
        </a:p>
      </dsp:txBody>
      <dsp:txXfrm>
        <a:off x="416203" y="70358"/>
        <a:ext cx="5112090" cy="825776"/>
      </dsp:txXfrm>
    </dsp:sp>
    <dsp:sp modelId="{6860E51D-3E8C-AB47-994D-5C9484ADA7F4}">
      <dsp:nvSpPr>
        <dsp:cNvPr id="0" name=""/>
        <dsp:cNvSpPr/>
      </dsp:nvSpPr>
      <dsp:spPr>
        <a:xfrm>
          <a:off x="0" y="1889406"/>
          <a:ext cx="7430621" cy="263655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6699" tIns="645668" rIns="576699" bIns="220472" numCol="1" spcCol="1270" anchor="t" anchorCtr="0">
          <a:noAutofit/>
        </a:bodyPr>
        <a:lstStyle/>
        <a:p>
          <a:pPr marL="285750" lvl="1" indent="-285750" algn="l" defTabSz="1377950">
            <a:lnSpc>
              <a:spcPct val="90000"/>
            </a:lnSpc>
            <a:spcBef>
              <a:spcPct val="0"/>
            </a:spcBef>
            <a:spcAft>
              <a:spcPct val="15000"/>
            </a:spcAft>
            <a:buChar char="•"/>
          </a:pPr>
          <a:r>
            <a:rPr lang="en-US" sz="3100" kern="1200"/>
            <a:t>Positive symptoms</a:t>
          </a:r>
        </a:p>
        <a:p>
          <a:pPr marL="285750" lvl="1" indent="-285750" algn="l" defTabSz="1377950">
            <a:lnSpc>
              <a:spcPct val="90000"/>
            </a:lnSpc>
            <a:spcBef>
              <a:spcPct val="0"/>
            </a:spcBef>
            <a:spcAft>
              <a:spcPct val="15000"/>
            </a:spcAft>
            <a:buChar char="•"/>
          </a:pPr>
          <a:r>
            <a:rPr lang="en-US" sz="3100" kern="1200"/>
            <a:t>Negative symptoms</a:t>
          </a:r>
        </a:p>
        <a:p>
          <a:pPr marL="285750" lvl="1" indent="-285750" algn="l" defTabSz="1377950">
            <a:lnSpc>
              <a:spcPct val="90000"/>
            </a:lnSpc>
            <a:spcBef>
              <a:spcPct val="0"/>
            </a:spcBef>
            <a:spcAft>
              <a:spcPct val="15000"/>
            </a:spcAft>
            <a:buChar char="•"/>
          </a:pPr>
          <a:r>
            <a:rPr lang="en-US" sz="3100" kern="1200"/>
            <a:t>Cognitive symptoms</a:t>
          </a:r>
        </a:p>
        <a:p>
          <a:pPr marL="285750" lvl="1" indent="-285750" algn="l" defTabSz="1377950">
            <a:lnSpc>
              <a:spcPct val="90000"/>
            </a:lnSpc>
            <a:spcBef>
              <a:spcPct val="0"/>
            </a:spcBef>
            <a:spcAft>
              <a:spcPct val="15000"/>
            </a:spcAft>
            <a:buChar char="•"/>
          </a:pPr>
          <a:r>
            <a:rPr lang="en-US" sz="3100" kern="1200"/>
            <a:t>Affective symptoms</a:t>
          </a:r>
        </a:p>
      </dsp:txBody>
      <dsp:txXfrm>
        <a:off x="0" y="1889406"/>
        <a:ext cx="7430621" cy="2636550"/>
      </dsp:txXfrm>
    </dsp:sp>
    <dsp:sp modelId="{540A6537-F0EB-1349-B00F-4B06C891C5BC}">
      <dsp:nvSpPr>
        <dsp:cNvPr id="0" name=""/>
        <dsp:cNvSpPr/>
      </dsp:nvSpPr>
      <dsp:spPr>
        <a:xfrm>
          <a:off x="371531" y="1431846"/>
          <a:ext cx="5201434" cy="91512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602" tIns="0" rIns="196602" bIns="0" numCol="1" spcCol="1270" anchor="ctr" anchorCtr="0">
          <a:noAutofit/>
        </a:bodyPr>
        <a:lstStyle/>
        <a:p>
          <a:pPr marL="0" lvl="0" indent="0" algn="l" defTabSz="1377950">
            <a:lnSpc>
              <a:spcPct val="90000"/>
            </a:lnSpc>
            <a:spcBef>
              <a:spcPct val="0"/>
            </a:spcBef>
            <a:spcAft>
              <a:spcPct val="35000"/>
            </a:spcAft>
            <a:buNone/>
          </a:pPr>
          <a:r>
            <a:rPr lang="en-US" sz="3100" kern="1200"/>
            <a:t>General assessment</a:t>
          </a:r>
        </a:p>
      </dsp:txBody>
      <dsp:txXfrm>
        <a:off x="416203" y="1476518"/>
        <a:ext cx="5112090" cy="825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1A33E-C915-7544-B11D-CEC301F861F4}">
      <dsp:nvSpPr>
        <dsp:cNvPr id="0" name=""/>
        <dsp:cNvSpPr/>
      </dsp:nvSpPr>
      <dsp:spPr>
        <a:xfrm>
          <a:off x="434448" y="153"/>
          <a:ext cx="3057693" cy="183461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Thought blocking</a:t>
          </a:r>
        </a:p>
      </dsp:txBody>
      <dsp:txXfrm>
        <a:off x="434448" y="153"/>
        <a:ext cx="3057693" cy="1834616"/>
      </dsp:txXfrm>
    </dsp:sp>
    <dsp:sp modelId="{D9AFA372-BFA2-3D4F-8D23-757E9F289EF2}">
      <dsp:nvSpPr>
        <dsp:cNvPr id="0" name=""/>
        <dsp:cNvSpPr/>
      </dsp:nvSpPr>
      <dsp:spPr>
        <a:xfrm>
          <a:off x="3797911" y="153"/>
          <a:ext cx="3057693" cy="183461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Thought insertion</a:t>
          </a:r>
        </a:p>
      </dsp:txBody>
      <dsp:txXfrm>
        <a:off x="3797911" y="153"/>
        <a:ext cx="3057693" cy="1834616"/>
      </dsp:txXfrm>
    </dsp:sp>
    <dsp:sp modelId="{D88383CE-303F-1843-A0BF-2CA773E8647F}">
      <dsp:nvSpPr>
        <dsp:cNvPr id="0" name=""/>
        <dsp:cNvSpPr/>
      </dsp:nvSpPr>
      <dsp:spPr>
        <a:xfrm>
          <a:off x="434448" y="2140539"/>
          <a:ext cx="3057693" cy="18346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Thought deletion</a:t>
          </a:r>
        </a:p>
      </dsp:txBody>
      <dsp:txXfrm>
        <a:off x="434448" y="2140539"/>
        <a:ext cx="3057693" cy="1834616"/>
      </dsp:txXfrm>
    </dsp:sp>
    <dsp:sp modelId="{DC3AC136-77B1-6549-A56E-7B310AA85712}">
      <dsp:nvSpPr>
        <dsp:cNvPr id="0" name=""/>
        <dsp:cNvSpPr/>
      </dsp:nvSpPr>
      <dsp:spPr>
        <a:xfrm>
          <a:off x="3797911" y="2140539"/>
          <a:ext cx="3057693" cy="183461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a:t>Magical thinking</a:t>
          </a:r>
        </a:p>
      </dsp:txBody>
      <dsp:txXfrm>
        <a:off x="3797911" y="2140539"/>
        <a:ext cx="3057693" cy="1834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39CF2-CA65-C342-9D73-ED32FDECD080}">
      <dsp:nvSpPr>
        <dsp:cNvPr id="0" name=""/>
        <dsp:cNvSpPr/>
      </dsp:nvSpPr>
      <dsp:spPr>
        <a:xfrm>
          <a:off x="0" y="53952"/>
          <a:ext cx="7290197" cy="63881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Anosognosia</a:t>
          </a:r>
        </a:p>
      </dsp:txBody>
      <dsp:txXfrm>
        <a:off x="31185" y="85137"/>
        <a:ext cx="7227827" cy="576449"/>
      </dsp:txXfrm>
    </dsp:sp>
    <dsp:sp modelId="{6E46DBB5-F98E-3F42-B66B-7790761CFF03}">
      <dsp:nvSpPr>
        <dsp:cNvPr id="0" name=""/>
        <dsp:cNvSpPr/>
      </dsp:nvSpPr>
      <dsp:spPr>
        <a:xfrm>
          <a:off x="0" y="692772"/>
          <a:ext cx="7290197"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Inability to realize they are ill </a:t>
          </a:r>
        </a:p>
        <a:p>
          <a:pPr marL="228600" lvl="1" indent="-228600" algn="l" defTabSz="977900">
            <a:lnSpc>
              <a:spcPct val="90000"/>
            </a:lnSpc>
            <a:spcBef>
              <a:spcPct val="0"/>
            </a:spcBef>
            <a:spcAft>
              <a:spcPct val="20000"/>
            </a:spcAft>
            <a:buChar char="•"/>
          </a:pPr>
          <a:r>
            <a:rPr lang="en-US" sz="2200" kern="1200"/>
            <a:t>Caused by the illness itself </a:t>
          </a:r>
        </a:p>
        <a:p>
          <a:pPr marL="228600" lvl="1" indent="-228600" algn="l" defTabSz="977900">
            <a:lnSpc>
              <a:spcPct val="90000"/>
            </a:lnSpc>
            <a:spcBef>
              <a:spcPct val="0"/>
            </a:spcBef>
            <a:spcAft>
              <a:spcPct val="20000"/>
            </a:spcAft>
            <a:buChar char="•"/>
          </a:pPr>
          <a:r>
            <a:rPr lang="en-US" sz="2200" kern="1200"/>
            <a:t>May result in resistance to or cessation of treatment</a:t>
          </a:r>
        </a:p>
        <a:p>
          <a:pPr marL="228600" lvl="1" indent="-228600" algn="l" defTabSz="977900">
            <a:lnSpc>
              <a:spcPct val="90000"/>
            </a:lnSpc>
            <a:spcBef>
              <a:spcPct val="0"/>
            </a:spcBef>
            <a:spcAft>
              <a:spcPct val="20000"/>
            </a:spcAft>
            <a:buChar char="•"/>
          </a:pPr>
          <a:r>
            <a:rPr lang="en-US" sz="2200" kern="1200"/>
            <a:t>Often combined with paranoia so that accepting help is impossible</a:t>
          </a:r>
        </a:p>
      </dsp:txBody>
      <dsp:txXfrm>
        <a:off x="0" y="692772"/>
        <a:ext cx="7290197" cy="1622880"/>
      </dsp:txXfrm>
    </dsp:sp>
    <dsp:sp modelId="{23189779-E085-C542-A21E-E306D3C4F295}">
      <dsp:nvSpPr>
        <dsp:cNvPr id="0" name=""/>
        <dsp:cNvSpPr/>
      </dsp:nvSpPr>
      <dsp:spPr>
        <a:xfrm>
          <a:off x="0" y="2315652"/>
          <a:ext cx="7290197" cy="638819"/>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Nurse’s self-assessment</a:t>
          </a:r>
        </a:p>
      </dsp:txBody>
      <dsp:txXfrm>
        <a:off x="31185" y="2346837"/>
        <a:ext cx="7227827" cy="576449"/>
      </dsp:txXfrm>
    </dsp:sp>
    <dsp:sp modelId="{B4440FF6-FF21-CA4B-8C38-5C6DBEC70925}">
      <dsp:nvSpPr>
        <dsp:cNvPr id="0" name=""/>
        <dsp:cNvSpPr/>
      </dsp:nvSpPr>
      <dsp:spPr>
        <a:xfrm>
          <a:off x="0" y="2954472"/>
          <a:ext cx="7290197" cy="1014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6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Anxiety or fear</a:t>
          </a:r>
        </a:p>
        <a:p>
          <a:pPr marL="228600" lvl="1" indent="-228600" algn="l" defTabSz="977900">
            <a:lnSpc>
              <a:spcPct val="90000"/>
            </a:lnSpc>
            <a:spcBef>
              <a:spcPct val="0"/>
            </a:spcBef>
            <a:spcAft>
              <a:spcPct val="20000"/>
            </a:spcAft>
            <a:buChar char="•"/>
          </a:pPr>
          <a:r>
            <a:rPr lang="en-US" sz="2200" kern="1200"/>
            <a:t>Frustration</a:t>
          </a:r>
        </a:p>
        <a:p>
          <a:pPr marL="228600" lvl="1" indent="-228600" algn="l" defTabSz="977900">
            <a:lnSpc>
              <a:spcPct val="90000"/>
            </a:lnSpc>
            <a:spcBef>
              <a:spcPct val="0"/>
            </a:spcBef>
            <a:spcAft>
              <a:spcPct val="20000"/>
            </a:spcAft>
            <a:buChar char="•"/>
          </a:pPr>
          <a:r>
            <a:rPr lang="en-US" sz="2200" kern="1200"/>
            <a:t>Expectations</a:t>
          </a:r>
        </a:p>
      </dsp:txBody>
      <dsp:txXfrm>
        <a:off x="0" y="2954472"/>
        <a:ext cx="7290197" cy="10143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236F39-DAFB-4CEF-A95C-BA9B35809F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3B5B30-FE98-9E77-4D10-C46AC5E9C4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dirty="0"/>
          </a:p>
        </p:txBody>
      </p:sp>
      <p:sp>
        <p:nvSpPr>
          <p:cNvPr id="4" name="Footer Placeholder 3">
            <a:extLst>
              <a:ext uri="{FF2B5EF4-FFF2-40B4-BE49-F238E27FC236}">
                <a16:creationId xmlns:a16="http://schemas.microsoft.com/office/drawing/2014/main" id="{F316D416-BCFF-2542-8E0C-081F6CF14F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B1E2D1-0AFF-BC73-6298-FADE4B9050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F72A32-817D-AC42-ACC0-73DCBFE2CF5F}" type="slidenum">
              <a:rPr lang="en-US" smtClean="0"/>
              <a:t>‹#›</a:t>
            </a:fld>
            <a:endParaRPr lang="en-US"/>
          </a:p>
        </p:txBody>
      </p:sp>
    </p:spTree>
    <p:extLst>
      <p:ext uri="{BB962C8B-B14F-4D97-AF65-F5344CB8AC3E}">
        <p14:creationId xmlns:p14="http://schemas.microsoft.com/office/powerpoint/2010/main" val="2291289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4274" name="Rectangle 2">
            <a:extLst>
              <a:ext uri="{FF2B5EF4-FFF2-40B4-BE49-F238E27FC236}">
                <a16:creationId xmlns:a16="http://schemas.microsoft.com/office/drawing/2014/main" id="{A81BF676-0548-44AA-910A-4D6962689FF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94275" name="Rectangle 3">
            <a:extLst>
              <a:ext uri="{FF2B5EF4-FFF2-40B4-BE49-F238E27FC236}">
                <a16:creationId xmlns:a16="http://schemas.microsoft.com/office/drawing/2014/main" id="{3BACFB47-FD71-4B0C-BDC8-08CBDAC124C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1A32D4CA-0359-4B28-887E-D8D0470D547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4277" name="Rectangle 5">
            <a:extLst>
              <a:ext uri="{FF2B5EF4-FFF2-40B4-BE49-F238E27FC236}">
                <a16:creationId xmlns:a16="http://schemas.microsoft.com/office/drawing/2014/main" id="{BACC294A-19DF-4123-8C13-CBEF6E0F2FF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94278" name="Rectangle 6">
            <a:extLst>
              <a:ext uri="{FF2B5EF4-FFF2-40B4-BE49-F238E27FC236}">
                <a16:creationId xmlns:a16="http://schemas.microsoft.com/office/drawing/2014/main" id="{104F1B65-9C8E-47A8-835A-647719BA7B1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694279" name="Rectangle 7">
            <a:extLst>
              <a:ext uri="{FF2B5EF4-FFF2-40B4-BE49-F238E27FC236}">
                <a16:creationId xmlns:a16="http://schemas.microsoft.com/office/drawing/2014/main" id="{6E3E843C-64CC-4028-86F2-9C76AEE7D201}"/>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4600E91-9039-46ED-AA50-C13B76E2DFA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C8B69CA-CCBE-4519-8DAC-DC1F5D44A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C715A48-52E3-4368-8B38-FB1B9DFAC0A0}" type="slidenum">
              <a:rPr lang="en-US" altLang="en-US"/>
              <a:pPr/>
              <a:t>1</a:t>
            </a:fld>
            <a:endParaRPr lang="en-US" altLang="en-US"/>
          </a:p>
        </p:txBody>
      </p:sp>
      <p:sp>
        <p:nvSpPr>
          <p:cNvPr id="6147" name="Rectangle 2">
            <a:extLst>
              <a:ext uri="{FF2B5EF4-FFF2-40B4-BE49-F238E27FC236}">
                <a16:creationId xmlns:a16="http://schemas.microsoft.com/office/drawing/2014/main" id="{8A383FD4-A8B1-4A98-903A-F0E207F88D7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616DC5F-E37E-4795-8BE9-9A407906E1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422A36C-BB3B-4877-987A-24C75C53D430}"/>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A245F5E2-3FF6-4829-A472-5EED2AAABF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36868" name="Slide Number Placeholder 3">
            <a:extLst>
              <a:ext uri="{FF2B5EF4-FFF2-40B4-BE49-F238E27FC236}">
                <a16:creationId xmlns:a16="http://schemas.microsoft.com/office/drawing/2014/main" id="{7F884D2B-24B8-4E89-812A-22E04F16A1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986B004-8A02-476C-B3D5-5A2C4D8CF23E}"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0510CF2C-6B18-7A31-707A-FF366DF371CC}"/>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81A54F3C-9F42-E24A-96B6-D47BAE7AB171}"/>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latin typeface="Arial" panose="020B0604020202020204" pitchFamily="34" charset="0"/>
              <a:ea typeface="ヒラギノ角ゴ Pro W3" panose="020B0300000000000000" pitchFamily="34" charset="-128"/>
            </a:endParaRPr>
          </a:p>
        </p:txBody>
      </p:sp>
      <p:sp>
        <p:nvSpPr>
          <p:cNvPr id="139267" name="Slide Number Placeholder 3">
            <a:extLst>
              <a:ext uri="{FF2B5EF4-FFF2-40B4-BE49-F238E27FC236}">
                <a16:creationId xmlns:a16="http://schemas.microsoft.com/office/drawing/2014/main" id="{7FAA1FF7-2367-6B92-04F4-B639649440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315CFE9D-5412-FC43-8F2F-3D90BA29F017}"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a:extLst>
              <a:ext uri="{FF2B5EF4-FFF2-40B4-BE49-F238E27FC236}">
                <a16:creationId xmlns:a16="http://schemas.microsoft.com/office/drawing/2014/main" id="{EA61D3AD-C862-A59F-A4D7-8C075B23AF03}"/>
              </a:ext>
            </a:extLst>
          </p:cNvPr>
          <p:cNvSpPr>
            <a:spLocks noGrp="1" noRot="1" noChangeAspect="1" noChangeArrowheads="1" noTextEdit="1"/>
          </p:cNvSpPr>
          <p:nvPr>
            <p:ph type="sldImg"/>
          </p:nvPr>
        </p:nvSpPr>
        <p:spPr>
          <a:ln/>
        </p:spPr>
      </p:sp>
      <p:sp>
        <p:nvSpPr>
          <p:cNvPr id="147458" name="Notes Placeholder 2">
            <a:extLst>
              <a:ext uri="{FF2B5EF4-FFF2-40B4-BE49-F238E27FC236}">
                <a16:creationId xmlns:a16="http://schemas.microsoft.com/office/drawing/2014/main" id="{312E42A5-9B80-4528-4475-047B124070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
        <p:nvSpPr>
          <p:cNvPr id="147459" name="Slide Number Placeholder 3">
            <a:extLst>
              <a:ext uri="{FF2B5EF4-FFF2-40B4-BE49-F238E27FC236}">
                <a16:creationId xmlns:a16="http://schemas.microsoft.com/office/drawing/2014/main" id="{E4328352-C685-1B64-BBBC-393F21B4703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A762D4F-E14E-284C-B8EA-F709E25E83E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00E91-9039-46ED-AA50-C13B76E2DFA7}" type="slidenum">
              <a:rPr lang="en-US" altLang="en-US" smtClean="0"/>
              <a:pPr/>
              <a:t>13</a:t>
            </a:fld>
            <a:endParaRPr lang="en-US" altLang="en-US"/>
          </a:p>
        </p:txBody>
      </p:sp>
    </p:spTree>
    <p:extLst>
      <p:ext uri="{BB962C8B-B14F-4D97-AF65-F5344CB8AC3E}">
        <p14:creationId xmlns:p14="http://schemas.microsoft.com/office/powerpoint/2010/main" val="281668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9FE66A8-4DA7-4779-9AEB-F95DE95BBCF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10BF352-9584-4FFE-8F31-07C93139514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38916" name="Slide Number Placeholder 3">
            <a:extLst>
              <a:ext uri="{FF2B5EF4-FFF2-40B4-BE49-F238E27FC236}">
                <a16:creationId xmlns:a16="http://schemas.microsoft.com/office/drawing/2014/main" id="{AB464256-026E-47FD-9C9B-D0B4208097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C1B6177-46AC-42F3-8A75-BD58F21638A3}"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7889575-50D5-4760-940D-852671533C5F}"/>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C461C2FF-15F0-47D7-845D-7BFAECDAB2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40964" name="Slide Number Placeholder 3">
            <a:extLst>
              <a:ext uri="{FF2B5EF4-FFF2-40B4-BE49-F238E27FC236}">
                <a16:creationId xmlns:a16="http://schemas.microsoft.com/office/drawing/2014/main" id="{3D9F6564-2F6B-4380-9DE6-74E57A650E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DC285A8-2A9F-43D9-92A5-81081C786719}"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432551DC-CB56-4186-9518-4E7BE4CD1482}"/>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6BEF106-1391-4B0C-84F0-3E4F016FE0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51204" name="Slide Number Placeholder 3">
            <a:extLst>
              <a:ext uri="{FF2B5EF4-FFF2-40B4-BE49-F238E27FC236}">
                <a16:creationId xmlns:a16="http://schemas.microsoft.com/office/drawing/2014/main" id="{1F155A6E-CDA9-4D47-8368-3DC3408343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E35E536-D039-44C1-816A-DE1E64DDE690}"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5A8CB26-A361-4FD7-8D69-4C8FB7D79F4F}"/>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46B6BE42-C8E6-4444-8243-A41F11C671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53252" name="Slide Number Placeholder 3">
            <a:extLst>
              <a:ext uri="{FF2B5EF4-FFF2-40B4-BE49-F238E27FC236}">
                <a16:creationId xmlns:a16="http://schemas.microsoft.com/office/drawing/2014/main" id="{507ADABC-D8E5-410B-93C7-EDF2905368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15AB3E1-C454-47C0-B3C2-B2508BE29E6B}"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FA185EA-95E5-4A03-9237-46381213FE90}"/>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7192A30F-C059-4130-B7F1-E75EE46B7DDA}"/>
              </a:ext>
            </a:extLst>
          </p:cNvPr>
          <p:cNvSpPr>
            <a:spLocks noGrp="1"/>
          </p:cNvSpPr>
          <p:nvPr>
            <p:ph type="body" idx="1"/>
          </p:nvPr>
        </p:nvSpPr>
        <p:spPr>
          <a:ln/>
        </p:spPr>
        <p:txBody>
          <a:bodyPr/>
          <a:lstStyle/>
          <a:p>
            <a:pPr eaLnBrk="1" hangingPunct="1">
              <a:defRPr/>
            </a:pPr>
            <a:endParaRPr lang="en-US" altLang="en-US" dirty="0">
              <a:latin typeface="Arial" panose="020B0604020202020204" pitchFamily="34" charset="0"/>
              <a:ea typeface="ヒラギノ角ゴ Pro W3" panose="020B0300000000000000" pitchFamily="34" charset="-128"/>
            </a:endParaRPr>
          </a:p>
        </p:txBody>
      </p:sp>
      <p:sp>
        <p:nvSpPr>
          <p:cNvPr id="55300" name="Slide Number Placeholder 3">
            <a:extLst>
              <a:ext uri="{FF2B5EF4-FFF2-40B4-BE49-F238E27FC236}">
                <a16:creationId xmlns:a16="http://schemas.microsoft.com/office/drawing/2014/main" id="{69B73235-4E74-4A65-91C2-C606308E3E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D3D86F0-09C6-40CC-A400-3F5A1FB5B83B}"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B0B27125-FCF5-4065-BB50-21CF8EA5D9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A8BA17E5-A586-4D72-8645-37EB6D445429}" type="slidenum">
              <a:rPr lang="en-US" altLang="en-US"/>
              <a:pPr/>
              <a:t>19</a:t>
            </a:fld>
            <a:endParaRPr lang="en-US" altLang="en-US"/>
          </a:p>
        </p:txBody>
      </p:sp>
      <p:sp>
        <p:nvSpPr>
          <p:cNvPr id="57347" name="Rectangle 2">
            <a:extLst>
              <a:ext uri="{FF2B5EF4-FFF2-40B4-BE49-F238E27FC236}">
                <a16:creationId xmlns:a16="http://schemas.microsoft.com/office/drawing/2014/main" id="{DC20D0BB-08A7-4945-8E34-061E5B8E5B0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445C0F34-4784-41D0-927E-E28C6E6FD8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EEC0846-E17C-4982-9EEA-99D2E934B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0BBE4064-98DF-4ED9-9849-3F715688B550}" type="slidenum">
              <a:rPr lang="en-US" altLang="en-US"/>
              <a:pPr/>
              <a:t>2</a:t>
            </a:fld>
            <a:endParaRPr lang="en-US" altLang="en-US"/>
          </a:p>
        </p:txBody>
      </p:sp>
      <p:sp>
        <p:nvSpPr>
          <p:cNvPr id="10243" name="Rectangle 2">
            <a:extLst>
              <a:ext uri="{FF2B5EF4-FFF2-40B4-BE49-F238E27FC236}">
                <a16:creationId xmlns:a16="http://schemas.microsoft.com/office/drawing/2014/main" id="{64E5D65E-6D8D-4A3B-8F73-BA462CAD1113}"/>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5F53B84-8972-4D07-BECC-E446B01935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142B2EA-5F5E-4FBB-A7B4-6FAE8F1AA946}"/>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637B67A1-E7C9-4755-9772-95A6F15537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59396" name="Slide Number Placeholder 3">
            <a:extLst>
              <a:ext uri="{FF2B5EF4-FFF2-40B4-BE49-F238E27FC236}">
                <a16:creationId xmlns:a16="http://schemas.microsoft.com/office/drawing/2014/main" id="{A56C0080-9CCB-4886-BBEA-D8CE086247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4F222853-B5DF-4A9F-A913-EF2D096432EC}" type="slidenum">
              <a:rPr lang="en-US" altLang="en-US"/>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a:extLst>
              <a:ext uri="{FF2B5EF4-FFF2-40B4-BE49-F238E27FC236}">
                <a16:creationId xmlns:a16="http://schemas.microsoft.com/office/drawing/2014/main" id="{28BB26BD-505B-04D5-455E-055A9A5B5389}"/>
              </a:ext>
            </a:extLst>
          </p:cNvPr>
          <p:cNvSpPr>
            <a:spLocks noGrp="1" noRot="1" noChangeAspect="1" noChangeArrowheads="1" noTextEdit="1"/>
          </p:cNvSpPr>
          <p:nvPr>
            <p:ph type="sldImg"/>
          </p:nvPr>
        </p:nvSpPr>
        <p:spPr>
          <a:ln/>
        </p:spPr>
      </p:sp>
      <p:sp>
        <p:nvSpPr>
          <p:cNvPr id="174082" name="Notes Placeholder 2">
            <a:extLst>
              <a:ext uri="{FF2B5EF4-FFF2-40B4-BE49-F238E27FC236}">
                <a16:creationId xmlns:a16="http://schemas.microsoft.com/office/drawing/2014/main" id="{3B7A2784-B6A8-C22F-94F1-EBEC920237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
        <p:nvSpPr>
          <p:cNvPr id="174083" name="Slide Number Placeholder 3">
            <a:extLst>
              <a:ext uri="{FF2B5EF4-FFF2-40B4-BE49-F238E27FC236}">
                <a16:creationId xmlns:a16="http://schemas.microsoft.com/office/drawing/2014/main" id="{609C9A67-1E0C-A115-69BE-3F993F1F10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C510EF7-5D30-634B-82DA-03AA2D02AF5A}" type="slidenum">
              <a:rPr lang="en-US" altLang="en-US"/>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77334F44-F83E-4411-8925-3B45DD127406}"/>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A65B91D9-93E9-4C04-A4DC-0044F8A4CEBA}"/>
              </a:ext>
            </a:extLst>
          </p:cNvPr>
          <p:cNvSpPr>
            <a:spLocks noGrp="1"/>
          </p:cNvSpPr>
          <p:nvPr>
            <p:ph type="body" idx="1"/>
          </p:nvPr>
        </p:nvSpPr>
        <p:spPr>
          <a:ln/>
        </p:spPr>
        <p:txBody>
          <a:bodyPr/>
          <a:lstStyle/>
          <a:p>
            <a:pPr marL="171450" indent="-171450">
              <a:defRPr/>
            </a:pPr>
            <a:endParaRPr lang="en-US" altLang="en-US" dirty="0">
              <a:latin typeface="Arial" pitchFamily="34" charset="0"/>
              <a:ea typeface="ヒラギノ角ゴ Pro W3" pitchFamily="3" charset="-128"/>
            </a:endParaRPr>
          </a:p>
        </p:txBody>
      </p:sp>
      <p:sp>
        <p:nvSpPr>
          <p:cNvPr id="63492" name="Slide Number Placeholder 3">
            <a:extLst>
              <a:ext uri="{FF2B5EF4-FFF2-40B4-BE49-F238E27FC236}">
                <a16:creationId xmlns:a16="http://schemas.microsoft.com/office/drawing/2014/main" id="{0C703077-D419-419F-8400-72CD530C76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87F0BAC6-0A02-4521-9908-2C556A33BBD5}" type="slidenum">
              <a:rPr lang="en-US" altLang="en-US"/>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a:extLst>
              <a:ext uri="{FF2B5EF4-FFF2-40B4-BE49-F238E27FC236}">
                <a16:creationId xmlns:a16="http://schemas.microsoft.com/office/drawing/2014/main" id="{E32BECD9-E74C-FBE5-5A34-F799AD046743}"/>
              </a:ext>
            </a:extLst>
          </p:cNvPr>
          <p:cNvSpPr>
            <a:spLocks noGrp="1" noRot="1" noChangeAspect="1" noChangeArrowheads="1" noTextEdit="1"/>
          </p:cNvSpPr>
          <p:nvPr>
            <p:ph type="sldImg"/>
          </p:nvPr>
        </p:nvSpPr>
        <p:spPr>
          <a:ln/>
        </p:spPr>
      </p:sp>
      <p:sp>
        <p:nvSpPr>
          <p:cNvPr id="169986" name="Notes Placeholder 2">
            <a:extLst>
              <a:ext uri="{FF2B5EF4-FFF2-40B4-BE49-F238E27FC236}">
                <a16:creationId xmlns:a16="http://schemas.microsoft.com/office/drawing/2014/main" id="{85326AB4-C2F5-C88F-4557-E3DF423529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69987" name="Slide Number Placeholder 3">
            <a:extLst>
              <a:ext uri="{FF2B5EF4-FFF2-40B4-BE49-F238E27FC236}">
                <a16:creationId xmlns:a16="http://schemas.microsoft.com/office/drawing/2014/main" id="{570F2440-4058-5801-279B-EBF229867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10DDE808-100B-C747-89C4-6DC0B5EA3601}" type="slidenum">
              <a:rPr lang="en-US" altLang="en-US"/>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6692C85-3AC6-41EF-8A4F-B7A911E5531F}"/>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84BD0A83-C1B9-4BF9-A84F-9E66C7F7E4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65540" name="Slide Number Placeholder 3">
            <a:extLst>
              <a:ext uri="{FF2B5EF4-FFF2-40B4-BE49-F238E27FC236}">
                <a16:creationId xmlns:a16="http://schemas.microsoft.com/office/drawing/2014/main" id="{24333460-D5EE-44A2-A714-EA1CCCA0D0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CD25167B-EFA2-4ACA-894E-AD68B8A7C6BF}" type="slidenum">
              <a:rPr lang="en-US" altLang="en-US"/>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F8D76DA-D145-4CB3-BCB3-6AA0B3B0F005}"/>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421C0CF0-4128-40DA-B501-09B6E8F22C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273050" eaLnBrk="1" hangingPunct="1">
              <a:buFontTx/>
              <a:buChar char="•"/>
            </a:pPr>
            <a:endParaRPr lang="en-US" altLang="en-US" dirty="0">
              <a:latin typeface="Arial" panose="020B0604020202020204" pitchFamily="34" charset="0"/>
              <a:ea typeface="ヒラギノ角ゴ Pro W3" pitchFamily="1" charset="-128"/>
            </a:endParaRPr>
          </a:p>
        </p:txBody>
      </p:sp>
      <p:sp>
        <p:nvSpPr>
          <p:cNvPr id="67588" name="Slide Number Placeholder 3">
            <a:extLst>
              <a:ext uri="{FF2B5EF4-FFF2-40B4-BE49-F238E27FC236}">
                <a16:creationId xmlns:a16="http://schemas.microsoft.com/office/drawing/2014/main" id="{484C343D-1684-40CE-B859-CE564DBFD8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464A66F4-4337-4844-BE17-958C914C751E}" type="slidenum">
              <a:rPr lang="en-US" altLang="en-US"/>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34E7A39-1E86-4152-8D23-DAE4796F7BBC}"/>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9A613D5D-C189-468D-A49E-757E1CD60BBC}"/>
              </a:ext>
            </a:extLst>
          </p:cNvPr>
          <p:cNvSpPr>
            <a:spLocks noGrp="1"/>
          </p:cNvSpPr>
          <p:nvPr>
            <p:ph type="body" idx="1"/>
          </p:nvPr>
        </p:nvSpPr>
        <p:spPr>
          <a:ln/>
        </p:spPr>
        <p:txBody>
          <a:bodyPr/>
          <a:lstStyle/>
          <a:p>
            <a:pPr eaLnBrk="1" hangingPunct="1">
              <a:defRPr/>
            </a:pPr>
            <a:endParaRPr lang="en-US" altLang="en-US" dirty="0">
              <a:latin typeface="Arial" panose="020B0604020202020204" pitchFamily="34" charset="0"/>
              <a:ea typeface="ヒラギノ角ゴ Pro W3" panose="020B0300000000000000" pitchFamily="34" charset="-128"/>
            </a:endParaRPr>
          </a:p>
        </p:txBody>
      </p:sp>
      <p:sp>
        <p:nvSpPr>
          <p:cNvPr id="69636" name="Slide Number Placeholder 3">
            <a:extLst>
              <a:ext uri="{FF2B5EF4-FFF2-40B4-BE49-F238E27FC236}">
                <a16:creationId xmlns:a16="http://schemas.microsoft.com/office/drawing/2014/main" id="{63165789-1AA0-4BC3-A41D-3950DCA0CA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41DA0412-D6A3-4895-9DF8-DE5CD8854B66}" type="slidenum">
              <a:rPr lang="en-US" altLang="en-US"/>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D857C56F-3DA2-41E1-AA5C-DF56B4B422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3FFC552-CF0D-4B5F-A673-5F16AF18383C}" type="slidenum">
              <a:rPr lang="en-US" altLang="en-US"/>
              <a:pPr/>
              <a:t>27</a:t>
            </a:fld>
            <a:endParaRPr lang="en-US" altLang="en-US"/>
          </a:p>
        </p:txBody>
      </p:sp>
      <p:sp>
        <p:nvSpPr>
          <p:cNvPr id="71683" name="Rectangle 2">
            <a:extLst>
              <a:ext uri="{FF2B5EF4-FFF2-40B4-BE49-F238E27FC236}">
                <a16:creationId xmlns:a16="http://schemas.microsoft.com/office/drawing/2014/main" id="{6506C551-7FDF-47D9-A872-FDC659734962}"/>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5B169E6C-77AF-47F6-BC22-9968A4214CEC}"/>
              </a:ext>
            </a:extLst>
          </p:cNvPr>
          <p:cNvSpPr>
            <a:spLocks noGrp="1" noChangeArrowheads="1"/>
          </p:cNvSpPr>
          <p:nvPr>
            <p:ph type="body" idx="1"/>
          </p:nvPr>
        </p:nvSpPr>
        <p:spPr>
          <a:ln/>
        </p:spPr>
        <p:txBody>
          <a:bodyPr/>
          <a:lstStyle/>
          <a:p>
            <a:pPr marL="171450" indent="-171450" eaLnBrk="1" hangingPunct="1">
              <a:buFontTx/>
              <a:buChar char="•"/>
              <a:defRPr/>
            </a:pPr>
            <a:endParaRPr lang="en-US" altLang="en-US" dirty="0">
              <a:latin typeface="Arial" pitchFamily="34" charset="0"/>
              <a:ea typeface="ヒラギノ角ゴ Pro W3" pitchFamily="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E3AD24D1-6550-41B8-BF31-97CA17AFC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615E392-96B2-4CED-9543-3FB0484F92F7}" type="slidenum">
              <a:rPr lang="en-US" altLang="en-US"/>
              <a:pPr/>
              <a:t>28</a:t>
            </a:fld>
            <a:endParaRPr lang="en-US" altLang="en-US"/>
          </a:p>
        </p:txBody>
      </p:sp>
      <p:sp>
        <p:nvSpPr>
          <p:cNvPr id="73731" name="Rectangle 2">
            <a:extLst>
              <a:ext uri="{FF2B5EF4-FFF2-40B4-BE49-F238E27FC236}">
                <a16:creationId xmlns:a16="http://schemas.microsoft.com/office/drawing/2014/main" id="{53BD2802-98C2-46F6-9F04-48A556E1FDE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AA61D999-300D-476E-BC1A-12CDFEC62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04B8CBD-7380-4CD2-9FBE-F57D5D2E04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4695859-7949-4870-8796-EB4773D871DE}" type="slidenum">
              <a:rPr lang="en-US" altLang="en-US"/>
              <a:pPr/>
              <a:t>29</a:t>
            </a:fld>
            <a:endParaRPr lang="en-US" altLang="en-US"/>
          </a:p>
        </p:txBody>
      </p:sp>
      <p:sp>
        <p:nvSpPr>
          <p:cNvPr id="75779" name="Rectangle 2">
            <a:extLst>
              <a:ext uri="{FF2B5EF4-FFF2-40B4-BE49-F238E27FC236}">
                <a16:creationId xmlns:a16="http://schemas.microsoft.com/office/drawing/2014/main" id="{5C0EFDFC-319D-41A9-B1B6-D0643E1022F0}"/>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C5652485-CE07-4196-A178-888F82B6DD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dirty="0">
              <a:latin typeface="Arial" panose="020B0604020202020204" pitchFamily="34" charset="0"/>
              <a:ea typeface="ヒラギノ角ゴ Pro W3"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C698B6E-67F2-4A0B-8485-B9F7613414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76ABE64-F40F-47C4-8854-CDA458788C28}" type="slidenum">
              <a:rPr lang="en-US" altLang="en-US"/>
              <a:pPr/>
              <a:t>3</a:t>
            </a:fld>
            <a:endParaRPr lang="en-US" altLang="en-US"/>
          </a:p>
        </p:txBody>
      </p:sp>
      <p:sp>
        <p:nvSpPr>
          <p:cNvPr id="12291" name="Rectangle 2">
            <a:extLst>
              <a:ext uri="{FF2B5EF4-FFF2-40B4-BE49-F238E27FC236}">
                <a16:creationId xmlns:a16="http://schemas.microsoft.com/office/drawing/2014/main" id="{188B305C-B55F-406D-A9B7-9F6F15CE3BA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9D123A4-CBD9-4973-95AC-81ADF24910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43F59E71-A9E8-41A3-8B18-7A811A21B2C4}"/>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1F0D3AF5-B9D4-4A00-A0A6-0F67F4150A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77828" name="Slide Number Placeholder 3">
            <a:extLst>
              <a:ext uri="{FF2B5EF4-FFF2-40B4-BE49-F238E27FC236}">
                <a16:creationId xmlns:a16="http://schemas.microsoft.com/office/drawing/2014/main" id="{2ABBAA50-D5EE-4C90-B7DE-27984775F5F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AFA9FC56-4109-4621-9AE7-19BC63B7D488}" type="slidenum">
              <a:rPr lang="en-US" altLang="en-US"/>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777DC874-7B9B-4F85-A37F-7137C1654DB5}"/>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DE61F8AB-B82E-4B5C-9454-7BC6BC9E4B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Tx/>
              <a:buChar char="•"/>
            </a:pPr>
            <a:endParaRPr lang="en-US" altLang="en-US" dirty="0">
              <a:latin typeface="Arial" panose="020B0604020202020204" pitchFamily="34" charset="0"/>
              <a:ea typeface="ヒラギノ角ゴ Pro W3" pitchFamily="1" charset="-128"/>
            </a:endParaRPr>
          </a:p>
        </p:txBody>
      </p:sp>
      <p:sp>
        <p:nvSpPr>
          <p:cNvPr id="79876" name="Slide Number Placeholder 3">
            <a:extLst>
              <a:ext uri="{FF2B5EF4-FFF2-40B4-BE49-F238E27FC236}">
                <a16:creationId xmlns:a16="http://schemas.microsoft.com/office/drawing/2014/main" id="{D8B360C8-61DF-45E9-B18C-D3F1E55941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C354D82-6E8D-4818-A9A1-DB1A80E1C165}" type="slidenum">
              <a:rPr lang="en-US" altLang="en-US"/>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EF432C18-F346-4548-A0B4-2DCF028C39FB}"/>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EB6595D9-E938-4375-A62F-BCA1B03DC4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81924" name="Slide Number Placeholder 3">
            <a:extLst>
              <a:ext uri="{FF2B5EF4-FFF2-40B4-BE49-F238E27FC236}">
                <a16:creationId xmlns:a16="http://schemas.microsoft.com/office/drawing/2014/main" id="{6B3C4088-D434-404E-A9DF-5C0454A12B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951CBD1C-8EE9-47C5-8C2E-7BF75C952CA7}" type="slidenum">
              <a:rPr lang="en-US" altLang="en-US"/>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41BFCBB2-B269-ADB3-3BB7-7EDCD91E9F34}"/>
              </a:ext>
            </a:extLst>
          </p:cNvPr>
          <p:cNvSpPr>
            <a:spLocks noGrp="1" noRot="1" noChangeAspect="1" noChangeArrowheads="1" noTextEdit="1"/>
          </p:cNvSpPr>
          <p:nvPr>
            <p:ph type="sldImg"/>
          </p:nvPr>
        </p:nvSpPr>
        <p:spPr>
          <a:ln/>
        </p:spPr>
      </p:sp>
      <p:sp>
        <p:nvSpPr>
          <p:cNvPr id="195586" name="Notes Placeholder 2">
            <a:extLst>
              <a:ext uri="{FF2B5EF4-FFF2-40B4-BE49-F238E27FC236}">
                <a16:creationId xmlns:a16="http://schemas.microsoft.com/office/drawing/2014/main" id="{A529BACD-D3C8-B0F7-3B79-EF3A14C4F0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95587" name="Slide Number Placeholder 3">
            <a:extLst>
              <a:ext uri="{FF2B5EF4-FFF2-40B4-BE49-F238E27FC236}">
                <a16:creationId xmlns:a16="http://schemas.microsoft.com/office/drawing/2014/main" id="{45E29E19-A71E-C83D-BBC1-7363F3A06D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05D7FA5-2E1C-F54B-A2EE-32F43CFE51E9}" type="slidenum">
              <a:rPr lang="en-US" altLang="en-US"/>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1DA8F2C8-FD3E-4304-9C79-14672BBB24BF}"/>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EC322CBD-4D79-4927-AEF1-83800B511138}"/>
              </a:ext>
            </a:extLst>
          </p:cNvPr>
          <p:cNvSpPr>
            <a:spLocks noGrp="1"/>
          </p:cNvSpPr>
          <p:nvPr>
            <p:ph type="body" idx="1"/>
          </p:nvPr>
        </p:nvSpPr>
        <p:spPr>
          <a:ln/>
        </p:spPr>
        <p:txBody>
          <a:bodyPr/>
          <a:lstStyle/>
          <a:p>
            <a:pPr>
              <a:defRPr/>
            </a:pPr>
            <a:endParaRPr lang="en-US" altLang="en-US" dirty="0">
              <a:latin typeface="Arial" pitchFamily="34" charset="0"/>
              <a:ea typeface="ヒラギノ角ゴ Pro W3" pitchFamily="3" charset="-128"/>
            </a:endParaRPr>
          </a:p>
        </p:txBody>
      </p:sp>
      <p:sp>
        <p:nvSpPr>
          <p:cNvPr id="88068" name="Slide Number Placeholder 3">
            <a:extLst>
              <a:ext uri="{FF2B5EF4-FFF2-40B4-BE49-F238E27FC236}">
                <a16:creationId xmlns:a16="http://schemas.microsoft.com/office/drawing/2014/main" id="{C69CF7FF-B98C-4EF3-95E9-73F58925AE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B21E547-9EB3-404A-AAAB-191E5CB6A00F}" type="slidenum">
              <a:rPr lang="en-US" altLang="en-US"/>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a:extLst>
              <a:ext uri="{FF2B5EF4-FFF2-40B4-BE49-F238E27FC236}">
                <a16:creationId xmlns:a16="http://schemas.microsoft.com/office/drawing/2014/main" id="{CEA701D2-A884-1396-2112-655E4F625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FBED210C-9F5C-B748-AF83-15C22168D119}" type="slidenum">
              <a:rPr lang="en-US" altLang="en-US"/>
              <a:pPr/>
              <a:t>35</a:t>
            </a:fld>
            <a:endParaRPr lang="en-US" altLang="en-US"/>
          </a:p>
        </p:txBody>
      </p:sp>
      <p:sp>
        <p:nvSpPr>
          <p:cNvPr id="203778" name="Rectangle 2">
            <a:extLst>
              <a:ext uri="{FF2B5EF4-FFF2-40B4-BE49-F238E27FC236}">
                <a16:creationId xmlns:a16="http://schemas.microsoft.com/office/drawing/2014/main" id="{805765E2-F93F-6E01-B554-0B60D7CA4938}"/>
              </a:ext>
            </a:extLst>
          </p:cNvPr>
          <p:cNvSpPr>
            <a:spLocks noGrp="1" noRot="1" noChangeAspect="1" noChangeArrowheads="1" noTextEdit="1"/>
          </p:cNvSpPr>
          <p:nvPr>
            <p:ph type="sldImg"/>
          </p:nvPr>
        </p:nvSpPr>
        <p:spPr>
          <a:ln/>
        </p:spPr>
      </p:sp>
      <p:sp>
        <p:nvSpPr>
          <p:cNvPr id="203779" name="Rectangle 3">
            <a:extLst>
              <a:ext uri="{FF2B5EF4-FFF2-40B4-BE49-F238E27FC236}">
                <a16:creationId xmlns:a16="http://schemas.microsoft.com/office/drawing/2014/main" id="{E41014E5-1DDF-A763-CA7C-C302E00BF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12336E8-8EBA-4982-B38C-1FB40B611D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FFE1C3AA-7324-42EA-B190-BDB8E86DA20F}" type="slidenum">
              <a:rPr lang="en-US" altLang="en-US"/>
              <a:pPr/>
              <a:t>36</a:t>
            </a:fld>
            <a:endParaRPr lang="en-US" altLang="en-US"/>
          </a:p>
        </p:txBody>
      </p:sp>
      <p:sp>
        <p:nvSpPr>
          <p:cNvPr id="92163" name="Rectangle 2">
            <a:extLst>
              <a:ext uri="{FF2B5EF4-FFF2-40B4-BE49-F238E27FC236}">
                <a16:creationId xmlns:a16="http://schemas.microsoft.com/office/drawing/2014/main" id="{C9687117-A65B-444D-9AD2-24CDADCEF326}"/>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69F808D3-FC34-4766-967F-81F50D32AB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B9D6DF8-394A-4865-B9CB-2018B9D18847}"/>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4D9AAA38-E70B-4BAE-84BE-B51F0B7E92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94212" name="Slide Number Placeholder 3">
            <a:extLst>
              <a:ext uri="{FF2B5EF4-FFF2-40B4-BE49-F238E27FC236}">
                <a16:creationId xmlns:a16="http://schemas.microsoft.com/office/drawing/2014/main" id="{CEC13F61-173A-42D8-88D8-F8EDD2AFD9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0EDA7E6-4545-45DC-A157-424B45930DA8}" type="slidenum">
              <a:rPr lang="en-US" altLang="en-US"/>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173B37C8-5EA1-4670-8F60-4E06A69F93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970CFCA-4784-438F-90DD-BBBD1B0D5E3B}" type="slidenum">
              <a:rPr lang="en-US" altLang="en-US"/>
              <a:pPr/>
              <a:t>38</a:t>
            </a:fld>
            <a:endParaRPr lang="en-US" altLang="en-US"/>
          </a:p>
        </p:txBody>
      </p:sp>
      <p:sp>
        <p:nvSpPr>
          <p:cNvPr id="98307" name="Rectangle 2">
            <a:extLst>
              <a:ext uri="{FF2B5EF4-FFF2-40B4-BE49-F238E27FC236}">
                <a16:creationId xmlns:a16="http://schemas.microsoft.com/office/drawing/2014/main" id="{EB408A62-F053-416A-93DF-24F82479B70B}"/>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FB4A5BF5-14DA-45AD-B8FF-7B22AAF2A0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latin typeface="Arial" panose="020B0604020202020204" pitchFamily="34" charset="0"/>
              <a:ea typeface="ヒラギノ角ゴ Pro W3" pitchFamily="1"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3ED109DF-CFDD-44D2-B8DC-77DE613AAD11}"/>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D892692C-5B5D-49E0-9938-75CBFD6FE6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
        <p:nvSpPr>
          <p:cNvPr id="100356" name="Slide Number Placeholder 3">
            <a:extLst>
              <a:ext uri="{FF2B5EF4-FFF2-40B4-BE49-F238E27FC236}">
                <a16:creationId xmlns:a16="http://schemas.microsoft.com/office/drawing/2014/main" id="{53556E3C-7AF1-4CC4-8795-CA6977A6BD3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89E9934-88A3-4A56-973C-030411013555}" type="slidenum">
              <a:rPr lang="en-US" altLang="en-US"/>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E9620A8-8348-43DF-8A17-D51F4A375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96E726D-1637-4BFC-914E-5621E20A891D}" type="slidenum">
              <a:rPr lang="en-US" altLang="en-US"/>
              <a:pPr/>
              <a:t>4</a:t>
            </a:fld>
            <a:endParaRPr lang="en-US" altLang="en-US"/>
          </a:p>
        </p:txBody>
      </p:sp>
      <p:sp>
        <p:nvSpPr>
          <p:cNvPr id="26627" name="Rectangle 2">
            <a:extLst>
              <a:ext uri="{FF2B5EF4-FFF2-40B4-BE49-F238E27FC236}">
                <a16:creationId xmlns:a16="http://schemas.microsoft.com/office/drawing/2014/main" id="{3604C550-5AC9-45A4-87FF-F26F0EA59A0E}"/>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0AF569D-BF64-4FC4-8125-76C0E39D3D53}"/>
              </a:ext>
            </a:extLst>
          </p:cNvPr>
          <p:cNvSpPr>
            <a:spLocks noGrp="1" noChangeArrowheads="1"/>
          </p:cNvSpPr>
          <p:nvPr>
            <p:ph type="body" idx="1"/>
          </p:nvPr>
        </p:nvSpPr>
        <p:spPr>
          <a:ln/>
        </p:spPr>
        <p:txBody>
          <a:bodyPr/>
          <a:lstStyle/>
          <a:p>
            <a:pPr eaLnBrk="1" hangingPunct="1">
              <a:defRPr/>
            </a:pPr>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a:extLst>
              <a:ext uri="{FF2B5EF4-FFF2-40B4-BE49-F238E27FC236}">
                <a16:creationId xmlns:a16="http://schemas.microsoft.com/office/drawing/2014/main" id="{42C67999-D8B3-DF4A-F1E2-F39E662ADAA5}"/>
              </a:ext>
            </a:extLst>
          </p:cNvPr>
          <p:cNvSpPr>
            <a:spLocks noGrp="1" noRot="1" noChangeAspect="1" noChangeArrowheads="1" noTextEdit="1"/>
          </p:cNvSpPr>
          <p:nvPr>
            <p:ph type="sldImg"/>
          </p:nvPr>
        </p:nvSpPr>
        <p:spPr>
          <a:ln/>
        </p:spPr>
      </p:sp>
      <p:sp>
        <p:nvSpPr>
          <p:cNvPr id="216066" name="Notes Placeholder 2">
            <a:extLst>
              <a:ext uri="{FF2B5EF4-FFF2-40B4-BE49-F238E27FC236}">
                <a16:creationId xmlns:a16="http://schemas.microsoft.com/office/drawing/2014/main" id="{A4BCE728-10A7-FA99-8386-3E6D657065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216067" name="Slide Number Placeholder 3">
            <a:extLst>
              <a:ext uri="{FF2B5EF4-FFF2-40B4-BE49-F238E27FC236}">
                <a16:creationId xmlns:a16="http://schemas.microsoft.com/office/drawing/2014/main" id="{E783FE9A-A80D-D425-157A-5DA70C9459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99E5708-D41A-E949-9F49-6B781203D415}" type="slidenum">
              <a:rPr lang="en-US" altLang="en-US"/>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a:extLst>
              <a:ext uri="{FF2B5EF4-FFF2-40B4-BE49-F238E27FC236}">
                <a16:creationId xmlns:a16="http://schemas.microsoft.com/office/drawing/2014/main" id="{A6C058F2-51E4-28F5-3B22-24936B760F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4FD93941-F7A6-B942-ADDF-ABB2DC9113A9}" type="slidenum">
              <a:rPr lang="en-US" altLang="en-US">
                <a:ea typeface="ＭＳ Ｐゴシック" panose="020B0600070205080204" pitchFamily="34" charset="-128"/>
              </a:rPr>
              <a:pPr/>
              <a:t>41</a:t>
            </a:fld>
            <a:endParaRPr lang="en-US" altLang="en-US">
              <a:ea typeface="ＭＳ Ｐゴシック" panose="020B0600070205080204" pitchFamily="34" charset="-128"/>
            </a:endParaRPr>
          </a:p>
        </p:txBody>
      </p:sp>
      <p:sp>
        <p:nvSpPr>
          <p:cNvPr id="222210" name="Rectangle 2">
            <a:extLst>
              <a:ext uri="{FF2B5EF4-FFF2-40B4-BE49-F238E27FC236}">
                <a16:creationId xmlns:a16="http://schemas.microsoft.com/office/drawing/2014/main" id="{F7532D8E-2199-060E-B335-1D04BB5658E1}"/>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47981D2F-45B4-1A0C-3C1D-2A9969FDF8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a:extLst>
              <a:ext uri="{FF2B5EF4-FFF2-40B4-BE49-F238E27FC236}">
                <a16:creationId xmlns:a16="http://schemas.microsoft.com/office/drawing/2014/main" id="{406BF4F2-5D54-038A-FF15-11AEBAF51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32C93366-290C-6048-9629-6B1CFF8D4EA3}" type="slidenum">
              <a:rPr lang="en-US" altLang="en-US">
                <a:ea typeface="ＭＳ Ｐゴシック" panose="020B0600070205080204" pitchFamily="34" charset="-128"/>
              </a:rPr>
              <a:pPr/>
              <a:t>42</a:t>
            </a:fld>
            <a:endParaRPr lang="en-US" altLang="en-US">
              <a:ea typeface="ＭＳ Ｐゴシック" panose="020B0600070205080204" pitchFamily="34" charset="-128"/>
            </a:endParaRPr>
          </a:p>
        </p:txBody>
      </p:sp>
      <p:sp>
        <p:nvSpPr>
          <p:cNvPr id="220162" name="Rectangle 2">
            <a:extLst>
              <a:ext uri="{FF2B5EF4-FFF2-40B4-BE49-F238E27FC236}">
                <a16:creationId xmlns:a16="http://schemas.microsoft.com/office/drawing/2014/main" id="{AE730500-E58B-DB74-C259-8EC5784A0D99}"/>
              </a:ext>
            </a:extLst>
          </p:cNvPr>
          <p:cNvSpPr>
            <a:spLocks noGrp="1" noRot="1" noChangeAspect="1" noChangeArrowheads="1" noTextEdit="1"/>
          </p:cNvSpPr>
          <p:nvPr>
            <p:ph type="sldImg"/>
          </p:nvPr>
        </p:nvSpPr>
        <p:spPr>
          <a:ln/>
        </p:spPr>
      </p:sp>
      <p:sp>
        <p:nvSpPr>
          <p:cNvPr id="220163" name="Rectangle 3">
            <a:extLst>
              <a:ext uri="{FF2B5EF4-FFF2-40B4-BE49-F238E27FC236}">
                <a16:creationId xmlns:a16="http://schemas.microsoft.com/office/drawing/2014/main" id="{8BDA9D8C-71EF-F6EA-EA5D-636968158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a:extLst>
              <a:ext uri="{FF2B5EF4-FFF2-40B4-BE49-F238E27FC236}">
                <a16:creationId xmlns:a16="http://schemas.microsoft.com/office/drawing/2014/main" id="{AA8BBF9B-6F37-8EE5-2EF8-A413048F44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2A0E9BDC-DF88-2E42-86CE-6CF84986A022}" type="slidenum">
              <a:rPr lang="en-US" altLang="en-US">
                <a:ea typeface="ＭＳ Ｐゴシック" panose="020B0600070205080204" pitchFamily="34" charset="-128"/>
              </a:rPr>
              <a:pPr/>
              <a:t>43</a:t>
            </a:fld>
            <a:endParaRPr lang="en-US" altLang="en-US">
              <a:ea typeface="ＭＳ Ｐゴシック" panose="020B0600070205080204" pitchFamily="34" charset="-128"/>
            </a:endParaRPr>
          </a:p>
        </p:txBody>
      </p:sp>
      <p:sp>
        <p:nvSpPr>
          <p:cNvPr id="218114" name="Rectangle 2">
            <a:extLst>
              <a:ext uri="{FF2B5EF4-FFF2-40B4-BE49-F238E27FC236}">
                <a16:creationId xmlns:a16="http://schemas.microsoft.com/office/drawing/2014/main" id="{88281E9B-4A0D-7482-FF6A-340187E292A9}"/>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5FEFCDE5-D740-A883-ECF7-F8E2460A7C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D84A25C3-BF84-4565-917A-77AD30DC6689}"/>
              </a:ext>
            </a:extLst>
          </p:cNvPr>
          <p:cNvSpPr>
            <a:spLocks noGrp="1" noRot="1" noChangeAspect="1" noChangeArrowheads="1" noTextEdit="1"/>
          </p:cNvSpPr>
          <p:nvPr>
            <p:ph type="sldImg"/>
          </p:nvPr>
        </p:nvSpPr>
        <p:spPr>
          <a:ln/>
        </p:spPr>
      </p:sp>
      <p:sp>
        <p:nvSpPr>
          <p:cNvPr id="226306" name="Notes Placeholder 2">
            <a:extLst>
              <a:ext uri="{FF2B5EF4-FFF2-40B4-BE49-F238E27FC236}">
                <a16:creationId xmlns:a16="http://schemas.microsoft.com/office/drawing/2014/main" id="{D6A0F115-CD13-FBE3-7C19-D339A83DCD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anose="020B0300000000000000" pitchFamily="34" charset="-128"/>
            </a:endParaRPr>
          </a:p>
        </p:txBody>
      </p:sp>
      <p:sp>
        <p:nvSpPr>
          <p:cNvPr id="226307" name="Slide Number Placeholder 3">
            <a:extLst>
              <a:ext uri="{FF2B5EF4-FFF2-40B4-BE49-F238E27FC236}">
                <a16:creationId xmlns:a16="http://schemas.microsoft.com/office/drawing/2014/main" id="{13345278-E868-D71C-CB6A-29527251E5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ABDBA623-E635-2846-9E85-8EB1A0EB5F1E}" type="slidenum">
              <a:rPr lang="en-US" altLang="en-US"/>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a:extLst>
              <a:ext uri="{FF2B5EF4-FFF2-40B4-BE49-F238E27FC236}">
                <a16:creationId xmlns:a16="http://schemas.microsoft.com/office/drawing/2014/main" id="{B49A9A36-8E1A-85FC-DA33-5EA398E2C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6A33A63-E385-E94D-A682-C81358BF7C06}" type="slidenum">
              <a:rPr lang="en-US" altLang="en-US">
                <a:ea typeface="ＭＳ Ｐゴシック" panose="020B0600070205080204" pitchFamily="34" charset="-128"/>
              </a:rPr>
              <a:pPr/>
              <a:t>45</a:t>
            </a:fld>
            <a:endParaRPr lang="en-US" altLang="en-US">
              <a:ea typeface="ＭＳ Ｐゴシック" panose="020B0600070205080204" pitchFamily="34" charset="-128"/>
            </a:endParaRPr>
          </a:p>
        </p:txBody>
      </p:sp>
      <p:sp>
        <p:nvSpPr>
          <p:cNvPr id="228354" name="Rectangle 2">
            <a:extLst>
              <a:ext uri="{FF2B5EF4-FFF2-40B4-BE49-F238E27FC236}">
                <a16:creationId xmlns:a16="http://schemas.microsoft.com/office/drawing/2014/main" id="{2E7DCD55-5747-5AFF-DB6B-4A23AC527237}"/>
              </a:ext>
            </a:extLst>
          </p:cNvPr>
          <p:cNvSpPr>
            <a:spLocks noGrp="1" noRot="1" noChangeAspect="1" noChangeArrowheads="1" noTextEdit="1"/>
          </p:cNvSpPr>
          <p:nvPr>
            <p:ph type="sldImg"/>
          </p:nvPr>
        </p:nvSpPr>
        <p:spPr>
          <a:ln/>
        </p:spPr>
      </p:sp>
      <p:sp>
        <p:nvSpPr>
          <p:cNvPr id="228355" name="Rectangle 3">
            <a:extLst>
              <a:ext uri="{FF2B5EF4-FFF2-40B4-BE49-F238E27FC236}">
                <a16:creationId xmlns:a16="http://schemas.microsoft.com/office/drawing/2014/main" id="{C04CE6BB-B991-2684-214D-0FB7D633A9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extLst>
      <p:ext uri="{BB962C8B-B14F-4D97-AF65-F5344CB8AC3E}">
        <p14:creationId xmlns:p14="http://schemas.microsoft.com/office/powerpoint/2010/main" val="37774858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00E91-9039-46ED-AA50-C13B76E2DFA7}" type="slidenum">
              <a:rPr lang="en-US" altLang="en-US" smtClean="0"/>
              <a:pPr/>
              <a:t>46</a:t>
            </a:fld>
            <a:endParaRPr lang="en-US" altLang="en-US"/>
          </a:p>
        </p:txBody>
      </p:sp>
    </p:spTree>
    <p:extLst>
      <p:ext uri="{BB962C8B-B14F-4D97-AF65-F5344CB8AC3E}">
        <p14:creationId xmlns:p14="http://schemas.microsoft.com/office/powerpoint/2010/main" val="1191510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E9683479-691B-4AF8-B09C-4A4F09B401AC}"/>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92B3DDC6-5F61-4000-A39C-2C34DEDF57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a typeface="ヒラギノ角ゴ Pro W3" pitchFamily="1" charset="-128"/>
            </a:endParaRPr>
          </a:p>
        </p:txBody>
      </p:sp>
      <p:sp>
        <p:nvSpPr>
          <p:cNvPr id="105476" name="Slide Number Placeholder 3">
            <a:extLst>
              <a:ext uri="{FF2B5EF4-FFF2-40B4-BE49-F238E27FC236}">
                <a16:creationId xmlns:a16="http://schemas.microsoft.com/office/drawing/2014/main" id="{4239D441-A0C6-42CB-BD14-AAB1CF9392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D748993-EC06-4C56-9031-470A5C0BC182}" type="slidenum">
              <a:rPr lang="en-US" altLang="en-US"/>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E1856F01-34FD-4F18-85C3-65D7E4541271}"/>
              </a:ext>
            </a:extLst>
          </p:cNvPr>
          <p:cNvSpPr>
            <a:spLocks noGrp="1" noRot="1" noChangeAspect="1" noChangeArrowheads="1" noTextEdit="1"/>
          </p:cNvSpPr>
          <p:nvPr>
            <p:ph type="sldImg"/>
          </p:nvPr>
        </p:nvSpPr>
        <p:spPr>
          <a:ln/>
        </p:spPr>
      </p:sp>
      <p:sp>
        <p:nvSpPr>
          <p:cNvPr id="126978" name="Notes Placeholder 2">
            <a:extLst>
              <a:ext uri="{FF2B5EF4-FFF2-40B4-BE49-F238E27FC236}">
                <a16:creationId xmlns:a16="http://schemas.microsoft.com/office/drawing/2014/main" id="{D943701F-A58F-4228-918D-AD13A5712EE3}"/>
              </a:ext>
            </a:extLst>
          </p:cNvPr>
          <p:cNvSpPr>
            <a:spLocks noGrp="1"/>
          </p:cNvSpPr>
          <p:nvPr>
            <p:ph type="body" idx="1"/>
          </p:nvPr>
        </p:nvSpPr>
        <p:spPr>
          <a:ln/>
        </p:spPr>
        <p:txBody>
          <a:bodyPr/>
          <a:lstStyle/>
          <a:p>
            <a:pPr eaLnBrk="1" hangingPunct="1">
              <a:defRPr/>
            </a:pPr>
            <a:endParaRPr lang="en-US" altLang="en-US" b="1" dirty="0">
              <a:latin typeface="Arial" panose="020B0604020202020204" pitchFamily="34" charset="0"/>
              <a:ea typeface="ヒラギノ角ゴ Pro W3" panose="020B0300000000000000" pitchFamily="34" charset="-128"/>
            </a:endParaRPr>
          </a:p>
        </p:txBody>
      </p:sp>
      <p:sp>
        <p:nvSpPr>
          <p:cNvPr id="111620" name="Slide Number Placeholder 3">
            <a:extLst>
              <a:ext uri="{FF2B5EF4-FFF2-40B4-BE49-F238E27FC236}">
                <a16:creationId xmlns:a16="http://schemas.microsoft.com/office/drawing/2014/main" id="{9D706F58-8C4C-465C-96BE-5D5706E1EA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46A6E48-B962-447C-B20E-B4D2D3ED18EE}" type="slidenum">
              <a:rPr lang="en-US" altLang="en-US"/>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F1F19934-00F5-441A-9061-0AEBD13659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77BB6DF1-238B-480A-9B77-9DFA95E74CEF}" type="slidenum">
              <a:rPr lang="en-US" altLang="en-US"/>
              <a:pPr/>
              <a:t>49</a:t>
            </a:fld>
            <a:endParaRPr lang="en-US" altLang="en-US"/>
          </a:p>
        </p:txBody>
      </p:sp>
      <p:sp>
        <p:nvSpPr>
          <p:cNvPr id="113667" name="Rectangle 2">
            <a:extLst>
              <a:ext uri="{FF2B5EF4-FFF2-40B4-BE49-F238E27FC236}">
                <a16:creationId xmlns:a16="http://schemas.microsoft.com/office/drawing/2014/main" id="{76C1D351-AB20-4E8D-B7B1-4AC112715EA5}"/>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8B57095C-55A5-4793-B687-9F7413DD8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78F58D2-10AE-4BA0-BF0C-FF99F3FFB5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0E45F47-660A-4895-B7FC-91F3703A57EE}" type="slidenum">
              <a:rPr lang="en-US" altLang="en-US"/>
              <a:pPr/>
              <a:t>5</a:t>
            </a:fld>
            <a:endParaRPr lang="en-US" altLang="en-US"/>
          </a:p>
        </p:txBody>
      </p:sp>
      <p:sp>
        <p:nvSpPr>
          <p:cNvPr id="24579" name="Rectangle 2">
            <a:extLst>
              <a:ext uri="{FF2B5EF4-FFF2-40B4-BE49-F238E27FC236}">
                <a16:creationId xmlns:a16="http://schemas.microsoft.com/office/drawing/2014/main" id="{56D9DA23-5F57-4153-8E9A-EF0959D2AF4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DF305CE-0E7A-45C3-9FCE-097B7B6D4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A02A5953-A4EA-4DE5-8761-93A849E94AC1}"/>
              </a:ext>
            </a:extLst>
          </p:cNvPr>
          <p:cNvSpPr>
            <a:spLocks noGrp="1" noRot="1" noChangeAspect="1" noChangeArrowheads="1" noTextEdit="1"/>
          </p:cNvSpPr>
          <p:nvPr>
            <p:ph type="sldImg"/>
          </p:nvPr>
        </p:nvSpPr>
        <p:spPr>
          <a:ln/>
        </p:spPr>
      </p:sp>
      <p:sp>
        <p:nvSpPr>
          <p:cNvPr id="115715" name="Notes Placeholder 2">
            <a:extLst>
              <a:ext uri="{FF2B5EF4-FFF2-40B4-BE49-F238E27FC236}">
                <a16:creationId xmlns:a16="http://schemas.microsoft.com/office/drawing/2014/main" id="{7C5A8604-DE33-46DD-A5D2-1DEBBF0EE5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273050" eaLnBrk="1" hangingPunct="1">
              <a:buFontTx/>
              <a:buChar char="•"/>
            </a:pPr>
            <a:endParaRPr lang="en-US" altLang="en-US" dirty="0">
              <a:latin typeface="Arial" panose="020B0604020202020204" pitchFamily="34" charset="0"/>
              <a:ea typeface="ヒラギノ角ゴ Pro W3" pitchFamily="1" charset="-128"/>
            </a:endParaRPr>
          </a:p>
        </p:txBody>
      </p:sp>
      <p:sp>
        <p:nvSpPr>
          <p:cNvPr id="115716" name="Slide Number Placeholder 3">
            <a:extLst>
              <a:ext uri="{FF2B5EF4-FFF2-40B4-BE49-F238E27FC236}">
                <a16:creationId xmlns:a16="http://schemas.microsoft.com/office/drawing/2014/main" id="{B8721DD1-9B50-4A5C-B39A-1BF2CFDBD5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BE83D5A1-7C2A-4705-8F82-452AD4ED0315}" type="slidenum">
              <a:rPr lang="en-US" altLang="en-US"/>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C6B7D420-189D-4BCB-84F4-43975AB2C3ED}"/>
              </a:ext>
            </a:extLst>
          </p:cNvPr>
          <p:cNvSpPr>
            <a:spLocks noGrp="1" noRot="1" noChangeAspect="1" noChangeArrowheads="1" noTextEdit="1"/>
          </p:cNvSpPr>
          <p:nvPr>
            <p:ph type="sldImg"/>
          </p:nvPr>
        </p:nvSpPr>
        <p:spPr>
          <a:ln/>
        </p:spPr>
      </p:sp>
      <p:sp>
        <p:nvSpPr>
          <p:cNvPr id="117763" name="Notes Placeholder 2">
            <a:extLst>
              <a:ext uri="{FF2B5EF4-FFF2-40B4-BE49-F238E27FC236}">
                <a16:creationId xmlns:a16="http://schemas.microsoft.com/office/drawing/2014/main" id="{31A8E132-736E-4C10-8DE4-13B628B72D6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117764" name="Slide Number Placeholder 3">
            <a:extLst>
              <a:ext uri="{FF2B5EF4-FFF2-40B4-BE49-F238E27FC236}">
                <a16:creationId xmlns:a16="http://schemas.microsoft.com/office/drawing/2014/main" id="{1278246B-C9EE-4935-9438-9FB6A42DC9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37AC8168-F9F2-4274-B1D8-B3B13405F453}" type="slidenum">
              <a:rPr lang="en-US" altLang="en-US"/>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79F4F15-0C15-F1D6-C3FB-429D1D0108ED}"/>
              </a:ext>
            </a:extLst>
          </p:cNvPr>
          <p:cNvSpPr>
            <a:spLocks noGrp="1" noRot="1" noChangeAspect="1" noChangeArrowheads="1" noTextEdit="1"/>
          </p:cNvSpPr>
          <p:nvPr>
            <p:ph type="sldImg"/>
          </p:nvPr>
        </p:nvSpPr>
        <p:spPr>
          <a:ln/>
        </p:spPr>
      </p:sp>
      <p:sp>
        <p:nvSpPr>
          <p:cNvPr id="318466" name="Notes Placeholder 2">
            <a:extLst>
              <a:ext uri="{FF2B5EF4-FFF2-40B4-BE49-F238E27FC236}">
                <a16:creationId xmlns:a16="http://schemas.microsoft.com/office/drawing/2014/main" id="{40295C0F-2EF1-C2DF-6E30-1CE09901C6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318467" name="Slide Number Placeholder 3">
            <a:extLst>
              <a:ext uri="{FF2B5EF4-FFF2-40B4-BE49-F238E27FC236}">
                <a16:creationId xmlns:a16="http://schemas.microsoft.com/office/drawing/2014/main" id="{7B6E7D4A-7456-9F46-CBC9-9A3AF906C9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BF909736-7A32-964D-A148-04263B803530}" type="slidenum">
              <a:rPr lang="en-US" altLang="en-US"/>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00E91-9039-46ED-AA50-C13B76E2DFA7}" type="slidenum">
              <a:rPr lang="en-US" altLang="en-US" smtClean="0"/>
              <a:pPr/>
              <a:t>53</a:t>
            </a:fld>
            <a:endParaRPr lang="en-US" altLang="en-US"/>
          </a:p>
        </p:txBody>
      </p:sp>
    </p:spTree>
    <p:extLst>
      <p:ext uri="{BB962C8B-B14F-4D97-AF65-F5344CB8AC3E}">
        <p14:creationId xmlns:p14="http://schemas.microsoft.com/office/powerpoint/2010/main" val="31318847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EB948366-4922-BC39-3035-8AA4C301C7FD}"/>
              </a:ext>
            </a:extLst>
          </p:cNvPr>
          <p:cNvSpPr>
            <a:spLocks noGrp="1" noRot="1" noChangeAspect="1" noChangeArrowheads="1" noTextEdit="1"/>
          </p:cNvSpPr>
          <p:nvPr>
            <p:ph type="sldImg"/>
          </p:nvPr>
        </p:nvSpPr>
        <p:spPr>
          <a:ln/>
        </p:spPr>
      </p:sp>
      <p:sp>
        <p:nvSpPr>
          <p:cNvPr id="241666" name="Notes Placeholder 2">
            <a:extLst>
              <a:ext uri="{FF2B5EF4-FFF2-40B4-BE49-F238E27FC236}">
                <a16:creationId xmlns:a16="http://schemas.microsoft.com/office/drawing/2014/main" id="{263905A4-3A12-BF12-848D-6B3FF551C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241667" name="Slide Number Placeholder 3">
            <a:extLst>
              <a:ext uri="{FF2B5EF4-FFF2-40B4-BE49-F238E27FC236}">
                <a16:creationId xmlns:a16="http://schemas.microsoft.com/office/drawing/2014/main" id="{B06AD522-9E85-181E-45B1-805C2DBA1F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3038A163-4D99-3442-A1A5-A721D45EDC91}" type="slidenum">
              <a:rPr lang="en-US" altLang="en-US"/>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A10FB8FA-EFFC-9620-C68C-9D743C64E831}"/>
              </a:ext>
            </a:extLst>
          </p:cNvPr>
          <p:cNvSpPr>
            <a:spLocks noGrp="1" noRot="1" noChangeAspect="1" noChangeArrowheads="1" noTextEdit="1"/>
          </p:cNvSpPr>
          <p:nvPr>
            <p:ph type="sldImg"/>
          </p:nvPr>
        </p:nvSpPr>
        <p:spPr>
          <a:ln/>
        </p:spPr>
      </p:sp>
      <p:sp>
        <p:nvSpPr>
          <p:cNvPr id="243714" name="Notes Placeholder 2">
            <a:extLst>
              <a:ext uri="{FF2B5EF4-FFF2-40B4-BE49-F238E27FC236}">
                <a16:creationId xmlns:a16="http://schemas.microsoft.com/office/drawing/2014/main" id="{575FCCE6-2B2F-A89A-A7FC-F80C8F96A7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243715" name="Slide Number Placeholder 3">
            <a:extLst>
              <a:ext uri="{FF2B5EF4-FFF2-40B4-BE49-F238E27FC236}">
                <a16:creationId xmlns:a16="http://schemas.microsoft.com/office/drawing/2014/main" id="{91AC9F17-F968-CDC4-F9DF-FB60A6D7F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8E243E09-CEE3-D44C-AB25-7D27D33D7C29}" type="slidenum">
              <a:rPr lang="en-US" altLang="en-US">
                <a:latin typeface="Calibri" panose="020F0502020204030204" pitchFamily="34" charset="0"/>
                <a:ea typeface="ＭＳ Ｐゴシック" panose="020B0600070205080204" pitchFamily="34" charset="-128"/>
              </a:rPr>
              <a:pPr/>
              <a:t>55</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a:extLst>
              <a:ext uri="{FF2B5EF4-FFF2-40B4-BE49-F238E27FC236}">
                <a16:creationId xmlns:a16="http://schemas.microsoft.com/office/drawing/2014/main" id="{FE5ED3DD-2A6E-E325-0FF9-E3CB3CB63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D9FBEF0C-F008-7F4A-9B10-19B7415F6886}" type="slidenum">
              <a:rPr lang="en-US" altLang="en-US"/>
              <a:pPr/>
              <a:t>56</a:t>
            </a:fld>
            <a:endParaRPr lang="en-US" altLang="en-US"/>
          </a:p>
        </p:txBody>
      </p:sp>
      <p:sp>
        <p:nvSpPr>
          <p:cNvPr id="245762" name="Rectangle 2">
            <a:extLst>
              <a:ext uri="{FF2B5EF4-FFF2-40B4-BE49-F238E27FC236}">
                <a16:creationId xmlns:a16="http://schemas.microsoft.com/office/drawing/2014/main" id="{017DB067-FB21-3FC4-203C-9E15FBEA66D2}"/>
              </a:ext>
            </a:extLst>
          </p:cNvPr>
          <p:cNvSpPr>
            <a:spLocks noGrp="1" noRot="1" noChangeAspect="1" noChangeArrowheads="1" noTextEdit="1"/>
          </p:cNvSpPr>
          <p:nvPr>
            <p:ph type="sldImg"/>
          </p:nvPr>
        </p:nvSpPr>
        <p:spPr>
          <a:ln/>
        </p:spPr>
      </p:sp>
      <p:sp>
        <p:nvSpPr>
          <p:cNvPr id="245763" name="Rectangle 3">
            <a:extLst>
              <a:ext uri="{FF2B5EF4-FFF2-40B4-BE49-F238E27FC236}">
                <a16:creationId xmlns:a16="http://schemas.microsoft.com/office/drawing/2014/main" id="{F7B78001-57BA-5E77-B581-C6512A7FBF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anose="020B0300000000000000"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1D042F86-7038-14B7-9029-9E140CEE4F2C}"/>
              </a:ext>
            </a:extLst>
          </p:cNvPr>
          <p:cNvSpPr>
            <a:spLocks noGrp="1" noRot="1" noChangeAspect="1" noChangeArrowheads="1" noTextEdit="1"/>
          </p:cNvSpPr>
          <p:nvPr>
            <p:ph type="sldImg"/>
          </p:nvPr>
        </p:nvSpPr>
        <p:spPr>
          <a:ln/>
        </p:spPr>
      </p:sp>
      <p:sp>
        <p:nvSpPr>
          <p:cNvPr id="249858" name="Notes Placeholder 2">
            <a:extLst>
              <a:ext uri="{FF2B5EF4-FFF2-40B4-BE49-F238E27FC236}">
                <a16:creationId xmlns:a16="http://schemas.microsoft.com/office/drawing/2014/main" id="{7796871E-22B1-F23A-A898-E8CCA4E9F6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249859" name="Slide Number Placeholder 3">
            <a:extLst>
              <a:ext uri="{FF2B5EF4-FFF2-40B4-BE49-F238E27FC236}">
                <a16:creationId xmlns:a16="http://schemas.microsoft.com/office/drawing/2014/main" id="{BE0658A8-CB36-2253-B972-2D224D568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7BB22C58-CF07-EA47-8C5D-BE204A185D36}" type="slidenum">
              <a:rPr lang="en-US" altLang="en-US"/>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2291B8C4-03B3-9F5E-B3A5-9E2C921CC22F}"/>
              </a:ext>
            </a:extLst>
          </p:cNvPr>
          <p:cNvSpPr>
            <a:spLocks noGrp="1" noRot="1" noChangeAspect="1" noChangeArrowheads="1" noTextEdit="1"/>
          </p:cNvSpPr>
          <p:nvPr>
            <p:ph type="sldImg"/>
          </p:nvPr>
        </p:nvSpPr>
        <p:spPr>
          <a:ln/>
        </p:spPr>
      </p:sp>
      <p:sp>
        <p:nvSpPr>
          <p:cNvPr id="247810" name="Notes Placeholder 2">
            <a:extLst>
              <a:ext uri="{FF2B5EF4-FFF2-40B4-BE49-F238E27FC236}">
                <a16:creationId xmlns:a16="http://schemas.microsoft.com/office/drawing/2014/main" id="{16AB0056-8E6C-63AF-6539-E725A8DAA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247811" name="Slide Number Placeholder 3">
            <a:extLst>
              <a:ext uri="{FF2B5EF4-FFF2-40B4-BE49-F238E27FC236}">
                <a16:creationId xmlns:a16="http://schemas.microsoft.com/office/drawing/2014/main" id="{3A436CB4-F085-9B27-0AB3-D97FEB6EF7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6786AF13-1CC5-3A44-9DDA-18D890CDDF84}" type="slidenum">
              <a:rPr lang="en-US" altLang="en-US">
                <a:latin typeface="Calibri" panose="020F0502020204030204" pitchFamily="34" charset="0"/>
                <a:ea typeface="ＭＳ Ｐゴシック" panose="020B0600070205080204" pitchFamily="34" charset="-128"/>
              </a:rPr>
              <a:pPr/>
              <a:t>58</a:t>
            </a:fld>
            <a:endParaRPr lang="en-US"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BF20A7D0-7C5C-4C12-A220-443466F44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2C2903E1-D93C-4B62-AA7B-730CC80C7E81}" type="slidenum">
              <a:rPr lang="en-US" altLang="en-US"/>
              <a:pPr/>
              <a:t>59</a:t>
            </a:fld>
            <a:endParaRPr lang="en-US" altLang="en-US"/>
          </a:p>
        </p:txBody>
      </p:sp>
      <p:sp>
        <p:nvSpPr>
          <p:cNvPr id="134147" name="Rectangle 2">
            <a:extLst>
              <a:ext uri="{FF2B5EF4-FFF2-40B4-BE49-F238E27FC236}">
                <a16:creationId xmlns:a16="http://schemas.microsoft.com/office/drawing/2014/main" id="{E7463EFF-6E63-45D6-BA04-21D467825EE4}"/>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B9899EA7-2997-40E6-B24D-214AF0191B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E8E89CB9-04B8-D644-BC5A-D467B353E617}"/>
              </a:ext>
            </a:extLst>
          </p:cNvPr>
          <p:cNvSpPr>
            <a:spLocks noGrp="1" noRot="1" noChangeAspect="1" noChangeArrowheads="1" noTextEdit="1"/>
          </p:cNvSpPr>
          <p:nvPr>
            <p:ph type="sldImg"/>
          </p:nvPr>
        </p:nvSpPr>
        <p:spPr>
          <a:ln/>
        </p:spPr>
      </p:sp>
      <p:sp>
        <p:nvSpPr>
          <p:cNvPr id="122882" name="Notes Placeholder 2">
            <a:extLst>
              <a:ext uri="{FF2B5EF4-FFF2-40B4-BE49-F238E27FC236}">
                <a16:creationId xmlns:a16="http://schemas.microsoft.com/office/drawing/2014/main" id="{8A60B7E7-916C-5D33-1037-F7AEC4DFE3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anose="020B0300000000000000" pitchFamily="34" charset="-128"/>
            </a:endParaRPr>
          </a:p>
        </p:txBody>
      </p:sp>
      <p:sp>
        <p:nvSpPr>
          <p:cNvPr id="122883" name="Slide Number Placeholder 3">
            <a:extLst>
              <a:ext uri="{FF2B5EF4-FFF2-40B4-BE49-F238E27FC236}">
                <a16:creationId xmlns:a16="http://schemas.microsoft.com/office/drawing/2014/main" id="{4BB9D316-9181-8C04-EBE0-069F22CCFC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80D14920-D8EB-6D4B-A0F3-BD1EF99C366D}" type="slidenum">
              <a:rPr lang="en-US" altLang="en-US"/>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0BFE1C4-4E3F-4927-AA48-9053174F56D9}"/>
              </a:ext>
            </a:extLst>
          </p:cNvPr>
          <p:cNvSpPr>
            <a:spLocks noGrp="1" noRot="1" noChangeAspect="1" noChangeArrowheads="1" noTextEdit="1"/>
          </p:cNvSpPr>
          <p:nvPr>
            <p:ph type="sldImg"/>
          </p:nvPr>
        </p:nvSpPr>
        <p:spPr>
          <a:ln/>
        </p:spPr>
      </p:sp>
      <p:sp>
        <p:nvSpPr>
          <p:cNvPr id="136195" name="Notes Placeholder 2">
            <a:extLst>
              <a:ext uri="{FF2B5EF4-FFF2-40B4-BE49-F238E27FC236}">
                <a16:creationId xmlns:a16="http://schemas.microsoft.com/office/drawing/2014/main" id="{EE00186C-5518-4269-9437-14BCC6BEF9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136196" name="Slide Number Placeholder 3">
            <a:extLst>
              <a:ext uri="{FF2B5EF4-FFF2-40B4-BE49-F238E27FC236}">
                <a16:creationId xmlns:a16="http://schemas.microsoft.com/office/drawing/2014/main" id="{39937E3B-D1B4-4C61-96FC-A241093CC3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1D3FF69D-517A-470A-85DB-533391C337C2}" type="slidenum">
              <a:rPr lang="en-US" altLang="en-US"/>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139EA06E-7DA6-4225-8E61-FB7955EC63A1}"/>
              </a:ext>
            </a:extLst>
          </p:cNvPr>
          <p:cNvSpPr>
            <a:spLocks noGrp="1" noRot="1" noChangeAspect="1" noChangeArrowheads="1" noTextEdit="1"/>
          </p:cNvSpPr>
          <p:nvPr>
            <p:ph type="sldImg"/>
          </p:nvPr>
        </p:nvSpPr>
        <p:spPr>
          <a:ln/>
        </p:spPr>
      </p:sp>
      <p:sp>
        <p:nvSpPr>
          <p:cNvPr id="138243" name="Notes Placeholder 2">
            <a:extLst>
              <a:ext uri="{FF2B5EF4-FFF2-40B4-BE49-F238E27FC236}">
                <a16:creationId xmlns:a16="http://schemas.microsoft.com/office/drawing/2014/main" id="{53453E09-3E0E-4154-8FD6-0ABA81844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138244" name="Slide Number Placeholder 3">
            <a:extLst>
              <a:ext uri="{FF2B5EF4-FFF2-40B4-BE49-F238E27FC236}">
                <a16:creationId xmlns:a16="http://schemas.microsoft.com/office/drawing/2014/main" id="{FCFF725D-A155-4D94-986D-53CAA39836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54DA10D7-8CAC-4667-83FB-47AB718D3333}" type="slidenum">
              <a:rPr lang="en-US" altLang="en-US"/>
              <a:pPr/>
              <a:t>61</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0967AA1-BE91-4493-8573-FE3496E55F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41137DAB-324B-461C-B68C-A1F007E3C11F}" type="slidenum">
              <a:rPr lang="en-US" altLang="en-US"/>
              <a:pPr/>
              <a:t>7</a:t>
            </a:fld>
            <a:endParaRPr lang="en-US" altLang="en-US"/>
          </a:p>
        </p:txBody>
      </p:sp>
      <p:sp>
        <p:nvSpPr>
          <p:cNvPr id="28675" name="Rectangle 2">
            <a:extLst>
              <a:ext uri="{FF2B5EF4-FFF2-40B4-BE49-F238E27FC236}">
                <a16:creationId xmlns:a16="http://schemas.microsoft.com/office/drawing/2014/main" id="{02867799-DACC-4E12-B9D2-E71FC69C5953}"/>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6CC95F4-215E-4F8B-8649-E54EE0143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391602B-13A7-45C0-9F16-6453126FB0A4}"/>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7EE48204-4117-47D3-BCDD-0E7D3DD9C2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ヒラギノ角ゴ Pro W3" pitchFamily="1" charset="-128"/>
            </a:endParaRPr>
          </a:p>
        </p:txBody>
      </p:sp>
      <p:sp>
        <p:nvSpPr>
          <p:cNvPr id="30724" name="Slide Number Placeholder 3">
            <a:extLst>
              <a:ext uri="{FF2B5EF4-FFF2-40B4-BE49-F238E27FC236}">
                <a16:creationId xmlns:a16="http://schemas.microsoft.com/office/drawing/2014/main" id="{FF15AA94-5AF5-4B7F-87D6-81DDCAB2DB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4CE15A0-AA99-4272-859B-0176D0FFE9CA}"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48EE3E1-7993-41C6-94F2-4FD8654B61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 charset="-128"/>
              </a:defRPr>
            </a:lvl1pPr>
            <a:lvl2pPr marL="742950" indent="-285750">
              <a:defRPr>
                <a:solidFill>
                  <a:schemeClr val="tx1"/>
                </a:solidFill>
                <a:latin typeface="Arial" panose="020B0604020202020204" pitchFamily="34" charset="0"/>
                <a:ea typeface="ヒラギノ角ゴ Pro W3" pitchFamily="1" charset="-128"/>
              </a:defRPr>
            </a:lvl2pPr>
            <a:lvl3pPr marL="1143000" indent="-228600">
              <a:defRPr>
                <a:solidFill>
                  <a:schemeClr val="tx1"/>
                </a:solidFill>
                <a:latin typeface="Arial" panose="020B0604020202020204" pitchFamily="34" charset="0"/>
                <a:ea typeface="ヒラギノ角ゴ Pro W3" pitchFamily="1" charset="-128"/>
              </a:defRPr>
            </a:lvl3pPr>
            <a:lvl4pPr marL="1600200" indent="-228600">
              <a:defRPr>
                <a:solidFill>
                  <a:schemeClr val="tx1"/>
                </a:solidFill>
                <a:latin typeface="Arial" panose="020B0604020202020204" pitchFamily="34" charset="0"/>
                <a:ea typeface="ヒラギノ角ゴ Pro W3" pitchFamily="1" charset="-128"/>
              </a:defRPr>
            </a:lvl4pPr>
            <a:lvl5pPr marL="2057400" indent="-228600">
              <a:defRPr>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 charset="-128"/>
              </a:defRPr>
            </a:lvl9pPr>
          </a:lstStyle>
          <a:p>
            <a:fld id="{E3C28FA1-4646-4C9C-9698-02907DF07959}" type="slidenum">
              <a:rPr lang="en-US" altLang="en-US"/>
              <a:pPr/>
              <a:t>9</a:t>
            </a:fld>
            <a:endParaRPr lang="en-US" altLang="en-US"/>
          </a:p>
        </p:txBody>
      </p:sp>
      <p:sp>
        <p:nvSpPr>
          <p:cNvPr id="34819" name="Rectangle 2">
            <a:extLst>
              <a:ext uri="{FF2B5EF4-FFF2-40B4-BE49-F238E27FC236}">
                <a16:creationId xmlns:a16="http://schemas.microsoft.com/office/drawing/2014/main" id="{9905E890-7EBE-412E-8949-BD4B94569E3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9F3094A2-80A0-40A2-9B1D-B20B78F8F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ヒラギノ角ゴ Pro W3"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7">
            <a:extLst>
              <a:ext uri="{FF2B5EF4-FFF2-40B4-BE49-F238E27FC236}">
                <a16:creationId xmlns:a16="http://schemas.microsoft.com/office/drawing/2014/main" id="{68086F66-8291-41EA-A03B-AA1C3F3E121F}"/>
              </a:ext>
            </a:extLst>
          </p:cNvPr>
          <p:cNvSpPr>
            <a:spLocks noGrp="1"/>
          </p:cNvSpPr>
          <p:nvPr>
            <p:ph type="sldNum" sz="quarter" idx="10"/>
          </p:nvPr>
        </p:nvSpPr>
        <p:spPr>
          <a:ln/>
        </p:spPr>
        <p:txBody>
          <a:bodyPr/>
          <a:lstStyle>
            <a:lvl1pPr>
              <a:defRPr/>
            </a:lvl1pPr>
          </a:lstStyle>
          <a:p>
            <a:r>
              <a:rPr lang="en-GB" altLang="en-US"/>
              <a:t> </a:t>
            </a:r>
            <a:fld id="{6271F5CC-3E80-4FF3-9907-E1CE741550DD}" type="slidenum">
              <a:rPr lang="en-GB" altLang="en-US"/>
              <a:pPr/>
              <a:t>‹#›</a:t>
            </a:fld>
            <a:endParaRPr lang="en-GB" altLang="en-US"/>
          </a:p>
        </p:txBody>
      </p:sp>
      <p:sp>
        <p:nvSpPr>
          <p:cNvPr id="5" name="Footer Placeholder 8">
            <a:extLst>
              <a:ext uri="{FF2B5EF4-FFF2-40B4-BE49-F238E27FC236}">
                <a16:creationId xmlns:a16="http://schemas.microsoft.com/office/drawing/2014/main" id="{59396358-AD6A-47D3-B77A-D2B9AA86D727}"/>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7438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33411F-9E35-49A6-9F06-E472CAECC658}" type="datetime1">
              <a:rPr lang="en-US" smtClean="0"/>
              <a:t>9/1/22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8CD13B07-E82B-4F48-A75C-06C17F60D109}" type="slidenum">
              <a:rPr lang="en-GB" altLang="en-US" smtClean="0"/>
              <a:pPr/>
              <a:t>‹#›</a:t>
            </a:fld>
            <a:endParaRPr lang="en-GB" altLang="en-US"/>
          </a:p>
        </p:txBody>
      </p:sp>
    </p:spTree>
    <p:extLst>
      <p:ext uri="{BB962C8B-B14F-4D97-AF65-F5344CB8AC3E}">
        <p14:creationId xmlns:p14="http://schemas.microsoft.com/office/powerpoint/2010/main" val="332016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CA92E8AB-052A-41CE-B507-B531E60A8563}" type="datetime1">
              <a:rPr lang="en-US" smtClean="0"/>
              <a:t>9/1/22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BFF90169-B834-4BDD-BDFB-337335E56383}"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24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604B26D-49C0-413F-A350-659270EE333E}" type="datetime1">
              <a:rPr lang="en-US" smtClean="0"/>
              <a:t>9/1/22</a:t>
            </a:fld>
            <a:endParaRPr lang="en-US" dirty="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24CB9814-BFAF-42C1-A54A-20767B066B33}" type="slidenum">
              <a:rPr lang="en-GB" altLang="en-US" smtClean="0"/>
              <a:pPr/>
              <a:t>‹#›</a:t>
            </a:fld>
            <a:endParaRPr lang="en-GB" altLang="en-US"/>
          </a:p>
        </p:txBody>
      </p:sp>
    </p:spTree>
    <p:extLst>
      <p:ext uri="{BB962C8B-B14F-4D97-AF65-F5344CB8AC3E}">
        <p14:creationId xmlns:p14="http://schemas.microsoft.com/office/powerpoint/2010/main" val="241376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4BFCFC5-6A53-4A11-8FFA-D1055D80AADA}" type="datetime1">
              <a:rPr lang="en-US" smtClean="0"/>
              <a:t>9/1/22</a:t>
            </a:fld>
            <a:endParaRPr lang="en-US" dirty="0"/>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r>
              <a:rPr lang="en-GB" altLang="en-US"/>
              <a:t> </a:t>
            </a:r>
            <a:fld id="{7A142377-BAF5-4094-9F21-32502204626D}" type="slidenum">
              <a:rPr lang="en-GB" altLang="en-US" smtClean="0"/>
              <a:pPr/>
              <a:t>‹#›</a:t>
            </a:fld>
            <a:endParaRPr lang="en-GB" altLang="en-US"/>
          </a:p>
        </p:txBody>
      </p:sp>
    </p:spTree>
    <p:extLst>
      <p:ext uri="{BB962C8B-B14F-4D97-AF65-F5344CB8AC3E}">
        <p14:creationId xmlns:p14="http://schemas.microsoft.com/office/powerpoint/2010/main" val="3191387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ED03A2C-DE40-4155-839A-688CD56BB516}" type="datetime1">
              <a:rPr lang="en-US" smtClean="0"/>
              <a:t>9/1/22</a:t>
            </a:fld>
            <a:endParaRPr lang="en-US" dirty="0"/>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r>
              <a:rPr lang="en-GB" altLang="en-US"/>
              <a:t> </a:t>
            </a:r>
            <a:fld id="{8328BFE5-1871-4601-A587-BDD46384BAC9}" type="slidenum">
              <a:rPr lang="en-GB" altLang="en-US" smtClean="0"/>
              <a:pPr/>
              <a:t>‹#›</a:t>
            </a:fld>
            <a:endParaRPr lang="en-GB" altLang="en-US"/>
          </a:p>
        </p:txBody>
      </p:sp>
    </p:spTree>
    <p:extLst>
      <p:ext uri="{BB962C8B-B14F-4D97-AF65-F5344CB8AC3E}">
        <p14:creationId xmlns:p14="http://schemas.microsoft.com/office/powerpoint/2010/main" val="612835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F56BE38-AA80-4F08-BD23-37FEC17B1FFD}" type="datetime1">
              <a:rPr lang="en-US" smtClean="0"/>
              <a:t>9/1/22</a:t>
            </a:fld>
            <a:endParaRPr lang="en-US" dirty="0"/>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r>
              <a:rPr lang="en-GB" altLang="en-US"/>
              <a:t> </a:t>
            </a:r>
            <a:fld id="{5011CEEB-FFF3-4083-A885-E18B60377AF3}" type="slidenum">
              <a:rPr lang="en-GB" altLang="en-US" smtClean="0"/>
              <a:pPr/>
              <a:t>‹#›</a:t>
            </a:fld>
            <a:endParaRPr lang="en-GB" altLang="en-US"/>
          </a:p>
        </p:txBody>
      </p:sp>
    </p:spTree>
    <p:extLst>
      <p:ext uri="{BB962C8B-B14F-4D97-AF65-F5344CB8AC3E}">
        <p14:creationId xmlns:p14="http://schemas.microsoft.com/office/powerpoint/2010/main" val="3301909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DF706C2-7507-46E7-9543-72E107E77349}" type="datetime1">
              <a:rPr lang="en-US" smtClean="0"/>
              <a:t>9/1/22</a:t>
            </a:fld>
            <a:endParaRPr lang="en-US" dirty="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45509DF7-F4A6-4734-A435-05AE7A6E257D}" type="slidenum">
              <a:rPr lang="en-GB" altLang="en-US" smtClean="0"/>
              <a:pPr/>
              <a:t>‹#›</a:t>
            </a:fld>
            <a:endParaRPr lang="en-GB" altLang="en-US"/>
          </a:p>
        </p:txBody>
      </p:sp>
    </p:spTree>
    <p:extLst>
      <p:ext uri="{BB962C8B-B14F-4D97-AF65-F5344CB8AC3E}">
        <p14:creationId xmlns:p14="http://schemas.microsoft.com/office/powerpoint/2010/main" val="3407903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E1988F0-2F0C-49BD-8E1C-BC954A2FB788}" type="datetime1">
              <a:rPr lang="en-US" smtClean="0"/>
              <a:t>9/1/22</a:t>
            </a:fld>
            <a:endParaRPr lang="en-US" dirty="0"/>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r>
              <a:rPr lang="en-GB" altLang="en-US"/>
              <a:t> </a:t>
            </a:r>
            <a:fld id="{49798386-DFC7-43B1-87A1-6D116A9B506B}"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AD43DD8-015E-4C28-9C1D-12A6328A06E5}" type="datetime1">
              <a:rPr lang="en-US" smtClean="0"/>
              <a:t>9/1/22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D4B0BF99-23E3-4297-971C-F6EDE22A8FDF}" type="slidenum">
              <a:rPr lang="en-GB" altLang="en-US" smtClean="0"/>
              <a:pPr/>
              <a:t>‹#›</a:t>
            </a:fld>
            <a:endParaRPr lang="en-GB" altLang="en-US"/>
          </a:p>
        </p:txBody>
      </p:sp>
    </p:spTree>
    <p:extLst>
      <p:ext uri="{BB962C8B-B14F-4D97-AF65-F5344CB8AC3E}">
        <p14:creationId xmlns:p14="http://schemas.microsoft.com/office/powerpoint/2010/main" val="268991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66033D0-F3BC-4C94-8944-39AF246C88C5}" type="datetime1">
              <a:rPr lang="en-US" smtClean="0"/>
              <a:t>9/1/22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380724A4-2010-4B57-9519-7EB960D92B9A}" type="slidenum">
              <a:rPr lang="en-GB" altLang="en-US" smtClean="0"/>
              <a:pPr/>
              <a:t>‹#›</a:t>
            </a:fld>
            <a:endParaRPr lang="en-GB"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80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1B3D83FF-254D-4B9F-8F96-0D192AE6BE61}"/>
              </a:ext>
            </a:extLst>
          </p:cNvPr>
          <p:cNvSpPr>
            <a:spLocks noGrp="1"/>
          </p:cNvSpPr>
          <p:nvPr>
            <p:ph type="sldNum" sz="quarter" idx="10"/>
          </p:nvPr>
        </p:nvSpPr>
        <p:spPr>
          <a:ln/>
        </p:spPr>
        <p:txBody>
          <a:bodyPr/>
          <a:lstStyle>
            <a:lvl1pPr>
              <a:defRPr/>
            </a:lvl1pPr>
          </a:lstStyle>
          <a:p>
            <a:r>
              <a:rPr lang="en-GB" altLang="en-US"/>
              <a:t> </a:t>
            </a:r>
            <a:fld id="{BBE08FE8-6894-4D49-A7D9-C02EBD4D3EF0}" type="slidenum">
              <a:rPr lang="en-GB" altLang="en-US"/>
              <a:pPr/>
              <a:t>‹#›</a:t>
            </a:fld>
            <a:endParaRPr lang="en-GB" altLang="en-US"/>
          </a:p>
        </p:txBody>
      </p:sp>
      <p:sp>
        <p:nvSpPr>
          <p:cNvPr id="5" name="Footer Placeholder 8">
            <a:extLst>
              <a:ext uri="{FF2B5EF4-FFF2-40B4-BE49-F238E27FC236}">
                <a16:creationId xmlns:a16="http://schemas.microsoft.com/office/drawing/2014/main" id="{09073236-A1BA-4168-8AC8-08607B8EE51B}"/>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0288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A19ABB80-16AE-B8D3-8680-0DB482D35175}"/>
              </a:ext>
            </a:extLst>
          </p:cNvPr>
          <p:cNvSpPr>
            <a:spLocks noGrp="1"/>
          </p:cNvSpPr>
          <p:nvPr>
            <p:ph type="dt" sz="half" idx="14"/>
          </p:nvPr>
        </p:nvSpPr>
        <p:spPr/>
        <p:txBody>
          <a:bodyPr/>
          <a:lstStyle>
            <a:lvl1pPr>
              <a:defRPr/>
            </a:lvl1pPr>
          </a:lstStyle>
          <a:p>
            <a:pPr>
              <a:defRPr/>
            </a:pPr>
            <a:fld id="{A1D26623-6560-1B49-8474-BE3DFD4B20FF}" type="datetime4">
              <a:rPr lang="en-US" altLang="en-US"/>
              <a:pPr>
                <a:defRPr/>
              </a:pPr>
              <a:t>September 1, 2022</a:t>
            </a:fld>
            <a:endParaRPr lang="en-US" altLang="en-US"/>
          </a:p>
        </p:txBody>
      </p:sp>
      <p:sp>
        <p:nvSpPr>
          <p:cNvPr id="4" name="Footer Placeholder 4">
            <a:extLst>
              <a:ext uri="{FF2B5EF4-FFF2-40B4-BE49-F238E27FC236}">
                <a16:creationId xmlns:a16="http://schemas.microsoft.com/office/drawing/2014/main" id="{B6C088DF-D832-AEC9-22ED-32A8776C1E58}"/>
              </a:ext>
            </a:extLst>
          </p:cNvPr>
          <p:cNvSpPr>
            <a:spLocks noGrp="1"/>
          </p:cNvSpPr>
          <p:nvPr>
            <p:ph type="ftr" sz="quarter" idx="15"/>
          </p:nvPr>
        </p:nvSpPr>
        <p:spPr/>
        <p:txBody>
          <a:bodyPr/>
          <a:lstStyle>
            <a:lvl1pPr>
              <a:defRPr/>
            </a:lvl1pPr>
          </a:lstStyle>
          <a:p>
            <a:pPr>
              <a:defRPr/>
            </a:pPr>
            <a:r>
              <a:rPr lang="en-US" altLang="en-US"/>
              <a:t>Copyright © 2014, 2010, 2006 by Saunders, an imprint of Elsevier Inc.</a:t>
            </a:r>
          </a:p>
        </p:txBody>
      </p:sp>
      <p:sp>
        <p:nvSpPr>
          <p:cNvPr id="5" name="Slide Number Placeholder 5">
            <a:extLst>
              <a:ext uri="{FF2B5EF4-FFF2-40B4-BE49-F238E27FC236}">
                <a16:creationId xmlns:a16="http://schemas.microsoft.com/office/drawing/2014/main" id="{CA33851A-F568-7FCD-D995-D8ED298A0534}"/>
              </a:ext>
            </a:extLst>
          </p:cNvPr>
          <p:cNvSpPr>
            <a:spLocks noGrp="1"/>
          </p:cNvSpPr>
          <p:nvPr>
            <p:ph type="sldNum" sz="quarter" idx="16"/>
          </p:nvPr>
        </p:nvSpPr>
        <p:spPr/>
        <p:txBody>
          <a:bodyPr/>
          <a:lstStyle>
            <a:lvl1pPr>
              <a:defRPr/>
            </a:lvl1pPr>
          </a:lstStyle>
          <a:p>
            <a:r>
              <a:rPr lang="en-GB" altLang="en-US"/>
              <a:t> </a:t>
            </a:r>
            <a:fld id="{623A3B27-9815-0A41-9052-428B7F611DC7}" type="slidenum">
              <a:rPr lang="en-GB" altLang="en-US"/>
              <a:pPr/>
              <a:t>‹#›</a:t>
            </a:fld>
            <a:endParaRPr lang="en-GB" altLang="en-US"/>
          </a:p>
        </p:txBody>
      </p:sp>
    </p:spTree>
    <p:extLst>
      <p:ext uri="{BB962C8B-B14F-4D97-AF65-F5344CB8AC3E}">
        <p14:creationId xmlns:p14="http://schemas.microsoft.com/office/powerpoint/2010/main" val="2830825500"/>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 name="Slide Number Placeholder 7">
            <a:extLst>
              <a:ext uri="{FF2B5EF4-FFF2-40B4-BE49-F238E27FC236}">
                <a16:creationId xmlns:a16="http://schemas.microsoft.com/office/drawing/2014/main" id="{0E65B4CF-7CF0-B47B-6107-1C96F044414F}"/>
              </a:ext>
            </a:extLst>
          </p:cNvPr>
          <p:cNvSpPr>
            <a:spLocks noGrp="1"/>
          </p:cNvSpPr>
          <p:nvPr>
            <p:ph type="sldNum" sz="quarter" idx="10"/>
          </p:nvPr>
        </p:nvSpPr>
        <p:spPr/>
        <p:txBody>
          <a:bodyPr/>
          <a:lstStyle>
            <a:lvl1pPr>
              <a:defRPr/>
            </a:lvl1pPr>
          </a:lstStyle>
          <a:p>
            <a:r>
              <a:rPr lang="en-GB" altLang="en-US"/>
              <a:t> </a:t>
            </a:r>
            <a:fld id="{FA078289-BC39-0148-9CDB-AA1AA82E8F60}" type="slidenum">
              <a:rPr lang="en-GB" altLang="en-US"/>
              <a:pPr/>
              <a:t>‹#›</a:t>
            </a:fld>
            <a:endParaRPr lang="en-GB" altLang="en-US"/>
          </a:p>
        </p:txBody>
      </p:sp>
      <p:sp>
        <p:nvSpPr>
          <p:cNvPr id="3" name="Footer Placeholder 8">
            <a:extLst>
              <a:ext uri="{FF2B5EF4-FFF2-40B4-BE49-F238E27FC236}">
                <a16:creationId xmlns:a16="http://schemas.microsoft.com/office/drawing/2014/main" id="{19C75BE3-BE0C-231D-8111-13EAED5C3253}"/>
              </a:ext>
            </a:extLst>
          </p:cNvPr>
          <p:cNvSpPr>
            <a:spLocks noGrp="1"/>
          </p:cNvSpPr>
          <p:nvPr>
            <p:ph type="ftr" sz="quarter" idx="11"/>
          </p:nvPr>
        </p:nvSpPr>
        <p:spPr/>
        <p:txBody>
          <a:bodyPr/>
          <a:lstStyle>
            <a:lvl1pPr>
              <a:defRPr/>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612715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B36EA41C-75E8-3202-7BF4-1F8AE334A553}"/>
              </a:ext>
            </a:extLst>
          </p:cNvPr>
          <p:cNvSpPr>
            <a:spLocks noGrp="1"/>
          </p:cNvSpPr>
          <p:nvPr>
            <p:ph type="dt" sz="half" idx="15"/>
          </p:nvPr>
        </p:nvSpPr>
        <p:spPr/>
        <p:txBody>
          <a:bodyPr/>
          <a:lstStyle>
            <a:lvl1pPr>
              <a:defRPr/>
            </a:lvl1pPr>
          </a:lstStyle>
          <a:p>
            <a:pPr>
              <a:defRPr/>
            </a:pPr>
            <a:fld id="{FA2805C3-85C5-CE4D-B115-EFF78845DC1F}" type="datetime4">
              <a:rPr lang="en-US" altLang="en-US"/>
              <a:pPr>
                <a:defRPr/>
              </a:pPr>
              <a:t>September 1, 2022</a:t>
            </a:fld>
            <a:endParaRPr lang="en-US" altLang="en-US"/>
          </a:p>
        </p:txBody>
      </p:sp>
      <p:sp>
        <p:nvSpPr>
          <p:cNvPr id="3" name="Footer Placeholder 4">
            <a:extLst>
              <a:ext uri="{FF2B5EF4-FFF2-40B4-BE49-F238E27FC236}">
                <a16:creationId xmlns:a16="http://schemas.microsoft.com/office/drawing/2014/main" id="{F766B8F6-6593-7ABC-31AD-663910604220}"/>
              </a:ext>
            </a:extLst>
          </p:cNvPr>
          <p:cNvSpPr>
            <a:spLocks noGrp="1"/>
          </p:cNvSpPr>
          <p:nvPr>
            <p:ph type="ftr" sz="quarter" idx="16"/>
          </p:nvPr>
        </p:nvSpPr>
        <p:spPr/>
        <p:txBody>
          <a:bodyPr/>
          <a:lstStyle>
            <a:lvl1pPr>
              <a:defRPr/>
            </a:lvl1pPr>
          </a:lstStyle>
          <a:p>
            <a:pPr>
              <a:defRPr/>
            </a:pPr>
            <a:r>
              <a:rPr lang="en-US" altLang="en-US"/>
              <a:t>Copyright © 2014, 2010, 2006 by Saunders, an imprint of Elsevier Inc.</a:t>
            </a:r>
          </a:p>
        </p:txBody>
      </p:sp>
      <p:sp>
        <p:nvSpPr>
          <p:cNvPr id="4" name="Slide Number Placeholder 5">
            <a:extLst>
              <a:ext uri="{FF2B5EF4-FFF2-40B4-BE49-F238E27FC236}">
                <a16:creationId xmlns:a16="http://schemas.microsoft.com/office/drawing/2014/main" id="{280C0772-259B-4536-929F-91ED37B58F68}"/>
              </a:ext>
            </a:extLst>
          </p:cNvPr>
          <p:cNvSpPr>
            <a:spLocks noGrp="1"/>
          </p:cNvSpPr>
          <p:nvPr>
            <p:ph type="sldNum" sz="quarter" idx="17"/>
          </p:nvPr>
        </p:nvSpPr>
        <p:spPr/>
        <p:txBody>
          <a:bodyPr/>
          <a:lstStyle>
            <a:lvl1pPr>
              <a:defRPr/>
            </a:lvl1pPr>
          </a:lstStyle>
          <a:p>
            <a:r>
              <a:rPr lang="en-GB" altLang="en-US"/>
              <a:t> </a:t>
            </a:r>
            <a:fld id="{EC43E744-D50A-B24D-B5A4-F5C72F3E2A55}" type="slidenum">
              <a:rPr lang="en-GB" altLang="en-US"/>
              <a:pPr/>
              <a:t>‹#›</a:t>
            </a:fld>
            <a:endParaRPr lang="en-GB" altLang="en-US"/>
          </a:p>
        </p:txBody>
      </p:sp>
    </p:spTree>
    <p:extLst>
      <p:ext uri="{BB962C8B-B14F-4D97-AF65-F5344CB8AC3E}">
        <p14:creationId xmlns:p14="http://schemas.microsoft.com/office/powerpoint/2010/main" val="39287623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 name="Slide Number Placeholder 7">
            <a:extLst>
              <a:ext uri="{FF2B5EF4-FFF2-40B4-BE49-F238E27FC236}">
                <a16:creationId xmlns:a16="http://schemas.microsoft.com/office/drawing/2014/main" id="{E98EAE73-B792-9537-9A03-F1B92AEEDAA5}"/>
              </a:ext>
            </a:extLst>
          </p:cNvPr>
          <p:cNvSpPr>
            <a:spLocks noGrp="1"/>
          </p:cNvSpPr>
          <p:nvPr>
            <p:ph type="sldNum" sz="quarter" idx="10"/>
          </p:nvPr>
        </p:nvSpPr>
        <p:spPr/>
        <p:txBody>
          <a:bodyPr/>
          <a:lstStyle>
            <a:lvl1pPr>
              <a:defRPr/>
            </a:lvl1pPr>
          </a:lstStyle>
          <a:p>
            <a:r>
              <a:rPr lang="en-GB" altLang="en-US"/>
              <a:t> </a:t>
            </a:r>
            <a:fld id="{03CB0FF1-5FF9-2D40-8DC9-CF8C4C84592E}" type="slidenum">
              <a:rPr lang="en-GB" altLang="en-US"/>
              <a:pPr/>
              <a:t>‹#›</a:t>
            </a:fld>
            <a:endParaRPr lang="en-GB" altLang="en-US"/>
          </a:p>
        </p:txBody>
      </p:sp>
      <p:sp>
        <p:nvSpPr>
          <p:cNvPr id="3" name="Footer Placeholder 8">
            <a:extLst>
              <a:ext uri="{FF2B5EF4-FFF2-40B4-BE49-F238E27FC236}">
                <a16:creationId xmlns:a16="http://schemas.microsoft.com/office/drawing/2014/main" id="{ED26D61A-D99C-4D86-223A-C02B4FFF5A15}"/>
              </a:ext>
            </a:extLst>
          </p:cNvPr>
          <p:cNvSpPr>
            <a:spLocks noGrp="1"/>
          </p:cNvSpPr>
          <p:nvPr>
            <p:ph type="ftr" sz="quarter" idx="11"/>
          </p:nvPr>
        </p:nvSpPr>
        <p:spPr/>
        <p:txBody>
          <a:bodyPr/>
          <a:lstStyle>
            <a:lvl1pPr>
              <a:defRPr/>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43118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 name="Slide Number Placeholder 7">
            <a:extLst>
              <a:ext uri="{FF2B5EF4-FFF2-40B4-BE49-F238E27FC236}">
                <a16:creationId xmlns:a16="http://schemas.microsoft.com/office/drawing/2014/main" id="{7D281690-7379-0ED9-8EB1-30141AFB62F8}"/>
              </a:ext>
            </a:extLst>
          </p:cNvPr>
          <p:cNvSpPr>
            <a:spLocks noGrp="1"/>
          </p:cNvSpPr>
          <p:nvPr>
            <p:ph type="sldNum" sz="quarter" idx="10"/>
          </p:nvPr>
        </p:nvSpPr>
        <p:spPr/>
        <p:txBody>
          <a:bodyPr/>
          <a:lstStyle>
            <a:lvl1pPr>
              <a:defRPr/>
            </a:lvl1pPr>
          </a:lstStyle>
          <a:p>
            <a:r>
              <a:rPr lang="en-GB" altLang="en-US"/>
              <a:t> </a:t>
            </a:r>
            <a:fld id="{A61D9BC6-54E3-B641-87D9-0E85841750F5}" type="slidenum">
              <a:rPr lang="en-GB" altLang="en-US"/>
              <a:pPr/>
              <a:t>‹#›</a:t>
            </a:fld>
            <a:endParaRPr lang="en-GB" altLang="en-US"/>
          </a:p>
        </p:txBody>
      </p:sp>
      <p:sp>
        <p:nvSpPr>
          <p:cNvPr id="3" name="Footer Placeholder 8">
            <a:extLst>
              <a:ext uri="{FF2B5EF4-FFF2-40B4-BE49-F238E27FC236}">
                <a16:creationId xmlns:a16="http://schemas.microsoft.com/office/drawing/2014/main" id="{969740ED-048E-12AA-BD3C-DCD631958048}"/>
              </a:ext>
            </a:extLst>
          </p:cNvPr>
          <p:cNvSpPr>
            <a:spLocks noGrp="1"/>
          </p:cNvSpPr>
          <p:nvPr>
            <p:ph type="ftr" sz="quarter" idx="11"/>
          </p:nvPr>
        </p:nvSpPr>
        <p:spPr/>
        <p:txBody>
          <a:bodyPr/>
          <a:lstStyle>
            <a:lvl1pPr>
              <a:defRPr/>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1085790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4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 name="Slide Number Placeholder 7">
            <a:extLst>
              <a:ext uri="{FF2B5EF4-FFF2-40B4-BE49-F238E27FC236}">
                <a16:creationId xmlns:a16="http://schemas.microsoft.com/office/drawing/2014/main" id="{060B39BF-FB77-AF5C-302F-A182892E01D6}"/>
              </a:ext>
            </a:extLst>
          </p:cNvPr>
          <p:cNvSpPr>
            <a:spLocks noGrp="1"/>
          </p:cNvSpPr>
          <p:nvPr>
            <p:ph type="sldNum" sz="quarter" idx="10"/>
          </p:nvPr>
        </p:nvSpPr>
        <p:spPr/>
        <p:txBody>
          <a:bodyPr/>
          <a:lstStyle>
            <a:lvl1pPr>
              <a:defRPr/>
            </a:lvl1pPr>
          </a:lstStyle>
          <a:p>
            <a:r>
              <a:rPr lang="en-GB" altLang="en-US"/>
              <a:t> </a:t>
            </a:r>
            <a:fld id="{AA73A4A3-22AB-1942-A04C-F7F5E5929D88}" type="slidenum">
              <a:rPr lang="en-GB" altLang="en-US"/>
              <a:pPr/>
              <a:t>‹#›</a:t>
            </a:fld>
            <a:endParaRPr lang="en-GB" altLang="en-US"/>
          </a:p>
        </p:txBody>
      </p:sp>
      <p:sp>
        <p:nvSpPr>
          <p:cNvPr id="3" name="Footer Placeholder 8">
            <a:extLst>
              <a:ext uri="{FF2B5EF4-FFF2-40B4-BE49-F238E27FC236}">
                <a16:creationId xmlns:a16="http://schemas.microsoft.com/office/drawing/2014/main" id="{01818CC4-79C5-9BD0-D0ED-09C470ADE85A}"/>
              </a:ext>
            </a:extLst>
          </p:cNvPr>
          <p:cNvSpPr>
            <a:spLocks noGrp="1"/>
          </p:cNvSpPr>
          <p:nvPr>
            <p:ph type="ftr" sz="quarter" idx="11"/>
          </p:nvPr>
        </p:nvSpPr>
        <p:spPr/>
        <p:txBody>
          <a:bodyPr/>
          <a:lstStyle>
            <a:lvl1pPr>
              <a:defRPr/>
            </a:lvl1pPr>
          </a:lstStyle>
          <a:p>
            <a:pPr>
              <a:defRPr/>
            </a:pPr>
            <a:r>
              <a:rPr lang="en-US" altLang="en-US"/>
              <a:t>Copyright © 2014, 2010, 2006 by Saunders, an imprint of Elsevier Inc.</a:t>
            </a:r>
          </a:p>
        </p:txBody>
      </p:sp>
    </p:spTree>
    <p:extLst>
      <p:ext uri="{BB962C8B-B14F-4D97-AF65-F5344CB8AC3E}">
        <p14:creationId xmlns:p14="http://schemas.microsoft.com/office/powerpoint/2010/main" val="245095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itle 8"/>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7">
            <a:extLst>
              <a:ext uri="{FF2B5EF4-FFF2-40B4-BE49-F238E27FC236}">
                <a16:creationId xmlns:a16="http://schemas.microsoft.com/office/drawing/2014/main" id="{B4E8138F-EF34-42F2-A062-B2584DB4CDBA}"/>
              </a:ext>
            </a:extLst>
          </p:cNvPr>
          <p:cNvSpPr>
            <a:spLocks noGrp="1"/>
          </p:cNvSpPr>
          <p:nvPr>
            <p:ph type="sldNum" sz="quarter" idx="10"/>
          </p:nvPr>
        </p:nvSpPr>
        <p:spPr>
          <a:ln/>
        </p:spPr>
        <p:txBody>
          <a:bodyPr/>
          <a:lstStyle>
            <a:lvl1pPr>
              <a:defRPr/>
            </a:lvl1pPr>
          </a:lstStyle>
          <a:p>
            <a:r>
              <a:rPr lang="en-GB" altLang="en-US"/>
              <a:t> </a:t>
            </a:r>
            <a:fld id="{E4E3CBB7-8307-4FEB-8E29-63ED110B84EC}" type="slidenum">
              <a:rPr lang="en-GB" altLang="en-US"/>
              <a:pPr/>
              <a:t>‹#›</a:t>
            </a:fld>
            <a:endParaRPr lang="en-GB" altLang="en-US"/>
          </a:p>
        </p:txBody>
      </p:sp>
      <p:sp>
        <p:nvSpPr>
          <p:cNvPr id="5" name="Footer Placeholder 8">
            <a:extLst>
              <a:ext uri="{FF2B5EF4-FFF2-40B4-BE49-F238E27FC236}">
                <a16:creationId xmlns:a16="http://schemas.microsoft.com/office/drawing/2014/main" id="{9C65273B-6242-4EF9-9ACD-8DD8C2893CD7}"/>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1239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Content Placeholder 2"/>
          <p:cNvSpPr>
            <a:spLocks noGrp="1"/>
          </p:cNvSpPr>
          <p:nvPr>
            <p:ph idx="1"/>
          </p:nvPr>
        </p:nvSpPr>
        <p:spPr>
          <a:xfrm>
            <a:off x="464457" y="1641475"/>
            <a:ext cx="8229599" cy="4454525"/>
          </a:xfrm>
        </p:spPr>
        <p:txBody>
          <a:bodyPr/>
          <a:lstStyle>
            <a:lvl1pPr>
              <a:buClr>
                <a:schemeClr val="tx1"/>
              </a:buClr>
              <a:defRPr>
                <a:solidFill>
                  <a:schemeClr val="tx1"/>
                </a:solidFill>
              </a:defRPr>
            </a:lvl1pPr>
            <a:lvl2pP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A4B3B70E-F23D-471E-87EF-2F979916C513}"/>
              </a:ext>
            </a:extLst>
          </p:cNvPr>
          <p:cNvSpPr>
            <a:spLocks noGrp="1"/>
          </p:cNvSpPr>
          <p:nvPr>
            <p:ph type="sldNum" sz="quarter" idx="10"/>
          </p:nvPr>
        </p:nvSpPr>
        <p:spPr>
          <a:ln/>
        </p:spPr>
        <p:txBody>
          <a:bodyPr/>
          <a:lstStyle>
            <a:lvl1pPr>
              <a:defRPr/>
            </a:lvl1pPr>
          </a:lstStyle>
          <a:p>
            <a:r>
              <a:rPr lang="en-GB" altLang="en-US"/>
              <a:t> </a:t>
            </a:r>
            <a:fld id="{8C7BADB5-61A5-4C78-8B6F-A75E106981F7}" type="slidenum">
              <a:rPr lang="en-GB" altLang="en-US"/>
              <a:pPr/>
              <a:t>‹#›</a:t>
            </a:fld>
            <a:endParaRPr lang="en-GB" altLang="en-US"/>
          </a:p>
        </p:txBody>
      </p:sp>
      <p:sp>
        <p:nvSpPr>
          <p:cNvPr id="5" name="Footer Placeholder 8">
            <a:extLst>
              <a:ext uri="{FF2B5EF4-FFF2-40B4-BE49-F238E27FC236}">
                <a16:creationId xmlns:a16="http://schemas.microsoft.com/office/drawing/2014/main" id="{EB652BBC-F290-460E-87C9-EB1AB1AF5733}"/>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445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7" name="Slide Number Placeholder 7">
            <a:extLst>
              <a:ext uri="{FF2B5EF4-FFF2-40B4-BE49-F238E27FC236}">
                <a16:creationId xmlns:a16="http://schemas.microsoft.com/office/drawing/2014/main" id="{9D19F945-430D-4A12-B3BD-278E88298962}"/>
              </a:ext>
            </a:extLst>
          </p:cNvPr>
          <p:cNvSpPr>
            <a:spLocks noGrp="1"/>
          </p:cNvSpPr>
          <p:nvPr>
            <p:ph type="sldNum" sz="quarter" idx="10"/>
          </p:nvPr>
        </p:nvSpPr>
        <p:spPr>
          <a:ln/>
        </p:spPr>
        <p:txBody>
          <a:bodyPr/>
          <a:lstStyle>
            <a:lvl1pPr>
              <a:defRPr/>
            </a:lvl1pPr>
          </a:lstStyle>
          <a:p>
            <a:r>
              <a:rPr lang="en-GB" altLang="en-US"/>
              <a:t> </a:t>
            </a:r>
            <a:fld id="{7673D98B-A534-461C-B852-A47612447309}" type="slidenum">
              <a:rPr lang="en-GB" altLang="en-US"/>
              <a:pPr/>
              <a:t>‹#›</a:t>
            </a:fld>
            <a:endParaRPr lang="en-GB" altLang="en-US"/>
          </a:p>
        </p:txBody>
      </p:sp>
      <p:sp>
        <p:nvSpPr>
          <p:cNvPr id="8" name="Footer Placeholder 8">
            <a:extLst>
              <a:ext uri="{FF2B5EF4-FFF2-40B4-BE49-F238E27FC236}">
                <a16:creationId xmlns:a16="http://schemas.microsoft.com/office/drawing/2014/main" id="{37A66070-6B3D-4771-8653-9DECD076179C}"/>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152887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1143000"/>
          </a:xfrm>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sz="half" idx="1"/>
          </p:nvPr>
        </p:nvSpPr>
        <p:spPr>
          <a:xfrm>
            <a:off x="457200"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2"/>
          </p:nvPr>
        </p:nvSpPr>
        <p:spPr>
          <a:xfrm>
            <a:off x="4642413" y="1641475"/>
            <a:ext cx="4044387" cy="4454525"/>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7">
            <a:extLst>
              <a:ext uri="{FF2B5EF4-FFF2-40B4-BE49-F238E27FC236}">
                <a16:creationId xmlns:a16="http://schemas.microsoft.com/office/drawing/2014/main" id="{74C03538-2445-46F1-AD7E-33044D5EC2CB}"/>
              </a:ext>
            </a:extLst>
          </p:cNvPr>
          <p:cNvSpPr>
            <a:spLocks noGrp="1"/>
          </p:cNvSpPr>
          <p:nvPr>
            <p:ph type="sldNum" sz="quarter" idx="13"/>
          </p:nvPr>
        </p:nvSpPr>
        <p:spPr>
          <a:ln/>
        </p:spPr>
        <p:txBody>
          <a:bodyPr/>
          <a:lstStyle>
            <a:lvl1pPr>
              <a:defRPr/>
            </a:lvl1pPr>
          </a:lstStyle>
          <a:p>
            <a:r>
              <a:rPr lang="en-GB" altLang="en-US"/>
              <a:t> </a:t>
            </a:r>
            <a:fld id="{1C7C16BC-BF2B-4D2D-B968-6186AC54244F}" type="slidenum">
              <a:rPr lang="en-GB" altLang="en-US"/>
              <a:pPr/>
              <a:t>‹#›</a:t>
            </a:fld>
            <a:endParaRPr lang="en-GB" altLang="en-US"/>
          </a:p>
        </p:txBody>
      </p:sp>
      <p:sp>
        <p:nvSpPr>
          <p:cNvPr id="9" name="Footer Placeholder 8">
            <a:extLst>
              <a:ext uri="{FF2B5EF4-FFF2-40B4-BE49-F238E27FC236}">
                <a16:creationId xmlns:a16="http://schemas.microsoft.com/office/drawing/2014/main" id="{4F98507B-F899-4056-9F0D-F981FCBF2E32}"/>
              </a:ext>
            </a:extLst>
          </p:cNvPr>
          <p:cNvSpPr>
            <a:spLocks noGrp="1"/>
          </p:cNvSpPr>
          <p:nvPr>
            <p:ph type="ftr" sz="quarter" idx="14"/>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63808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Content Placeholder 2"/>
          <p:cNvSpPr>
            <a:spLocks noGrp="1"/>
          </p:cNvSpPr>
          <p:nvPr>
            <p:ph idx="1"/>
          </p:nvPr>
        </p:nvSpPr>
        <p:spPr>
          <a:xfrm>
            <a:off x="464457" y="1641475"/>
            <a:ext cx="8229599" cy="44545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2F9827A5-8C19-48B3-9F6C-5D958AC7F14A}"/>
              </a:ext>
            </a:extLst>
          </p:cNvPr>
          <p:cNvSpPr>
            <a:spLocks noGrp="1"/>
          </p:cNvSpPr>
          <p:nvPr>
            <p:ph type="sldNum" sz="quarter" idx="10"/>
          </p:nvPr>
        </p:nvSpPr>
        <p:spPr>
          <a:ln/>
        </p:spPr>
        <p:txBody>
          <a:bodyPr/>
          <a:lstStyle>
            <a:lvl1pPr>
              <a:defRPr/>
            </a:lvl1pPr>
          </a:lstStyle>
          <a:p>
            <a:r>
              <a:rPr lang="en-GB" altLang="en-US"/>
              <a:t> </a:t>
            </a:r>
            <a:fld id="{D2833CF4-3D3B-455A-A0A0-B53E9741AFC3}" type="slidenum">
              <a:rPr lang="en-GB" altLang="en-US"/>
              <a:pPr/>
              <a:t>‹#›</a:t>
            </a:fld>
            <a:endParaRPr lang="en-GB" altLang="en-US"/>
          </a:p>
        </p:txBody>
      </p:sp>
      <p:sp>
        <p:nvSpPr>
          <p:cNvPr id="6" name="Footer Placeholder 8">
            <a:extLst>
              <a:ext uri="{FF2B5EF4-FFF2-40B4-BE49-F238E27FC236}">
                <a16:creationId xmlns:a16="http://schemas.microsoft.com/office/drawing/2014/main" id="{11B2D880-C7DC-44F1-9BFA-E9EA61624380}"/>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56999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85CC131-C88F-4718-9664-CE2999AA14BB}"/>
              </a:ext>
            </a:extLst>
          </p:cNvPr>
          <p:cNvSpPr>
            <a:spLocks noGrp="1" noChangeArrowheads="1"/>
          </p:cNvSpPr>
          <p:nvPr>
            <p:ph type="sldNum" sz="quarter" idx="10"/>
          </p:nvPr>
        </p:nvSpPr>
        <p:spPr/>
        <p:txBody>
          <a:bodyPr/>
          <a:lstStyle>
            <a:lvl1pPr>
              <a:defRPr/>
            </a:lvl1pPr>
          </a:lstStyle>
          <a:p>
            <a:fld id="{24B2C3C0-DBE3-4FBB-9664-0DD2A19DCAD6}" type="slidenum">
              <a:rPr lang="en-GB" altLang="en-US"/>
              <a:pPr/>
              <a:t>‹#›</a:t>
            </a:fld>
            <a:endParaRPr lang="en-GB" altLang="en-US"/>
          </a:p>
        </p:txBody>
      </p:sp>
      <p:sp>
        <p:nvSpPr>
          <p:cNvPr id="6" name="Footer Placeholder 8">
            <a:extLst>
              <a:ext uri="{FF2B5EF4-FFF2-40B4-BE49-F238E27FC236}">
                <a16:creationId xmlns:a16="http://schemas.microsoft.com/office/drawing/2014/main" id="{2510BC9A-D7EB-4B60-B404-B24B76C4EC71}"/>
              </a:ext>
            </a:extLst>
          </p:cNvPr>
          <p:cNvSpPr>
            <a:spLocks noGrp="1"/>
          </p:cNvSpPr>
          <p:nvPr>
            <p:ph type="ftr" sz="quarter" idx="11"/>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8989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CD15675B-29E9-41D4-970E-4333EB3FAE52}" type="datetime1">
              <a:rPr lang="en-US" smtClean="0"/>
              <a:t>9/1/22</a:t>
            </a:fld>
            <a:endParaRPr lang="en-US" dirty="0"/>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r>
              <a:rPr lang="en-GB" altLang="en-US"/>
              <a:t> </a:t>
            </a:r>
            <a:fld id="{5BD70988-55EE-48DE-B6FA-45F6F24FA924}"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15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32AE491-3655-4B40-B0FF-6B50031DA82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A9B0138-00E8-4F48-A9E0-2D5ECF5B923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Slide Number Placeholder 7">
            <a:extLst>
              <a:ext uri="{FF2B5EF4-FFF2-40B4-BE49-F238E27FC236}">
                <a16:creationId xmlns:a16="http://schemas.microsoft.com/office/drawing/2014/main" id="{7C5B05F8-4BF4-4428-9EE9-438D2793F917}"/>
              </a:ext>
            </a:extLst>
          </p:cNvPr>
          <p:cNvSpPr>
            <a:spLocks noGrp="1"/>
          </p:cNvSpPr>
          <p:nvPr>
            <p:ph type="sldNum" sz="quarter" idx="4"/>
          </p:nvPr>
        </p:nvSpPr>
        <p:spPr bwMode="auto">
          <a:xfrm>
            <a:off x="8534400" y="6465888"/>
            <a:ext cx="577850" cy="376237"/>
          </a:xfrm>
          <a:prstGeom prst="rect">
            <a:avLst/>
          </a:prstGeom>
          <a:noFill/>
          <a:ln>
            <a:noFill/>
          </a:ln>
        </p:spPr>
        <p:txBody>
          <a:bodyPr vert="horz" wrap="square" lIns="91440" tIns="45720" rIns="91440" bIns="45720" numCol="1" anchor="ctr" anchorCtr="1" compatLnSpc="1">
            <a:prstTxWarp prst="textNoShape">
              <a:avLst/>
            </a:prstTxWarp>
          </a:bodyPr>
          <a:lstStyle>
            <a:lvl1pPr eaLnBrk="1" hangingPunct="1">
              <a:defRPr sz="1000">
                <a:cs typeface="Arial" panose="020B0604020202020204" pitchFamily="34" charset="0"/>
              </a:defRPr>
            </a:lvl1pPr>
          </a:lstStyle>
          <a:p>
            <a:r>
              <a:rPr lang="en-GB" altLang="en-US"/>
              <a:t> </a:t>
            </a:r>
            <a:fld id="{B3989ADA-5AB5-4642-93FB-03A1AE666575}" type="slidenum">
              <a:rPr lang="en-GB" altLang="en-US"/>
              <a:pPr/>
              <a:t>‹#›</a:t>
            </a:fld>
            <a:endParaRPr lang="en-GB" altLang="en-US"/>
          </a:p>
        </p:txBody>
      </p:sp>
      <p:sp>
        <p:nvSpPr>
          <p:cNvPr id="13" name="Footer Placeholder 8">
            <a:extLst>
              <a:ext uri="{FF2B5EF4-FFF2-40B4-BE49-F238E27FC236}">
                <a16:creationId xmlns:a16="http://schemas.microsoft.com/office/drawing/2014/main" id="{74F53B91-1567-45F3-A21B-0A6A2B842AB0}"/>
              </a:ext>
            </a:extLst>
          </p:cNvPr>
          <p:cNvSpPr>
            <a:spLocks noGrp="1"/>
          </p:cNvSpPr>
          <p:nvPr>
            <p:ph type="ftr" sz="quarter" idx="3"/>
          </p:nvPr>
        </p:nvSpPr>
        <p:spPr>
          <a:xfrm>
            <a:off x="1630363" y="6461125"/>
            <a:ext cx="5859462" cy="381000"/>
          </a:xfrm>
          <a:prstGeom prst="rect">
            <a:avLst/>
          </a:prstGeom>
        </p:spPr>
        <p:txBody>
          <a:bodyPr vert="horz" wrap="square" lIns="91440" tIns="45720" rIns="91440" bIns="45720" numCol="1" anchor="ctr" anchorCtr="1" compatLnSpc="1">
            <a:prstTxWarp prst="textNoShape">
              <a:avLst/>
            </a:prstTxWarp>
          </a:bodyPr>
          <a:lstStyle>
            <a:lvl1pPr eaLnBrk="1" hangingPunct="1">
              <a:defRPr sz="1000">
                <a:ea typeface="ヒラギノ角ゴ Pro W3" pitchFamily="2" charset="-128"/>
                <a:cs typeface="Arial" panose="020B0604020202020204" pitchFamily="34" charset="0"/>
              </a:defRPr>
            </a:lvl1pPr>
          </a:lstStyle>
          <a:p>
            <a:pPr>
              <a:defRPr/>
            </a:pPr>
            <a:endParaRPr lang="en-US" altLang="en-US"/>
          </a:p>
        </p:txBody>
      </p:sp>
      <p:pic>
        <p:nvPicPr>
          <p:cNvPr id="6" name="Picture 5">
            <a:extLst>
              <a:ext uri="{FF2B5EF4-FFF2-40B4-BE49-F238E27FC236}">
                <a16:creationId xmlns:a16="http://schemas.microsoft.com/office/drawing/2014/main" id="{7B5E8183-7072-4C69-BE3B-E8B711A5C2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738437" y="6544173"/>
            <a:ext cx="3667125" cy="219075"/>
          </a:xfrm>
          <a:prstGeom prst="rect">
            <a:avLst/>
          </a:prstGeom>
        </p:spPr>
      </p:pic>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16" r:id="rId8"/>
  </p:sldLayoutIdLst>
  <p:hf sldNum="0" hdr="0" ftr="0" dt="0"/>
  <p:txStyles>
    <p:titleStyle>
      <a:lvl1pPr algn="ctr" rtl="0" eaLnBrk="0" fontAlgn="base" hangingPunct="0">
        <a:spcBef>
          <a:spcPct val="0"/>
        </a:spcBef>
        <a:spcAft>
          <a:spcPct val="0"/>
        </a:spcAft>
        <a:defRPr sz="3600" kern="1200">
          <a:solidFill>
            <a:schemeClr val="tx1"/>
          </a:solidFill>
          <a:latin typeface="Arial" pitchFamily="34" charset="0"/>
          <a:ea typeface="ヒラギノ角ゴ Pro W3" charset="0"/>
          <a:cs typeface="Arial" pitchFamily="34" charset="0"/>
        </a:defRPr>
      </a:lvl1pPr>
      <a:lvl2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2pPr>
      <a:lvl3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3pPr>
      <a:lvl4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4pPr>
      <a:lvl5pPr algn="ctr" rtl="0" eaLnBrk="0" fontAlgn="base" hangingPunct="0">
        <a:spcBef>
          <a:spcPct val="0"/>
        </a:spcBef>
        <a:spcAft>
          <a:spcPct val="0"/>
        </a:spcAft>
        <a:defRPr sz="3600">
          <a:solidFill>
            <a:schemeClr val="tx1"/>
          </a:solidFill>
          <a:latin typeface="Arial" charset="0"/>
          <a:ea typeface="ヒラギノ角ゴ Pro W3"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1"/>
        </a:buClr>
        <a:buSzPct val="60000"/>
        <a:buFont typeface="Wingdings 2" panose="05020102010507070707" pitchFamily="18" charset="2"/>
        <a:buChar char=""/>
        <a:defRPr sz="2800" kern="1200">
          <a:solidFill>
            <a:schemeClr val="tx1"/>
          </a:solidFill>
          <a:latin typeface="Arial" pitchFamily="34" charset="0"/>
          <a:ea typeface="ヒラギノ角ゴ Pro W3" charset="0"/>
          <a:cs typeface="Arial" pitchFamily="34" charset="0"/>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4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Clr>
          <a:schemeClr val="tx1"/>
        </a:buClr>
        <a:buFont typeface="Arial" panose="020B0604020202020204" pitchFamily="34" charset="0"/>
        <a:buChar char="•"/>
        <a:defRPr sz="20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Clr>
          <a:schemeClr val="tx1"/>
        </a:buClr>
        <a:buSzPct val="75000"/>
        <a:buFont typeface="Wingdings 3" panose="05040102010807070707" pitchFamily="18" charset="2"/>
        <a:buChar char=""/>
        <a:defRPr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Clr>
          <a:schemeClr val="tx1"/>
        </a:buClr>
        <a:buFont typeface="Calibri" panose="020F0502020204030204" pitchFamily="34" charset="0"/>
        <a:buChar char="–"/>
        <a:defRPr sz="16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9/1/22</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en-GB" altLang="en-US"/>
              <a:t> </a:t>
            </a:r>
            <a:fld id="{B3989ADA-5AB5-4642-93FB-03A1AE666575}" type="slidenum">
              <a:rPr lang="en-GB" altLang="en-US" smtClean="0"/>
              <a:pPr/>
              <a:t>‹#›</a:t>
            </a:fld>
            <a:endParaRPr lang="en-GB"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E837096-5079-127B-6834-2C35DDEB6EC8}"/>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738437" y="6452732"/>
            <a:ext cx="3667125" cy="219075"/>
          </a:xfrm>
          <a:prstGeom prst="rect">
            <a:avLst/>
          </a:prstGeom>
        </p:spPr>
      </p:pic>
    </p:spTree>
    <p:extLst>
      <p:ext uri="{BB962C8B-B14F-4D97-AF65-F5344CB8AC3E}">
        <p14:creationId xmlns:p14="http://schemas.microsoft.com/office/powerpoint/2010/main" val="3365329035"/>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55" r:id="rId15"/>
    <p:sldLayoutId id="2147484272" r:id="rId16"/>
    <p:sldLayoutId id="2147484273" r:id="rId17"/>
  </p:sldLayoutIdLst>
  <p:hf sldNum="0"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37.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5.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6.xml"/><Relationship Id="rId1" Type="http://schemas.openxmlformats.org/officeDocument/2006/relationships/slideLayout" Target="../slideLayouts/slideLayout10.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10.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0.xml"/><Relationship Id="rId1" Type="http://schemas.openxmlformats.org/officeDocument/2006/relationships/slideLayout" Target="../slideLayouts/slideLayout10.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56.xml"/><Relationship Id="rId1" Type="http://schemas.openxmlformats.org/officeDocument/2006/relationships/slideLayout" Target="../slideLayouts/slideLayout2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8" name="Rectangle 5127">
            <a:extLst>
              <a:ext uri="{FF2B5EF4-FFF2-40B4-BE49-F238E27FC236}">
                <a16:creationId xmlns:a16="http://schemas.microsoft.com/office/drawing/2014/main" id="{9ABC736F-FD1E-4980-876D-E5C387739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0" name="Rectangle 5129">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a:extLst>
              <a:ext uri="{FF2B5EF4-FFF2-40B4-BE49-F238E27FC236}">
                <a16:creationId xmlns:a16="http://schemas.microsoft.com/office/drawing/2014/main" id="{D4B4057E-2C7F-4318-B89D-2B6C8AA258DF}"/>
              </a:ext>
            </a:extLst>
          </p:cNvPr>
          <p:cNvSpPr>
            <a:spLocks noGrp="1"/>
          </p:cNvSpPr>
          <p:nvPr>
            <p:ph type="ctrTitle"/>
          </p:nvPr>
        </p:nvSpPr>
        <p:spPr>
          <a:xfrm>
            <a:off x="475875" y="640080"/>
            <a:ext cx="3014572" cy="3339348"/>
          </a:xfrm>
        </p:spPr>
        <p:txBody>
          <a:bodyPr anchor="b">
            <a:normAutofit/>
          </a:bodyPr>
          <a:lstStyle/>
          <a:p>
            <a:r>
              <a:rPr lang="en-US" altLang="en-US" sz="3800">
                <a:solidFill>
                  <a:srgbClr val="FFFFFF"/>
                </a:solidFill>
              </a:rPr>
              <a:t> Schizophrenia Spectrum Disorders</a:t>
            </a:r>
            <a:br>
              <a:rPr lang="en-US" altLang="en-US" sz="3800">
                <a:solidFill>
                  <a:srgbClr val="FFFFFF"/>
                </a:solidFill>
              </a:rPr>
            </a:br>
            <a:endParaRPr lang="en-US" altLang="en-US" sz="3800" dirty="0">
              <a:solidFill>
                <a:srgbClr val="FFFFFF"/>
              </a:solidFill>
              <a:ea typeface="ヒラギノ角ゴ Pro W3" pitchFamily="1" charset="-128"/>
            </a:endParaRPr>
          </a:p>
        </p:txBody>
      </p:sp>
      <p:sp>
        <p:nvSpPr>
          <p:cNvPr id="5123" name="Rectangle 3">
            <a:extLst>
              <a:ext uri="{FF2B5EF4-FFF2-40B4-BE49-F238E27FC236}">
                <a16:creationId xmlns:a16="http://schemas.microsoft.com/office/drawing/2014/main" id="{3D4CC52F-F3FA-4E9B-A4C3-6FA31E89E297}"/>
              </a:ext>
            </a:extLst>
          </p:cNvPr>
          <p:cNvSpPr>
            <a:spLocks noGrp="1"/>
          </p:cNvSpPr>
          <p:nvPr>
            <p:ph type="subTitle" idx="1"/>
          </p:nvPr>
        </p:nvSpPr>
        <p:spPr>
          <a:xfrm>
            <a:off x="479190" y="4315017"/>
            <a:ext cx="3011257" cy="1893939"/>
          </a:xfrm>
        </p:spPr>
        <p:txBody>
          <a:bodyPr anchor="t">
            <a:normAutofit/>
          </a:bodyPr>
          <a:lstStyle/>
          <a:p>
            <a:pPr algn="r"/>
            <a:r>
              <a:rPr lang="en-US" altLang="en-US" sz="1400" dirty="0">
                <a:solidFill>
                  <a:srgbClr val="FFFFFF"/>
                </a:solidFill>
                <a:ea typeface="ヒラギノ角ゴ Pro W3" pitchFamily="1" charset="-128"/>
              </a:rPr>
              <a:t>Chapter 12</a:t>
            </a:r>
            <a:endParaRPr lang="en-US" altLang="en-US" sz="1400" dirty="0">
              <a:solidFill>
                <a:srgbClr val="FFFFFF"/>
              </a:solidFill>
            </a:endParaRPr>
          </a:p>
        </p:txBody>
      </p:sp>
      <p:cxnSp>
        <p:nvCxnSpPr>
          <p:cNvPr id="5132" name="Straight Connector 5131">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4156010"/>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134" name="Rectangle 5133">
            <a:extLst>
              <a:ext uri="{FF2B5EF4-FFF2-40B4-BE49-F238E27FC236}">
                <a16:creationId xmlns:a16="http://schemas.microsoft.com/office/drawing/2014/main" id="{3915B512-930A-40F0-82A6-4895B71A9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700"/>
                                        <p:tgtEl>
                                          <p:spTgt spid="512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5122"/>
                                        </p:tgtEl>
                                        <p:attrNameLst>
                                          <p:attrName>style.visibility</p:attrName>
                                        </p:attrNameLst>
                                      </p:cBhvr>
                                      <p:to>
                                        <p:strVal val="visible"/>
                                      </p:to>
                                    </p:set>
                                    <p:animEffect transition="in" filter="fade">
                                      <p:cBhvr>
                                        <p:cTn id="10" dur="7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50" name="Rectangle 35849">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2F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3C2D5818-7AD4-4B12-A621-1CFA92506E4B}"/>
              </a:ext>
            </a:extLst>
          </p:cNvPr>
          <p:cNvSpPr>
            <a:spLocks noGrp="1"/>
          </p:cNvSpPr>
          <p:nvPr>
            <p:ph type="title"/>
          </p:nvPr>
        </p:nvSpPr>
        <p:spPr>
          <a:xfrm>
            <a:off x="768096" y="585216"/>
            <a:ext cx="4505270" cy="1499616"/>
          </a:xfrm>
        </p:spPr>
        <p:txBody>
          <a:bodyPr>
            <a:normAutofit/>
          </a:bodyPr>
          <a:lstStyle/>
          <a:p>
            <a:pPr eaLnBrk="1" hangingPunct="1"/>
            <a:r>
              <a:rPr lang="en-US" altLang="en-US" dirty="0">
                <a:solidFill>
                  <a:srgbClr val="FFFFFF"/>
                </a:solidFill>
                <a:ea typeface="ヒラギノ角ゴ Pro W3" pitchFamily="1" charset="-128"/>
              </a:rPr>
              <a:t>Risk Factors</a:t>
            </a:r>
          </a:p>
        </p:txBody>
      </p:sp>
      <p:cxnSp>
        <p:nvCxnSpPr>
          <p:cNvPr id="35852" name="Straight Connector 35851">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5843" name="Content Placeholder 2">
            <a:extLst>
              <a:ext uri="{FF2B5EF4-FFF2-40B4-BE49-F238E27FC236}">
                <a16:creationId xmlns:a16="http://schemas.microsoft.com/office/drawing/2014/main" id="{091626BE-300A-4027-8EDF-D6B6008DB173}"/>
              </a:ext>
            </a:extLst>
          </p:cNvPr>
          <p:cNvSpPr>
            <a:spLocks noGrp="1"/>
          </p:cNvSpPr>
          <p:nvPr>
            <p:ph idx="1"/>
          </p:nvPr>
        </p:nvSpPr>
        <p:spPr>
          <a:xfrm>
            <a:off x="571500" y="2084832"/>
            <a:ext cx="4701866" cy="4224528"/>
          </a:xfrm>
        </p:spPr>
        <p:txBody>
          <a:bodyPr>
            <a:normAutofit/>
          </a:bodyPr>
          <a:lstStyle/>
          <a:p>
            <a:pPr eaLnBrk="1" hangingPunct="1">
              <a:buClr>
                <a:schemeClr val="accent1">
                  <a:lumMod val="50000"/>
                </a:schemeClr>
              </a:buClr>
            </a:pPr>
            <a:r>
              <a:rPr lang="en-US" altLang="en-US" sz="2400" dirty="0">
                <a:solidFill>
                  <a:srgbClr val="FFFFFF"/>
                </a:solidFill>
                <a:ea typeface="ヒラギノ角ゴ Pro W3" pitchFamily="1" charset="-128"/>
              </a:rPr>
              <a:t>Biological factors</a:t>
            </a:r>
          </a:p>
          <a:p>
            <a:pPr lvl="1" eaLnBrk="1" hangingPunct="1">
              <a:buClr>
                <a:schemeClr val="accent1">
                  <a:lumMod val="50000"/>
                </a:schemeClr>
              </a:buClr>
            </a:pPr>
            <a:r>
              <a:rPr lang="en-US" altLang="en-US" sz="2400" dirty="0">
                <a:solidFill>
                  <a:srgbClr val="FFFFFF"/>
                </a:solidFill>
              </a:rPr>
              <a:t>Genetics</a:t>
            </a:r>
          </a:p>
          <a:p>
            <a:pPr>
              <a:buClr>
                <a:schemeClr val="accent1">
                  <a:lumMod val="50000"/>
                </a:schemeClr>
              </a:buClr>
            </a:pPr>
            <a:r>
              <a:rPr lang="en-US" altLang="en-US" sz="2400" dirty="0">
                <a:solidFill>
                  <a:srgbClr val="FFFFFF"/>
                </a:solidFill>
                <a:ea typeface="ヒラギノ角ゴ Pro W3" pitchFamily="1" charset="-128"/>
              </a:rPr>
              <a:t>Brain structure abnormalities</a:t>
            </a:r>
          </a:p>
          <a:p>
            <a:pPr>
              <a:buClr>
                <a:schemeClr val="accent1">
                  <a:lumMod val="50000"/>
                </a:schemeClr>
              </a:buClr>
            </a:pPr>
            <a:r>
              <a:rPr lang="en-US" altLang="en-US" sz="2400" dirty="0">
                <a:solidFill>
                  <a:srgbClr val="FFFFFF"/>
                </a:solidFill>
                <a:ea typeface="ヒラギノ角ゴ Pro W3" pitchFamily="1" charset="-128"/>
              </a:rPr>
              <a:t>Neurobiological </a:t>
            </a:r>
          </a:p>
          <a:p>
            <a:pPr lvl="1">
              <a:buClr>
                <a:schemeClr val="accent1">
                  <a:lumMod val="50000"/>
                </a:schemeClr>
              </a:buClr>
            </a:pPr>
            <a:r>
              <a:rPr lang="en-US" altLang="en-US" sz="2400" dirty="0">
                <a:solidFill>
                  <a:srgbClr val="FFFFFF"/>
                </a:solidFill>
              </a:rPr>
              <a:t>Glutamate, dopamine, and serotonin </a:t>
            </a:r>
          </a:p>
          <a:p>
            <a:pPr lvl="1">
              <a:buClr>
                <a:schemeClr val="accent1">
                  <a:lumMod val="50000"/>
                </a:schemeClr>
              </a:buClr>
            </a:pPr>
            <a:r>
              <a:rPr lang="en-US" altLang="en-US" sz="2400" dirty="0">
                <a:solidFill>
                  <a:srgbClr val="FFFFFF"/>
                </a:solidFill>
              </a:rPr>
              <a:t>Acetylcholine </a:t>
            </a:r>
          </a:p>
        </p:txBody>
      </p:sp>
      <p:pic>
        <p:nvPicPr>
          <p:cNvPr id="35845" name="Picture 35844" descr="Computer Generated Lights">
            <a:extLst>
              <a:ext uri="{FF2B5EF4-FFF2-40B4-BE49-F238E27FC236}">
                <a16:creationId xmlns:a16="http://schemas.microsoft.com/office/drawing/2014/main" id="{7BF3F115-4ADB-5C43-576E-C2D8963BAA0C}"/>
              </a:ext>
            </a:extLst>
          </p:cNvPr>
          <p:cNvPicPr>
            <a:picLocks noChangeAspect="1"/>
          </p:cNvPicPr>
          <p:nvPr/>
        </p:nvPicPr>
        <p:blipFill rotWithShape="1">
          <a:blip r:embed="rId3"/>
          <a:srcRect l="26255" r="36196"/>
          <a:stretch/>
        </p:blipFill>
        <p:spPr>
          <a:xfrm>
            <a:off x="5664199" y="10"/>
            <a:ext cx="3479801" cy="68579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64" name="Rectangle 138263">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266" name="Rectangle 138265">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41" name="Slide Number Placeholder 3">
            <a:extLst>
              <a:ext uri="{FF2B5EF4-FFF2-40B4-BE49-F238E27FC236}">
                <a16:creationId xmlns:a16="http://schemas.microsoft.com/office/drawing/2014/main" id="{FE58944B-50DA-0F30-A02C-5EE90B2B1826}"/>
              </a:ext>
            </a:extLst>
          </p:cNvPr>
          <p:cNvSpPr>
            <a:spLocks noGrp="1"/>
          </p:cNvSpPr>
          <p:nvPr>
            <p:ph type="sldNum" sz="quarter" idx="12"/>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A156747B-389E-3E42-B7A7-555268593E10}" type="slidenum">
              <a:rPr lang="en-GB" altLang="en-US">
                <a:cs typeface="Arial" panose="020B0604020202020204" pitchFamily="34" charset="0"/>
              </a:rPr>
              <a:pPr>
                <a:spcAft>
                  <a:spcPts val="600"/>
                </a:spcAft>
              </a:pPr>
              <a:t>11</a:t>
            </a:fld>
            <a:endParaRPr lang="en-GB" altLang="en-US">
              <a:cs typeface="Arial" panose="020B0604020202020204" pitchFamily="34" charset="0"/>
            </a:endParaRPr>
          </a:p>
        </p:txBody>
      </p:sp>
      <p:pic>
        <p:nvPicPr>
          <p:cNvPr id="1032" name="Picture 8" descr="Main dopamine pathways in the brain. | Download Scientific Diagram">
            <a:extLst>
              <a:ext uri="{FF2B5EF4-FFF2-40B4-BE49-F238E27FC236}">
                <a16:creationId xmlns:a16="http://schemas.microsoft.com/office/drawing/2014/main" id="{3D3F51DA-42D8-3DB1-F56D-44E317472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55400"/>
            <a:ext cx="8628048" cy="6589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6437" name="Picture 146436" descr="Drawings on colourful paper">
            <a:extLst>
              <a:ext uri="{FF2B5EF4-FFF2-40B4-BE49-F238E27FC236}">
                <a16:creationId xmlns:a16="http://schemas.microsoft.com/office/drawing/2014/main" id="{990A056C-C02C-6800-61BE-F3EC44D1E50C}"/>
              </a:ext>
            </a:extLst>
          </p:cNvPr>
          <p:cNvPicPr>
            <a:picLocks noChangeAspect="1"/>
          </p:cNvPicPr>
          <p:nvPr/>
        </p:nvPicPr>
        <p:blipFill rotWithShape="1">
          <a:blip r:embed="rId3">
            <a:duotone>
              <a:schemeClr val="bg2">
                <a:shade val="45000"/>
                <a:satMod val="135000"/>
              </a:schemeClr>
              <a:prstClr val="white"/>
            </a:duotone>
            <a:alphaModFix amt="35000"/>
          </a:blip>
          <a:srcRect r="11021" b="-2"/>
          <a:stretch/>
        </p:blipFill>
        <p:spPr>
          <a:xfrm>
            <a:off x="20" y="-1"/>
            <a:ext cx="9141694" cy="6858000"/>
          </a:xfrm>
          <a:prstGeom prst="rect">
            <a:avLst/>
          </a:prstGeom>
        </p:spPr>
      </p:pic>
      <p:sp>
        <p:nvSpPr>
          <p:cNvPr id="13315" name="Content Placeholder 2">
            <a:extLst>
              <a:ext uri="{FF2B5EF4-FFF2-40B4-BE49-F238E27FC236}">
                <a16:creationId xmlns:a16="http://schemas.microsoft.com/office/drawing/2014/main" id="{6379872D-53FA-6244-8599-83B167FA4FB5}"/>
              </a:ext>
            </a:extLst>
          </p:cNvPr>
          <p:cNvSpPr>
            <a:spLocks noGrp="1"/>
          </p:cNvSpPr>
          <p:nvPr>
            <p:ph idx="1"/>
          </p:nvPr>
        </p:nvSpPr>
        <p:spPr>
          <a:xfrm>
            <a:off x="3728528" y="643467"/>
            <a:ext cx="4930584" cy="5571066"/>
          </a:xfrm>
        </p:spPr>
        <p:txBody>
          <a:bodyPr vert="horz" lIns="45720" tIns="45720" rIns="45720" bIns="45720" rtlCol="0" anchor="ctr">
            <a:normAutofit/>
          </a:bodyPr>
          <a:lstStyle/>
          <a:p>
            <a:pPr>
              <a:defRPr/>
            </a:pPr>
            <a:r>
              <a:rPr lang="en-US" altLang="en-US" sz="2400" dirty="0"/>
              <a:t>Psychological and environmental factors</a:t>
            </a:r>
          </a:p>
          <a:p>
            <a:pPr lvl="1">
              <a:defRPr/>
            </a:pPr>
            <a:r>
              <a:rPr lang="en-US" altLang="en-US" sz="2400" dirty="0"/>
              <a:t>Prenatal stressors</a:t>
            </a:r>
          </a:p>
          <a:p>
            <a:pPr lvl="1">
              <a:defRPr/>
            </a:pPr>
            <a:r>
              <a:rPr lang="en-US" altLang="en-US" sz="2400" dirty="0"/>
              <a:t>Psychological stressors</a:t>
            </a:r>
          </a:p>
          <a:p>
            <a:pPr lvl="1">
              <a:defRPr/>
            </a:pPr>
            <a:r>
              <a:rPr lang="en-US" altLang="en-US" sz="2400" dirty="0"/>
              <a:t>Environmental stressors</a:t>
            </a:r>
          </a:p>
          <a:p>
            <a:pPr lvl="1">
              <a:defRPr/>
            </a:pPr>
            <a:r>
              <a:rPr lang="en-US" altLang="en-US" sz="2400" dirty="0"/>
              <a:t>Prognostic considerations</a:t>
            </a:r>
          </a:p>
        </p:txBody>
      </p:sp>
      <p:sp>
        <p:nvSpPr>
          <p:cNvPr id="146434" name="Title 1">
            <a:extLst>
              <a:ext uri="{FF2B5EF4-FFF2-40B4-BE49-F238E27FC236}">
                <a16:creationId xmlns:a16="http://schemas.microsoft.com/office/drawing/2014/main" id="{DD29FFA3-BC8C-40D9-75BC-E125F55E8132}"/>
              </a:ext>
            </a:extLst>
          </p:cNvPr>
          <p:cNvSpPr>
            <a:spLocks noGrp="1"/>
          </p:cNvSpPr>
          <p:nvPr>
            <p:ph type="title"/>
          </p:nvPr>
        </p:nvSpPr>
        <p:spPr>
          <a:xfrm>
            <a:off x="482600" y="643467"/>
            <a:ext cx="2081306" cy="5571066"/>
          </a:xfrm>
        </p:spPr>
        <p:txBody>
          <a:bodyPr vert="horz" lIns="91440" tIns="45720" rIns="91440" bIns="45720" rtlCol="0" anchor="ctr">
            <a:normAutofit/>
          </a:bodyPr>
          <a:lstStyle/>
          <a:p>
            <a:pPr algn="r"/>
            <a:r>
              <a:rPr lang="en-US" altLang="en-US" sz="5000" dirty="0">
                <a:solidFill>
                  <a:schemeClr val="tx1">
                    <a:lumMod val="95000"/>
                    <a:lumOff val="5000"/>
                  </a:schemeClr>
                </a:solidFill>
              </a:rPr>
              <a:t>Risk factors (Cont.)</a:t>
            </a:r>
          </a:p>
        </p:txBody>
      </p:sp>
      <p:sp>
        <p:nvSpPr>
          <p:cNvPr id="146435" name="Rectangle 11">
            <a:extLst>
              <a:ext uri="{FF2B5EF4-FFF2-40B4-BE49-F238E27FC236}">
                <a16:creationId xmlns:a16="http://schemas.microsoft.com/office/drawing/2014/main" id="{ACE2F406-9746-D8C1-9FA1-1E1C268C5172}"/>
              </a:ext>
            </a:extLst>
          </p:cNvPr>
          <p:cNvSpPr>
            <a:spLocks noGrp="1" noChangeArrowheads="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fld id="{13507C94-D29F-9A49-BD70-CA3AA1FDAD42}" type="slidenum">
              <a:rPr lang="en-US" altLang="en-US">
                <a:solidFill>
                  <a:schemeClr val="tx1">
                    <a:lumMod val="95000"/>
                    <a:lumOff val="5000"/>
                  </a:schemeClr>
                </a:solidFill>
                <a:latin typeface="+mj-lt"/>
                <a:ea typeface="+mn-ea"/>
              </a:rPr>
              <a:pPr eaLnBrk="1" hangingPunct="1">
                <a:spcAft>
                  <a:spcPts val="600"/>
                </a:spcAft>
              </a:pPr>
              <a:t>12</a:t>
            </a:fld>
            <a:endParaRPr lang="en-US" altLang="en-US">
              <a:solidFill>
                <a:schemeClr val="tx1">
                  <a:lumMod val="95000"/>
                  <a:lumOff val="5000"/>
                </a:schemeClr>
              </a:solidFill>
              <a:latin typeface="+mj-lt"/>
              <a:ea typeface="+mn-ea"/>
            </a:endParaRPr>
          </a:p>
        </p:txBody>
      </p:sp>
      <p:sp>
        <p:nvSpPr>
          <p:cNvPr id="13316" name="Footer Placeholder 7">
            <a:extLst>
              <a:ext uri="{FF2B5EF4-FFF2-40B4-BE49-F238E27FC236}">
                <a16:creationId xmlns:a16="http://schemas.microsoft.com/office/drawing/2014/main" id="{E1C409A9-D654-DB4F-8FE7-F975FC715DAB}"/>
              </a:ext>
            </a:extLst>
          </p:cNvPr>
          <p:cNvSpPr>
            <a:spLocks noGrp="1"/>
          </p:cNvSpPr>
          <p:nvPr>
            <p:ph type="ftr" sz="quarter" idx="11"/>
          </p:nvPr>
        </p:nvSpPr>
        <p:spPr bwMode="auto">
          <a:xfrm>
            <a:off x="3728528" y="6470704"/>
            <a:ext cx="4329765"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SzPct val="60000"/>
              <a:buFont typeface="Wingdings 2"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SzTx/>
              <a:buFontTx/>
              <a:buNone/>
              <a:defRPr/>
            </a:pPr>
            <a:r>
              <a:rPr lang="en-US" altLang="en-US" sz="1000" kern="1200" cap="all" baseline="0">
                <a:solidFill>
                  <a:schemeClr val="tx1">
                    <a:lumMod val="95000"/>
                    <a:lumOff val="5000"/>
                  </a:schemeClr>
                </a:solidFill>
                <a:latin typeface="+mj-lt"/>
                <a:ea typeface="+mn-ea"/>
                <a:cs typeface="+mn-cs"/>
              </a:rPr>
              <a:t>Copyright © 2018, Elsevier Inc. All rights reserved.</a:t>
            </a:r>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5CA979-11AB-A02C-4449-5345FB79D489}"/>
              </a:ext>
            </a:extLst>
          </p:cNvPr>
          <p:cNvSpPr>
            <a:spLocks noGrp="1"/>
          </p:cNvSpPr>
          <p:nvPr>
            <p:ph type="title"/>
          </p:nvPr>
        </p:nvSpPr>
        <p:spPr>
          <a:xfrm>
            <a:off x="768096" y="4971088"/>
            <a:ext cx="7290054" cy="1499616"/>
          </a:xfrm>
        </p:spPr>
        <p:txBody>
          <a:bodyPr>
            <a:normAutofit/>
          </a:bodyPr>
          <a:lstStyle/>
          <a:p>
            <a:r>
              <a:rPr lang="en-US" sz="2800" b="1">
                <a:solidFill>
                  <a:srgbClr val="FFFFFF"/>
                </a:solidFill>
              </a:rPr>
              <a:t>The Association Between Cannabis Use and Schizophrenia: Causative or Curative? A Systematic Review Patel, et. Al (2020)</a:t>
            </a:r>
            <a:br>
              <a:rPr lang="en-US" sz="2800" b="1">
                <a:solidFill>
                  <a:srgbClr val="FFFFFF"/>
                </a:solidFill>
              </a:rPr>
            </a:br>
            <a:endParaRPr lang="en-US" sz="2800">
              <a:solidFill>
                <a:srgbClr val="FFFFFF"/>
              </a:solidFill>
            </a:endParaRPr>
          </a:p>
        </p:txBody>
      </p:sp>
      <p:cxnSp>
        <p:nvCxnSpPr>
          <p:cNvPr id="21" name="Straight Connector 20">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18BDE9B4-F8C2-32EA-CA68-E0AD748A4290}"/>
              </a:ext>
            </a:extLst>
          </p:cNvPr>
          <p:cNvGraphicFramePr>
            <a:graphicFrameLocks noGrp="1"/>
          </p:cNvGraphicFramePr>
          <p:nvPr>
            <p:ph idx="1"/>
            <p:extLst>
              <p:ext uri="{D42A27DB-BD31-4B8C-83A1-F6EECF244321}">
                <p14:modId xmlns:p14="http://schemas.microsoft.com/office/powerpoint/2010/main" val="1179572586"/>
              </p:ext>
            </p:extLst>
          </p:nvPr>
        </p:nvGraphicFramePr>
        <p:xfrm>
          <a:off x="340658" y="161365"/>
          <a:ext cx="8552329" cy="4249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750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FFD36902-DFFD-40EF-9075-B3D49DD11556}"/>
              </a:ext>
            </a:extLst>
          </p:cNvPr>
          <p:cNvSpPr>
            <a:spLocks noGrp="1"/>
          </p:cNvSpPr>
          <p:nvPr>
            <p:ph type="title"/>
          </p:nvPr>
        </p:nvSpPr>
        <p:spPr/>
        <p:txBody>
          <a:bodyPr>
            <a:normAutofit/>
          </a:bodyPr>
          <a:lstStyle/>
          <a:p>
            <a:pPr eaLnBrk="1" hangingPunct="1"/>
            <a:r>
              <a:rPr lang="en-US" altLang="en-US">
                <a:ea typeface="ヒラギノ角ゴ Pro W3" pitchFamily="1" charset="-128"/>
              </a:rPr>
              <a:t>Phases of Schizophrenia</a:t>
            </a:r>
          </a:p>
        </p:txBody>
      </p:sp>
      <p:graphicFrame>
        <p:nvGraphicFramePr>
          <p:cNvPr id="37893" name="Content Placeholder 2">
            <a:extLst>
              <a:ext uri="{FF2B5EF4-FFF2-40B4-BE49-F238E27FC236}">
                <a16:creationId xmlns:a16="http://schemas.microsoft.com/office/drawing/2014/main" id="{21B205E1-4576-A95C-3B56-1344A1E23E31}"/>
              </a:ext>
            </a:extLst>
          </p:cNvPr>
          <p:cNvGraphicFramePr>
            <a:graphicFrameLocks noGrp="1"/>
          </p:cNvGraphicFramePr>
          <p:nvPr>
            <p:ph idx="1"/>
            <p:extLst>
              <p:ext uri="{D42A27DB-BD31-4B8C-83A1-F6EECF244321}">
                <p14:modId xmlns:p14="http://schemas.microsoft.com/office/powerpoint/2010/main" val="826643508"/>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39943" name="Rectangle 39942">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5"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9947" name="Rectangle 39946">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9" name="Rectangle 39948">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8" name="Title 2">
            <a:extLst>
              <a:ext uri="{FF2B5EF4-FFF2-40B4-BE49-F238E27FC236}">
                <a16:creationId xmlns:a16="http://schemas.microsoft.com/office/drawing/2014/main" id="{BDD11DD0-D6D5-41F2-8951-1CC899AF07A9}"/>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a:t>
            </a:r>
          </a:p>
        </p:txBody>
      </p:sp>
      <p:cxnSp>
        <p:nvCxnSpPr>
          <p:cNvPr id="39951" name="Straight Connector 39950">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4578" name="Content Placeholder 1">
            <a:extLst>
              <a:ext uri="{FF2B5EF4-FFF2-40B4-BE49-F238E27FC236}">
                <a16:creationId xmlns:a16="http://schemas.microsoft.com/office/drawing/2014/main" id="{27F223AC-73E0-45BE-A6E9-0F4D9C6A48A3}"/>
              </a:ext>
            </a:extLst>
          </p:cNvPr>
          <p:cNvSpPr>
            <a:spLocks noGrp="1"/>
          </p:cNvSpPr>
          <p:nvPr>
            <p:ph idx="1"/>
          </p:nvPr>
        </p:nvSpPr>
        <p:spPr>
          <a:xfrm>
            <a:off x="3410282" y="2773885"/>
            <a:ext cx="5007352" cy="3141013"/>
          </a:xfrm>
        </p:spPr>
        <p:txBody>
          <a:bodyPr rtlCol="0">
            <a:normAutofit/>
          </a:bodyPr>
          <a:lstStyle/>
          <a:p>
            <a:pPr marL="0" indent="0" eaLnBrk="1" fontAlgn="auto" hangingPunct="1">
              <a:spcAft>
                <a:spcPts val="0"/>
              </a:spcAft>
              <a:buFont typeface="Wingdings 2" panose="05020102010507070707" pitchFamily="18" charset="2"/>
              <a:buNone/>
              <a:defRPr/>
            </a:pPr>
            <a:r>
              <a:rPr lang="en-US" altLang="en-US" sz="1900">
                <a:ea typeface="ヒラギノ角ゴ Pro W3" pitchFamily="1" charset="-128"/>
              </a:rPr>
              <a:t>	Eric’s parents arrive on campus, and he agrees to meet with them and a campus counselor. He appears anxious. He expresses sorrow that his grades are suffering, acknowledging that his concentration “just isn’t there.” He says that he feels “something weird is happening to me” and describes frequent distressing thoughts. He admits to feeling suspicious of everyone he passes.</a:t>
            </a:r>
          </a:p>
          <a:p>
            <a:pPr marL="0" indent="0" eaLnBrk="1" fontAlgn="auto" hangingPunct="1">
              <a:spcAft>
                <a:spcPts val="0"/>
              </a:spcAft>
              <a:buFont typeface="Wingdings 2" panose="05020102010507070707" pitchFamily="18" charset="2"/>
              <a:buNone/>
              <a:defRPr/>
            </a:pPr>
            <a:r>
              <a:rPr lang="en-US" altLang="en-US" sz="1900">
                <a:ea typeface="ヒラギノ角ゴ Pro W3" pitchFamily="1" charset="-128"/>
              </a:rPr>
              <a:t>	Eric’s parents and the counselor both notice what the roommate had described about Eric’s speech. </a:t>
            </a:r>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50193" name="Rectangle 50183">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4"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0195" name="Rectangle 50187">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96" name="Rectangle 50189">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78" name="Title 2">
            <a:extLst>
              <a:ext uri="{FF2B5EF4-FFF2-40B4-BE49-F238E27FC236}">
                <a16:creationId xmlns:a16="http://schemas.microsoft.com/office/drawing/2014/main" id="{D3C8C808-4B45-471D-BF79-25AAD8222AE7}"/>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a:t>
            </a:r>
          </a:p>
        </p:txBody>
      </p:sp>
      <p:cxnSp>
        <p:nvCxnSpPr>
          <p:cNvPr id="50192" name="Straight Connector 50191">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0179" name="Content Placeholder 1">
            <a:extLst>
              <a:ext uri="{FF2B5EF4-FFF2-40B4-BE49-F238E27FC236}">
                <a16:creationId xmlns:a16="http://schemas.microsoft.com/office/drawing/2014/main" id="{FAB72050-B334-4665-87A5-AB6EAFF38D65}"/>
              </a:ext>
            </a:extLst>
          </p:cNvPr>
          <p:cNvSpPr>
            <a:spLocks noGrp="1"/>
          </p:cNvSpPr>
          <p:nvPr>
            <p:ph idx="1"/>
          </p:nvPr>
        </p:nvSpPr>
        <p:spPr>
          <a:xfrm>
            <a:off x="3410282" y="2773885"/>
            <a:ext cx="5007352" cy="3141013"/>
          </a:xfrm>
        </p:spPr>
        <p:txBody>
          <a:bodyPr>
            <a:normAutofit/>
          </a:bodyPr>
          <a:lstStyle/>
          <a:p>
            <a:pPr marL="0" indent="0" eaLnBrk="1" hangingPunct="1">
              <a:buFont typeface="Wingdings 2" panose="05020102010507070707" pitchFamily="18" charset="2"/>
              <a:buNone/>
            </a:pPr>
            <a:r>
              <a:rPr lang="en-US" altLang="en-US">
                <a:ea typeface="ヒラギノ角ゴ Pro W3" pitchFamily="1" charset="-128"/>
              </a:rPr>
              <a:t>Eric agrees to see a psychiatrist and an initial assessment and history indicate that he has only been experiencing some mild changes in his thinking and mood for about a month—ever since returning from the winter holiday. The examiner confirms that his speech is sometimes disorganized and his ability to concentrate and study is diminished from his previous longstanding as a strong student.</a:t>
            </a:r>
          </a:p>
        </p:txBody>
      </p:sp>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2" name="Rectangle 3687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4" name="Rectangle 3687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Title 2">
            <a:extLst>
              <a:ext uri="{FF2B5EF4-FFF2-40B4-BE49-F238E27FC236}">
                <a16:creationId xmlns:a16="http://schemas.microsoft.com/office/drawing/2014/main" id="{B8C64F21-2933-4593-8EEA-C316C4A1BB96}"/>
              </a:ext>
            </a:extLst>
          </p:cNvPr>
          <p:cNvSpPr>
            <a:spLocks noGrp="1"/>
          </p:cNvSpPr>
          <p:nvPr>
            <p:ph type="title"/>
          </p:nvPr>
        </p:nvSpPr>
        <p:spPr>
          <a:xfrm>
            <a:off x="723591" y="804333"/>
            <a:ext cx="2543925" cy="5249334"/>
          </a:xfrm>
        </p:spPr>
        <p:txBody>
          <a:bodyPr rtlCol="0">
            <a:normAutofit/>
          </a:bodyPr>
          <a:lstStyle/>
          <a:p>
            <a:pPr algn="r" eaLnBrk="1" fontAlgn="auto" hangingPunct="1">
              <a:spcAft>
                <a:spcPts val="0"/>
              </a:spcAft>
              <a:defRPr/>
            </a:pPr>
            <a:r>
              <a:rPr lang="en-US" altLang="en-US">
                <a:solidFill>
                  <a:srgbClr val="FFFFFF"/>
                </a:solidFill>
                <a:ea typeface="ヒラギノ角ゴ Pro W3" pitchFamily="1" charset="-128"/>
              </a:rPr>
              <a:t>Case Study/</a:t>
            </a:r>
            <a:br>
              <a:rPr lang="en-US" altLang="en-US">
                <a:solidFill>
                  <a:srgbClr val="FFFFFF"/>
                </a:solidFill>
                <a:ea typeface="ヒラギノ角ゴ Pro W3" pitchFamily="1" charset="-128"/>
              </a:rPr>
            </a:br>
            <a:r>
              <a:rPr lang="en-US" altLang="en-US">
                <a:solidFill>
                  <a:srgbClr val="FFFFFF"/>
                </a:solidFill>
                <a:ea typeface="ヒラギノ角ゴ Pro W3" pitchFamily="1" charset="-128"/>
              </a:rPr>
              <a:t>Audience Response Question</a:t>
            </a:r>
          </a:p>
        </p:txBody>
      </p:sp>
      <p:sp>
        <p:nvSpPr>
          <p:cNvPr id="2" name="Content Placeholder 1">
            <a:extLst>
              <a:ext uri="{FF2B5EF4-FFF2-40B4-BE49-F238E27FC236}">
                <a16:creationId xmlns:a16="http://schemas.microsoft.com/office/drawing/2014/main" id="{F26EF98D-2F15-44FE-953A-860C4538DAB5}"/>
              </a:ext>
            </a:extLst>
          </p:cNvPr>
          <p:cNvSpPr>
            <a:spLocks noGrp="1"/>
          </p:cNvSpPr>
          <p:nvPr>
            <p:ph idx="1"/>
          </p:nvPr>
        </p:nvSpPr>
        <p:spPr>
          <a:xfrm>
            <a:off x="3713286" y="804333"/>
            <a:ext cx="4729502" cy="5249334"/>
          </a:xfrm>
        </p:spPr>
        <p:txBody>
          <a:bodyPr rtlCol="0" anchor="ctr">
            <a:normAutofit/>
          </a:bodyPr>
          <a:lstStyle/>
          <a:p>
            <a:pPr marL="0" indent="0" eaLnBrk="1" fontAlgn="auto" hangingPunct="1">
              <a:spcAft>
                <a:spcPts val="0"/>
              </a:spcAft>
              <a:buFont typeface="Wingdings 2" charset="0"/>
              <a:buNone/>
              <a:defRPr/>
            </a:pPr>
            <a:r>
              <a:rPr lang="en-US" sz="2400" dirty="0"/>
              <a:t>Given the evidence we have so far, if Eric has schizophrenia, which is suspected, which phase is he most likely experiencing?</a:t>
            </a:r>
          </a:p>
          <a:p>
            <a:pPr marL="0" indent="0" eaLnBrk="1" fontAlgn="auto" hangingPunct="1">
              <a:spcAft>
                <a:spcPts val="0"/>
              </a:spcAft>
              <a:buFont typeface="Wingdings 2" charset="0"/>
              <a:buNone/>
              <a:defRPr/>
            </a:pPr>
            <a:endParaRPr lang="en-US" sz="2400" dirty="0"/>
          </a:p>
          <a:p>
            <a:pPr marL="514350" indent="-514350" eaLnBrk="1" fontAlgn="auto" hangingPunct="1">
              <a:spcAft>
                <a:spcPts val="0"/>
              </a:spcAft>
              <a:buSzPct val="100000"/>
              <a:buFont typeface="+mj-lt"/>
              <a:buAutoNum type="alphaUcPeriod"/>
              <a:defRPr/>
            </a:pPr>
            <a:r>
              <a:rPr lang="en-US" sz="2400" dirty="0"/>
              <a:t>Acute</a:t>
            </a:r>
          </a:p>
          <a:p>
            <a:pPr marL="514350" indent="-514350" eaLnBrk="1" fontAlgn="auto" hangingPunct="1">
              <a:spcAft>
                <a:spcPts val="0"/>
              </a:spcAft>
              <a:buSzPct val="100000"/>
              <a:buFont typeface="+mj-lt"/>
              <a:buAutoNum type="alphaUcPeriod"/>
              <a:defRPr/>
            </a:pPr>
            <a:r>
              <a:rPr lang="en-US" sz="2400" dirty="0"/>
              <a:t>Residual</a:t>
            </a:r>
          </a:p>
          <a:p>
            <a:pPr marL="514350" indent="-514350" eaLnBrk="1" fontAlgn="auto" hangingPunct="1">
              <a:spcAft>
                <a:spcPts val="0"/>
              </a:spcAft>
              <a:buSzPct val="100000"/>
              <a:buFont typeface="+mj-lt"/>
              <a:buAutoNum type="alphaUcPeriod"/>
              <a:defRPr/>
            </a:pPr>
            <a:r>
              <a:rPr lang="en-US" sz="2400" dirty="0" err="1"/>
              <a:t>Prodromal</a:t>
            </a:r>
            <a:endParaRPr lang="en-US" sz="2400" dirty="0"/>
          </a:p>
          <a:p>
            <a:pPr marL="514350" indent="-514350" eaLnBrk="1" fontAlgn="auto" hangingPunct="1">
              <a:spcAft>
                <a:spcPts val="0"/>
              </a:spcAft>
              <a:buSzPct val="100000"/>
              <a:buFont typeface="+mj-lt"/>
              <a:buAutoNum type="alphaUcPeriod"/>
              <a:defRPr/>
            </a:pPr>
            <a:r>
              <a:rPr lang="en-US" sz="2400" dirty="0"/>
              <a:t>Stabilization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42DF197-47DA-4271-86D4-BC8221DC1BAD}"/>
              </a:ext>
            </a:extLst>
          </p:cNvPr>
          <p:cNvSpPr>
            <a:spLocks noGrp="1"/>
          </p:cNvSpPr>
          <p:nvPr>
            <p:ph type="title"/>
          </p:nvPr>
        </p:nvSpPr>
        <p:spPr>
          <a:xfrm>
            <a:off x="768096" y="585216"/>
            <a:ext cx="7290054" cy="1499616"/>
          </a:xfrm>
        </p:spPr>
        <p:txBody>
          <a:bodyPr>
            <a:normAutofit/>
          </a:bodyPr>
          <a:lstStyle/>
          <a:p>
            <a:pPr eaLnBrk="1" hangingPunct="1"/>
            <a:r>
              <a:rPr lang="en-US" altLang="en-US">
                <a:ea typeface="ヒラギノ角ゴ Pro W3" pitchFamily="1" charset="-128"/>
              </a:rPr>
              <a:t>Assessment – Student Recall</a:t>
            </a:r>
          </a:p>
        </p:txBody>
      </p:sp>
      <p:graphicFrame>
        <p:nvGraphicFramePr>
          <p:cNvPr id="54277" name="Content Placeholder 2">
            <a:extLst>
              <a:ext uri="{FF2B5EF4-FFF2-40B4-BE49-F238E27FC236}">
                <a16:creationId xmlns:a16="http://schemas.microsoft.com/office/drawing/2014/main" id="{A193C082-C967-9B9C-3215-8479B1D4B962}"/>
              </a:ext>
            </a:extLst>
          </p:cNvPr>
          <p:cNvGraphicFramePr>
            <a:graphicFrameLocks noGrp="1"/>
          </p:cNvGraphicFramePr>
          <p:nvPr>
            <p:ph idx="1"/>
            <p:extLst>
              <p:ext uri="{D42A27DB-BD31-4B8C-83A1-F6EECF244321}">
                <p14:modId xmlns:p14="http://schemas.microsoft.com/office/powerpoint/2010/main" val="3996595012"/>
              </p:ext>
            </p:extLst>
          </p:nvPr>
        </p:nvGraphicFramePr>
        <p:xfrm>
          <a:off x="627529" y="1757082"/>
          <a:ext cx="7430621" cy="455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56330" name="Rectangle 5632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Rectangle 2">
            <a:extLst>
              <a:ext uri="{FF2B5EF4-FFF2-40B4-BE49-F238E27FC236}">
                <a16:creationId xmlns:a16="http://schemas.microsoft.com/office/drawing/2014/main" id="{989FB0D5-0932-4181-AE26-9D3D83EAF43E}"/>
              </a:ext>
            </a:extLst>
          </p:cNvPr>
          <p:cNvSpPr>
            <a:spLocks noGrp="1"/>
          </p:cNvSpPr>
          <p:nvPr>
            <p:ph type="title"/>
          </p:nvPr>
        </p:nvSpPr>
        <p:spPr>
          <a:xfrm>
            <a:off x="3164852" y="4735775"/>
            <a:ext cx="5255248" cy="1245732"/>
          </a:xfrm>
        </p:spPr>
        <p:txBody>
          <a:bodyPr anchor="t">
            <a:normAutofit/>
          </a:bodyPr>
          <a:lstStyle/>
          <a:p>
            <a:pPr eaLnBrk="1" hangingPunct="1"/>
            <a:r>
              <a:rPr lang="en-US" altLang="en-US">
                <a:solidFill>
                  <a:srgbClr val="FFFFFF"/>
                </a:solidFill>
                <a:ea typeface="ヒラギノ角ゴ Pro W3" pitchFamily="1" charset="-128"/>
              </a:rPr>
              <a:t>Positive Symptoms </a:t>
            </a:r>
          </a:p>
        </p:txBody>
      </p:sp>
      <p:sp>
        <p:nvSpPr>
          <p:cNvPr id="5633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56323" name="Rectangle 3">
            <a:extLst>
              <a:ext uri="{FF2B5EF4-FFF2-40B4-BE49-F238E27FC236}">
                <a16:creationId xmlns:a16="http://schemas.microsoft.com/office/drawing/2014/main" id="{70FDDDCE-1A5C-4F2F-8A60-E088812E3049}"/>
              </a:ext>
            </a:extLst>
          </p:cNvPr>
          <p:cNvSpPr>
            <a:spLocks noGrp="1"/>
          </p:cNvSpPr>
          <p:nvPr>
            <p:ph idx="1"/>
          </p:nvPr>
        </p:nvSpPr>
        <p:spPr>
          <a:xfrm>
            <a:off x="2920515" y="643461"/>
            <a:ext cx="5700026" cy="3932541"/>
          </a:xfrm>
        </p:spPr>
        <p:txBody>
          <a:bodyPr anchor="b">
            <a:normAutofit lnSpcReduction="10000"/>
          </a:bodyPr>
          <a:lstStyle/>
          <a:p>
            <a:pPr marL="128016" lvl="1" indent="0" eaLnBrk="1" hangingPunct="1">
              <a:buNone/>
            </a:pPr>
            <a:endParaRPr lang="en-US" altLang="en-US" sz="2400" dirty="0">
              <a:solidFill>
                <a:srgbClr val="FFFFFF"/>
              </a:solidFill>
            </a:endParaRPr>
          </a:p>
          <a:p>
            <a:pPr marL="128016" lvl="1" indent="0" eaLnBrk="1" hangingPunct="1">
              <a:buNone/>
            </a:pPr>
            <a:r>
              <a:rPr lang="en-US" altLang="en-US" sz="2400" b="1" dirty="0">
                <a:solidFill>
                  <a:srgbClr val="FFFFFF"/>
                </a:solidFill>
              </a:rPr>
              <a:t>Delusions—false, fixed beliefs</a:t>
            </a:r>
          </a:p>
          <a:p>
            <a:pPr lvl="2">
              <a:defRPr/>
            </a:pPr>
            <a:r>
              <a:rPr lang="en-US" altLang="en-US" sz="2400" dirty="0">
                <a:solidFill>
                  <a:srgbClr val="FFFFFF"/>
                </a:solidFill>
                <a:cs typeface="Arial" panose="020B0604020202020204" pitchFamily="34" charset="0"/>
              </a:rPr>
              <a:t>Ideas of reference (referential delusion)</a:t>
            </a:r>
          </a:p>
          <a:p>
            <a:pPr lvl="2">
              <a:defRPr/>
            </a:pPr>
            <a:r>
              <a:rPr lang="en-US" altLang="en-US" sz="2400" dirty="0">
                <a:solidFill>
                  <a:srgbClr val="FFFFFF"/>
                </a:solidFill>
                <a:cs typeface="Arial" panose="020B0604020202020204" pitchFamily="34" charset="0"/>
              </a:rPr>
              <a:t>Persecution (paranoia)</a:t>
            </a:r>
          </a:p>
          <a:p>
            <a:pPr lvl="2">
              <a:defRPr/>
            </a:pPr>
            <a:r>
              <a:rPr lang="en-US" altLang="en-US" sz="2400" dirty="0">
                <a:solidFill>
                  <a:srgbClr val="FFFFFF"/>
                </a:solidFill>
                <a:cs typeface="Arial" panose="020B0604020202020204" pitchFamily="34" charset="0"/>
              </a:rPr>
              <a:t>Grandiosity</a:t>
            </a:r>
          </a:p>
          <a:p>
            <a:pPr lvl="2">
              <a:defRPr/>
            </a:pPr>
            <a:r>
              <a:rPr lang="en-US" altLang="en-US" sz="2400" dirty="0">
                <a:solidFill>
                  <a:srgbClr val="FFFFFF"/>
                </a:solidFill>
                <a:cs typeface="Arial" panose="020B0604020202020204" pitchFamily="34" charset="0"/>
              </a:rPr>
              <a:t>Nihilistic </a:t>
            </a:r>
          </a:p>
          <a:p>
            <a:pPr lvl="2">
              <a:defRPr/>
            </a:pPr>
            <a:r>
              <a:rPr lang="en-US" altLang="en-US" sz="2400" dirty="0">
                <a:solidFill>
                  <a:srgbClr val="FFFFFF"/>
                </a:solidFill>
                <a:cs typeface="Arial" panose="020B0604020202020204" pitchFamily="34" charset="0"/>
              </a:rPr>
              <a:t>Somatic Sensations </a:t>
            </a:r>
          </a:p>
          <a:p>
            <a:pPr lvl="2">
              <a:defRPr/>
            </a:pPr>
            <a:r>
              <a:rPr lang="en-US" altLang="en-US" sz="2400" dirty="0">
                <a:solidFill>
                  <a:srgbClr val="FFFFFF"/>
                </a:solidFill>
                <a:cs typeface="Arial" panose="020B0604020202020204" pitchFamily="34" charset="0"/>
              </a:rPr>
              <a:t>Jealousy</a:t>
            </a:r>
          </a:p>
          <a:p>
            <a:pPr lvl="2">
              <a:defRPr/>
            </a:pPr>
            <a:r>
              <a:rPr lang="en-US" altLang="en-US" sz="2400" dirty="0" err="1">
                <a:solidFill>
                  <a:srgbClr val="FFFFFF"/>
                </a:solidFill>
                <a:cs typeface="Arial" panose="020B0604020202020204" pitchFamily="34" charset="0"/>
              </a:rPr>
              <a:t>Erotomanic</a:t>
            </a:r>
            <a:endParaRPr lang="en-US" altLang="en-US" sz="2400" dirty="0">
              <a:solidFill>
                <a:srgbClr val="FFFFFF"/>
              </a:solidFill>
              <a:cs typeface="Arial" panose="020B0604020202020204" pitchFamily="34" charset="0"/>
            </a:endParaRPr>
          </a:p>
          <a:p>
            <a:pPr lvl="2">
              <a:defRPr/>
            </a:pPr>
            <a:r>
              <a:rPr lang="en-US" altLang="en-US" sz="2400" dirty="0">
                <a:solidFill>
                  <a:srgbClr val="FFFFFF"/>
                </a:solidFill>
                <a:cs typeface="Arial" panose="020B0604020202020204" pitchFamily="34" charset="0"/>
              </a:rPr>
              <a:t>Control</a:t>
            </a:r>
          </a:p>
          <a:p>
            <a:pPr lvl="2"/>
            <a:endParaRPr lang="en-US" altLang="en-US" sz="1400" dirty="0">
              <a:solidFill>
                <a:srgbClr val="FFFFFF"/>
              </a:solidFill>
            </a:endParaRPr>
          </a:p>
        </p:txBody>
      </p:sp>
      <p:cxnSp>
        <p:nvCxnSpPr>
          <p:cNvPr id="56334" name="Straight Connector 5633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AC115E-7E69-483E-9D9E-6D67FD8088A6}"/>
              </a:ext>
            </a:extLst>
          </p:cNvPr>
          <p:cNvSpPr>
            <a:spLocks noGrp="1"/>
          </p:cNvSpPr>
          <p:nvPr>
            <p:ph type="title"/>
          </p:nvPr>
        </p:nvSpPr>
        <p:spPr>
          <a:xfrm>
            <a:off x="768096" y="585216"/>
            <a:ext cx="6013704" cy="1499616"/>
          </a:xfrm>
        </p:spPr>
        <p:txBody>
          <a:bodyPr>
            <a:normAutofit/>
          </a:bodyPr>
          <a:lstStyle/>
          <a:p>
            <a:pPr eaLnBrk="1" hangingPunct="1"/>
            <a:r>
              <a:rPr lang="en-US" altLang="en-US" dirty="0">
                <a:ea typeface="ヒラギノ角ゴ Pro W3" pitchFamily="1" charset="-128"/>
              </a:rPr>
              <a:t>Schizophrenia Spectrum Disorders</a:t>
            </a:r>
          </a:p>
        </p:txBody>
      </p:sp>
      <p:sp>
        <p:nvSpPr>
          <p:cNvPr id="9219" name="Rectangle 3">
            <a:extLst>
              <a:ext uri="{FF2B5EF4-FFF2-40B4-BE49-F238E27FC236}">
                <a16:creationId xmlns:a16="http://schemas.microsoft.com/office/drawing/2014/main" id="{23F81FF7-4662-453F-B4E4-DC8EB130D9C7}"/>
              </a:ext>
            </a:extLst>
          </p:cNvPr>
          <p:cNvSpPr>
            <a:spLocks noGrp="1"/>
          </p:cNvSpPr>
          <p:nvPr>
            <p:ph idx="1"/>
          </p:nvPr>
        </p:nvSpPr>
        <p:spPr>
          <a:xfrm>
            <a:off x="768096" y="2286000"/>
            <a:ext cx="6013703" cy="4023360"/>
          </a:xfrm>
        </p:spPr>
        <p:txBody>
          <a:bodyPr>
            <a:normAutofit/>
          </a:bodyPr>
          <a:lstStyle/>
          <a:p>
            <a:pPr eaLnBrk="1" hangingPunct="1"/>
            <a:r>
              <a:rPr lang="en-US" altLang="en-US" sz="2800" dirty="0"/>
              <a:t>Share features with schizophrenia</a:t>
            </a:r>
          </a:p>
          <a:p>
            <a:pPr lvl="1" eaLnBrk="1" hangingPunct="1"/>
            <a:r>
              <a:rPr lang="en-US" altLang="en-US" sz="2800" dirty="0"/>
              <a:t>Characterized by </a:t>
            </a:r>
            <a:r>
              <a:rPr lang="en-US" altLang="en-US" sz="2800" b="1" dirty="0"/>
              <a:t>psychosis</a:t>
            </a:r>
            <a:endParaRPr lang="en-US" altLang="en-US" sz="2800" dirty="0"/>
          </a:p>
          <a:p>
            <a:pPr lvl="2" eaLnBrk="1" hangingPunct="1"/>
            <a:r>
              <a:rPr lang="en-US" altLang="en-US" sz="2800" dirty="0"/>
              <a:t>Altered cognition</a:t>
            </a:r>
          </a:p>
          <a:p>
            <a:pPr lvl="2" eaLnBrk="1" hangingPunct="1"/>
            <a:r>
              <a:rPr lang="en-US" altLang="en-US" sz="2800" dirty="0"/>
              <a:t>Altered perception, and/or </a:t>
            </a:r>
          </a:p>
          <a:p>
            <a:pPr lvl="2" eaLnBrk="1" hangingPunct="1"/>
            <a:r>
              <a:rPr lang="en-US" altLang="en-US" sz="2800" dirty="0"/>
              <a:t>Impaired ability to determine what is or is not real</a:t>
            </a:r>
            <a:endParaRPr lang="en-US" altLang="en-US" sz="2800" dirty="0">
              <a:ea typeface="ヒラギノ角ゴ Pro W3" pitchFamily="1" charset="-128"/>
            </a:endParaRPr>
          </a:p>
        </p:txBody>
      </p:sp>
      <p:sp>
        <p:nvSpPr>
          <p:cNvPr id="9224" name="Rectangle 9223">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26" name="Rectangle 9225">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5" name="Rectangle 58374">
            <a:extLst>
              <a:ext uri="{FF2B5EF4-FFF2-40B4-BE49-F238E27FC236}">
                <a16:creationId xmlns:a16="http://schemas.microsoft.com/office/drawing/2014/main" id="{C1A9B9E1-AE3D-4F69-9670-71C92ED1B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D7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Title 1">
            <a:extLst>
              <a:ext uri="{FF2B5EF4-FFF2-40B4-BE49-F238E27FC236}">
                <a16:creationId xmlns:a16="http://schemas.microsoft.com/office/drawing/2014/main" id="{1E900B61-5A90-43BA-955F-47F64F903287}"/>
              </a:ext>
            </a:extLst>
          </p:cNvPr>
          <p:cNvSpPr>
            <a:spLocks noGrp="1"/>
          </p:cNvSpPr>
          <p:nvPr>
            <p:ph type="title"/>
          </p:nvPr>
        </p:nvSpPr>
        <p:spPr>
          <a:xfrm>
            <a:off x="768096" y="585216"/>
            <a:ext cx="2834314" cy="1499616"/>
          </a:xfrm>
        </p:spPr>
        <p:txBody>
          <a:bodyPr>
            <a:normAutofit/>
          </a:bodyPr>
          <a:lstStyle/>
          <a:p>
            <a:pPr eaLnBrk="1" hangingPunct="1"/>
            <a:r>
              <a:rPr lang="en-US" altLang="en-US">
                <a:solidFill>
                  <a:srgbClr val="FFFFFF"/>
                </a:solidFill>
                <a:ea typeface="ヒラギノ角ゴ Pro W3" pitchFamily="1" charset="-128"/>
              </a:rPr>
              <a:t>Alterations in Speech</a:t>
            </a:r>
          </a:p>
        </p:txBody>
      </p:sp>
      <p:cxnSp>
        <p:nvCxnSpPr>
          <p:cNvPr id="58377" name="Straight Connector 58376">
            <a:extLst>
              <a:ext uri="{FF2B5EF4-FFF2-40B4-BE49-F238E27FC236}">
                <a16:creationId xmlns:a16="http://schemas.microsoft.com/office/drawing/2014/main" id="{3234ED8A-BEE3-4F34-B45B-731E1E292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3010" name="Content Placeholder 2">
            <a:extLst>
              <a:ext uri="{FF2B5EF4-FFF2-40B4-BE49-F238E27FC236}">
                <a16:creationId xmlns:a16="http://schemas.microsoft.com/office/drawing/2014/main" id="{5B1C2B2C-9B2F-4255-9372-0DAE5EFBCF7E}"/>
              </a:ext>
            </a:extLst>
          </p:cNvPr>
          <p:cNvSpPr>
            <a:spLocks noGrp="1"/>
          </p:cNvSpPr>
          <p:nvPr>
            <p:ph idx="1"/>
          </p:nvPr>
        </p:nvSpPr>
        <p:spPr>
          <a:xfrm>
            <a:off x="571500" y="2084832"/>
            <a:ext cx="3040380" cy="4133088"/>
          </a:xfrm>
        </p:spPr>
        <p:txBody>
          <a:bodyPr rtlCol="0">
            <a:normAutofit/>
          </a:bodyPr>
          <a:lstStyle/>
          <a:p>
            <a:pPr>
              <a:defRPr/>
            </a:pPr>
            <a:r>
              <a:rPr lang="en-US" altLang="en-US" sz="2400" b="1" dirty="0">
                <a:solidFill>
                  <a:srgbClr val="FFFFFF"/>
                </a:solidFill>
                <a:cs typeface="Arial" panose="020B0604020202020204" pitchFamily="34" charset="0"/>
              </a:rPr>
              <a:t>Associative looseness</a:t>
            </a:r>
          </a:p>
          <a:p>
            <a:pPr lvl="1">
              <a:defRPr/>
            </a:pPr>
            <a:r>
              <a:rPr lang="en-US" altLang="en-US" sz="2400" dirty="0">
                <a:solidFill>
                  <a:srgbClr val="FFFFFF"/>
                </a:solidFill>
                <a:cs typeface="Arial" panose="020B0604020202020204" pitchFamily="34" charset="0"/>
              </a:rPr>
              <a:t>Flight of ideas</a:t>
            </a:r>
          </a:p>
          <a:p>
            <a:pPr lvl="1">
              <a:defRPr/>
            </a:pPr>
            <a:r>
              <a:rPr lang="en-US" altLang="en-US" sz="2400" dirty="0">
                <a:solidFill>
                  <a:srgbClr val="FFFFFF"/>
                </a:solidFill>
                <a:cs typeface="Arial" panose="020B0604020202020204" pitchFamily="34" charset="0"/>
              </a:rPr>
              <a:t>Neologisms</a:t>
            </a:r>
          </a:p>
          <a:p>
            <a:pPr lvl="1">
              <a:defRPr/>
            </a:pPr>
            <a:r>
              <a:rPr lang="en-US" altLang="en-US" sz="2400" dirty="0">
                <a:solidFill>
                  <a:srgbClr val="FFFFFF"/>
                </a:solidFill>
                <a:cs typeface="Arial" panose="020B0604020202020204" pitchFamily="34" charset="0"/>
              </a:rPr>
              <a:t>Echolalia</a:t>
            </a:r>
          </a:p>
          <a:p>
            <a:pPr lvl="1">
              <a:defRPr/>
            </a:pPr>
            <a:r>
              <a:rPr lang="en-US" altLang="en-US" sz="2400" dirty="0">
                <a:solidFill>
                  <a:srgbClr val="FFFFFF"/>
                </a:solidFill>
                <a:cs typeface="Arial" panose="020B0604020202020204" pitchFamily="34" charset="0"/>
              </a:rPr>
              <a:t>Circumstantiality</a:t>
            </a:r>
          </a:p>
          <a:p>
            <a:pPr lvl="1">
              <a:defRPr/>
            </a:pPr>
            <a:r>
              <a:rPr lang="en-US" altLang="en-US" sz="2400" dirty="0">
                <a:solidFill>
                  <a:srgbClr val="FFFFFF"/>
                </a:solidFill>
                <a:cs typeface="Arial" panose="020B0604020202020204" pitchFamily="34" charset="0"/>
              </a:rPr>
              <a:t>Tangentiality</a:t>
            </a:r>
          </a:p>
          <a:p>
            <a:pPr lvl="1">
              <a:defRPr/>
            </a:pPr>
            <a:r>
              <a:rPr lang="en-US" altLang="en-US" sz="2400" dirty="0">
                <a:solidFill>
                  <a:srgbClr val="FFFFFF"/>
                </a:solidFill>
                <a:cs typeface="Arial" panose="020B0604020202020204" pitchFamily="34" charset="0"/>
              </a:rPr>
              <a:t>Symbolic speech</a:t>
            </a:r>
          </a:p>
          <a:p>
            <a:pPr lvl="1">
              <a:defRPr/>
            </a:pPr>
            <a:r>
              <a:rPr lang="en-US" altLang="en-US" sz="2400" dirty="0">
                <a:solidFill>
                  <a:srgbClr val="FFFFFF"/>
                </a:solidFill>
                <a:cs typeface="Arial" panose="020B0604020202020204" pitchFamily="34" charset="0"/>
              </a:rPr>
              <a:t>Clang associations</a:t>
            </a:r>
          </a:p>
          <a:p>
            <a:pPr lvl="1">
              <a:defRPr/>
            </a:pPr>
            <a:r>
              <a:rPr lang="en-US" altLang="en-US" sz="2400" dirty="0">
                <a:solidFill>
                  <a:srgbClr val="FFFFFF"/>
                </a:solidFill>
                <a:cs typeface="Arial" panose="020B0604020202020204" pitchFamily="34" charset="0"/>
              </a:rPr>
              <a:t>Word salad</a:t>
            </a:r>
          </a:p>
        </p:txBody>
      </p:sp>
      <p:pic>
        <p:nvPicPr>
          <p:cNvPr id="44034" name="Picture 2" descr="Definition of Speaking – Education for you">
            <a:extLst>
              <a:ext uri="{FF2B5EF4-FFF2-40B4-BE49-F238E27FC236}">
                <a16:creationId xmlns:a16="http://schemas.microsoft.com/office/drawing/2014/main" id="{A512CEEB-06A8-15C8-399C-78D4A6FCC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81" r="25618"/>
          <a:stretch/>
        </p:blipFill>
        <p:spPr bwMode="auto">
          <a:xfrm>
            <a:off x="4572000" y="640080"/>
            <a:ext cx="4091940" cy="5577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a:extLst>
              <a:ext uri="{FF2B5EF4-FFF2-40B4-BE49-F238E27FC236}">
                <a16:creationId xmlns:a16="http://schemas.microsoft.com/office/drawing/2014/main" id="{99D19530-14C4-1F75-33D8-9648093C99C4}"/>
              </a:ext>
            </a:extLst>
          </p:cNvPr>
          <p:cNvSpPr>
            <a:spLocks noGrp="1"/>
          </p:cNvSpPr>
          <p:nvPr>
            <p:ph type="title"/>
          </p:nvPr>
        </p:nvSpPr>
        <p:spPr/>
        <p:txBody>
          <a:bodyPr/>
          <a:lstStyle/>
          <a:p>
            <a:pPr algn="ctr" eaLnBrk="1" hangingPunct="1"/>
            <a:r>
              <a:rPr lang="en-US" altLang="en-US">
                <a:cs typeface="Tunga" panose="020B0502040204020203" pitchFamily="34" charset="0"/>
              </a:rPr>
              <a:t>Word Salad - Facebook</a:t>
            </a:r>
          </a:p>
        </p:txBody>
      </p:sp>
      <p:pic>
        <p:nvPicPr>
          <p:cNvPr id="173058" name="Content Placeholder 5" descr="Word salad.jpg">
            <a:extLst>
              <a:ext uri="{FF2B5EF4-FFF2-40B4-BE49-F238E27FC236}">
                <a16:creationId xmlns:a16="http://schemas.microsoft.com/office/drawing/2014/main" id="{A6EE5DE7-89DE-245C-B85A-A6B271025402}"/>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bwMode="auto">
          <a:xfrm>
            <a:off x="2103438" y="1298575"/>
            <a:ext cx="4937125" cy="4937125"/>
          </a:xfrm>
        </p:spPr>
      </p:pic>
      <p:sp>
        <p:nvSpPr>
          <p:cNvPr id="173059" name="Slide Number Placeholder 4">
            <a:extLst>
              <a:ext uri="{FF2B5EF4-FFF2-40B4-BE49-F238E27FC236}">
                <a16:creationId xmlns:a16="http://schemas.microsoft.com/office/drawing/2014/main" id="{0EC77ED5-149D-4C50-4B27-2BBA9E0FB927}"/>
              </a:ext>
            </a:extLst>
          </p:cNvPr>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GB" altLang="en-US" sz="1500">
                <a:solidFill>
                  <a:schemeClr val="tx2"/>
                </a:solidFill>
              </a:rPr>
              <a:t> </a:t>
            </a:r>
            <a:fld id="{6347B27F-53E3-AB45-8D95-7EE5483F81E8}" type="slidenum">
              <a:rPr lang="en-GB" altLang="en-US" sz="1500">
                <a:solidFill>
                  <a:schemeClr val="tx2"/>
                </a:solidFill>
              </a:rPr>
              <a:pPr>
                <a:lnSpc>
                  <a:spcPct val="80000"/>
                </a:lnSpc>
              </a:pPr>
              <a:t>21</a:t>
            </a:fld>
            <a:endParaRPr lang="en-GB" altLang="en-US" sz="150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9032F36D-486E-4A0A-BBBD-670C701EA43B}"/>
              </a:ext>
            </a:extLst>
          </p:cNvPr>
          <p:cNvSpPr>
            <a:spLocks noGrp="1"/>
          </p:cNvSpPr>
          <p:nvPr>
            <p:ph type="title"/>
          </p:nvPr>
        </p:nvSpPr>
        <p:spPr/>
        <p:txBody>
          <a:bodyPr>
            <a:normAutofit/>
          </a:bodyPr>
          <a:lstStyle/>
          <a:p>
            <a:pPr eaLnBrk="1" hangingPunct="1"/>
            <a:r>
              <a:rPr lang="en-US" altLang="en-US">
                <a:ea typeface="ヒラギノ角ゴ Pro W3" pitchFamily="1" charset="-128"/>
              </a:rPr>
              <a:t>Disorders or Distortions of Thought</a:t>
            </a:r>
          </a:p>
        </p:txBody>
      </p:sp>
      <p:graphicFrame>
        <p:nvGraphicFramePr>
          <p:cNvPr id="62469" name="Content Placeholder 2">
            <a:extLst>
              <a:ext uri="{FF2B5EF4-FFF2-40B4-BE49-F238E27FC236}">
                <a16:creationId xmlns:a16="http://schemas.microsoft.com/office/drawing/2014/main" id="{77E3C88F-706E-ACA0-944F-6F5F59FAD078}"/>
              </a:ext>
            </a:extLst>
          </p:cNvPr>
          <p:cNvGraphicFramePr>
            <a:graphicFrameLocks noGrp="1"/>
          </p:cNvGraphicFramePr>
          <p:nvPr>
            <p:ph idx="1"/>
            <p:extLst>
              <p:ext uri="{D42A27DB-BD31-4B8C-83A1-F6EECF244321}">
                <p14:modId xmlns:p14="http://schemas.microsoft.com/office/powerpoint/2010/main" val="2222809047"/>
              </p:ext>
            </p:extLst>
          </p:nvPr>
        </p:nvGraphicFramePr>
        <p:xfrm>
          <a:off x="768096" y="2084832"/>
          <a:ext cx="7290054" cy="3975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8976" name="Straight Connector 168975">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8978" name="Rectangle 168977">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A18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980" name="Straight Connector 168979">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68962" name="Rectangle 3">
            <a:extLst>
              <a:ext uri="{FF2B5EF4-FFF2-40B4-BE49-F238E27FC236}">
                <a16:creationId xmlns:a16="http://schemas.microsoft.com/office/drawing/2014/main" id="{D7ADE91F-9685-01E2-2185-BE7CEFF21250}"/>
              </a:ext>
            </a:extLst>
          </p:cNvPr>
          <p:cNvSpPr>
            <a:spLocks noChangeArrowheads="1"/>
          </p:cNvSpPr>
          <p:nvPr/>
        </p:nvSpPr>
        <p:spPr bwMode="auto">
          <a:xfrm>
            <a:off x="571500" y="535259"/>
            <a:ext cx="4701866" cy="57741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45720" tIns="45720" rIns="45720" bIns="45720" rtlCol="0">
            <a:no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lnSpc>
                <a:spcPct val="90000"/>
              </a:lnSpc>
              <a:spcAft>
                <a:spcPts val="800"/>
              </a:spcAft>
              <a:buClr>
                <a:schemeClr val="accent1"/>
              </a:buClr>
            </a:pPr>
            <a:r>
              <a:rPr lang="en-US" altLang="en-US" sz="2000" dirty="0">
                <a:solidFill>
                  <a:srgbClr val="FFFFFF"/>
                </a:solidFill>
                <a:latin typeface="+mn-lt"/>
                <a:ea typeface="+mn-ea"/>
              </a:rPr>
              <a:t>“As I walked along, I began to notice that the colors and shapes of everything around me were becoming very intense.  And at some point, I began to realize that the houses I was passing were sending messages to me: </a:t>
            </a:r>
            <a:r>
              <a:rPr lang="en-US" altLang="en-US" sz="2000" i="1" dirty="0">
                <a:solidFill>
                  <a:srgbClr val="FFFFFF"/>
                </a:solidFill>
                <a:latin typeface="+mn-lt"/>
                <a:ea typeface="+mn-ea"/>
              </a:rPr>
              <a:t>Look closely.  You are special.  You are especially bad.  Look closely and ye shall find.   There are many things you must see. See. See.</a:t>
            </a:r>
            <a:endParaRPr lang="en-US" altLang="en-US" sz="2000" dirty="0">
              <a:solidFill>
                <a:srgbClr val="FFFFFF"/>
              </a:solidFill>
              <a:latin typeface="+mn-lt"/>
              <a:ea typeface="+mn-ea"/>
            </a:endParaRPr>
          </a:p>
          <a:p>
            <a:pPr eaLnBrk="1" hangingPunct="1">
              <a:lnSpc>
                <a:spcPct val="90000"/>
              </a:lnSpc>
              <a:spcAft>
                <a:spcPts val="800"/>
              </a:spcAft>
              <a:buClr>
                <a:schemeClr val="accent1"/>
              </a:buClr>
            </a:pPr>
            <a:r>
              <a:rPr lang="en-US" altLang="en-US" sz="2000" dirty="0">
                <a:solidFill>
                  <a:srgbClr val="FFFFFF"/>
                </a:solidFill>
                <a:latin typeface="+mn-lt"/>
                <a:ea typeface="+mn-ea"/>
              </a:rPr>
              <a:t>I didn’t hear these words as literal sounds, as though the houses were talking and I were hearing them; instead, the words just came into my head-they were ideas I was having.  Yet I instinctively knew they were not </a:t>
            </a:r>
            <a:r>
              <a:rPr lang="en-US" altLang="en-US" sz="2000" i="1" dirty="0">
                <a:solidFill>
                  <a:srgbClr val="FFFFFF"/>
                </a:solidFill>
                <a:latin typeface="+mn-lt"/>
                <a:ea typeface="+mn-ea"/>
              </a:rPr>
              <a:t>my</a:t>
            </a:r>
            <a:r>
              <a:rPr lang="en-US" altLang="en-US" sz="2000" dirty="0">
                <a:solidFill>
                  <a:srgbClr val="FFFFFF"/>
                </a:solidFill>
                <a:latin typeface="+mn-lt"/>
                <a:ea typeface="+mn-ea"/>
              </a:rPr>
              <a:t> ideas.  They belonged to the houses, and the houses put them in my head.”</a:t>
            </a:r>
          </a:p>
          <a:p>
            <a:pPr eaLnBrk="1" hangingPunct="1">
              <a:lnSpc>
                <a:spcPct val="90000"/>
              </a:lnSpc>
              <a:spcAft>
                <a:spcPts val="800"/>
              </a:spcAft>
              <a:buClr>
                <a:schemeClr val="accent1"/>
              </a:buClr>
            </a:pPr>
            <a:r>
              <a:rPr lang="en-US" altLang="en-US" sz="2000" dirty="0" err="1">
                <a:solidFill>
                  <a:srgbClr val="FFFFFF"/>
                </a:solidFill>
                <a:latin typeface="+mn-lt"/>
                <a:ea typeface="+mn-ea"/>
              </a:rPr>
              <a:t>Elyn</a:t>
            </a:r>
            <a:r>
              <a:rPr lang="en-US" altLang="en-US" sz="2000" dirty="0">
                <a:solidFill>
                  <a:srgbClr val="FFFFFF"/>
                </a:solidFill>
                <a:latin typeface="+mn-lt"/>
                <a:ea typeface="+mn-ea"/>
              </a:rPr>
              <a:t> Saks – The Center Cannot Hold</a:t>
            </a:r>
          </a:p>
        </p:txBody>
      </p:sp>
      <p:pic>
        <p:nvPicPr>
          <p:cNvPr id="13314" name="Picture 2">
            <a:extLst>
              <a:ext uri="{FF2B5EF4-FFF2-40B4-BE49-F238E27FC236}">
                <a16:creationId xmlns:a16="http://schemas.microsoft.com/office/drawing/2014/main" id="{BE4AA0EB-46FB-557B-A672-C942828CA9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63" r="29296"/>
          <a:stretch/>
        </p:blipFill>
        <p:spPr bwMode="auto">
          <a:xfrm>
            <a:off x="5664199" y="10"/>
            <a:ext cx="3479801" cy="6857990"/>
          </a:xfrm>
          <a:prstGeom prst="rect">
            <a:avLst/>
          </a:prstGeom>
          <a:noFill/>
          <a:extLst>
            <a:ext uri="{909E8E84-426E-40DD-AFC4-6F175D3DCCD1}">
              <a14:hiddenFill xmlns:a14="http://schemas.microsoft.com/office/drawing/2010/main">
                <a:solidFill>
                  <a:srgbClr val="FFFFFF"/>
                </a:solidFill>
              </a14:hiddenFill>
            </a:ext>
          </a:extLst>
        </p:spPr>
      </p:pic>
      <p:sp>
        <p:nvSpPr>
          <p:cNvPr id="168961" name="Slide Number Placeholder 2">
            <a:extLst>
              <a:ext uri="{FF2B5EF4-FFF2-40B4-BE49-F238E27FC236}">
                <a16:creationId xmlns:a16="http://schemas.microsoft.com/office/drawing/2014/main" id="{F2828F4C-61B7-B5E2-79B0-20141EE0FEDB}"/>
              </a:ext>
            </a:extLst>
          </p:cNvPr>
          <p:cNvSpPr>
            <a:spLocks noGrp="1"/>
          </p:cNvSpPr>
          <p:nvPr>
            <p:ph type="sldNum" sz="quarter" idx="12"/>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eaLnBrk="1" hangingPunct="1">
              <a:spcAft>
                <a:spcPts val="600"/>
              </a:spcAft>
            </a:pPr>
            <a:r>
              <a:rPr lang="en-US" altLang="en-US">
                <a:solidFill>
                  <a:srgbClr val="FFFFFF"/>
                </a:solidFill>
                <a:latin typeface="+mj-lt"/>
                <a:ea typeface="+mn-ea"/>
              </a:rPr>
              <a:t> </a:t>
            </a:r>
            <a:fld id="{EFBDF2AE-CD8D-4847-8DD8-2F36F6E2FC5D}" type="slidenum">
              <a:rPr lang="en-US" altLang="en-US">
                <a:solidFill>
                  <a:srgbClr val="FFFFFF"/>
                </a:solidFill>
                <a:latin typeface="+mj-lt"/>
                <a:ea typeface="+mn-ea"/>
              </a:rPr>
              <a:pPr eaLnBrk="1" hangingPunct="1">
                <a:spcAft>
                  <a:spcPts val="600"/>
                </a:spcAft>
              </a:pPr>
              <a:t>23</a:t>
            </a:fld>
            <a:endParaRPr lang="en-US" altLang="en-US">
              <a:solidFill>
                <a:srgbClr val="FFFFFF"/>
              </a:solidFill>
              <a:latin typeface="+mj-lt"/>
              <a:ea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519" name="Rectangle 6451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21" name="Rectangle 6452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4" name="Title 2">
            <a:extLst>
              <a:ext uri="{FF2B5EF4-FFF2-40B4-BE49-F238E27FC236}">
                <a16:creationId xmlns:a16="http://schemas.microsoft.com/office/drawing/2014/main" id="{23C9FDE2-906A-4D25-933B-6873D2E59D9D}"/>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Case Study/</a:t>
            </a:r>
            <a:br>
              <a:rPr lang="en-US" altLang="en-US">
                <a:solidFill>
                  <a:srgbClr val="FFFFFF"/>
                </a:solidFill>
                <a:ea typeface="ヒラギノ角ゴ Pro W3" pitchFamily="1" charset="-128"/>
              </a:rPr>
            </a:br>
            <a:r>
              <a:rPr lang="en-US" altLang="en-US">
                <a:solidFill>
                  <a:srgbClr val="FFFFFF"/>
                </a:solidFill>
                <a:ea typeface="ヒラギノ角ゴ Pro W3" pitchFamily="1" charset="-128"/>
              </a:rPr>
              <a:t>Audience Response Question</a:t>
            </a:r>
          </a:p>
        </p:txBody>
      </p:sp>
      <p:sp>
        <p:nvSpPr>
          <p:cNvPr id="26627" name="Content Placeholder 1">
            <a:extLst>
              <a:ext uri="{FF2B5EF4-FFF2-40B4-BE49-F238E27FC236}">
                <a16:creationId xmlns:a16="http://schemas.microsoft.com/office/drawing/2014/main" id="{837CB95E-D03A-4455-B850-E133E18D8E3C}"/>
              </a:ext>
            </a:extLst>
          </p:cNvPr>
          <p:cNvSpPr>
            <a:spLocks noGrp="1"/>
          </p:cNvSpPr>
          <p:nvPr>
            <p:ph idx="1"/>
          </p:nvPr>
        </p:nvSpPr>
        <p:spPr>
          <a:xfrm>
            <a:off x="3713286" y="804333"/>
            <a:ext cx="4729502" cy="5249334"/>
          </a:xfrm>
        </p:spPr>
        <p:txBody>
          <a:bodyPr anchor="ctr">
            <a:normAutofit/>
          </a:bodyPr>
          <a:lstStyle/>
          <a:p>
            <a:pPr marL="0" indent="0" eaLnBrk="1" hangingPunct="1">
              <a:buFont typeface="Wingdings 2" panose="05020102010507070707" pitchFamily="18" charset="2"/>
              <a:buNone/>
              <a:defRPr/>
            </a:pPr>
            <a:r>
              <a:rPr lang="en-US" altLang="en-US" sz="2400" dirty="0">
                <a:ea typeface="ヒラギノ角ゴ Pro W3" pitchFamily="3" charset="-128"/>
              </a:rPr>
              <a:t>During assessment, Eric has trouble staying on topic, zipping rapidly from one thought to the next, making it hard to follow what he’s trying to say. Which speech disturbance is he exhibiting?</a:t>
            </a:r>
          </a:p>
          <a:p>
            <a:pPr marL="0" indent="0" eaLnBrk="1" hangingPunct="1">
              <a:buFont typeface="Wingdings 2" panose="05020102010507070707" pitchFamily="18" charset="2"/>
              <a:buNone/>
              <a:defRPr/>
            </a:pPr>
            <a:endParaRPr lang="en-US" altLang="en-US" sz="2400" dirty="0">
              <a:ea typeface="ヒラギノ角ゴ Pro W3" pitchFamily="3" charset="-128"/>
            </a:endParaRP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Pressured speech</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Circumstantiality</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Flight of ideas</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Tangentiality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74" name="Rectangle 6657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B5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a:extLst>
              <a:ext uri="{FF2B5EF4-FFF2-40B4-BE49-F238E27FC236}">
                <a16:creationId xmlns:a16="http://schemas.microsoft.com/office/drawing/2014/main" id="{BAD34436-81BA-4B27-A1D1-A72D50298939}"/>
              </a:ext>
            </a:extLst>
          </p:cNvPr>
          <p:cNvSpPr>
            <a:spLocks noGrp="1"/>
          </p:cNvSpPr>
          <p:nvPr>
            <p:ph type="title"/>
          </p:nvPr>
        </p:nvSpPr>
        <p:spPr>
          <a:xfrm>
            <a:off x="393192" y="4767072"/>
            <a:ext cx="4945641" cy="1625210"/>
          </a:xfrm>
        </p:spPr>
        <p:txBody>
          <a:bodyPr>
            <a:normAutofit/>
          </a:bodyPr>
          <a:lstStyle/>
          <a:p>
            <a:pPr algn="r" eaLnBrk="1" hangingPunct="1"/>
            <a:r>
              <a:rPr lang="en-US" altLang="en-US">
                <a:solidFill>
                  <a:srgbClr val="FFFFFF"/>
                </a:solidFill>
                <a:ea typeface="ヒラギノ角ゴ Pro W3" pitchFamily="1" charset="-128"/>
              </a:rPr>
              <a:t>Alterations in Perception</a:t>
            </a:r>
          </a:p>
        </p:txBody>
      </p:sp>
      <p:pic>
        <p:nvPicPr>
          <p:cNvPr id="45058" name="Picture 2" descr="Hallucinations and Delusions in Parkinson's Disease">
            <a:extLst>
              <a:ext uri="{FF2B5EF4-FFF2-40B4-BE49-F238E27FC236}">
                <a16:creationId xmlns:a16="http://schemas.microsoft.com/office/drawing/2014/main" id="{6E48D073-10E6-0BAE-9530-CDF1B64CB3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735" r="24968"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66576" name="Rectangle 665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2" name="Content Placeholder 2">
            <a:extLst>
              <a:ext uri="{FF2B5EF4-FFF2-40B4-BE49-F238E27FC236}">
                <a16:creationId xmlns:a16="http://schemas.microsoft.com/office/drawing/2014/main" id="{047FD26B-7EF0-4778-9376-1A35CB6B50BF}"/>
              </a:ext>
            </a:extLst>
          </p:cNvPr>
          <p:cNvSpPr>
            <a:spLocks noGrp="1"/>
          </p:cNvSpPr>
          <p:nvPr>
            <p:ph idx="1"/>
          </p:nvPr>
        </p:nvSpPr>
        <p:spPr>
          <a:xfrm>
            <a:off x="5844988" y="681318"/>
            <a:ext cx="2905820" cy="5217458"/>
          </a:xfrm>
        </p:spPr>
        <p:txBody>
          <a:bodyPr rtlCol="0" anchor="ctr">
            <a:normAutofit/>
          </a:bodyPr>
          <a:lstStyle/>
          <a:p>
            <a:pPr eaLnBrk="1" fontAlgn="auto" hangingPunct="1">
              <a:spcAft>
                <a:spcPts val="0"/>
              </a:spcAft>
              <a:defRPr/>
            </a:pPr>
            <a:r>
              <a:rPr lang="en-US" altLang="en-US" sz="2400" dirty="0">
                <a:solidFill>
                  <a:srgbClr val="FFFFFF"/>
                </a:solidFill>
                <a:ea typeface="ヒラギノ角ゴ Pro W3" pitchFamily="1" charset="-128"/>
              </a:rPr>
              <a:t>Hallucinations</a:t>
            </a:r>
          </a:p>
          <a:p>
            <a:pPr lvl="1" eaLnBrk="1" fontAlgn="auto" hangingPunct="1">
              <a:spcAft>
                <a:spcPts val="0"/>
              </a:spcAft>
              <a:defRPr/>
            </a:pPr>
            <a:r>
              <a:rPr lang="en-US" altLang="en-US" sz="2400" dirty="0">
                <a:solidFill>
                  <a:srgbClr val="FFFFFF"/>
                </a:solidFill>
                <a:ea typeface="Arial" pitchFamily="34" charset="0"/>
              </a:rPr>
              <a:t>Auditory </a:t>
            </a:r>
          </a:p>
          <a:p>
            <a:pPr lvl="1" eaLnBrk="1" fontAlgn="auto" hangingPunct="1">
              <a:spcAft>
                <a:spcPts val="0"/>
              </a:spcAft>
              <a:defRPr/>
            </a:pPr>
            <a:r>
              <a:rPr lang="en-US" altLang="en-US" sz="2400" dirty="0">
                <a:solidFill>
                  <a:srgbClr val="FFFFFF"/>
                </a:solidFill>
                <a:ea typeface="Arial" pitchFamily="34" charset="0"/>
              </a:rPr>
              <a:t>Visual </a:t>
            </a:r>
          </a:p>
          <a:p>
            <a:pPr lvl="1" eaLnBrk="1" fontAlgn="auto" hangingPunct="1">
              <a:spcAft>
                <a:spcPts val="0"/>
              </a:spcAft>
              <a:defRPr/>
            </a:pPr>
            <a:r>
              <a:rPr lang="en-US" altLang="en-US" sz="2400" dirty="0">
                <a:solidFill>
                  <a:srgbClr val="FFFFFF"/>
                </a:solidFill>
                <a:ea typeface="Arial" pitchFamily="34" charset="0"/>
              </a:rPr>
              <a:t>Olfactory</a:t>
            </a:r>
          </a:p>
          <a:p>
            <a:pPr lvl="1" eaLnBrk="1" fontAlgn="auto" hangingPunct="1">
              <a:spcAft>
                <a:spcPts val="0"/>
              </a:spcAft>
              <a:defRPr/>
            </a:pPr>
            <a:r>
              <a:rPr lang="en-US" altLang="en-US" sz="2400" dirty="0">
                <a:solidFill>
                  <a:srgbClr val="FFFFFF"/>
                </a:solidFill>
                <a:ea typeface="Arial" pitchFamily="34" charset="0"/>
              </a:rPr>
              <a:t>Gustatory</a:t>
            </a:r>
          </a:p>
          <a:p>
            <a:pPr lvl="1" eaLnBrk="1" fontAlgn="auto" hangingPunct="1">
              <a:spcAft>
                <a:spcPts val="0"/>
              </a:spcAft>
              <a:defRPr/>
            </a:pPr>
            <a:r>
              <a:rPr lang="en-US" altLang="en-US" sz="2400" dirty="0">
                <a:solidFill>
                  <a:srgbClr val="FFFFFF"/>
                </a:solidFill>
                <a:ea typeface="Arial" pitchFamily="34" charset="0"/>
              </a:rPr>
              <a:t>Tactile</a:t>
            </a:r>
          </a:p>
          <a:p>
            <a:pPr lvl="1" eaLnBrk="1" fontAlgn="auto" hangingPunct="1">
              <a:spcAft>
                <a:spcPts val="0"/>
              </a:spcAft>
              <a:defRPr/>
            </a:pPr>
            <a:r>
              <a:rPr lang="en-US" altLang="en-US" sz="2400" dirty="0">
                <a:solidFill>
                  <a:srgbClr val="FFFFFF"/>
                </a:solidFill>
                <a:ea typeface="Arial" pitchFamily="34" charset="0"/>
              </a:rPr>
              <a:t>Command vs. benign</a:t>
            </a:r>
          </a:p>
          <a:p>
            <a:pPr eaLnBrk="1" fontAlgn="auto" hangingPunct="1">
              <a:spcAft>
                <a:spcPts val="0"/>
              </a:spcAft>
              <a:defRPr/>
            </a:pPr>
            <a:r>
              <a:rPr lang="en-US" altLang="en-US" sz="2400" dirty="0">
                <a:solidFill>
                  <a:srgbClr val="FFFFFF"/>
                </a:solidFill>
                <a:ea typeface="ヒラギノ角ゴ Pro W3" pitchFamily="1" charset="-128"/>
              </a:rPr>
              <a:t>Illusions</a:t>
            </a:r>
          </a:p>
          <a:p>
            <a:pPr eaLnBrk="1" fontAlgn="auto" hangingPunct="1">
              <a:spcAft>
                <a:spcPts val="0"/>
              </a:spcAft>
              <a:defRPr/>
            </a:pPr>
            <a:r>
              <a:rPr lang="en-US" altLang="en-US" sz="2400" dirty="0">
                <a:solidFill>
                  <a:srgbClr val="FFFFFF"/>
                </a:solidFill>
                <a:ea typeface="ヒラギノ角ゴ Pro W3" pitchFamily="1" charset="-128"/>
              </a:rPr>
              <a:t>Depersonalization</a:t>
            </a:r>
          </a:p>
          <a:p>
            <a:pPr eaLnBrk="1" fontAlgn="auto" hangingPunct="1">
              <a:spcAft>
                <a:spcPts val="0"/>
              </a:spcAft>
              <a:defRPr/>
            </a:pPr>
            <a:r>
              <a:rPr lang="en-US" altLang="en-US" sz="2400" dirty="0">
                <a:solidFill>
                  <a:srgbClr val="FFFFFF"/>
                </a:solidFill>
                <a:ea typeface="ヒラギノ角ゴ Pro W3" pitchFamily="1" charset="-128"/>
              </a:rPr>
              <a:t>Derealization</a:t>
            </a:r>
          </a:p>
          <a:p>
            <a:pPr marL="0" indent="0" eaLnBrk="1" fontAlgn="auto" hangingPunct="1">
              <a:spcAft>
                <a:spcPts val="0"/>
              </a:spcAft>
              <a:buFont typeface="Wingdings 2" pitchFamily="2" charset="2"/>
              <a:buNone/>
              <a:defRPr/>
            </a:pPr>
            <a:endParaRPr lang="en-US" altLang="en-US" dirty="0">
              <a:solidFill>
                <a:srgbClr val="FFFFFF"/>
              </a:solidFill>
              <a:ea typeface="ヒラギノ角ゴ Pro W3" pitchFamily="1"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6" name="Rectangle 68615">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Title 1">
            <a:extLst>
              <a:ext uri="{FF2B5EF4-FFF2-40B4-BE49-F238E27FC236}">
                <a16:creationId xmlns:a16="http://schemas.microsoft.com/office/drawing/2014/main" id="{43609AFB-5B9E-48E7-AC9B-7BB4C0157732}"/>
              </a:ext>
            </a:extLst>
          </p:cNvPr>
          <p:cNvSpPr>
            <a:spLocks noGrp="1"/>
          </p:cNvSpPr>
          <p:nvPr>
            <p:ph type="title"/>
          </p:nvPr>
        </p:nvSpPr>
        <p:spPr>
          <a:xfrm>
            <a:off x="768096" y="585216"/>
            <a:ext cx="2834314" cy="1499616"/>
          </a:xfrm>
        </p:spPr>
        <p:txBody>
          <a:bodyPr>
            <a:normAutofit/>
          </a:bodyPr>
          <a:lstStyle/>
          <a:p>
            <a:pPr eaLnBrk="1" hangingPunct="1"/>
            <a:r>
              <a:rPr lang="en-US" altLang="en-US">
                <a:solidFill>
                  <a:srgbClr val="FFFFFF"/>
                </a:solidFill>
                <a:ea typeface="ヒラギノ角ゴ Pro W3" pitchFamily="1" charset="-128"/>
              </a:rPr>
              <a:t>Alterations in Behavior</a:t>
            </a:r>
          </a:p>
        </p:txBody>
      </p:sp>
      <p:cxnSp>
        <p:nvCxnSpPr>
          <p:cNvPr id="68618" name="Straight Connector 68617">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8611" name="Content Placeholder 2">
            <a:extLst>
              <a:ext uri="{FF2B5EF4-FFF2-40B4-BE49-F238E27FC236}">
                <a16:creationId xmlns:a16="http://schemas.microsoft.com/office/drawing/2014/main" id="{06DB68A7-FC31-42D7-8320-BE9E58442003}"/>
              </a:ext>
            </a:extLst>
          </p:cNvPr>
          <p:cNvSpPr>
            <a:spLocks noGrp="1"/>
          </p:cNvSpPr>
          <p:nvPr>
            <p:ph idx="1"/>
          </p:nvPr>
        </p:nvSpPr>
        <p:spPr>
          <a:xfrm>
            <a:off x="571500" y="1918010"/>
            <a:ext cx="3040380" cy="4299910"/>
          </a:xfrm>
        </p:spPr>
        <p:txBody>
          <a:bodyPr>
            <a:normAutofit fontScale="92500"/>
          </a:bodyPr>
          <a:lstStyle/>
          <a:p>
            <a:pPr lvl="1" eaLnBrk="1" hangingPunct="1"/>
            <a:r>
              <a:rPr lang="en-US" altLang="en-US" sz="2400" dirty="0">
                <a:solidFill>
                  <a:srgbClr val="FFFFFF"/>
                </a:solidFill>
              </a:rPr>
              <a:t>Catatonia</a:t>
            </a:r>
          </a:p>
          <a:p>
            <a:pPr lvl="1" eaLnBrk="1" hangingPunct="1"/>
            <a:r>
              <a:rPr lang="en-US" altLang="en-US" sz="2400" dirty="0">
                <a:solidFill>
                  <a:srgbClr val="FFFFFF"/>
                </a:solidFill>
              </a:rPr>
              <a:t>Motor retardation</a:t>
            </a:r>
          </a:p>
          <a:p>
            <a:pPr lvl="1" eaLnBrk="1" hangingPunct="1"/>
            <a:r>
              <a:rPr lang="en-US" altLang="en-US" sz="2400" dirty="0">
                <a:solidFill>
                  <a:srgbClr val="FFFFFF"/>
                </a:solidFill>
              </a:rPr>
              <a:t>Motor agitation</a:t>
            </a:r>
          </a:p>
          <a:p>
            <a:pPr lvl="1" eaLnBrk="1" hangingPunct="1"/>
            <a:r>
              <a:rPr lang="en-US" altLang="en-US" sz="2400" dirty="0">
                <a:solidFill>
                  <a:srgbClr val="FFFFFF"/>
                </a:solidFill>
              </a:rPr>
              <a:t>Stereotyped behaviors</a:t>
            </a:r>
          </a:p>
          <a:p>
            <a:pPr lvl="1" eaLnBrk="1" hangingPunct="1"/>
            <a:r>
              <a:rPr lang="en-US" altLang="en-US" sz="2400" dirty="0">
                <a:solidFill>
                  <a:srgbClr val="FFFFFF"/>
                </a:solidFill>
              </a:rPr>
              <a:t>Waxy flexibility</a:t>
            </a:r>
          </a:p>
          <a:p>
            <a:pPr lvl="1"/>
            <a:r>
              <a:rPr lang="en-US" altLang="en-US" sz="2400" dirty="0">
                <a:solidFill>
                  <a:srgbClr val="FFFFFF"/>
                </a:solidFill>
              </a:rPr>
              <a:t>Echopraxia</a:t>
            </a:r>
          </a:p>
          <a:p>
            <a:pPr lvl="1"/>
            <a:r>
              <a:rPr lang="en-US" altLang="en-US" sz="2400" dirty="0">
                <a:solidFill>
                  <a:srgbClr val="FFFFFF"/>
                </a:solidFill>
              </a:rPr>
              <a:t>Negativism</a:t>
            </a:r>
          </a:p>
          <a:p>
            <a:pPr lvl="1"/>
            <a:r>
              <a:rPr lang="en-US" altLang="en-US" sz="2400" dirty="0">
                <a:solidFill>
                  <a:srgbClr val="FFFFFF"/>
                </a:solidFill>
              </a:rPr>
              <a:t>Impaired impulse control </a:t>
            </a:r>
          </a:p>
          <a:p>
            <a:pPr lvl="1"/>
            <a:r>
              <a:rPr lang="en-US" altLang="en-US" sz="2400" dirty="0">
                <a:solidFill>
                  <a:srgbClr val="FFFFFF"/>
                </a:solidFill>
              </a:rPr>
              <a:t>Gesturing or posturing</a:t>
            </a:r>
          </a:p>
          <a:p>
            <a:pPr lvl="1"/>
            <a:r>
              <a:rPr lang="en-US" altLang="en-US" sz="2400" dirty="0">
                <a:solidFill>
                  <a:srgbClr val="FFFFFF"/>
                </a:solidFill>
              </a:rPr>
              <a:t>Boundary impairment</a:t>
            </a:r>
            <a:endParaRPr lang="en-US" altLang="en-US" sz="2400" dirty="0">
              <a:solidFill>
                <a:srgbClr val="FFFFFF"/>
              </a:solidFill>
              <a:ea typeface="ヒラギノ角ゴ Pro W3" pitchFamily="1" charset="-128"/>
            </a:endParaRPr>
          </a:p>
          <a:p>
            <a:pPr lvl="1" eaLnBrk="1" hangingPunct="1"/>
            <a:endParaRPr lang="en-US" altLang="en-US" dirty="0">
              <a:solidFill>
                <a:srgbClr val="FFFFFF"/>
              </a:solidFill>
            </a:endParaRPr>
          </a:p>
          <a:p>
            <a:pPr lvl="1" eaLnBrk="1" hangingPunct="1"/>
            <a:endParaRPr lang="en-US" altLang="en-US" dirty="0">
              <a:solidFill>
                <a:srgbClr val="FFFFFF"/>
              </a:solidFill>
            </a:endParaRPr>
          </a:p>
        </p:txBody>
      </p:sp>
      <p:pic>
        <p:nvPicPr>
          <p:cNvPr id="2" name="Picture 1" descr="Wooden robot over white background">
            <a:extLst>
              <a:ext uri="{FF2B5EF4-FFF2-40B4-BE49-F238E27FC236}">
                <a16:creationId xmlns:a16="http://schemas.microsoft.com/office/drawing/2014/main" id="{D29B0D5C-4E46-BC10-3EF1-F368F9520A4C}"/>
              </a:ext>
            </a:extLst>
          </p:cNvPr>
          <p:cNvPicPr>
            <a:picLocks noChangeAspect="1"/>
          </p:cNvPicPr>
          <p:nvPr/>
        </p:nvPicPr>
        <p:blipFill rotWithShape="1">
          <a:blip r:embed="rId3"/>
          <a:srcRect l="12711" r="53419" b="-1"/>
          <a:stretch/>
        </p:blipFill>
        <p:spPr>
          <a:xfrm>
            <a:off x="5202842" y="640080"/>
            <a:ext cx="2830255" cy="557784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31FFB2B-4287-4743-8565-F804888340D5}"/>
              </a:ext>
            </a:extLst>
          </p:cNvPr>
          <p:cNvSpPr>
            <a:spLocks noGrp="1"/>
          </p:cNvSpPr>
          <p:nvPr>
            <p:ph type="title"/>
          </p:nvPr>
        </p:nvSpPr>
        <p:spPr>
          <a:xfrm>
            <a:off x="768096" y="585216"/>
            <a:ext cx="6013704" cy="1499616"/>
          </a:xfrm>
        </p:spPr>
        <p:txBody>
          <a:bodyPr>
            <a:normAutofit/>
          </a:bodyPr>
          <a:lstStyle/>
          <a:p>
            <a:pPr eaLnBrk="1" hangingPunct="1"/>
            <a:r>
              <a:rPr lang="en-US" altLang="en-US">
                <a:ea typeface="ヒラギノ角ゴ Pro W3" pitchFamily="1" charset="-128"/>
              </a:rPr>
              <a:t>Negative Symptoms</a:t>
            </a:r>
          </a:p>
        </p:txBody>
      </p:sp>
      <p:sp>
        <p:nvSpPr>
          <p:cNvPr id="70659" name="Rectangle 3">
            <a:extLst>
              <a:ext uri="{FF2B5EF4-FFF2-40B4-BE49-F238E27FC236}">
                <a16:creationId xmlns:a16="http://schemas.microsoft.com/office/drawing/2014/main" id="{CAC7B368-41AE-4C9F-A783-00DAFC3C1713}"/>
              </a:ext>
            </a:extLst>
          </p:cNvPr>
          <p:cNvSpPr>
            <a:spLocks noGrp="1"/>
          </p:cNvSpPr>
          <p:nvPr>
            <p:ph idx="1"/>
          </p:nvPr>
        </p:nvSpPr>
        <p:spPr>
          <a:xfrm>
            <a:off x="768096" y="2286000"/>
            <a:ext cx="6013703" cy="4023360"/>
          </a:xfrm>
        </p:spPr>
        <p:txBody>
          <a:bodyPr>
            <a:normAutofit/>
          </a:bodyPr>
          <a:lstStyle/>
          <a:p>
            <a:pPr eaLnBrk="1" hangingPunct="1"/>
            <a:r>
              <a:rPr lang="en-US" altLang="en-US" sz="2800" dirty="0">
                <a:ea typeface="ヒラギノ角ゴ Pro W3" pitchFamily="1" charset="-128"/>
              </a:rPr>
              <a:t>The absence of essential human qualities</a:t>
            </a:r>
          </a:p>
          <a:p>
            <a:pPr lvl="1" eaLnBrk="1" hangingPunct="1"/>
            <a:r>
              <a:rPr lang="en-US" altLang="en-US" sz="2800" dirty="0"/>
              <a:t>Anhedonia</a:t>
            </a:r>
          </a:p>
          <a:p>
            <a:pPr lvl="1" eaLnBrk="1" hangingPunct="1"/>
            <a:r>
              <a:rPr lang="en-US" altLang="en-US" sz="2800" dirty="0"/>
              <a:t>Avolition</a:t>
            </a:r>
          </a:p>
          <a:p>
            <a:pPr lvl="1" eaLnBrk="1" hangingPunct="1"/>
            <a:r>
              <a:rPr lang="en-US" altLang="en-US" sz="2800" dirty="0" err="1"/>
              <a:t>Asociality</a:t>
            </a:r>
            <a:endParaRPr lang="en-US" altLang="en-US" sz="2800" dirty="0"/>
          </a:p>
          <a:p>
            <a:pPr lvl="1" eaLnBrk="1" hangingPunct="1"/>
            <a:r>
              <a:rPr lang="en-US" altLang="en-US" sz="2800" dirty="0"/>
              <a:t>Affective blunting</a:t>
            </a:r>
          </a:p>
          <a:p>
            <a:pPr lvl="1" eaLnBrk="1" hangingPunct="1"/>
            <a:r>
              <a:rPr lang="en-US" altLang="en-US" sz="2800" dirty="0"/>
              <a:t>Apathy</a:t>
            </a:r>
          </a:p>
          <a:p>
            <a:pPr lvl="1" eaLnBrk="1" hangingPunct="1"/>
            <a:r>
              <a:rPr lang="en-US" altLang="en-US" sz="2800" dirty="0"/>
              <a:t>Alogia</a:t>
            </a:r>
          </a:p>
        </p:txBody>
      </p:sp>
      <p:sp>
        <p:nvSpPr>
          <p:cNvPr id="70664" name="Rectangle 70663">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666" name="Rectangle 70665">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716" name="Rectangle 72715">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18" name="Rectangle 72717">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6" name="Rectangle 2">
            <a:extLst>
              <a:ext uri="{FF2B5EF4-FFF2-40B4-BE49-F238E27FC236}">
                <a16:creationId xmlns:a16="http://schemas.microsoft.com/office/drawing/2014/main" id="{770BDA58-D1DE-425D-937A-B9A4927BC5CA}"/>
              </a:ext>
            </a:extLst>
          </p:cNvPr>
          <p:cNvSpPr>
            <a:spLocks noGrp="1"/>
          </p:cNvSpPr>
          <p:nvPr>
            <p:ph type="title"/>
          </p:nvPr>
        </p:nvSpPr>
        <p:spPr>
          <a:xfrm>
            <a:off x="768096" y="4911819"/>
            <a:ext cx="7290054" cy="1499616"/>
          </a:xfrm>
        </p:spPr>
        <p:txBody>
          <a:bodyPr>
            <a:normAutofit/>
          </a:bodyPr>
          <a:lstStyle/>
          <a:p>
            <a:pPr eaLnBrk="1" hangingPunct="1"/>
            <a:r>
              <a:rPr lang="en-US" altLang="en-US">
                <a:solidFill>
                  <a:srgbClr val="FFFFFF"/>
                </a:solidFill>
                <a:ea typeface="ヒラギノ角ゴ Pro W3" pitchFamily="1" charset="-128"/>
              </a:rPr>
              <a:t>Negative Symptoms (Cont.)</a:t>
            </a:r>
          </a:p>
        </p:txBody>
      </p:sp>
      <p:sp>
        <p:nvSpPr>
          <p:cNvPr id="72707" name="Rectangle 3">
            <a:extLst>
              <a:ext uri="{FF2B5EF4-FFF2-40B4-BE49-F238E27FC236}">
                <a16:creationId xmlns:a16="http://schemas.microsoft.com/office/drawing/2014/main" id="{C4876245-0111-4C53-92F2-30C9E51F0DDF}"/>
              </a:ext>
            </a:extLst>
          </p:cNvPr>
          <p:cNvSpPr>
            <a:spLocks noGrp="1"/>
          </p:cNvSpPr>
          <p:nvPr>
            <p:ph idx="1"/>
          </p:nvPr>
        </p:nvSpPr>
        <p:spPr>
          <a:xfrm>
            <a:off x="768096" y="643467"/>
            <a:ext cx="3562604" cy="3606798"/>
          </a:xfrm>
        </p:spPr>
        <p:txBody>
          <a:bodyPr anchor="ctr">
            <a:normAutofit/>
          </a:bodyPr>
          <a:lstStyle/>
          <a:p>
            <a:pPr eaLnBrk="1" hangingPunct="1"/>
            <a:r>
              <a:rPr lang="en-US" altLang="en-US" sz="1700">
                <a:ea typeface="ヒラギノ角ゴ Pro W3" pitchFamily="1" charset="-128"/>
              </a:rPr>
              <a:t>Affect: Outward expression of a person’s internal emotional state</a:t>
            </a:r>
          </a:p>
          <a:p>
            <a:pPr lvl="1" eaLnBrk="1" hangingPunct="1"/>
            <a:r>
              <a:rPr lang="en-US" altLang="en-US" sz="1700"/>
              <a:t>Flat</a:t>
            </a:r>
          </a:p>
          <a:p>
            <a:pPr lvl="1" eaLnBrk="1" hangingPunct="1"/>
            <a:r>
              <a:rPr lang="en-US" altLang="en-US" sz="1700"/>
              <a:t>Blunted</a:t>
            </a:r>
          </a:p>
          <a:p>
            <a:pPr lvl="1" eaLnBrk="1" hangingPunct="1"/>
            <a:r>
              <a:rPr lang="en-US" altLang="en-US" sz="1700"/>
              <a:t>Constricted</a:t>
            </a:r>
          </a:p>
          <a:p>
            <a:pPr lvl="1" eaLnBrk="1" hangingPunct="1"/>
            <a:r>
              <a:rPr lang="en-US" altLang="en-US" sz="1700"/>
              <a:t>Inappropriate</a:t>
            </a:r>
          </a:p>
          <a:p>
            <a:pPr lvl="1" eaLnBrk="1" hangingPunct="1"/>
            <a:r>
              <a:rPr lang="en-US" altLang="en-US" sz="1700"/>
              <a:t>Bizarre </a:t>
            </a:r>
          </a:p>
        </p:txBody>
      </p:sp>
      <p:pic>
        <p:nvPicPr>
          <p:cNvPr id="72711" name="Graphic 72710" descr="Angry Face with No Fill">
            <a:extLst>
              <a:ext uri="{FF2B5EF4-FFF2-40B4-BE49-F238E27FC236}">
                <a16:creationId xmlns:a16="http://schemas.microsoft.com/office/drawing/2014/main" id="{29DC1DF4-A054-0144-30E7-09D149F9E2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13300" y="666707"/>
            <a:ext cx="3560318" cy="3560318"/>
          </a:xfrm>
          <a:prstGeom prst="rect">
            <a:avLst/>
          </a:prstGeom>
        </p:spPr>
      </p:pic>
      <p:cxnSp>
        <p:nvCxnSpPr>
          <p:cNvPr id="72720" name="Straight Connector 72719">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66" name="Rectangle 7475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9E4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4" name="Rectangle 2">
            <a:extLst>
              <a:ext uri="{FF2B5EF4-FFF2-40B4-BE49-F238E27FC236}">
                <a16:creationId xmlns:a16="http://schemas.microsoft.com/office/drawing/2014/main" id="{9E81F95B-108F-4C89-AD9E-A95B92C53F0D}"/>
              </a:ext>
            </a:extLst>
          </p:cNvPr>
          <p:cNvSpPr>
            <a:spLocks noGrp="1"/>
          </p:cNvSpPr>
          <p:nvPr>
            <p:ph type="title"/>
          </p:nvPr>
        </p:nvSpPr>
        <p:spPr>
          <a:xfrm>
            <a:off x="393192" y="4767072"/>
            <a:ext cx="4945641" cy="1625210"/>
          </a:xfrm>
        </p:spPr>
        <p:txBody>
          <a:bodyPr>
            <a:normAutofit/>
          </a:bodyPr>
          <a:lstStyle/>
          <a:p>
            <a:pPr algn="r" eaLnBrk="1" hangingPunct="1"/>
            <a:r>
              <a:rPr lang="en-US" altLang="en-US">
                <a:solidFill>
                  <a:srgbClr val="FFFFFF"/>
                </a:solidFill>
                <a:ea typeface="ヒラギノ角ゴ Pro W3" pitchFamily="1" charset="-128"/>
              </a:rPr>
              <a:t>Cognitive Symptoms</a:t>
            </a:r>
          </a:p>
        </p:txBody>
      </p:sp>
      <p:pic>
        <p:nvPicPr>
          <p:cNvPr id="14338" name="Picture 2" descr="U.S. Medical Panel Thinks Twice About Pushing Cognitive Screening For  Dementia | Kaiser Health News">
            <a:extLst>
              <a:ext uri="{FF2B5EF4-FFF2-40B4-BE49-F238E27FC236}">
                <a16:creationId xmlns:a16="http://schemas.microsoft.com/office/drawing/2014/main" id="{3F636013-D949-F9A2-C940-DD013C71A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94" r="9741" b="1"/>
          <a:stretch/>
        </p:blipFill>
        <p:spPr bwMode="auto">
          <a:xfrm>
            <a:off x="245660" y="321733"/>
            <a:ext cx="5293729" cy="4107392"/>
          </a:xfrm>
          <a:prstGeom prst="rect">
            <a:avLst/>
          </a:prstGeom>
          <a:noFill/>
          <a:extLst>
            <a:ext uri="{909E8E84-426E-40DD-AFC4-6F175D3DCCD1}">
              <a14:hiddenFill xmlns:a14="http://schemas.microsoft.com/office/drawing/2010/main">
                <a:solidFill>
                  <a:srgbClr val="FFFFFF"/>
                </a:solidFill>
              </a14:hiddenFill>
            </a:ext>
          </a:extLst>
        </p:spPr>
      </p:pic>
      <p:sp>
        <p:nvSpPr>
          <p:cNvPr id="74767" name="Rectangle 7476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55" name="Rectangle 3">
            <a:extLst>
              <a:ext uri="{FF2B5EF4-FFF2-40B4-BE49-F238E27FC236}">
                <a16:creationId xmlns:a16="http://schemas.microsoft.com/office/drawing/2014/main" id="{C1B76967-3245-4623-B107-F3803A4A268E}"/>
              </a:ext>
            </a:extLst>
          </p:cNvPr>
          <p:cNvSpPr>
            <a:spLocks noGrp="1"/>
          </p:cNvSpPr>
          <p:nvPr>
            <p:ph idx="1"/>
          </p:nvPr>
        </p:nvSpPr>
        <p:spPr>
          <a:xfrm>
            <a:off x="6021989" y="917725"/>
            <a:ext cx="2568554" cy="4852362"/>
          </a:xfrm>
        </p:spPr>
        <p:txBody>
          <a:bodyPr anchor="ctr">
            <a:noAutofit/>
          </a:bodyPr>
          <a:lstStyle/>
          <a:p>
            <a:pPr eaLnBrk="1" hangingPunct="1"/>
            <a:r>
              <a:rPr lang="en-US" altLang="en-US" sz="2400" dirty="0">
                <a:solidFill>
                  <a:srgbClr val="FFFFFF"/>
                </a:solidFill>
                <a:ea typeface="ヒラギノ角ゴ Pro W3" pitchFamily="1" charset="-128"/>
              </a:rPr>
              <a:t>Concrete thinking</a:t>
            </a:r>
          </a:p>
          <a:p>
            <a:pPr eaLnBrk="1" hangingPunct="1"/>
            <a:r>
              <a:rPr lang="en-US" altLang="en-US" sz="2400" dirty="0">
                <a:solidFill>
                  <a:srgbClr val="FFFFFF"/>
                </a:solidFill>
                <a:ea typeface="ヒラギノ角ゴ Pro W3" pitchFamily="1" charset="-128"/>
              </a:rPr>
              <a:t>Impaired memory </a:t>
            </a:r>
          </a:p>
          <a:p>
            <a:pPr eaLnBrk="1" hangingPunct="1"/>
            <a:r>
              <a:rPr lang="en-US" altLang="en-US" sz="2400" dirty="0">
                <a:solidFill>
                  <a:srgbClr val="FFFFFF"/>
                </a:solidFill>
                <a:ea typeface="ヒラギノ角ゴ Pro W3" pitchFamily="1" charset="-128"/>
              </a:rPr>
              <a:t>Impaired information processing</a:t>
            </a:r>
          </a:p>
          <a:p>
            <a:pPr eaLnBrk="1" hangingPunct="1"/>
            <a:r>
              <a:rPr lang="en-US" altLang="en-US" sz="2400" dirty="0">
                <a:solidFill>
                  <a:srgbClr val="FFFFFF"/>
                </a:solidFill>
                <a:ea typeface="ヒラギノ角ゴ Pro W3" pitchFamily="1" charset="-128"/>
              </a:rPr>
              <a:t>Impaired executive functioning</a:t>
            </a:r>
          </a:p>
          <a:p>
            <a:pPr eaLnBrk="1" hangingPunct="1"/>
            <a:r>
              <a:rPr lang="en-US" altLang="en-US" sz="2400" dirty="0">
                <a:solidFill>
                  <a:srgbClr val="FFFFFF"/>
                </a:solidFill>
                <a:ea typeface="ヒラギノ角ゴ Pro W3" pitchFamily="1" charset="-128"/>
              </a:rPr>
              <a:t>Anosognosia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ACC73C3-9BBA-4CC2-B7E3-CCA392A8F915}"/>
              </a:ext>
            </a:extLst>
          </p:cNvPr>
          <p:cNvSpPr>
            <a:spLocks noGrp="1"/>
          </p:cNvSpPr>
          <p:nvPr>
            <p:ph type="title"/>
          </p:nvPr>
        </p:nvSpPr>
        <p:spPr>
          <a:xfrm>
            <a:off x="768096" y="585216"/>
            <a:ext cx="7290054" cy="1499616"/>
          </a:xfrm>
        </p:spPr>
        <p:txBody>
          <a:bodyPr>
            <a:normAutofit/>
          </a:bodyPr>
          <a:lstStyle/>
          <a:p>
            <a:r>
              <a:rPr lang="en-US" altLang="en-US">
                <a:ea typeface="ヒラギノ角ゴ Pro W3" pitchFamily="1" charset="-128"/>
              </a:rPr>
              <a:t>Schizophrenia Spectrum Disorders</a:t>
            </a:r>
          </a:p>
        </p:txBody>
      </p:sp>
      <p:graphicFrame>
        <p:nvGraphicFramePr>
          <p:cNvPr id="11269" name="Rectangle 3">
            <a:extLst>
              <a:ext uri="{FF2B5EF4-FFF2-40B4-BE49-F238E27FC236}">
                <a16:creationId xmlns:a16="http://schemas.microsoft.com/office/drawing/2014/main" id="{78DEFEDB-B1A7-B74F-4768-15ABB6A3D962}"/>
              </a:ext>
            </a:extLst>
          </p:cNvPr>
          <p:cNvGraphicFramePr>
            <a:graphicFrameLocks noGrp="1"/>
          </p:cNvGraphicFramePr>
          <p:nvPr>
            <p:ph idx="1"/>
            <p:extLst>
              <p:ext uri="{D42A27DB-BD31-4B8C-83A1-F6EECF244321}">
                <p14:modId xmlns:p14="http://schemas.microsoft.com/office/powerpoint/2010/main" val="4113459047"/>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8" name="Rectangle 76807">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10" name="Rectangle 76809">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02" name="Title 1">
            <a:extLst>
              <a:ext uri="{FF2B5EF4-FFF2-40B4-BE49-F238E27FC236}">
                <a16:creationId xmlns:a16="http://schemas.microsoft.com/office/drawing/2014/main" id="{C1DD4A33-92F1-41A6-8669-400051F15860}"/>
              </a:ext>
            </a:extLst>
          </p:cNvPr>
          <p:cNvSpPr>
            <a:spLocks noGrp="1"/>
          </p:cNvSpPr>
          <p:nvPr>
            <p:ph type="title"/>
          </p:nvPr>
        </p:nvSpPr>
        <p:spPr>
          <a:xfrm>
            <a:off x="768096" y="585216"/>
            <a:ext cx="6051821" cy="1499616"/>
          </a:xfrm>
        </p:spPr>
        <p:txBody>
          <a:bodyPr>
            <a:normAutofit/>
          </a:bodyPr>
          <a:lstStyle/>
          <a:p>
            <a:pPr eaLnBrk="1" hangingPunct="1"/>
            <a:r>
              <a:rPr lang="en-US" altLang="en-US">
                <a:solidFill>
                  <a:srgbClr val="FFFFFF"/>
                </a:solidFill>
                <a:ea typeface="ヒラギノ角ゴ Pro W3" pitchFamily="1" charset="-128"/>
              </a:rPr>
              <a:t>Affective Symptoms</a:t>
            </a:r>
          </a:p>
        </p:txBody>
      </p:sp>
      <p:cxnSp>
        <p:nvCxnSpPr>
          <p:cNvPr id="76812" name="Straight Connector 76811">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803" name="Content Placeholder 2">
            <a:extLst>
              <a:ext uri="{FF2B5EF4-FFF2-40B4-BE49-F238E27FC236}">
                <a16:creationId xmlns:a16="http://schemas.microsoft.com/office/drawing/2014/main" id="{808D3E6D-1500-47A7-AD50-09611FC80663}"/>
              </a:ext>
            </a:extLst>
          </p:cNvPr>
          <p:cNvSpPr>
            <a:spLocks noGrp="1"/>
          </p:cNvSpPr>
          <p:nvPr>
            <p:ph idx="1"/>
          </p:nvPr>
        </p:nvSpPr>
        <p:spPr>
          <a:xfrm>
            <a:off x="768096" y="2286000"/>
            <a:ext cx="6055614" cy="3862971"/>
          </a:xfrm>
        </p:spPr>
        <p:txBody>
          <a:bodyPr>
            <a:normAutofit/>
          </a:bodyPr>
          <a:lstStyle/>
          <a:p>
            <a:pPr eaLnBrk="1" hangingPunct="1"/>
            <a:r>
              <a:rPr lang="en-US" altLang="en-US" sz="2800" dirty="0">
                <a:solidFill>
                  <a:srgbClr val="FFFFFF"/>
                </a:solidFill>
                <a:ea typeface="ヒラギノ角ゴ Pro W3" pitchFamily="1" charset="-128"/>
              </a:rPr>
              <a:t>Assessment for depression is crucial</a:t>
            </a:r>
          </a:p>
          <a:p>
            <a:pPr lvl="1" eaLnBrk="1" hangingPunct="1"/>
            <a:r>
              <a:rPr lang="en-US" altLang="en-US" sz="2800" dirty="0">
                <a:solidFill>
                  <a:srgbClr val="FFFFFF"/>
                </a:solidFill>
              </a:rPr>
              <a:t>May herald impending relapse</a:t>
            </a:r>
          </a:p>
          <a:p>
            <a:pPr lvl="1" eaLnBrk="1" hangingPunct="1"/>
            <a:r>
              <a:rPr lang="en-US" altLang="en-US" sz="2800" dirty="0">
                <a:solidFill>
                  <a:srgbClr val="FFFFFF"/>
                </a:solidFill>
              </a:rPr>
              <a:t>Increases substance abuse</a:t>
            </a:r>
          </a:p>
          <a:p>
            <a:pPr lvl="1" eaLnBrk="1" hangingPunct="1"/>
            <a:r>
              <a:rPr lang="en-US" altLang="en-US" sz="2800" dirty="0">
                <a:solidFill>
                  <a:srgbClr val="FFFFFF"/>
                </a:solidFill>
              </a:rPr>
              <a:t>Increases suicide risk</a:t>
            </a:r>
          </a:p>
          <a:p>
            <a:pPr lvl="1" eaLnBrk="1" hangingPunct="1"/>
            <a:r>
              <a:rPr lang="en-US" altLang="en-US" sz="2800" dirty="0">
                <a:solidFill>
                  <a:srgbClr val="FFFFFF"/>
                </a:solidFill>
              </a:rPr>
              <a:t>Further impairs functioning</a:t>
            </a:r>
          </a:p>
        </p:txBody>
      </p:sp>
      <p:sp>
        <p:nvSpPr>
          <p:cNvPr id="76814" name="Rectangle 76813">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CA726E9B-B888-4584-89AE-C840011A80D0}"/>
              </a:ext>
            </a:extLst>
          </p:cNvPr>
          <p:cNvSpPr>
            <a:spLocks noGrp="1"/>
          </p:cNvSpPr>
          <p:nvPr>
            <p:ph type="title"/>
          </p:nvPr>
        </p:nvSpPr>
        <p:spPr>
          <a:xfrm>
            <a:off x="768096" y="585216"/>
            <a:ext cx="7290054" cy="1499616"/>
          </a:xfrm>
        </p:spPr>
        <p:txBody>
          <a:bodyPr>
            <a:normAutofit/>
          </a:bodyPr>
          <a:lstStyle/>
          <a:p>
            <a:pPr eaLnBrk="1" hangingPunct="1"/>
            <a:r>
              <a:rPr lang="en-US" altLang="en-US">
                <a:ea typeface="ヒラギノ角ゴ Pro W3" pitchFamily="1" charset="-128"/>
              </a:rPr>
              <a:t>Self-Assessment</a:t>
            </a:r>
          </a:p>
        </p:txBody>
      </p:sp>
      <p:graphicFrame>
        <p:nvGraphicFramePr>
          <p:cNvPr id="78852" name="Content Placeholder 2">
            <a:extLst>
              <a:ext uri="{FF2B5EF4-FFF2-40B4-BE49-F238E27FC236}">
                <a16:creationId xmlns:a16="http://schemas.microsoft.com/office/drawing/2014/main" id="{4F7B83CF-F867-0AA0-1973-A6BF1B92D3AC}"/>
              </a:ext>
            </a:extLst>
          </p:cNvPr>
          <p:cNvGraphicFramePr>
            <a:graphicFrameLocks noGrp="1"/>
          </p:cNvGraphicFramePr>
          <p:nvPr>
            <p:ph idx="1"/>
            <p:extLst>
              <p:ext uri="{D42A27DB-BD31-4B8C-83A1-F6EECF244321}">
                <p14:modId xmlns:p14="http://schemas.microsoft.com/office/powerpoint/2010/main" val="2853373307"/>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903" name="Rectangle 8090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05" name="Rectangle 8090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Title 10">
            <a:extLst>
              <a:ext uri="{FF2B5EF4-FFF2-40B4-BE49-F238E27FC236}">
                <a16:creationId xmlns:a16="http://schemas.microsoft.com/office/drawing/2014/main" id="{F7347CF2-DD9E-421A-A119-C68D8EB9EC58}"/>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Case Study/</a:t>
            </a:r>
            <a:br>
              <a:rPr lang="en-US" altLang="en-US">
                <a:solidFill>
                  <a:srgbClr val="FFFFFF"/>
                </a:solidFill>
                <a:ea typeface="ヒラギノ角ゴ Pro W3" pitchFamily="1" charset="-128"/>
              </a:rPr>
            </a:br>
            <a:r>
              <a:rPr lang="en-US" altLang="en-US">
                <a:solidFill>
                  <a:srgbClr val="FFFFFF"/>
                </a:solidFill>
                <a:ea typeface="ヒラギノ角ゴ Pro W3" pitchFamily="1" charset="-128"/>
              </a:rPr>
              <a:t>Audience Response Question</a:t>
            </a:r>
          </a:p>
        </p:txBody>
      </p:sp>
      <p:sp>
        <p:nvSpPr>
          <p:cNvPr id="34819" name="Content Placeholder 2">
            <a:extLst>
              <a:ext uri="{FF2B5EF4-FFF2-40B4-BE49-F238E27FC236}">
                <a16:creationId xmlns:a16="http://schemas.microsoft.com/office/drawing/2014/main" id="{060CD058-B803-453E-B300-32FDC560C9A8}"/>
              </a:ext>
            </a:extLst>
          </p:cNvPr>
          <p:cNvSpPr>
            <a:spLocks noGrp="1"/>
          </p:cNvSpPr>
          <p:nvPr>
            <p:ph idx="1"/>
          </p:nvPr>
        </p:nvSpPr>
        <p:spPr>
          <a:xfrm>
            <a:off x="3713286" y="804333"/>
            <a:ext cx="4729502" cy="5249334"/>
          </a:xfrm>
        </p:spPr>
        <p:txBody>
          <a:bodyPr anchor="ctr">
            <a:normAutofit/>
          </a:bodyPr>
          <a:lstStyle/>
          <a:p>
            <a:pPr marL="0" indent="0" eaLnBrk="1" hangingPunct="1">
              <a:buFont typeface="Wingdings 2" panose="05020102010507070707" pitchFamily="18" charset="2"/>
              <a:buNone/>
              <a:defRPr/>
            </a:pPr>
            <a:r>
              <a:rPr lang="en-US" altLang="en-US" sz="2400" dirty="0">
                <a:ea typeface="ヒラギノ角ゴ Pro W3" pitchFamily="3" charset="-128"/>
              </a:rPr>
              <a:t>Eric becomes anxious and says, </a:t>
            </a:r>
            <a:r>
              <a:rPr lang="ja-JP" altLang="en-US" sz="2400">
                <a:ea typeface="ヒラギノ角ゴ Pro W3" pitchFamily="3" charset="-128"/>
              </a:rPr>
              <a:t>“</a:t>
            </a:r>
            <a:r>
              <a:rPr lang="en-US" altLang="ja-JP" sz="2400" dirty="0">
                <a:ea typeface="ヒラギノ角ゴ Pro W3" pitchFamily="3" charset="-128"/>
              </a:rPr>
              <a:t>There are worms under my skin eating the hair follicles.</a:t>
            </a:r>
            <a:r>
              <a:rPr lang="ja-JP" altLang="en-US" sz="2400">
                <a:ea typeface="ヒラギノ角ゴ Pro W3" pitchFamily="3" charset="-128"/>
              </a:rPr>
              <a:t>”</a:t>
            </a:r>
            <a:r>
              <a:rPr lang="en-US" altLang="ja-JP" sz="2400" dirty="0">
                <a:ea typeface="ヒラギノ角ゴ Pro W3" pitchFamily="3" charset="-128"/>
              </a:rPr>
              <a:t> How would you classify this assessment finding?</a:t>
            </a:r>
          </a:p>
          <a:p>
            <a:pPr marL="0" indent="0" eaLnBrk="1" hangingPunct="1">
              <a:buFont typeface="Wingdings 2" panose="05020102010507070707" pitchFamily="18" charset="2"/>
              <a:buNone/>
              <a:defRPr/>
            </a:pPr>
            <a:endParaRPr lang="en-US" altLang="en-US" sz="2400" dirty="0">
              <a:ea typeface="ヒラギノ角ゴ Pro W3" pitchFamily="3" charset="-128"/>
            </a:endParaRP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Positive symptom</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Negative symptom</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Cognitive symptom</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Depressive symptom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567" name="Rectangle 194566">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69" name="Rectangle 194568">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896B597-A37D-A749-B79E-26F4BEAA19D2}"/>
              </a:ext>
            </a:extLst>
          </p:cNvPr>
          <p:cNvSpPr>
            <a:spLocks noGrp="1"/>
          </p:cNvSpPr>
          <p:nvPr>
            <p:ph type="title"/>
          </p:nvPr>
        </p:nvSpPr>
        <p:spPr>
          <a:xfrm>
            <a:off x="723591" y="804333"/>
            <a:ext cx="2543925" cy="5249334"/>
          </a:xfrm>
        </p:spPr>
        <p:txBody>
          <a:bodyPr>
            <a:normAutofit/>
          </a:bodyPr>
          <a:lstStyle/>
          <a:p>
            <a:pPr algn="r" eaLnBrk="1" hangingPunct="1">
              <a:defRPr/>
            </a:pPr>
            <a:r>
              <a:rPr lang="en-US" altLang="en-US">
                <a:solidFill>
                  <a:srgbClr val="FFFFFF"/>
                </a:solidFill>
                <a:ea typeface="ヒラギノ角ゴ Pro W3" panose="020B0300000000000000" pitchFamily="34" charset="-128"/>
              </a:rPr>
              <a:t>Case Study/</a:t>
            </a:r>
            <a:br>
              <a:rPr lang="en-US" altLang="en-US">
                <a:solidFill>
                  <a:srgbClr val="FFFFFF"/>
                </a:solidFill>
                <a:ea typeface="ヒラギノ角ゴ Pro W3" panose="020B0300000000000000" pitchFamily="34" charset="-128"/>
              </a:rPr>
            </a:br>
            <a:r>
              <a:rPr lang="en-US" altLang="en-US">
                <a:solidFill>
                  <a:srgbClr val="FFFFFF"/>
                </a:solidFill>
                <a:ea typeface="ヒラギノ角ゴ Pro W3" panose="020B0300000000000000" pitchFamily="34" charset="-128"/>
              </a:rPr>
              <a:t>Audience Response Question</a:t>
            </a:r>
            <a:endParaRPr lang="en-US">
              <a:solidFill>
                <a:srgbClr val="FFFFFF"/>
              </a:solidFill>
            </a:endParaRPr>
          </a:p>
        </p:txBody>
      </p:sp>
      <p:sp>
        <p:nvSpPr>
          <p:cNvPr id="3" name="Content Placeholder 2">
            <a:extLst>
              <a:ext uri="{FF2B5EF4-FFF2-40B4-BE49-F238E27FC236}">
                <a16:creationId xmlns:a16="http://schemas.microsoft.com/office/drawing/2014/main" id="{7808DFE7-2D59-D448-A19F-B5D5E53C5515}"/>
              </a:ext>
            </a:extLst>
          </p:cNvPr>
          <p:cNvSpPr>
            <a:spLocks noGrp="1"/>
          </p:cNvSpPr>
          <p:nvPr>
            <p:ph sz="quarter" idx="13"/>
          </p:nvPr>
        </p:nvSpPr>
        <p:spPr>
          <a:xfrm>
            <a:off x="3713286" y="804333"/>
            <a:ext cx="4729502" cy="5249334"/>
          </a:xfrm>
        </p:spPr>
        <p:txBody>
          <a:bodyPr anchor="ctr">
            <a:normAutofit/>
          </a:bodyPr>
          <a:lstStyle/>
          <a:p>
            <a:pPr marL="0" indent="0" eaLnBrk="1" hangingPunct="1">
              <a:buFont typeface="Arial" panose="020B0604020202020204" pitchFamily="34" charset="0"/>
              <a:buNone/>
              <a:defRPr/>
            </a:pPr>
            <a:endParaRPr lang="en-US" altLang="en-US" dirty="0">
              <a:ea typeface="MS PGothic" panose="020B0600070205080204" pitchFamily="34" charset="-128"/>
            </a:endParaRPr>
          </a:p>
          <a:p>
            <a:pPr marL="0" indent="0" eaLnBrk="1" hangingPunct="1">
              <a:buFont typeface="Arial" panose="020B0604020202020204" pitchFamily="34" charset="0"/>
              <a:buNone/>
              <a:defRPr/>
            </a:pPr>
            <a:r>
              <a:rPr lang="en-US" altLang="en-US" sz="2400" dirty="0">
                <a:ea typeface="MS PGothic" panose="020B0600070205080204" pitchFamily="34" charset="-128"/>
              </a:rPr>
              <a:t>Eric has problems remembering when to take prescribed medication and consistently misses scheduled appointments.  What category of symptoms would this fall under?</a:t>
            </a:r>
          </a:p>
          <a:p>
            <a:pPr eaLnBrk="1" hangingPunct="1">
              <a:defRPr/>
            </a:pPr>
            <a:endParaRPr lang="en-US" altLang="en-US" sz="2400" dirty="0">
              <a:ea typeface="MS PGothic" panose="020B0600070205080204" pitchFamily="34" charset="-128"/>
            </a:endParaRPr>
          </a:p>
          <a:p>
            <a:pPr marL="0" indent="0" eaLnBrk="1" hangingPunct="1">
              <a:buFont typeface="Calibri" panose="020F0502020204030204" pitchFamily="34" charset="0"/>
              <a:buAutoNum type="alphaUcPeriod"/>
              <a:defRPr/>
            </a:pPr>
            <a:r>
              <a:rPr lang="en-US" altLang="en-US" sz="2400" dirty="0">
                <a:ea typeface="MS PGothic" panose="020B0600070205080204" pitchFamily="34" charset="-128"/>
                <a:cs typeface="Arial" panose="020B0604020202020204" pitchFamily="34" charset="0"/>
              </a:rPr>
              <a:t>Positive symptom</a:t>
            </a:r>
          </a:p>
          <a:p>
            <a:pPr marL="0" indent="0" eaLnBrk="1" hangingPunct="1">
              <a:buFont typeface="Calibri" panose="020F0502020204030204" pitchFamily="34" charset="0"/>
              <a:buAutoNum type="alphaUcPeriod"/>
              <a:defRPr/>
            </a:pPr>
            <a:r>
              <a:rPr lang="en-US" altLang="en-US" sz="2400" dirty="0">
                <a:ea typeface="MS PGothic" panose="020B0600070205080204" pitchFamily="34" charset="-128"/>
                <a:cs typeface="Arial" panose="020B0604020202020204" pitchFamily="34" charset="0"/>
              </a:rPr>
              <a:t>Negative symptom</a:t>
            </a:r>
          </a:p>
          <a:p>
            <a:pPr marL="0" indent="0" eaLnBrk="1" hangingPunct="1">
              <a:buFont typeface="Calibri" panose="020F0502020204030204" pitchFamily="34" charset="0"/>
              <a:buAutoNum type="alphaUcPeriod"/>
              <a:defRPr/>
            </a:pPr>
            <a:r>
              <a:rPr lang="en-US" altLang="en-US" sz="2400" dirty="0">
                <a:ea typeface="MS PGothic" panose="020B0600070205080204" pitchFamily="34" charset="-128"/>
                <a:cs typeface="Arial" panose="020B0604020202020204" pitchFamily="34" charset="0"/>
              </a:rPr>
              <a:t>Cognitive symptom</a:t>
            </a:r>
          </a:p>
          <a:p>
            <a:pPr marL="0" indent="0" eaLnBrk="1" hangingPunct="1">
              <a:buFont typeface="Calibri" panose="020F0502020204030204" pitchFamily="34" charset="0"/>
              <a:buAutoNum type="alphaUcPeriod"/>
              <a:defRPr/>
            </a:pPr>
            <a:r>
              <a:rPr lang="en-US" altLang="en-US" sz="2400" dirty="0">
                <a:ea typeface="MS PGothic" panose="020B0600070205080204" pitchFamily="34" charset="-128"/>
                <a:cs typeface="Arial" panose="020B0604020202020204" pitchFamily="34" charset="0"/>
              </a:rPr>
              <a:t> Affective symptom</a:t>
            </a:r>
          </a:p>
          <a:p>
            <a:pPr marL="0" indent="0" eaLnBrk="1" hangingPunct="1">
              <a:buFont typeface="Arial" panose="020B0604020202020204" pitchFamily="34" charset="0"/>
              <a:buNone/>
              <a:defRPr/>
            </a:pPr>
            <a:endParaRPr lang="en-US" altLang="en-US" dirty="0">
              <a:ea typeface="MS PGothic" panose="020B0600070205080204" pitchFamily="34" charset="-128"/>
            </a:endParaRPr>
          </a:p>
        </p:txBody>
      </p:sp>
      <p:sp>
        <p:nvSpPr>
          <p:cNvPr id="194562" name="Slide Number Placeholder 4">
            <a:extLst>
              <a:ext uri="{FF2B5EF4-FFF2-40B4-BE49-F238E27FC236}">
                <a16:creationId xmlns:a16="http://schemas.microsoft.com/office/drawing/2014/main" id="{7CDECEEC-FC76-0BBE-BE6B-3F40CFD25933}"/>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r>
              <a:rPr lang="en-GB" altLang="en-US"/>
              <a:t> </a:t>
            </a:r>
            <a:fld id="{2D255F93-80E9-1C42-92FD-343D459421EA}" type="slidenum">
              <a:rPr lang="en-GB" altLang="en-US"/>
              <a:pPr>
                <a:spcAft>
                  <a:spcPts val="600"/>
                </a:spcAft>
              </a:pPr>
              <a:t>33</a:t>
            </a:fld>
            <a:endParaRPr lang="en-GB"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0C7C5C7B-FB62-476F-B7F9-31E89F2BD150}"/>
              </a:ext>
            </a:extLst>
          </p:cNvPr>
          <p:cNvSpPr>
            <a:spLocks noGrp="1"/>
          </p:cNvSpPr>
          <p:nvPr>
            <p:ph type="title"/>
          </p:nvPr>
        </p:nvSpPr>
        <p:spPr>
          <a:xfrm>
            <a:off x="768096" y="585216"/>
            <a:ext cx="6013704" cy="1499616"/>
          </a:xfrm>
        </p:spPr>
        <p:txBody>
          <a:bodyPr>
            <a:normAutofit/>
          </a:bodyPr>
          <a:lstStyle/>
          <a:p>
            <a:pPr eaLnBrk="1" hangingPunct="1"/>
            <a:r>
              <a:rPr lang="en-US" altLang="en-US">
                <a:ea typeface="ヒラギノ角ゴ Pro W3" pitchFamily="1" charset="-128"/>
              </a:rPr>
              <a:t>Case Study</a:t>
            </a:r>
            <a:br>
              <a:rPr lang="en-US" altLang="en-US">
                <a:ea typeface="ヒラギノ角ゴ Pro W3" pitchFamily="1" charset="-128"/>
              </a:rPr>
            </a:br>
            <a:r>
              <a:rPr lang="en-US" altLang="en-US">
                <a:ea typeface="ヒラギノ角ゴ Pro W3" pitchFamily="1" charset="-128"/>
              </a:rPr>
              <a:t>Discussion Guide</a:t>
            </a:r>
          </a:p>
        </p:txBody>
      </p:sp>
      <p:sp>
        <p:nvSpPr>
          <p:cNvPr id="87043" name="Content Placeholder 2">
            <a:extLst>
              <a:ext uri="{FF2B5EF4-FFF2-40B4-BE49-F238E27FC236}">
                <a16:creationId xmlns:a16="http://schemas.microsoft.com/office/drawing/2014/main" id="{289E772E-0ED2-494B-A2D9-E188F479F40B}"/>
              </a:ext>
            </a:extLst>
          </p:cNvPr>
          <p:cNvSpPr>
            <a:spLocks noGrp="1"/>
          </p:cNvSpPr>
          <p:nvPr>
            <p:ph idx="1"/>
          </p:nvPr>
        </p:nvSpPr>
        <p:spPr>
          <a:xfrm>
            <a:off x="768096" y="2286000"/>
            <a:ext cx="6013703" cy="4023360"/>
          </a:xfrm>
        </p:spPr>
        <p:txBody>
          <a:bodyPr>
            <a:normAutofit/>
          </a:bodyPr>
          <a:lstStyle/>
          <a:p>
            <a:pPr eaLnBrk="1" hangingPunct="1"/>
            <a:r>
              <a:rPr lang="en-US" altLang="en-US" sz="2800" dirty="0">
                <a:ea typeface="ヒラギノ角ゴ Pro W3" pitchFamily="1" charset="-128"/>
              </a:rPr>
              <a:t>The psychiatric nurse conducting Eric’s assessment believes that he is also suffering from command hallucinations. Discuss what kinds of questions could help affirm this. </a:t>
            </a:r>
          </a:p>
        </p:txBody>
      </p:sp>
      <p:sp>
        <p:nvSpPr>
          <p:cNvPr id="87048" name="Rectangle 8704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050" name="Rectangle 8704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2766" name="Rectangle 3">
            <a:extLst>
              <a:ext uri="{FF2B5EF4-FFF2-40B4-BE49-F238E27FC236}">
                <a16:creationId xmlns:a16="http://schemas.microsoft.com/office/drawing/2014/main" id="{B32C3840-882E-7FFE-E19C-CB41E5B0E149}"/>
              </a:ext>
            </a:extLst>
          </p:cNvPr>
          <p:cNvGraphicFramePr>
            <a:graphicFrameLocks noGrp="1"/>
          </p:cNvGraphicFramePr>
          <p:nvPr>
            <p:ph idx="1"/>
            <p:extLst>
              <p:ext uri="{D42A27DB-BD31-4B8C-83A1-F6EECF244321}">
                <p14:modId xmlns:p14="http://schemas.microsoft.com/office/powerpoint/2010/main" val="3560389050"/>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2754" name="Rectangle 2">
            <a:extLst>
              <a:ext uri="{FF2B5EF4-FFF2-40B4-BE49-F238E27FC236}">
                <a16:creationId xmlns:a16="http://schemas.microsoft.com/office/drawing/2014/main" id="{7FBC742F-4EB3-B23C-B971-93DF6CE6642A}"/>
              </a:ext>
            </a:extLst>
          </p:cNvPr>
          <p:cNvSpPr>
            <a:spLocks noGrp="1"/>
          </p:cNvSpPr>
          <p:nvPr>
            <p:ph type="title"/>
          </p:nvPr>
        </p:nvSpPr>
        <p:spPr/>
        <p:txBody>
          <a:bodyPr vert="horz" lIns="91440" tIns="45720" rIns="91440" bIns="45720" rtlCol="0" anchor="ctr">
            <a:normAutofit/>
          </a:bodyPr>
          <a:lstStyle/>
          <a:p>
            <a:r>
              <a:rPr lang="en-US" altLang="en-US" sz="5000" kern="1200" cap="all" spc="100" baseline="0" dirty="0">
                <a:solidFill>
                  <a:schemeClr val="tx1">
                    <a:lumMod val="95000"/>
                    <a:lumOff val="5000"/>
                  </a:schemeClr>
                </a:solidFill>
                <a:latin typeface="+mj-lt"/>
                <a:ea typeface="+mj-ea"/>
                <a:cs typeface="+mj-cs"/>
              </a:rPr>
              <a:t>Potential Nursing Diagnoses</a:t>
            </a:r>
          </a:p>
        </p:txBody>
      </p:sp>
      <p:sp>
        <p:nvSpPr>
          <p:cNvPr id="202755" name="Rectangle 11">
            <a:extLst>
              <a:ext uri="{FF2B5EF4-FFF2-40B4-BE49-F238E27FC236}">
                <a16:creationId xmlns:a16="http://schemas.microsoft.com/office/drawing/2014/main" id="{40DBA9F4-CB28-4042-EBD5-5C25FA629365}"/>
              </a:ext>
            </a:extLst>
          </p:cNvPr>
          <p:cNvSpPr>
            <a:spLocks noGrp="1" noChangeArrowheads="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fld id="{7DF73C43-F8AB-F140-8D0F-DE7305F52743}" type="slidenum">
              <a:rPr lang="en-US" altLang="en-US" kern="1200" dirty="0">
                <a:solidFill>
                  <a:schemeClr val="tx1">
                    <a:lumMod val="95000"/>
                    <a:lumOff val="5000"/>
                  </a:schemeClr>
                </a:solidFill>
                <a:latin typeface="+mj-lt"/>
                <a:ea typeface="+mn-ea"/>
                <a:cs typeface="+mn-cs"/>
              </a:rPr>
              <a:pPr defTabSz="457200" eaLnBrk="1" hangingPunct="1">
                <a:spcAft>
                  <a:spcPts val="600"/>
                </a:spcAft>
              </a:pPr>
              <a:t>35</a:t>
            </a:fld>
            <a:endParaRPr lang="en-US" altLang="en-US" kern="1200" dirty="0">
              <a:solidFill>
                <a:schemeClr val="tx1">
                  <a:lumMod val="95000"/>
                  <a:lumOff val="5000"/>
                </a:schemeClr>
              </a:solidFill>
              <a:latin typeface="+mj-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C0B1F26D-244C-4783-AF3D-A77E48DDA618}"/>
              </a:ext>
            </a:extLst>
          </p:cNvPr>
          <p:cNvSpPr>
            <a:spLocks noGrp="1"/>
          </p:cNvSpPr>
          <p:nvPr>
            <p:ph type="title"/>
          </p:nvPr>
        </p:nvSpPr>
        <p:spPr/>
        <p:txBody>
          <a:bodyPr/>
          <a:lstStyle/>
          <a:p>
            <a:pPr eaLnBrk="1" hangingPunct="1"/>
            <a:r>
              <a:rPr lang="en-US" altLang="en-US">
                <a:ea typeface="ヒラギノ角ゴ Pro W3" pitchFamily="1" charset="-128"/>
              </a:rPr>
              <a:t>Outcomes Identification</a:t>
            </a:r>
          </a:p>
        </p:txBody>
      </p:sp>
      <p:graphicFrame>
        <p:nvGraphicFramePr>
          <p:cNvPr id="91140" name="Rectangle 3">
            <a:extLst>
              <a:ext uri="{FF2B5EF4-FFF2-40B4-BE49-F238E27FC236}">
                <a16:creationId xmlns:a16="http://schemas.microsoft.com/office/drawing/2014/main" id="{A1AC05D6-55B6-B6A3-EB98-7E3DEEBCE84E}"/>
              </a:ext>
            </a:extLst>
          </p:cNvPr>
          <p:cNvGraphicFramePr>
            <a:graphicFrameLocks noGrp="1"/>
          </p:cNvGraphicFramePr>
          <p:nvPr>
            <p:ph idx="1"/>
            <p:extLst>
              <p:ext uri="{D42A27DB-BD31-4B8C-83A1-F6EECF244321}">
                <p14:modId xmlns:p14="http://schemas.microsoft.com/office/powerpoint/2010/main" val="2487540451"/>
              </p:ext>
            </p:extLst>
          </p:nvPr>
        </p:nvGraphicFramePr>
        <p:xfrm>
          <a:off x="465138" y="1501775"/>
          <a:ext cx="8229600" cy="4594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93192" name="Rectangle 93191">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4"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3196" name="Rectangle 93195">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8" name="Rectangle 93197">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86" name="Title 1">
            <a:extLst>
              <a:ext uri="{FF2B5EF4-FFF2-40B4-BE49-F238E27FC236}">
                <a16:creationId xmlns:a16="http://schemas.microsoft.com/office/drawing/2014/main" id="{9C067AD9-23FF-4217-BD91-3357D9B34B03}"/>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 Discussion</a:t>
            </a:r>
          </a:p>
        </p:txBody>
      </p:sp>
      <p:cxnSp>
        <p:nvCxnSpPr>
          <p:cNvPr id="93200" name="Straight Connector 93199">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93187" name="Content Placeholder 2">
            <a:extLst>
              <a:ext uri="{FF2B5EF4-FFF2-40B4-BE49-F238E27FC236}">
                <a16:creationId xmlns:a16="http://schemas.microsoft.com/office/drawing/2014/main" id="{F69F0DBE-524E-4E8D-9F12-EF1C8D2244ED}"/>
              </a:ext>
            </a:extLst>
          </p:cNvPr>
          <p:cNvSpPr>
            <a:spLocks noGrp="1"/>
          </p:cNvSpPr>
          <p:nvPr>
            <p:ph idx="1"/>
          </p:nvPr>
        </p:nvSpPr>
        <p:spPr>
          <a:xfrm>
            <a:off x="3410282" y="2773885"/>
            <a:ext cx="5007352" cy="3141013"/>
          </a:xfrm>
        </p:spPr>
        <p:txBody>
          <a:bodyPr>
            <a:normAutofit/>
          </a:bodyPr>
          <a:lstStyle/>
          <a:p>
            <a:pPr eaLnBrk="1" hangingPunct="1"/>
            <a:r>
              <a:rPr lang="en-US" altLang="en-US" sz="2800" dirty="0">
                <a:ea typeface="ヒラギノ角ゴ Pro W3" pitchFamily="1" charset="-128"/>
              </a:rPr>
              <a:t>After an acute admission, discharge is being planned for Eric. What are some things that need to be considered?</a:t>
            </a:r>
          </a:p>
        </p:txBody>
      </p:sp>
    </p:spTree>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9" name="Rectangle 9728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82" name="Rectangle 2">
            <a:extLst>
              <a:ext uri="{FF2B5EF4-FFF2-40B4-BE49-F238E27FC236}">
                <a16:creationId xmlns:a16="http://schemas.microsoft.com/office/drawing/2014/main" id="{22013EDC-6AEA-4DFE-BE5B-D6562411201B}"/>
              </a:ext>
            </a:extLst>
          </p:cNvPr>
          <p:cNvSpPr>
            <a:spLocks noGrp="1"/>
          </p:cNvSpPr>
          <p:nvPr>
            <p:ph type="title"/>
          </p:nvPr>
        </p:nvSpPr>
        <p:spPr>
          <a:xfrm>
            <a:off x="482601" y="643467"/>
            <a:ext cx="2561709" cy="5571066"/>
          </a:xfrm>
        </p:spPr>
        <p:txBody>
          <a:bodyPr>
            <a:normAutofit/>
          </a:bodyPr>
          <a:lstStyle/>
          <a:p>
            <a:pPr eaLnBrk="1" hangingPunct="1"/>
            <a:r>
              <a:rPr lang="en-US" altLang="en-US" sz="3100">
                <a:solidFill>
                  <a:srgbClr val="FFFFFF"/>
                </a:solidFill>
                <a:ea typeface="ヒラギノ角ゴ Pro W3" pitchFamily="1" charset="-128"/>
              </a:rPr>
              <a:t> Implementation: Acute phase</a:t>
            </a:r>
          </a:p>
        </p:txBody>
      </p:sp>
      <p:graphicFrame>
        <p:nvGraphicFramePr>
          <p:cNvPr id="97287" name="Rectangle 3">
            <a:extLst>
              <a:ext uri="{FF2B5EF4-FFF2-40B4-BE49-F238E27FC236}">
                <a16:creationId xmlns:a16="http://schemas.microsoft.com/office/drawing/2014/main" id="{3ECE239F-0880-D70C-716A-0669DD1F1640}"/>
              </a:ext>
            </a:extLst>
          </p:cNvPr>
          <p:cNvGraphicFramePr>
            <a:graphicFrameLocks noGrp="1"/>
          </p:cNvGraphicFramePr>
          <p:nvPr>
            <p:ph idx="1"/>
            <p:extLst>
              <p:ext uri="{D42A27DB-BD31-4B8C-83A1-F6EECF244321}">
                <p14:modId xmlns:p14="http://schemas.microsoft.com/office/powerpoint/2010/main" val="319985538"/>
              </p:ext>
            </p:extLst>
          </p:nvPr>
        </p:nvGraphicFramePr>
        <p:xfrm>
          <a:off x="4202906" y="954088"/>
          <a:ext cx="4231481"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9549DC2F-B25C-4586-B51F-223F30A962C1}"/>
              </a:ext>
            </a:extLst>
          </p:cNvPr>
          <p:cNvSpPr>
            <a:spLocks noGrp="1"/>
          </p:cNvSpPr>
          <p:nvPr>
            <p:ph type="title"/>
          </p:nvPr>
        </p:nvSpPr>
        <p:spPr>
          <a:xfrm>
            <a:off x="768096" y="585216"/>
            <a:ext cx="4426545" cy="1499616"/>
          </a:xfrm>
        </p:spPr>
        <p:txBody>
          <a:bodyPr>
            <a:normAutofit/>
          </a:bodyPr>
          <a:lstStyle/>
          <a:p>
            <a:pPr eaLnBrk="1" hangingPunct="1"/>
            <a:r>
              <a:rPr lang="en-US" altLang="en-US" sz="3700">
                <a:ea typeface="ヒラギノ角ゴ Pro W3" pitchFamily="1" charset="-128"/>
              </a:rPr>
              <a:t> Implementation Stabilization and maintenance phase</a:t>
            </a:r>
          </a:p>
        </p:txBody>
      </p:sp>
      <p:sp>
        <p:nvSpPr>
          <p:cNvPr id="99331" name="Content Placeholder 2">
            <a:extLst>
              <a:ext uri="{FF2B5EF4-FFF2-40B4-BE49-F238E27FC236}">
                <a16:creationId xmlns:a16="http://schemas.microsoft.com/office/drawing/2014/main" id="{CF05F75D-BF7B-4C71-A801-4D8EB97E3418}"/>
              </a:ext>
            </a:extLst>
          </p:cNvPr>
          <p:cNvSpPr>
            <a:spLocks noGrp="1"/>
          </p:cNvSpPr>
          <p:nvPr>
            <p:ph idx="1"/>
          </p:nvPr>
        </p:nvSpPr>
        <p:spPr>
          <a:xfrm>
            <a:off x="768096" y="2286000"/>
            <a:ext cx="4896104" cy="3931920"/>
          </a:xfrm>
        </p:spPr>
        <p:txBody>
          <a:bodyPr>
            <a:normAutofit/>
          </a:bodyPr>
          <a:lstStyle/>
          <a:p>
            <a:pPr lvl="1" eaLnBrk="1" hangingPunct="1"/>
            <a:r>
              <a:rPr lang="en-US" altLang="en-US" sz="2800" dirty="0"/>
              <a:t>Medication administration/adherence</a:t>
            </a:r>
          </a:p>
          <a:p>
            <a:pPr lvl="1" eaLnBrk="1" hangingPunct="1"/>
            <a:r>
              <a:rPr lang="en-US" altLang="en-US" sz="2800" dirty="0"/>
              <a:t>Relationships with trusted care providers</a:t>
            </a:r>
          </a:p>
          <a:p>
            <a:pPr lvl="1" eaLnBrk="1" hangingPunct="1"/>
            <a:r>
              <a:rPr lang="en-US" altLang="en-US" sz="2800" dirty="0"/>
              <a:t>Community-based therapeutic services</a:t>
            </a:r>
          </a:p>
          <a:p>
            <a:pPr lvl="1" eaLnBrk="1" hangingPunct="1"/>
            <a:r>
              <a:rPr lang="en-US" altLang="en-US" sz="2800" dirty="0"/>
              <a:t>Teamwork and safety</a:t>
            </a:r>
          </a:p>
        </p:txBody>
      </p:sp>
      <p:pic>
        <p:nvPicPr>
          <p:cNvPr id="99335" name="Graphic 99334" descr="Medicine">
            <a:extLst>
              <a:ext uri="{FF2B5EF4-FFF2-40B4-BE49-F238E27FC236}">
                <a16:creationId xmlns:a16="http://schemas.microsoft.com/office/drawing/2014/main" id="{DBBFC74D-DCA0-62F0-1670-38F254577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4200" y="1929130"/>
            <a:ext cx="2999740" cy="29997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D51DFCA-7AAA-4841-8AF3-A96FB6E524BC}"/>
              </a:ext>
            </a:extLst>
          </p:cNvPr>
          <p:cNvSpPr>
            <a:spLocks noGrp="1"/>
          </p:cNvSpPr>
          <p:nvPr>
            <p:ph type="title"/>
          </p:nvPr>
        </p:nvSpPr>
        <p:spPr>
          <a:xfrm>
            <a:off x="768096" y="585216"/>
            <a:ext cx="4550113" cy="956713"/>
          </a:xfrm>
        </p:spPr>
        <p:txBody>
          <a:bodyPr>
            <a:normAutofit fontScale="90000"/>
          </a:bodyPr>
          <a:lstStyle/>
          <a:p>
            <a:pPr eaLnBrk="1" hangingPunct="1"/>
            <a:r>
              <a:rPr lang="en-US" altLang="en-US" dirty="0">
                <a:ea typeface="ヒラギノ角ゴ Pro W3" pitchFamily="1" charset="-128"/>
              </a:rPr>
              <a:t>DSM-V Criteria: Highlights</a:t>
            </a:r>
          </a:p>
        </p:txBody>
      </p:sp>
      <p:graphicFrame>
        <p:nvGraphicFramePr>
          <p:cNvPr id="25604" name="Rectangle 3">
            <a:extLst>
              <a:ext uri="{FF2B5EF4-FFF2-40B4-BE49-F238E27FC236}">
                <a16:creationId xmlns:a16="http://schemas.microsoft.com/office/drawing/2014/main" id="{C5491CC6-4F67-B448-AD0C-734C0552E478}"/>
              </a:ext>
            </a:extLst>
          </p:cNvPr>
          <p:cNvGraphicFramePr>
            <a:graphicFrameLocks noGrp="1"/>
          </p:cNvGraphicFramePr>
          <p:nvPr>
            <p:ph idx="1"/>
            <p:extLst>
              <p:ext uri="{D42A27DB-BD31-4B8C-83A1-F6EECF244321}">
                <p14:modId xmlns:p14="http://schemas.microsoft.com/office/powerpoint/2010/main" val="2164628631"/>
              </p:ext>
            </p:extLst>
          </p:nvPr>
        </p:nvGraphicFramePr>
        <p:xfrm>
          <a:off x="591671" y="1541929"/>
          <a:ext cx="4930588" cy="5145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196139BB-116A-FD99-B6FE-9E7A07E93A8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8773" r="38774" b="1"/>
          <a:stretch/>
        </p:blipFill>
        <p:spPr bwMode="auto">
          <a:xfrm>
            <a:off x="5664199" y="10"/>
            <a:ext cx="347980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1" name="Title 1">
            <a:extLst>
              <a:ext uri="{FF2B5EF4-FFF2-40B4-BE49-F238E27FC236}">
                <a16:creationId xmlns:a16="http://schemas.microsoft.com/office/drawing/2014/main" id="{D94319CC-EB00-2E7E-02F4-6AA25BC5C5D2}"/>
              </a:ext>
            </a:extLst>
          </p:cNvPr>
          <p:cNvSpPr>
            <a:spLocks noGrp="1"/>
          </p:cNvSpPr>
          <p:nvPr>
            <p:ph type="title"/>
          </p:nvPr>
        </p:nvSpPr>
        <p:spPr>
          <a:xfrm>
            <a:off x="768096" y="585216"/>
            <a:ext cx="7290054" cy="1499616"/>
          </a:xfrm>
        </p:spPr>
        <p:txBody>
          <a:bodyPr>
            <a:normAutofit/>
          </a:bodyPr>
          <a:lstStyle/>
          <a:p>
            <a:pPr eaLnBrk="1" hangingPunct="1"/>
            <a:r>
              <a:rPr lang="en-US" altLang="en-US">
                <a:cs typeface="Tunga" panose="020B0502040204020203" pitchFamily="34" charset="0"/>
              </a:rPr>
              <a:t>Communication Guidelines</a:t>
            </a:r>
          </a:p>
        </p:txBody>
      </p:sp>
      <p:graphicFrame>
        <p:nvGraphicFramePr>
          <p:cNvPr id="215051" name="Content Placeholder 2">
            <a:extLst>
              <a:ext uri="{FF2B5EF4-FFF2-40B4-BE49-F238E27FC236}">
                <a16:creationId xmlns:a16="http://schemas.microsoft.com/office/drawing/2014/main" id="{F1376D04-808E-83B6-A075-DAF2C342F2BA}"/>
              </a:ext>
            </a:extLst>
          </p:cNvPr>
          <p:cNvGraphicFramePr>
            <a:graphicFrameLocks noGrp="1"/>
          </p:cNvGraphicFramePr>
          <p:nvPr>
            <p:ph sz="quarter" idx="13"/>
            <p:extLst>
              <p:ext uri="{D42A27DB-BD31-4B8C-83A1-F6EECF244321}">
                <p14:modId xmlns:p14="http://schemas.microsoft.com/office/powerpoint/2010/main" val="3572153957"/>
              </p:ext>
            </p:extLst>
          </p:nvPr>
        </p:nvGraphicFramePr>
        <p:xfrm>
          <a:off x="768096" y="1685365"/>
          <a:ext cx="7290054" cy="4623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43" name="Slide Number Placeholder 3">
            <a:extLst>
              <a:ext uri="{FF2B5EF4-FFF2-40B4-BE49-F238E27FC236}">
                <a16:creationId xmlns:a16="http://schemas.microsoft.com/office/drawing/2014/main" id="{5C7BD798-EEA2-628B-DD8E-6462F8E0670D}"/>
              </a:ext>
            </a:extLst>
          </p:cNvPr>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D00B3A7E-13DB-D44D-BA53-DEE42E884846}" type="slidenum">
              <a:rPr lang="en-US" altLang="en-US" smtClean="0"/>
              <a:pPr>
                <a:spcAft>
                  <a:spcPts val="600"/>
                </a:spcAft>
              </a:pPr>
              <a:t>40</a:t>
            </a:fld>
            <a:endParaRPr lang="en-US" altLang="en-US"/>
          </a:p>
        </p:txBody>
      </p:sp>
    </p:spTree>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1394189A-CA34-5A4B-B8BC-6DB2F0E58801}"/>
              </a:ext>
            </a:extLst>
          </p:cNvPr>
          <p:cNvSpPr>
            <a:spLocks noGrp="1" noChangeArrowheads="1"/>
          </p:cNvSpPr>
          <p:nvPr>
            <p:ph type="title"/>
          </p:nvPr>
        </p:nvSpPr>
        <p:spPr>
          <a:xfrm>
            <a:off x="768096" y="585216"/>
            <a:ext cx="3323844" cy="1499616"/>
          </a:xfrm>
        </p:spPr>
        <p:txBody>
          <a:bodyPr>
            <a:normAutofit/>
          </a:bodyPr>
          <a:lstStyle/>
          <a:p>
            <a:pPr eaLnBrk="1" hangingPunct="1">
              <a:defRPr/>
            </a:pPr>
            <a:br>
              <a:rPr lang="en-US" altLang="en-US" sz="2100">
                <a:latin typeface="Arial" panose="020B0604020202020204" pitchFamily="34" charset="0"/>
                <a:ea typeface="MS PGothic" panose="020B0600070205080204" pitchFamily="34" charset="-128"/>
                <a:cs typeface="Arial" panose="020B0604020202020204" pitchFamily="34" charset="0"/>
              </a:rPr>
            </a:br>
            <a:r>
              <a:rPr lang="en-US" altLang="en-US" sz="2100">
                <a:latin typeface="Arial" panose="020B0604020202020204" pitchFamily="34" charset="0"/>
                <a:ea typeface="MS PGothic" panose="020B0600070205080204" pitchFamily="34" charset="-128"/>
                <a:cs typeface="Arial" panose="020B0604020202020204" pitchFamily="34" charset="0"/>
              </a:rPr>
              <a:t>Counseling: Communication Guidelines </a:t>
            </a:r>
            <a:br>
              <a:rPr lang="en-US" altLang="en-US" sz="2100">
                <a:latin typeface="Arial" panose="020B0604020202020204" pitchFamily="34" charset="0"/>
                <a:ea typeface="MS PGothic" panose="020B0600070205080204" pitchFamily="34" charset="-128"/>
                <a:cs typeface="Arial" panose="020B0604020202020204" pitchFamily="34" charset="0"/>
              </a:rPr>
            </a:br>
            <a:endParaRPr lang="en-US" altLang="en-US" sz="2100" i="1">
              <a:latin typeface="Arial" panose="020B0604020202020204" pitchFamily="34" charset="0"/>
              <a:ea typeface="MS PGothic" panose="020B0600070205080204" pitchFamily="34" charset="-128"/>
              <a:cs typeface="Arial" panose="020B0604020202020204" pitchFamily="34" charset="0"/>
            </a:endParaRPr>
          </a:p>
        </p:txBody>
      </p:sp>
      <p:sp>
        <p:nvSpPr>
          <p:cNvPr id="78851" name="Rectangle 3">
            <a:extLst>
              <a:ext uri="{FF2B5EF4-FFF2-40B4-BE49-F238E27FC236}">
                <a16:creationId xmlns:a16="http://schemas.microsoft.com/office/drawing/2014/main" id="{F90845C2-959E-784F-8334-6D7D19734ABE}"/>
              </a:ext>
            </a:extLst>
          </p:cNvPr>
          <p:cNvSpPr>
            <a:spLocks noGrp="1" noChangeArrowheads="1"/>
          </p:cNvSpPr>
          <p:nvPr>
            <p:ph sz="quarter" idx="13"/>
          </p:nvPr>
        </p:nvSpPr>
        <p:spPr>
          <a:xfrm>
            <a:off x="480060" y="1896497"/>
            <a:ext cx="3948505" cy="4321423"/>
          </a:xfrm>
        </p:spPr>
        <p:txBody>
          <a:bodyPr>
            <a:noAutofit/>
          </a:bodyPr>
          <a:lstStyle/>
          <a:p>
            <a:pPr marL="365125" indent="-282575" eaLnBrk="1" fontAlgn="auto" hangingPunct="1">
              <a:spcAft>
                <a:spcPts val="0"/>
              </a:spcAft>
              <a:buFont typeface="Wingdings 2" charset="0"/>
              <a:buChar char=""/>
              <a:defRPr/>
            </a:pPr>
            <a:r>
              <a:rPr lang="en-US" dirty="0">
                <a:ea typeface="+mn-ea"/>
                <a:cs typeface="Arial" charset="0"/>
              </a:rPr>
              <a:t>Delusions</a:t>
            </a:r>
          </a:p>
          <a:p>
            <a:pPr marL="639763" lvl="1" indent="-236538" eaLnBrk="1" fontAlgn="auto" hangingPunct="1">
              <a:spcAft>
                <a:spcPts val="0"/>
              </a:spcAft>
              <a:buFont typeface="Verdana" charset="0"/>
              <a:buChar char="−"/>
              <a:defRPr/>
            </a:pPr>
            <a:r>
              <a:rPr lang="en-US" sz="2000" dirty="0">
                <a:ea typeface="+mn-ea"/>
                <a:cs typeface="Arial" charset="0"/>
              </a:rPr>
              <a:t>Be open, honest, matter-of-fact, and calm</a:t>
            </a:r>
          </a:p>
          <a:p>
            <a:pPr marL="639763" lvl="1" indent="-236538" eaLnBrk="1" fontAlgn="auto" hangingPunct="1">
              <a:spcAft>
                <a:spcPts val="0"/>
              </a:spcAft>
              <a:buFont typeface="Verdana" charset="0"/>
              <a:buChar char="−"/>
              <a:defRPr/>
            </a:pPr>
            <a:r>
              <a:rPr lang="en-US" sz="2000" dirty="0">
                <a:ea typeface="+mn-ea"/>
                <a:cs typeface="Arial" charset="0"/>
              </a:rPr>
              <a:t>Have patient describe delusion</a:t>
            </a:r>
          </a:p>
          <a:p>
            <a:pPr marL="639763" lvl="1" indent="-236538" eaLnBrk="1" fontAlgn="auto" hangingPunct="1">
              <a:spcAft>
                <a:spcPts val="0"/>
              </a:spcAft>
              <a:buFont typeface="Verdana" charset="0"/>
              <a:buChar char="−"/>
              <a:defRPr/>
            </a:pPr>
            <a:r>
              <a:rPr lang="en-US" sz="2000" dirty="0">
                <a:ea typeface="+mn-ea"/>
                <a:cs typeface="Arial" charset="0"/>
              </a:rPr>
              <a:t>Avoid arguing about content</a:t>
            </a:r>
          </a:p>
          <a:p>
            <a:pPr marL="639763" lvl="1" indent="-236538" eaLnBrk="1" fontAlgn="auto" hangingPunct="1">
              <a:spcAft>
                <a:spcPts val="0"/>
              </a:spcAft>
              <a:buFont typeface="Verdana" charset="0"/>
              <a:buChar char="−"/>
              <a:defRPr/>
            </a:pPr>
            <a:r>
              <a:rPr lang="en-US" sz="2000" dirty="0">
                <a:ea typeface="+mn-ea"/>
                <a:cs typeface="Arial" charset="0"/>
              </a:rPr>
              <a:t>Interject doubt  when appropriate</a:t>
            </a:r>
          </a:p>
          <a:p>
            <a:pPr marL="639763" lvl="1" indent="-236538" eaLnBrk="1" fontAlgn="auto" hangingPunct="1">
              <a:spcAft>
                <a:spcPts val="0"/>
              </a:spcAft>
              <a:buFont typeface="Verdana" charset="0"/>
              <a:buChar char="−"/>
              <a:defRPr/>
            </a:pPr>
            <a:r>
              <a:rPr lang="en-US" sz="2000" dirty="0">
                <a:ea typeface="+mn-ea"/>
                <a:cs typeface="Arial" charset="0"/>
              </a:rPr>
              <a:t>Validate part of delusion that is real</a:t>
            </a:r>
          </a:p>
          <a:p>
            <a:pPr marL="639763" lvl="1" indent="-236538" eaLnBrk="1" fontAlgn="auto" hangingPunct="1">
              <a:spcAft>
                <a:spcPts val="0"/>
              </a:spcAft>
              <a:buFont typeface="Verdana" charset="0"/>
              <a:buChar char="−"/>
              <a:defRPr/>
            </a:pPr>
            <a:r>
              <a:rPr lang="en-US" sz="2000" dirty="0">
                <a:ea typeface="+mn-ea"/>
                <a:cs typeface="Arial" charset="0"/>
              </a:rPr>
              <a:t>Focus on feelings the delusions generate</a:t>
            </a:r>
          </a:p>
          <a:p>
            <a:pPr marL="639763" lvl="1" indent="-236538" eaLnBrk="1" fontAlgn="auto" hangingPunct="1">
              <a:spcAft>
                <a:spcPts val="0"/>
              </a:spcAft>
              <a:buFont typeface="Verdana" charset="0"/>
              <a:buChar char="−"/>
              <a:defRPr/>
            </a:pPr>
            <a:r>
              <a:rPr lang="en-US" sz="2000" dirty="0">
                <a:ea typeface="+mn-ea"/>
                <a:cs typeface="Arial" charset="0"/>
              </a:rPr>
              <a:t>Once delusion is described, do not dwell on it</a:t>
            </a:r>
          </a:p>
          <a:p>
            <a:pPr marL="639763" lvl="1" indent="-236538" eaLnBrk="1" fontAlgn="auto" hangingPunct="1">
              <a:spcAft>
                <a:spcPts val="0"/>
              </a:spcAft>
              <a:buFont typeface="Verdana" charset="0"/>
              <a:buChar char="−"/>
              <a:defRPr/>
            </a:pPr>
            <a:r>
              <a:rPr lang="en-US" sz="2000" dirty="0">
                <a:ea typeface="+mn-ea"/>
                <a:cs typeface="Arial" charset="0"/>
              </a:rPr>
              <a:t>Observe events that trigger delusions</a:t>
            </a:r>
          </a:p>
        </p:txBody>
      </p:sp>
      <p:sp>
        <p:nvSpPr>
          <p:cNvPr id="221187" name="Slide Number Placeholder 4">
            <a:extLst>
              <a:ext uri="{FF2B5EF4-FFF2-40B4-BE49-F238E27FC236}">
                <a16:creationId xmlns:a16="http://schemas.microsoft.com/office/drawing/2014/main" id="{72AB805C-0961-2492-C600-342225E9694D}"/>
              </a:ext>
            </a:extLst>
          </p:cNvPr>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58ACD914-DF52-874B-9FB0-F8F1F8BD50C7}" type="slidenum">
              <a:rPr lang="en-GB" altLang="en-US">
                <a:ea typeface="ＭＳ Ｐゴシック" panose="020B0600070205080204" pitchFamily="34" charset="-128"/>
              </a:rPr>
              <a:pPr>
                <a:spcAft>
                  <a:spcPts val="600"/>
                </a:spcAft>
              </a:pPr>
              <a:t>41</a:t>
            </a:fld>
            <a:endParaRPr lang="en-GB" altLang="en-US">
              <a:ea typeface="ＭＳ Ｐゴシック" panose="020B0600070205080204" pitchFamily="34" charset="-128"/>
            </a:endParaRPr>
          </a:p>
        </p:txBody>
      </p:sp>
      <p:pic>
        <p:nvPicPr>
          <p:cNvPr id="32770" name="Picture 2" descr="3 Ways to Recognize Delusional Disorders - wikiHow">
            <a:extLst>
              <a:ext uri="{FF2B5EF4-FFF2-40B4-BE49-F238E27FC236}">
                <a16:creationId xmlns:a16="http://schemas.microsoft.com/office/drawing/2014/main" id="{3A4AC288-A728-A8F1-2DFC-A724D6957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4823436" y="920815"/>
            <a:ext cx="3840504" cy="2876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4229" name="Rectangle 564231">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37" name="Rectangle 2">
            <a:extLst>
              <a:ext uri="{FF2B5EF4-FFF2-40B4-BE49-F238E27FC236}">
                <a16:creationId xmlns:a16="http://schemas.microsoft.com/office/drawing/2014/main" id="{67E5DBB8-8EE6-9CA1-1E0A-6A407AB976F7}"/>
              </a:ext>
            </a:extLst>
          </p:cNvPr>
          <p:cNvSpPr>
            <a:spLocks noGrp="1"/>
          </p:cNvSpPr>
          <p:nvPr>
            <p:ph type="title"/>
          </p:nvPr>
        </p:nvSpPr>
        <p:spPr>
          <a:xfrm>
            <a:off x="232529" y="640080"/>
            <a:ext cx="2572391" cy="5613236"/>
          </a:xfrm>
        </p:spPr>
        <p:txBody>
          <a:bodyPr anchor="ctr">
            <a:normAutofit/>
          </a:bodyPr>
          <a:lstStyle/>
          <a:p>
            <a:pPr eaLnBrk="1" hangingPunct="1"/>
            <a:r>
              <a:rPr lang="en-US" altLang="en-US" sz="1800">
                <a:solidFill>
                  <a:srgbClr val="FFFFFF"/>
                </a:solidFill>
                <a:latin typeface="Arial" panose="020B0604020202020204" pitchFamily="34" charset="0"/>
                <a:cs typeface="Arial" panose="020B0604020202020204" pitchFamily="34" charset="0"/>
              </a:rPr>
              <a:t>Counseling: Communication Guidelines</a:t>
            </a:r>
          </a:p>
        </p:txBody>
      </p:sp>
      <p:sp>
        <p:nvSpPr>
          <p:cNvPr id="564227" name="Rectangle 3">
            <a:extLst>
              <a:ext uri="{FF2B5EF4-FFF2-40B4-BE49-F238E27FC236}">
                <a16:creationId xmlns:a16="http://schemas.microsoft.com/office/drawing/2014/main" id="{DCA003E8-DDEE-7742-B4D8-ABBC3B2449CE}"/>
              </a:ext>
            </a:extLst>
          </p:cNvPr>
          <p:cNvSpPr>
            <a:spLocks noGrp="1" noChangeArrowheads="1"/>
          </p:cNvSpPr>
          <p:nvPr>
            <p:ph sz="quarter" idx="13"/>
          </p:nvPr>
        </p:nvSpPr>
        <p:spPr>
          <a:xfrm>
            <a:off x="3284980" y="268942"/>
            <a:ext cx="5618987" cy="4116246"/>
          </a:xfrm>
        </p:spPr>
        <p:txBody>
          <a:bodyPr>
            <a:normAutofit/>
          </a:bodyPr>
          <a:lstStyle/>
          <a:p>
            <a:pPr marL="365760" indent="-283464" eaLnBrk="1" fontAlgn="auto" hangingPunct="1">
              <a:spcAft>
                <a:spcPts val="0"/>
              </a:spcAft>
              <a:buFont typeface="Wingdings 2"/>
              <a:buChar char=""/>
              <a:defRPr/>
            </a:pPr>
            <a:r>
              <a:rPr lang="en-US" dirty="0">
                <a:ea typeface="+mn-ea"/>
                <a:cs typeface="+mn-cs"/>
              </a:rPr>
              <a:t>Hallucinations</a:t>
            </a:r>
          </a:p>
          <a:p>
            <a:pPr marL="640080" lvl="1" indent="-237744" eaLnBrk="1" fontAlgn="auto" hangingPunct="1">
              <a:spcAft>
                <a:spcPts val="0"/>
              </a:spcAft>
              <a:buFont typeface="Verdana" pitchFamily="34" charset="0"/>
              <a:buChar char="−"/>
              <a:defRPr/>
            </a:pPr>
            <a:r>
              <a:rPr lang="en-US" sz="2000" dirty="0">
                <a:ea typeface="ＭＳ Ｐゴシック" charset="0"/>
              </a:rPr>
              <a:t>Hearing voices (auditory hallucinations) most common</a:t>
            </a:r>
          </a:p>
          <a:p>
            <a:pPr marL="640080" lvl="1" indent="-237744" eaLnBrk="1" fontAlgn="auto" hangingPunct="1">
              <a:spcAft>
                <a:spcPts val="0"/>
              </a:spcAft>
              <a:buFont typeface="Verdana" pitchFamily="34" charset="0"/>
              <a:buChar char="−"/>
              <a:defRPr/>
            </a:pPr>
            <a:r>
              <a:rPr lang="en-US" sz="2000" dirty="0">
                <a:ea typeface="ＭＳ Ｐゴシック" charset="0"/>
              </a:rPr>
              <a:t>Approach patient in nonthreatening and     nonjudgmental manner</a:t>
            </a:r>
          </a:p>
          <a:p>
            <a:pPr marL="640080" lvl="1" indent="-237744" eaLnBrk="1" fontAlgn="auto" hangingPunct="1">
              <a:spcAft>
                <a:spcPts val="0"/>
              </a:spcAft>
              <a:buFont typeface="Verdana" pitchFamily="34" charset="0"/>
              <a:buChar char="−"/>
              <a:defRPr/>
            </a:pPr>
            <a:r>
              <a:rPr lang="en-US" sz="2000" dirty="0">
                <a:ea typeface="ＭＳ Ｐゴシック" charset="0"/>
              </a:rPr>
              <a:t>Assess if messages are suicidal or homicidal</a:t>
            </a:r>
          </a:p>
          <a:p>
            <a:pPr marL="640080" lvl="1" indent="-237744" eaLnBrk="1" fontAlgn="auto" hangingPunct="1">
              <a:spcAft>
                <a:spcPts val="0"/>
              </a:spcAft>
              <a:buFont typeface="Verdana" pitchFamily="34" charset="0"/>
              <a:buChar char="−"/>
              <a:defRPr/>
            </a:pPr>
            <a:r>
              <a:rPr lang="en-US" sz="2000" dirty="0">
                <a:ea typeface="ＭＳ Ｐゴシック" charset="0"/>
              </a:rPr>
              <a:t>Ask directly what the voices are saying</a:t>
            </a:r>
          </a:p>
          <a:p>
            <a:pPr marL="640080" lvl="1" indent="-237744" eaLnBrk="1" fontAlgn="auto" hangingPunct="1">
              <a:spcAft>
                <a:spcPts val="0"/>
              </a:spcAft>
              <a:buFont typeface="Verdana" pitchFamily="34" charset="0"/>
              <a:buChar char="−"/>
              <a:defRPr/>
            </a:pPr>
            <a:r>
              <a:rPr lang="en-US" sz="2000" dirty="0">
                <a:ea typeface="ＭＳ Ｐゴシック" charset="0"/>
              </a:rPr>
              <a:t>Do not argue or negate patient perception</a:t>
            </a:r>
          </a:p>
          <a:p>
            <a:pPr marL="640080" lvl="1" indent="-237744" eaLnBrk="1" fontAlgn="auto" hangingPunct="1">
              <a:spcAft>
                <a:spcPts val="0"/>
              </a:spcAft>
              <a:buFont typeface="Verdana" pitchFamily="34" charset="0"/>
              <a:buChar char="−"/>
              <a:defRPr/>
            </a:pPr>
            <a:r>
              <a:rPr lang="en-US" sz="2000" dirty="0">
                <a:ea typeface="ＭＳ Ｐゴシック" charset="0"/>
              </a:rPr>
              <a:t>Offer your own perceptions (present reality)</a:t>
            </a:r>
          </a:p>
          <a:p>
            <a:pPr marL="640080" lvl="1" indent="-237744" eaLnBrk="1" fontAlgn="auto" hangingPunct="1">
              <a:spcAft>
                <a:spcPts val="0"/>
              </a:spcAft>
              <a:buFont typeface="Verdana" pitchFamily="34" charset="0"/>
              <a:buChar char="−"/>
              <a:defRPr/>
            </a:pPr>
            <a:r>
              <a:rPr lang="en-US" sz="2000" dirty="0">
                <a:ea typeface="ＭＳ Ｐゴシック" charset="0"/>
              </a:rPr>
              <a:t>Focus on reality-based diversions</a:t>
            </a:r>
          </a:p>
          <a:p>
            <a:pPr marL="640080" lvl="1" indent="-237744" eaLnBrk="1" fontAlgn="auto" hangingPunct="1">
              <a:spcAft>
                <a:spcPts val="0"/>
              </a:spcAft>
              <a:buFont typeface="Verdana" pitchFamily="34" charset="0"/>
              <a:buChar char="−"/>
              <a:defRPr/>
            </a:pPr>
            <a:r>
              <a:rPr lang="en-US" sz="2000" dirty="0">
                <a:ea typeface="ＭＳ Ｐゴシック" charset="0"/>
              </a:rPr>
              <a:t>Patient anxious, fearful, lonely, brain not processing stimuli accurately</a:t>
            </a:r>
          </a:p>
          <a:p>
            <a:pPr marL="640080" lvl="1" indent="-237744" eaLnBrk="1" fontAlgn="auto" hangingPunct="1">
              <a:spcAft>
                <a:spcPts val="0"/>
              </a:spcAft>
              <a:buFont typeface="Verdana" pitchFamily="34" charset="0"/>
              <a:buChar char="−"/>
              <a:defRPr/>
            </a:pPr>
            <a:r>
              <a:rPr lang="en-US" sz="2000" dirty="0">
                <a:ea typeface="ＭＳ Ｐゴシック" charset="0"/>
              </a:rPr>
              <a:t>Initiate safety measures if needed</a:t>
            </a:r>
          </a:p>
          <a:p>
            <a:pPr marL="640080" lvl="1" indent="-237744" eaLnBrk="1" fontAlgn="auto" hangingPunct="1">
              <a:spcAft>
                <a:spcPts val="0"/>
              </a:spcAft>
              <a:buFont typeface="Verdana" pitchFamily="34" charset="0"/>
              <a:buChar char="−"/>
              <a:defRPr/>
            </a:pPr>
            <a:endParaRPr lang="en-US" dirty="0">
              <a:ea typeface="ＭＳ Ｐゴシック" charset="0"/>
            </a:endParaRPr>
          </a:p>
        </p:txBody>
      </p:sp>
      <p:pic>
        <p:nvPicPr>
          <p:cNvPr id="24578" name="Picture 2" descr="Hallucinations and Delusions in Parkinson's Disease">
            <a:extLst>
              <a:ext uri="{FF2B5EF4-FFF2-40B4-BE49-F238E27FC236}">
                <a16:creationId xmlns:a16="http://schemas.microsoft.com/office/drawing/2014/main" id="{62785618-2E16-A051-CC92-FFEA95E50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13" r="25625" b="1"/>
          <a:stretch/>
        </p:blipFill>
        <p:spPr bwMode="auto">
          <a:xfrm>
            <a:off x="5130944" y="4553084"/>
            <a:ext cx="2172949" cy="1685977"/>
          </a:xfrm>
          <a:prstGeom prst="rect">
            <a:avLst/>
          </a:prstGeom>
          <a:noFill/>
          <a:extLst>
            <a:ext uri="{909E8E84-426E-40DD-AFC4-6F175D3DCCD1}">
              <a14:hiddenFill xmlns:a14="http://schemas.microsoft.com/office/drawing/2010/main">
                <a:solidFill>
                  <a:srgbClr val="FFFFFF"/>
                </a:solidFill>
              </a14:hiddenFill>
            </a:ext>
          </a:extLst>
        </p:spPr>
      </p:pic>
      <p:sp>
        <p:nvSpPr>
          <p:cNvPr id="219139" name="Slide Number Placeholder 4">
            <a:extLst>
              <a:ext uri="{FF2B5EF4-FFF2-40B4-BE49-F238E27FC236}">
                <a16:creationId xmlns:a16="http://schemas.microsoft.com/office/drawing/2014/main" id="{ACEF50C0-AF04-8ABA-FC69-68C5E2FED32D}"/>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D0B3CF4F-6B75-AA48-8CCB-B285FACF14A2}" type="slidenum">
              <a:rPr lang="en-GB" altLang="en-US" smtClean="0">
                <a:ea typeface="ＭＳ Ｐゴシック" panose="020B0600070205080204" pitchFamily="34" charset="-128"/>
              </a:rPr>
              <a:pPr>
                <a:spcAft>
                  <a:spcPts val="600"/>
                </a:spcAft>
              </a:pPr>
              <a:t>42</a:t>
            </a:fld>
            <a:endParaRPr lang="en-GB" altLang="en-US">
              <a:ea typeface="ＭＳ Ｐゴシック" panose="020B0600070205080204" pitchFamily="34" charset="-12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7104" name="Rectangle 217098">
            <a:extLst>
              <a:ext uri="{FF2B5EF4-FFF2-40B4-BE49-F238E27FC236}">
                <a16:creationId xmlns:a16="http://schemas.microsoft.com/office/drawing/2014/main" id="{CBDDD243-ED5F-4896-B18B-ABCF4B7E1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05" name="Rectangle 217100">
            <a:extLst>
              <a:ext uri="{FF2B5EF4-FFF2-40B4-BE49-F238E27FC236}">
                <a16:creationId xmlns:a16="http://schemas.microsoft.com/office/drawing/2014/main" id="{319E6BB3-DF2B-4751-97C5-B3DB949AE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98" name="Rectangle 2">
            <a:extLst>
              <a:ext uri="{FF2B5EF4-FFF2-40B4-BE49-F238E27FC236}">
                <a16:creationId xmlns:a16="http://schemas.microsoft.com/office/drawing/2014/main" id="{BB7F652A-DE4A-2842-B613-62E5AAC81BC2}"/>
              </a:ext>
            </a:extLst>
          </p:cNvPr>
          <p:cNvSpPr>
            <a:spLocks noGrp="1" noChangeArrowheads="1"/>
          </p:cNvSpPr>
          <p:nvPr>
            <p:ph type="title"/>
          </p:nvPr>
        </p:nvSpPr>
        <p:spPr>
          <a:xfrm>
            <a:off x="768096" y="4911819"/>
            <a:ext cx="7290054" cy="1499616"/>
          </a:xfrm>
        </p:spPr>
        <p:txBody>
          <a:bodyPr>
            <a:normAutofit/>
          </a:bodyPr>
          <a:lstStyle/>
          <a:p>
            <a:pPr eaLnBrk="1" hangingPunct="1">
              <a:defRPr/>
            </a:pPr>
            <a:br>
              <a:rPr lang="en-US" altLang="en-US" sz="2800">
                <a:solidFill>
                  <a:srgbClr val="FFFFFF"/>
                </a:solidFill>
                <a:latin typeface="Arial" panose="020B0604020202020204" pitchFamily="34" charset="0"/>
                <a:ea typeface="MS PGothic" panose="020B0600070205080204" pitchFamily="34" charset="-128"/>
                <a:cs typeface="Arial" panose="020B0604020202020204" pitchFamily="34" charset="0"/>
              </a:rPr>
            </a:br>
            <a:r>
              <a:rPr lang="en-US" altLang="en-US" sz="2800">
                <a:solidFill>
                  <a:srgbClr val="FFFFFF"/>
                </a:solidFill>
                <a:latin typeface="Arial" panose="020B0604020202020204" pitchFamily="34" charset="0"/>
                <a:ea typeface="MS PGothic" panose="020B0600070205080204" pitchFamily="34" charset="-128"/>
                <a:cs typeface="Arial" panose="020B0604020202020204" pitchFamily="34" charset="0"/>
              </a:rPr>
              <a:t>Counseling: Communication Guidelines</a:t>
            </a:r>
            <a:br>
              <a:rPr lang="en-US" altLang="en-US" sz="2800">
                <a:solidFill>
                  <a:srgbClr val="FFFFFF"/>
                </a:solidFill>
                <a:latin typeface="Arial" panose="020B0604020202020204" pitchFamily="34" charset="0"/>
                <a:ea typeface="MS PGothic" panose="020B0600070205080204" pitchFamily="34" charset="-128"/>
                <a:cs typeface="Arial" panose="020B0604020202020204" pitchFamily="34" charset="0"/>
              </a:rPr>
            </a:br>
            <a:endParaRPr lang="en-US" altLang="en-US" sz="2800" i="1">
              <a:solidFill>
                <a:srgbClr val="FFFFFF"/>
              </a:solidFill>
              <a:latin typeface="Arial" panose="020B0604020202020204" pitchFamily="34" charset="0"/>
              <a:ea typeface="MS PGothic" panose="020B0600070205080204" pitchFamily="34" charset="-128"/>
              <a:cs typeface="Arial" panose="020B0604020202020204" pitchFamily="34" charset="0"/>
            </a:endParaRPr>
          </a:p>
        </p:txBody>
      </p:sp>
      <p:sp>
        <p:nvSpPr>
          <p:cNvPr id="73731" name="Rectangle 3">
            <a:extLst>
              <a:ext uri="{FF2B5EF4-FFF2-40B4-BE49-F238E27FC236}">
                <a16:creationId xmlns:a16="http://schemas.microsoft.com/office/drawing/2014/main" id="{4622598A-8897-5A44-ACBD-1214E73DA3F3}"/>
              </a:ext>
            </a:extLst>
          </p:cNvPr>
          <p:cNvSpPr>
            <a:spLocks noGrp="1" noChangeArrowheads="1"/>
          </p:cNvSpPr>
          <p:nvPr>
            <p:ph sz="quarter" idx="13"/>
          </p:nvPr>
        </p:nvSpPr>
        <p:spPr>
          <a:xfrm>
            <a:off x="358588" y="446565"/>
            <a:ext cx="4454712" cy="3785614"/>
          </a:xfrm>
        </p:spPr>
        <p:txBody>
          <a:bodyPr anchor="ctr">
            <a:noAutofit/>
          </a:bodyPr>
          <a:lstStyle/>
          <a:p>
            <a:pPr indent="-173736" eaLnBrk="1" fontAlgn="auto" hangingPunct="1">
              <a:spcAft>
                <a:spcPts val="0"/>
              </a:spcAft>
              <a:defRPr/>
            </a:pPr>
            <a:r>
              <a:rPr lang="en-US" sz="2200" b="1" dirty="0">
                <a:ea typeface="+mn-ea"/>
                <a:cs typeface="Arial" charset="0"/>
              </a:rPr>
              <a:t>Associative looseness</a:t>
            </a:r>
          </a:p>
          <a:p>
            <a:pPr lvl="1" indent="-173736" eaLnBrk="1" fontAlgn="auto" hangingPunct="1">
              <a:spcAft>
                <a:spcPts val="0"/>
              </a:spcAft>
              <a:defRPr/>
            </a:pPr>
            <a:r>
              <a:rPr lang="en-US" sz="2200" dirty="0">
                <a:ea typeface="+mn-ea"/>
                <a:cs typeface="Arial" charset="0"/>
              </a:rPr>
              <a:t>Do not pretend that you understand </a:t>
            </a:r>
          </a:p>
          <a:p>
            <a:pPr lvl="1" indent="-173736" eaLnBrk="1" fontAlgn="auto" hangingPunct="1">
              <a:spcAft>
                <a:spcPts val="0"/>
              </a:spcAft>
              <a:defRPr/>
            </a:pPr>
            <a:r>
              <a:rPr lang="en-US" sz="2200" dirty="0">
                <a:ea typeface="+mn-ea"/>
                <a:cs typeface="Arial" charset="0"/>
              </a:rPr>
              <a:t>Place difficulty of understanding on yourself</a:t>
            </a:r>
          </a:p>
          <a:p>
            <a:pPr lvl="1" indent="-173736" eaLnBrk="1" fontAlgn="auto" hangingPunct="1">
              <a:spcAft>
                <a:spcPts val="0"/>
              </a:spcAft>
              <a:defRPr/>
            </a:pPr>
            <a:r>
              <a:rPr lang="en-US" sz="2200" dirty="0">
                <a:ea typeface="+mn-ea"/>
                <a:cs typeface="Arial" charset="0"/>
              </a:rPr>
              <a:t>Look for reoccurring topics and themes</a:t>
            </a:r>
          </a:p>
          <a:p>
            <a:pPr lvl="1" indent="-173736" eaLnBrk="1" fontAlgn="auto" hangingPunct="1">
              <a:spcAft>
                <a:spcPts val="0"/>
              </a:spcAft>
              <a:defRPr/>
            </a:pPr>
            <a:r>
              <a:rPr lang="en-US" sz="2200" dirty="0">
                <a:ea typeface="+mn-ea"/>
                <a:cs typeface="Arial" charset="0"/>
              </a:rPr>
              <a:t>Emphasize what is going on in the patient's environment</a:t>
            </a:r>
          </a:p>
          <a:p>
            <a:pPr lvl="1" indent="-173736" eaLnBrk="1" fontAlgn="auto" hangingPunct="1">
              <a:spcAft>
                <a:spcPts val="0"/>
              </a:spcAft>
              <a:defRPr/>
            </a:pPr>
            <a:r>
              <a:rPr lang="en-US" sz="2200" dirty="0">
                <a:ea typeface="+mn-ea"/>
                <a:cs typeface="Arial" charset="0"/>
              </a:rPr>
              <a:t>Involve patient in simple, reality-based activities</a:t>
            </a:r>
          </a:p>
          <a:p>
            <a:pPr lvl="1" indent="-173736" eaLnBrk="1" fontAlgn="auto" hangingPunct="1">
              <a:spcAft>
                <a:spcPts val="0"/>
              </a:spcAft>
              <a:defRPr/>
            </a:pPr>
            <a:r>
              <a:rPr lang="en-US" sz="2200" dirty="0">
                <a:ea typeface="+mn-ea"/>
                <a:cs typeface="Arial" charset="0"/>
              </a:rPr>
              <a:t>Reinforce clear communication of needs, feelings, and thoughts</a:t>
            </a:r>
          </a:p>
        </p:txBody>
      </p:sp>
      <p:pic>
        <p:nvPicPr>
          <p:cNvPr id="26628" name="Picture 4" descr="Managing the Racing Mind - Dr. Hallowell">
            <a:extLst>
              <a:ext uri="{FF2B5EF4-FFF2-40B4-BE49-F238E27FC236}">
                <a16:creationId xmlns:a16="http://schemas.microsoft.com/office/drawing/2014/main" id="{7195D397-E763-E898-419E-7C76B1271B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235" b="1"/>
          <a:stretch/>
        </p:blipFill>
        <p:spPr bwMode="auto">
          <a:xfrm>
            <a:off x="5171888" y="904780"/>
            <a:ext cx="3560318" cy="2762439"/>
          </a:xfrm>
          <a:prstGeom prst="rect">
            <a:avLst/>
          </a:prstGeom>
          <a:noFill/>
          <a:extLst>
            <a:ext uri="{909E8E84-426E-40DD-AFC4-6F175D3DCCD1}">
              <a14:hiddenFill xmlns:a14="http://schemas.microsoft.com/office/drawing/2010/main">
                <a:solidFill>
                  <a:srgbClr val="FFFFFF"/>
                </a:solidFill>
              </a14:hiddenFill>
            </a:ext>
          </a:extLst>
        </p:spPr>
      </p:pic>
      <p:cxnSp>
        <p:nvCxnSpPr>
          <p:cNvPr id="217103" name="Straight Connector 217102">
            <a:extLst>
              <a:ext uri="{FF2B5EF4-FFF2-40B4-BE49-F238E27FC236}">
                <a16:creationId xmlns:a16="http://schemas.microsoft.com/office/drawing/2014/main" id="{A61721DD-D110-44EE-82A7-D56AB687E6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17091" name="Slide Number Placeholder 4">
            <a:extLst>
              <a:ext uri="{FF2B5EF4-FFF2-40B4-BE49-F238E27FC236}">
                <a16:creationId xmlns:a16="http://schemas.microsoft.com/office/drawing/2014/main" id="{E04540E3-EFAE-5303-0D36-8FDBE30633E7}"/>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69862D28-6841-474E-A384-5A8EFBD63883}" type="slidenum">
              <a:rPr lang="en-GB" altLang="en-US" smtClean="0">
                <a:ea typeface="ＭＳ Ｐゴシック" panose="020B0600070205080204" pitchFamily="34" charset="-128"/>
              </a:rPr>
              <a:pPr>
                <a:spcAft>
                  <a:spcPts val="600"/>
                </a:spcAft>
              </a:pPr>
              <a:t>43</a:t>
            </a:fld>
            <a:endParaRPr lang="en-GB" altLang="en-US">
              <a:ea typeface="ＭＳ Ｐゴシック" panose="020B0600070205080204" pitchFamily="34"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25281" name="Title 1">
            <a:extLst>
              <a:ext uri="{FF2B5EF4-FFF2-40B4-BE49-F238E27FC236}">
                <a16:creationId xmlns:a16="http://schemas.microsoft.com/office/drawing/2014/main" id="{FAFD218B-8CFF-2DE8-2B20-2B7E7FC448EC}"/>
              </a:ext>
            </a:extLst>
          </p:cNvPr>
          <p:cNvSpPr>
            <a:spLocks noGrp="1"/>
          </p:cNvSpPr>
          <p:nvPr>
            <p:ph type="title"/>
          </p:nvPr>
        </p:nvSpPr>
        <p:spPr>
          <a:xfrm>
            <a:off x="522288" y="274638"/>
            <a:ext cx="8412162" cy="1143000"/>
          </a:xfrm>
        </p:spPr>
        <p:txBody>
          <a:bodyPr>
            <a:normAutofit fontScale="90000"/>
          </a:bodyPr>
          <a:lstStyle/>
          <a:p>
            <a:pPr algn="ctr" eaLnBrk="1" hangingPunct="1"/>
            <a:r>
              <a:rPr lang="en-US" altLang="en-US">
                <a:solidFill>
                  <a:schemeClr val="tx1"/>
                </a:solidFill>
                <a:latin typeface="Arial" panose="020B0604020202020204" pitchFamily="34" charset="0"/>
                <a:cs typeface="Arial" panose="020B0604020202020204" pitchFamily="34" charset="0"/>
              </a:rPr>
              <a:t>Reality Based Interventions</a:t>
            </a:r>
          </a:p>
        </p:txBody>
      </p:sp>
      <p:sp>
        <p:nvSpPr>
          <p:cNvPr id="3" name="Content Placeholder 2">
            <a:extLst>
              <a:ext uri="{FF2B5EF4-FFF2-40B4-BE49-F238E27FC236}">
                <a16:creationId xmlns:a16="http://schemas.microsoft.com/office/drawing/2014/main" id="{AEA027EB-F5C1-6943-853D-4A11E504DDF9}"/>
              </a:ext>
            </a:extLst>
          </p:cNvPr>
          <p:cNvSpPr>
            <a:spLocks noGrp="1"/>
          </p:cNvSpPr>
          <p:nvPr>
            <p:ph sz="quarter" idx="13"/>
          </p:nvPr>
        </p:nvSpPr>
        <p:spPr>
          <a:xfrm>
            <a:off x="522288" y="1524000"/>
            <a:ext cx="3905250" cy="4919663"/>
          </a:xfrm>
        </p:spPr>
        <p:txBody>
          <a:bodyPr wrap="square" numCol="1" anchor="t" anchorCtr="0" compatLnSpc="1">
            <a:prstTxWarp prst="textNoShape">
              <a:avLst/>
            </a:prstTxWarp>
          </a:bodyPr>
          <a:lstStyle/>
          <a:p>
            <a:pPr marL="365125" indent="-282575" eaLnBrk="1" hangingPunct="1">
              <a:lnSpc>
                <a:spcPct val="90000"/>
              </a:lnSpc>
              <a:buFont typeface="Wingdings 2" pitchFamily="2" charset="2"/>
              <a:buChar char=""/>
              <a:defRPr/>
            </a:pPr>
            <a:r>
              <a:rPr lang="en-US" altLang="en-US" sz="2400" b="1">
                <a:latin typeface="Arial" panose="020B0604020202020204" pitchFamily="34" charset="0"/>
                <a:cs typeface="Arial" panose="020B0604020202020204" pitchFamily="34" charset="0"/>
              </a:rPr>
              <a:t>Distraction</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Talk with friends</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Listen to music</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Watch TV</a:t>
            </a:r>
          </a:p>
          <a:p>
            <a:pPr marL="365125" indent="-282575" eaLnBrk="1" hangingPunct="1">
              <a:lnSpc>
                <a:spcPct val="90000"/>
              </a:lnSpc>
              <a:buFont typeface="Wingdings 2" pitchFamily="2" charset="2"/>
              <a:buChar char=""/>
              <a:defRPr/>
            </a:pPr>
            <a:r>
              <a:rPr lang="en-US" altLang="en-US" sz="2400" b="1">
                <a:latin typeface="Arial" panose="020B0604020202020204" pitchFamily="34" charset="0"/>
                <a:cs typeface="Arial" panose="020B0604020202020204" pitchFamily="34" charset="0"/>
              </a:rPr>
              <a:t>Physical activity</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Exercise</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Sing, dance, etc.</a:t>
            </a:r>
          </a:p>
          <a:p>
            <a:pPr marL="365125" indent="-282575" eaLnBrk="1" hangingPunct="1">
              <a:lnSpc>
                <a:spcPct val="90000"/>
              </a:lnSpc>
              <a:buFont typeface="Wingdings 2" pitchFamily="2" charset="2"/>
              <a:buChar char=""/>
              <a:defRPr/>
            </a:pPr>
            <a:r>
              <a:rPr lang="en-US" altLang="en-US" sz="2400" b="1">
                <a:latin typeface="Arial" panose="020B0604020202020204" pitchFamily="34" charset="0"/>
                <a:cs typeface="Arial" panose="020B0604020202020204" pitchFamily="34" charset="0"/>
              </a:rPr>
              <a:t>Fighting back</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Positive self –talk</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Yelling at voices</a:t>
            </a:r>
          </a:p>
          <a:p>
            <a:pPr marL="639763" lvl="1" indent="-236538" eaLnBrk="1" hangingPunct="1">
              <a:lnSpc>
                <a:spcPct val="90000"/>
              </a:lnSpc>
              <a:buFont typeface="Verdana" panose="020B0604030504040204" pitchFamily="34" charset="0"/>
              <a:buChar char="◦"/>
              <a:defRPr/>
            </a:pPr>
            <a:r>
              <a:rPr lang="en-US" altLang="en-US" sz="2200">
                <a:latin typeface="Arial" panose="020B0604020202020204" pitchFamily="34" charset="0"/>
                <a:cs typeface="Arial" panose="020B0604020202020204" pitchFamily="34" charset="0"/>
              </a:rPr>
              <a:t>Tell voices to go away</a:t>
            </a:r>
          </a:p>
        </p:txBody>
      </p:sp>
      <p:sp>
        <p:nvSpPr>
          <p:cNvPr id="5" name="Content Placeholder 4">
            <a:extLst>
              <a:ext uri="{FF2B5EF4-FFF2-40B4-BE49-F238E27FC236}">
                <a16:creationId xmlns:a16="http://schemas.microsoft.com/office/drawing/2014/main" id="{D468DA61-CDAA-6442-90C5-6E474042C07A}"/>
              </a:ext>
            </a:extLst>
          </p:cNvPr>
          <p:cNvSpPr>
            <a:spLocks noGrp="1"/>
          </p:cNvSpPr>
          <p:nvPr>
            <p:ph sz="quarter" idx="14"/>
          </p:nvPr>
        </p:nvSpPr>
        <p:spPr>
          <a:xfrm>
            <a:off x="4498975" y="1684338"/>
            <a:ext cx="4064000" cy="4503737"/>
          </a:xfrm>
        </p:spPr>
        <p:txBody>
          <a:bodyPr/>
          <a:lstStyle/>
          <a:p>
            <a:pPr marL="365760" indent="-283464" eaLnBrk="1" fontAlgn="auto" hangingPunct="1">
              <a:spcAft>
                <a:spcPts val="0"/>
              </a:spcAft>
              <a:buFont typeface="Wingdings 2"/>
              <a:buChar char=""/>
              <a:defRPr/>
            </a:pPr>
            <a:r>
              <a:rPr lang="en-US" sz="2400" b="1" dirty="0">
                <a:ea typeface="+mn-ea"/>
                <a:cs typeface="+mn-cs"/>
              </a:rPr>
              <a:t>Help-seeking</a:t>
            </a:r>
          </a:p>
          <a:p>
            <a:pPr marL="640080" lvl="1" indent="-237744" eaLnBrk="1" fontAlgn="auto" hangingPunct="1">
              <a:spcAft>
                <a:spcPts val="0"/>
              </a:spcAft>
              <a:buFont typeface="Verdana"/>
              <a:buChar char="◦"/>
              <a:defRPr/>
            </a:pPr>
            <a:r>
              <a:rPr lang="en-US" sz="2000" b="1" dirty="0">
                <a:ea typeface="ＭＳ Ｐゴシック" charset="0"/>
              </a:rPr>
              <a:t>Call therapist/mental health worker</a:t>
            </a:r>
          </a:p>
          <a:p>
            <a:pPr marL="640080" lvl="1" indent="-237744" eaLnBrk="1" fontAlgn="auto" hangingPunct="1">
              <a:spcAft>
                <a:spcPts val="0"/>
              </a:spcAft>
              <a:buFont typeface="Verdana"/>
              <a:buChar char="◦"/>
              <a:defRPr/>
            </a:pPr>
            <a:r>
              <a:rPr lang="en-US" sz="2000" b="1" dirty="0">
                <a:ea typeface="ＭＳ Ｐゴシック" charset="0"/>
              </a:rPr>
              <a:t>Go to clinic/NP/MD</a:t>
            </a:r>
          </a:p>
          <a:p>
            <a:pPr marL="640080" lvl="1" indent="-237744" eaLnBrk="1" fontAlgn="auto" hangingPunct="1">
              <a:spcAft>
                <a:spcPts val="0"/>
              </a:spcAft>
              <a:buFont typeface="Verdana"/>
              <a:buChar char="◦"/>
              <a:defRPr/>
            </a:pPr>
            <a:r>
              <a:rPr lang="en-US" sz="2000" b="1" dirty="0">
                <a:ea typeface="ＭＳ Ｐゴシック" charset="0"/>
              </a:rPr>
              <a:t>Seek family/significant other support</a:t>
            </a:r>
          </a:p>
          <a:p>
            <a:pPr marL="365760" indent="-283464" eaLnBrk="1" fontAlgn="auto" hangingPunct="1">
              <a:spcAft>
                <a:spcPts val="0"/>
              </a:spcAft>
              <a:buFont typeface="Wingdings 2"/>
              <a:buChar char=""/>
              <a:defRPr/>
            </a:pPr>
            <a:r>
              <a:rPr lang="en-US" sz="2400" b="1" dirty="0">
                <a:ea typeface="+mn-ea"/>
                <a:cs typeface="+mn-cs"/>
              </a:rPr>
              <a:t>Relaxation activities</a:t>
            </a:r>
          </a:p>
          <a:p>
            <a:pPr marL="640080" lvl="1" indent="-237744" eaLnBrk="1" fontAlgn="auto" hangingPunct="1">
              <a:spcAft>
                <a:spcPts val="0"/>
              </a:spcAft>
              <a:buFont typeface="Verdana"/>
              <a:buChar char="◦"/>
              <a:defRPr/>
            </a:pPr>
            <a:r>
              <a:rPr lang="en-US" sz="2000" b="1" dirty="0">
                <a:ea typeface="ＭＳ Ｐゴシック" charset="0"/>
              </a:rPr>
              <a:t>Shower, bath</a:t>
            </a:r>
          </a:p>
          <a:p>
            <a:pPr marL="640080" lvl="1" indent="-237744" eaLnBrk="1" fontAlgn="auto" hangingPunct="1">
              <a:spcAft>
                <a:spcPts val="0"/>
              </a:spcAft>
              <a:buFont typeface="Verdana"/>
              <a:buChar char="◦"/>
              <a:defRPr/>
            </a:pPr>
            <a:r>
              <a:rPr lang="en-US" sz="2000" b="1" dirty="0">
                <a:ea typeface="ＭＳ Ｐゴシック" charset="0"/>
              </a:rPr>
              <a:t>Breathing exercises</a:t>
            </a:r>
          </a:p>
          <a:p>
            <a:pPr marL="640080" lvl="1" indent="-237744" eaLnBrk="1" fontAlgn="auto" hangingPunct="1">
              <a:spcAft>
                <a:spcPts val="0"/>
              </a:spcAft>
              <a:buFont typeface="Verdana"/>
              <a:buChar char="◦"/>
              <a:defRPr/>
            </a:pPr>
            <a:r>
              <a:rPr lang="en-US" sz="2000" b="1" dirty="0">
                <a:ea typeface="ＭＳ Ｐゴシック" charset="0"/>
              </a:rPr>
              <a:t>Relaxation techniques</a:t>
            </a:r>
          </a:p>
          <a:p>
            <a:pPr marL="640080" lvl="1" indent="-237744" eaLnBrk="1" fontAlgn="auto" hangingPunct="1">
              <a:spcAft>
                <a:spcPts val="0"/>
              </a:spcAft>
              <a:buFont typeface="Verdana"/>
              <a:buChar char="◦"/>
              <a:defRPr/>
            </a:pPr>
            <a:r>
              <a:rPr lang="en-US" sz="2000" b="1" dirty="0">
                <a:ea typeface="ＭＳ Ｐゴシック" charset="0"/>
              </a:rPr>
              <a:t>Take PRN med</a:t>
            </a:r>
          </a:p>
          <a:p>
            <a:pPr marL="365760" indent="-283464" eaLnBrk="1" fontAlgn="auto" hangingPunct="1">
              <a:spcAft>
                <a:spcPts val="0"/>
              </a:spcAft>
              <a:buFont typeface="Wingdings 2"/>
              <a:buChar char=""/>
              <a:defRPr/>
            </a:pPr>
            <a:endParaRPr lang="en-US" dirty="0">
              <a:ea typeface="+mn-ea"/>
              <a:cs typeface="+mn-cs"/>
            </a:endParaRPr>
          </a:p>
        </p:txBody>
      </p:sp>
      <p:sp>
        <p:nvSpPr>
          <p:cNvPr id="225284" name="Slide Number Placeholder 5">
            <a:extLst>
              <a:ext uri="{FF2B5EF4-FFF2-40B4-BE49-F238E27FC236}">
                <a16:creationId xmlns:a16="http://schemas.microsoft.com/office/drawing/2014/main" id="{7BE8875B-93B4-E64A-6289-53439827BB65}"/>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fld id="{484B106C-7D66-CB48-BB7A-A261F373E2B0}" type="slidenum">
              <a:rPr lang="en-GB" altLang="en-US" sz="1200">
                <a:ea typeface="ＭＳ Ｐゴシック" panose="020B0600070205080204" pitchFamily="34" charset="-128"/>
              </a:rPr>
              <a:pPr/>
              <a:t>44</a:t>
            </a:fld>
            <a:endParaRPr lang="en-GB" altLang="en-US" sz="1200">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7" name="Rectangle 227336">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07" name="Rectangle 2">
            <a:extLst>
              <a:ext uri="{FF2B5EF4-FFF2-40B4-BE49-F238E27FC236}">
                <a16:creationId xmlns:a16="http://schemas.microsoft.com/office/drawing/2014/main" id="{47EEDD92-E27D-7848-8D3E-EB3DA66890D1}"/>
              </a:ext>
            </a:extLst>
          </p:cNvPr>
          <p:cNvSpPr>
            <a:spLocks noGrp="1" noChangeArrowheads="1"/>
          </p:cNvSpPr>
          <p:nvPr>
            <p:ph type="title"/>
          </p:nvPr>
        </p:nvSpPr>
        <p:spPr>
          <a:xfrm>
            <a:off x="482601" y="643467"/>
            <a:ext cx="2561709" cy="5571066"/>
          </a:xfrm>
        </p:spPr>
        <p:txBody>
          <a:bodyPr>
            <a:normAutofit/>
          </a:bodyPr>
          <a:lstStyle/>
          <a:p>
            <a:pPr eaLnBrk="1" hangingPunct="1">
              <a:defRPr/>
            </a:pPr>
            <a:r>
              <a:rPr lang="en-US" altLang="en-US" sz="2100">
                <a:solidFill>
                  <a:srgbClr val="FFFFFF"/>
                </a:solidFill>
                <a:latin typeface="Arial" panose="020B0604020202020204" pitchFamily="34" charset="0"/>
                <a:ea typeface="MS PGothic" panose="020B0600070205080204" pitchFamily="34" charset="-128"/>
                <a:cs typeface="Arial" panose="020B0604020202020204" pitchFamily="34" charset="0"/>
              </a:rPr>
              <a:t>Patient and Family Teaching </a:t>
            </a:r>
            <a:br>
              <a:rPr lang="en-US" altLang="en-US" sz="2100">
                <a:solidFill>
                  <a:srgbClr val="FFFFFF"/>
                </a:solidFill>
                <a:latin typeface="Arial" panose="020B0604020202020204" pitchFamily="34" charset="0"/>
                <a:ea typeface="MS PGothic" panose="020B0600070205080204" pitchFamily="34" charset="-128"/>
                <a:cs typeface="Arial" panose="020B0604020202020204" pitchFamily="34" charset="0"/>
              </a:rPr>
            </a:br>
            <a:r>
              <a:rPr lang="en-US" altLang="en-US" sz="2100">
                <a:solidFill>
                  <a:srgbClr val="FFFFFF"/>
                </a:solidFill>
                <a:latin typeface="Arial" panose="020B0604020202020204" pitchFamily="34" charset="0"/>
                <a:ea typeface="MS PGothic" panose="020B0600070205080204" pitchFamily="34" charset="-128"/>
                <a:cs typeface="Arial" panose="020B0604020202020204" pitchFamily="34" charset="0"/>
              </a:rPr>
              <a:t>for Schizophrenia</a:t>
            </a:r>
          </a:p>
        </p:txBody>
      </p:sp>
      <p:sp>
        <p:nvSpPr>
          <p:cNvPr id="227331" name="Slide Number Placeholder 4">
            <a:extLst>
              <a:ext uri="{FF2B5EF4-FFF2-40B4-BE49-F238E27FC236}">
                <a16:creationId xmlns:a16="http://schemas.microsoft.com/office/drawing/2014/main" id="{EAEE38AF-7C0A-E76D-9FE4-891E07911FED}"/>
              </a:ext>
            </a:extLst>
          </p:cNvPr>
          <p:cNvSpPr>
            <a:spLocks noGrp="1"/>
          </p:cNvSpPr>
          <p:nvPr>
            <p:ph type="sldNum" sz="quarter" idx="16"/>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6DC91B1F-E7BB-AD4A-BB17-19C47B1C103F}" type="slidenum">
              <a:rPr lang="en-GB" altLang="en-US" smtClean="0">
                <a:ea typeface="ＭＳ Ｐゴシック" panose="020B0600070205080204" pitchFamily="34" charset="-128"/>
              </a:rPr>
              <a:pPr>
                <a:spcAft>
                  <a:spcPts val="600"/>
                </a:spcAft>
              </a:pPr>
              <a:t>45</a:t>
            </a:fld>
            <a:endParaRPr lang="en-GB" altLang="en-US">
              <a:ea typeface="ＭＳ Ｐゴシック" panose="020B0600070205080204" pitchFamily="34" charset="-128"/>
            </a:endParaRPr>
          </a:p>
        </p:txBody>
      </p:sp>
      <p:graphicFrame>
        <p:nvGraphicFramePr>
          <p:cNvPr id="227333" name="Rectangle 3">
            <a:extLst>
              <a:ext uri="{FF2B5EF4-FFF2-40B4-BE49-F238E27FC236}">
                <a16:creationId xmlns:a16="http://schemas.microsoft.com/office/drawing/2014/main" id="{2DFBCD47-6BBA-57A2-A0E9-CF3FD7B23D9C}"/>
              </a:ext>
            </a:extLst>
          </p:cNvPr>
          <p:cNvGraphicFramePr>
            <a:graphicFrameLocks noGrp="1"/>
          </p:cNvGraphicFramePr>
          <p:nvPr>
            <p:ph sz="quarter" idx="13"/>
            <p:extLst>
              <p:ext uri="{D42A27DB-BD31-4B8C-83A1-F6EECF244321}">
                <p14:modId xmlns:p14="http://schemas.microsoft.com/office/powerpoint/2010/main" val="410665328"/>
              </p:ext>
            </p:extLst>
          </p:nvPr>
        </p:nvGraphicFramePr>
        <p:xfrm>
          <a:off x="3526911" y="112976"/>
          <a:ext cx="5491583" cy="6502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686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Title 2">
            <a:extLst>
              <a:ext uri="{FF2B5EF4-FFF2-40B4-BE49-F238E27FC236}">
                <a16:creationId xmlns:a16="http://schemas.microsoft.com/office/drawing/2014/main" id="{37A0C00F-5ADA-4825-BF98-0E1AE962EF10}"/>
              </a:ext>
            </a:extLst>
          </p:cNvPr>
          <p:cNvSpPr>
            <a:spLocks noGrp="1"/>
          </p:cNvSpPr>
          <p:nvPr>
            <p:ph type="title"/>
          </p:nvPr>
        </p:nvSpPr>
        <p:spPr/>
        <p:txBody>
          <a:bodyPr>
            <a:normAutofit/>
          </a:bodyPr>
          <a:lstStyle/>
          <a:p>
            <a:pPr eaLnBrk="1" hangingPunct="1"/>
            <a:r>
              <a:rPr lang="en-US" altLang="en-US">
                <a:ea typeface="ヒラギノ角ゴ Pro W3" pitchFamily="1" charset="-128"/>
              </a:rPr>
              <a:t>Evaluation</a:t>
            </a:r>
          </a:p>
        </p:txBody>
      </p:sp>
      <p:graphicFrame>
        <p:nvGraphicFramePr>
          <p:cNvPr id="103429" name="Content Placeholder 1">
            <a:extLst>
              <a:ext uri="{FF2B5EF4-FFF2-40B4-BE49-F238E27FC236}">
                <a16:creationId xmlns:a16="http://schemas.microsoft.com/office/drawing/2014/main" id="{C76E7644-3F33-47D7-7114-190D5899C369}"/>
              </a:ext>
            </a:extLst>
          </p:cNvPr>
          <p:cNvGraphicFramePr>
            <a:graphicFrameLocks noGrp="1"/>
          </p:cNvGraphicFramePr>
          <p:nvPr>
            <p:ph idx="1"/>
            <p:extLst>
              <p:ext uri="{D42A27DB-BD31-4B8C-83A1-F6EECF244321}">
                <p14:modId xmlns:p14="http://schemas.microsoft.com/office/powerpoint/2010/main" val="1660139462"/>
              </p:ext>
            </p:extLst>
          </p:nvPr>
        </p:nvGraphicFramePr>
        <p:xfrm>
          <a:off x="768095" y="1739154"/>
          <a:ext cx="7802163" cy="4533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52" name="Picture 104451" descr="A robot with human face">
            <a:extLst>
              <a:ext uri="{FF2B5EF4-FFF2-40B4-BE49-F238E27FC236}">
                <a16:creationId xmlns:a16="http://schemas.microsoft.com/office/drawing/2014/main" id="{B589C56E-0D61-2AAE-061A-686F78F30374}"/>
              </a:ext>
            </a:extLst>
          </p:cNvPr>
          <p:cNvPicPr>
            <a:picLocks noChangeAspect="1"/>
          </p:cNvPicPr>
          <p:nvPr/>
        </p:nvPicPr>
        <p:blipFill rotWithShape="1">
          <a:blip r:embed="rId3">
            <a:alphaModFix amt="45000"/>
          </a:blip>
          <a:srcRect l="2457" r="8564" b="-2"/>
          <a:stretch/>
        </p:blipFill>
        <p:spPr>
          <a:xfrm>
            <a:off x="20" y="-1"/>
            <a:ext cx="9141694" cy="6858000"/>
          </a:xfrm>
          <a:prstGeom prst="rect">
            <a:avLst/>
          </a:prstGeom>
        </p:spPr>
      </p:pic>
      <p:sp>
        <p:nvSpPr>
          <p:cNvPr id="104450" name="Title 1">
            <a:extLst>
              <a:ext uri="{FF2B5EF4-FFF2-40B4-BE49-F238E27FC236}">
                <a16:creationId xmlns:a16="http://schemas.microsoft.com/office/drawing/2014/main" id="{373E8547-CC2F-4A0D-BF2A-F022D2519F45}"/>
              </a:ext>
            </a:extLst>
          </p:cNvPr>
          <p:cNvSpPr>
            <a:spLocks noGrp="1"/>
          </p:cNvSpPr>
          <p:nvPr>
            <p:ph type="title"/>
          </p:nvPr>
        </p:nvSpPr>
        <p:spPr>
          <a:xfrm>
            <a:off x="482600" y="643467"/>
            <a:ext cx="5373505" cy="5571066"/>
          </a:xfrm>
        </p:spPr>
        <p:txBody>
          <a:bodyPr vert="horz" lIns="91440" tIns="45720" rIns="91440" bIns="45720" rtlCol="0" anchor="ctr">
            <a:normAutofit/>
          </a:bodyPr>
          <a:lstStyle/>
          <a:p>
            <a:pPr algn="r"/>
            <a:r>
              <a:rPr lang="en-US" altLang="en-US" sz="5700" kern="1200" cap="all" spc="200" baseline="0">
                <a:solidFill>
                  <a:schemeClr val="tx1"/>
                </a:solidFill>
                <a:latin typeface="+mj-lt"/>
                <a:ea typeface="+mj-ea"/>
                <a:cs typeface="+mj-cs"/>
              </a:rPr>
              <a:t>Treatment Modalities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4450"/>
                                        </p:tgtEl>
                                        <p:attrNameLst>
                                          <p:attrName>style.visibility</p:attrName>
                                        </p:attrNameLst>
                                      </p:cBhvr>
                                      <p:to>
                                        <p:strVal val="visible"/>
                                      </p:to>
                                    </p:set>
                                    <p:animEffect transition="in" filter="fade">
                                      <p:cBhvr>
                                        <p:cTn id="7" dur="4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607" name="Rectangle 11060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94" name="Title 1">
            <a:extLst>
              <a:ext uri="{FF2B5EF4-FFF2-40B4-BE49-F238E27FC236}">
                <a16:creationId xmlns:a16="http://schemas.microsoft.com/office/drawing/2014/main" id="{91EACA94-9E5A-4B69-A30F-599DF3178E0A}"/>
              </a:ext>
            </a:extLst>
          </p:cNvPr>
          <p:cNvSpPr>
            <a:spLocks noGrp="1"/>
          </p:cNvSpPr>
          <p:nvPr>
            <p:ph type="title"/>
          </p:nvPr>
        </p:nvSpPr>
        <p:spPr>
          <a:xfrm>
            <a:off x="768096" y="585216"/>
            <a:ext cx="2834314" cy="1003108"/>
          </a:xfrm>
        </p:spPr>
        <p:txBody>
          <a:bodyPr>
            <a:normAutofit/>
          </a:bodyPr>
          <a:lstStyle/>
          <a:p>
            <a:pPr eaLnBrk="1" hangingPunct="1"/>
            <a:r>
              <a:rPr lang="en-US" altLang="en-US" sz="3100" dirty="0">
                <a:solidFill>
                  <a:srgbClr val="FFFFFF"/>
                </a:solidFill>
                <a:ea typeface="ヒラギノ角ゴ Pro W3" pitchFamily="1" charset="-128"/>
              </a:rPr>
              <a:t>Biological: Pharmacotherapy</a:t>
            </a:r>
          </a:p>
        </p:txBody>
      </p:sp>
      <p:cxnSp>
        <p:nvCxnSpPr>
          <p:cNvPr id="110609" name="Straight Connector 11060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0595" name="Content Placeholder 2">
            <a:extLst>
              <a:ext uri="{FF2B5EF4-FFF2-40B4-BE49-F238E27FC236}">
                <a16:creationId xmlns:a16="http://schemas.microsoft.com/office/drawing/2014/main" id="{5928B10F-5133-4F46-9A4F-203F42DFDBD9}"/>
              </a:ext>
            </a:extLst>
          </p:cNvPr>
          <p:cNvSpPr>
            <a:spLocks noGrp="1"/>
          </p:cNvSpPr>
          <p:nvPr>
            <p:ph idx="1"/>
          </p:nvPr>
        </p:nvSpPr>
        <p:spPr>
          <a:xfrm>
            <a:off x="480060" y="1740724"/>
            <a:ext cx="3621337" cy="4964876"/>
          </a:xfrm>
        </p:spPr>
        <p:txBody>
          <a:bodyPr>
            <a:noAutofit/>
          </a:bodyPr>
          <a:lstStyle/>
          <a:p>
            <a:pPr eaLnBrk="1" hangingPunct="1"/>
            <a:r>
              <a:rPr lang="en-US" altLang="en-US" dirty="0">
                <a:solidFill>
                  <a:srgbClr val="FFFFFF"/>
                </a:solidFill>
                <a:ea typeface="ヒラギノ角ゴ Pro W3" pitchFamily="1" charset="-128"/>
              </a:rPr>
              <a:t>Antipsychotic medications</a:t>
            </a:r>
          </a:p>
          <a:p>
            <a:pPr lvl="1" eaLnBrk="1" hangingPunct="1"/>
            <a:r>
              <a:rPr lang="en-US" altLang="en-US" sz="2000" dirty="0">
                <a:solidFill>
                  <a:srgbClr val="FFFFFF"/>
                </a:solidFill>
              </a:rPr>
              <a:t>First-generation</a:t>
            </a:r>
          </a:p>
          <a:p>
            <a:pPr lvl="1" eaLnBrk="1" hangingPunct="1"/>
            <a:r>
              <a:rPr lang="en-US" altLang="en-US" sz="2000" dirty="0">
                <a:solidFill>
                  <a:srgbClr val="FFFFFF"/>
                </a:solidFill>
              </a:rPr>
              <a:t>Second-generation</a:t>
            </a:r>
          </a:p>
          <a:p>
            <a:pPr lvl="1" eaLnBrk="1" hangingPunct="1"/>
            <a:r>
              <a:rPr lang="en-US" altLang="en-US" sz="2000" dirty="0">
                <a:solidFill>
                  <a:srgbClr val="FFFFFF"/>
                </a:solidFill>
              </a:rPr>
              <a:t>Third-generation</a:t>
            </a:r>
          </a:p>
          <a:p>
            <a:pPr eaLnBrk="1" hangingPunct="1"/>
            <a:r>
              <a:rPr lang="en-US" altLang="en-US" dirty="0">
                <a:solidFill>
                  <a:srgbClr val="FFFFFF"/>
                </a:solidFill>
                <a:ea typeface="ヒラギノ角ゴ Pro W3" pitchFamily="1" charset="-128"/>
              </a:rPr>
              <a:t>Injectable antipsychotics</a:t>
            </a:r>
          </a:p>
          <a:p>
            <a:pPr lvl="1" eaLnBrk="1" hangingPunct="1"/>
            <a:r>
              <a:rPr lang="en-US" altLang="en-US" sz="2000" dirty="0">
                <a:solidFill>
                  <a:srgbClr val="FFFFFF"/>
                </a:solidFill>
              </a:rPr>
              <a:t>Short-acting</a:t>
            </a:r>
          </a:p>
          <a:p>
            <a:pPr lvl="1" eaLnBrk="1" hangingPunct="1"/>
            <a:r>
              <a:rPr lang="en-US" altLang="en-US" sz="2000" dirty="0">
                <a:solidFill>
                  <a:srgbClr val="FFFFFF"/>
                </a:solidFill>
              </a:rPr>
              <a:t>Long-acting </a:t>
            </a:r>
          </a:p>
          <a:p>
            <a:pPr lvl="2" eaLnBrk="1" hangingPunct="1"/>
            <a:r>
              <a:rPr lang="en-US" altLang="en-US" sz="2000" b="1" dirty="0">
                <a:solidFill>
                  <a:srgbClr val="FFFFFF"/>
                </a:solidFill>
              </a:rPr>
              <a:t>First-generation: </a:t>
            </a:r>
            <a:r>
              <a:rPr lang="en-US" altLang="en-US" sz="2000" dirty="0">
                <a:solidFill>
                  <a:srgbClr val="FFFFFF"/>
                </a:solidFill>
              </a:rPr>
              <a:t>haloperidol, fluphenazine decanoate</a:t>
            </a:r>
          </a:p>
          <a:p>
            <a:pPr lvl="2" eaLnBrk="1" hangingPunct="1"/>
            <a:r>
              <a:rPr lang="en-US" altLang="en-US" sz="2000" b="1" dirty="0">
                <a:solidFill>
                  <a:srgbClr val="FFFFFF"/>
                </a:solidFill>
              </a:rPr>
              <a:t>Second-generation: </a:t>
            </a:r>
            <a:r>
              <a:rPr lang="en-US" altLang="en-US" sz="2000" dirty="0">
                <a:solidFill>
                  <a:srgbClr val="FFFFFF"/>
                </a:solidFill>
              </a:rPr>
              <a:t>olanzapine pamoate, paliperidone palmitate</a:t>
            </a:r>
            <a:endParaRPr lang="en-US" altLang="en-US" sz="2000" b="1" dirty="0">
              <a:solidFill>
                <a:srgbClr val="FFFFFF"/>
              </a:solidFill>
            </a:endParaRPr>
          </a:p>
        </p:txBody>
      </p:sp>
      <p:pic>
        <p:nvPicPr>
          <p:cNvPr id="1028" name="Picture 4" descr="Long-acting injection to manage HIV - Scimex">
            <a:extLst>
              <a:ext uri="{FF2B5EF4-FFF2-40B4-BE49-F238E27FC236}">
                <a16:creationId xmlns:a16="http://schemas.microsoft.com/office/drawing/2014/main" id="{85EF8BC9-B493-2C10-49C1-170995AB9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20" r="42038"/>
          <a:stretch/>
        </p:blipFill>
        <p:spPr bwMode="auto">
          <a:xfrm>
            <a:off x="4572000" y="640080"/>
            <a:ext cx="4091940" cy="5577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20F460D-AABE-4D51-80C9-DED1CFF3802F}"/>
              </a:ext>
            </a:extLst>
          </p:cNvPr>
          <p:cNvSpPr>
            <a:spLocks noGrp="1"/>
          </p:cNvSpPr>
          <p:nvPr>
            <p:ph type="title"/>
          </p:nvPr>
        </p:nvSpPr>
        <p:spPr>
          <a:xfrm>
            <a:off x="768095" y="591671"/>
            <a:ext cx="7855952" cy="1075764"/>
          </a:xfrm>
        </p:spPr>
        <p:txBody>
          <a:bodyPr>
            <a:normAutofit fontScale="90000"/>
          </a:bodyPr>
          <a:lstStyle/>
          <a:p>
            <a:pPr algn="ctr" eaLnBrk="1" hangingPunct="1"/>
            <a:r>
              <a:rPr lang="en-US" altLang="en-US" dirty="0">
                <a:ea typeface="ヒラギノ角ゴ Pro W3" pitchFamily="1" charset="-128"/>
              </a:rPr>
              <a:t>First-Generation Antipsychotics (</a:t>
            </a:r>
            <a:r>
              <a:rPr lang="en-US" altLang="en-US" dirty="0" err="1">
                <a:ea typeface="ヒラギノ角ゴ Pro W3" pitchFamily="1" charset="-128"/>
              </a:rPr>
              <a:t>Typicals</a:t>
            </a:r>
            <a:r>
              <a:rPr lang="en-US" altLang="en-US" dirty="0">
                <a:ea typeface="ヒラギノ角ゴ Pro W3" pitchFamily="1" charset="-128"/>
              </a:rPr>
              <a:t>) </a:t>
            </a:r>
          </a:p>
        </p:txBody>
      </p:sp>
      <p:graphicFrame>
        <p:nvGraphicFramePr>
          <p:cNvPr id="112644" name="Rectangle 3">
            <a:extLst>
              <a:ext uri="{FF2B5EF4-FFF2-40B4-BE49-F238E27FC236}">
                <a16:creationId xmlns:a16="http://schemas.microsoft.com/office/drawing/2014/main" id="{1AB1051D-45F5-D17B-C60F-18279B1EDAD0}"/>
              </a:ext>
            </a:extLst>
          </p:cNvPr>
          <p:cNvGraphicFramePr>
            <a:graphicFrameLocks noGrp="1"/>
          </p:cNvGraphicFramePr>
          <p:nvPr>
            <p:ph idx="1"/>
            <p:extLst>
              <p:ext uri="{D42A27DB-BD31-4B8C-83A1-F6EECF244321}">
                <p14:modId xmlns:p14="http://schemas.microsoft.com/office/powerpoint/2010/main" val="2630483056"/>
              </p:ext>
            </p:extLst>
          </p:nvPr>
        </p:nvGraphicFramePr>
        <p:xfrm>
          <a:off x="768095" y="1667435"/>
          <a:ext cx="7999387" cy="4840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6A1D2B-8B83-42B3-8EB9-65DF7160508B}"/>
              </a:ext>
            </a:extLst>
          </p:cNvPr>
          <p:cNvSpPr>
            <a:spLocks noGrp="1"/>
          </p:cNvSpPr>
          <p:nvPr>
            <p:ph type="title"/>
          </p:nvPr>
        </p:nvSpPr>
        <p:spPr>
          <a:xfrm>
            <a:off x="768096" y="4952954"/>
            <a:ext cx="7290054" cy="1499616"/>
          </a:xfrm>
        </p:spPr>
        <p:txBody>
          <a:bodyPr>
            <a:normAutofit/>
          </a:bodyPr>
          <a:lstStyle/>
          <a:p>
            <a:pPr eaLnBrk="1" hangingPunct="1"/>
            <a:r>
              <a:rPr lang="en-US" altLang="en-US">
                <a:ea typeface="ヒラギノ角ゴ Pro W3" pitchFamily="1" charset="-128"/>
              </a:rPr>
              <a:t>Schizophrenia</a:t>
            </a:r>
          </a:p>
        </p:txBody>
      </p:sp>
      <p:graphicFrame>
        <p:nvGraphicFramePr>
          <p:cNvPr id="23557" name="Rectangle 3">
            <a:extLst>
              <a:ext uri="{FF2B5EF4-FFF2-40B4-BE49-F238E27FC236}">
                <a16:creationId xmlns:a16="http://schemas.microsoft.com/office/drawing/2014/main" id="{A1FFD68E-FF0C-F0CD-DB6F-C888FCD1C15E}"/>
              </a:ext>
            </a:extLst>
          </p:cNvPr>
          <p:cNvGraphicFramePr>
            <a:graphicFrameLocks noGrp="1"/>
          </p:cNvGraphicFramePr>
          <p:nvPr>
            <p:ph idx="1"/>
            <p:extLst>
              <p:ext uri="{D42A27DB-BD31-4B8C-83A1-F6EECF244321}">
                <p14:modId xmlns:p14="http://schemas.microsoft.com/office/powerpoint/2010/main" val="3118758440"/>
              </p:ext>
            </p:extLst>
          </p:nvPr>
        </p:nvGraphicFramePr>
        <p:xfrm>
          <a:off x="768095" y="645460"/>
          <a:ext cx="7784233" cy="4607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8E99209B-89DD-4D8D-B8F8-D5685041F246}"/>
              </a:ext>
            </a:extLst>
          </p:cNvPr>
          <p:cNvSpPr>
            <a:spLocks noGrp="1"/>
          </p:cNvSpPr>
          <p:nvPr>
            <p:ph type="title"/>
          </p:nvPr>
        </p:nvSpPr>
        <p:spPr>
          <a:xfrm>
            <a:off x="768095" y="286871"/>
            <a:ext cx="7290055" cy="1797961"/>
          </a:xfrm>
        </p:spPr>
        <p:txBody>
          <a:bodyPr>
            <a:normAutofit/>
          </a:bodyPr>
          <a:lstStyle/>
          <a:p>
            <a:pPr algn="ctr" eaLnBrk="1" hangingPunct="1"/>
            <a:r>
              <a:rPr lang="en-US" altLang="en-US" dirty="0">
                <a:ea typeface="ヒラギノ角ゴ Pro W3" pitchFamily="1" charset="-128"/>
              </a:rPr>
              <a:t>Second-Generation Antipsychotics (</a:t>
            </a:r>
            <a:r>
              <a:rPr lang="en-US" altLang="en-US" dirty="0" err="1">
                <a:ea typeface="ヒラギノ角ゴ Pro W3" pitchFamily="1" charset="-128"/>
              </a:rPr>
              <a:t>Atypicals</a:t>
            </a:r>
            <a:r>
              <a:rPr lang="en-US" altLang="en-US" dirty="0">
                <a:ea typeface="ヒラギノ角ゴ Pro W3" pitchFamily="1" charset="-128"/>
              </a:rPr>
              <a:t> or SGA’s) </a:t>
            </a:r>
          </a:p>
        </p:txBody>
      </p:sp>
      <p:cxnSp>
        <p:nvCxnSpPr>
          <p:cNvPr id="114702" name="Straight Connector 114701">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14693" name="Content Placeholder 2">
            <a:extLst>
              <a:ext uri="{FF2B5EF4-FFF2-40B4-BE49-F238E27FC236}">
                <a16:creationId xmlns:a16="http://schemas.microsoft.com/office/drawing/2014/main" id="{270D0437-85C9-4A6F-A230-88B42D95D792}"/>
              </a:ext>
            </a:extLst>
          </p:cNvPr>
          <p:cNvGraphicFramePr>
            <a:graphicFrameLocks noGrp="1"/>
          </p:cNvGraphicFramePr>
          <p:nvPr>
            <p:ph idx="1"/>
            <p:extLst>
              <p:ext uri="{D42A27DB-BD31-4B8C-83A1-F6EECF244321}">
                <p14:modId xmlns:p14="http://schemas.microsoft.com/office/powerpoint/2010/main" val="3022784496"/>
              </p:ext>
            </p:extLst>
          </p:nvPr>
        </p:nvGraphicFramePr>
        <p:xfrm>
          <a:off x="768095" y="1740724"/>
          <a:ext cx="7804403" cy="4568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7901AC31-37ED-43D6-AA25-3C662C56A6C8}"/>
              </a:ext>
            </a:extLst>
          </p:cNvPr>
          <p:cNvSpPr>
            <a:spLocks noGrp="1"/>
          </p:cNvSpPr>
          <p:nvPr>
            <p:ph type="title"/>
          </p:nvPr>
        </p:nvSpPr>
        <p:spPr/>
        <p:txBody>
          <a:bodyPr/>
          <a:lstStyle/>
          <a:p>
            <a:pPr algn="ctr" eaLnBrk="1" hangingPunct="1"/>
            <a:r>
              <a:rPr lang="en-US" altLang="en-US" dirty="0">
                <a:ea typeface="ヒラギノ角ゴ Pro W3" pitchFamily="1" charset="-128"/>
              </a:rPr>
              <a:t>Third-Generation Antipsychotics</a:t>
            </a:r>
          </a:p>
        </p:txBody>
      </p:sp>
      <p:graphicFrame>
        <p:nvGraphicFramePr>
          <p:cNvPr id="116743" name="Content Placeholder 2">
            <a:extLst>
              <a:ext uri="{FF2B5EF4-FFF2-40B4-BE49-F238E27FC236}">
                <a16:creationId xmlns:a16="http://schemas.microsoft.com/office/drawing/2014/main" id="{E3A7A174-331A-8C3C-D8AB-8B4847521015}"/>
              </a:ext>
            </a:extLst>
          </p:cNvPr>
          <p:cNvGraphicFramePr>
            <a:graphicFrameLocks noGrp="1"/>
          </p:cNvGraphicFramePr>
          <p:nvPr>
            <p:ph idx="1"/>
            <p:extLst>
              <p:ext uri="{D42A27DB-BD31-4B8C-83A1-F6EECF244321}">
                <p14:modId xmlns:p14="http://schemas.microsoft.com/office/powerpoint/2010/main" val="838185109"/>
              </p:ext>
            </p:extLst>
          </p:nvPr>
        </p:nvGraphicFramePr>
        <p:xfrm>
          <a:off x="537882" y="1649507"/>
          <a:ext cx="8156856" cy="4446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7451" name="Straight Connector 317450">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7453" name="Rectangle 317452">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42" name="Title 2">
            <a:extLst>
              <a:ext uri="{FF2B5EF4-FFF2-40B4-BE49-F238E27FC236}">
                <a16:creationId xmlns:a16="http://schemas.microsoft.com/office/drawing/2014/main" id="{67645D24-6B97-23CF-7A96-DB4D29F3E0B3}"/>
              </a:ext>
            </a:extLst>
          </p:cNvPr>
          <p:cNvSpPr>
            <a:spLocks noGrp="1"/>
          </p:cNvSpPr>
          <p:nvPr>
            <p:ph type="title"/>
          </p:nvPr>
        </p:nvSpPr>
        <p:spPr>
          <a:xfrm>
            <a:off x="285751" y="394447"/>
            <a:ext cx="3200398" cy="6076256"/>
          </a:xfrm>
        </p:spPr>
        <p:txBody>
          <a:bodyPr vert="horz" lIns="91440" tIns="45720" rIns="91440" bIns="45720" rtlCol="0" anchor="ctr">
            <a:normAutofit/>
          </a:bodyPr>
          <a:lstStyle/>
          <a:p>
            <a:br>
              <a:rPr lang="en-US" altLang="en-US" sz="2800" kern="1200" cap="all" spc="100" baseline="0" dirty="0">
                <a:solidFill>
                  <a:srgbClr val="FFFFFF"/>
                </a:solidFill>
                <a:latin typeface="+mn-lt"/>
                <a:ea typeface="+mj-ea"/>
                <a:cs typeface="+mj-cs"/>
              </a:rPr>
            </a:br>
            <a:r>
              <a:rPr lang="en-US" altLang="en-US" sz="2800" b="1" kern="1200" cap="all" spc="100" baseline="0" dirty="0">
                <a:solidFill>
                  <a:srgbClr val="FFFFFF"/>
                </a:solidFill>
                <a:latin typeface="+mn-lt"/>
                <a:ea typeface="+mj-ea"/>
                <a:cs typeface="+mj-cs"/>
              </a:rPr>
              <a:t>FDA Approves Janssen’s Treatment for Adults with Schizophrenia </a:t>
            </a:r>
            <a:br>
              <a:rPr lang="en-US" altLang="en-US" sz="2800" b="1" kern="1200" cap="all" spc="100" baseline="0" dirty="0">
                <a:solidFill>
                  <a:srgbClr val="FFFFFF"/>
                </a:solidFill>
                <a:latin typeface="+mn-lt"/>
                <a:ea typeface="+mj-ea"/>
                <a:cs typeface="+mj-cs"/>
              </a:rPr>
            </a:br>
            <a:r>
              <a:rPr lang="en-US" altLang="en-US" sz="2800" b="1" kern="1200" cap="all" spc="100" baseline="0" dirty="0">
                <a:solidFill>
                  <a:srgbClr val="FFFFFF"/>
                </a:solidFill>
                <a:latin typeface="+mn-lt"/>
                <a:ea typeface="+mj-ea"/>
                <a:cs typeface="+mj-cs"/>
              </a:rPr>
              <a:t>(September 2021)</a:t>
            </a:r>
            <a:br>
              <a:rPr lang="en-US" altLang="en-US" sz="2800" b="1" kern="1200" cap="all" spc="100" baseline="0" dirty="0">
                <a:solidFill>
                  <a:srgbClr val="FFFFFF"/>
                </a:solidFill>
                <a:latin typeface="+mn-lt"/>
                <a:ea typeface="+mj-ea"/>
                <a:cs typeface="+mj-cs"/>
              </a:rPr>
            </a:br>
            <a:endParaRPr lang="en-US" altLang="en-US" sz="2800" kern="1200" cap="all" spc="100" baseline="0" dirty="0">
              <a:solidFill>
                <a:srgbClr val="FFFFFF"/>
              </a:solidFill>
              <a:latin typeface="+mn-lt"/>
              <a:ea typeface="+mj-ea"/>
              <a:cs typeface="+mj-cs"/>
            </a:endParaRPr>
          </a:p>
        </p:txBody>
      </p:sp>
      <p:sp>
        <p:nvSpPr>
          <p:cNvPr id="5" name="Footer Placeholder 4">
            <a:extLst>
              <a:ext uri="{FF2B5EF4-FFF2-40B4-BE49-F238E27FC236}">
                <a16:creationId xmlns:a16="http://schemas.microsoft.com/office/drawing/2014/main" id="{CEAEBA05-6884-3547-B98B-3C7A27A5AE04}"/>
              </a:ext>
            </a:extLst>
          </p:cNvPr>
          <p:cNvSpPr>
            <a:spLocks noGrp="1"/>
          </p:cNvSpPr>
          <p:nvPr>
            <p:ph type="ftr" sz="quarter" idx="11"/>
          </p:nvPr>
        </p:nvSpPr>
        <p:spPr>
          <a:xfrm>
            <a:off x="3632199" y="6470704"/>
            <a:ext cx="4426094" cy="274320"/>
          </a:xfrm>
        </p:spPr>
        <p:txBody>
          <a:bodyPr vert="horz" lIns="91440" tIns="45720" rIns="91440" bIns="45720" rtlCol="0" anchor="ctr">
            <a:normAutofit/>
          </a:bodyPr>
          <a:lstStyle/>
          <a:p>
            <a:pPr defTabSz="457200" eaLnBrk="1" hangingPunct="1">
              <a:spcAft>
                <a:spcPts val="600"/>
              </a:spcAft>
              <a:defRPr/>
            </a:pPr>
            <a:r>
              <a:rPr lang="en-US" altLang="en-US" kern="1200" cap="all" baseline="0" dirty="0">
                <a:solidFill>
                  <a:schemeClr val="tx1">
                    <a:lumMod val="95000"/>
                    <a:lumOff val="5000"/>
                  </a:schemeClr>
                </a:solidFill>
                <a:latin typeface="+mj-lt"/>
                <a:ea typeface="+mn-ea"/>
                <a:cs typeface="+mn-cs"/>
              </a:rPr>
              <a:t>Copyright © 2014, 2010, 2006 by Saunders, an imprint of Elsevier Inc.</a:t>
            </a:r>
          </a:p>
        </p:txBody>
      </p:sp>
      <p:sp>
        <p:nvSpPr>
          <p:cNvPr id="4" name="Slide Number Placeholder 3">
            <a:extLst>
              <a:ext uri="{FF2B5EF4-FFF2-40B4-BE49-F238E27FC236}">
                <a16:creationId xmlns:a16="http://schemas.microsoft.com/office/drawing/2014/main" id="{F49BA232-35F2-8142-B27B-28414A5CD738}"/>
              </a:ext>
            </a:extLst>
          </p:cNvPr>
          <p:cNvSpPr>
            <a:spLocks noGrp="1"/>
          </p:cNvSpPr>
          <p:nvPr>
            <p:ph type="sldNum" sz="quarter" idx="10"/>
          </p:nvPr>
        </p:nvSpPr>
        <p:spPr>
          <a:xfrm>
            <a:off x="8127999" y="6470704"/>
            <a:ext cx="730251" cy="274320"/>
          </a:xfrm>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r>
              <a:rPr lang="en-US" altLang="en-US" kern="1200" dirty="0">
                <a:solidFill>
                  <a:schemeClr val="tx1">
                    <a:lumMod val="95000"/>
                    <a:lumOff val="5000"/>
                  </a:schemeClr>
                </a:solidFill>
                <a:latin typeface="+mj-lt"/>
                <a:ea typeface="+mn-ea"/>
                <a:cs typeface="+mn-cs"/>
              </a:rPr>
              <a:t> </a:t>
            </a:r>
            <a:fld id="{4650908E-029F-F040-9B60-7C169290D9DC}" type="slidenum">
              <a:rPr lang="en-US" altLang="en-US" kern="1200" dirty="0">
                <a:solidFill>
                  <a:schemeClr val="tx1">
                    <a:lumMod val="95000"/>
                    <a:lumOff val="5000"/>
                  </a:schemeClr>
                </a:solidFill>
                <a:latin typeface="+mj-lt"/>
                <a:ea typeface="+mn-ea"/>
                <a:cs typeface="+mn-cs"/>
              </a:rPr>
              <a:pPr defTabSz="457200" eaLnBrk="1" hangingPunct="1">
                <a:spcAft>
                  <a:spcPts val="600"/>
                </a:spcAft>
              </a:pPr>
              <a:t>52</a:t>
            </a:fld>
            <a:endParaRPr lang="en-US" altLang="en-US" kern="1200" dirty="0">
              <a:solidFill>
                <a:schemeClr val="tx1">
                  <a:lumMod val="95000"/>
                  <a:lumOff val="5000"/>
                </a:schemeClr>
              </a:solidFill>
              <a:latin typeface="+mj-lt"/>
              <a:ea typeface="+mn-ea"/>
              <a:cs typeface="+mn-cs"/>
            </a:endParaRPr>
          </a:p>
        </p:txBody>
      </p:sp>
      <p:sp>
        <p:nvSpPr>
          <p:cNvPr id="317445" name="TextBox 5">
            <a:extLst>
              <a:ext uri="{FF2B5EF4-FFF2-40B4-BE49-F238E27FC236}">
                <a16:creationId xmlns:a16="http://schemas.microsoft.com/office/drawing/2014/main" id="{8D1C061F-3981-2F9E-5CCE-13D7A7CE3263}"/>
              </a:ext>
            </a:extLst>
          </p:cNvPr>
          <p:cNvSpPr txBox="1">
            <a:spLocks noChangeArrowheads="1"/>
          </p:cNvSpPr>
          <p:nvPr/>
        </p:nvSpPr>
        <p:spPr bwMode="auto">
          <a:xfrm>
            <a:off x="4133850" y="-3048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endParaRPr lang="en-US" altLang="en-US"/>
          </a:p>
        </p:txBody>
      </p:sp>
      <p:graphicFrame>
        <p:nvGraphicFramePr>
          <p:cNvPr id="317447" name="Content Placeholder 1">
            <a:extLst>
              <a:ext uri="{FF2B5EF4-FFF2-40B4-BE49-F238E27FC236}">
                <a16:creationId xmlns:a16="http://schemas.microsoft.com/office/drawing/2014/main" id="{4218190D-AA46-7C3B-D8D1-23F4E18BA8FA}"/>
              </a:ext>
            </a:extLst>
          </p:cNvPr>
          <p:cNvGraphicFramePr>
            <a:graphicFrameLocks noGrp="1"/>
          </p:cNvGraphicFramePr>
          <p:nvPr>
            <p:ph idx="1"/>
            <p:extLst>
              <p:ext uri="{D42A27DB-BD31-4B8C-83A1-F6EECF244321}">
                <p14:modId xmlns:p14="http://schemas.microsoft.com/office/powerpoint/2010/main" val="303377437"/>
              </p:ext>
            </p:extLst>
          </p:nvPr>
        </p:nvGraphicFramePr>
        <p:xfrm>
          <a:off x="3801035" y="251012"/>
          <a:ext cx="5057215" cy="6219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9624" name="Straight Connector 239623">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9618" name="Title 2">
            <a:extLst>
              <a:ext uri="{FF2B5EF4-FFF2-40B4-BE49-F238E27FC236}">
                <a16:creationId xmlns:a16="http://schemas.microsoft.com/office/drawing/2014/main" id="{BCB05922-3847-166D-31A2-3A475BE29670}"/>
              </a:ext>
            </a:extLst>
          </p:cNvPr>
          <p:cNvSpPr>
            <a:spLocks noGrp="1"/>
          </p:cNvSpPr>
          <p:nvPr>
            <p:ph type="title"/>
          </p:nvPr>
        </p:nvSpPr>
        <p:spPr>
          <a:xfrm>
            <a:off x="768096" y="585216"/>
            <a:ext cx="7290054" cy="1499616"/>
          </a:xfrm>
        </p:spPr>
        <p:txBody>
          <a:bodyPr vert="horz" lIns="91440" tIns="45720" rIns="91440" bIns="45720" rtlCol="0" anchor="ctr">
            <a:normAutofit/>
          </a:bodyPr>
          <a:lstStyle/>
          <a:p>
            <a:r>
              <a:rPr lang="en-US" altLang="en-US" sz="5000" kern="1200" cap="all" spc="100" baseline="0" dirty="0">
                <a:solidFill>
                  <a:schemeClr val="tx1">
                    <a:lumMod val="95000"/>
                    <a:lumOff val="5000"/>
                  </a:schemeClr>
                </a:solidFill>
                <a:latin typeface="+mj-lt"/>
                <a:ea typeface="+mj-ea"/>
                <a:cs typeface="+mj-cs"/>
              </a:rPr>
              <a:t>Side Effects</a:t>
            </a:r>
          </a:p>
        </p:txBody>
      </p:sp>
      <p:sp>
        <p:nvSpPr>
          <p:cNvPr id="5" name="Footer Placeholder 4">
            <a:extLst>
              <a:ext uri="{FF2B5EF4-FFF2-40B4-BE49-F238E27FC236}">
                <a16:creationId xmlns:a16="http://schemas.microsoft.com/office/drawing/2014/main" id="{2499AA65-717E-3D40-8561-D92E7F2B9D14}"/>
              </a:ext>
            </a:extLst>
          </p:cNvPr>
          <p:cNvSpPr>
            <a:spLocks noGrp="1"/>
          </p:cNvSpPr>
          <p:nvPr>
            <p:ph type="ftr" sz="quarter" idx="11"/>
          </p:nvPr>
        </p:nvSpPr>
        <p:spPr>
          <a:xfrm>
            <a:off x="3632199" y="6470704"/>
            <a:ext cx="4426094" cy="274320"/>
          </a:xfrm>
        </p:spPr>
        <p:txBody>
          <a:bodyPr vert="horz" lIns="91440" tIns="45720" rIns="91440" bIns="45720" rtlCol="0" anchor="ctr">
            <a:normAutofit/>
          </a:bodyPr>
          <a:lstStyle/>
          <a:p>
            <a:pPr defTabSz="457200" eaLnBrk="1" hangingPunct="1">
              <a:spcAft>
                <a:spcPts val="600"/>
              </a:spcAft>
              <a:defRPr/>
            </a:pPr>
            <a:r>
              <a:rPr lang="en-US" altLang="en-US" kern="1200" cap="all" baseline="0" dirty="0">
                <a:solidFill>
                  <a:schemeClr val="tx1">
                    <a:lumMod val="95000"/>
                    <a:lumOff val="5000"/>
                  </a:schemeClr>
                </a:solidFill>
                <a:latin typeface="+mj-lt"/>
                <a:ea typeface="+mn-ea"/>
                <a:cs typeface="+mn-cs"/>
              </a:rPr>
              <a:t>Copyright © 2014, 2010, 2006 by Saunders, an imprint of Elsevier Inc.</a:t>
            </a:r>
          </a:p>
        </p:txBody>
      </p:sp>
      <p:sp>
        <p:nvSpPr>
          <p:cNvPr id="4" name="Slide Number Placeholder 3">
            <a:extLst>
              <a:ext uri="{FF2B5EF4-FFF2-40B4-BE49-F238E27FC236}">
                <a16:creationId xmlns:a16="http://schemas.microsoft.com/office/drawing/2014/main" id="{07628824-E83C-814A-BE79-78BBE8B5FBC7}"/>
              </a:ext>
            </a:extLst>
          </p:cNvPr>
          <p:cNvSpPr>
            <a:spLocks noGrp="1"/>
          </p:cNvSpPr>
          <p:nvPr>
            <p:ph type="sldNum" sz="quarter" idx="10"/>
          </p:nvPr>
        </p:nvSpPr>
        <p:spPr>
          <a:xfrm>
            <a:off x="8127999" y="6470704"/>
            <a:ext cx="730251" cy="274320"/>
          </a:xfrm>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r>
              <a:rPr lang="en-US" altLang="en-US" kern="1200" dirty="0">
                <a:solidFill>
                  <a:schemeClr val="tx1">
                    <a:lumMod val="95000"/>
                    <a:lumOff val="5000"/>
                  </a:schemeClr>
                </a:solidFill>
                <a:latin typeface="+mj-lt"/>
                <a:ea typeface="+mn-ea"/>
                <a:cs typeface="+mn-cs"/>
              </a:rPr>
              <a:t> </a:t>
            </a:r>
            <a:fld id="{95403633-B0D8-4E45-8967-362D98C35BC5}" type="slidenum">
              <a:rPr lang="en-US" altLang="en-US" kern="1200" dirty="0">
                <a:solidFill>
                  <a:schemeClr val="tx1">
                    <a:lumMod val="95000"/>
                    <a:lumOff val="5000"/>
                  </a:schemeClr>
                </a:solidFill>
                <a:latin typeface="+mj-lt"/>
                <a:ea typeface="+mn-ea"/>
                <a:cs typeface="+mn-cs"/>
              </a:rPr>
              <a:pPr defTabSz="457200" eaLnBrk="1" hangingPunct="1">
                <a:spcAft>
                  <a:spcPts val="600"/>
                </a:spcAft>
              </a:pPr>
              <a:t>53</a:t>
            </a:fld>
            <a:endParaRPr lang="en-US" altLang="en-US" kern="1200" dirty="0">
              <a:solidFill>
                <a:schemeClr val="tx1">
                  <a:lumMod val="95000"/>
                  <a:lumOff val="5000"/>
                </a:schemeClr>
              </a:solidFill>
              <a:latin typeface="+mj-lt"/>
              <a:ea typeface="+mn-ea"/>
              <a:cs typeface="+mn-cs"/>
            </a:endParaRPr>
          </a:p>
        </p:txBody>
      </p:sp>
      <p:graphicFrame>
        <p:nvGraphicFramePr>
          <p:cNvPr id="239620" name="Content Placeholder 1">
            <a:extLst>
              <a:ext uri="{FF2B5EF4-FFF2-40B4-BE49-F238E27FC236}">
                <a16:creationId xmlns:a16="http://schemas.microsoft.com/office/drawing/2014/main" id="{982A3FE3-EB6A-450A-0070-ABA38BBB928C}"/>
              </a:ext>
            </a:extLst>
          </p:cNvPr>
          <p:cNvGraphicFramePr>
            <a:graphicFrameLocks noGrp="1"/>
          </p:cNvGraphicFramePr>
          <p:nvPr>
            <p:ph idx="1"/>
            <p:extLst>
              <p:ext uri="{D42A27DB-BD31-4B8C-83A1-F6EECF244321}">
                <p14:modId xmlns:p14="http://schemas.microsoft.com/office/powerpoint/2010/main" val="39982857"/>
              </p:ext>
            </p:extLst>
          </p:nvPr>
        </p:nvGraphicFramePr>
        <p:xfrm>
          <a:off x="571501" y="1740724"/>
          <a:ext cx="7486650" cy="4568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Content Placeholder 6">
            <a:extLst>
              <a:ext uri="{FF2B5EF4-FFF2-40B4-BE49-F238E27FC236}">
                <a16:creationId xmlns:a16="http://schemas.microsoft.com/office/drawing/2014/main" id="{654DB1F1-9464-994B-B310-2C70000EC3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225" y="933450"/>
            <a:ext cx="8583613" cy="5495925"/>
          </a:xfrm>
        </p:spPr>
      </p:pic>
      <p:sp>
        <p:nvSpPr>
          <p:cNvPr id="240642" name="Title 2">
            <a:extLst>
              <a:ext uri="{FF2B5EF4-FFF2-40B4-BE49-F238E27FC236}">
                <a16:creationId xmlns:a16="http://schemas.microsoft.com/office/drawing/2014/main" id="{CF295827-CF0F-3421-DDCC-D8A57B8DA3E4}"/>
              </a:ext>
            </a:extLst>
          </p:cNvPr>
          <p:cNvSpPr>
            <a:spLocks noGrp="1"/>
          </p:cNvSpPr>
          <p:nvPr>
            <p:ph type="title"/>
          </p:nvPr>
        </p:nvSpPr>
        <p:spPr>
          <a:xfrm>
            <a:off x="276225" y="228600"/>
            <a:ext cx="8591550" cy="704850"/>
          </a:xfrm>
        </p:spPr>
        <p:txBody>
          <a:bodyPr/>
          <a:lstStyle/>
          <a:p>
            <a:pPr algn="ctr"/>
            <a:r>
              <a:rPr lang="en-US" altLang="en-US">
                <a:cs typeface="Tunga" panose="020B0502040204020203" pitchFamily="34" charset="0"/>
              </a:rPr>
              <a:t>Extrapyramidal Side Effects</a:t>
            </a:r>
          </a:p>
        </p:txBody>
      </p:sp>
      <p:sp>
        <p:nvSpPr>
          <p:cNvPr id="4" name="Slide Number Placeholder 3">
            <a:extLst>
              <a:ext uri="{FF2B5EF4-FFF2-40B4-BE49-F238E27FC236}">
                <a16:creationId xmlns:a16="http://schemas.microsoft.com/office/drawing/2014/main" id="{280A49C2-5B1E-8A49-B1BD-74C9CC532AE5}"/>
              </a:ext>
            </a:extLst>
          </p:cNvPr>
          <p:cNvSpPr>
            <a:spLocks noGrp="1"/>
          </p:cNvSpPr>
          <p:nvPr>
            <p:ph type="sldNum" sz="quarter" idx="10"/>
          </p:nvPr>
        </p:nvSpPr>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GB" altLang="en-US" sz="1500">
                <a:solidFill>
                  <a:schemeClr val="tx2"/>
                </a:solidFill>
              </a:rPr>
              <a:t> </a:t>
            </a:r>
            <a:fld id="{05AB28AD-3493-4446-9984-FD0BCA754CCA}" type="slidenum">
              <a:rPr lang="en-GB" altLang="en-US" sz="1500">
                <a:solidFill>
                  <a:schemeClr val="tx2"/>
                </a:solidFill>
              </a:rPr>
              <a:pPr>
                <a:lnSpc>
                  <a:spcPct val="80000"/>
                </a:lnSpc>
              </a:pPr>
              <a:t>54</a:t>
            </a:fld>
            <a:endParaRPr lang="en-GB" altLang="en-US" sz="1500">
              <a:solidFill>
                <a:schemeClr val="tx2"/>
              </a:solidFill>
            </a:endParaRPr>
          </a:p>
        </p:txBody>
      </p:sp>
      <p:sp>
        <p:nvSpPr>
          <p:cNvPr id="5" name="Footer Placeholder 4">
            <a:extLst>
              <a:ext uri="{FF2B5EF4-FFF2-40B4-BE49-F238E27FC236}">
                <a16:creationId xmlns:a16="http://schemas.microsoft.com/office/drawing/2014/main" id="{40249790-D25D-A74E-8EBE-3EBD4E2ABC7A}"/>
              </a:ext>
            </a:extLst>
          </p:cNvPr>
          <p:cNvSpPr>
            <a:spLocks noGrp="1"/>
          </p:cNvSpPr>
          <p:nvPr>
            <p:ph type="ftr" sz="quarter" idx="11"/>
          </p:nvPr>
        </p:nvSpPr>
        <p:spPr/>
        <p:txBody>
          <a:bodyPr>
            <a:normAutofit/>
          </a:bodyPr>
          <a:lstStyle/>
          <a:p>
            <a:pPr>
              <a:defRPr/>
            </a:pPr>
            <a:r>
              <a:rPr lang="en-US" altLang="en-US"/>
              <a:t>Copyright © 2014, 2010, 2006 by Saunders, an imprint of Elsevier Inc.</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2714" name="Straight Connector 242713">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42722" name="Rectangle 242715">
            <a:extLst>
              <a:ext uri="{FF2B5EF4-FFF2-40B4-BE49-F238E27FC236}">
                <a16:creationId xmlns:a16="http://schemas.microsoft.com/office/drawing/2014/main" id="{883F9AA6-0DA9-4F38-AA8A-C355838EB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09" name="Title 2">
            <a:extLst>
              <a:ext uri="{FF2B5EF4-FFF2-40B4-BE49-F238E27FC236}">
                <a16:creationId xmlns:a16="http://schemas.microsoft.com/office/drawing/2014/main" id="{9F7A8CD5-1D4E-08E7-6659-DA4CF6B3D692}"/>
              </a:ext>
            </a:extLst>
          </p:cNvPr>
          <p:cNvSpPr>
            <a:spLocks noGrp="1"/>
          </p:cNvSpPr>
          <p:nvPr>
            <p:ph type="title"/>
          </p:nvPr>
        </p:nvSpPr>
        <p:spPr>
          <a:xfrm>
            <a:off x="768095" y="5262136"/>
            <a:ext cx="7804357" cy="1190433"/>
          </a:xfrm>
        </p:spPr>
        <p:txBody>
          <a:bodyPr vert="horz" lIns="91440" tIns="45720" rIns="91440" bIns="45720" rtlCol="0" anchor="ctr">
            <a:normAutofit/>
          </a:bodyPr>
          <a:lstStyle/>
          <a:p>
            <a:r>
              <a:rPr lang="en-US" altLang="en-US" sz="5000" kern="1200" cap="all" spc="100" baseline="0" dirty="0">
                <a:solidFill>
                  <a:schemeClr val="tx1">
                    <a:lumMod val="95000"/>
                    <a:lumOff val="5000"/>
                  </a:schemeClr>
                </a:solidFill>
                <a:latin typeface="+mj-lt"/>
                <a:ea typeface="+mj-ea"/>
                <a:cs typeface="+mj-cs"/>
              </a:rPr>
              <a:t>Summary - EPS Symptom Treatment</a:t>
            </a:r>
          </a:p>
        </p:txBody>
      </p:sp>
      <p:cxnSp>
        <p:nvCxnSpPr>
          <p:cNvPr id="242723" name="Straight Connector 242717">
            <a:extLst>
              <a:ext uri="{FF2B5EF4-FFF2-40B4-BE49-F238E27FC236}">
                <a16:creationId xmlns:a16="http://schemas.microsoft.com/office/drawing/2014/main" id="{5C45FA27-EB18-4E04-8C96-68F7A0BC1D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6213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8837BE3F-C623-A947-B557-6D589BB8BD51}"/>
              </a:ext>
            </a:extLst>
          </p:cNvPr>
          <p:cNvSpPr>
            <a:spLocks noGrp="1"/>
          </p:cNvSpPr>
          <p:nvPr>
            <p:ph type="ftr" sz="quarter" idx="11"/>
          </p:nvPr>
        </p:nvSpPr>
        <p:spPr>
          <a:xfrm>
            <a:off x="3632199" y="6470704"/>
            <a:ext cx="4426094" cy="274320"/>
          </a:xfrm>
        </p:spPr>
        <p:txBody>
          <a:bodyPr vert="horz" lIns="91440" tIns="45720" rIns="91440" bIns="45720" rtlCol="0" anchor="ctr">
            <a:normAutofit/>
          </a:bodyPr>
          <a:lstStyle/>
          <a:p>
            <a:pPr defTabSz="457200" eaLnBrk="1" hangingPunct="1">
              <a:spcAft>
                <a:spcPts val="600"/>
              </a:spcAft>
              <a:defRPr/>
            </a:pPr>
            <a:r>
              <a:rPr lang="en-US" altLang="en-US" kern="1200" cap="all" baseline="0" dirty="0">
                <a:solidFill>
                  <a:schemeClr val="tx1">
                    <a:lumMod val="95000"/>
                    <a:lumOff val="5000"/>
                  </a:schemeClr>
                </a:solidFill>
                <a:latin typeface="+mj-lt"/>
                <a:ea typeface="+mn-ea"/>
                <a:cs typeface="+mn-cs"/>
              </a:rPr>
              <a:t>Copyright © 2014, 2010, 2006 by Saunders, an imprint of Elsevier Inc.</a:t>
            </a:r>
          </a:p>
        </p:txBody>
      </p:sp>
      <p:sp>
        <p:nvSpPr>
          <p:cNvPr id="4" name="Slide Number Placeholder 3">
            <a:extLst>
              <a:ext uri="{FF2B5EF4-FFF2-40B4-BE49-F238E27FC236}">
                <a16:creationId xmlns:a16="http://schemas.microsoft.com/office/drawing/2014/main" id="{50C88929-35E9-AE44-865C-A9B7E817DC6F}"/>
              </a:ext>
            </a:extLst>
          </p:cNvPr>
          <p:cNvSpPr>
            <a:spLocks noGrp="1"/>
          </p:cNvSpPr>
          <p:nvPr>
            <p:ph type="sldNum" sz="quarter" idx="10"/>
          </p:nvPr>
        </p:nvSpPr>
        <p:spPr>
          <a:xfrm>
            <a:off x="8127999" y="6470704"/>
            <a:ext cx="730251" cy="274320"/>
          </a:xfrm>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r>
              <a:rPr lang="en-US" altLang="en-US" kern="1200" dirty="0">
                <a:solidFill>
                  <a:schemeClr val="tx1">
                    <a:lumMod val="95000"/>
                    <a:lumOff val="5000"/>
                  </a:schemeClr>
                </a:solidFill>
                <a:latin typeface="+mj-lt"/>
                <a:ea typeface="+mn-ea"/>
                <a:cs typeface="+mn-cs"/>
              </a:rPr>
              <a:t> </a:t>
            </a:r>
            <a:fld id="{E2A82449-1080-9D4A-86ED-5E176D16C76A}" type="slidenum">
              <a:rPr lang="en-US" altLang="en-US" kern="1200" dirty="0">
                <a:solidFill>
                  <a:schemeClr val="tx1">
                    <a:lumMod val="95000"/>
                    <a:lumOff val="5000"/>
                  </a:schemeClr>
                </a:solidFill>
                <a:latin typeface="+mj-lt"/>
                <a:ea typeface="+mn-ea"/>
                <a:cs typeface="+mn-cs"/>
              </a:rPr>
              <a:pPr defTabSz="457200" eaLnBrk="1" hangingPunct="1">
                <a:spcAft>
                  <a:spcPts val="600"/>
                </a:spcAft>
              </a:pPr>
              <a:t>55</a:t>
            </a:fld>
            <a:endParaRPr lang="en-US" altLang="en-US" kern="1200" dirty="0">
              <a:solidFill>
                <a:schemeClr val="tx1">
                  <a:lumMod val="95000"/>
                  <a:lumOff val="5000"/>
                </a:schemeClr>
              </a:solidFill>
              <a:latin typeface="+mj-lt"/>
              <a:ea typeface="+mn-ea"/>
              <a:cs typeface="+mn-cs"/>
            </a:endParaRPr>
          </a:p>
        </p:txBody>
      </p:sp>
      <p:graphicFrame>
        <p:nvGraphicFramePr>
          <p:cNvPr id="6" name="Content Placeholder 5">
            <a:extLst>
              <a:ext uri="{FF2B5EF4-FFF2-40B4-BE49-F238E27FC236}">
                <a16:creationId xmlns:a16="http://schemas.microsoft.com/office/drawing/2014/main" id="{C0C79553-273C-1943-AB3D-7136B0A770C3}"/>
              </a:ext>
            </a:extLst>
          </p:cNvPr>
          <p:cNvGraphicFramePr>
            <a:graphicFrameLocks noGrp="1"/>
          </p:cNvGraphicFramePr>
          <p:nvPr>
            <p:ph idx="1"/>
            <p:extLst>
              <p:ext uri="{D42A27DB-BD31-4B8C-83A1-F6EECF244321}">
                <p14:modId xmlns:p14="http://schemas.microsoft.com/office/powerpoint/2010/main" val="3543065133"/>
              </p:ext>
            </p:extLst>
          </p:nvPr>
        </p:nvGraphicFramePr>
        <p:xfrm>
          <a:off x="667531" y="405430"/>
          <a:ext cx="7904935" cy="4687749"/>
        </p:xfrm>
        <a:graphic>
          <a:graphicData uri="http://schemas.openxmlformats.org/drawingml/2006/table">
            <a:tbl>
              <a:tblPr firstRow="1" bandRow="1">
                <a:tableStyleId>{5C22544A-7EE6-4342-B048-85BDC9FD1C3A}</a:tableStyleId>
              </a:tblPr>
              <a:tblGrid>
                <a:gridCol w="2969128">
                  <a:extLst>
                    <a:ext uri="{9D8B030D-6E8A-4147-A177-3AD203B41FA5}">
                      <a16:colId xmlns:a16="http://schemas.microsoft.com/office/drawing/2014/main" val="3328000389"/>
                    </a:ext>
                  </a:extLst>
                </a:gridCol>
                <a:gridCol w="4935807">
                  <a:extLst>
                    <a:ext uri="{9D8B030D-6E8A-4147-A177-3AD203B41FA5}">
                      <a16:colId xmlns:a16="http://schemas.microsoft.com/office/drawing/2014/main" val="229846880"/>
                    </a:ext>
                  </a:extLst>
                </a:gridCol>
              </a:tblGrid>
              <a:tr h="329469">
                <a:tc>
                  <a:txBody>
                    <a:bodyPr/>
                    <a:lstStyle/>
                    <a:p>
                      <a:r>
                        <a:rPr lang="en-US" sz="1600"/>
                        <a:t>Side effect</a:t>
                      </a:r>
                    </a:p>
                  </a:txBody>
                  <a:tcPr marL="60881" marR="60881" marT="30435" marB="30435" anchor="ctr"/>
                </a:tc>
                <a:tc>
                  <a:txBody>
                    <a:bodyPr/>
                    <a:lstStyle/>
                    <a:p>
                      <a:r>
                        <a:rPr lang="en-US" sz="1600" dirty="0"/>
                        <a:t>Treatment options</a:t>
                      </a:r>
                    </a:p>
                  </a:txBody>
                  <a:tcPr marL="60881" marR="60881" marT="30435" marB="30435" anchor="ctr"/>
                </a:tc>
                <a:extLst>
                  <a:ext uri="{0D108BD9-81ED-4DB2-BD59-A6C34878D82A}">
                    <a16:rowId xmlns:a16="http://schemas.microsoft.com/office/drawing/2014/main" val="2964683528"/>
                  </a:ext>
                </a:extLst>
              </a:tr>
              <a:tr h="593122">
                <a:tc>
                  <a:txBody>
                    <a:bodyPr/>
                    <a:lstStyle/>
                    <a:p>
                      <a:r>
                        <a:rPr lang="en-US" sz="1800"/>
                        <a:t>Acute dystonia</a:t>
                      </a:r>
                    </a:p>
                  </a:txBody>
                  <a:tcPr marL="60881" marR="60881" marT="30435" marB="30435"/>
                </a:tc>
                <a:tc>
                  <a:txBody>
                    <a:bodyPr/>
                    <a:lstStyle/>
                    <a:p>
                      <a:pPr>
                        <a:buFont typeface="Arial" panose="020B0604020202020204" pitchFamily="34" charset="0"/>
                        <a:buChar char="•"/>
                      </a:pPr>
                      <a:r>
                        <a:rPr lang="en-US" sz="1800"/>
                        <a:t>Anticholinergic (benztropine) </a:t>
                      </a:r>
                    </a:p>
                    <a:p>
                      <a:pPr>
                        <a:buFont typeface="Arial" panose="020B0604020202020204" pitchFamily="34" charset="0"/>
                        <a:buChar char="•"/>
                      </a:pPr>
                      <a:r>
                        <a:rPr lang="en-US" sz="1800"/>
                        <a:t>Antihistamine (diphenhydramine)</a:t>
                      </a:r>
                    </a:p>
                  </a:txBody>
                  <a:tcPr marL="60881" marR="60881" marT="30435" marB="30435"/>
                </a:tc>
                <a:extLst>
                  <a:ext uri="{0D108BD9-81ED-4DB2-BD59-A6C34878D82A}">
                    <a16:rowId xmlns:a16="http://schemas.microsoft.com/office/drawing/2014/main" val="801967538"/>
                  </a:ext>
                </a:extLst>
              </a:tr>
              <a:tr h="1911385">
                <a:tc>
                  <a:txBody>
                    <a:bodyPr/>
                    <a:lstStyle/>
                    <a:p>
                      <a:r>
                        <a:rPr lang="en-US" sz="1800" dirty="0"/>
                        <a:t>Parkinsonism</a:t>
                      </a:r>
                    </a:p>
                  </a:txBody>
                  <a:tcPr marL="60881" marR="60881" marT="30435" marB="30435"/>
                </a:tc>
                <a:tc>
                  <a:txBody>
                    <a:bodyPr/>
                    <a:lstStyle/>
                    <a:p>
                      <a:pPr>
                        <a:buFont typeface="Arial" panose="020B0604020202020204" pitchFamily="34" charset="0"/>
                        <a:buChar char="•"/>
                      </a:pPr>
                      <a:r>
                        <a:rPr lang="en-US" sz="1800" dirty="0"/>
                        <a:t>Lower antipsychotic dosage</a:t>
                      </a:r>
                    </a:p>
                    <a:p>
                      <a:pPr>
                        <a:buFont typeface="Arial" panose="020B0604020202020204" pitchFamily="34" charset="0"/>
                        <a:buChar char="•"/>
                      </a:pPr>
                      <a:r>
                        <a:rPr lang="en-US" sz="1800" dirty="0"/>
                        <a:t>Switch to another antipsychotic</a:t>
                      </a:r>
                    </a:p>
                    <a:p>
                      <a:pPr>
                        <a:buFont typeface="Arial" panose="020B0604020202020204" pitchFamily="34" charset="0"/>
                        <a:buChar char="•"/>
                      </a:pPr>
                      <a:r>
                        <a:rPr lang="en-US" sz="1800" dirty="0"/>
                        <a:t>Anticholinergic medication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benztropine – Cogentin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Trihexyphenidyl –Artane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Dopamine agonist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Amantadine - Symmetrel</a:t>
                      </a:r>
                    </a:p>
                  </a:txBody>
                  <a:tcPr marL="60881" marR="60881" marT="30435" marB="30435"/>
                </a:tc>
                <a:extLst>
                  <a:ext uri="{0D108BD9-81ED-4DB2-BD59-A6C34878D82A}">
                    <a16:rowId xmlns:a16="http://schemas.microsoft.com/office/drawing/2014/main" val="2431220249"/>
                  </a:ext>
                </a:extLst>
              </a:tr>
              <a:tr h="1120427">
                <a:tc>
                  <a:txBody>
                    <a:bodyPr/>
                    <a:lstStyle/>
                    <a:p>
                      <a:r>
                        <a:rPr lang="en-US" sz="1800"/>
                        <a:t>Akathisia</a:t>
                      </a:r>
                    </a:p>
                    <a:p>
                      <a:r>
                        <a:rPr lang="en-US" sz="1800"/>
                        <a:t>(can be confused with psychotic agitation)</a:t>
                      </a:r>
                    </a:p>
                  </a:txBody>
                  <a:tcPr marL="60881" marR="60881" marT="30435" marB="30435"/>
                </a:tc>
                <a:tc>
                  <a:txBody>
                    <a:bodyPr/>
                    <a:lstStyle/>
                    <a:p>
                      <a:pPr>
                        <a:buFont typeface="Arial" panose="020B0604020202020204" pitchFamily="34" charset="0"/>
                        <a:buChar char="•"/>
                      </a:pPr>
                      <a:r>
                        <a:rPr lang="en-US" sz="1800" dirty="0"/>
                        <a:t>Lower antipsychotic dosage</a:t>
                      </a:r>
                    </a:p>
                    <a:p>
                      <a:pPr>
                        <a:buFont typeface="Arial" panose="020B0604020202020204" pitchFamily="34" charset="0"/>
                        <a:buChar char="•"/>
                      </a:pPr>
                      <a:r>
                        <a:rPr lang="en-US" sz="1800" dirty="0"/>
                        <a:t>Switch to another antipsychotic</a:t>
                      </a:r>
                    </a:p>
                    <a:p>
                      <a:pPr>
                        <a:buFont typeface="Arial" panose="020B0604020202020204" pitchFamily="34" charset="0"/>
                        <a:buChar char="•"/>
                      </a:pPr>
                      <a:r>
                        <a:rPr lang="en-US" sz="1800" dirty="0"/>
                        <a:t>Add benzodiazepine</a:t>
                      </a:r>
                    </a:p>
                    <a:p>
                      <a:pPr>
                        <a:buFont typeface="Arial" panose="020B0604020202020204" pitchFamily="34" charset="0"/>
                        <a:buChar char="•"/>
                      </a:pPr>
                      <a:r>
                        <a:rPr lang="en-US" sz="1800" dirty="0"/>
                        <a:t>Add </a:t>
                      </a:r>
                      <a:r>
                        <a:rPr lang="el-GR" sz="1800" dirty="0"/>
                        <a:t>β-</a:t>
                      </a:r>
                      <a:r>
                        <a:rPr lang="en-US" sz="1800" dirty="0"/>
                        <a:t>adrenergic blocker</a:t>
                      </a:r>
                    </a:p>
                  </a:txBody>
                  <a:tcPr marL="60881" marR="60881" marT="30435" marB="30435"/>
                </a:tc>
                <a:extLst>
                  <a:ext uri="{0D108BD9-81ED-4DB2-BD59-A6C34878D82A}">
                    <a16:rowId xmlns:a16="http://schemas.microsoft.com/office/drawing/2014/main" val="1254692694"/>
                  </a:ext>
                </a:extLst>
              </a:tr>
              <a:tr h="593122">
                <a:tc>
                  <a:txBody>
                    <a:bodyPr/>
                    <a:lstStyle/>
                    <a:p>
                      <a:r>
                        <a:rPr lang="en-US" sz="1800"/>
                        <a:t>Moderate to severe tardive dyskinesia</a:t>
                      </a:r>
                    </a:p>
                  </a:txBody>
                  <a:tcPr marL="60881" marR="60881" marT="30435" marB="30435"/>
                </a:tc>
                <a:tc>
                  <a:txBody>
                    <a:bodyPr/>
                    <a:lstStyle/>
                    <a:p>
                      <a:pPr>
                        <a:buFont typeface="Arial" panose="020B0604020202020204" pitchFamily="34" charset="0"/>
                        <a:buChar char="•"/>
                      </a:pPr>
                      <a:r>
                        <a:rPr lang="en-US" sz="1800" dirty="0"/>
                        <a:t>Reversible inhibitor of the vesicular monoamine-transporter-2 (VMAT2)</a:t>
                      </a:r>
                    </a:p>
                  </a:txBody>
                  <a:tcPr marL="60881" marR="60881" marT="30435" marB="30435"/>
                </a:tc>
                <a:extLst>
                  <a:ext uri="{0D108BD9-81ED-4DB2-BD59-A6C34878D82A}">
                    <a16:rowId xmlns:a16="http://schemas.microsoft.com/office/drawing/2014/main" val="4289432159"/>
                  </a:ext>
                </a:extLst>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4750" name="Straight Connector 244749">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4738" name="Rectangle 2">
            <a:extLst>
              <a:ext uri="{FF2B5EF4-FFF2-40B4-BE49-F238E27FC236}">
                <a16:creationId xmlns:a16="http://schemas.microsoft.com/office/drawing/2014/main" id="{B4858C1C-809D-16D3-E602-65563E19CA2D}"/>
              </a:ext>
            </a:extLst>
          </p:cNvPr>
          <p:cNvSpPr>
            <a:spLocks noGrp="1"/>
          </p:cNvSpPr>
          <p:nvPr>
            <p:ph type="title"/>
          </p:nvPr>
        </p:nvSpPr>
        <p:spPr>
          <a:xfrm>
            <a:off x="768096" y="585216"/>
            <a:ext cx="7290054" cy="1499616"/>
          </a:xfrm>
        </p:spPr>
        <p:txBody>
          <a:bodyPr vert="horz" lIns="91440" tIns="45720" rIns="91440" bIns="45720" rtlCol="0" anchor="ctr">
            <a:normAutofit/>
          </a:bodyPr>
          <a:lstStyle/>
          <a:p>
            <a:r>
              <a:rPr lang="en-US" altLang="en-US" sz="5000" kern="1200" cap="all" spc="100" baseline="0" dirty="0">
                <a:solidFill>
                  <a:schemeClr val="tx1">
                    <a:lumMod val="95000"/>
                    <a:lumOff val="5000"/>
                  </a:schemeClr>
                </a:solidFill>
                <a:latin typeface="+mj-lt"/>
                <a:ea typeface="+mj-ea"/>
                <a:cs typeface="+mj-cs"/>
              </a:rPr>
              <a:t>Rare and Toxic Side Effects</a:t>
            </a:r>
          </a:p>
        </p:txBody>
      </p:sp>
      <p:sp>
        <p:nvSpPr>
          <p:cNvPr id="50180" name="Footer Placeholder 7">
            <a:extLst>
              <a:ext uri="{FF2B5EF4-FFF2-40B4-BE49-F238E27FC236}">
                <a16:creationId xmlns:a16="http://schemas.microsoft.com/office/drawing/2014/main" id="{1AABA3AC-A392-184B-B6AA-639443BCAD95}"/>
              </a:ext>
            </a:extLst>
          </p:cNvPr>
          <p:cNvSpPr>
            <a:spLocks noGrp="1"/>
          </p:cNvSpPr>
          <p:nvPr>
            <p:ph type="ftr" sz="quarter" idx="11"/>
          </p:nvPr>
        </p:nvSpPr>
        <p:spPr bwMode="auto">
          <a:xfrm>
            <a:off x="3632199" y="6470704"/>
            <a:ext cx="4426094"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SzPct val="60000"/>
              <a:buFont typeface="Wingdings 2"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SzPct val="80000"/>
              <a:buFont typeface="Wingdings" pitchFamily="2" charset="2"/>
              <a:buChar char="Ø"/>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SzPct val="1150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SzPct val="75000"/>
              <a:buFont typeface="Wingdings 3"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defTabSz="457200" eaLnBrk="1" hangingPunct="1">
              <a:spcBef>
                <a:spcPct val="0"/>
              </a:spcBef>
              <a:spcAft>
                <a:spcPts val="600"/>
              </a:spcAft>
              <a:buSzTx/>
              <a:buFontTx/>
              <a:buNone/>
              <a:defRPr/>
            </a:pPr>
            <a:r>
              <a:rPr lang="en-US" altLang="en-US" sz="1000" kern="1200" cap="all" baseline="0" dirty="0">
                <a:solidFill>
                  <a:schemeClr val="tx1">
                    <a:lumMod val="95000"/>
                    <a:lumOff val="5000"/>
                  </a:schemeClr>
                </a:solidFill>
                <a:latin typeface="+mj-lt"/>
                <a:ea typeface="+mn-ea"/>
                <a:cs typeface="+mn-cs"/>
              </a:rPr>
              <a:t>Copyright © 2018, Elsevier Inc. All rights reserved.</a:t>
            </a:r>
          </a:p>
        </p:txBody>
      </p:sp>
      <p:sp>
        <p:nvSpPr>
          <p:cNvPr id="244739" name="Rectangle 11">
            <a:extLst>
              <a:ext uri="{FF2B5EF4-FFF2-40B4-BE49-F238E27FC236}">
                <a16:creationId xmlns:a16="http://schemas.microsoft.com/office/drawing/2014/main" id="{7A6BEEA2-BCFE-9D20-0AA8-312366355908}"/>
              </a:ext>
            </a:extLst>
          </p:cNvPr>
          <p:cNvSpPr>
            <a:spLocks noGrp="1" noChangeArrowheads="1"/>
          </p:cNvSpPr>
          <p:nvPr>
            <p:ph type="sldNum" sz="quarter" idx="10"/>
          </p:nvPr>
        </p:nvSpPr>
        <p:spPr bwMode="auto">
          <a:xfrm>
            <a:off x="8127999" y="6470704"/>
            <a:ext cx="730251"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defTabSz="457200" eaLnBrk="1" hangingPunct="1">
              <a:spcAft>
                <a:spcPts val="600"/>
              </a:spcAft>
            </a:pPr>
            <a:fld id="{00FAD0F0-4C4D-5F4F-BFEE-355C46859CF5}" type="slidenum">
              <a:rPr lang="en-US" altLang="en-US" kern="1200" dirty="0">
                <a:solidFill>
                  <a:schemeClr val="tx1">
                    <a:lumMod val="95000"/>
                    <a:lumOff val="5000"/>
                  </a:schemeClr>
                </a:solidFill>
                <a:latin typeface="+mj-lt"/>
                <a:ea typeface="+mn-ea"/>
                <a:cs typeface="+mn-cs"/>
              </a:rPr>
              <a:pPr defTabSz="457200" eaLnBrk="1" hangingPunct="1">
                <a:spcAft>
                  <a:spcPts val="600"/>
                </a:spcAft>
              </a:pPr>
              <a:t>56</a:t>
            </a:fld>
            <a:endParaRPr lang="en-US" altLang="en-US" kern="1200" dirty="0">
              <a:solidFill>
                <a:schemeClr val="tx1">
                  <a:lumMod val="95000"/>
                  <a:lumOff val="5000"/>
                </a:schemeClr>
              </a:solidFill>
              <a:latin typeface="+mj-lt"/>
              <a:ea typeface="+mn-ea"/>
              <a:cs typeface="+mn-cs"/>
            </a:endParaRPr>
          </a:p>
        </p:txBody>
      </p:sp>
      <p:graphicFrame>
        <p:nvGraphicFramePr>
          <p:cNvPr id="244741" name="Rectangle 3">
            <a:extLst>
              <a:ext uri="{FF2B5EF4-FFF2-40B4-BE49-F238E27FC236}">
                <a16:creationId xmlns:a16="http://schemas.microsoft.com/office/drawing/2014/main" id="{7F5969F9-BC04-0D3E-A829-EAAA7FF14AB5}"/>
              </a:ext>
            </a:extLst>
          </p:cNvPr>
          <p:cNvGraphicFramePr>
            <a:graphicFrameLocks noGrp="1"/>
          </p:cNvGraphicFramePr>
          <p:nvPr>
            <p:ph idx="1"/>
            <p:extLst>
              <p:ext uri="{D42A27DB-BD31-4B8C-83A1-F6EECF244321}">
                <p14:modId xmlns:p14="http://schemas.microsoft.com/office/powerpoint/2010/main" val="1584103296"/>
              </p:ext>
            </p:extLst>
          </p:nvPr>
        </p:nvGraphicFramePr>
        <p:xfrm>
          <a:off x="768095" y="1740725"/>
          <a:ext cx="8232469" cy="4532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2BC1D6A-4773-404D-B548-B5B88FE1AF7E}"/>
              </a:ext>
            </a:extLst>
          </p:cNvPr>
          <p:cNvSpPr>
            <a:spLocks noGrp="1"/>
          </p:cNvSpPr>
          <p:nvPr>
            <p:ph type="ftr" sz="quarter" idx="15"/>
          </p:nvPr>
        </p:nvSpPr>
        <p:spPr/>
        <p:txBody>
          <a:bodyPr>
            <a:normAutofit/>
          </a:bodyPr>
          <a:lstStyle/>
          <a:p>
            <a:pPr>
              <a:defRPr/>
            </a:pPr>
            <a:r>
              <a:rPr lang="en-US" altLang="en-US"/>
              <a:t>Copyright © 2014, 2010, 2006 by Saunders, an imprint of Elsevier Inc.</a:t>
            </a:r>
          </a:p>
        </p:txBody>
      </p:sp>
      <p:sp>
        <p:nvSpPr>
          <p:cNvPr id="5" name="Slide Number Placeholder 4">
            <a:extLst>
              <a:ext uri="{FF2B5EF4-FFF2-40B4-BE49-F238E27FC236}">
                <a16:creationId xmlns:a16="http://schemas.microsoft.com/office/drawing/2014/main" id="{AC3CB079-A0CF-F548-A625-70DC307D6704}"/>
              </a:ext>
            </a:extLst>
          </p:cNvPr>
          <p:cNvSpPr>
            <a:spLocks noGrp="1"/>
          </p:cNvSpPr>
          <p:nvPr>
            <p:ph type="sldNum" sz="quarter" idx="16"/>
          </p:nvPr>
        </p:nvSpPr>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GB" altLang="en-US" sz="1500">
                <a:solidFill>
                  <a:schemeClr val="tx2"/>
                </a:solidFill>
              </a:rPr>
              <a:t> </a:t>
            </a:r>
            <a:fld id="{C1951771-F9BB-CE4F-90B1-2761660A3EB2}" type="slidenum">
              <a:rPr lang="en-GB" altLang="en-US" sz="1500">
                <a:solidFill>
                  <a:schemeClr val="tx2"/>
                </a:solidFill>
              </a:rPr>
              <a:pPr>
                <a:lnSpc>
                  <a:spcPct val="80000"/>
                </a:lnSpc>
              </a:pPr>
              <a:t>57</a:t>
            </a:fld>
            <a:endParaRPr lang="en-GB" altLang="en-US" sz="1500">
              <a:solidFill>
                <a:schemeClr val="tx2"/>
              </a:solidFill>
            </a:endParaRPr>
          </a:p>
        </p:txBody>
      </p:sp>
      <p:sp>
        <p:nvSpPr>
          <p:cNvPr id="9" name="Content Placeholder 8">
            <a:extLst>
              <a:ext uri="{FF2B5EF4-FFF2-40B4-BE49-F238E27FC236}">
                <a16:creationId xmlns:a16="http://schemas.microsoft.com/office/drawing/2014/main" id="{ED510A66-165A-1149-BEE5-1EC702FAD3FE}"/>
              </a:ext>
            </a:extLst>
          </p:cNvPr>
          <p:cNvSpPr>
            <a:spLocks noGrp="1"/>
          </p:cNvSpPr>
          <p:nvPr>
            <p:ph sz="quarter" idx="13"/>
          </p:nvPr>
        </p:nvSpPr>
        <p:spPr>
          <a:xfrm>
            <a:off x="274638" y="1736725"/>
            <a:ext cx="7732712" cy="4498975"/>
          </a:xfrm>
        </p:spPr>
        <p:txBody>
          <a:bodyPr/>
          <a:lstStyle/>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p>
        </p:txBody>
      </p:sp>
      <p:pic>
        <p:nvPicPr>
          <p:cNvPr id="248836" name="Picture 2" descr="https://i1.wp.com/blog.clinicalmonster.com/wp-content/uploads/sites/3/2017/12/Neuroleptic-Malignant-Syndrome-NMS-Color-2.jpg?fit=600%2C899">
            <a:extLst>
              <a:ext uri="{FF2B5EF4-FFF2-40B4-BE49-F238E27FC236}">
                <a16:creationId xmlns:a16="http://schemas.microsoft.com/office/drawing/2014/main" id="{00F697ED-D76F-6462-8DD1-2DD03A22B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7025"/>
            <a:ext cx="4170363"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Footer Placeholder 3">
            <a:extLst>
              <a:ext uri="{FF2B5EF4-FFF2-40B4-BE49-F238E27FC236}">
                <a16:creationId xmlns:a16="http://schemas.microsoft.com/office/drawing/2014/main" id="{802F8D09-44F7-4D45-B35F-676832FD770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r>
              <a:rPr lang="en-US" altLang="en-US" sz="900">
                <a:solidFill>
                  <a:schemeClr val="tx2"/>
                </a:solidFill>
                <a:ea typeface="ＭＳ Ｐゴシック" panose="020B0600070205080204" pitchFamily="34" charset="-128"/>
              </a:rPr>
              <a:t>Copyright © 2014, 2010, 2006 by Saunders, an imprint of Elsevier Inc.</a:t>
            </a:r>
          </a:p>
        </p:txBody>
      </p:sp>
      <p:sp>
        <p:nvSpPr>
          <p:cNvPr id="246786" name="Slide Number Placeholder 4">
            <a:extLst>
              <a:ext uri="{FF2B5EF4-FFF2-40B4-BE49-F238E27FC236}">
                <a16:creationId xmlns:a16="http://schemas.microsoft.com/office/drawing/2014/main" id="{369B719C-2AC5-EB43-439F-67CB6A142B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lnSpc>
                <a:spcPct val="80000"/>
              </a:lnSpc>
            </a:pPr>
            <a:r>
              <a:rPr lang="en-GB" altLang="en-US" sz="1500">
                <a:solidFill>
                  <a:schemeClr val="tx2"/>
                </a:solidFill>
                <a:ea typeface="ＭＳ Ｐゴシック" panose="020B0600070205080204" pitchFamily="34" charset="-128"/>
              </a:rPr>
              <a:t> </a:t>
            </a:r>
            <a:fld id="{822C4045-1567-4A4A-825C-DE627662D702}" type="slidenum">
              <a:rPr lang="en-GB" altLang="en-US" sz="1500">
                <a:solidFill>
                  <a:schemeClr val="tx2"/>
                </a:solidFill>
                <a:ea typeface="ＭＳ Ｐゴシック" panose="020B0600070205080204" pitchFamily="34" charset="-128"/>
              </a:rPr>
              <a:pPr>
                <a:lnSpc>
                  <a:spcPct val="80000"/>
                </a:lnSpc>
              </a:pPr>
              <a:t>58</a:t>
            </a:fld>
            <a:endParaRPr lang="en-GB" altLang="en-US" sz="1500">
              <a:solidFill>
                <a:schemeClr val="tx2"/>
              </a:solidFill>
              <a:ea typeface="ＭＳ Ｐゴシック" panose="020B0600070205080204" pitchFamily="34" charset="-128"/>
            </a:endParaRPr>
          </a:p>
        </p:txBody>
      </p:sp>
      <p:pic>
        <p:nvPicPr>
          <p:cNvPr id="246787" name="Picture 12" descr="https://tse2.mm.bing.net/th?id=OIP.ZShK4qGNM0evYcdmF87oEgAAAA&amp;pid=Api&amp;P=0&amp;w=300&amp;h=300">
            <a:extLst>
              <a:ext uri="{FF2B5EF4-FFF2-40B4-BE49-F238E27FC236}">
                <a16:creationId xmlns:a16="http://schemas.microsoft.com/office/drawing/2014/main" id="{241D2430-252C-0DBA-FBC9-B6A6CD231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00050"/>
            <a:ext cx="41148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9" name="Rectangle 13312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22" name="Rectangle 2">
            <a:extLst>
              <a:ext uri="{FF2B5EF4-FFF2-40B4-BE49-F238E27FC236}">
                <a16:creationId xmlns:a16="http://schemas.microsoft.com/office/drawing/2014/main" id="{DBD83D1A-843A-43A6-8942-588CDBABF161}"/>
              </a:ext>
            </a:extLst>
          </p:cNvPr>
          <p:cNvSpPr>
            <a:spLocks noGrp="1"/>
          </p:cNvSpPr>
          <p:nvPr>
            <p:ph type="title"/>
          </p:nvPr>
        </p:nvSpPr>
        <p:spPr>
          <a:xfrm>
            <a:off x="482601" y="643467"/>
            <a:ext cx="2561709" cy="5571066"/>
          </a:xfrm>
        </p:spPr>
        <p:txBody>
          <a:bodyPr>
            <a:normAutofit/>
          </a:bodyPr>
          <a:lstStyle/>
          <a:p>
            <a:pPr eaLnBrk="1" hangingPunct="1"/>
            <a:r>
              <a:rPr lang="en-US" altLang="en-US" sz="3400">
                <a:solidFill>
                  <a:srgbClr val="FFFFFF"/>
                </a:solidFill>
                <a:ea typeface="ヒラギノ角ゴ Pro W3" pitchFamily="1" charset="-128"/>
              </a:rPr>
              <a:t>Psychological Therapies</a:t>
            </a:r>
          </a:p>
        </p:txBody>
      </p:sp>
      <p:graphicFrame>
        <p:nvGraphicFramePr>
          <p:cNvPr id="133125" name="Rectangle 3">
            <a:extLst>
              <a:ext uri="{FF2B5EF4-FFF2-40B4-BE49-F238E27FC236}">
                <a16:creationId xmlns:a16="http://schemas.microsoft.com/office/drawing/2014/main" id="{1633BB8C-C0EB-B338-DB4D-6FF485BBFCD0}"/>
              </a:ext>
            </a:extLst>
          </p:cNvPr>
          <p:cNvGraphicFramePr>
            <a:graphicFrameLocks noGrp="1"/>
          </p:cNvGraphicFramePr>
          <p:nvPr>
            <p:ph idx="1"/>
            <p:extLst>
              <p:ext uri="{D42A27DB-BD31-4B8C-83A1-F6EECF244321}">
                <p14:modId xmlns:p14="http://schemas.microsoft.com/office/powerpoint/2010/main" val="951165203"/>
              </p:ext>
            </p:extLst>
          </p:nvPr>
        </p:nvGraphicFramePr>
        <p:xfrm>
          <a:off x="3783106" y="394447"/>
          <a:ext cx="4878293" cy="6024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23CE8298-F3CA-2443-8575-14569AC269B9}"/>
              </a:ext>
            </a:extLst>
          </p:cNvPr>
          <p:cNvSpPr>
            <a:spLocks noGrp="1"/>
          </p:cNvSpPr>
          <p:nvPr>
            <p:ph type="title"/>
          </p:nvPr>
        </p:nvSpPr>
        <p:spPr>
          <a:xfrm>
            <a:off x="518494" y="640080"/>
            <a:ext cx="2350185" cy="1499616"/>
          </a:xfrm>
        </p:spPr>
        <p:txBody>
          <a:bodyPr>
            <a:normAutofit/>
          </a:bodyPr>
          <a:lstStyle/>
          <a:p>
            <a:pPr eaLnBrk="1" hangingPunct="1">
              <a:defRPr/>
            </a:pPr>
            <a:r>
              <a:rPr lang="en-US" sz="2700" dirty="0">
                <a:ea typeface="MS PGothic" charset="0"/>
              </a:rPr>
              <a:t>Four Main Symptom Groups of </a:t>
            </a:r>
            <a:br>
              <a:rPr lang="en-US" sz="2700" dirty="0">
                <a:ea typeface="MS PGothic" charset="0"/>
              </a:rPr>
            </a:br>
            <a:r>
              <a:rPr lang="en-US" sz="2700" dirty="0">
                <a:ea typeface="MS PGothic" charset="0"/>
              </a:rPr>
              <a:t>Schizophrenia</a:t>
            </a:r>
          </a:p>
        </p:txBody>
      </p:sp>
      <p:sp>
        <p:nvSpPr>
          <p:cNvPr id="3" name="Content Placeholder 2">
            <a:extLst>
              <a:ext uri="{FF2B5EF4-FFF2-40B4-BE49-F238E27FC236}">
                <a16:creationId xmlns:a16="http://schemas.microsoft.com/office/drawing/2014/main" id="{088D62CE-5A43-614A-8ABC-9F6BFFD432D8}"/>
              </a:ext>
            </a:extLst>
          </p:cNvPr>
          <p:cNvSpPr>
            <a:spLocks noGrp="1"/>
          </p:cNvSpPr>
          <p:nvPr>
            <p:ph sz="quarter" idx="13"/>
          </p:nvPr>
        </p:nvSpPr>
        <p:spPr>
          <a:xfrm>
            <a:off x="768096" y="2286000"/>
            <a:ext cx="2350185" cy="3931920"/>
          </a:xfrm>
        </p:spPr>
        <p:txBody>
          <a:bodyPr>
            <a:normAutofit/>
          </a:bodyPr>
          <a:lstStyle/>
          <a:p>
            <a:pPr eaLnBrk="1" hangingPunct="1">
              <a:spcBef>
                <a:spcPts val="0"/>
              </a:spcBef>
              <a:spcAft>
                <a:spcPts val="1200"/>
              </a:spcAft>
              <a:buFont typeface="Arial" charset="0"/>
              <a:buChar char="•"/>
              <a:defRPr/>
            </a:pPr>
            <a:r>
              <a:rPr lang="en-US" dirty="0">
                <a:ea typeface="MS PGothic" panose="020B0600070205080204" pitchFamily="34" charset="-128"/>
                <a:cs typeface="Times New Roman" pitchFamily="18" charset="0"/>
              </a:rPr>
              <a:t>Positive</a:t>
            </a:r>
          </a:p>
          <a:p>
            <a:pPr eaLnBrk="1" hangingPunct="1">
              <a:spcBef>
                <a:spcPts val="0"/>
              </a:spcBef>
              <a:spcAft>
                <a:spcPts val="1200"/>
              </a:spcAft>
              <a:buFont typeface="Arial" charset="0"/>
              <a:buChar char="•"/>
              <a:defRPr/>
            </a:pPr>
            <a:endParaRPr lang="en-US" dirty="0">
              <a:ea typeface="MS PGothic" panose="020B0600070205080204" pitchFamily="34" charset="-128"/>
              <a:cs typeface="Times New Roman" pitchFamily="18" charset="0"/>
            </a:endParaRPr>
          </a:p>
          <a:p>
            <a:pPr eaLnBrk="1" hangingPunct="1">
              <a:spcBef>
                <a:spcPts val="0"/>
              </a:spcBef>
              <a:spcAft>
                <a:spcPts val="1200"/>
              </a:spcAft>
              <a:buFont typeface="Arial" charset="0"/>
              <a:buChar char="•"/>
              <a:defRPr/>
            </a:pPr>
            <a:r>
              <a:rPr lang="en-US" dirty="0">
                <a:ea typeface="MS PGothic" panose="020B0600070205080204" pitchFamily="34" charset="-128"/>
                <a:cs typeface="Times New Roman" pitchFamily="18" charset="0"/>
              </a:rPr>
              <a:t>Negative</a:t>
            </a:r>
          </a:p>
          <a:p>
            <a:pPr eaLnBrk="1" hangingPunct="1">
              <a:spcBef>
                <a:spcPts val="0"/>
              </a:spcBef>
              <a:spcAft>
                <a:spcPts val="1200"/>
              </a:spcAft>
              <a:buFont typeface="Arial" charset="0"/>
              <a:buChar char="•"/>
              <a:defRPr/>
            </a:pPr>
            <a:endParaRPr lang="en-US" dirty="0">
              <a:ea typeface="MS PGothic" panose="020B0600070205080204" pitchFamily="34" charset="-128"/>
              <a:cs typeface="Times New Roman" pitchFamily="18" charset="0"/>
            </a:endParaRPr>
          </a:p>
          <a:p>
            <a:pPr eaLnBrk="1" hangingPunct="1">
              <a:spcBef>
                <a:spcPts val="0"/>
              </a:spcBef>
              <a:spcAft>
                <a:spcPts val="1200"/>
              </a:spcAft>
              <a:buFont typeface="Arial" charset="0"/>
              <a:buChar char="•"/>
              <a:defRPr/>
            </a:pPr>
            <a:r>
              <a:rPr lang="en-US" dirty="0">
                <a:ea typeface="MS PGothic" panose="020B0600070205080204" pitchFamily="34" charset="-128"/>
                <a:cs typeface="Times New Roman" pitchFamily="18" charset="0"/>
              </a:rPr>
              <a:t>Cognitive</a:t>
            </a:r>
          </a:p>
          <a:p>
            <a:pPr eaLnBrk="1" hangingPunct="1">
              <a:spcBef>
                <a:spcPts val="0"/>
              </a:spcBef>
              <a:spcAft>
                <a:spcPts val="1200"/>
              </a:spcAft>
              <a:buFont typeface="Arial" charset="0"/>
              <a:buChar char="•"/>
              <a:defRPr/>
            </a:pPr>
            <a:endParaRPr lang="en-US" dirty="0">
              <a:ea typeface="MS PGothic" panose="020B0600070205080204" pitchFamily="34" charset="-128"/>
              <a:cs typeface="Times New Roman" pitchFamily="18" charset="0"/>
            </a:endParaRPr>
          </a:p>
          <a:p>
            <a:pPr eaLnBrk="1" hangingPunct="1">
              <a:spcBef>
                <a:spcPts val="0"/>
              </a:spcBef>
              <a:spcAft>
                <a:spcPts val="1200"/>
              </a:spcAft>
              <a:buFont typeface="Arial" charset="0"/>
              <a:buChar char="•"/>
              <a:defRPr/>
            </a:pPr>
            <a:r>
              <a:rPr lang="en-US" dirty="0">
                <a:ea typeface="MS PGothic" panose="020B0600070205080204" pitchFamily="34" charset="-128"/>
                <a:cs typeface="Times New Roman" pitchFamily="18" charset="0"/>
              </a:rPr>
              <a:t>Affective</a:t>
            </a:r>
          </a:p>
        </p:txBody>
      </p:sp>
      <p:sp>
        <p:nvSpPr>
          <p:cNvPr id="121859" name="Slide Number Placeholder 3">
            <a:extLst>
              <a:ext uri="{FF2B5EF4-FFF2-40B4-BE49-F238E27FC236}">
                <a16:creationId xmlns:a16="http://schemas.microsoft.com/office/drawing/2014/main" id="{A5832B85-3F15-616A-04A8-5C9BF41F81BA}"/>
              </a:ext>
            </a:extLst>
          </p:cNvPr>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ea typeface="ヒラギノ角ゴ Pro W3" panose="020B0300000000000000" pitchFamily="34" charset="-128"/>
              </a:defRPr>
            </a:lvl1pPr>
            <a:lvl2pPr marL="742950" indent="-285750">
              <a:defRPr>
                <a:solidFill>
                  <a:schemeClr val="tx1"/>
                </a:solidFill>
                <a:latin typeface="Arial" panose="020B0604020202020204" pitchFamily="34" charset="0"/>
                <a:ea typeface="ヒラギノ角ゴ Pro W3" panose="020B0300000000000000" pitchFamily="34" charset="-128"/>
              </a:defRPr>
            </a:lvl2pPr>
            <a:lvl3pPr marL="1143000" indent="-228600">
              <a:defRPr>
                <a:solidFill>
                  <a:schemeClr val="tx1"/>
                </a:solidFill>
                <a:latin typeface="Arial" panose="020B0604020202020204" pitchFamily="34" charset="0"/>
                <a:ea typeface="ヒラギノ角ゴ Pro W3" panose="020B0300000000000000" pitchFamily="34" charset="-128"/>
              </a:defRPr>
            </a:lvl3pPr>
            <a:lvl4pPr marL="1600200" indent="-228600">
              <a:defRPr>
                <a:solidFill>
                  <a:schemeClr val="tx1"/>
                </a:solidFill>
                <a:latin typeface="Arial" panose="020B0604020202020204" pitchFamily="34" charset="0"/>
                <a:ea typeface="ヒラギノ角ゴ Pro W3" panose="020B0300000000000000" pitchFamily="34" charset="-128"/>
              </a:defRPr>
            </a:lvl4pPr>
            <a:lvl5pPr marL="2057400" indent="-228600">
              <a:defRPr>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anose="020B0300000000000000" pitchFamily="34" charset="-128"/>
              </a:defRPr>
            </a:lvl9pPr>
          </a:lstStyle>
          <a:p>
            <a:pPr>
              <a:spcAft>
                <a:spcPts val="600"/>
              </a:spcAft>
            </a:pPr>
            <a:fld id="{0C7D6BAE-4131-894C-8EF6-769002BEF17C}" type="slidenum">
              <a:rPr lang="en-US" altLang="en-US"/>
              <a:pPr>
                <a:spcAft>
                  <a:spcPts val="600"/>
                </a:spcAft>
              </a:pPr>
              <a:t>6</a:t>
            </a:fld>
            <a:endParaRPr lang="en-US" altLang="en-US"/>
          </a:p>
        </p:txBody>
      </p:sp>
      <p:pic>
        <p:nvPicPr>
          <p:cNvPr id="4100" name="Picture 4">
            <a:extLst>
              <a:ext uri="{FF2B5EF4-FFF2-40B4-BE49-F238E27FC236}">
                <a16:creationId xmlns:a16="http://schemas.microsoft.com/office/drawing/2014/main" id="{629C0D5E-03F9-A2F3-E581-D35AD4F132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9077" y="640080"/>
            <a:ext cx="6524924" cy="52945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176" name="Rectangle 135175">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8" name="Rectangle 135177">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70" name="Title 2">
            <a:extLst>
              <a:ext uri="{FF2B5EF4-FFF2-40B4-BE49-F238E27FC236}">
                <a16:creationId xmlns:a16="http://schemas.microsoft.com/office/drawing/2014/main" id="{843D5D1B-17F6-48B5-890A-D7F8C75E8C75}"/>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Audience Response Question</a:t>
            </a:r>
          </a:p>
        </p:txBody>
      </p:sp>
      <p:sp>
        <p:nvSpPr>
          <p:cNvPr id="135171" name="Content Placeholder 1">
            <a:extLst>
              <a:ext uri="{FF2B5EF4-FFF2-40B4-BE49-F238E27FC236}">
                <a16:creationId xmlns:a16="http://schemas.microsoft.com/office/drawing/2014/main" id="{D1DC0E2A-3905-4DA6-BC10-9418E5505FDE}"/>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800" dirty="0">
                <a:ea typeface="ヒラギノ角ゴ Pro W3" pitchFamily="1" charset="-128"/>
              </a:rPr>
              <a:t>Loose associations in a person with schizophrenia indicate</a:t>
            </a:r>
          </a:p>
          <a:p>
            <a:pPr marL="0" indent="0" eaLnBrk="1" hangingPunct="1">
              <a:buSzPct val="100000"/>
              <a:buFont typeface="Wingdings 2" panose="05020102010507070707" pitchFamily="18" charset="2"/>
              <a:buNone/>
            </a:pPr>
            <a:endParaRPr lang="en-US" altLang="en-US" sz="2800" dirty="0">
              <a:ea typeface="ヒラギノ角ゴ Pro W3" pitchFamily="1" charset="-128"/>
            </a:endParaRPr>
          </a:p>
          <a:p>
            <a:pPr marL="463550" lvl="1" indent="-463550" eaLnBrk="1" hangingPunct="1">
              <a:buSzPct val="100000"/>
              <a:buFont typeface="Calibri" panose="020F0502020204030204" pitchFamily="34" charset="0"/>
              <a:buAutoNum type="alphaUcPeriod"/>
            </a:pPr>
            <a:r>
              <a:rPr lang="en-US" altLang="en-US" sz="2800" dirty="0"/>
              <a:t>paranoia.</a:t>
            </a:r>
          </a:p>
          <a:p>
            <a:pPr marL="463550" lvl="1" indent="-463550" eaLnBrk="1" hangingPunct="1">
              <a:buSzPct val="100000"/>
              <a:buFont typeface="Calibri" panose="020F0502020204030204" pitchFamily="34" charset="0"/>
              <a:buAutoNum type="alphaUcPeriod"/>
            </a:pPr>
            <a:r>
              <a:rPr lang="en-US" altLang="en-US" sz="2800" dirty="0"/>
              <a:t>mood instability.</a:t>
            </a:r>
          </a:p>
          <a:p>
            <a:pPr marL="463550" lvl="1" indent="-463550" eaLnBrk="1" hangingPunct="1">
              <a:buSzPct val="100000"/>
              <a:buFont typeface="Calibri" panose="020F0502020204030204" pitchFamily="34" charset="0"/>
              <a:buAutoNum type="alphaUcPeriod"/>
            </a:pPr>
            <a:r>
              <a:rPr lang="en-US" altLang="en-US" sz="2800" dirty="0"/>
              <a:t>depersonalization.</a:t>
            </a:r>
          </a:p>
          <a:p>
            <a:pPr marL="463550" lvl="1" indent="-463550" eaLnBrk="1" hangingPunct="1">
              <a:buSzPct val="100000"/>
              <a:buFont typeface="Calibri" panose="020F0502020204030204" pitchFamily="34" charset="0"/>
              <a:buAutoNum type="alphaUcPeriod"/>
            </a:pPr>
            <a:r>
              <a:rPr lang="en-US" altLang="en-US" sz="2800" dirty="0"/>
              <a:t>poorly organized thinking.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224" name="Rectangle 137223">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26" name="Rectangle 137225">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18" name="Title 2">
            <a:extLst>
              <a:ext uri="{FF2B5EF4-FFF2-40B4-BE49-F238E27FC236}">
                <a16:creationId xmlns:a16="http://schemas.microsoft.com/office/drawing/2014/main" id="{7CD45006-D482-4C4D-A6BA-2C46E6B09F80}"/>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Audience Response Question</a:t>
            </a:r>
          </a:p>
        </p:txBody>
      </p:sp>
      <p:sp>
        <p:nvSpPr>
          <p:cNvPr id="137219" name="Content Placeholder 1">
            <a:extLst>
              <a:ext uri="{FF2B5EF4-FFF2-40B4-BE49-F238E27FC236}">
                <a16:creationId xmlns:a16="http://schemas.microsoft.com/office/drawing/2014/main" id="{87ECDF50-E8F7-4191-826B-82F158BD22BE}"/>
              </a:ext>
            </a:extLst>
          </p:cNvPr>
          <p:cNvSpPr>
            <a:spLocks noGrp="1"/>
          </p:cNvSpPr>
          <p:nvPr>
            <p:ph idx="1"/>
          </p:nvPr>
        </p:nvSpPr>
        <p:spPr>
          <a:xfrm>
            <a:off x="3713286" y="804333"/>
            <a:ext cx="4729502" cy="5249334"/>
          </a:xfrm>
        </p:spPr>
        <p:txBody>
          <a:bodyPr anchor="ctr">
            <a:normAutofit/>
          </a:bodyPr>
          <a:lstStyle/>
          <a:p>
            <a:pPr marL="0" indent="0" eaLnBrk="1" hangingPunct="1">
              <a:buSzPct val="100000"/>
              <a:buFont typeface="Wingdings 2" panose="05020102010507070707" pitchFamily="18" charset="2"/>
              <a:buNone/>
            </a:pPr>
            <a:r>
              <a:rPr lang="en-US" altLang="en-US" sz="2800" dirty="0">
                <a:ea typeface="ヒラギノ角ゴ Pro W3" pitchFamily="1" charset="-128"/>
              </a:rPr>
              <a:t>Which assessment finding represents a negative symptom of schizophrenia?</a:t>
            </a:r>
          </a:p>
          <a:p>
            <a:pPr marL="0" indent="0" eaLnBrk="1" hangingPunct="1">
              <a:buSzPct val="100000"/>
              <a:buFont typeface="Wingdings 2" panose="05020102010507070707" pitchFamily="18" charset="2"/>
              <a:buNone/>
            </a:pPr>
            <a:endParaRPr lang="en-US" altLang="en-US" sz="2800" dirty="0">
              <a:ea typeface="ヒラギノ角ゴ Pro W3" pitchFamily="1" charset="-128"/>
            </a:endParaRPr>
          </a:p>
          <a:p>
            <a:pPr marL="463550" lvl="1" indent="-463550" eaLnBrk="1" hangingPunct="1">
              <a:buSzPct val="100000"/>
              <a:buFont typeface="Calibri" panose="020F0502020204030204" pitchFamily="34" charset="0"/>
              <a:buAutoNum type="alphaUcPeriod"/>
            </a:pPr>
            <a:r>
              <a:rPr lang="en-US" altLang="en-US" sz="2800" dirty="0"/>
              <a:t>Apathy</a:t>
            </a:r>
          </a:p>
          <a:p>
            <a:pPr marL="463550" lvl="1" indent="-463550" eaLnBrk="1" hangingPunct="1">
              <a:buSzPct val="100000"/>
              <a:buFont typeface="Calibri" panose="020F0502020204030204" pitchFamily="34" charset="0"/>
              <a:buAutoNum type="alphaUcPeriod"/>
            </a:pPr>
            <a:r>
              <a:rPr lang="en-US" altLang="en-US" sz="2800" dirty="0"/>
              <a:t>Delusion</a:t>
            </a:r>
          </a:p>
          <a:p>
            <a:pPr marL="463550" lvl="1" indent="-463550" eaLnBrk="1" hangingPunct="1">
              <a:buSzPct val="100000"/>
              <a:buFont typeface="Calibri" panose="020F0502020204030204" pitchFamily="34" charset="0"/>
              <a:buAutoNum type="alphaUcPeriod"/>
            </a:pPr>
            <a:r>
              <a:rPr lang="en-US" altLang="en-US" sz="2800" dirty="0"/>
              <a:t>Motor tic </a:t>
            </a:r>
          </a:p>
          <a:p>
            <a:pPr marL="463550" lvl="1" indent="-463550" eaLnBrk="1" hangingPunct="1">
              <a:buSzPct val="100000"/>
              <a:buFont typeface="Calibri" panose="020F0502020204030204" pitchFamily="34" charset="0"/>
              <a:buAutoNum type="alphaUcPeriod"/>
            </a:pPr>
            <a:r>
              <a:rPr lang="en-US" altLang="en-US" sz="2800" dirty="0"/>
              <a:t>Hallucination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27655" name="Rectangle 27654">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7"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659" name="Rectangle 27658">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1" name="Rectangle 27660">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a:extLst>
              <a:ext uri="{FF2B5EF4-FFF2-40B4-BE49-F238E27FC236}">
                <a16:creationId xmlns:a16="http://schemas.microsoft.com/office/drawing/2014/main" id="{B89899DC-C652-4DEB-B011-DD5D582D2723}"/>
              </a:ext>
            </a:extLst>
          </p:cNvPr>
          <p:cNvSpPr>
            <a:spLocks noGrp="1"/>
          </p:cNvSpPr>
          <p:nvPr>
            <p:ph type="title"/>
          </p:nvPr>
        </p:nvSpPr>
        <p:spPr>
          <a:xfrm>
            <a:off x="3406641" y="942449"/>
            <a:ext cx="5010992" cy="1470249"/>
          </a:xfrm>
        </p:spPr>
        <p:txBody>
          <a:bodyPr>
            <a:normAutofit/>
          </a:bodyPr>
          <a:lstStyle/>
          <a:p>
            <a:pPr eaLnBrk="1" hangingPunct="1"/>
            <a:r>
              <a:rPr lang="en-US" altLang="en-US">
                <a:ea typeface="ヒラギノ角ゴ Pro W3" pitchFamily="1" charset="-128"/>
              </a:rPr>
              <a:t>Case Study</a:t>
            </a:r>
          </a:p>
        </p:txBody>
      </p:sp>
      <p:cxnSp>
        <p:nvCxnSpPr>
          <p:cNvPr id="27663" name="Straight Connector 27662">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48775" y="2573573"/>
            <a:ext cx="49377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2290" name="Rectangle 3">
            <a:extLst>
              <a:ext uri="{FF2B5EF4-FFF2-40B4-BE49-F238E27FC236}">
                <a16:creationId xmlns:a16="http://schemas.microsoft.com/office/drawing/2014/main" id="{17ECC7F9-EB08-45A0-A9C4-7719B959A2DA}"/>
              </a:ext>
            </a:extLst>
          </p:cNvPr>
          <p:cNvSpPr>
            <a:spLocks noGrp="1" noChangeArrowheads="1"/>
          </p:cNvSpPr>
          <p:nvPr>
            <p:ph idx="1"/>
          </p:nvPr>
        </p:nvSpPr>
        <p:spPr>
          <a:xfrm>
            <a:off x="3410282" y="2773885"/>
            <a:ext cx="5007352" cy="3141013"/>
          </a:xfrm>
        </p:spPr>
        <p:txBody>
          <a:bodyPr rtlCol="0">
            <a:normAutofit/>
          </a:bodyPr>
          <a:lstStyle/>
          <a:p>
            <a:pPr marL="0" indent="0" eaLnBrk="1" fontAlgn="auto" hangingPunct="1">
              <a:spcAft>
                <a:spcPts val="0"/>
              </a:spcAft>
              <a:buFont typeface="Wingdings 2" panose="05020102010507070707" pitchFamily="18" charset="2"/>
              <a:buNone/>
              <a:defRPr/>
            </a:pPr>
            <a:r>
              <a:rPr lang="en-US" altLang="en-US" sz="1600" dirty="0">
                <a:ea typeface="ヒラギノ角ゴ Pro W3" pitchFamily="1" charset="-128"/>
              </a:rPr>
              <a:t>Eric M, 18, has always been a good student. However, in his second semester of college, he begins, for the first time in his life, to have trouble concentrating. When his family doesn’t hear from Eric, they contact the school, only to discover that his roommate says Eric is “talking weird.” </a:t>
            </a:r>
          </a:p>
          <a:p>
            <a:pPr marL="0" indent="0" eaLnBrk="1" fontAlgn="auto" hangingPunct="1">
              <a:spcAft>
                <a:spcPts val="0"/>
              </a:spcAft>
              <a:buFont typeface="Wingdings 2" panose="05020102010507070707" pitchFamily="18" charset="2"/>
              <a:buNone/>
              <a:defRPr/>
            </a:pPr>
            <a:r>
              <a:rPr lang="en-US" altLang="en-US" sz="1600" dirty="0">
                <a:ea typeface="ヒラギノ角ゴ Pro W3" pitchFamily="1" charset="-128"/>
              </a:rPr>
              <a:t>     Asked what he means, the roommate says, “Well, you know, he says stuff that doesn’t connect, doesn’t make any sense. I asked him if he was high or something, but he said no, and I believed him.”</a:t>
            </a:r>
          </a:p>
          <a:p>
            <a:pPr marL="0" indent="0" eaLnBrk="1" fontAlgn="auto" hangingPunct="1">
              <a:spcAft>
                <a:spcPts val="0"/>
              </a:spcAft>
              <a:buFont typeface="Wingdings 2" panose="05020102010507070707" pitchFamily="18" charset="2"/>
              <a:buNone/>
              <a:defRPr/>
            </a:pPr>
            <a:r>
              <a:rPr lang="en-US" altLang="en-US" sz="1600" dirty="0">
                <a:ea typeface="ヒラギノ角ゴ Pro W3" pitchFamily="1" charset="-128"/>
              </a:rPr>
              <a:t>     On further investigation, Eric’s professors say he’s been missing class, after starting out so well. </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3" name="Rectangle 29702">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5" name="Rectangle 29704">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Title 2">
            <a:extLst>
              <a:ext uri="{FF2B5EF4-FFF2-40B4-BE49-F238E27FC236}">
                <a16:creationId xmlns:a16="http://schemas.microsoft.com/office/drawing/2014/main" id="{89C03D6F-0F07-4DFB-A500-BF2550A28D1A}"/>
              </a:ext>
            </a:extLst>
          </p:cNvPr>
          <p:cNvSpPr>
            <a:spLocks noGrp="1"/>
          </p:cNvSpPr>
          <p:nvPr>
            <p:ph type="title"/>
          </p:nvPr>
        </p:nvSpPr>
        <p:spPr>
          <a:xfrm>
            <a:off x="723591" y="804333"/>
            <a:ext cx="2543925" cy="5249334"/>
          </a:xfrm>
        </p:spPr>
        <p:txBody>
          <a:bodyPr>
            <a:normAutofit/>
          </a:bodyPr>
          <a:lstStyle/>
          <a:p>
            <a:pPr algn="r" eaLnBrk="1" hangingPunct="1"/>
            <a:r>
              <a:rPr lang="en-US" altLang="en-US">
                <a:solidFill>
                  <a:srgbClr val="FFFFFF"/>
                </a:solidFill>
                <a:ea typeface="ヒラギノ角ゴ Pro W3" pitchFamily="1" charset="-128"/>
              </a:rPr>
              <a:t>Case Study/</a:t>
            </a:r>
            <a:br>
              <a:rPr lang="en-US" altLang="en-US">
                <a:solidFill>
                  <a:srgbClr val="FFFFFF"/>
                </a:solidFill>
                <a:ea typeface="ヒラギノ角ゴ Pro W3" pitchFamily="1" charset="-128"/>
              </a:rPr>
            </a:br>
            <a:r>
              <a:rPr lang="en-US" altLang="en-US">
                <a:solidFill>
                  <a:srgbClr val="FFFFFF"/>
                </a:solidFill>
                <a:ea typeface="ヒラギノ角ゴ Pro W3" pitchFamily="1" charset="-128"/>
              </a:rPr>
              <a:t>Audience Response Question</a:t>
            </a:r>
          </a:p>
        </p:txBody>
      </p:sp>
      <p:sp>
        <p:nvSpPr>
          <p:cNvPr id="9219" name="Content Placeholder 1">
            <a:extLst>
              <a:ext uri="{FF2B5EF4-FFF2-40B4-BE49-F238E27FC236}">
                <a16:creationId xmlns:a16="http://schemas.microsoft.com/office/drawing/2014/main" id="{57725ACA-7616-404A-9395-17E3F97912E4}"/>
              </a:ext>
            </a:extLst>
          </p:cNvPr>
          <p:cNvSpPr>
            <a:spLocks noGrp="1"/>
          </p:cNvSpPr>
          <p:nvPr>
            <p:ph idx="1"/>
          </p:nvPr>
        </p:nvSpPr>
        <p:spPr>
          <a:xfrm>
            <a:off x="3713286" y="804333"/>
            <a:ext cx="4729502" cy="5249334"/>
          </a:xfrm>
        </p:spPr>
        <p:txBody>
          <a:bodyPr anchor="ctr">
            <a:normAutofit/>
          </a:bodyPr>
          <a:lstStyle/>
          <a:p>
            <a:pPr marL="0" indent="0" eaLnBrk="1" hangingPunct="1">
              <a:buFont typeface="Wingdings 2" panose="05020102010507070707" pitchFamily="18" charset="2"/>
              <a:buNone/>
              <a:defRPr/>
            </a:pPr>
            <a:r>
              <a:rPr lang="en-US" altLang="en-US" sz="2400" dirty="0">
                <a:ea typeface="ヒラギノ角ゴ Pro W3" pitchFamily="3" charset="-128"/>
              </a:rPr>
              <a:t>Eric’s roommate says his speech “</a:t>
            </a:r>
            <a:r>
              <a:rPr lang="is-IS" altLang="ja-JP" sz="2400" dirty="0">
                <a:ea typeface="ヒラギノ角ゴ Pro W3" pitchFamily="3" charset="-128"/>
              </a:rPr>
              <a:t>… </a:t>
            </a:r>
            <a:r>
              <a:rPr lang="en-US" altLang="ja-JP" sz="2400" dirty="0">
                <a:ea typeface="ヒラギノ角ゴ Pro W3" pitchFamily="3" charset="-128"/>
              </a:rPr>
              <a:t>doesn</a:t>
            </a:r>
            <a:r>
              <a:rPr lang="en-US" altLang="en-US" sz="2400" dirty="0">
                <a:ea typeface="ヒラギノ角ゴ Pro W3" pitchFamily="3" charset="-128"/>
              </a:rPr>
              <a:t>’</a:t>
            </a:r>
            <a:r>
              <a:rPr lang="en-US" altLang="ja-JP" sz="2400" dirty="0">
                <a:ea typeface="ヒラギノ角ゴ Pro W3" pitchFamily="3" charset="-128"/>
              </a:rPr>
              <a:t>t c</a:t>
            </a:r>
            <a:r>
              <a:rPr lang="is-IS" altLang="ja-JP" sz="2400" dirty="0">
                <a:ea typeface="ヒラギノ角ゴ Pro W3" pitchFamily="3" charset="-128"/>
              </a:rPr>
              <a:t>onne</a:t>
            </a:r>
            <a:r>
              <a:rPr lang="en-US" altLang="ja-JP" sz="2400" dirty="0">
                <a:ea typeface="ヒラギノ角ゴ Pro W3" pitchFamily="3" charset="-128"/>
              </a:rPr>
              <a:t>ct; it doesn</a:t>
            </a:r>
            <a:r>
              <a:rPr lang="en-US" altLang="en-US" sz="2400" dirty="0">
                <a:ea typeface="ヒラギノ角ゴ Pro W3" pitchFamily="3" charset="-128"/>
              </a:rPr>
              <a:t>’</a:t>
            </a:r>
            <a:r>
              <a:rPr lang="en-US" altLang="ja-JP" sz="2400" dirty="0">
                <a:ea typeface="ヒラギノ角ゴ Pro W3" pitchFamily="3" charset="-128"/>
              </a:rPr>
              <a:t>t make any sense. He sort of gets derailed.</a:t>
            </a:r>
            <a:r>
              <a:rPr lang="en-US" altLang="en-US" sz="2400" dirty="0">
                <a:ea typeface="ヒラギノ角ゴ Pro W3" pitchFamily="3" charset="-128"/>
              </a:rPr>
              <a:t>”</a:t>
            </a:r>
            <a:r>
              <a:rPr lang="en-US" altLang="ja-JP" sz="2400" dirty="0">
                <a:ea typeface="ヒラギノ角ゴ Pro W3" pitchFamily="3" charset="-128"/>
              </a:rPr>
              <a:t> Which of the following symptoms is Eric displaying?</a:t>
            </a:r>
          </a:p>
          <a:p>
            <a:pPr marL="0" indent="0" eaLnBrk="1" hangingPunct="1">
              <a:buFont typeface="Wingdings 2" panose="05020102010507070707" pitchFamily="18" charset="2"/>
              <a:buNone/>
              <a:defRPr/>
            </a:pPr>
            <a:endParaRPr lang="en-US" altLang="ja-JP" sz="2400" dirty="0">
              <a:ea typeface="ヒラギノ角ゴ Pro W3" pitchFamily="3" charset="-128"/>
            </a:endParaRPr>
          </a:p>
          <a:p>
            <a:pPr marL="463550" indent="-463550" eaLnBrk="1" hangingPunct="1">
              <a:buSzPct val="100000"/>
              <a:buFont typeface="Calibri" pitchFamily="34" charset="0"/>
              <a:buAutoNum type="alphaUcPeriod"/>
              <a:defRPr/>
            </a:pPr>
            <a:r>
              <a:rPr lang="en-US" altLang="en-US" sz="2400" dirty="0" err="1">
                <a:ea typeface="ヒラギノ角ゴ Pro W3" pitchFamily="3" charset="-128"/>
              </a:rPr>
              <a:t>Avolitional</a:t>
            </a:r>
            <a:r>
              <a:rPr lang="en-US" altLang="en-US" sz="2400" dirty="0">
                <a:ea typeface="ヒラギノ角ゴ Pro W3" pitchFamily="3" charset="-128"/>
              </a:rPr>
              <a:t> speech</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Delusional speech</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Disorganized speech</a:t>
            </a:r>
          </a:p>
          <a:p>
            <a:pPr marL="463550" indent="-463550" eaLnBrk="1" hangingPunct="1">
              <a:buSzPct val="100000"/>
              <a:buFont typeface="Calibri" pitchFamily="34" charset="0"/>
              <a:buAutoNum type="alphaUcPeriod"/>
              <a:defRPr/>
            </a:pPr>
            <a:r>
              <a:rPr lang="en-US" altLang="en-US" sz="2400" dirty="0">
                <a:ea typeface="ヒラギノ角ゴ Pro W3" pitchFamily="3" charset="-128"/>
              </a:rPr>
              <a:t>Diminished emotional expression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CC9E1D3-E5A4-4BD7-9DC1-42626675CF86}"/>
              </a:ext>
            </a:extLst>
          </p:cNvPr>
          <p:cNvSpPr>
            <a:spLocks noGrp="1"/>
          </p:cNvSpPr>
          <p:nvPr>
            <p:ph type="title"/>
          </p:nvPr>
        </p:nvSpPr>
        <p:spPr/>
        <p:txBody>
          <a:bodyPr>
            <a:normAutofit/>
          </a:bodyPr>
          <a:lstStyle/>
          <a:p>
            <a:pPr eaLnBrk="1" hangingPunct="1"/>
            <a:r>
              <a:rPr lang="en-US" altLang="en-US">
                <a:ea typeface="ヒラギノ角ゴ Pro W3" pitchFamily="1" charset="-128"/>
              </a:rPr>
              <a:t>Comorbidity</a:t>
            </a:r>
          </a:p>
        </p:txBody>
      </p:sp>
      <p:graphicFrame>
        <p:nvGraphicFramePr>
          <p:cNvPr id="33797" name="Rectangle 3">
            <a:extLst>
              <a:ext uri="{FF2B5EF4-FFF2-40B4-BE49-F238E27FC236}">
                <a16:creationId xmlns:a16="http://schemas.microsoft.com/office/drawing/2014/main" id="{8A009EE9-1BD2-F9CB-8CF7-5AA29824299C}"/>
              </a:ext>
            </a:extLst>
          </p:cNvPr>
          <p:cNvGraphicFramePr>
            <a:graphicFrameLocks noGrp="1"/>
          </p:cNvGraphicFramePr>
          <p:nvPr>
            <p:ph idx="1"/>
            <p:extLst>
              <p:ext uri="{D42A27DB-BD31-4B8C-83A1-F6EECF244321}">
                <p14:modId xmlns:p14="http://schemas.microsoft.com/office/powerpoint/2010/main" val="2543749831"/>
              </p:ext>
            </p:extLst>
          </p:nvPr>
        </p:nvGraphicFramePr>
        <p:xfrm>
          <a:off x="768096" y="1775012"/>
          <a:ext cx="7290054" cy="4533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6130</TotalTime>
  <Words>2583</Words>
  <Application>Microsoft Macintosh PowerPoint</Application>
  <PresentationFormat>On-screen Show (4:3)</PresentationFormat>
  <Paragraphs>534</Paragraphs>
  <Slides>61</Slides>
  <Notes>61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Arial</vt:lpstr>
      <vt:lpstr>Calibri</vt:lpstr>
      <vt:lpstr>Tw Cen MT</vt:lpstr>
      <vt:lpstr>Tw Cen MT Condensed</vt:lpstr>
      <vt:lpstr>Verdana</vt:lpstr>
      <vt:lpstr>Wingdings</vt:lpstr>
      <vt:lpstr>Wingdings 2</vt:lpstr>
      <vt:lpstr>Wingdings 3</vt:lpstr>
      <vt:lpstr>Office Theme</vt:lpstr>
      <vt:lpstr>Integral</vt:lpstr>
      <vt:lpstr> Schizophrenia Spectrum Disorders </vt:lpstr>
      <vt:lpstr>Schizophrenia Spectrum Disorders</vt:lpstr>
      <vt:lpstr>Schizophrenia Spectrum Disorders</vt:lpstr>
      <vt:lpstr>DSM-V Criteria: Highlights</vt:lpstr>
      <vt:lpstr>Schizophrenia</vt:lpstr>
      <vt:lpstr>Four Main Symptom Groups of  Schizophrenia</vt:lpstr>
      <vt:lpstr>Case Study</vt:lpstr>
      <vt:lpstr>Case Study/ Audience Response Question</vt:lpstr>
      <vt:lpstr>Comorbidity</vt:lpstr>
      <vt:lpstr>Risk Factors</vt:lpstr>
      <vt:lpstr>PowerPoint Presentation</vt:lpstr>
      <vt:lpstr>Risk factors (Cont.)</vt:lpstr>
      <vt:lpstr>The Association Between Cannabis Use and Schizophrenia: Causative or Curative? A Systematic Review Patel, et. Al (2020) </vt:lpstr>
      <vt:lpstr>Phases of Schizophrenia</vt:lpstr>
      <vt:lpstr>Case Study</vt:lpstr>
      <vt:lpstr>Case Study</vt:lpstr>
      <vt:lpstr>Case Study/ Audience Response Question</vt:lpstr>
      <vt:lpstr>Assessment – Student Recall</vt:lpstr>
      <vt:lpstr>Positive Symptoms </vt:lpstr>
      <vt:lpstr>Alterations in Speech</vt:lpstr>
      <vt:lpstr>Word Salad - Facebook</vt:lpstr>
      <vt:lpstr>Disorders or Distortions of Thought</vt:lpstr>
      <vt:lpstr>PowerPoint Presentation</vt:lpstr>
      <vt:lpstr>Case Study/ Audience Response Question</vt:lpstr>
      <vt:lpstr>Alterations in Perception</vt:lpstr>
      <vt:lpstr>Alterations in Behavior</vt:lpstr>
      <vt:lpstr>Negative Symptoms</vt:lpstr>
      <vt:lpstr>Negative Symptoms (Cont.)</vt:lpstr>
      <vt:lpstr>Cognitive Symptoms</vt:lpstr>
      <vt:lpstr>Affective Symptoms</vt:lpstr>
      <vt:lpstr>Self-Assessment</vt:lpstr>
      <vt:lpstr>Case Study/ Audience Response Question</vt:lpstr>
      <vt:lpstr>Case Study/ Audience Response Question</vt:lpstr>
      <vt:lpstr>Case Study Discussion Guide</vt:lpstr>
      <vt:lpstr>Potential Nursing Diagnoses</vt:lpstr>
      <vt:lpstr>Outcomes Identification</vt:lpstr>
      <vt:lpstr>Case Study Discussion</vt:lpstr>
      <vt:lpstr> Implementation: Acute phase</vt:lpstr>
      <vt:lpstr> Implementation Stabilization and maintenance phase</vt:lpstr>
      <vt:lpstr>Communication Guidelines</vt:lpstr>
      <vt:lpstr> Counseling: Communication Guidelines  </vt:lpstr>
      <vt:lpstr>Counseling: Communication Guidelines</vt:lpstr>
      <vt:lpstr> Counseling: Communication Guidelines </vt:lpstr>
      <vt:lpstr>Reality Based Interventions</vt:lpstr>
      <vt:lpstr>Patient and Family Teaching  for Schizophrenia</vt:lpstr>
      <vt:lpstr>Evaluation</vt:lpstr>
      <vt:lpstr>Treatment Modalities</vt:lpstr>
      <vt:lpstr>Biological: Pharmacotherapy</vt:lpstr>
      <vt:lpstr>First-Generation Antipsychotics (Typicals) </vt:lpstr>
      <vt:lpstr>Second-Generation Antipsychotics (Atypicals or SGA’s) </vt:lpstr>
      <vt:lpstr>Third-Generation Antipsychotics</vt:lpstr>
      <vt:lpstr> FDA Approves Janssen’s Treatment for Adults with Schizophrenia  (September 2021) </vt:lpstr>
      <vt:lpstr>Side Effects</vt:lpstr>
      <vt:lpstr>Extrapyramidal Side Effects</vt:lpstr>
      <vt:lpstr>Summary - EPS Symptom Treatment</vt:lpstr>
      <vt:lpstr>Rare and Toxic Side Effects</vt:lpstr>
      <vt:lpstr>PowerPoint Presentation</vt:lpstr>
      <vt:lpstr>PowerPoint Presentation</vt:lpstr>
      <vt:lpstr>Psychological Therapies</vt:lpstr>
      <vt:lpstr>Audience Response Question</vt:lpstr>
      <vt:lpstr>Audience Response Question</vt:lpstr>
    </vt:vector>
  </TitlesOfParts>
  <Manager>Cindy Thoms</Manager>
  <Company>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015</dc:title>
  <dc:subject>Schizophrenia</dc:subject>
  <dc:creator>Varcarolis</dc:creator>
  <dc:description>Foundations of Psychiatric Mental Health Nursing, 6/e</dc:description>
  <cp:lastModifiedBy>Microsoft Office User</cp:lastModifiedBy>
  <cp:revision>453</cp:revision>
  <cp:lastPrinted>2022-09-02T04:11:33Z</cp:lastPrinted>
  <dcterms:created xsi:type="dcterms:W3CDTF">2005-06-02T05:15:00Z</dcterms:created>
  <dcterms:modified xsi:type="dcterms:W3CDTF">2022-09-02T04:12:32Z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2021-04-07T16:28:44Z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a762b132-0260-4087-9d94-ff390d8e3027</vt:lpwstr>
  </property>
  <property fmtid="{D5CDD505-2E9C-101B-9397-08002B2CF9AE}" pid="8" name="MSIP_Label_549ac42a-3eb4-4074-b885-aea26bd6241e_ContentBits">
    <vt:lpwstr>0</vt:lpwstr>
  </property>
</Properties>
</file>