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2" r:id="rId2"/>
  </p:sldMasterIdLst>
  <p:notesMasterIdLst>
    <p:notesMasterId r:id="rId57"/>
  </p:notesMasterIdLst>
  <p:sldIdLst>
    <p:sldId id="575" r:id="rId3"/>
    <p:sldId id="835" r:id="rId4"/>
    <p:sldId id="856" r:id="rId5"/>
    <p:sldId id="843" r:id="rId6"/>
    <p:sldId id="849" r:id="rId7"/>
    <p:sldId id="850" r:id="rId8"/>
    <p:sldId id="710" r:id="rId9"/>
    <p:sldId id="852" r:id="rId10"/>
    <p:sldId id="853" r:id="rId11"/>
    <p:sldId id="878" r:id="rId12"/>
    <p:sldId id="855" r:id="rId13"/>
    <p:sldId id="839" r:id="rId14"/>
    <p:sldId id="838" r:id="rId15"/>
    <p:sldId id="834" r:id="rId16"/>
    <p:sldId id="854" r:id="rId17"/>
    <p:sldId id="844" r:id="rId18"/>
    <p:sldId id="837" r:id="rId19"/>
    <p:sldId id="879" r:id="rId20"/>
    <p:sldId id="871" r:id="rId21"/>
    <p:sldId id="832" r:id="rId22"/>
    <p:sldId id="881" r:id="rId23"/>
    <p:sldId id="880" r:id="rId24"/>
    <p:sldId id="765" r:id="rId25"/>
    <p:sldId id="776" r:id="rId26"/>
    <p:sldId id="882" r:id="rId27"/>
    <p:sldId id="883" r:id="rId28"/>
    <p:sldId id="894" r:id="rId29"/>
    <p:sldId id="796" r:id="rId30"/>
    <p:sldId id="858" r:id="rId31"/>
    <p:sldId id="859" r:id="rId32"/>
    <p:sldId id="887" r:id="rId33"/>
    <p:sldId id="884" r:id="rId34"/>
    <p:sldId id="895" r:id="rId35"/>
    <p:sldId id="885" r:id="rId36"/>
    <p:sldId id="886" r:id="rId37"/>
    <p:sldId id="889" r:id="rId38"/>
    <p:sldId id="874" r:id="rId39"/>
    <p:sldId id="888" r:id="rId40"/>
    <p:sldId id="848" r:id="rId41"/>
    <p:sldId id="860" r:id="rId42"/>
    <p:sldId id="890" r:id="rId43"/>
    <p:sldId id="897" r:id="rId44"/>
    <p:sldId id="861" r:id="rId45"/>
    <p:sldId id="868" r:id="rId46"/>
    <p:sldId id="862" r:id="rId47"/>
    <p:sldId id="896" r:id="rId48"/>
    <p:sldId id="829" r:id="rId49"/>
    <p:sldId id="830" r:id="rId50"/>
    <p:sldId id="869" r:id="rId51"/>
    <p:sldId id="872" r:id="rId52"/>
    <p:sldId id="891" r:id="rId53"/>
    <p:sldId id="893" r:id="rId54"/>
    <p:sldId id="892" r:id="rId55"/>
    <p:sldId id="833"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23"/>
    <p:restoredTop sz="71103"/>
  </p:normalViewPr>
  <p:slideViewPr>
    <p:cSldViewPr snapToGrid="0">
      <p:cViewPr varScale="1">
        <p:scale>
          <a:sx n="90" d="100"/>
          <a:sy n="90" d="100"/>
        </p:scale>
        <p:origin x="216"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48" y="3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_rels/data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B95BF-8C40-4F30-87F4-50B756DDF6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CC2591-29B7-4C90-8481-05F2A73CCC08}">
      <dgm:prSet/>
      <dgm:spPr/>
      <dgm:t>
        <a:bodyPr/>
        <a:lstStyle/>
        <a:p>
          <a:r>
            <a:rPr lang="en-US"/>
            <a:t>Anorexia nervosa</a:t>
          </a:r>
        </a:p>
      </dgm:t>
    </dgm:pt>
    <dgm:pt modelId="{D51770CD-8405-42A6-9F9B-6526F9D5CB57}" type="parTrans" cxnId="{F8F28EC1-6538-4244-A14A-211E5DF8AB95}">
      <dgm:prSet/>
      <dgm:spPr/>
      <dgm:t>
        <a:bodyPr/>
        <a:lstStyle/>
        <a:p>
          <a:endParaRPr lang="en-US"/>
        </a:p>
      </dgm:t>
    </dgm:pt>
    <dgm:pt modelId="{F53E0950-5F83-4B22-A564-ABCBFF3ADDEC}" type="sibTrans" cxnId="{F8F28EC1-6538-4244-A14A-211E5DF8AB95}">
      <dgm:prSet/>
      <dgm:spPr/>
      <dgm:t>
        <a:bodyPr/>
        <a:lstStyle/>
        <a:p>
          <a:endParaRPr lang="en-US"/>
        </a:p>
      </dgm:t>
    </dgm:pt>
    <dgm:pt modelId="{FFFC1B34-220F-4CE6-96EE-F0BC2A8666CD}">
      <dgm:prSet/>
      <dgm:spPr/>
      <dgm:t>
        <a:bodyPr/>
        <a:lstStyle/>
        <a:p>
          <a:r>
            <a:rPr lang="en-US"/>
            <a:t>Bulimia nervosa</a:t>
          </a:r>
        </a:p>
      </dgm:t>
    </dgm:pt>
    <dgm:pt modelId="{5A6C7F72-DF65-457D-82F4-51D6ADA273A7}" type="parTrans" cxnId="{4F98F371-B877-4B7A-8A7C-85BF46F6388F}">
      <dgm:prSet/>
      <dgm:spPr/>
      <dgm:t>
        <a:bodyPr/>
        <a:lstStyle/>
        <a:p>
          <a:endParaRPr lang="en-US"/>
        </a:p>
      </dgm:t>
    </dgm:pt>
    <dgm:pt modelId="{FFB0E662-6E3B-4876-A53D-3F00D9371864}" type="sibTrans" cxnId="{4F98F371-B877-4B7A-8A7C-85BF46F6388F}">
      <dgm:prSet/>
      <dgm:spPr/>
      <dgm:t>
        <a:bodyPr/>
        <a:lstStyle/>
        <a:p>
          <a:endParaRPr lang="en-US"/>
        </a:p>
      </dgm:t>
    </dgm:pt>
    <dgm:pt modelId="{777D719C-2DFB-47CD-9AA8-6A7DCD93320A}">
      <dgm:prSet/>
      <dgm:spPr/>
      <dgm:t>
        <a:bodyPr/>
        <a:lstStyle/>
        <a:p>
          <a:r>
            <a:rPr lang="en-US"/>
            <a:t>Binge eating disorder</a:t>
          </a:r>
        </a:p>
      </dgm:t>
    </dgm:pt>
    <dgm:pt modelId="{155C6D68-AC99-4378-8F17-33AE3B8040DD}" type="parTrans" cxnId="{B15FA492-7F98-4E3B-AB99-873F68627F97}">
      <dgm:prSet/>
      <dgm:spPr/>
      <dgm:t>
        <a:bodyPr/>
        <a:lstStyle/>
        <a:p>
          <a:endParaRPr lang="en-US"/>
        </a:p>
      </dgm:t>
    </dgm:pt>
    <dgm:pt modelId="{4CDB4C36-77C9-48CA-9830-9DB991414CEF}" type="sibTrans" cxnId="{B15FA492-7F98-4E3B-AB99-873F68627F97}">
      <dgm:prSet/>
      <dgm:spPr/>
      <dgm:t>
        <a:bodyPr/>
        <a:lstStyle/>
        <a:p>
          <a:endParaRPr lang="en-US"/>
        </a:p>
      </dgm:t>
    </dgm:pt>
    <dgm:pt modelId="{6B43E870-226A-3040-8452-071825096394}" type="pres">
      <dgm:prSet presAssocID="{C6CB95BF-8C40-4F30-87F4-50B756DDF693}" presName="linear" presStyleCnt="0">
        <dgm:presLayoutVars>
          <dgm:animLvl val="lvl"/>
          <dgm:resizeHandles val="exact"/>
        </dgm:presLayoutVars>
      </dgm:prSet>
      <dgm:spPr/>
    </dgm:pt>
    <dgm:pt modelId="{4FE76315-6A68-5041-9364-10B64360A3E3}" type="pres">
      <dgm:prSet presAssocID="{34CC2591-29B7-4C90-8481-05F2A73CCC08}" presName="parentText" presStyleLbl="node1" presStyleIdx="0" presStyleCnt="3">
        <dgm:presLayoutVars>
          <dgm:chMax val="0"/>
          <dgm:bulletEnabled val="1"/>
        </dgm:presLayoutVars>
      </dgm:prSet>
      <dgm:spPr/>
    </dgm:pt>
    <dgm:pt modelId="{B8E7B5DD-6B1A-9443-9EC6-857E648D64B2}" type="pres">
      <dgm:prSet presAssocID="{F53E0950-5F83-4B22-A564-ABCBFF3ADDEC}" presName="spacer" presStyleCnt="0"/>
      <dgm:spPr/>
    </dgm:pt>
    <dgm:pt modelId="{CD478B83-EA59-BB40-874C-2A69AA1374E7}" type="pres">
      <dgm:prSet presAssocID="{FFFC1B34-220F-4CE6-96EE-F0BC2A8666CD}" presName="parentText" presStyleLbl="node1" presStyleIdx="1" presStyleCnt="3">
        <dgm:presLayoutVars>
          <dgm:chMax val="0"/>
          <dgm:bulletEnabled val="1"/>
        </dgm:presLayoutVars>
      </dgm:prSet>
      <dgm:spPr/>
    </dgm:pt>
    <dgm:pt modelId="{6FF20421-E8A2-494F-9B89-07B7BDA8457A}" type="pres">
      <dgm:prSet presAssocID="{FFB0E662-6E3B-4876-A53D-3F00D9371864}" presName="spacer" presStyleCnt="0"/>
      <dgm:spPr/>
    </dgm:pt>
    <dgm:pt modelId="{AE5052F0-B56A-2941-9820-4DE997423191}" type="pres">
      <dgm:prSet presAssocID="{777D719C-2DFB-47CD-9AA8-6A7DCD93320A}" presName="parentText" presStyleLbl="node1" presStyleIdx="2" presStyleCnt="3">
        <dgm:presLayoutVars>
          <dgm:chMax val="0"/>
          <dgm:bulletEnabled val="1"/>
        </dgm:presLayoutVars>
      </dgm:prSet>
      <dgm:spPr/>
    </dgm:pt>
  </dgm:ptLst>
  <dgm:cxnLst>
    <dgm:cxn modelId="{81FCA437-8A37-8041-9086-5768F164A745}" type="presOf" srcId="{C6CB95BF-8C40-4F30-87F4-50B756DDF693}" destId="{6B43E870-226A-3040-8452-071825096394}" srcOrd="0" destOrd="0" presId="urn:microsoft.com/office/officeart/2005/8/layout/vList2"/>
    <dgm:cxn modelId="{58D4CB5D-E86A-0441-BB93-7A0F835AF2AC}" type="presOf" srcId="{777D719C-2DFB-47CD-9AA8-6A7DCD93320A}" destId="{AE5052F0-B56A-2941-9820-4DE997423191}" srcOrd="0" destOrd="0" presId="urn:microsoft.com/office/officeart/2005/8/layout/vList2"/>
    <dgm:cxn modelId="{4F98F371-B877-4B7A-8A7C-85BF46F6388F}" srcId="{C6CB95BF-8C40-4F30-87F4-50B756DDF693}" destId="{FFFC1B34-220F-4CE6-96EE-F0BC2A8666CD}" srcOrd="1" destOrd="0" parTransId="{5A6C7F72-DF65-457D-82F4-51D6ADA273A7}" sibTransId="{FFB0E662-6E3B-4876-A53D-3F00D9371864}"/>
    <dgm:cxn modelId="{B15FA492-7F98-4E3B-AB99-873F68627F97}" srcId="{C6CB95BF-8C40-4F30-87F4-50B756DDF693}" destId="{777D719C-2DFB-47CD-9AA8-6A7DCD93320A}" srcOrd="2" destOrd="0" parTransId="{155C6D68-AC99-4378-8F17-33AE3B8040DD}" sibTransId="{4CDB4C36-77C9-48CA-9830-9DB991414CEF}"/>
    <dgm:cxn modelId="{3236849E-B332-A84B-9390-AF5D77DAD08C}" type="presOf" srcId="{34CC2591-29B7-4C90-8481-05F2A73CCC08}" destId="{4FE76315-6A68-5041-9364-10B64360A3E3}" srcOrd="0" destOrd="0" presId="urn:microsoft.com/office/officeart/2005/8/layout/vList2"/>
    <dgm:cxn modelId="{F8F28EC1-6538-4244-A14A-211E5DF8AB95}" srcId="{C6CB95BF-8C40-4F30-87F4-50B756DDF693}" destId="{34CC2591-29B7-4C90-8481-05F2A73CCC08}" srcOrd="0" destOrd="0" parTransId="{D51770CD-8405-42A6-9F9B-6526F9D5CB57}" sibTransId="{F53E0950-5F83-4B22-A564-ABCBFF3ADDEC}"/>
    <dgm:cxn modelId="{A4712BEF-4A62-404A-856B-50CFA9A58243}" type="presOf" srcId="{FFFC1B34-220F-4CE6-96EE-F0BC2A8666CD}" destId="{CD478B83-EA59-BB40-874C-2A69AA1374E7}" srcOrd="0" destOrd="0" presId="urn:microsoft.com/office/officeart/2005/8/layout/vList2"/>
    <dgm:cxn modelId="{451F54AF-4EDD-C249-8806-AD29F4F1FBF4}" type="presParOf" srcId="{6B43E870-226A-3040-8452-071825096394}" destId="{4FE76315-6A68-5041-9364-10B64360A3E3}" srcOrd="0" destOrd="0" presId="urn:microsoft.com/office/officeart/2005/8/layout/vList2"/>
    <dgm:cxn modelId="{6773F55F-D7B3-A243-AE7C-4E2BC0A3A761}" type="presParOf" srcId="{6B43E870-226A-3040-8452-071825096394}" destId="{B8E7B5DD-6B1A-9443-9EC6-857E648D64B2}" srcOrd="1" destOrd="0" presId="urn:microsoft.com/office/officeart/2005/8/layout/vList2"/>
    <dgm:cxn modelId="{D9722FE1-752C-D84A-B804-AF1AC6A02436}" type="presParOf" srcId="{6B43E870-226A-3040-8452-071825096394}" destId="{CD478B83-EA59-BB40-874C-2A69AA1374E7}" srcOrd="2" destOrd="0" presId="urn:microsoft.com/office/officeart/2005/8/layout/vList2"/>
    <dgm:cxn modelId="{8769C06D-6660-CE4F-B141-4E7A431E32F7}" type="presParOf" srcId="{6B43E870-226A-3040-8452-071825096394}" destId="{6FF20421-E8A2-494F-9B89-07B7BDA8457A}" srcOrd="3" destOrd="0" presId="urn:microsoft.com/office/officeart/2005/8/layout/vList2"/>
    <dgm:cxn modelId="{95D558FF-C5D3-E043-948C-4AB9F87A610B}" type="presParOf" srcId="{6B43E870-226A-3040-8452-071825096394}" destId="{AE5052F0-B56A-2941-9820-4DE99742319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1E8B22-31C7-4349-8A7E-647F4DC3C09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2FB144B-6A6F-4051-A923-FC5B3B5EE7EA}">
      <dgm:prSet/>
      <dgm:spPr/>
      <dgm:t>
        <a:bodyPr/>
        <a:lstStyle/>
        <a:p>
          <a:r>
            <a:rPr lang="en-US"/>
            <a:t>Nutritional status</a:t>
          </a:r>
        </a:p>
      </dgm:t>
    </dgm:pt>
    <dgm:pt modelId="{E0F613DF-1F32-4EDF-97AE-D49B40CA3917}" type="parTrans" cxnId="{83990884-FDAF-4E16-B837-0F435C5C64CA}">
      <dgm:prSet/>
      <dgm:spPr/>
      <dgm:t>
        <a:bodyPr/>
        <a:lstStyle/>
        <a:p>
          <a:endParaRPr lang="en-US"/>
        </a:p>
      </dgm:t>
    </dgm:pt>
    <dgm:pt modelId="{E86193BC-B2EB-4C0B-9C31-6B69A0387C20}" type="sibTrans" cxnId="{83990884-FDAF-4E16-B837-0F435C5C64CA}">
      <dgm:prSet/>
      <dgm:spPr/>
      <dgm:t>
        <a:bodyPr/>
        <a:lstStyle/>
        <a:p>
          <a:endParaRPr lang="en-US"/>
        </a:p>
      </dgm:t>
    </dgm:pt>
    <dgm:pt modelId="{78488377-EBD9-4D9C-A867-D12B72FCD788}">
      <dgm:prSet/>
      <dgm:spPr/>
      <dgm:t>
        <a:bodyPr/>
        <a:lstStyle/>
        <a:p>
          <a:r>
            <a:rPr lang="en-US"/>
            <a:t>Weight gain behaviors</a:t>
          </a:r>
        </a:p>
      </dgm:t>
    </dgm:pt>
    <dgm:pt modelId="{17962E44-B81C-4486-9220-17EF55B9B87B}" type="parTrans" cxnId="{C0BEDDFE-5AC0-445C-87A1-D5098EEBDFC9}">
      <dgm:prSet/>
      <dgm:spPr/>
      <dgm:t>
        <a:bodyPr/>
        <a:lstStyle/>
        <a:p>
          <a:endParaRPr lang="en-US"/>
        </a:p>
      </dgm:t>
    </dgm:pt>
    <dgm:pt modelId="{91C57842-0833-4C32-8471-1D77731AB5DE}" type="sibTrans" cxnId="{C0BEDDFE-5AC0-445C-87A1-D5098EEBDFC9}">
      <dgm:prSet/>
      <dgm:spPr/>
      <dgm:t>
        <a:bodyPr/>
        <a:lstStyle/>
        <a:p>
          <a:endParaRPr lang="en-US"/>
        </a:p>
      </dgm:t>
    </dgm:pt>
    <dgm:pt modelId="{890B63C9-4DAD-4169-8EF6-9F4A4CB65D18}">
      <dgm:prSet/>
      <dgm:spPr/>
      <dgm:t>
        <a:bodyPr/>
        <a:lstStyle/>
        <a:p>
          <a:r>
            <a:rPr lang="en-US"/>
            <a:t>Anxiety self control</a:t>
          </a:r>
        </a:p>
      </dgm:t>
    </dgm:pt>
    <dgm:pt modelId="{5ECAE73B-F7EE-4DB0-9466-E862DB6678BA}" type="parTrans" cxnId="{5B6CBEFC-6E24-42CF-A0E1-529F990C32E4}">
      <dgm:prSet/>
      <dgm:spPr/>
      <dgm:t>
        <a:bodyPr/>
        <a:lstStyle/>
        <a:p>
          <a:endParaRPr lang="en-US"/>
        </a:p>
      </dgm:t>
    </dgm:pt>
    <dgm:pt modelId="{F911C339-B7E6-454A-804F-8EA9FF613CB4}" type="sibTrans" cxnId="{5B6CBEFC-6E24-42CF-A0E1-529F990C32E4}">
      <dgm:prSet/>
      <dgm:spPr/>
      <dgm:t>
        <a:bodyPr/>
        <a:lstStyle/>
        <a:p>
          <a:endParaRPr lang="en-US"/>
        </a:p>
      </dgm:t>
    </dgm:pt>
    <dgm:pt modelId="{6C60288F-FC31-4938-A1B7-C4D42835BD13}">
      <dgm:prSet/>
      <dgm:spPr/>
      <dgm:t>
        <a:bodyPr/>
        <a:lstStyle/>
        <a:p>
          <a:r>
            <a:rPr lang="en-US"/>
            <a:t>Self-esteem</a:t>
          </a:r>
        </a:p>
      </dgm:t>
    </dgm:pt>
    <dgm:pt modelId="{90BF667B-0C82-4218-A0EF-BDFF79A28A5E}" type="parTrans" cxnId="{6EE591AE-043D-4F05-A233-0E4D205BBACD}">
      <dgm:prSet/>
      <dgm:spPr/>
      <dgm:t>
        <a:bodyPr/>
        <a:lstStyle/>
        <a:p>
          <a:endParaRPr lang="en-US"/>
        </a:p>
      </dgm:t>
    </dgm:pt>
    <dgm:pt modelId="{19E0718A-62C2-40F0-9A87-5E219120BAD3}" type="sibTrans" cxnId="{6EE591AE-043D-4F05-A233-0E4D205BBACD}">
      <dgm:prSet/>
      <dgm:spPr/>
      <dgm:t>
        <a:bodyPr/>
        <a:lstStyle/>
        <a:p>
          <a:endParaRPr lang="en-US"/>
        </a:p>
      </dgm:t>
    </dgm:pt>
    <dgm:pt modelId="{3B993F0A-8AB9-463E-A0C3-2D57DC71814E}">
      <dgm:prSet/>
      <dgm:spPr/>
      <dgm:t>
        <a:bodyPr/>
        <a:lstStyle/>
        <a:p>
          <a:r>
            <a:rPr lang="en-US"/>
            <a:t>If weight falls below the goal, treatment is changed</a:t>
          </a:r>
        </a:p>
      </dgm:t>
    </dgm:pt>
    <dgm:pt modelId="{45113C54-38DC-43D0-BAC9-280FA44AB05C}" type="parTrans" cxnId="{92DF7E76-E5DD-4358-8AC5-1FA0E483EA4A}">
      <dgm:prSet/>
      <dgm:spPr/>
      <dgm:t>
        <a:bodyPr/>
        <a:lstStyle/>
        <a:p>
          <a:endParaRPr lang="en-US"/>
        </a:p>
      </dgm:t>
    </dgm:pt>
    <dgm:pt modelId="{14FD0089-2BF9-4C79-A7F0-7FD47F826E8F}" type="sibTrans" cxnId="{92DF7E76-E5DD-4358-8AC5-1FA0E483EA4A}">
      <dgm:prSet/>
      <dgm:spPr/>
      <dgm:t>
        <a:bodyPr/>
        <a:lstStyle/>
        <a:p>
          <a:endParaRPr lang="en-US"/>
        </a:p>
      </dgm:t>
    </dgm:pt>
    <dgm:pt modelId="{5196F19D-786E-A14B-9E07-5021D5DBAEE1}" type="pres">
      <dgm:prSet presAssocID="{E51E8B22-31C7-4349-8A7E-647F4DC3C096}" presName="diagram" presStyleCnt="0">
        <dgm:presLayoutVars>
          <dgm:dir/>
          <dgm:resizeHandles val="exact"/>
        </dgm:presLayoutVars>
      </dgm:prSet>
      <dgm:spPr/>
    </dgm:pt>
    <dgm:pt modelId="{D8E4AF68-7308-AE49-968C-333C4FE633D2}" type="pres">
      <dgm:prSet presAssocID="{42FB144B-6A6F-4051-A923-FC5B3B5EE7EA}" presName="node" presStyleLbl="node1" presStyleIdx="0" presStyleCnt="5">
        <dgm:presLayoutVars>
          <dgm:bulletEnabled val="1"/>
        </dgm:presLayoutVars>
      </dgm:prSet>
      <dgm:spPr/>
    </dgm:pt>
    <dgm:pt modelId="{0D21EC8E-8B57-EC40-87CF-DFF8EB90A5DD}" type="pres">
      <dgm:prSet presAssocID="{E86193BC-B2EB-4C0B-9C31-6B69A0387C20}" presName="sibTrans" presStyleCnt="0"/>
      <dgm:spPr/>
    </dgm:pt>
    <dgm:pt modelId="{2D6E30CD-98EB-734E-8357-FFC04B7E4FF9}" type="pres">
      <dgm:prSet presAssocID="{78488377-EBD9-4D9C-A867-D12B72FCD788}" presName="node" presStyleLbl="node1" presStyleIdx="1" presStyleCnt="5">
        <dgm:presLayoutVars>
          <dgm:bulletEnabled val="1"/>
        </dgm:presLayoutVars>
      </dgm:prSet>
      <dgm:spPr/>
    </dgm:pt>
    <dgm:pt modelId="{053B6A39-4BAB-F945-8B7E-F1117E121BB8}" type="pres">
      <dgm:prSet presAssocID="{91C57842-0833-4C32-8471-1D77731AB5DE}" presName="sibTrans" presStyleCnt="0"/>
      <dgm:spPr/>
    </dgm:pt>
    <dgm:pt modelId="{6762BE47-ECC5-794D-BD65-1A7438BB498E}" type="pres">
      <dgm:prSet presAssocID="{890B63C9-4DAD-4169-8EF6-9F4A4CB65D18}" presName="node" presStyleLbl="node1" presStyleIdx="2" presStyleCnt="5">
        <dgm:presLayoutVars>
          <dgm:bulletEnabled val="1"/>
        </dgm:presLayoutVars>
      </dgm:prSet>
      <dgm:spPr/>
    </dgm:pt>
    <dgm:pt modelId="{CBBC3E77-1F2C-6C4B-911A-E14E96C8A288}" type="pres">
      <dgm:prSet presAssocID="{F911C339-B7E6-454A-804F-8EA9FF613CB4}" presName="sibTrans" presStyleCnt="0"/>
      <dgm:spPr/>
    </dgm:pt>
    <dgm:pt modelId="{4E53BDAB-BE0C-A544-9F83-224A27E0BB57}" type="pres">
      <dgm:prSet presAssocID="{6C60288F-FC31-4938-A1B7-C4D42835BD13}" presName="node" presStyleLbl="node1" presStyleIdx="3" presStyleCnt="5">
        <dgm:presLayoutVars>
          <dgm:bulletEnabled val="1"/>
        </dgm:presLayoutVars>
      </dgm:prSet>
      <dgm:spPr/>
    </dgm:pt>
    <dgm:pt modelId="{105106CB-95B4-6C40-8208-2B21F801CB47}" type="pres">
      <dgm:prSet presAssocID="{19E0718A-62C2-40F0-9A87-5E219120BAD3}" presName="sibTrans" presStyleCnt="0"/>
      <dgm:spPr/>
    </dgm:pt>
    <dgm:pt modelId="{5F1CFA20-E47A-D647-A25E-6D2A3C94639C}" type="pres">
      <dgm:prSet presAssocID="{3B993F0A-8AB9-463E-A0C3-2D57DC71814E}" presName="node" presStyleLbl="node1" presStyleIdx="4" presStyleCnt="5">
        <dgm:presLayoutVars>
          <dgm:bulletEnabled val="1"/>
        </dgm:presLayoutVars>
      </dgm:prSet>
      <dgm:spPr/>
    </dgm:pt>
  </dgm:ptLst>
  <dgm:cxnLst>
    <dgm:cxn modelId="{1DC8F812-20FD-7C47-9187-7309659D93B4}" type="presOf" srcId="{890B63C9-4DAD-4169-8EF6-9F4A4CB65D18}" destId="{6762BE47-ECC5-794D-BD65-1A7438BB498E}" srcOrd="0" destOrd="0" presId="urn:microsoft.com/office/officeart/2005/8/layout/default"/>
    <dgm:cxn modelId="{A50A2125-F956-9E47-9E6B-4DF60C68043C}" type="presOf" srcId="{78488377-EBD9-4D9C-A867-D12B72FCD788}" destId="{2D6E30CD-98EB-734E-8357-FFC04B7E4FF9}" srcOrd="0" destOrd="0" presId="urn:microsoft.com/office/officeart/2005/8/layout/default"/>
    <dgm:cxn modelId="{51A8312A-06F9-7D42-AC17-49311957ED44}" type="presOf" srcId="{3B993F0A-8AB9-463E-A0C3-2D57DC71814E}" destId="{5F1CFA20-E47A-D647-A25E-6D2A3C94639C}" srcOrd="0" destOrd="0" presId="urn:microsoft.com/office/officeart/2005/8/layout/default"/>
    <dgm:cxn modelId="{4A4BA544-C9DD-6144-84B4-9DC485CA14CF}" type="presOf" srcId="{E51E8B22-31C7-4349-8A7E-647F4DC3C096}" destId="{5196F19D-786E-A14B-9E07-5021D5DBAEE1}" srcOrd="0" destOrd="0" presId="urn:microsoft.com/office/officeart/2005/8/layout/default"/>
    <dgm:cxn modelId="{92DF7E76-E5DD-4358-8AC5-1FA0E483EA4A}" srcId="{E51E8B22-31C7-4349-8A7E-647F4DC3C096}" destId="{3B993F0A-8AB9-463E-A0C3-2D57DC71814E}" srcOrd="4" destOrd="0" parTransId="{45113C54-38DC-43D0-BAC9-280FA44AB05C}" sibTransId="{14FD0089-2BF9-4C79-A7F0-7FD47F826E8F}"/>
    <dgm:cxn modelId="{83990884-FDAF-4E16-B837-0F435C5C64CA}" srcId="{E51E8B22-31C7-4349-8A7E-647F4DC3C096}" destId="{42FB144B-6A6F-4051-A923-FC5B3B5EE7EA}" srcOrd="0" destOrd="0" parTransId="{E0F613DF-1F32-4EDF-97AE-D49B40CA3917}" sibTransId="{E86193BC-B2EB-4C0B-9C31-6B69A0387C20}"/>
    <dgm:cxn modelId="{6EE591AE-043D-4F05-A233-0E4D205BBACD}" srcId="{E51E8B22-31C7-4349-8A7E-647F4DC3C096}" destId="{6C60288F-FC31-4938-A1B7-C4D42835BD13}" srcOrd="3" destOrd="0" parTransId="{90BF667B-0C82-4218-A0EF-BDFF79A28A5E}" sibTransId="{19E0718A-62C2-40F0-9A87-5E219120BAD3}"/>
    <dgm:cxn modelId="{A42E0AB8-46F4-6F47-AB9F-97E553FF7103}" type="presOf" srcId="{6C60288F-FC31-4938-A1B7-C4D42835BD13}" destId="{4E53BDAB-BE0C-A544-9F83-224A27E0BB57}" srcOrd="0" destOrd="0" presId="urn:microsoft.com/office/officeart/2005/8/layout/default"/>
    <dgm:cxn modelId="{0CE2F1D3-EE03-7343-A5B5-BCFC91F55628}" type="presOf" srcId="{42FB144B-6A6F-4051-A923-FC5B3B5EE7EA}" destId="{D8E4AF68-7308-AE49-968C-333C4FE633D2}" srcOrd="0" destOrd="0" presId="urn:microsoft.com/office/officeart/2005/8/layout/default"/>
    <dgm:cxn modelId="{5B6CBEFC-6E24-42CF-A0E1-529F990C32E4}" srcId="{E51E8B22-31C7-4349-8A7E-647F4DC3C096}" destId="{890B63C9-4DAD-4169-8EF6-9F4A4CB65D18}" srcOrd="2" destOrd="0" parTransId="{5ECAE73B-F7EE-4DB0-9466-E862DB6678BA}" sibTransId="{F911C339-B7E6-454A-804F-8EA9FF613CB4}"/>
    <dgm:cxn modelId="{C0BEDDFE-5AC0-445C-87A1-D5098EEBDFC9}" srcId="{E51E8B22-31C7-4349-8A7E-647F4DC3C096}" destId="{78488377-EBD9-4D9C-A867-D12B72FCD788}" srcOrd="1" destOrd="0" parTransId="{17962E44-B81C-4486-9220-17EF55B9B87B}" sibTransId="{91C57842-0833-4C32-8471-1D77731AB5DE}"/>
    <dgm:cxn modelId="{B793FC34-EFD9-D441-9B78-C0190B6EAF80}" type="presParOf" srcId="{5196F19D-786E-A14B-9E07-5021D5DBAEE1}" destId="{D8E4AF68-7308-AE49-968C-333C4FE633D2}" srcOrd="0" destOrd="0" presId="urn:microsoft.com/office/officeart/2005/8/layout/default"/>
    <dgm:cxn modelId="{FAEDB643-FD20-E245-802F-BFADBD9F332B}" type="presParOf" srcId="{5196F19D-786E-A14B-9E07-5021D5DBAEE1}" destId="{0D21EC8E-8B57-EC40-87CF-DFF8EB90A5DD}" srcOrd="1" destOrd="0" presId="urn:microsoft.com/office/officeart/2005/8/layout/default"/>
    <dgm:cxn modelId="{D0CB63BE-4DB2-5E47-9587-DDC012EA9470}" type="presParOf" srcId="{5196F19D-786E-A14B-9E07-5021D5DBAEE1}" destId="{2D6E30CD-98EB-734E-8357-FFC04B7E4FF9}" srcOrd="2" destOrd="0" presId="urn:microsoft.com/office/officeart/2005/8/layout/default"/>
    <dgm:cxn modelId="{0C15B621-FBA8-0240-8266-1437D9135735}" type="presParOf" srcId="{5196F19D-786E-A14B-9E07-5021D5DBAEE1}" destId="{053B6A39-4BAB-F945-8B7E-F1117E121BB8}" srcOrd="3" destOrd="0" presId="urn:microsoft.com/office/officeart/2005/8/layout/default"/>
    <dgm:cxn modelId="{0A1F9BB9-93DF-D242-A64A-3C63B42A02EC}" type="presParOf" srcId="{5196F19D-786E-A14B-9E07-5021D5DBAEE1}" destId="{6762BE47-ECC5-794D-BD65-1A7438BB498E}" srcOrd="4" destOrd="0" presId="urn:microsoft.com/office/officeart/2005/8/layout/default"/>
    <dgm:cxn modelId="{963ED384-693D-A54C-ADE8-717C7735AB26}" type="presParOf" srcId="{5196F19D-786E-A14B-9E07-5021D5DBAEE1}" destId="{CBBC3E77-1F2C-6C4B-911A-E14E96C8A288}" srcOrd="5" destOrd="0" presId="urn:microsoft.com/office/officeart/2005/8/layout/default"/>
    <dgm:cxn modelId="{B3E9CF16-DB9F-1C48-BD9F-8586B585A6E0}" type="presParOf" srcId="{5196F19D-786E-A14B-9E07-5021D5DBAEE1}" destId="{4E53BDAB-BE0C-A544-9F83-224A27E0BB57}" srcOrd="6" destOrd="0" presId="urn:microsoft.com/office/officeart/2005/8/layout/default"/>
    <dgm:cxn modelId="{22CBF70B-DB2D-844D-A18D-A96D1DC98499}" type="presParOf" srcId="{5196F19D-786E-A14B-9E07-5021D5DBAEE1}" destId="{105106CB-95B4-6C40-8208-2B21F801CB47}" srcOrd="7" destOrd="0" presId="urn:microsoft.com/office/officeart/2005/8/layout/default"/>
    <dgm:cxn modelId="{F20EAA27-D914-BE49-B75C-61265767CF86}" type="presParOf" srcId="{5196F19D-786E-A14B-9E07-5021D5DBAEE1}" destId="{5F1CFA20-E47A-D647-A25E-6D2A3C94639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CAE73C-97FF-402C-A19D-F8E1828B29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96F3AC1-EFB0-4308-9F0E-D3524AA1BAE4}">
      <dgm:prSet/>
      <dgm:spPr/>
      <dgm:t>
        <a:bodyPr/>
        <a:lstStyle/>
        <a:p>
          <a:r>
            <a:rPr lang="en-US"/>
            <a:t>Feelings of exhaustion/defeat</a:t>
          </a:r>
        </a:p>
      </dgm:t>
    </dgm:pt>
    <dgm:pt modelId="{DC939B6F-AADA-470E-A37C-FE798C1894E7}" type="parTrans" cxnId="{AC30FD57-847E-46FD-AE19-9D1B1E3F1A13}">
      <dgm:prSet/>
      <dgm:spPr/>
      <dgm:t>
        <a:bodyPr/>
        <a:lstStyle/>
        <a:p>
          <a:endParaRPr lang="en-US"/>
        </a:p>
      </dgm:t>
    </dgm:pt>
    <dgm:pt modelId="{233CEB26-12A9-40B6-A431-D7B06640FC45}" type="sibTrans" cxnId="{AC30FD57-847E-46FD-AE19-9D1B1E3F1A13}">
      <dgm:prSet/>
      <dgm:spPr/>
      <dgm:t>
        <a:bodyPr/>
        <a:lstStyle/>
        <a:p>
          <a:endParaRPr lang="en-US"/>
        </a:p>
      </dgm:t>
    </dgm:pt>
    <dgm:pt modelId="{6A43748E-D7AC-40A9-98CB-1F327D43BAB6}">
      <dgm:prSet/>
      <dgm:spPr/>
      <dgm:t>
        <a:bodyPr/>
        <a:lstStyle/>
        <a:p>
          <a:r>
            <a:rPr lang="en-US"/>
            <a:t>Resentment toward patient due to manipulation/staff splitting</a:t>
          </a:r>
        </a:p>
      </dgm:t>
    </dgm:pt>
    <dgm:pt modelId="{B56AA19D-C732-4AC0-8C77-3C1EDAE1ADB2}" type="parTrans" cxnId="{FB2A0519-20E0-4472-AA91-B5DCB262CF6C}">
      <dgm:prSet/>
      <dgm:spPr/>
      <dgm:t>
        <a:bodyPr/>
        <a:lstStyle/>
        <a:p>
          <a:endParaRPr lang="en-US"/>
        </a:p>
      </dgm:t>
    </dgm:pt>
    <dgm:pt modelId="{F75340C2-1E6E-435A-A262-7D96F484F618}" type="sibTrans" cxnId="{FB2A0519-20E0-4472-AA91-B5DCB262CF6C}">
      <dgm:prSet/>
      <dgm:spPr/>
      <dgm:t>
        <a:bodyPr/>
        <a:lstStyle/>
        <a:p>
          <a:endParaRPr lang="en-US"/>
        </a:p>
      </dgm:t>
    </dgm:pt>
    <dgm:pt modelId="{AD1A84E6-F9DE-4775-9B9F-28E2CDD4674D}">
      <dgm:prSet/>
      <dgm:spPr/>
      <dgm:t>
        <a:bodyPr/>
        <a:lstStyle/>
        <a:p>
          <a:r>
            <a:rPr lang="en-US"/>
            <a:t>Sense of over protection of patient</a:t>
          </a:r>
        </a:p>
      </dgm:t>
    </dgm:pt>
    <dgm:pt modelId="{84520DBC-F684-401D-AACA-D9A1BECD86EB}" type="parTrans" cxnId="{85E74277-7455-4B14-A401-DC3EC34AE7EC}">
      <dgm:prSet/>
      <dgm:spPr/>
      <dgm:t>
        <a:bodyPr/>
        <a:lstStyle/>
        <a:p>
          <a:endParaRPr lang="en-US"/>
        </a:p>
      </dgm:t>
    </dgm:pt>
    <dgm:pt modelId="{0DF1E78E-FBE3-415F-8810-720830A64E7F}" type="sibTrans" cxnId="{85E74277-7455-4B14-A401-DC3EC34AE7EC}">
      <dgm:prSet/>
      <dgm:spPr/>
      <dgm:t>
        <a:bodyPr/>
        <a:lstStyle/>
        <a:p>
          <a:endParaRPr lang="en-US"/>
        </a:p>
      </dgm:t>
    </dgm:pt>
    <dgm:pt modelId="{2F0C336D-5647-4D3F-A3E5-514D9A2B4013}">
      <dgm:prSet/>
      <dgm:spPr/>
      <dgm:t>
        <a:bodyPr/>
        <a:lstStyle/>
        <a:p>
          <a:r>
            <a:rPr lang="en-US"/>
            <a:t>Avoidance/anger toward patient</a:t>
          </a:r>
        </a:p>
      </dgm:t>
    </dgm:pt>
    <dgm:pt modelId="{F03E48BA-4DF4-4B2B-B1C8-F9087958ED6B}" type="parTrans" cxnId="{8046B164-AE66-4D05-8B37-5C5020EE2B7E}">
      <dgm:prSet/>
      <dgm:spPr/>
      <dgm:t>
        <a:bodyPr/>
        <a:lstStyle/>
        <a:p>
          <a:endParaRPr lang="en-US"/>
        </a:p>
      </dgm:t>
    </dgm:pt>
    <dgm:pt modelId="{F3EFAF04-328C-4545-9D76-1D7FF695D387}" type="sibTrans" cxnId="{8046B164-AE66-4D05-8B37-5C5020EE2B7E}">
      <dgm:prSet/>
      <dgm:spPr/>
      <dgm:t>
        <a:bodyPr/>
        <a:lstStyle/>
        <a:p>
          <a:endParaRPr lang="en-US"/>
        </a:p>
      </dgm:t>
    </dgm:pt>
    <dgm:pt modelId="{8B5F3D4F-4871-434D-8AA0-9D3863436795}">
      <dgm:prSet/>
      <dgm:spPr/>
      <dgm:t>
        <a:bodyPr/>
        <a:lstStyle/>
        <a:p>
          <a:r>
            <a:rPr lang="en-US"/>
            <a:t>Failure to monitor patients appropriately</a:t>
          </a:r>
        </a:p>
      </dgm:t>
    </dgm:pt>
    <dgm:pt modelId="{BBD67270-1A93-4374-9994-3D27EF32AE8C}" type="parTrans" cxnId="{80C2A99D-E603-492F-AD29-736FED2ABE90}">
      <dgm:prSet/>
      <dgm:spPr/>
      <dgm:t>
        <a:bodyPr/>
        <a:lstStyle/>
        <a:p>
          <a:endParaRPr lang="en-US"/>
        </a:p>
      </dgm:t>
    </dgm:pt>
    <dgm:pt modelId="{14E15CBB-CF23-4F87-8B5D-7830E9D296F4}" type="sibTrans" cxnId="{80C2A99D-E603-492F-AD29-736FED2ABE90}">
      <dgm:prSet/>
      <dgm:spPr/>
      <dgm:t>
        <a:bodyPr/>
        <a:lstStyle/>
        <a:p>
          <a:endParaRPr lang="en-US"/>
        </a:p>
      </dgm:t>
    </dgm:pt>
    <dgm:pt modelId="{8572D3D3-5A2F-487E-9903-3F83C14346BE}">
      <dgm:prSet/>
      <dgm:spPr/>
      <dgm:t>
        <a:bodyPr/>
        <a:lstStyle/>
        <a:p>
          <a:r>
            <a:rPr lang="en-US"/>
            <a:t>Feeling repelled/disgusted by patient appearance</a:t>
          </a:r>
        </a:p>
      </dgm:t>
    </dgm:pt>
    <dgm:pt modelId="{0E75C7A6-8C2B-4344-ABA6-D3BC020D032A}" type="parTrans" cxnId="{247CB124-353F-4442-AF3D-5ADEDBD82929}">
      <dgm:prSet/>
      <dgm:spPr/>
      <dgm:t>
        <a:bodyPr/>
        <a:lstStyle/>
        <a:p>
          <a:endParaRPr lang="en-US"/>
        </a:p>
      </dgm:t>
    </dgm:pt>
    <dgm:pt modelId="{B89A6905-2B67-49A6-BFD0-DF0120D34F33}" type="sibTrans" cxnId="{247CB124-353F-4442-AF3D-5ADEDBD82929}">
      <dgm:prSet/>
      <dgm:spPr/>
      <dgm:t>
        <a:bodyPr/>
        <a:lstStyle/>
        <a:p>
          <a:endParaRPr lang="en-US"/>
        </a:p>
      </dgm:t>
    </dgm:pt>
    <dgm:pt modelId="{1EB6200A-3CE0-47F1-8944-4E734A234C5C}">
      <dgm:prSet/>
      <dgm:spPr/>
      <dgm:t>
        <a:bodyPr/>
        <a:lstStyle/>
        <a:p>
          <a:r>
            <a:rPr lang="en-US"/>
            <a:t>Believing patient is deliberately manipulating staff/family</a:t>
          </a:r>
        </a:p>
      </dgm:t>
    </dgm:pt>
    <dgm:pt modelId="{7DC1CDA5-E42C-4BF4-99FB-E17FE755710E}" type="parTrans" cxnId="{0954FB4A-9A28-461C-94C3-5E8D90CEA768}">
      <dgm:prSet/>
      <dgm:spPr/>
      <dgm:t>
        <a:bodyPr/>
        <a:lstStyle/>
        <a:p>
          <a:endParaRPr lang="en-US"/>
        </a:p>
      </dgm:t>
    </dgm:pt>
    <dgm:pt modelId="{3834370D-3083-400F-BCB4-437C6B68CC71}" type="sibTrans" cxnId="{0954FB4A-9A28-461C-94C3-5E8D90CEA768}">
      <dgm:prSet/>
      <dgm:spPr/>
      <dgm:t>
        <a:bodyPr/>
        <a:lstStyle/>
        <a:p>
          <a:endParaRPr lang="en-US"/>
        </a:p>
      </dgm:t>
    </dgm:pt>
    <dgm:pt modelId="{D5807C04-4DAB-5D43-9C1C-E5DFAA409B87}" type="pres">
      <dgm:prSet presAssocID="{A9CAE73C-97FF-402C-A19D-F8E1828B29A8}" presName="linear" presStyleCnt="0">
        <dgm:presLayoutVars>
          <dgm:animLvl val="lvl"/>
          <dgm:resizeHandles val="exact"/>
        </dgm:presLayoutVars>
      </dgm:prSet>
      <dgm:spPr/>
    </dgm:pt>
    <dgm:pt modelId="{756E74B9-0C0F-C84B-ADAA-0808C9818B14}" type="pres">
      <dgm:prSet presAssocID="{096F3AC1-EFB0-4308-9F0E-D3524AA1BAE4}" presName="parentText" presStyleLbl="node1" presStyleIdx="0" presStyleCnt="7">
        <dgm:presLayoutVars>
          <dgm:chMax val="0"/>
          <dgm:bulletEnabled val="1"/>
        </dgm:presLayoutVars>
      </dgm:prSet>
      <dgm:spPr/>
    </dgm:pt>
    <dgm:pt modelId="{E5AF3CBB-F43A-A64E-86C1-DD6B911CFFBD}" type="pres">
      <dgm:prSet presAssocID="{233CEB26-12A9-40B6-A431-D7B06640FC45}" presName="spacer" presStyleCnt="0"/>
      <dgm:spPr/>
    </dgm:pt>
    <dgm:pt modelId="{8D2C8131-A162-564F-8B82-D65E7FEC1743}" type="pres">
      <dgm:prSet presAssocID="{6A43748E-D7AC-40A9-98CB-1F327D43BAB6}" presName="parentText" presStyleLbl="node1" presStyleIdx="1" presStyleCnt="7">
        <dgm:presLayoutVars>
          <dgm:chMax val="0"/>
          <dgm:bulletEnabled val="1"/>
        </dgm:presLayoutVars>
      </dgm:prSet>
      <dgm:spPr/>
    </dgm:pt>
    <dgm:pt modelId="{B0160C19-E5DA-5947-B876-09C007E6DB4D}" type="pres">
      <dgm:prSet presAssocID="{F75340C2-1E6E-435A-A262-7D96F484F618}" presName="spacer" presStyleCnt="0"/>
      <dgm:spPr/>
    </dgm:pt>
    <dgm:pt modelId="{0118DFAE-AA51-DB43-B972-4AFE0A9DE056}" type="pres">
      <dgm:prSet presAssocID="{AD1A84E6-F9DE-4775-9B9F-28E2CDD4674D}" presName="parentText" presStyleLbl="node1" presStyleIdx="2" presStyleCnt="7">
        <dgm:presLayoutVars>
          <dgm:chMax val="0"/>
          <dgm:bulletEnabled val="1"/>
        </dgm:presLayoutVars>
      </dgm:prSet>
      <dgm:spPr/>
    </dgm:pt>
    <dgm:pt modelId="{6E925399-70F9-6A4A-9A42-2607BB981872}" type="pres">
      <dgm:prSet presAssocID="{0DF1E78E-FBE3-415F-8810-720830A64E7F}" presName="spacer" presStyleCnt="0"/>
      <dgm:spPr/>
    </dgm:pt>
    <dgm:pt modelId="{1DE1E039-817A-F845-8713-E721748DB653}" type="pres">
      <dgm:prSet presAssocID="{2F0C336D-5647-4D3F-A3E5-514D9A2B4013}" presName="parentText" presStyleLbl="node1" presStyleIdx="3" presStyleCnt="7">
        <dgm:presLayoutVars>
          <dgm:chMax val="0"/>
          <dgm:bulletEnabled val="1"/>
        </dgm:presLayoutVars>
      </dgm:prSet>
      <dgm:spPr/>
    </dgm:pt>
    <dgm:pt modelId="{1DDB33F3-D1DB-1742-82C8-D1530A3E9661}" type="pres">
      <dgm:prSet presAssocID="{F3EFAF04-328C-4545-9D76-1D7FF695D387}" presName="spacer" presStyleCnt="0"/>
      <dgm:spPr/>
    </dgm:pt>
    <dgm:pt modelId="{3BB63650-51E3-8447-838F-B9995D76FF2C}" type="pres">
      <dgm:prSet presAssocID="{8B5F3D4F-4871-434D-8AA0-9D3863436795}" presName="parentText" presStyleLbl="node1" presStyleIdx="4" presStyleCnt="7">
        <dgm:presLayoutVars>
          <dgm:chMax val="0"/>
          <dgm:bulletEnabled val="1"/>
        </dgm:presLayoutVars>
      </dgm:prSet>
      <dgm:spPr/>
    </dgm:pt>
    <dgm:pt modelId="{D1EA8116-BB59-F440-8314-EF9BD435292E}" type="pres">
      <dgm:prSet presAssocID="{14E15CBB-CF23-4F87-8B5D-7830E9D296F4}" presName="spacer" presStyleCnt="0"/>
      <dgm:spPr/>
    </dgm:pt>
    <dgm:pt modelId="{D9D408A1-7032-264F-A76D-E3D56011132A}" type="pres">
      <dgm:prSet presAssocID="{8572D3D3-5A2F-487E-9903-3F83C14346BE}" presName="parentText" presStyleLbl="node1" presStyleIdx="5" presStyleCnt="7">
        <dgm:presLayoutVars>
          <dgm:chMax val="0"/>
          <dgm:bulletEnabled val="1"/>
        </dgm:presLayoutVars>
      </dgm:prSet>
      <dgm:spPr/>
    </dgm:pt>
    <dgm:pt modelId="{C282952C-E596-CC47-AB2E-D7E96F80EDDC}" type="pres">
      <dgm:prSet presAssocID="{B89A6905-2B67-49A6-BFD0-DF0120D34F33}" presName="spacer" presStyleCnt="0"/>
      <dgm:spPr/>
    </dgm:pt>
    <dgm:pt modelId="{51D0B562-CB82-7644-93FB-CB21C59B82E4}" type="pres">
      <dgm:prSet presAssocID="{1EB6200A-3CE0-47F1-8944-4E734A234C5C}" presName="parentText" presStyleLbl="node1" presStyleIdx="6" presStyleCnt="7">
        <dgm:presLayoutVars>
          <dgm:chMax val="0"/>
          <dgm:bulletEnabled val="1"/>
        </dgm:presLayoutVars>
      </dgm:prSet>
      <dgm:spPr/>
    </dgm:pt>
  </dgm:ptLst>
  <dgm:cxnLst>
    <dgm:cxn modelId="{7099DF0A-8056-5C41-ABAC-96C2D6022ED8}" type="presOf" srcId="{6A43748E-D7AC-40A9-98CB-1F327D43BAB6}" destId="{8D2C8131-A162-564F-8B82-D65E7FEC1743}" srcOrd="0" destOrd="0" presId="urn:microsoft.com/office/officeart/2005/8/layout/vList2"/>
    <dgm:cxn modelId="{CE3E1C0B-F452-0F45-83DF-8AA2FB81138F}" type="presOf" srcId="{1EB6200A-3CE0-47F1-8944-4E734A234C5C}" destId="{51D0B562-CB82-7644-93FB-CB21C59B82E4}" srcOrd="0" destOrd="0" presId="urn:microsoft.com/office/officeart/2005/8/layout/vList2"/>
    <dgm:cxn modelId="{FB2A0519-20E0-4472-AA91-B5DCB262CF6C}" srcId="{A9CAE73C-97FF-402C-A19D-F8E1828B29A8}" destId="{6A43748E-D7AC-40A9-98CB-1F327D43BAB6}" srcOrd="1" destOrd="0" parTransId="{B56AA19D-C732-4AC0-8C77-3C1EDAE1ADB2}" sibTransId="{F75340C2-1E6E-435A-A262-7D96F484F618}"/>
    <dgm:cxn modelId="{247CB124-353F-4442-AF3D-5ADEDBD82929}" srcId="{A9CAE73C-97FF-402C-A19D-F8E1828B29A8}" destId="{8572D3D3-5A2F-487E-9903-3F83C14346BE}" srcOrd="5" destOrd="0" parTransId="{0E75C7A6-8C2B-4344-ABA6-D3BC020D032A}" sibTransId="{B89A6905-2B67-49A6-BFD0-DF0120D34F33}"/>
    <dgm:cxn modelId="{24FD172E-9713-564E-BED3-8E5B1F09CE81}" type="presOf" srcId="{A9CAE73C-97FF-402C-A19D-F8E1828B29A8}" destId="{D5807C04-4DAB-5D43-9C1C-E5DFAA409B87}" srcOrd="0" destOrd="0" presId="urn:microsoft.com/office/officeart/2005/8/layout/vList2"/>
    <dgm:cxn modelId="{0954FB4A-9A28-461C-94C3-5E8D90CEA768}" srcId="{A9CAE73C-97FF-402C-A19D-F8E1828B29A8}" destId="{1EB6200A-3CE0-47F1-8944-4E734A234C5C}" srcOrd="6" destOrd="0" parTransId="{7DC1CDA5-E42C-4BF4-99FB-E17FE755710E}" sibTransId="{3834370D-3083-400F-BCB4-437C6B68CC71}"/>
    <dgm:cxn modelId="{AC30FD57-847E-46FD-AE19-9D1B1E3F1A13}" srcId="{A9CAE73C-97FF-402C-A19D-F8E1828B29A8}" destId="{096F3AC1-EFB0-4308-9F0E-D3524AA1BAE4}" srcOrd="0" destOrd="0" parTransId="{DC939B6F-AADA-470E-A37C-FE798C1894E7}" sibTransId="{233CEB26-12A9-40B6-A431-D7B06640FC45}"/>
    <dgm:cxn modelId="{68A6F45F-D370-5442-BCFE-9FE170967262}" type="presOf" srcId="{AD1A84E6-F9DE-4775-9B9F-28E2CDD4674D}" destId="{0118DFAE-AA51-DB43-B972-4AFE0A9DE056}" srcOrd="0" destOrd="0" presId="urn:microsoft.com/office/officeart/2005/8/layout/vList2"/>
    <dgm:cxn modelId="{8046B164-AE66-4D05-8B37-5C5020EE2B7E}" srcId="{A9CAE73C-97FF-402C-A19D-F8E1828B29A8}" destId="{2F0C336D-5647-4D3F-A3E5-514D9A2B4013}" srcOrd="3" destOrd="0" parTransId="{F03E48BA-4DF4-4B2B-B1C8-F9087958ED6B}" sibTransId="{F3EFAF04-328C-4545-9D76-1D7FF695D387}"/>
    <dgm:cxn modelId="{9C972567-5230-FB4B-A0D5-A8B7C4D9906B}" type="presOf" srcId="{8B5F3D4F-4871-434D-8AA0-9D3863436795}" destId="{3BB63650-51E3-8447-838F-B9995D76FF2C}" srcOrd="0" destOrd="0" presId="urn:microsoft.com/office/officeart/2005/8/layout/vList2"/>
    <dgm:cxn modelId="{E692A46F-3C65-B041-ACF0-8C7D477AF6A9}" type="presOf" srcId="{096F3AC1-EFB0-4308-9F0E-D3524AA1BAE4}" destId="{756E74B9-0C0F-C84B-ADAA-0808C9818B14}" srcOrd="0" destOrd="0" presId="urn:microsoft.com/office/officeart/2005/8/layout/vList2"/>
    <dgm:cxn modelId="{85E74277-7455-4B14-A401-DC3EC34AE7EC}" srcId="{A9CAE73C-97FF-402C-A19D-F8E1828B29A8}" destId="{AD1A84E6-F9DE-4775-9B9F-28E2CDD4674D}" srcOrd="2" destOrd="0" parTransId="{84520DBC-F684-401D-AACA-D9A1BECD86EB}" sibTransId="{0DF1E78E-FBE3-415F-8810-720830A64E7F}"/>
    <dgm:cxn modelId="{1C9D8A7F-190A-3341-B5E2-71E1E50067F2}" type="presOf" srcId="{2F0C336D-5647-4D3F-A3E5-514D9A2B4013}" destId="{1DE1E039-817A-F845-8713-E721748DB653}" srcOrd="0" destOrd="0" presId="urn:microsoft.com/office/officeart/2005/8/layout/vList2"/>
    <dgm:cxn modelId="{80C2A99D-E603-492F-AD29-736FED2ABE90}" srcId="{A9CAE73C-97FF-402C-A19D-F8E1828B29A8}" destId="{8B5F3D4F-4871-434D-8AA0-9D3863436795}" srcOrd="4" destOrd="0" parTransId="{BBD67270-1A93-4374-9994-3D27EF32AE8C}" sibTransId="{14E15CBB-CF23-4F87-8B5D-7830E9D296F4}"/>
    <dgm:cxn modelId="{5E267CF2-C1EA-2D4B-B1F2-F9F32FAD53CC}" type="presOf" srcId="{8572D3D3-5A2F-487E-9903-3F83C14346BE}" destId="{D9D408A1-7032-264F-A76D-E3D56011132A}" srcOrd="0" destOrd="0" presId="urn:microsoft.com/office/officeart/2005/8/layout/vList2"/>
    <dgm:cxn modelId="{C4F1E633-5353-8A49-8224-0332F524326C}" type="presParOf" srcId="{D5807C04-4DAB-5D43-9C1C-E5DFAA409B87}" destId="{756E74B9-0C0F-C84B-ADAA-0808C9818B14}" srcOrd="0" destOrd="0" presId="urn:microsoft.com/office/officeart/2005/8/layout/vList2"/>
    <dgm:cxn modelId="{B789FC69-6FA5-194C-BBF7-DF140C6D4621}" type="presParOf" srcId="{D5807C04-4DAB-5D43-9C1C-E5DFAA409B87}" destId="{E5AF3CBB-F43A-A64E-86C1-DD6B911CFFBD}" srcOrd="1" destOrd="0" presId="urn:microsoft.com/office/officeart/2005/8/layout/vList2"/>
    <dgm:cxn modelId="{BBB52FA3-63AF-A440-A746-E87F8FC6879E}" type="presParOf" srcId="{D5807C04-4DAB-5D43-9C1C-E5DFAA409B87}" destId="{8D2C8131-A162-564F-8B82-D65E7FEC1743}" srcOrd="2" destOrd="0" presId="urn:microsoft.com/office/officeart/2005/8/layout/vList2"/>
    <dgm:cxn modelId="{7CB009B5-AB5A-FC4D-85B4-88DB3AAA19D1}" type="presParOf" srcId="{D5807C04-4DAB-5D43-9C1C-E5DFAA409B87}" destId="{B0160C19-E5DA-5947-B876-09C007E6DB4D}" srcOrd="3" destOrd="0" presId="urn:microsoft.com/office/officeart/2005/8/layout/vList2"/>
    <dgm:cxn modelId="{7EFA7A2A-DF4A-F544-93FB-2B114D228E91}" type="presParOf" srcId="{D5807C04-4DAB-5D43-9C1C-E5DFAA409B87}" destId="{0118DFAE-AA51-DB43-B972-4AFE0A9DE056}" srcOrd="4" destOrd="0" presId="urn:microsoft.com/office/officeart/2005/8/layout/vList2"/>
    <dgm:cxn modelId="{A1F7233A-721D-AC45-BFF6-BD3FDE4371B9}" type="presParOf" srcId="{D5807C04-4DAB-5D43-9C1C-E5DFAA409B87}" destId="{6E925399-70F9-6A4A-9A42-2607BB981872}" srcOrd="5" destOrd="0" presId="urn:microsoft.com/office/officeart/2005/8/layout/vList2"/>
    <dgm:cxn modelId="{8958DD2F-EF9E-A745-84A6-8AE83CFED1BD}" type="presParOf" srcId="{D5807C04-4DAB-5D43-9C1C-E5DFAA409B87}" destId="{1DE1E039-817A-F845-8713-E721748DB653}" srcOrd="6" destOrd="0" presId="urn:microsoft.com/office/officeart/2005/8/layout/vList2"/>
    <dgm:cxn modelId="{86A77E1D-CE7A-8741-94D3-3236DC7EAF04}" type="presParOf" srcId="{D5807C04-4DAB-5D43-9C1C-E5DFAA409B87}" destId="{1DDB33F3-D1DB-1742-82C8-D1530A3E9661}" srcOrd="7" destOrd="0" presId="urn:microsoft.com/office/officeart/2005/8/layout/vList2"/>
    <dgm:cxn modelId="{3E882219-81F2-E145-BF19-FA2938B97FF5}" type="presParOf" srcId="{D5807C04-4DAB-5D43-9C1C-E5DFAA409B87}" destId="{3BB63650-51E3-8447-838F-B9995D76FF2C}" srcOrd="8" destOrd="0" presId="urn:microsoft.com/office/officeart/2005/8/layout/vList2"/>
    <dgm:cxn modelId="{A27C86DF-BB2B-FC42-8342-2C4DD1C5344B}" type="presParOf" srcId="{D5807C04-4DAB-5D43-9C1C-E5DFAA409B87}" destId="{D1EA8116-BB59-F440-8314-EF9BD435292E}" srcOrd="9" destOrd="0" presId="urn:microsoft.com/office/officeart/2005/8/layout/vList2"/>
    <dgm:cxn modelId="{DFC060E4-CDB0-AE47-B77D-D592E295A9EE}" type="presParOf" srcId="{D5807C04-4DAB-5D43-9C1C-E5DFAA409B87}" destId="{D9D408A1-7032-264F-A76D-E3D56011132A}" srcOrd="10" destOrd="0" presId="urn:microsoft.com/office/officeart/2005/8/layout/vList2"/>
    <dgm:cxn modelId="{C1B0BFB9-7543-084A-9A61-A0CC1283823B}" type="presParOf" srcId="{D5807C04-4DAB-5D43-9C1C-E5DFAA409B87}" destId="{C282952C-E596-CC47-AB2E-D7E96F80EDDC}" srcOrd="11" destOrd="0" presId="urn:microsoft.com/office/officeart/2005/8/layout/vList2"/>
    <dgm:cxn modelId="{5506A9CD-0688-2142-BF87-BC8DB99A00F1}" type="presParOf" srcId="{D5807C04-4DAB-5D43-9C1C-E5DFAA409B87}" destId="{51D0B562-CB82-7644-93FB-CB21C59B82E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0DA7BE-713B-4D54-A6B1-89381EF255D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9986AA5-DA27-4864-A901-949B639E4E81}">
      <dgm:prSet/>
      <dgm:spPr/>
      <dgm:t>
        <a:bodyPr/>
        <a:lstStyle/>
        <a:p>
          <a:r>
            <a:rPr lang="en-US"/>
            <a:t>Epidemiology</a:t>
          </a:r>
        </a:p>
      </dgm:t>
    </dgm:pt>
    <dgm:pt modelId="{F3C6C989-E84E-4DA5-8D57-6674C56C9E13}" type="parTrans" cxnId="{764A4F4B-E42E-4DAC-8271-4627AB03950B}">
      <dgm:prSet/>
      <dgm:spPr/>
      <dgm:t>
        <a:bodyPr/>
        <a:lstStyle/>
        <a:p>
          <a:endParaRPr lang="en-US"/>
        </a:p>
      </dgm:t>
    </dgm:pt>
    <dgm:pt modelId="{E6988E70-AC64-4C52-91F9-0C67501DF362}" type="sibTrans" cxnId="{764A4F4B-E42E-4DAC-8271-4627AB03950B}">
      <dgm:prSet/>
      <dgm:spPr/>
      <dgm:t>
        <a:bodyPr/>
        <a:lstStyle/>
        <a:p>
          <a:endParaRPr lang="en-US"/>
        </a:p>
      </dgm:t>
    </dgm:pt>
    <dgm:pt modelId="{859DD3CB-4F1C-4E48-BD85-6DD1F6B042D4}">
      <dgm:prSet/>
      <dgm:spPr/>
      <dgm:t>
        <a:bodyPr/>
        <a:lstStyle/>
        <a:p>
          <a:r>
            <a:rPr lang="en-US"/>
            <a:t>Comorbidity</a:t>
          </a:r>
        </a:p>
      </dgm:t>
    </dgm:pt>
    <dgm:pt modelId="{450F319D-E5FF-415B-90FC-F26E7880A946}" type="parTrans" cxnId="{D817DBF3-993B-4F1B-AA41-6E353C99C1B0}">
      <dgm:prSet/>
      <dgm:spPr/>
      <dgm:t>
        <a:bodyPr/>
        <a:lstStyle/>
        <a:p>
          <a:endParaRPr lang="en-US"/>
        </a:p>
      </dgm:t>
    </dgm:pt>
    <dgm:pt modelId="{E6B05089-9AA9-42AC-87FB-47CA9B7F7800}" type="sibTrans" cxnId="{D817DBF3-993B-4F1B-AA41-6E353C99C1B0}">
      <dgm:prSet/>
      <dgm:spPr/>
      <dgm:t>
        <a:bodyPr/>
        <a:lstStyle/>
        <a:p>
          <a:endParaRPr lang="en-US"/>
        </a:p>
      </dgm:t>
    </dgm:pt>
    <dgm:pt modelId="{BD75E257-7221-447A-AB2F-A2E36CD73D4C}">
      <dgm:prSet/>
      <dgm:spPr/>
      <dgm:t>
        <a:bodyPr/>
        <a:lstStyle/>
        <a:p>
          <a:r>
            <a:rPr lang="en-US"/>
            <a:t>Depressive disorders</a:t>
          </a:r>
        </a:p>
      </dgm:t>
    </dgm:pt>
    <dgm:pt modelId="{98A40705-55E6-4527-9724-2AE3D0AC7D01}" type="parTrans" cxnId="{C45AA334-1C74-4D4B-B9B0-F2BE5E874B72}">
      <dgm:prSet/>
      <dgm:spPr/>
      <dgm:t>
        <a:bodyPr/>
        <a:lstStyle/>
        <a:p>
          <a:endParaRPr lang="en-US"/>
        </a:p>
      </dgm:t>
    </dgm:pt>
    <dgm:pt modelId="{E1F9C7C3-DF3F-4CB1-B768-B4B0872BC3E3}" type="sibTrans" cxnId="{C45AA334-1C74-4D4B-B9B0-F2BE5E874B72}">
      <dgm:prSet/>
      <dgm:spPr/>
      <dgm:t>
        <a:bodyPr/>
        <a:lstStyle/>
        <a:p>
          <a:endParaRPr lang="en-US"/>
        </a:p>
      </dgm:t>
    </dgm:pt>
    <dgm:pt modelId="{2B10199C-95D9-4270-B493-6678D7BE0B4C}">
      <dgm:prSet/>
      <dgm:spPr/>
      <dgm:t>
        <a:bodyPr/>
        <a:lstStyle/>
        <a:p>
          <a:r>
            <a:rPr lang="en-US" dirty="0"/>
            <a:t>Anxiety disorders</a:t>
          </a:r>
        </a:p>
      </dgm:t>
    </dgm:pt>
    <dgm:pt modelId="{423D740B-D64F-4409-9110-1A3D383ED514}" type="parTrans" cxnId="{858FCAD7-A8D3-4683-A6B2-762B914077E4}">
      <dgm:prSet/>
      <dgm:spPr/>
      <dgm:t>
        <a:bodyPr/>
        <a:lstStyle/>
        <a:p>
          <a:endParaRPr lang="en-US"/>
        </a:p>
      </dgm:t>
    </dgm:pt>
    <dgm:pt modelId="{7EC73E77-5387-4C51-8ED3-A0C91641B62C}" type="sibTrans" cxnId="{858FCAD7-A8D3-4683-A6B2-762B914077E4}">
      <dgm:prSet/>
      <dgm:spPr/>
      <dgm:t>
        <a:bodyPr/>
        <a:lstStyle/>
        <a:p>
          <a:endParaRPr lang="en-US"/>
        </a:p>
      </dgm:t>
    </dgm:pt>
    <dgm:pt modelId="{6F12BE8A-1F82-4560-9F07-F390C4AE8A98}">
      <dgm:prSet/>
      <dgm:spPr/>
      <dgm:t>
        <a:bodyPr/>
        <a:lstStyle/>
        <a:p>
          <a:r>
            <a:rPr lang="en-US"/>
            <a:t>Bipolar disorder</a:t>
          </a:r>
        </a:p>
      </dgm:t>
    </dgm:pt>
    <dgm:pt modelId="{CCE80782-2E30-429B-B9D3-AB07696713DF}" type="parTrans" cxnId="{FDC1675C-BE6D-4593-A5B6-3220871516BF}">
      <dgm:prSet/>
      <dgm:spPr/>
      <dgm:t>
        <a:bodyPr/>
        <a:lstStyle/>
        <a:p>
          <a:endParaRPr lang="en-US"/>
        </a:p>
      </dgm:t>
    </dgm:pt>
    <dgm:pt modelId="{BD3A4BBC-8C41-4170-98EA-9E2743878A63}" type="sibTrans" cxnId="{FDC1675C-BE6D-4593-A5B6-3220871516BF}">
      <dgm:prSet/>
      <dgm:spPr/>
      <dgm:t>
        <a:bodyPr/>
        <a:lstStyle/>
        <a:p>
          <a:endParaRPr lang="en-US"/>
        </a:p>
      </dgm:t>
    </dgm:pt>
    <dgm:pt modelId="{553EF2FD-386B-4940-8176-31DD0354B96D}">
      <dgm:prSet/>
      <dgm:spPr/>
      <dgm:t>
        <a:bodyPr/>
        <a:lstStyle/>
        <a:p>
          <a:r>
            <a:rPr lang="en-US"/>
            <a:t>Alcohol and substance use disorders</a:t>
          </a:r>
        </a:p>
      </dgm:t>
    </dgm:pt>
    <dgm:pt modelId="{E245E24B-B0F2-44DC-A05D-72008FB2AD79}" type="parTrans" cxnId="{8A43A96B-9B0D-4A44-8090-1AE750BDC2A5}">
      <dgm:prSet/>
      <dgm:spPr/>
      <dgm:t>
        <a:bodyPr/>
        <a:lstStyle/>
        <a:p>
          <a:endParaRPr lang="en-US"/>
        </a:p>
      </dgm:t>
    </dgm:pt>
    <dgm:pt modelId="{17E60603-DD2E-45EA-A201-FE30D03C1787}" type="sibTrans" cxnId="{8A43A96B-9B0D-4A44-8090-1AE750BDC2A5}">
      <dgm:prSet/>
      <dgm:spPr/>
      <dgm:t>
        <a:bodyPr/>
        <a:lstStyle/>
        <a:p>
          <a:endParaRPr lang="en-US"/>
        </a:p>
      </dgm:t>
    </dgm:pt>
    <dgm:pt modelId="{B7F1685C-C151-41D7-9B84-DD2A8E7BE41F}">
      <dgm:prSet/>
      <dgm:spPr/>
      <dgm:t>
        <a:bodyPr/>
        <a:lstStyle/>
        <a:p>
          <a:r>
            <a:rPr lang="en-US"/>
            <a:t>PTSD and other trauma-based disorders</a:t>
          </a:r>
        </a:p>
      </dgm:t>
    </dgm:pt>
    <dgm:pt modelId="{358DD458-3E97-44C6-8FDD-D968D54142CD}" type="parTrans" cxnId="{76C4FA28-7C94-4D33-AB6C-DF479F96B619}">
      <dgm:prSet/>
      <dgm:spPr/>
      <dgm:t>
        <a:bodyPr/>
        <a:lstStyle/>
        <a:p>
          <a:endParaRPr lang="en-US"/>
        </a:p>
      </dgm:t>
    </dgm:pt>
    <dgm:pt modelId="{AAE32DC1-9D58-409E-84D2-D6191A00E37D}" type="sibTrans" cxnId="{76C4FA28-7C94-4D33-AB6C-DF479F96B619}">
      <dgm:prSet/>
      <dgm:spPr/>
      <dgm:t>
        <a:bodyPr/>
        <a:lstStyle/>
        <a:p>
          <a:endParaRPr lang="en-US"/>
        </a:p>
      </dgm:t>
    </dgm:pt>
    <dgm:pt modelId="{E362E911-E0D7-4BF7-8317-7FE457A1051B}">
      <dgm:prSet/>
      <dgm:spPr/>
      <dgm:t>
        <a:bodyPr/>
        <a:lstStyle/>
        <a:p>
          <a:r>
            <a:rPr lang="en-US"/>
            <a:t>Borderline personality disorder</a:t>
          </a:r>
        </a:p>
      </dgm:t>
    </dgm:pt>
    <dgm:pt modelId="{DBBAE316-A3FF-4E95-BC88-7E835D1DA360}" type="parTrans" cxnId="{AE207F8F-621E-4558-BAD9-B9E3114EEC60}">
      <dgm:prSet/>
      <dgm:spPr/>
      <dgm:t>
        <a:bodyPr/>
        <a:lstStyle/>
        <a:p>
          <a:endParaRPr lang="en-US"/>
        </a:p>
      </dgm:t>
    </dgm:pt>
    <dgm:pt modelId="{C10BECDA-2652-4A09-8465-EDFFCA16E214}" type="sibTrans" cxnId="{AE207F8F-621E-4558-BAD9-B9E3114EEC60}">
      <dgm:prSet/>
      <dgm:spPr/>
      <dgm:t>
        <a:bodyPr/>
        <a:lstStyle/>
        <a:p>
          <a:endParaRPr lang="en-US"/>
        </a:p>
      </dgm:t>
    </dgm:pt>
    <dgm:pt modelId="{9CD53860-B71C-AC48-9EB0-7B9BCEA6CE55}" type="pres">
      <dgm:prSet presAssocID="{530DA7BE-713B-4D54-A6B1-89381EF255DF}" presName="linear" presStyleCnt="0">
        <dgm:presLayoutVars>
          <dgm:animLvl val="lvl"/>
          <dgm:resizeHandles val="exact"/>
        </dgm:presLayoutVars>
      </dgm:prSet>
      <dgm:spPr/>
    </dgm:pt>
    <dgm:pt modelId="{D2D9C172-22E3-9D43-A07A-97A6FD266840}" type="pres">
      <dgm:prSet presAssocID="{C9986AA5-DA27-4864-A901-949B639E4E81}" presName="parentText" presStyleLbl="node1" presStyleIdx="0" presStyleCnt="2">
        <dgm:presLayoutVars>
          <dgm:chMax val="0"/>
          <dgm:bulletEnabled val="1"/>
        </dgm:presLayoutVars>
      </dgm:prSet>
      <dgm:spPr/>
    </dgm:pt>
    <dgm:pt modelId="{0912AA21-7D0B-7D43-BC69-AC2059A5371C}" type="pres">
      <dgm:prSet presAssocID="{E6988E70-AC64-4C52-91F9-0C67501DF362}" presName="spacer" presStyleCnt="0"/>
      <dgm:spPr/>
    </dgm:pt>
    <dgm:pt modelId="{2AD4CF15-C719-A948-8292-ED49C6EAD3DD}" type="pres">
      <dgm:prSet presAssocID="{859DD3CB-4F1C-4E48-BD85-6DD1F6B042D4}" presName="parentText" presStyleLbl="node1" presStyleIdx="1" presStyleCnt="2">
        <dgm:presLayoutVars>
          <dgm:chMax val="0"/>
          <dgm:bulletEnabled val="1"/>
        </dgm:presLayoutVars>
      </dgm:prSet>
      <dgm:spPr/>
    </dgm:pt>
    <dgm:pt modelId="{98A2AA9A-56C0-4D4D-BF73-D9222D78A0E8}" type="pres">
      <dgm:prSet presAssocID="{859DD3CB-4F1C-4E48-BD85-6DD1F6B042D4}" presName="childText" presStyleLbl="revTx" presStyleIdx="0" presStyleCnt="1">
        <dgm:presLayoutVars>
          <dgm:bulletEnabled val="1"/>
        </dgm:presLayoutVars>
      </dgm:prSet>
      <dgm:spPr/>
    </dgm:pt>
  </dgm:ptLst>
  <dgm:cxnLst>
    <dgm:cxn modelId="{9E5D0404-32DC-9944-8E32-314F09CE4B92}" type="presOf" srcId="{B7F1685C-C151-41D7-9B84-DD2A8E7BE41F}" destId="{98A2AA9A-56C0-4D4D-BF73-D9222D78A0E8}" srcOrd="0" destOrd="4" presId="urn:microsoft.com/office/officeart/2005/8/layout/vList2"/>
    <dgm:cxn modelId="{76C4FA28-7C94-4D33-AB6C-DF479F96B619}" srcId="{859DD3CB-4F1C-4E48-BD85-6DD1F6B042D4}" destId="{B7F1685C-C151-41D7-9B84-DD2A8E7BE41F}" srcOrd="4" destOrd="0" parTransId="{358DD458-3E97-44C6-8FDD-D968D54142CD}" sibTransId="{AAE32DC1-9D58-409E-84D2-D6191A00E37D}"/>
    <dgm:cxn modelId="{8A259832-C3ED-F74E-BAEA-4459DFD9BB13}" type="presOf" srcId="{BD75E257-7221-447A-AB2F-A2E36CD73D4C}" destId="{98A2AA9A-56C0-4D4D-BF73-D9222D78A0E8}" srcOrd="0" destOrd="0" presId="urn:microsoft.com/office/officeart/2005/8/layout/vList2"/>
    <dgm:cxn modelId="{C45AA334-1C74-4D4B-B9B0-F2BE5E874B72}" srcId="{859DD3CB-4F1C-4E48-BD85-6DD1F6B042D4}" destId="{BD75E257-7221-447A-AB2F-A2E36CD73D4C}" srcOrd="0" destOrd="0" parTransId="{98A40705-55E6-4527-9724-2AE3D0AC7D01}" sibTransId="{E1F9C7C3-DF3F-4CB1-B768-B4B0872BC3E3}"/>
    <dgm:cxn modelId="{764A4F4B-E42E-4DAC-8271-4627AB03950B}" srcId="{530DA7BE-713B-4D54-A6B1-89381EF255DF}" destId="{C9986AA5-DA27-4864-A901-949B639E4E81}" srcOrd="0" destOrd="0" parTransId="{F3C6C989-E84E-4DA5-8D57-6674C56C9E13}" sibTransId="{E6988E70-AC64-4C52-91F9-0C67501DF362}"/>
    <dgm:cxn modelId="{FDC1675C-BE6D-4593-A5B6-3220871516BF}" srcId="{859DD3CB-4F1C-4E48-BD85-6DD1F6B042D4}" destId="{6F12BE8A-1F82-4560-9F07-F390C4AE8A98}" srcOrd="2" destOrd="0" parTransId="{CCE80782-2E30-429B-B9D3-AB07696713DF}" sibTransId="{BD3A4BBC-8C41-4170-98EA-9E2743878A63}"/>
    <dgm:cxn modelId="{877D2667-A48E-4048-AFD9-1B6D32952CE9}" type="presOf" srcId="{E362E911-E0D7-4BF7-8317-7FE457A1051B}" destId="{98A2AA9A-56C0-4D4D-BF73-D9222D78A0E8}" srcOrd="0" destOrd="5" presId="urn:microsoft.com/office/officeart/2005/8/layout/vList2"/>
    <dgm:cxn modelId="{8A43A96B-9B0D-4A44-8090-1AE750BDC2A5}" srcId="{859DD3CB-4F1C-4E48-BD85-6DD1F6B042D4}" destId="{553EF2FD-386B-4940-8176-31DD0354B96D}" srcOrd="3" destOrd="0" parTransId="{E245E24B-B0F2-44DC-A05D-72008FB2AD79}" sibTransId="{17E60603-DD2E-45EA-A201-FE30D03C1787}"/>
    <dgm:cxn modelId="{2B0D977B-FB30-AF4D-B6A4-A391BCAE0EA9}" type="presOf" srcId="{C9986AA5-DA27-4864-A901-949B639E4E81}" destId="{D2D9C172-22E3-9D43-A07A-97A6FD266840}" srcOrd="0" destOrd="0" presId="urn:microsoft.com/office/officeart/2005/8/layout/vList2"/>
    <dgm:cxn modelId="{AE207F8F-621E-4558-BAD9-B9E3114EEC60}" srcId="{859DD3CB-4F1C-4E48-BD85-6DD1F6B042D4}" destId="{E362E911-E0D7-4BF7-8317-7FE457A1051B}" srcOrd="5" destOrd="0" parTransId="{DBBAE316-A3FF-4E95-BC88-7E835D1DA360}" sibTransId="{C10BECDA-2652-4A09-8465-EDFFCA16E214}"/>
    <dgm:cxn modelId="{7FF4AEB8-0D1B-2E49-A48A-1FAF25AD39AB}" type="presOf" srcId="{553EF2FD-386B-4940-8176-31DD0354B96D}" destId="{98A2AA9A-56C0-4D4D-BF73-D9222D78A0E8}" srcOrd="0" destOrd="3" presId="urn:microsoft.com/office/officeart/2005/8/layout/vList2"/>
    <dgm:cxn modelId="{471ACEB8-3130-AB4B-82A1-987CF2932516}" type="presOf" srcId="{530DA7BE-713B-4D54-A6B1-89381EF255DF}" destId="{9CD53860-B71C-AC48-9EB0-7B9BCEA6CE55}" srcOrd="0" destOrd="0" presId="urn:microsoft.com/office/officeart/2005/8/layout/vList2"/>
    <dgm:cxn modelId="{B5F340D1-EF44-9445-A209-DD5C33713DF0}" type="presOf" srcId="{6F12BE8A-1F82-4560-9F07-F390C4AE8A98}" destId="{98A2AA9A-56C0-4D4D-BF73-D9222D78A0E8}" srcOrd="0" destOrd="2" presId="urn:microsoft.com/office/officeart/2005/8/layout/vList2"/>
    <dgm:cxn modelId="{858FCAD7-A8D3-4683-A6B2-762B914077E4}" srcId="{859DD3CB-4F1C-4E48-BD85-6DD1F6B042D4}" destId="{2B10199C-95D9-4270-B493-6678D7BE0B4C}" srcOrd="1" destOrd="0" parTransId="{423D740B-D64F-4409-9110-1A3D383ED514}" sibTransId="{7EC73E77-5387-4C51-8ED3-A0C91641B62C}"/>
    <dgm:cxn modelId="{A3C6D2EC-B460-CD47-91B0-0554F28C5779}" type="presOf" srcId="{859DD3CB-4F1C-4E48-BD85-6DD1F6B042D4}" destId="{2AD4CF15-C719-A948-8292-ED49C6EAD3DD}" srcOrd="0" destOrd="0" presId="urn:microsoft.com/office/officeart/2005/8/layout/vList2"/>
    <dgm:cxn modelId="{75B0A4F3-FE94-E448-B9B2-29E58627DA22}" type="presOf" srcId="{2B10199C-95D9-4270-B493-6678D7BE0B4C}" destId="{98A2AA9A-56C0-4D4D-BF73-D9222D78A0E8}" srcOrd="0" destOrd="1" presId="urn:microsoft.com/office/officeart/2005/8/layout/vList2"/>
    <dgm:cxn modelId="{D817DBF3-993B-4F1B-AA41-6E353C99C1B0}" srcId="{530DA7BE-713B-4D54-A6B1-89381EF255DF}" destId="{859DD3CB-4F1C-4E48-BD85-6DD1F6B042D4}" srcOrd="1" destOrd="0" parTransId="{450F319D-E5FF-415B-90FC-F26E7880A946}" sibTransId="{E6B05089-9AA9-42AC-87FB-47CA9B7F7800}"/>
    <dgm:cxn modelId="{59768620-AE39-0F4B-A1FF-BC1051E3E8C0}" type="presParOf" srcId="{9CD53860-B71C-AC48-9EB0-7B9BCEA6CE55}" destId="{D2D9C172-22E3-9D43-A07A-97A6FD266840}" srcOrd="0" destOrd="0" presId="urn:microsoft.com/office/officeart/2005/8/layout/vList2"/>
    <dgm:cxn modelId="{7D3AA927-0975-B94F-BB2D-F13BF586031A}" type="presParOf" srcId="{9CD53860-B71C-AC48-9EB0-7B9BCEA6CE55}" destId="{0912AA21-7D0B-7D43-BC69-AC2059A5371C}" srcOrd="1" destOrd="0" presId="urn:microsoft.com/office/officeart/2005/8/layout/vList2"/>
    <dgm:cxn modelId="{B2E6476D-3314-0A44-847B-6645B174C71A}" type="presParOf" srcId="{9CD53860-B71C-AC48-9EB0-7B9BCEA6CE55}" destId="{2AD4CF15-C719-A948-8292-ED49C6EAD3DD}" srcOrd="2" destOrd="0" presId="urn:microsoft.com/office/officeart/2005/8/layout/vList2"/>
    <dgm:cxn modelId="{C0E002DB-6B7D-5F42-B594-02FFF04684F3}" type="presParOf" srcId="{9CD53860-B71C-AC48-9EB0-7B9BCEA6CE55}" destId="{98A2AA9A-56C0-4D4D-BF73-D9222D78A0E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46B6DF-4B21-410C-974C-5D26A36D2C2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5083AC9-F12A-484D-9E05-9DC707E37365}">
      <dgm:prSet custT="1"/>
      <dgm:spPr/>
      <dgm:t>
        <a:bodyPr/>
        <a:lstStyle/>
        <a:p>
          <a:r>
            <a:rPr lang="en-US" sz="2000"/>
            <a:t>Binge eating behavior</a:t>
          </a:r>
        </a:p>
      </dgm:t>
    </dgm:pt>
    <dgm:pt modelId="{9D43F1B9-7ED4-4C8C-8FFC-CFB0C257FBB9}" type="parTrans" cxnId="{D34EB0FD-256D-4178-8219-D3C8FE7528F9}">
      <dgm:prSet/>
      <dgm:spPr/>
      <dgm:t>
        <a:bodyPr/>
        <a:lstStyle/>
        <a:p>
          <a:endParaRPr lang="en-US"/>
        </a:p>
      </dgm:t>
    </dgm:pt>
    <dgm:pt modelId="{6AA34329-A12C-4908-8B56-EDA1AEC30D34}" type="sibTrans" cxnId="{D34EB0FD-256D-4178-8219-D3C8FE7528F9}">
      <dgm:prSet/>
      <dgm:spPr/>
      <dgm:t>
        <a:bodyPr/>
        <a:lstStyle/>
        <a:p>
          <a:endParaRPr lang="en-US"/>
        </a:p>
      </dgm:t>
    </dgm:pt>
    <dgm:pt modelId="{688E0FF5-1A52-43DF-BCB7-93BDF249BA78}">
      <dgm:prSet custT="1"/>
      <dgm:spPr/>
      <dgm:t>
        <a:bodyPr/>
        <a:lstStyle/>
        <a:p>
          <a:r>
            <a:rPr lang="en-US" sz="2000"/>
            <a:t>Laxative, diuretic use</a:t>
          </a:r>
        </a:p>
      </dgm:t>
    </dgm:pt>
    <dgm:pt modelId="{DF93D850-7E10-4714-BBB4-DF1455FC3F57}" type="parTrans" cxnId="{6A9BB0E1-020C-44DD-949B-A774179EC630}">
      <dgm:prSet/>
      <dgm:spPr/>
      <dgm:t>
        <a:bodyPr/>
        <a:lstStyle/>
        <a:p>
          <a:endParaRPr lang="en-US"/>
        </a:p>
      </dgm:t>
    </dgm:pt>
    <dgm:pt modelId="{E693E38E-5114-4F31-A7E8-9C3E3B192FFA}" type="sibTrans" cxnId="{6A9BB0E1-020C-44DD-949B-A774179EC630}">
      <dgm:prSet/>
      <dgm:spPr/>
      <dgm:t>
        <a:bodyPr/>
        <a:lstStyle/>
        <a:p>
          <a:endParaRPr lang="en-US"/>
        </a:p>
      </dgm:t>
    </dgm:pt>
    <dgm:pt modelId="{54B74803-B0D5-4831-AE36-2A79C996EA90}">
      <dgm:prSet custT="1"/>
      <dgm:spPr/>
      <dgm:t>
        <a:bodyPr/>
        <a:lstStyle/>
        <a:p>
          <a:r>
            <a:rPr lang="en-US" sz="2000" dirty="0"/>
            <a:t>History of anorexia in 1/4 to 1/3 of patients</a:t>
          </a:r>
        </a:p>
      </dgm:t>
    </dgm:pt>
    <dgm:pt modelId="{FA51B3D1-0C01-48F1-ACF8-EBCF5EC40A90}" type="parTrans" cxnId="{7585925A-04E7-4893-AB36-E9C1441994AA}">
      <dgm:prSet/>
      <dgm:spPr/>
      <dgm:t>
        <a:bodyPr/>
        <a:lstStyle/>
        <a:p>
          <a:endParaRPr lang="en-US"/>
        </a:p>
      </dgm:t>
    </dgm:pt>
    <dgm:pt modelId="{DBE69E2B-BCFF-4E44-852C-497FCF892854}" type="sibTrans" cxnId="{7585925A-04E7-4893-AB36-E9C1441994AA}">
      <dgm:prSet/>
      <dgm:spPr/>
      <dgm:t>
        <a:bodyPr/>
        <a:lstStyle/>
        <a:p>
          <a:endParaRPr lang="en-US"/>
        </a:p>
      </dgm:t>
    </dgm:pt>
    <dgm:pt modelId="{1B9ED816-B794-4857-BD4C-C032EFE6D043}">
      <dgm:prSet custT="1"/>
      <dgm:spPr/>
      <dgm:t>
        <a:bodyPr/>
        <a:lstStyle/>
        <a:p>
          <a:r>
            <a:rPr lang="en-US" sz="2000"/>
            <a:t>Increased levels of anxiety </a:t>
          </a:r>
        </a:p>
      </dgm:t>
    </dgm:pt>
    <dgm:pt modelId="{7DC31B23-E13E-412D-AF2D-0F55FB95DE4C}" type="parTrans" cxnId="{11D3ED37-2E2D-4ACE-93D3-52324307516E}">
      <dgm:prSet/>
      <dgm:spPr/>
      <dgm:t>
        <a:bodyPr/>
        <a:lstStyle/>
        <a:p>
          <a:endParaRPr lang="en-US"/>
        </a:p>
      </dgm:t>
    </dgm:pt>
    <dgm:pt modelId="{4BD599F4-43C2-42B5-A8B2-A665A50483F2}" type="sibTrans" cxnId="{11D3ED37-2E2D-4ACE-93D3-52324307516E}">
      <dgm:prSet/>
      <dgm:spPr/>
      <dgm:t>
        <a:bodyPr/>
        <a:lstStyle/>
        <a:p>
          <a:endParaRPr lang="en-US"/>
        </a:p>
      </dgm:t>
    </dgm:pt>
    <dgm:pt modelId="{94C8D22E-FC20-4896-B2B3-C5A3CCF199EF}">
      <dgm:prSet custT="1"/>
      <dgm:spPr/>
      <dgm:t>
        <a:bodyPr/>
        <a:lstStyle/>
        <a:p>
          <a:r>
            <a:rPr lang="en-US" sz="2000" dirty="0"/>
            <a:t>Depressive symptoms</a:t>
          </a:r>
        </a:p>
      </dgm:t>
    </dgm:pt>
    <dgm:pt modelId="{D7E61899-1EF3-4683-95DC-474372147820}" type="parTrans" cxnId="{85E56C25-2794-4BDA-A5C6-5416E463575B}">
      <dgm:prSet/>
      <dgm:spPr/>
      <dgm:t>
        <a:bodyPr/>
        <a:lstStyle/>
        <a:p>
          <a:endParaRPr lang="en-US"/>
        </a:p>
      </dgm:t>
    </dgm:pt>
    <dgm:pt modelId="{49F8E05D-DD23-4E38-967D-9954330AB834}" type="sibTrans" cxnId="{85E56C25-2794-4BDA-A5C6-5416E463575B}">
      <dgm:prSet/>
      <dgm:spPr/>
      <dgm:t>
        <a:bodyPr/>
        <a:lstStyle/>
        <a:p>
          <a:endParaRPr lang="en-US"/>
        </a:p>
      </dgm:t>
    </dgm:pt>
    <dgm:pt modelId="{026A2F09-86EA-424A-AA86-A7D604E9F88A}">
      <dgm:prSet custT="1"/>
      <dgm:spPr/>
      <dgm:t>
        <a:bodyPr/>
        <a:lstStyle/>
        <a:p>
          <a:r>
            <a:rPr lang="en-US" sz="2000"/>
            <a:t>Problems with:</a:t>
          </a:r>
        </a:p>
      </dgm:t>
    </dgm:pt>
    <dgm:pt modelId="{ED23178F-94AF-4861-A6AF-21EAA1522C02}" type="parTrans" cxnId="{C442B00F-B016-432C-8A1A-DABC234BA56F}">
      <dgm:prSet/>
      <dgm:spPr/>
      <dgm:t>
        <a:bodyPr/>
        <a:lstStyle/>
        <a:p>
          <a:endParaRPr lang="en-US"/>
        </a:p>
      </dgm:t>
    </dgm:pt>
    <dgm:pt modelId="{7B336875-7C68-4306-B8C7-44ED8CDF9BD1}" type="sibTrans" cxnId="{C442B00F-B016-432C-8A1A-DABC234BA56F}">
      <dgm:prSet/>
      <dgm:spPr/>
      <dgm:t>
        <a:bodyPr/>
        <a:lstStyle/>
        <a:p>
          <a:endParaRPr lang="en-US"/>
        </a:p>
      </dgm:t>
    </dgm:pt>
    <dgm:pt modelId="{B2B3CA5A-207A-4489-A2FC-A24C475D8D8E}">
      <dgm:prSet custT="1"/>
      <dgm:spPr/>
      <dgm:t>
        <a:bodyPr/>
        <a:lstStyle/>
        <a:p>
          <a:r>
            <a:rPr lang="en-US" sz="2000"/>
            <a:t>Interpersonal relationships</a:t>
          </a:r>
        </a:p>
      </dgm:t>
    </dgm:pt>
    <dgm:pt modelId="{58258BFF-EDF2-4BB7-A150-609ACF431E84}" type="parTrans" cxnId="{3FA443F9-0881-4989-8AF8-36E3F926746D}">
      <dgm:prSet/>
      <dgm:spPr/>
      <dgm:t>
        <a:bodyPr/>
        <a:lstStyle/>
        <a:p>
          <a:endParaRPr lang="en-US"/>
        </a:p>
      </dgm:t>
    </dgm:pt>
    <dgm:pt modelId="{06CD76FD-1174-4272-94DC-F4C897BBC563}" type="sibTrans" cxnId="{3FA443F9-0881-4989-8AF8-36E3F926746D}">
      <dgm:prSet/>
      <dgm:spPr/>
      <dgm:t>
        <a:bodyPr/>
        <a:lstStyle/>
        <a:p>
          <a:endParaRPr lang="en-US"/>
        </a:p>
      </dgm:t>
    </dgm:pt>
    <dgm:pt modelId="{D921E6EE-D34D-47B9-AB9E-2340D8448AE9}">
      <dgm:prSet custT="1"/>
      <dgm:spPr/>
      <dgm:t>
        <a:bodyPr/>
        <a:lstStyle/>
        <a:p>
          <a:r>
            <a:rPr lang="en-US" sz="2000"/>
            <a:t>Self-concept</a:t>
          </a:r>
        </a:p>
      </dgm:t>
    </dgm:pt>
    <dgm:pt modelId="{8F91CDDE-DE0C-4AE9-AB9A-A45123AB3C65}" type="parTrans" cxnId="{5810D26E-2FA3-4897-A939-0260DC2DEC8D}">
      <dgm:prSet/>
      <dgm:spPr/>
      <dgm:t>
        <a:bodyPr/>
        <a:lstStyle/>
        <a:p>
          <a:endParaRPr lang="en-US"/>
        </a:p>
      </dgm:t>
    </dgm:pt>
    <dgm:pt modelId="{C2EB6F50-27A6-49D5-9944-AA1FA0A4F389}" type="sibTrans" cxnId="{5810D26E-2FA3-4897-A939-0260DC2DEC8D}">
      <dgm:prSet/>
      <dgm:spPr/>
      <dgm:t>
        <a:bodyPr/>
        <a:lstStyle/>
        <a:p>
          <a:endParaRPr lang="en-US"/>
        </a:p>
      </dgm:t>
    </dgm:pt>
    <dgm:pt modelId="{62ABB9A8-8B24-4BA8-A427-BE379F4E215F}">
      <dgm:prSet custT="1"/>
      <dgm:spPr/>
      <dgm:t>
        <a:bodyPr/>
        <a:lstStyle/>
        <a:p>
          <a:r>
            <a:rPr lang="en-US" sz="2000"/>
            <a:t>Impulsive behaviors (shoplifting)</a:t>
          </a:r>
        </a:p>
      </dgm:t>
    </dgm:pt>
    <dgm:pt modelId="{9EA52E8D-476C-425F-AF2A-4EA6C71CE7DA}" type="parTrans" cxnId="{CC3C0DEB-BB99-459B-9DD9-8152FEB964F5}">
      <dgm:prSet/>
      <dgm:spPr/>
      <dgm:t>
        <a:bodyPr/>
        <a:lstStyle/>
        <a:p>
          <a:endParaRPr lang="en-US"/>
        </a:p>
      </dgm:t>
    </dgm:pt>
    <dgm:pt modelId="{E2AD7B04-18BC-43B7-9D72-58974BDBC2C7}" type="sibTrans" cxnId="{CC3C0DEB-BB99-459B-9DD9-8152FEB964F5}">
      <dgm:prSet/>
      <dgm:spPr/>
      <dgm:t>
        <a:bodyPr/>
        <a:lstStyle/>
        <a:p>
          <a:endParaRPr lang="en-US"/>
        </a:p>
      </dgm:t>
    </dgm:pt>
    <dgm:pt modelId="{E0D18477-55B8-4BF6-9083-A8DF61D382C1}">
      <dgm:prSet custT="1"/>
      <dgm:spPr/>
      <dgm:t>
        <a:bodyPr/>
        <a:lstStyle/>
        <a:p>
          <a:r>
            <a:rPr lang="en-US" sz="2000" dirty="0"/>
            <a:t>Compulsive behaviors</a:t>
          </a:r>
        </a:p>
      </dgm:t>
    </dgm:pt>
    <dgm:pt modelId="{F5694181-1221-4910-9FDC-C87F8280FC8E}" type="parTrans" cxnId="{1004243C-7282-4467-9562-22EB4262A812}">
      <dgm:prSet/>
      <dgm:spPr/>
      <dgm:t>
        <a:bodyPr/>
        <a:lstStyle/>
        <a:p>
          <a:endParaRPr lang="en-US"/>
        </a:p>
      </dgm:t>
    </dgm:pt>
    <dgm:pt modelId="{8B4E2F87-D2E5-4422-8828-2F269A93C615}" type="sibTrans" cxnId="{1004243C-7282-4467-9562-22EB4262A812}">
      <dgm:prSet/>
      <dgm:spPr/>
      <dgm:t>
        <a:bodyPr/>
        <a:lstStyle/>
        <a:p>
          <a:endParaRPr lang="en-US"/>
        </a:p>
      </dgm:t>
    </dgm:pt>
    <dgm:pt modelId="{E4A2580D-49AD-3C4A-9AC8-2B3F68683169}" type="pres">
      <dgm:prSet presAssocID="{7646B6DF-4B21-410C-974C-5D26A36D2C2D}" presName="linear" presStyleCnt="0">
        <dgm:presLayoutVars>
          <dgm:dir/>
          <dgm:animLvl val="lvl"/>
          <dgm:resizeHandles val="exact"/>
        </dgm:presLayoutVars>
      </dgm:prSet>
      <dgm:spPr/>
    </dgm:pt>
    <dgm:pt modelId="{504D8CBF-4B3E-D145-986A-F40A79F4C9FB}" type="pres">
      <dgm:prSet presAssocID="{C5083AC9-F12A-484D-9E05-9DC707E37365}" presName="parentLin" presStyleCnt="0"/>
      <dgm:spPr/>
    </dgm:pt>
    <dgm:pt modelId="{C7B65AEE-B9BF-3540-8383-6A2E36E014CA}" type="pres">
      <dgm:prSet presAssocID="{C5083AC9-F12A-484D-9E05-9DC707E37365}" presName="parentLeftMargin" presStyleLbl="node1" presStyleIdx="0" presStyleCnt="7"/>
      <dgm:spPr/>
    </dgm:pt>
    <dgm:pt modelId="{899B0029-E11B-6C41-9921-4596E950C30D}" type="pres">
      <dgm:prSet presAssocID="{C5083AC9-F12A-484D-9E05-9DC707E37365}" presName="parentText" presStyleLbl="node1" presStyleIdx="0" presStyleCnt="7">
        <dgm:presLayoutVars>
          <dgm:chMax val="0"/>
          <dgm:bulletEnabled val="1"/>
        </dgm:presLayoutVars>
      </dgm:prSet>
      <dgm:spPr/>
    </dgm:pt>
    <dgm:pt modelId="{DD5616FB-07C1-DF41-BF52-D9E92D261BDC}" type="pres">
      <dgm:prSet presAssocID="{C5083AC9-F12A-484D-9E05-9DC707E37365}" presName="negativeSpace" presStyleCnt="0"/>
      <dgm:spPr/>
    </dgm:pt>
    <dgm:pt modelId="{9CA9FD09-3222-3F4B-A02A-447B1323B19D}" type="pres">
      <dgm:prSet presAssocID="{C5083AC9-F12A-484D-9E05-9DC707E37365}" presName="childText" presStyleLbl="conFgAcc1" presStyleIdx="0" presStyleCnt="7">
        <dgm:presLayoutVars>
          <dgm:bulletEnabled val="1"/>
        </dgm:presLayoutVars>
      </dgm:prSet>
      <dgm:spPr/>
    </dgm:pt>
    <dgm:pt modelId="{6AE1743F-6680-A742-A62F-87A1B2E5505B}" type="pres">
      <dgm:prSet presAssocID="{6AA34329-A12C-4908-8B56-EDA1AEC30D34}" presName="spaceBetweenRectangles" presStyleCnt="0"/>
      <dgm:spPr/>
    </dgm:pt>
    <dgm:pt modelId="{B7ADBF8E-F6A1-614A-A8F5-C5EB45D12D64}" type="pres">
      <dgm:prSet presAssocID="{688E0FF5-1A52-43DF-BCB7-93BDF249BA78}" presName="parentLin" presStyleCnt="0"/>
      <dgm:spPr/>
    </dgm:pt>
    <dgm:pt modelId="{7BC8FAC0-433D-1745-BA74-789491847B8D}" type="pres">
      <dgm:prSet presAssocID="{688E0FF5-1A52-43DF-BCB7-93BDF249BA78}" presName="parentLeftMargin" presStyleLbl="node1" presStyleIdx="0" presStyleCnt="7"/>
      <dgm:spPr/>
    </dgm:pt>
    <dgm:pt modelId="{D3DD7338-368B-5040-B390-873773006D3B}" type="pres">
      <dgm:prSet presAssocID="{688E0FF5-1A52-43DF-BCB7-93BDF249BA78}" presName="parentText" presStyleLbl="node1" presStyleIdx="1" presStyleCnt="7">
        <dgm:presLayoutVars>
          <dgm:chMax val="0"/>
          <dgm:bulletEnabled val="1"/>
        </dgm:presLayoutVars>
      </dgm:prSet>
      <dgm:spPr/>
    </dgm:pt>
    <dgm:pt modelId="{53D7E595-6DD6-3E40-8349-7B65E2FB743C}" type="pres">
      <dgm:prSet presAssocID="{688E0FF5-1A52-43DF-BCB7-93BDF249BA78}" presName="negativeSpace" presStyleCnt="0"/>
      <dgm:spPr/>
    </dgm:pt>
    <dgm:pt modelId="{6AEE42FA-8D89-5348-9ABD-DE0546407EC6}" type="pres">
      <dgm:prSet presAssocID="{688E0FF5-1A52-43DF-BCB7-93BDF249BA78}" presName="childText" presStyleLbl="conFgAcc1" presStyleIdx="1" presStyleCnt="7">
        <dgm:presLayoutVars>
          <dgm:bulletEnabled val="1"/>
        </dgm:presLayoutVars>
      </dgm:prSet>
      <dgm:spPr/>
    </dgm:pt>
    <dgm:pt modelId="{1C9C0E43-D9EB-A44F-A9EF-D0074922EF1A}" type="pres">
      <dgm:prSet presAssocID="{E693E38E-5114-4F31-A7E8-9C3E3B192FFA}" presName="spaceBetweenRectangles" presStyleCnt="0"/>
      <dgm:spPr/>
    </dgm:pt>
    <dgm:pt modelId="{58DAE94F-5D6F-2A4E-BE4F-08E1FFC88178}" type="pres">
      <dgm:prSet presAssocID="{54B74803-B0D5-4831-AE36-2A79C996EA90}" presName="parentLin" presStyleCnt="0"/>
      <dgm:spPr/>
    </dgm:pt>
    <dgm:pt modelId="{17191B9C-CDAB-F74E-AE99-56B1EFB5EBBA}" type="pres">
      <dgm:prSet presAssocID="{54B74803-B0D5-4831-AE36-2A79C996EA90}" presName="parentLeftMargin" presStyleLbl="node1" presStyleIdx="1" presStyleCnt="7"/>
      <dgm:spPr/>
    </dgm:pt>
    <dgm:pt modelId="{962531F5-CF33-2A4F-886B-C510EAF4D6D1}" type="pres">
      <dgm:prSet presAssocID="{54B74803-B0D5-4831-AE36-2A79C996EA90}" presName="parentText" presStyleLbl="node1" presStyleIdx="2" presStyleCnt="7">
        <dgm:presLayoutVars>
          <dgm:chMax val="0"/>
          <dgm:bulletEnabled val="1"/>
        </dgm:presLayoutVars>
      </dgm:prSet>
      <dgm:spPr/>
    </dgm:pt>
    <dgm:pt modelId="{3B518C21-1654-144A-B4DF-BB3EFF48DF2B}" type="pres">
      <dgm:prSet presAssocID="{54B74803-B0D5-4831-AE36-2A79C996EA90}" presName="negativeSpace" presStyleCnt="0"/>
      <dgm:spPr/>
    </dgm:pt>
    <dgm:pt modelId="{31AC1075-F3DE-6B4A-9F17-A1151E53CEAF}" type="pres">
      <dgm:prSet presAssocID="{54B74803-B0D5-4831-AE36-2A79C996EA90}" presName="childText" presStyleLbl="conFgAcc1" presStyleIdx="2" presStyleCnt="7">
        <dgm:presLayoutVars>
          <dgm:bulletEnabled val="1"/>
        </dgm:presLayoutVars>
      </dgm:prSet>
      <dgm:spPr/>
    </dgm:pt>
    <dgm:pt modelId="{AE6DBA15-EF1C-7A46-8FED-6526484834B3}" type="pres">
      <dgm:prSet presAssocID="{DBE69E2B-BCFF-4E44-852C-497FCF892854}" presName="spaceBetweenRectangles" presStyleCnt="0"/>
      <dgm:spPr/>
    </dgm:pt>
    <dgm:pt modelId="{CF930A5B-9281-3341-97F7-C4C7BDFCC222}" type="pres">
      <dgm:prSet presAssocID="{1B9ED816-B794-4857-BD4C-C032EFE6D043}" presName="parentLin" presStyleCnt="0"/>
      <dgm:spPr/>
    </dgm:pt>
    <dgm:pt modelId="{AADBD714-B7D1-2143-9536-97EB8D8EDDB1}" type="pres">
      <dgm:prSet presAssocID="{1B9ED816-B794-4857-BD4C-C032EFE6D043}" presName="parentLeftMargin" presStyleLbl="node1" presStyleIdx="2" presStyleCnt="7"/>
      <dgm:spPr/>
    </dgm:pt>
    <dgm:pt modelId="{64229964-65AB-3048-805D-61D9BBF3E9CD}" type="pres">
      <dgm:prSet presAssocID="{1B9ED816-B794-4857-BD4C-C032EFE6D043}" presName="parentText" presStyleLbl="node1" presStyleIdx="3" presStyleCnt="7">
        <dgm:presLayoutVars>
          <dgm:chMax val="0"/>
          <dgm:bulletEnabled val="1"/>
        </dgm:presLayoutVars>
      </dgm:prSet>
      <dgm:spPr/>
    </dgm:pt>
    <dgm:pt modelId="{0D30D8F6-C2BA-2E49-A297-BA0220CE779D}" type="pres">
      <dgm:prSet presAssocID="{1B9ED816-B794-4857-BD4C-C032EFE6D043}" presName="negativeSpace" presStyleCnt="0"/>
      <dgm:spPr/>
    </dgm:pt>
    <dgm:pt modelId="{9B70FD70-D3D4-D346-8FA0-F4B48E70FCE8}" type="pres">
      <dgm:prSet presAssocID="{1B9ED816-B794-4857-BD4C-C032EFE6D043}" presName="childText" presStyleLbl="conFgAcc1" presStyleIdx="3" presStyleCnt="7">
        <dgm:presLayoutVars>
          <dgm:bulletEnabled val="1"/>
        </dgm:presLayoutVars>
      </dgm:prSet>
      <dgm:spPr/>
    </dgm:pt>
    <dgm:pt modelId="{9FB7D3FE-3296-1C42-9E30-9E6AE53C36F5}" type="pres">
      <dgm:prSet presAssocID="{4BD599F4-43C2-42B5-A8B2-A665A50483F2}" presName="spaceBetweenRectangles" presStyleCnt="0"/>
      <dgm:spPr/>
    </dgm:pt>
    <dgm:pt modelId="{57267B10-681E-1A4F-9015-0C0FFBC0AC31}" type="pres">
      <dgm:prSet presAssocID="{94C8D22E-FC20-4896-B2B3-C5A3CCF199EF}" presName="parentLin" presStyleCnt="0"/>
      <dgm:spPr/>
    </dgm:pt>
    <dgm:pt modelId="{7B72313F-5AED-804E-9732-26C87C175BC3}" type="pres">
      <dgm:prSet presAssocID="{94C8D22E-FC20-4896-B2B3-C5A3CCF199EF}" presName="parentLeftMargin" presStyleLbl="node1" presStyleIdx="3" presStyleCnt="7"/>
      <dgm:spPr/>
    </dgm:pt>
    <dgm:pt modelId="{244DCC40-F6C8-1B47-81C7-F743D3133929}" type="pres">
      <dgm:prSet presAssocID="{94C8D22E-FC20-4896-B2B3-C5A3CCF199EF}" presName="parentText" presStyleLbl="node1" presStyleIdx="4" presStyleCnt="7">
        <dgm:presLayoutVars>
          <dgm:chMax val="0"/>
          <dgm:bulletEnabled val="1"/>
        </dgm:presLayoutVars>
      </dgm:prSet>
      <dgm:spPr/>
    </dgm:pt>
    <dgm:pt modelId="{71DF8087-FB17-D343-9875-848E3480CFFB}" type="pres">
      <dgm:prSet presAssocID="{94C8D22E-FC20-4896-B2B3-C5A3CCF199EF}" presName="negativeSpace" presStyleCnt="0"/>
      <dgm:spPr/>
    </dgm:pt>
    <dgm:pt modelId="{3059CEC0-3926-EC40-9359-B4AED0CEC1F2}" type="pres">
      <dgm:prSet presAssocID="{94C8D22E-FC20-4896-B2B3-C5A3CCF199EF}" presName="childText" presStyleLbl="conFgAcc1" presStyleIdx="4" presStyleCnt="7">
        <dgm:presLayoutVars>
          <dgm:bulletEnabled val="1"/>
        </dgm:presLayoutVars>
      </dgm:prSet>
      <dgm:spPr/>
    </dgm:pt>
    <dgm:pt modelId="{A7DE46AD-9EC6-5E4D-BB49-0BC31B456B6F}" type="pres">
      <dgm:prSet presAssocID="{49F8E05D-DD23-4E38-967D-9954330AB834}" presName="spaceBetweenRectangles" presStyleCnt="0"/>
      <dgm:spPr/>
    </dgm:pt>
    <dgm:pt modelId="{E314F276-1C06-404C-A9E1-DF83F8D13D6C}" type="pres">
      <dgm:prSet presAssocID="{026A2F09-86EA-424A-AA86-A7D604E9F88A}" presName="parentLin" presStyleCnt="0"/>
      <dgm:spPr/>
    </dgm:pt>
    <dgm:pt modelId="{8EEAF447-5ABD-EA40-80E8-DBC935D5DB3E}" type="pres">
      <dgm:prSet presAssocID="{026A2F09-86EA-424A-AA86-A7D604E9F88A}" presName="parentLeftMargin" presStyleLbl="node1" presStyleIdx="4" presStyleCnt="7"/>
      <dgm:spPr/>
    </dgm:pt>
    <dgm:pt modelId="{6307C6E4-EA56-F242-B895-BA6B8F183ECF}" type="pres">
      <dgm:prSet presAssocID="{026A2F09-86EA-424A-AA86-A7D604E9F88A}" presName="parentText" presStyleLbl="node1" presStyleIdx="5" presStyleCnt="7">
        <dgm:presLayoutVars>
          <dgm:chMax val="0"/>
          <dgm:bulletEnabled val="1"/>
        </dgm:presLayoutVars>
      </dgm:prSet>
      <dgm:spPr/>
    </dgm:pt>
    <dgm:pt modelId="{C48B68B1-AE92-FC4F-8FDB-7A3AD8E0A440}" type="pres">
      <dgm:prSet presAssocID="{026A2F09-86EA-424A-AA86-A7D604E9F88A}" presName="negativeSpace" presStyleCnt="0"/>
      <dgm:spPr/>
    </dgm:pt>
    <dgm:pt modelId="{4C0AB1B0-4DFF-E643-B206-2EC5BF852268}" type="pres">
      <dgm:prSet presAssocID="{026A2F09-86EA-424A-AA86-A7D604E9F88A}" presName="childText" presStyleLbl="conFgAcc1" presStyleIdx="5" presStyleCnt="7">
        <dgm:presLayoutVars>
          <dgm:bulletEnabled val="1"/>
        </dgm:presLayoutVars>
      </dgm:prSet>
      <dgm:spPr/>
    </dgm:pt>
    <dgm:pt modelId="{F825A1E6-CAA8-F647-9346-DC575B38932D}" type="pres">
      <dgm:prSet presAssocID="{7B336875-7C68-4306-B8C7-44ED8CDF9BD1}" presName="spaceBetweenRectangles" presStyleCnt="0"/>
      <dgm:spPr/>
    </dgm:pt>
    <dgm:pt modelId="{2005F576-CC60-F348-97B1-14976C09A45D}" type="pres">
      <dgm:prSet presAssocID="{E0D18477-55B8-4BF6-9083-A8DF61D382C1}" presName="parentLin" presStyleCnt="0"/>
      <dgm:spPr/>
    </dgm:pt>
    <dgm:pt modelId="{9A411C66-979F-0948-8BC3-FB8E41C8E5CE}" type="pres">
      <dgm:prSet presAssocID="{E0D18477-55B8-4BF6-9083-A8DF61D382C1}" presName="parentLeftMargin" presStyleLbl="node1" presStyleIdx="5" presStyleCnt="7"/>
      <dgm:spPr/>
    </dgm:pt>
    <dgm:pt modelId="{6047F11F-8B40-E048-AF36-02B3E7E6884A}" type="pres">
      <dgm:prSet presAssocID="{E0D18477-55B8-4BF6-9083-A8DF61D382C1}" presName="parentText" presStyleLbl="node1" presStyleIdx="6" presStyleCnt="7">
        <dgm:presLayoutVars>
          <dgm:chMax val="0"/>
          <dgm:bulletEnabled val="1"/>
        </dgm:presLayoutVars>
      </dgm:prSet>
      <dgm:spPr/>
    </dgm:pt>
    <dgm:pt modelId="{8ED735D3-2EBD-8A49-924C-9A4A25A7E99E}" type="pres">
      <dgm:prSet presAssocID="{E0D18477-55B8-4BF6-9083-A8DF61D382C1}" presName="negativeSpace" presStyleCnt="0"/>
      <dgm:spPr/>
    </dgm:pt>
    <dgm:pt modelId="{E7174F5B-83C4-7148-8568-9C54181878EE}" type="pres">
      <dgm:prSet presAssocID="{E0D18477-55B8-4BF6-9083-A8DF61D382C1}" presName="childText" presStyleLbl="conFgAcc1" presStyleIdx="6" presStyleCnt="7">
        <dgm:presLayoutVars>
          <dgm:bulletEnabled val="1"/>
        </dgm:presLayoutVars>
      </dgm:prSet>
      <dgm:spPr/>
    </dgm:pt>
  </dgm:ptLst>
  <dgm:cxnLst>
    <dgm:cxn modelId="{9702BD00-2A0F-D14C-9792-1EA2147B52F1}" type="presOf" srcId="{94C8D22E-FC20-4896-B2B3-C5A3CCF199EF}" destId="{244DCC40-F6C8-1B47-81C7-F743D3133929}" srcOrd="1" destOrd="0" presId="urn:microsoft.com/office/officeart/2005/8/layout/list1"/>
    <dgm:cxn modelId="{A09B1E08-D828-4D4D-B2F9-32645B420F28}" type="presOf" srcId="{688E0FF5-1A52-43DF-BCB7-93BDF249BA78}" destId="{7BC8FAC0-433D-1745-BA74-789491847B8D}" srcOrd="0" destOrd="0" presId="urn:microsoft.com/office/officeart/2005/8/layout/list1"/>
    <dgm:cxn modelId="{E7572309-1E35-604B-856B-5BFC4DF8E1E5}" type="presOf" srcId="{C5083AC9-F12A-484D-9E05-9DC707E37365}" destId="{899B0029-E11B-6C41-9921-4596E950C30D}" srcOrd="1" destOrd="0" presId="urn:microsoft.com/office/officeart/2005/8/layout/list1"/>
    <dgm:cxn modelId="{C442B00F-B016-432C-8A1A-DABC234BA56F}" srcId="{7646B6DF-4B21-410C-974C-5D26A36D2C2D}" destId="{026A2F09-86EA-424A-AA86-A7D604E9F88A}" srcOrd="5" destOrd="0" parTransId="{ED23178F-94AF-4861-A6AF-21EAA1522C02}" sibTransId="{7B336875-7C68-4306-B8C7-44ED8CDF9BD1}"/>
    <dgm:cxn modelId="{F4E41A1E-2861-494D-A908-4A6743840E37}" type="presOf" srcId="{026A2F09-86EA-424A-AA86-A7D604E9F88A}" destId="{6307C6E4-EA56-F242-B895-BA6B8F183ECF}" srcOrd="1" destOrd="0" presId="urn:microsoft.com/office/officeart/2005/8/layout/list1"/>
    <dgm:cxn modelId="{85E56C25-2794-4BDA-A5C6-5416E463575B}" srcId="{7646B6DF-4B21-410C-974C-5D26A36D2C2D}" destId="{94C8D22E-FC20-4896-B2B3-C5A3CCF199EF}" srcOrd="4" destOrd="0" parTransId="{D7E61899-1EF3-4683-95DC-474372147820}" sibTransId="{49F8E05D-DD23-4E38-967D-9954330AB834}"/>
    <dgm:cxn modelId="{C12D3E29-236A-404C-B22A-B0CA907A7EF1}" type="presOf" srcId="{1B9ED816-B794-4857-BD4C-C032EFE6D043}" destId="{AADBD714-B7D1-2143-9536-97EB8D8EDDB1}" srcOrd="0" destOrd="0" presId="urn:microsoft.com/office/officeart/2005/8/layout/list1"/>
    <dgm:cxn modelId="{38537E37-40A1-CB40-891D-25223891ECB4}" type="presOf" srcId="{B2B3CA5A-207A-4489-A2FC-A24C475D8D8E}" destId="{4C0AB1B0-4DFF-E643-B206-2EC5BF852268}" srcOrd="0" destOrd="0" presId="urn:microsoft.com/office/officeart/2005/8/layout/list1"/>
    <dgm:cxn modelId="{11D3ED37-2E2D-4ACE-93D3-52324307516E}" srcId="{7646B6DF-4B21-410C-974C-5D26A36D2C2D}" destId="{1B9ED816-B794-4857-BD4C-C032EFE6D043}" srcOrd="3" destOrd="0" parTransId="{7DC31B23-E13E-412D-AF2D-0F55FB95DE4C}" sibTransId="{4BD599F4-43C2-42B5-A8B2-A665A50483F2}"/>
    <dgm:cxn modelId="{1004243C-7282-4467-9562-22EB4262A812}" srcId="{7646B6DF-4B21-410C-974C-5D26A36D2C2D}" destId="{E0D18477-55B8-4BF6-9083-A8DF61D382C1}" srcOrd="6" destOrd="0" parTransId="{F5694181-1221-4910-9FDC-C87F8280FC8E}" sibTransId="{8B4E2F87-D2E5-4422-8828-2F269A93C615}"/>
    <dgm:cxn modelId="{D8B55843-1A1B-AC49-9751-FBAF312DECC9}" type="presOf" srcId="{E0D18477-55B8-4BF6-9083-A8DF61D382C1}" destId="{6047F11F-8B40-E048-AF36-02B3E7E6884A}" srcOrd="1" destOrd="0" presId="urn:microsoft.com/office/officeart/2005/8/layout/list1"/>
    <dgm:cxn modelId="{C940FB4B-C7AB-994D-8ECA-38AACEE31596}" type="presOf" srcId="{C5083AC9-F12A-484D-9E05-9DC707E37365}" destId="{C7B65AEE-B9BF-3540-8383-6A2E36E014CA}" srcOrd="0" destOrd="0" presId="urn:microsoft.com/office/officeart/2005/8/layout/list1"/>
    <dgm:cxn modelId="{C0D70157-F879-624C-8335-37EE51FD43E5}" type="presOf" srcId="{62ABB9A8-8B24-4BA8-A427-BE379F4E215F}" destId="{4C0AB1B0-4DFF-E643-B206-2EC5BF852268}" srcOrd="0" destOrd="2" presId="urn:microsoft.com/office/officeart/2005/8/layout/list1"/>
    <dgm:cxn modelId="{7585925A-04E7-4893-AB36-E9C1441994AA}" srcId="{7646B6DF-4B21-410C-974C-5D26A36D2C2D}" destId="{54B74803-B0D5-4831-AE36-2A79C996EA90}" srcOrd="2" destOrd="0" parTransId="{FA51B3D1-0C01-48F1-ACF8-EBCF5EC40A90}" sibTransId="{DBE69E2B-BCFF-4E44-852C-497FCF892854}"/>
    <dgm:cxn modelId="{4D840A5D-F1DB-654F-851B-CEFE315D64E6}" type="presOf" srcId="{688E0FF5-1A52-43DF-BCB7-93BDF249BA78}" destId="{D3DD7338-368B-5040-B390-873773006D3B}" srcOrd="1" destOrd="0" presId="urn:microsoft.com/office/officeart/2005/8/layout/list1"/>
    <dgm:cxn modelId="{5810D26E-2FA3-4897-A939-0260DC2DEC8D}" srcId="{026A2F09-86EA-424A-AA86-A7D604E9F88A}" destId="{D921E6EE-D34D-47B9-AB9E-2340D8448AE9}" srcOrd="1" destOrd="0" parTransId="{8F91CDDE-DE0C-4AE9-AB9A-A45123AB3C65}" sibTransId="{C2EB6F50-27A6-49D5-9944-AA1FA0A4F389}"/>
    <dgm:cxn modelId="{DE4350A0-2C34-6D4C-9AED-BD39B866A384}" type="presOf" srcId="{7646B6DF-4B21-410C-974C-5D26A36D2C2D}" destId="{E4A2580D-49AD-3C4A-9AC8-2B3F68683169}" srcOrd="0" destOrd="0" presId="urn:microsoft.com/office/officeart/2005/8/layout/list1"/>
    <dgm:cxn modelId="{8B2625B1-D1AF-CD42-86B9-F09A8E7CCF56}" type="presOf" srcId="{54B74803-B0D5-4831-AE36-2A79C996EA90}" destId="{17191B9C-CDAB-F74E-AE99-56B1EFB5EBBA}" srcOrd="0" destOrd="0" presId="urn:microsoft.com/office/officeart/2005/8/layout/list1"/>
    <dgm:cxn modelId="{C6A038B8-0E3E-7648-A045-B4AD95B54DF2}" type="presOf" srcId="{1B9ED816-B794-4857-BD4C-C032EFE6D043}" destId="{64229964-65AB-3048-805D-61D9BBF3E9CD}" srcOrd="1" destOrd="0" presId="urn:microsoft.com/office/officeart/2005/8/layout/list1"/>
    <dgm:cxn modelId="{9FD835C0-39DC-B645-874A-7F268FDE0E42}" type="presOf" srcId="{E0D18477-55B8-4BF6-9083-A8DF61D382C1}" destId="{9A411C66-979F-0948-8BC3-FB8E41C8E5CE}" srcOrd="0" destOrd="0" presId="urn:microsoft.com/office/officeart/2005/8/layout/list1"/>
    <dgm:cxn modelId="{8E32C2D8-64D1-984B-82D9-8F95735839D5}" type="presOf" srcId="{54B74803-B0D5-4831-AE36-2A79C996EA90}" destId="{962531F5-CF33-2A4F-886B-C510EAF4D6D1}" srcOrd="1" destOrd="0" presId="urn:microsoft.com/office/officeart/2005/8/layout/list1"/>
    <dgm:cxn modelId="{55CA0CE0-A084-214F-81EE-83BF56859B7D}" type="presOf" srcId="{D921E6EE-D34D-47B9-AB9E-2340D8448AE9}" destId="{4C0AB1B0-4DFF-E643-B206-2EC5BF852268}" srcOrd="0" destOrd="1" presId="urn:microsoft.com/office/officeart/2005/8/layout/list1"/>
    <dgm:cxn modelId="{6A9BB0E1-020C-44DD-949B-A774179EC630}" srcId="{7646B6DF-4B21-410C-974C-5D26A36D2C2D}" destId="{688E0FF5-1A52-43DF-BCB7-93BDF249BA78}" srcOrd="1" destOrd="0" parTransId="{DF93D850-7E10-4714-BBB4-DF1455FC3F57}" sibTransId="{E693E38E-5114-4F31-A7E8-9C3E3B192FFA}"/>
    <dgm:cxn modelId="{1428B3E5-D8C7-7242-A05D-CA859AC7ABEB}" type="presOf" srcId="{94C8D22E-FC20-4896-B2B3-C5A3CCF199EF}" destId="{7B72313F-5AED-804E-9732-26C87C175BC3}" srcOrd="0" destOrd="0" presId="urn:microsoft.com/office/officeart/2005/8/layout/list1"/>
    <dgm:cxn modelId="{CC3C0DEB-BB99-459B-9DD9-8152FEB964F5}" srcId="{026A2F09-86EA-424A-AA86-A7D604E9F88A}" destId="{62ABB9A8-8B24-4BA8-A427-BE379F4E215F}" srcOrd="2" destOrd="0" parTransId="{9EA52E8D-476C-425F-AF2A-4EA6C71CE7DA}" sibTransId="{E2AD7B04-18BC-43B7-9D72-58974BDBC2C7}"/>
    <dgm:cxn modelId="{53606AF6-A51E-304B-AC41-AD1D8FEBC955}" type="presOf" srcId="{026A2F09-86EA-424A-AA86-A7D604E9F88A}" destId="{8EEAF447-5ABD-EA40-80E8-DBC935D5DB3E}" srcOrd="0" destOrd="0" presId="urn:microsoft.com/office/officeart/2005/8/layout/list1"/>
    <dgm:cxn modelId="{3FA443F9-0881-4989-8AF8-36E3F926746D}" srcId="{026A2F09-86EA-424A-AA86-A7D604E9F88A}" destId="{B2B3CA5A-207A-4489-A2FC-A24C475D8D8E}" srcOrd="0" destOrd="0" parTransId="{58258BFF-EDF2-4BB7-A150-609ACF431E84}" sibTransId="{06CD76FD-1174-4272-94DC-F4C897BBC563}"/>
    <dgm:cxn modelId="{D34EB0FD-256D-4178-8219-D3C8FE7528F9}" srcId="{7646B6DF-4B21-410C-974C-5D26A36D2C2D}" destId="{C5083AC9-F12A-484D-9E05-9DC707E37365}" srcOrd="0" destOrd="0" parTransId="{9D43F1B9-7ED4-4C8C-8FFC-CFB0C257FBB9}" sibTransId="{6AA34329-A12C-4908-8B56-EDA1AEC30D34}"/>
    <dgm:cxn modelId="{E182DD92-289F-7E43-BA50-F8001A30A27E}" type="presParOf" srcId="{E4A2580D-49AD-3C4A-9AC8-2B3F68683169}" destId="{504D8CBF-4B3E-D145-986A-F40A79F4C9FB}" srcOrd="0" destOrd="0" presId="urn:microsoft.com/office/officeart/2005/8/layout/list1"/>
    <dgm:cxn modelId="{2916040C-5383-064E-A27F-3C74336DFA7B}" type="presParOf" srcId="{504D8CBF-4B3E-D145-986A-F40A79F4C9FB}" destId="{C7B65AEE-B9BF-3540-8383-6A2E36E014CA}" srcOrd="0" destOrd="0" presId="urn:microsoft.com/office/officeart/2005/8/layout/list1"/>
    <dgm:cxn modelId="{9D94E558-3EDF-CF42-A1E3-57897924C50A}" type="presParOf" srcId="{504D8CBF-4B3E-D145-986A-F40A79F4C9FB}" destId="{899B0029-E11B-6C41-9921-4596E950C30D}" srcOrd="1" destOrd="0" presId="urn:microsoft.com/office/officeart/2005/8/layout/list1"/>
    <dgm:cxn modelId="{7D29256B-A033-FD48-BDA2-BC67EF32954E}" type="presParOf" srcId="{E4A2580D-49AD-3C4A-9AC8-2B3F68683169}" destId="{DD5616FB-07C1-DF41-BF52-D9E92D261BDC}" srcOrd="1" destOrd="0" presId="urn:microsoft.com/office/officeart/2005/8/layout/list1"/>
    <dgm:cxn modelId="{85C31C44-7128-E342-AD83-4D1ACD980678}" type="presParOf" srcId="{E4A2580D-49AD-3C4A-9AC8-2B3F68683169}" destId="{9CA9FD09-3222-3F4B-A02A-447B1323B19D}" srcOrd="2" destOrd="0" presId="urn:microsoft.com/office/officeart/2005/8/layout/list1"/>
    <dgm:cxn modelId="{1DF67EC8-0D35-4D4E-8D8E-868C6E0744DD}" type="presParOf" srcId="{E4A2580D-49AD-3C4A-9AC8-2B3F68683169}" destId="{6AE1743F-6680-A742-A62F-87A1B2E5505B}" srcOrd="3" destOrd="0" presId="urn:microsoft.com/office/officeart/2005/8/layout/list1"/>
    <dgm:cxn modelId="{2952A80C-251F-F74C-8D93-1E261E6EBCDB}" type="presParOf" srcId="{E4A2580D-49AD-3C4A-9AC8-2B3F68683169}" destId="{B7ADBF8E-F6A1-614A-A8F5-C5EB45D12D64}" srcOrd="4" destOrd="0" presId="urn:microsoft.com/office/officeart/2005/8/layout/list1"/>
    <dgm:cxn modelId="{207696FF-1B25-C047-B9EE-D86A645F3F14}" type="presParOf" srcId="{B7ADBF8E-F6A1-614A-A8F5-C5EB45D12D64}" destId="{7BC8FAC0-433D-1745-BA74-789491847B8D}" srcOrd="0" destOrd="0" presId="urn:microsoft.com/office/officeart/2005/8/layout/list1"/>
    <dgm:cxn modelId="{1A6CD617-4651-DC42-ACB6-6B1DB01517B8}" type="presParOf" srcId="{B7ADBF8E-F6A1-614A-A8F5-C5EB45D12D64}" destId="{D3DD7338-368B-5040-B390-873773006D3B}" srcOrd="1" destOrd="0" presId="urn:microsoft.com/office/officeart/2005/8/layout/list1"/>
    <dgm:cxn modelId="{98106678-9590-3F42-BB93-F01FD5E48A90}" type="presParOf" srcId="{E4A2580D-49AD-3C4A-9AC8-2B3F68683169}" destId="{53D7E595-6DD6-3E40-8349-7B65E2FB743C}" srcOrd="5" destOrd="0" presId="urn:microsoft.com/office/officeart/2005/8/layout/list1"/>
    <dgm:cxn modelId="{C1CF3707-5B9D-7749-912B-656901130539}" type="presParOf" srcId="{E4A2580D-49AD-3C4A-9AC8-2B3F68683169}" destId="{6AEE42FA-8D89-5348-9ABD-DE0546407EC6}" srcOrd="6" destOrd="0" presId="urn:microsoft.com/office/officeart/2005/8/layout/list1"/>
    <dgm:cxn modelId="{559BCCEC-02A1-874B-8DE1-9B137B0D9213}" type="presParOf" srcId="{E4A2580D-49AD-3C4A-9AC8-2B3F68683169}" destId="{1C9C0E43-D9EB-A44F-A9EF-D0074922EF1A}" srcOrd="7" destOrd="0" presId="urn:microsoft.com/office/officeart/2005/8/layout/list1"/>
    <dgm:cxn modelId="{0B5C34E3-77D2-1C41-B68E-68DDAB4D741C}" type="presParOf" srcId="{E4A2580D-49AD-3C4A-9AC8-2B3F68683169}" destId="{58DAE94F-5D6F-2A4E-BE4F-08E1FFC88178}" srcOrd="8" destOrd="0" presId="urn:microsoft.com/office/officeart/2005/8/layout/list1"/>
    <dgm:cxn modelId="{7E965853-C4CD-F740-91FE-ED60C246D852}" type="presParOf" srcId="{58DAE94F-5D6F-2A4E-BE4F-08E1FFC88178}" destId="{17191B9C-CDAB-F74E-AE99-56B1EFB5EBBA}" srcOrd="0" destOrd="0" presId="urn:microsoft.com/office/officeart/2005/8/layout/list1"/>
    <dgm:cxn modelId="{40F7C573-C6E0-2342-9AEA-F3E1F501A696}" type="presParOf" srcId="{58DAE94F-5D6F-2A4E-BE4F-08E1FFC88178}" destId="{962531F5-CF33-2A4F-886B-C510EAF4D6D1}" srcOrd="1" destOrd="0" presId="urn:microsoft.com/office/officeart/2005/8/layout/list1"/>
    <dgm:cxn modelId="{485B6EB6-1109-D44B-81DA-AFE8AA2A6C88}" type="presParOf" srcId="{E4A2580D-49AD-3C4A-9AC8-2B3F68683169}" destId="{3B518C21-1654-144A-B4DF-BB3EFF48DF2B}" srcOrd="9" destOrd="0" presId="urn:microsoft.com/office/officeart/2005/8/layout/list1"/>
    <dgm:cxn modelId="{B1CB8BBE-5A15-BE45-BBC1-C8D257D02C29}" type="presParOf" srcId="{E4A2580D-49AD-3C4A-9AC8-2B3F68683169}" destId="{31AC1075-F3DE-6B4A-9F17-A1151E53CEAF}" srcOrd="10" destOrd="0" presId="urn:microsoft.com/office/officeart/2005/8/layout/list1"/>
    <dgm:cxn modelId="{84055181-FE28-E647-A5C8-6CE1A60672C2}" type="presParOf" srcId="{E4A2580D-49AD-3C4A-9AC8-2B3F68683169}" destId="{AE6DBA15-EF1C-7A46-8FED-6526484834B3}" srcOrd="11" destOrd="0" presId="urn:microsoft.com/office/officeart/2005/8/layout/list1"/>
    <dgm:cxn modelId="{12CAAB62-1775-C84A-91EC-542C39B5B257}" type="presParOf" srcId="{E4A2580D-49AD-3C4A-9AC8-2B3F68683169}" destId="{CF930A5B-9281-3341-97F7-C4C7BDFCC222}" srcOrd="12" destOrd="0" presId="urn:microsoft.com/office/officeart/2005/8/layout/list1"/>
    <dgm:cxn modelId="{FC01655D-1FF0-A846-AFDF-4F89B5A83937}" type="presParOf" srcId="{CF930A5B-9281-3341-97F7-C4C7BDFCC222}" destId="{AADBD714-B7D1-2143-9536-97EB8D8EDDB1}" srcOrd="0" destOrd="0" presId="urn:microsoft.com/office/officeart/2005/8/layout/list1"/>
    <dgm:cxn modelId="{3E340151-41CC-EA41-AC58-1211C4167DC9}" type="presParOf" srcId="{CF930A5B-9281-3341-97F7-C4C7BDFCC222}" destId="{64229964-65AB-3048-805D-61D9BBF3E9CD}" srcOrd="1" destOrd="0" presId="urn:microsoft.com/office/officeart/2005/8/layout/list1"/>
    <dgm:cxn modelId="{402CC36B-E379-4341-8298-BDE66AD2C792}" type="presParOf" srcId="{E4A2580D-49AD-3C4A-9AC8-2B3F68683169}" destId="{0D30D8F6-C2BA-2E49-A297-BA0220CE779D}" srcOrd="13" destOrd="0" presId="urn:microsoft.com/office/officeart/2005/8/layout/list1"/>
    <dgm:cxn modelId="{09B8DCF0-E87E-634B-B142-24424DB02BBD}" type="presParOf" srcId="{E4A2580D-49AD-3C4A-9AC8-2B3F68683169}" destId="{9B70FD70-D3D4-D346-8FA0-F4B48E70FCE8}" srcOrd="14" destOrd="0" presId="urn:microsoft.com/office/officeart/2005/8/layout/list1"/>
    <dgm:cxn modelId="{4E2E8674-39C4-7D4A-B80F-0F0A44DE2303}" type="presParOf" srcId="{E4A2580D-49AD-3C4A-9AC8-2B3F68683169}" destId="{9FB7D3FE-3296-1C42-9E30-9E6AE53C36F5}" srcOrd="15" destOrd="0" presId="urn:microsoft.com/office/officeart/2005/8/layout/list1"/>
    <dgm:cxn modelId="{5D1409A9-93C1-374E-9D4A-59ABF4ABF986}" type="presParOf" srcId="{E4A2580D-49AD-3C4A-9AC8-2B3F68683169}" destId="{57267B10-681E-1A4F-9015-0C0FFBC0AC31}" srcOrd="16" destOrd="0" presId="urn:microsoft.com/office/officeart/2005/8/layout/list1"/>
    <dgm:cxn modelId="{45311172-C34C-264C-8F30-4116449FA07A}" type="presParOf" srcId="{57267B10-681E-1A4F-9015-0C0FFBC0AC31}" destId="{7B72313F-5AED-804E-9732-26C87C175BC3}" srcOrd="0" destOrd="0" presId="urn:microsoft.com/office/officeart/2005/8/layout/list1"/>
    <dgm:cxn modelId="{75649E86-0698-6547-ACDB-A95280A3CD8D}" type="presParOf" srcId="{57267B10-681E-1A4F-9015-0C0FFBC0AC31}" destId="{244DCC40-F6C8-1B47-81C7-F743D3133929}" srcOrd="1" destOrd="0" presId="urn:microsoft.com/office/officeart/2005/8/layout/list1"/>
    <dgm:cxn modelId="{8C67F5D0-D8B1-094A-BB66-BB814791E30D}" type="presParOf" srcId="{E4A2580D-49AD-3C4A-9AC8-2B3F68683169}" destId="{71DF8087-FB17-D343-9875-848E3480CFFB}" srcOrd="17" destOrd="0" presId="urn:microsoft.com/office/officeart/2005/8/layout/list1"/>
    <dgm:cxn modelId="{CC792248-1706-4E4A-A4EC-04F6DEC6D5F6}" type="presParOf" srcId="{E4A2580D-49AD-3C4A-9AC8-2B3F68683169}" destId="{3059CEC0-3926-EC40-9359-B4AED0CEC1F2}" srcOrd="18" destOrd="0" presId="urn:microsoft.com/office/officeart/2005/8/layout/list1"/>
    <dgm:cxn modelId="{1B1A3AD9-4D86-AF4D-AE10-059047CE6E12}" type="presParOf" srcId="{E4A2580D-49AD-3C4A-9AC8-2B3F68683169}" destId="{A7DE46AD-9EC6-5E4D-BB49-0BC31B456B6F}" srcOrd="19" destOrd="0" presId="urn:microsoft.com/office/officeart/2005/8/layout/list1"/>
    <dgm:cxn modelId="{59F76D0E-7EEB-1C46-BBF2-A9C7357A63AC}" type="presParOf" srcId="{E4A2580D-49AD-3C4A-9AC8-2B3F68683169}" destId="{E314F276-1C06-404C-A9E1-DF83F8D13D6C}" srcOrd="20" destOrd="0" presId="urn:microsoft.com/office/officeart/2005/8/layout/list1"/>
    <dgm:cxn modelId="{91DEDAA4-C6DE-0743-B670-C4C57E0061E0}" type="presParOf" srcId="{E314F276-1C06-404C-A9E1-DF83F8D13D6C}" destId="{8EEAF447-5ABD-EA40-80E8-DBC935D5DB3E}" srcOrd="0" destOrd="0" presId="urn:microsoft.com/office/officeart/2005/8/layout/list1"/>
    <dgm:cxn modelId="{37511B13-CE49-9245-B620-C7C183915628}" type="presParOf" srcId="{E314F276-1C06-404C-A9E1-DF83F8D13D6C}" destId="{6307C6E4-EA56-F242-B895-BA6B8F183ECF}" srcOrd="1" destOrd="0" presId="urn:microsoft.com/office/officeart/2005/8/layout/list1"/>
    <dgm:cxn modelId="{8DD63866-5346-9749-8E06-E169B54235E3}" type="presParOf" srcId="{E4A2580D-49AD-3C4A-9AC8-2B3F68683169}" destId="{C48B68B1-AE92-FC4F-8FDB-7A3AD8E0A440}" srcOrd="21" destOrd="0" presId="urn:microsoft.com/office/officeart/2005/8/layout/list1"/>
    <dgm:cxn modelId="{EB79325E-6974-C349-89AE-E446C204C65A}" type="presParOf" srcId="{E4A2580D-49AD-3C4A-9AC8-2B3F68683169}" destId="{4C0AB1B0-4DFF-E643-B206-2EC5BF852268}" srcOrd="22" destOrd="0" presId="urn:microsoft.com/office/officeart/2005/8/layout/list1"/>
    <dgm:cxn modelId="{5320A326-DFE5-D94E-857A-49BEEDBA99FA}" type="presParOf" srcId="{E4A2580D-49AD-3C4A-9AC8-2B3F68683169}" destId="{F825A1E6-CAA8-F647-9346-DC575B38932D}" srcOrd="23" destOrd="0" presId="urn:microsoft.com/office/officeart/2005/8/layout/list1"/>
    <dgm:cxn modelId="{03BABBA4-A2CB-CD43-BF25-0274EB2AAA5B}" type="presParOf" srcId="{E4A2580D-49AD-3C4A-9AC8-2B3F68683169}" destId="{2005F576-CC60-F348-97B1-14976C09A45D}" srcOrd="24" destOrd="0" presId="urn:microsoft.com/office/officeart/2005/8/layout/list1"/>
    <dgm:cxn modelId="{0C840538-FB69-434A-AE59-92AB97C1CDC2}" type="presParOf" srcId="{2005F576-CC60-F348-97B1-14976C09A45D}" destId="{9A411C66-979F-0948-8BC3-FB8E41C8E5CE}" srcOrd="0" destOrd="0" presId="urn:microsoft.com/office/officeart/2005/8/layout/list1"/>
    <dgm:cxn modelId="{B4B1FB15-5412-1C45-B097-EA972FEB4C72}" type="presParOf" srcId="{2005F576-CC60-F348-97B1-14976C09A45D}" destId="{6047F11F-8B40-E048-AF36-02B3E7E6884A}" srcOrd="1" destOrd="0" presId="urn:microsoft.com/office/officeart/2005/8/layout/list1"/>
    <dgm:cxn modelId="{F0B794FC-5D77-5741-B679-9438798AF69E}" type="presParOf" srcId="{E4A2580D-49AD-3C4A-9AC8-2B3F68683169}" destId="{8ED735D3-2EBD-8A49-924C-9A4A25A7E99E}" srcOrd="25" destOrd="0" presId="urn:microsoft.com/office/officeart/2005/8/layout/list1"/>
    <dgm:cxn modelId="{8E87CCED-A183-984E-8D1B-0776C4A919D7}" type="presParOf" srcId="{E4A2580D-49AD-3C4A-9AC8-2B3F68683169}" destId="{E7174F5B-83C4-7148-8568-9C54181878E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DA7440-0B8A-4270-BF36-1404F44A8A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843C86-2F87-4BA0-9E23-9B96CCF9467A}">
      <dgm:prSet custT="1"/>
      <dgm:spPr/>
      <dgm:t>
        <a:bodyPr/>
        <a:lstStyle/>
        <a:p>
          <a:r>
            <a:rPr lang="en-US" sz="2000"/>
            <a:t>Around normal weight </a:t>
          </a:r>
        </a:p>
      </dgm:t>
    </dgm:pt>
    <dgm:pt modelId="{94460019-1C74-4FA5-84A1-949636946DBE}" type="parTrans" cxnId="{3B2E9020-46C4-4D38-8FC6-0A6A193777D9}">
      <dgm:prSet/>
      <dgm:spPr/>
      <dgm:t>
        <a:bodyPr/>
        <a:lstStyle/>
        <a:p>
          <a:endParaRPr lang="en-US"/>
        </a:p>
      </dgm:t>
    </dgm:pt>
    <dgm:pt modelId="{F6667743-F8B6-4FC4-BA88-B5F81D13F10B}" type="sibTrans" cxnId="{3B2E9020-46C4-4D38-8FC6-0A6A193777D9}">
      <dgm:prSet/>
      <dgm:spPr/>
      <dgm:t>
        <a:bodyPr/>
        <a:lstStyle/>
        <a:p>
          <a:endParaRPr lang="en-US"/>
        </a:p>
      </dgm:t>
    </dgm:pt>
    <dgm:pt modelId="{738EB5D8-6449-438E-A2EF-C2361303F13E}">
      <dgm:prSet custT="1"/>
      <dgm:spPr/>
      <dgm:t>
        <a:bodyPr/>
        <a:lstStyle/>
        <a:p>
          <a:r>
            <a:rPr lang="en-US" sz="2000" dirty="0"/>
            <a:t>May be slightly under or overweight</a:t>
          </a:r>
        </a:p>
      </dgm:t>
    </dgm:pt>
    <dgm:pt modelId="{214566CD-5539-4588-81A5-FDE9FA148092}" type="parTrans" cxnId="{2984EDA5-D2C6-45B7-AB59-E4BE22CE6152}">
      <dgm:prSet/>
      <dgm:spPr/>
      <dgm:t>
        <a:bodyPr/>
        <a:lstStyle/>
        <a:p>
          <a:endParaRPr lang="en-US"/>
        </a:p>
      </dgm:t>
    </dgm:pt>
    <dgm:pt modelId="{16ED3EC1-05FD-4BE5-8ED8-65A2B71EAA23}" type="sibTrans" cxnId="{2984EDA5-D2C6-45B7-AB59-E4BE22CE6152}">
      <dgm:prSet/>
      <dgm:spPr/>
      <dgm:t>
        <a:bodyPr/>
        <a:lstStyle/>
        <a:p>
          <a:endParaRPr lang="en-US"/>
        </a:p>
      </dgm:t>
    </dgm:pt>
    <dgm:pt modelId="{17068D7D-A30C-4123-85F2-5263F2E4B8AE}">
      <dgm:prSet custT="1"/>
      <dgm:spPr/>
      <dgm:t>
        <a:bodyPr/>
        <a:lstStyle/>
        <a:p>
          <a:r>
            <a:rPr lang="en-US" sz="2000" dirty="0"/>
            <a:t>Dental caries, tooth erosion</a:t>
          </a:r>
        </a:p>
      </dgm:t>
    </dgm:pt>
    <dgm:pt modelId="{424BA13E-DAF8-4CDE-A7D9-F808E35C20BA}" type="parTrans" cxnId="{6940EA8A-D136-4A16-979E-74462648FBB1}">
      <dgm:prSet/>
      <dgm:spPr/>
      <dgm:t>
        <a:bodyPr/>
        <a:lstStyle/>
        <a:p>
          <a:endParaRPr lang="en-US"/>
        </a:p>
      </dgm:t>
    </dgm:pt>
    <dgm:pt modelId="{C7A5026F-37DD-4A34-9921-A2D5EEE684A9}" type="sibTrans" cxnId="{6940EA8A-D136-4A16-979E-74462648FBB1}">
      <dgm:prSet/>
      <dgm:spPr/>
      <dgm:t>
        <a:bodyPr/>
        <a:lstStyle/>
        <a:p>
          <a:endParaRPr lang="en-US"/>
        </a:p>
      </dgm:t>
    </dgm:pt>
    <dgm:pt modelId="{0247C005-ED2D-4899-ADA7-B10788FAEE0E}">
      <dgm:prSet custT="1"/>
      <dgm:spPr/>
      <dgm:t>
        <a:bodyPr/>
        <a:lstStyle/>
        <a:p>
          <a:r>
            <a:rPr lang="en-US" sz="2000"/>
            <a:t>Parotid swelling</a:t>
          </a:r>
        </a:p>
      </dgm:t>
    </dgm:pt>
    <dgm:pt modelId="{8A8A4D6A-1C0F-40CB-A6E6-EA516FBFF7F0}" type="parTrans" cxnId="{9C25043C-F318-4585-B227-7C84BA1F2366}">
      <dgm:prSet/>
      <dgm:spPr/>
      <dgm:t>
        <a:bodyPr/>
        <a:lstStyle/>
        <a:p>
          <a:endParaRPr lang="en-US"/>
        </a:p>
      </dgm:t>
    </dgm:pt>
    <dgm:pt modelId="{485AAB05-336C-4515-9C01-BC2B36D6745C}" type="sibTrans" cxnId="{9C25043C-F318-4585-B227-7C84BA1F2366}">
      <dgm:prSet/>
      <dgm:spPr/>
      <dgm:t>
        <a:bodyPr/>
        <a:lstStyle/>
        <a:p>
          <a:endParaRPr lang="en-US"/>
        </a:p>
      </dgm:t>
    </dgm:pt>
    <dgm:pt modelId="{D19436B1-9A0E-40D6-8467-001744F1F4D9}">
      <dgm:prSet custT="1"/>
      <dgm:spPr/>
      <dgm:t>
        <a:bodyPr/>
        <a:lstStyle/>
        <a:p>
          <a:r>
            <a:rPr lang="en-US" sz="2000"/>
            <a:t>Russell’s sign</a:t>
          </a:r>
        </a:p>
      </dgm:t>
    </dgm:pt>
    <dgm:pt modelId="{48C64F4B-A94D-440D-BCA3-BEA2AF435C32}" type="parTrans" cxnId="{9F0EF902-0C66-4ED1-94B5-07BDC5D14299}">
      <dgm:prSet/>
      <dgm:spPr/>
      <dgm:t>
        <a:bodyPr/>
        <a:lstStyle/>
        <a:p>
          <a:endParaRPr lang="en-US"/>
        </a:p>
      </dgm:t>
    </dgm:pt>
    <dgm:pt modelId="{0655A2D6-E6E7-4D64-887D-11F05ABFD895}" type="sibTrans" cxnId="{9F0EF902-0C66-4ED1-94B5-07BDC5D14299}">
      <dgm:prSet/>
      <dgm:spPr/>
      <dgm:t>
        <a:bodyPr/>
        <a:lstStyle/>
        <a:p>
          <a:endParaRPr lang="en-US"/>
        </a:p>
      </dgm:t>
    </dgm:pt>
    <dgm:pt modelId="{8306BD6B-1914-429D-9FEC-524758FF8A3D}">
      <dgm:prSet custT="1"/>
      <dgm:spPr/>
      <dgm:t>
        <a:bodyPr/>
        <a:lstStyle/>
        <a:p>
          <a:r>
            <a:rPr lang="en-US" sz="2000"/>
            <a:t>Peripheral edema</a:t>
          </a:r>
        </a:p>
      </dgm:t>
    </dgm:pt>
    <dgm:pt modelId="{DB0FCAA8-CD84-45F0-809D-4B8158B12816}" type="parTrans" cxnId="{FBE331B1-A31C-4BA0-8B20-11586264B81D}">
      <dgm:prSet/>
      <dgm:spPr/>
      <dgm:t>
        <a:bodyPr/>
        <a:lstStyle/>
        <a:p>
          <a:endParaRPr lang="en-US"/>
        </a:p>
      </dgm:t>
    </dgm:pt>
    <dgm:pt modelId="{AEA62B88-238E-4CF7-9FB1-F19BBD0B76AD}" type="sibTrans" cxnId="{FBE331B1-A31C-4BA0-8B20-11586264B81D}">
      <dgm:prSet/>
      <dgm:spPr/>
      <dgm:t>
        <a:bodyPr/>
        <a:lstStyle/>
        <a:p>
          <a:endParaRPr lang="en-US"/>
        </a:p>
      </dgm:t>
    </dgm:pt>
    <dgm:pt modelId="{47DC11E3-FB9F-4D4F-82AC-6E60AE0D4D71}">
      <dgm:prSet custT="1"/>
      <dgm:spPr/>
      <dgm:t>
        <a:bodyPr/>
        <a:lstStyle/>
        <a:p>
          <a:r>
            <a:rPr lang="en-US" sz="2000"/>
            <a:t>Muscle weakness</a:t>
          </a:r>
        </a:p>
      </dgm:t>
    </dgm:pt>
    <dgm:pt modelId="{A4CCE60B-9936-4CBE-9435-538AD1FAEEC8}" type="parTrans" cxnId="{EF01DA88-E0DF-4E48-9DF7-DD14390FDDA3}">
      <dgm:prSet/>
      <dgm:spPr/>
      <dgm:t>
        <a:bodyPr/>
        <a:lstStyle/>
        <a:p>
          <a:endParaRPr lang="en-US"/>
        </a:p>
      </dgm:t>
    </dgm:pt>
    <dgm:pt modelId="{040A544F-DC0F-4E0E-8CC0-7A0EC281653D}" type="sibTrans" cxnId="{EF01DA88-E0DF-4E48-9DF7-DD14390FDDA3}">
      <dgm:prSet/>
      <dgm:spPr/>
      <dgm:t>
        <a:bodyPr/>
        <a:lstStyle/>
        <a:p>
          <a:endParaRPr lang="en-US"/>
        </a:p>
      </dgm:t>
    </dgm:pt>
    <dgm:pt modelId="{2C872ACD-4EEB-4D25-9629-D04C8F385DDF}">
      <dgm:prSet custT="1"/>
      <dgm:spPr/>
      <dgm:t>
        <a:bodyPr/>
        <a:lstStyle/>
        <a:p>
          <a:r>
            <a:rPr lang="en-US" sz="2000"/>
            <a:t>Gastric dilatation/rupture</a:t>
          </a:r>
        </a:p>
      </dgm:t>
    </dgm:pt>
    <dgm:pt modelId="{A7832491-30DD-476C-B9CA-EB4DCA0EDC70}" type="parTrans" cxnId="{30C30DD3-1E26-409E-A108-EFA7CEE9060F}">
      <dgm:prSet/>
      <dgm:spPr/>
      <dgm:t>
        <a:bodyPr/>
        <a:lstStyle/>
        <a:p>
          <a:endParaRPr lang="en-US"/>
        </a:p>
      </dgm:t>
    </dgm:pt>
    <dgm:pt modelId="{C51CAD7A-CC97-4CCB-BD0D-838229B173BF}" type="sibTrans" cxnId="{30C30DD3-1E26-409E-A108-EFA7CEE9060F}">
      <dgm:prSet/>
      <dgm:spPr/>
      <dgm:t>
        <a:bodyPr/>
        <a:lstStyle/>
        <a:p>
          <a:endParaRPr lang="en-US"/>
        </a:p>
      </dgm:t>
    </dgm:pt>
    <dgm:pt modelId="{6B4C7D06-CAE7-41C7-AD7A-2064D0360416}">
      <dgm:prSet custT="1"/>
      <dgm:spPr/>
      <dgm:t>
        <a:bodyPr/>
        <a:lstStyle/>
        <a:p>
          <a:r>
            <a:rPr lang="en-US" sz="2000"/>
            <a:t>Hypokalemia, hyponatremia</a:t>
          </a:r>
        </a:p>
      </dgm:t>
    </dgm:pt>
    <dgm:pt modelId="{38293684-BF79-4AD6-83DC-D12913DB1C38}" type="parTrans" cxnId="{5ACA0B0A-36BB-4E86-9434-35499D103E5D}">
      <dgm:prSet/>
      <dgm:spPr/>
      <dgm:t>
        <a:bodyPr/>
        <a:lstStyle/>
        <a:p>
          <a:endParaRPr lang="en-US"/>
        </a:p>
      </dgm:t>
    </dgm:pt>
    <dgm:pt modelId="{EDD43AE6-C76A-4586-B28D-9A6FBA4ECCA2}" type="sibTrans" cxnId="{5ACA0B0A-36BB-4E86-9434-35499D103E5D}">
      <dgm:prSet/>
      <dgm:spPr/>
      <dgm:t>
        <a:bodyPr/>
        <a:lstStyle/>
        <a:p>
          <a:endParaRPr lang="en-US"/>
        </a:p>
      </dgm:t>
    </dgm:pt>
    <dgm:pt modelId="{3019A4EC-D095-4D45-8980-F0CBFA5C81B0}">
      <dgm:prSet custT="1"/>
      <dgm:spPr/>
      <dgm:t>
        <a:bodyPr/>
        <a:lstStyle/>
        <a:p>
          <a:r>
            <a:rPr lang="en-US" sz="2000"/>
            <a:t>EKG changes/Cardiac dysrhythmias</a:t>
          </a:r>
        </a:p>
      </dgm:t>
    </dgm:pt>
    <dgm:pt modelId="{9A2E4CEE-A2FF-460B-8692-16350EAB0852}" type="parTrans" cxnId="{2AF5584E-08CC-4139-92E9-8E356B679792}">
      <dgm:prSet/>
      <dgm:spPr/>
      <dgm:t>
        <a:bodyPr/>
        <a:lstStyle/>
        <a:p>
          <a:endParaRPr lang="en-US"/>
        </a:p>
      </dgm:t>
    </dgm:pt>
    <dgm:pt modelId="{5F0F6AD1-3AD5-4186-97D9-AD5F4FC296E8}" type="sibTrans" cxnId="{2AF5584E-08CC-4139-92E9-8E356B679792}">
      <dgm:prSet/>
      <dgm:spPr/>
      <dgm:t>
        <a:bodyPr/>
        <a:lstStyle/>
        <a:p>
          <a:endParaRPr lang="en-US"/>
        </a:p>
      </dgm:t>
    </dgm:pt>
    <dgm:pt modelId="{56DB424B-1502-40C0-8AAF-D5B19D5B8604}">
      <dgm:prSet custT="1"/>
      <dgm:spPr/>
      <dgm:t>
        <a:bodyPr/>
        <a:lstStyle/>
        <a:p>
          <a:r>
            <a:rPr lang="en-US" sz="2000"/>
            <a:t>Cardiomyopathy (Ipecac toxicity/chronic use)</a:t>
          </a:r>
        </a:p>
      </dgm:t>
    </dgm:pt>
    <dgm:pt modelId="{78AE69E0-4BA4-452C-857E-FF457CEB1BD1}" type="parTrans" cxnId="{F74239A2-527D-423A-800F-6A9F67F1856E}">
      <dgm:prSet/>
      <dgm:spPr/>
      <dgm:t>
        <a:bodyPr/>
        <a:lstStyle/>
        <a:p>
          <a:endParaRPr lang="en-US"/>
        </a:p>
      </dgm:t>
    </dgm:pt>
    <dgm:pt modelId="{28456F69-5198-4DC0-BE7B-1139A5240C09}" type="sibTrans" cxnId="{F74239A2-527D-423A-800F-6A9F67F1856E}">
      <dgm:prSet/>
      <dgm:spPr/>
      <dgm:t>
        <a:bodyPr/>
        <a:lstStyle/>
        <a:p>
          <a:endParaRPr lang="en-US"/>
        </a:p>
      </dgm:t>
    </dgm:pt>
    <dgm:pt modelId="{92792653-2234-47C6-AA3B-0F9A5FDEF8C5}">
      <dgm:prSet custT="1"/>
      <dgm:spPr/>
      <dgm:t>
        <a:bodyPr/>
        <a:lstStyle/>
        <a:p>
          <a:r>
            <a:rPr lang="en-US" sz="2000" dirty="0"/>
            <a:t>Dehydration</a:t>
          </a:r>
        </a:p>
      </dgm:t>
    </dgm:pt>
    <dgm:pt modelId="{9914FA0F-11E3-4A6D-A176-705EE4417CEF}" type="parTrans" cxnId="{BCBEF167-6A4C-48E3-B986-0F44345E1C8A}">
      <dgm:prSet/>
      <dgm:spPr/>
      <dgm:t>
        <a:bodyPr/>
        <a:lstStyle/>
        <a:p>
          <a:endParaRPr lang="en-US"/>
        </a:p>
      </dgm:t>
    </dgm:pt>
    <dgm:pt modelId="{258D22A3-9E10-4702-90F1-A56D83383DFB}" type="sibTrans" cxnId="{BCBEF167-6A4C-48E3-B986-0F44345E1C8A}">
      <dgm:prSet/>
      <dgm:spPr/>
      <dgm:t>
        <a:bodyPr/>
        <a:lstStyle/>
        <a:p>
          <a:endParaRPr lang="en-US"/>
        </a:p>
      </dgm:t>
    </dgm:pt>
    <dgm:pt modelId="{224242BC-3C8F-A242-BC6C-114894412174}" type="pres">
      <dgm:prSet presAssocID="{5ADA7440-0B8A-4270-BF36-1404F44A8A27}" presName="linear" presStyleCnt="0">
        <dgm:presLayoutVars>
          <dgm:animLvl val="lvl"/>
          <dgm:resizeHandles val="exact"/>
        </dgm:presLayoutVars>
      </dgm:prSet>
      <dgm:spPr/>
    </dgm:pt>
    <dgm:pt modelId="{F1DE4D9A-5069-B549-AC7C-0254FF111E55}" type="pres">
      <dgm:prSet presAssocID="{5C843C86-2F87-4BA0-9E23-9B96CCF9467A}" presName="parentText" presStyleLbl="node1" presStyleIdx="0" presStyleCnt="11">
        <dgm:presLayoutVars>
          <dgm:chMax val="0"/>
          <dgm:bulletEnabled val="1"/>
        </dgm:presLayoutVars>
      </dgm:prSet>
      <dgm:spPr/>
    </dgm:pt>
    <dgm:pt modelId="{79E67420-A1F0-E842-8B4C-7DD000104324}" type="pres">
      <dgm:prSet presAssocID="{5C843C86-2F87-4BA0-9E23-9B96CCF9467A}" presName="childText" presStyleLbl="revTx" presStyleIdx="0" presStyleCnt="1">
        <dgm:presLayoutVars>
          <dgm:bulletEnabled val="1"/>
        </dgm:presLayoutVars>
      </dgm:prSet>
      <dgm:spPr/>
    </dgm:pt>
    <dgm:pt modelId="{BF5D5D32-111C-B742-8771-43D21FA57759}" type="pres">
      <dgm:prSet presAssocID="{17068D7D-A30C-4123-85F2-5263F2E4B8AE}" presName="parentText" presStyleLbl="node1" presStyleIdx="1" presStyleCnt="11">
        <dgm:presLayoutVars>
          <dgm:chMax val="0"/>
          <dgm:bulletEnabled val="1"/>
        </dgm:presLayoutVars>
      </dgm:prSet>
      <dgm:spPr/>
    </dgm:pt>
    <dgm:pt modelId="{77D0A63D-65FC-FA40-AC68-2D088DF1D697}" type="pres">
      <dgm:prSet presAssocID="{C7A5026F-37DD-4A34-9921-A2D5EEE684A9}" presName="spacer" presStyleCnt="0"/>
      <dgm:spPr/>
    </dgm:pt>
    <dgm:pt modelId="{9442A1D2-04AB-C449-8EDE-CBD271FDA94C}" type="pres">
      <dgm:prSet presAssocID="{0247C005-ED2D-4899-ADA7-B10788FAEE0E}" presName="parentText" presStyleLbl="node1" presStyleIdx="2" presStyleCnt="11">
        <dgm:presLayoutVars>
          <dgm:chMax val="0"/>
          <dgm:bulletEnabled val="1"/>
        </dgm:presLayoutVars>
      </dgm:prSet>
      <dgm:spPr/>
    </dgm:pt>
    <dgm:pt modelId="{CA711112-DECA-6B45-9FCD-261EB0728617}" type="pres">
      <dgm:prSet presAssocID="{485AAB05-336C-4515-9C01-BC2B36D6745C}" presName="spacer" presStyleCnt="0"/>
      <dgm:spPr/>
    </dgm:pt>
    <dgm:pt modelId="{DB5B73D7-2610-1C44-BB42-CCA16317F419}" type="pres">
      <dgm:prSet presAssocID="{D19436B1-9A0E-40D6-8467-001744F1F4D9}" presName="parentText" presStyleLbl="node1" presStyleIdx="3" presStyleCnt="11">
        <dgm:presLayoutVars>
          <dgm:chMax val="0"/>
          <dgm:bulletEnabled val="1"/>
        </dgm:presLayoutVars>
      </dgm:prSet>
      <dgm:spPr/>
    </dgm:pt>
    <dgm:pt modelId="{794644FF-4C09-5340-A4A0-D04A31087C27}" type="pres">
      <dgm:prSet presAssocID="{0655A2D6-E6E7-4D64-887D-11F05ABFD895}" presName="spacer" presStyleCnt="0"/>
      <dgm:spPr/>
    </dgm:pt>
    <dgm:pt modelId="{FA0CBCE9-69F9-3044-B5AD-353AFB8A21C5}" type="pres">
      <dgm:prSet presAssocID="{8306BD6B-1914-429D-9FEC-524758FF8A3D}" presName="parentText" presStyleLbl="node1" presStyleIdx="4" presStyleCnt="11">
        <dgm:presLayoutVars>
          <dgm:chMax val="0"/>
          <dgm:bulletEnabled val="1"/>
        </dgm:presLayoutVars>
      </dgm:prSet>
      <dgm:spPr/>
    </dgm:pt>
    <dgm:pt modelId="{41EBEB50-E36B-6943-BA1F-7C5E793471FA}" type="pres">
      <dgm:prSet presAssocID="{AEA62B88-238E-4CF7-9FB1-F19BBD0B76AD}" presName="spacer" presStyleCnt="0"/>
      <dgm:spPr/>
    </dgm:pt>
    <dgm:pt modelId="{C8752F94-1F68-424F-9AD4-080BD4C77C81}" type="pres">
      <dgm:prSet presAssocID="{47DC11E3-FB9F-4D4F-82AC-6E60AE0D4D71}" presName="parentText" presStyleLbl="node1" presStyleIdx="5" presStyleCnt="11">
        <dgm:presLayoutVars>
          <dgm:chMax val="0"/>
          <dgm:bulletEnabled val="1"/>
        </dgm:presLayoutVars>
      </dgm:prSet>
      <dgm:spPr/>
    </dgm:pt>
    <dgm:pt modelId="{0B567EE7-B19E-F242-A3E8-98253FB504BC}" type="pres">
      <dgm:prSet presAssocID="{040A544F-DC0F-4E0E-8CC0-7A0EC281653D}" presName="spacer" presStyleCnt="0"/>
      <dgm:spPr/>
    </dgm:pt>
    <dgm:pt modelId="{631677F1-2517-144F-B3FF-05C82F20C5E0}" type="pres">
      <dgm:prSet presAssocID="{2C872ACD-4EEB-4D25-9629-D04C8F385DDF}" presName="parentText" presStyleLbl="node1" presStyleIdx="6" presStyleCnt="11">
        <dgm:presLayoutVars>
          <dgm:chMax val="0"/>
          <dgm:bulletEnabled val="1"/>
        </dgm:presLayoutVars>
      </dgm:prSet>
      <dgm:spPr/>
    </dgm:pt>
    <dgm:pt modelId="{39917538-0019-E44B-BDDB-0DC0230BC279}" type="pres">
      <dgm:prSet presAssocID="{C51CAD7A-CC97-4CCB-BD0D-838229B173BF}" presName="spacer" presStyleCnt="0"/>
      <dgm:spPr/>
    </dgm:pt>
    <dgm:pt modelId="{2F3A0A38-897D-3845-AC86-61BBB9693DAE}" type="pres">
      <dgm:prSet presAssocID="{6B4C7D06-CAE7-41C7-AD7A-2064D0360416}" presName="parentText" presStyleLbl="node1" presStyleIdx="7" presStyleCnt="11">
        <dgm:presLayoutVars>
          <dgm:chMax val="0"/>
          <dgm:bulletEnabled val="1"/>
        </dgm:presLayoutVars>
      </dgm:prSet>
      <dgm:spPr/>
    </dgm:pt>
    <dgm:pt modelId="{F4AD7D59-70C9-0549-A592-6962470C2681}" type="pres">
      <dgm:prSet presAssocID="{EDD43AE6-C76A-4586-B28D-9A6FBA4ECCA2}" presName="spacer" presStyleCnt="0"/>
      <dgm:spPr/>
    </dgm:pt>
    <dgm:pt modelId="{1F4CA97B-6794-D84B-85F4-7C173410165E}" type="pres">
      <dgm:prSet presAssocID="{3019A4EC-D095-4D45-8980-F0CBFA5C81B0}" presName="parentText" presStyleLbl="node1" presStyleIdx="8" presStyleCnt="11">
        <dgm:presLayoutVars>
          <dgm:chMax val="0"/>
          <dgm:bulletEnabled val="1"/>
        </dgm:presLayoutVars>
      </dgm:prSet>
      <dgm:spPr/>
    </dgm:pt>
    <dgm:pt modelId="{713593A5-E00B-4447-AF3E-A08DAFBA71FF}" type="pres">
      <dgm:prSet presAssocID="{5F0F6AD1-3AD5-4186-97D9-AD5F4FC296E8}" presName="spacer" presStyleCnt="0"/>
      <dgm:spPr/>
    </dgm:pt>
    <dgm:pt modelId="{C9ADA3C8-410E-874D-9BA4-B895EB925DA3}" type="pres">
      <dgm:prSet presAssocID="{56DB424B-1502-40C0-8AAF-D5B19D5B8604}" presName="parentText" presStyleLbl="node1" presStyleIdx="9" presStyleCnt="11">
        <dgm:presLayoutVars>
          <dgm:chMax val="0"/>
          <dgm:bulletEnabled val="1"/>
        </dgm:presLayoutVars>
      </dgm:prSet>
      <dgm:spPr/>
    </dgm:pt>
    <dgm:pt modelId="{E58D853C-8640-824A-9CAC-7F767E54CDBA}" type="pres">
      <dgm:prSet presAssocID="{28456F69-5198-4DC0-BE7B-1139A5240C09}" presName="spacer" presStyleCnt="0"/>
      <dgm:spPr/>
    </dgm:pt>
    <dgm:pt modelId="{0EFB7D95-353A-484B-9DFD-D0684DAA20D1}" type="pres">
      <dgm:prSet presAssocID="{92792653-2234-47C6-AA3B-0F9A5FDEF8C5}" presName="parentText" presStyleLbl="node1" presStyleIdx="10" presStyleCnt="11">
        <dgm:presLayoutVars>
          <dgm:chMax val="0"/>
          <dgm:bulletEnabled val="1"/>
        </dgm:presLayoutVars>
      </dgm:prSet>
      <dgm:spPr/>
    </dgm:pt>
  </dgm:ptLst>
  <dgm:cxnLst>
    <dgm:cxn modelId="{9F0EF902-0C66-4ED1-94B5-07BDC5D14299}" srcId="{5ADA7440-0B8A-4270-BF36-1404F44A8A27}" destId="{D19436B1-9A0E-40D6-8467-001744F1F4D9}" srcOrd="3" destOrd="0" parTransId="{48C64F4B-A94D-440D-BCA3-BEA2AF435C32}" sibTransId="{0655A2D6-E6E7-4D64-887D-11F05ABFD895}"/>
    <dgm:cxn modelId="{5ACA0B0A-36BB-4E86-9434-35499D103E5D}" srcId="{5ADA7440-0B8A-4270-BF36-1404F44A8A27}" destId="{6B4C7D06-CAE7-41C7-AD7A-2064D0360416}" srcOrd="7" destOrd="0" parTransId="{38293684-BF79-4AD6-83DC-D12913DB1C38}" sibTransId="{EDD43AE6-C76A-4586-B28D-9A6FBA4ECCA2}"/>
    <dgm:cxn modelId="{9158A71A-08A5-1C49-818A-892B870D9D60}" type="presOf" srcId="{8306BD6B-1914-429D-9FEC-524758FF8A3D}" destId="{FA0CBCE9-69F9-3044-B5AD-353AFB8A21C5}" srcOrd="0" destOrd="0" presId="urn:microsoft.com/office/officeart/2005/8/layout/vList2"/>
    <dgm:cxn modelId="{3B2E9020-46C4-4D38-8FC6-0A6A193777D9}" srcId="{5ADA7440-0B8A-4270-BF36-1404F44A8A27}" destId="{5C843C86-2F87-4BA0-9E23-9B96CCF9467A}" srcOrd="0" destOrd="0" parTransId="{94460019-1C74-4FA5-84A1-949636946DBE}" sibTransId="{F6667743-F8B6-4FC4-BA88-B5F81D13F10B}"/>
    <dgm:cxn modelId="{5648DD21-BF00-5A48-B08F-93253ED9F564}" type="presOf" srcId="{5ADA7440-0B8A-4270-BF36-1404F44A8A27}" destId="{224242BC-3C8F-A242-BC6C-114894412174}" srcOrd="0" destOrd="0" presId="urn:microsoft.com/office/officeart/2005/8/layout/vList2"/>
    <dgm:cxn modelId="{BB111735-4276-C54A-A77E-EDC8CA2E8E15}" type="presOf" srcId="{6B4C7D06-CAE7-41C7-AD7A-2064D0360416}" destId="{2F3A0A38-897D-3845-AC86-61BBB9693DAE}" srcOrd="0" destOrd="0" presId="urn:microsoft.com/office/officeart/2005/8/layout/vList2"/>
    <dgm:cxn modelId="{9C25043C-F318-4585-B227-7C84BA1F2366}" srcId="{5ADA7440-0B8A-4270-BF36-1404F44A8A27}" destId="{0247C005-ED2D-4899-ADA7-B10788FAEE0E}" srcOrd="2" destOrd="0" parTransId="{8A8A4D6A-1C0F-40CB-A6E6-EA516FBFF7F0}" sibTransId="{485AAB05-336C-4515-9C01-BC2B36D6745C}"/>
    <dgm:cxn modelId="{2AF5584E-08CC-4139-92E9-8E356B679792}" srcId="{5ADA7440-0B8A-4270-BF36-1404F44A8A27}" destId="{3019A4EC-D095-4D45-8980-F0CBFA5C81B0}" srcOrd="8" destOrd="0" parTransId="{9A2E4CEE-A2FF-460B-8692-16350EAB0852}" sibTransId="{5F0F6AD1-3AD5-4186-97D9-AD5F4FC296E8}"/>
    <dgm:cxn modelId="{C237944F-34C9-2849-8D05-F0E3857282D2}" type="presOf" srcId="{5C843C86-2F87-4BA0-9E23-9B96CCF9467A}" destId="{F1DE4D9A-5069-B549-AC7C-0254FF111E55}" srcOrd="0" destOrd="0" presId="urn:microsoft.com/office/officeart/2005/8/layout/vList2"/>
    <dgm:cxn modelId="{535D0050-DA2D-E843-9563-0AD337A86904}" type="presOf" srcId="{738EB5D8-6449-438E-A2EF-C2361303F13E}" destId="{79E67420-A1F0-E842-8B4C-7DD000104324}" srcOrd="0" destOrd="0" presId="urn:microsoft.com/office/officeart/2005/8/layout/vList2"/>
    <dgm:cxn modelId="{E8C41B55-D06D-4B4D-A00A-D9F0F24BA2C0}" type="presOf" srcId="{3019A4EC-D095-4D45-8980-F0CBFA5C81B0}" destId="{1F4CA97B-6794-D84B-85F4-7C173410165E}" srcOrd="0" destOrd="0" presId="urn:microsoft.com/office/officeart/2005/8/layout/vList2"/>
    <dgm:cxn modelId="{BCBEF167-6A4C-48E3-B986-0F44345E1C8A}" srcId="{5ADA7440-0B8A-4270-BF36-1404F44A8A27}" destId="{92792653-2234-47C6-AA3B-0F9A5FDEF8C5}" srcOrd="10" destOrd="0" parTransId="{9914FA0F-11E3-4A6D-A176-705EE4417CEF}" sibTransId="{258D22A3-9E10-4702-90F1-A56D83383DFB}"/>
    <dgm:cxn modelId="{EF01DA88-E0DF-4E48-9DF7-DD14390FDDA3}" srcId="{5ADA7440-0B8A-4270-BF36-1404F44A8A27}" destId="{47DC11E3-FB9F-4D4F-82AC-6E60AE0D4D71}" srcOrd="5" destOrd="0" parTransId="{A4CCE60B-9936-4CBE-9435-538AD1FAEEC8}" sibTransId="{040A544F-DC0F-4E0E-8CC0-7A0EC281653D}"/>
    <dgm:cxn modelId="{6940EA8A-D136-4A16-979E-74462648FBB1}" srcId="{5ADA7440-0B8A-4270-BF36-1404F44A8A27}" destId="{17068D7D-A30C-4123-85F2-5263F2E4B8AE}" srcOrd="1" destOrd="0" parTransId="{424BA13E-DAF8-4CDE-A7D9-F808E35C20BA}" sibTransId="{C7A5026F-37DD-4A34-9921-A2D5EEE684A9}"/>
    <dgm:cxn modelId="{DB53868F-3AB6-D54D-9689-E0C62E9A024D}" type="presOf" srcId="{92792653-2234-47C6-AA3B-0F9A5FDEF8C5}" destId="{0EFB7D95-353A-484B-9DFD-D0684DAA20D1}" srcOrd="0" destOrd="0" presId="urn:microsoft.com/office/officeart/2005/8/layout/vList2"/>
    <dgm:cxn modelId="{F74239A2-527D-423A-800F-6A9F67F1856E}" srcId="{5ADA7440-0B8A-4270-BF36-1404F44A8A27}" destId="{56DB424B-1502-40C0-8AAF-D5B19D5B8604}" srcOrd="9" destOrd="0" parTransId="{78AE69E0-4BA4-452C-857E-FF457CEB1BD1}" sibTransId="{28456F69-5198-4DC0-BE7B-1139A5240C09}"/>
    <dgm:cxn modelId="{2984EDA5-D2C6-45B7-AB59-E4BE22CE6152}" srcId="{5C843C86-2F87-4BA0-9E23-9B96CCF9467A}" destId="{738EB5D8-6449-438E-A2EF-C2361303F13E}" srcOrd="0" destOrd="0" parTransId="{214566CD-5539-4588-81A5-FDE9FA148092}" sibTransId="{16ED3EC1-05FD-4BE5-8ED8-65A2B71EAA23}"/>
    <dgm:cxn modelId="{FBE331B1-A31C-4BA0-8B20-11586264B81D}" srcId="{5ADA7440-0B8A-4270-BF36-1404F44A8A27}" destId="{8306BD6B-1914-429D-9FEC-524758FF8A3D}" srcOrd="4" destOrd="0" parTransId="{DB0FCAA8-CD84-45F0-809D-4B8158B12816}" sibTransId="{AEA62B88-238E-4CF7-9FB1-F19BBD0B76AD}"/>
    <dgm:cxn modelId="{30C30DD3-1E26-409E-A108-EFA7CEE9060F}" srcId="{5ADA7440-0B8A-4270-BF36-1404F44A8A27}" destId="{2C872ACD-4EEB-4D25-9629-D04C8F385DDF}" srcOrd="6" destOrd="0" parTransId="{A7832491-30DD-476C-B9CA-EB4DCA0EDC70}" sibTransId="{C51CAD7A-CC97-4CCB-BD0D-838229B173BF}"/>
    <dgm:cxn modelId="{911CB2D8-DF25-954A-ABC2-FF02BDAD2FE9}" type="presOf" srcId="{56DB424B-1502-40C0-8AAF-D5B19D5B8604}" destId="{C9ADA3C8-410E-874D-9BA4-B895EB925DA3}" srcOrd="0" destOrd="0" presId="urn:microsoft.com/office/officeart/2005/8/layout/vList2"/>
    <dgm:cxn modelId="{E26006DB-9BFC-6C43-9492-D5502EFEFE46}" type="presOf" srcId="{0247C005-ED2D-4899-ADA7-B10788FAEE0E}" destId="{9442A1D2-04AB-C449-8EDE-CBD271FDA94C}" srcOrd="0" destOrd="0" presId="urn:microsoft.com/office/officeart/2005/8/layout/vList2"/>
    <dgm:cxn modelId="{3A642FE1-4C7C-DC4F-87AB-137AF3329DC5}" type="presOf" srcId="{47DC11E3-FB9F-4D4F-82AC-6E60AE0D4D71}" destId="{C8752F94-1F68-424F-9AD4-080BD4C77C81}" srcOrd="0" destOrd="0" presId="urn:microsoft.com/office/officeart/2005/8/layout/vList2"/>
    <dgm:cxn modelId="{E49272E8-CED2-E949-9D56-10C1551C2038}" type="presOf" srcId="{17068D7D-A30C-4123-85F2-5263F2E4B8AE}" destId="{BF5D5D32-111C-B742-8771-43D21FA57759}" srcOrd="0" destOrd="0" presId="urn:microsoft.com/office/officeart/2005/8/layout/vList2"/>
    <dgm:cxn modelId="{E9E8ABEA-938D-F948-B45A-9199950554A0}" type="presOf" srcId="{D19436B1-9A0E-40D6-8467-001744F1F4D9}" destId="{DB5B73D7-2610-1C44-BB42-CCA16317F419}" srcOrd="0" destOrd="0" presId="urn:microsoft.com/office/officeart/2005/8/layout/vList2"/>
    <dgm:cxn modelId="{B6939EEB-E801-4647-B026-30D5DC205C41}" type="presOf" srcId="{2C872ACD-4EEB-4D25-9629-D04C8F385DDF}" destId="{631677F1-2517-144F-B3FF-05C82F20C5E0}" srcOrd="0" destOrd="0" presId="urn:microsoft.com/office/officeart/2005/8/layout/vList2"/>
    <dgm:cxn modelId="{2EBFE8DA-F561-7449-9BF7-F21C99D982AA}" type="presParOf" srcId="{224242BC-3C8F-A242-BC6C-114894412174}" destId="{F1DE4D9A-5069-B549-AC7C-0254FF111E55}" srcOrd="0" destOrd="0" presId="urn:microsoft.com/office/officeart/2005/8/layout/vList2"/>
    <dgm:cxn modelId="{3982CC87-E0E9-8E42-B28F-06BE77589697}" type="presParOf" srcId="{224242BC-3C8F-A242-BC6C-114894412174}" destId="{79E67420-A1F0-E842-8B4C-7DD000104324}" srcOrd="1" destOrd="0" presId="urn:microsoft.com/office/officeart/2005/8/layout/vList2"/>
    <dgm:cxn modelId="{B22363C8-4EEA-EC42-A9CC-8256E00C2E60}" type="presParOf" srcId="{224242BC-3C8F-A242-BC6C-114894412174}" destId="{BF5D5D32-111C-B742-8771-43D21FA57759}" srcOrd="2" destOrd="0" presId="urn:microsoft.com/office/officeart/2005/8/layout/vList2"/>
    <dgm:cxn modelId="{8982C6D5-C8D3-7C46-9DDB-36E1CC96F8FB}" type="presParOf" srcId="{224242BC-3C8F-A242-BC6C-114894412174}" destId="{77D0A63D-65FC-FA40-AC68-2D088DF1D697}" srcOrd="3" destOrd="0" presId="urn:microsoft.com/office/officeart/2005/8/layout/vList2"/>
    <dgm:cxn modelId="{4AE38D31-02D3-7D42-AB56-D2D54F4085A6}" type="presParOf" srcId="{224242BC-3C8F-A242-BC6C-114894412174}" destId="{9442A1D2-04AB-C449-8EDE-CBD271FDA94C}" srcOrd="4" destOrd="0" presId="urn:microsoft.com/office/officeart/2005/8/layout/vList2"/>
    <dgm:cxn modelId="{926E58D6-1E90-9F4C-988D-0C4A613A2271}" type="presParOf" srcId="{224242BC-3C8F-A242-BC6C-114894412174}" destId="{CA711112-DECA-6B45-9FCD-261EB0728617}" srcOrd="5" destOrd="0" presId="urn:microsoft.com/office/officeart/2005/8/layout/vList2"/>
    <dgm:cxn modelId="{FC951F9D-E7FB-744E-AFFC-8BB9109735F0}" type="presParOf" srcId="{224242BC-3C8F-A242-BC6C-114894412174}" destId="{DB5B73D7-2610-1C44-BB42-CCA16317F419}" srcOrd="6" destOrd="0" presId="urn:microsoft.com/office/officeart/2005/8/layout/vList2"/>
    <dgm:cxn modelId="{135AB8E8-1A4E-DF4E-BAB9-6978130CCFCF}" type="presParOf" srcId="{224242BC-3C8F-A242-BC6C-114894412174}" destId="{794644FF-4C09-5340-A4A0-D04A31087C27}" srcOrd="7" destOrd="0" presId="urn:microsoft.com/office/officeart/2005/8/layout/vList2"/>
    <dgm:cxn modelId="{B3D63EF9-0DEC-2B4F-A193-81911F9D1744}" type="presParOf" srcId="{224242BC-3C8F-A242-BC6C-114894412174}" destId="{FA0CBCE9-69F9-3044-B5AD-353AFB8A21C5}" srcOrd="8" destOrd="0" presId="urn:microsoft.com/office/officeart/2005/8/layout/vList2"/>
    <dgm:cxn modelId="{3EDC5CA2-F4AF-DD47-B583-3121AE4A8154}" type="presParOf" srcId="{224242BC-3C8F-A242-BC6C-114894412174}" destId="{41EBEB50-E36B-6943-BA1F-7C5E793471FA}" srcOrd="9" destOrd="0" presId="urn:microsoft.com/office/officeart/2005/8/layout/vList2"/>
    <dgm:cxn modelId="{92A7D348-D038-4E4B-B585-EBB65BCE5761}" type="presParOf" srcId="{224242BC-3C8F-A242-BC6C-114894412174}" destId="{C8752F94-1F68-424F-9AD4-080BD4C77C81}" srcOrd="10" destOrd="0" presId="urn:microsoft.com/office/officeart/2005/8/layout/vList2"/>
    <dgm:cxn modelId="{1B6D0BCF-85FA-7145-BC0D-2841B83B04B5}" type="presParOf" srcId="{224242BC-3C8F-A242-BC6C-114894412174}" destId="{0B567EE7-B19E-F242-A3E8-98253FB504BC}" srcOrd="11" destOrd="0" presId="urn:microsoft.com/office/officeart/2005/8/layout/vList2"/>
    <dgm:cxn modelId="{9D8292D3-B314-4B48-B77F-EE66B534C2CE}" type="presParOf" srcId="{224242BC-3C8F-A242-BC6C-114894412174}" destId="{631677F1-2517-144F-B3FF-05C82F20C5E0}" srcOrd="12" destOrd="0" presId="urn:microsoft.com/office/officeart/2005/8/layout/vList2"/>
    <dgm:cxn modelId="{EC3B5960-39FF-F544-8C98-AF96DD8B1905}" type="presParOf" srcId="{224242BC-3C8F-A242-BC6C-114894412174}" destId="{39917538-0019-E44B-BDDB-0DC0230BC279}" srcOrd="13" destOrd="0" presId="urn:microsoft.com/office/officeart/2005/8/layout/vList2"/>
    <dgm:cxn modelId="{2623E197-46D1-7D41-A533-05BA4AF249E9}" type="presParOf" srcId="{224242BC-3C8F-A242-BC6C-114894412174}" destId="{2F3A0A38-897D-3845-AC86-61BBB9693DAE}" srcOrd="14" destOrd="0" presId="urn:microsoft.com/office/officeart/2005/8/layout/vList2"/>
    <dgm:cxn modelId="{89B0ED24-4C54-974D-99C8-CEA8E4E61B23}" type="presParOf" srcId="{224242BC-3C8F-A242-BC6C-114894412174}" destId="{F4AD7D59-70C9-0549-A592-6962470C2681}" srcOrd="15" destOrd="0" presId="urn:microsoft.com/office/officeart/2005/8/layout/vList2"/>
    <dgm:cxn modelId="{908FCB05-96E9-2840-B90C-491203AF2EAA}" type="presParOf" srcId="{224242BC-3C8F-A242-BC6C-114894412174}" destId="{1F4CA97B-6794-D84B-85F4-7C173410165E}" srcOrd="16" destOrd="0" presId="urn:microsoft.com/office/officeart/2005/8/layout/vList2"/>
    <dgm:cxn modelId="{FB99E7FD-B66F-2A4B-8C4D-38AC412F973F}" type="presParOf" srcId="{224242BC-3C8F-A242-BC6C-114894412174}" destId="{713593A5-E00B-4447-AF3E-A08DAFBA71FF}" srcOrd="17" destOrd="0" presId="urn:microsoft.com/office/officeart/2005/8/layout/vList2"/>
    <dgm:cxn modelId="{1C85478D-7668-6246-A3F0-7190B5B06742}" type="presParOf" srcId="{224242BC-3C8F-A242-BC6C-114894412174}" destId="{C9ADA3C8-410E-874D-9BA4-B895EB925DA3}" srcOrd="18" destOrd="0" presId="urn:microsoft.com/office/officeart/2005/8/layout/vList2"/>
    <dgm:cxn modelId="{9D39E608-A9CD-5342-97F0-24DFD8B9CA8A}" type="presParOf" srcId="{224242BC-3C8F-A242-BC6C-114894412174}" destId="{E58D853C-8640-824A-9CAC-7F767E54CDBA}" srcOrd="19" destOrd="0" presId="urn:microsoft.com/office/officeart/2005/8/layout/vList2"/>
    <dgm:cxn modelId="{D94ECF75-B380-164E-9A5A-54009B5C7986}" type="presParOf" srcId="{224242BC-3C8F-A242-BC6C-114894412174}" destId="{0EFB7D95-353A-484B-9DFD-D0684DAA20D1}"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AE4EF8-202D-42FC-B408-B603703880D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B251C64-D2BE-4F72-B06B-246FD9E77D25}">
      <dgm:prSet/>
      <dgm:spPr/>
      <dgm:t>
        <a:bodyPr/>
        <a:lstStyle/>
        <a:p>
          <a:r>
            <a:rPr lang="en-US"/>
            <a:t>Electrolytes in balance</a:t>
          </a:r>
        </a:p>
      </dgm:t>
    </dgm:pt>
    <dgm:pt modelId="{32A24752-3E05-4B79-8D9B-CB80CA2F9E2E}" type="parTrans" cxnId="{2DD9D43B-22DB-45EE-BC02-9E68E1600561}">
      <dgm:prSet/>
      <dgm:spPr/>
      <dgm:t>
        <a:bodyPr/>
        <a:lstStyle/>
        <a:p>
          <a:endParaRPr lang="en-US"/>
        </a:p>
      </dgm:t>
    </dgm:pt>
    <dgm:pt modelId="{3499A384-A871-4A7F-97B7-BDE34D4C22A7}" type="sibTrans" cxnId="{2DD9D43B-22DB-45EE-BC02-9E68E1600561}">
      <dgm:prSet/>
      <dgm:spPr/>
      <dgm:t>
        <a:bodyPr/>
        <a:lstStyle/>
        <a:p>
          <a:endParaRPr lang="en-US"/>
        </a:p>
      </dgm:t>
    </dgm:pt>
    <dgm:pt modelId="{2FFCC58E-FDB8-4893-86D8-DDBFF7773228}">
      <dgm:prSet/>
      <dgm:spPr/>
      <dgm:t>
        <a:bodyPr/>
        <a:lstStyle/>
        <a:p>
          <a:r>
            <a:rPr lang="en-US"/>
            <a:t>Improved cardiac output</a:t>
          </a:r>
        </a:p>
      </dgm:t>
    </dgm:pt>
    <dgm:pt modelId="{51C1D27D-9CE8-4A41-96EB-C12CAFF9F01F}" type="parTrans" cxnId="{60B5F0AB-AE52-4386-A470-3AC10A271515}">
      <dgm:prSet/>
      <dgm:spPr/>
      <dgm:t>
        <a:bodyPr/>
        <a:lstStyle/>
        <a:p>
          <a:endParaRPr lang="en-US"/>
        </a:p>
      </dgm:t>
    </dgm:pt>
    <dgm:pt modelId="{5104D38F-224D-4274-B789-1CB728EEB06C}" type="sibTrans" cxnId="{60B5F0AB-AE52-4386-A470-3AC10A271515}">
      <dgm:prSet/>
      <dgm:spPr/>
      <dgm:t>
        <a:bodyPr/>
        <a:lstStyle/>
        <a:p>
          <a:endParaRPr lang="en-US"/>
        </a:p>
      </dgm:t>
    </dgm:pt>
    <dgm:pt modelId="{E8627AEB-D257-476F-BB01-6D1AE4337F4A}">
      <dgm:prSet/>
      <dgm:spPr/>
      <dgm:t>
        <a:bodyPr/>
        <a:lstStyle/>
        <a:p>
          <a:r>
            <a:rPr lang="en-US"/>
            <a:t>Refrain from binge-purge behaviors</a:t>
          </a:r>
        </a:p>
      </dgm:t>
    </dgm:pt>
    <dgm:pt modelId="{0EC774C7-5AEA-4CA5-B073-B4DB38A9CA27}" type="parTrans" cxnId="{EED94333-8A6A-4F0C-99A2-0E73582E61D5}">
      <dgm:prSet/>
      <dgm:spPr/>
      <dgm:t>
        <a:bodyPr/>
        <a:lstStyle/>
        <a:p>
          <a:endParaRPr lang="en-US"/>
        </a:p>
      </dgm:t>
    </dgm:pt>
    <dgm:pt modelId="{713E8192-9063-4B41-B166-5BBE353EFB29}" type="sibTrans" cxnId="{EED94333-8A6A-4F0C-99A2-0E73582E61D5}">
      <dgm:prSet/>
      <dgm:spPr/>
      <dgm:t>
        <a:bodyPr/>
        <a:lstStyle/>
        <a:p>
          <a:endParaRPr lang="en-US"/>
        </a:p>
      </dgm:t>
    </dgm:pt>
    <dgm:pt modelId="{5AAB1625-C78A-4B17-A261-3D455555604F}">
      <dgm:prSet/>
      <dgm:spPr/>
      <dgm:t>
        <a:bodyPr/>
        <a:lstStyle/>
        <a:p>
          <a:r>
            <a:rPr lang="en-US"/>
            <a:t>Demonstrate two new skills for managing anxiety </a:t>
          </a:r>
        </a:p>
      </dgm:t>
    </dgm:pt>
    <dgm:pt modelId="{85E2ABE7-E0BF-4D3E-B78F-CFDC8133B45F}" type="parTrans" cxnId="{93782810-7EEC-4C79-9A94-4BA54D30BE65}">
      <dgm:prSet/>
      <dgm:spPr/>
      <dgm:t>
        <a:bodyPr/>
        <a:lstStyle/>
        <a:p>
          <a:endParaRPr lang="en-US"/>
        </a:p>
      </dgm:t>
    </dgm:pt>
    <dgm:pt modelId="{8B036F66-6D8B-47E2-B3B4-A0ACFC059B11}" type="sibTrans" cxnId="{93782810-7EEC-4C79-9A94-4BA54D30BE65}">
      <dgm:prSet/>
      <dgm:spPr/>
      <dgm:t>
        <a:bodyPr/>
        <a:lstStyle/>
        <a:p>
          <a:endParaRPr lang="en-US"/>
        </a:p>
      </dgm:t>
    </dgm:pt>
    <dgm:pt modelId="{E84CF031-DB02-47F5-B152-B82DD2287ABB}">
      <dgm:prSet/>
      <dgm:spPr/>
      <dgm:t>
        <a:bodyPr/>
        <a:lstStyle/>
        <a:p>
          <a:r>
            <a:rPr lang="en-US"/>
            <a:t>Be free of self-directed harm</a:t>
          </a:r>
        </a:p>
      </dgm:t>
    </dgm:pt>
    <dgm:pt modelId="{E2749C7C-A303-49E2-9153-08A6BA0EE01D}" type="parTrans" cxnId="{1B57AF34-61C6-43C9-9E1A-980F919D2E19}">
      <dgm:prSet/>
      <dgm:spPr/>
      <dgm:t>
        <a:bodyPr/>
        <a:lstStyle/>
        <a:p>
          <a:endParaRPr lang="en-US"/>
        </a:p>
      </dgm:t>
    </dgm:pt>
    <dgm:pt modelId="{85AB4E79-84AF-4F59-9E88-A20DB29B19EB}" type="sibTrans" cxnId="{1B57AF34-61C6-43C9-9E1A-980F919D2E19}">
      <dgm:prSet/>
      <dgm:spPr/>
      <dgm:t>
        <a:bodyPr/>
        <a:lstStyle/>
        <a:p>
          <a:endParaRPr lang="en-US"/>
        </a:p>
      </dgm:t>
    </dgm:pt>
    <dgm:pt modelId="{317A1E08-BB88-432F-B382-BA8EB77CC82E}">
      <dgm:prSet/>
      <dgm:spPr/>
      <dgm:t>
        <a:bodyPr/>
        <a:lstStyle/>
        <a:p>
          <a:r>
            <a:rPr lang="en-US"/>
            <a:t>Express feelings in a nonfood-related way</a:t>
          </a:r>
        </a:p>
      </dgm:t>
    </dgm:pt>
    <dgm:pt modelId="{380A78E5-738D-4EBD-BE35-6F7DA6F750FE}" type="parTrans" cxnId="{E7CA8064-95BF-482B-B2AD-D157EE58E740}">
      <dgm:prSet/>
      <dgm:spPr/>
      <dgm:t>
        <a:bodyPr/>
        <a:lstStyle/>
        <a:p>
          <a:endParaRPr lang="en-US"/>
        </a:p>
      </dgm:t>
    </dgm:pt>
    <dgm:pt modelId="{9A122320-9A2F-4C8C-A8CE-C8A06B93C839}" type="sibTrans" cxnId="{E7CA8064-95BF-482B-B2AD-D157EE58E740}">
      <dgm:prSet/>
      <dgm:spPr/>
      <dgm:t>
        <a:bodyPr/>
        <a:lstStyle/>
        <a:p>
          <a:endParaRPr lang="en-US"/>
        </a:p>
      </dgm:t>
    </dgm:pt>
    <dgm:pt modelId="{2F034C82-D1A6-40EB-8A09-B3514F79C62D}">
      <dgm:prSet/>
      <dgm:spPr/>
      <dgm:t>
        <a:bodyPr/>
        <a:lstStyle/>
        <a:p>
          <a:r>
            <a:rPr lang="en-US"/>
            <a:t>Name two personal strengths</a:t>
          </a:r>
        </a:p>
      </dgm:t>
    </dgm:pt>
    <dgm:pt modelId="{6FBC11C3-4673-454C-8AC9-93FFD7E911F7}" type="parTrans" cxnId="{1B458B3C-FB16-435E-9E05-B4DC73487BD4}">
      <dgm:prSet/>
      <dgm:spPr/>
      <dgm:t>
        <a:bodyPr/>
        <a:lstStyle/>
        <a:p>
          <a:endParaRPr lang="en-US"/>
        </a:p>
      </dgm:t>
    </dgm:pt>
    <dgm:pt modelId="{3DB5F219-0F08-40CA-8590-EEB4777D458A}" type="sibTrans" cxnId="{1B458B3C-FB16-435E-9E05-B4DC73487BD4}">
      <dgm:prSet/>
      <dgm:spPr/>
      <dgm:t>
        <a:bodyPr/>
        <a:lstStyle/>
        <a:p>
          <a:endParaRPr lang="en-US"/>
        </a:p>
      </dgm:t>
    </dgm:pt>
    <dgm:pt modelId="{AD9DAB3A-5FD0-004A-A8C1-47204258ECEC}" type="pres">
      <dgm:prSet presAssocID="{EAAE4EF8-202D-42FC-B408-B603703880DC}" presName="vert0" presStyleCnt="0">
        <dgm:presLayoutVars>
          <dgm:dir/>
          <dgm:animOne val="branch"/>
          <dgm:animLvl val="lvl"/>
        </dgm:presLayoutVars>
      </dgm:prSet>
      <dgm:spPr/>
    </dgm:pt>
    <dgm:pt modelId="{38DE17CE-B925-BB4D-8CD7-A6FE31DDB66A}" type="pres">
      <dgm:prSet presAssocID="{2B251C64-D2BE-4F72-B06B-246FD9E77D25}" presName="thickLine" presStyleLbl="alignNode1" presStyleIdx="0" presStyleCnt="7"/>
      <dgm:spPr/>
    </dgm:pt>
    <dgm:pt modelId="{7A3FFF15-0366-DC47-9F10-6F37A448422A}" type="pres">
      <dgm:prSet presAssocID="{2B251C64-D2BE-4F72-B06B-246FD9E77D25}" presName="horz1" presStyleCnt="0"/>
      <dgm:spPr/>
    </dgm:pt>
    <dgm:pt modelId="{51124B30-AE1A-0D4A-B1A1-641BD03F1B7D}" type="pres">
      <dgm:prSet presAssocID="{2B251C64-D2BE-4F72-B06B-246FD9E77D25}" presName="tx1" presStyleLbl="revTx" presStyleIdx="0" presStyleCnt="7"/>
      <dgm:spPr/>
    </dgm:pt>
    <dgm:pt modelId="{64BFE9F9-CA91-9A43-9B4D-F680DD677A42}" type="pres">
      <dgm:prSet presAssocID="{2B251C64-D2BE-4F72-B06B-246FD9E77D25}" presName="vert1" presStyleCnt="0"/>
      <dgm:spPr/>
    </dgm:pt>
    <dgm:pt modelId="{F6A939DD-9C88-2C4B-B396-00D9E461C055}" type="pres">
      <dgm:prSet presAssocID="{2FFCC58E-FDB8-4893-86D8-DDBFF7773228}" presName="thickLine" presStyleLbl="alignNode1" presStyleIdx="1" presStyleCnt="7"/>
      <dgm:spPr/>
    </dgm:pt>
    <dgm:pt modelId="{745996D9-DE3D-3044-8150-0D594114605F}" type="pres">
      <dgm:prSet presAssocID="{2FFCC58E-FDB8-4893-86D8-DDBFF7773228}" presName="horz1" presStyleCnt="0"/>
      <dgm:spPr/>
    </dgm:pt>
    <dgm:pt modelId="{83914907-ACD8-BA4B-9AAD-ED7D47075A47}" type="pres">
      <dgm:prSet presAssocID="{2FFCC58E-FDB8-4893-86D8-DDBFF7773228}" presName="tx1" presStyleLbl="revTx" presStyleIdx="1" presStyleCnt="7"/>
      <dgm:spPr/>
    </dgm:pt>
    <dgm:pt modelId="{A1359C32-1FCA-8B4A-85A3-1CB07CAD314D}" type="pres">
      <dgm:prSet presAssocID="{2FFCC58E-FDB8-4893-86D8-DDBFF7773228}" presName="vert1" presStyleCnt="0"/>
      <dgm:spPr/>
    </dgm:pt>
    <dgm:pt modelId="{7254F523-18CE-CF48-891E-8AC431D71931}" type="pres">
      <dgm:prSet presAssocID="{E8627AEB-D257-476F-BB01-6D1AE4337F4A}" presName="thickLine" presStyleLbl="alignNode1" presStyleIdx="2" presStyleCnt="7"/>
      <dgm:spPr/>
    </dgm:pt>
    <dgm:pt modelId="{4397AA46-7646-5E4A-A85E-DF5A042639C9}" type="pres">
      <dgm:prSet presAssocID="{E8627AEB-D257-476F-BB01-6D1AE4337F4A}" presName="horz1" presStyleCnt="0"/>
      <dgm:spPr/>
    </dgm:pt>
    <dgm:pt modelId="{3A8ADC8F-C22F-EA47-8237-35F2D0013433}" type="pres">
      <dgm:prSet presAssocID="{E8627AEB-D257-476F-BB01-6D1AE4337F4A}" presName="tx1" presStyleLbl="revTx" presStyleIdx="2" presStyleCnt="7"/>
      <dgm:spPr/>
    </dgm:pt>
    <dgm:pt modelId="{F4F47B67-75CC-B646-BCC2-15BD258D898E}" type="pres">
      <dgm:prSet presAssocID="{E8627AEB-D257-476F-BB01-6D1AE4337F4A}" presName="vert1" presStyleCnt="0"/>
      <dgm:spPr/>
    </dgm:pt>
    <dgm:pt modelId="{EC0E94A3-9CCF-4F48-86EC-FB1BBBD54FAE}" type="pres">
      <dgm:prSet presAssocID="{5AAB1625-C78A-4B17-A261-3D455555604F}" presName="thickLine" presStyleLbl="alignNode1" presStyleIdx="3" presStyleCnt="7"/>
      <dgm:spPr/>
    </dgm:pt>
    <dgm:pt modelId="{B5A6E315-1809-A446-ADF8-2EC2EEBD8233}" type="pres">
      <dgm:prSet presAssocID="{5AAB1625-C78A-4B17-A261-3D455555604F}" presName="horz1" presStyleCnt="0"/>
      <dgm:spPr/>
    </dgm:pt>
    <dgm:pt modelId="{1FAE7F71-542A-A043-ABDE-277ED83B0F73}" type="pres">
      <dgm:prSet presAssocID="{5AAB1625-C78A-4B17-A261-3D455555604F}" presName="tx1" presStyleLbl="revTx" presStyleIdx="3" presStyleCnt="7"/>
      <dgm:spPr/>
    </dgm:pt>
    <dgm:pt modelId="{BCA62EEE-1ED4-7E47-97BD-9CAB3570D947}" type="pres">
      <dgm:prSet presAssocID="{5AAB1625-C78A-4B17-A261-3D455555604F}" presName="vert1" presStyleCnt="0"/>
      <dgm:spPr/>
    </dgm:pt>
    <dgm:pt modelId="{9D8CAED2-3A77-E046-9352-673D99D5AA43}" type="pres">
      <dgm:prSet presAssocID="{E84CF031-DB02-47F5-B152-B82DD2287ABB}" presName="thickLine" presStyleLbl="alignNode1" presStyleIdx="4" presStyleCnt="7"/>
      <dgm:spPr/>
    </dgm:pt>
    <dgm:pt modelId="{9E753968-6F57-3041-B760-39B28F742379}" type="pres">
      <dgm:prSet presAssocID="{E84CF031-DB02-47F5-B152-B82DD2287ABB}" presName="horz1" presStyleCnt="0"/>
      <dgm:spPr/>
    </dgm:pt>
    <dgm:pt modelId="{84CD3F2D-815E-8F48-93B5-392B709D6838}" type="pres">
      <dgm:prSet presAssocID="{E84CF031-DB02-47F5-B152-B82DD2287ABB}" presName="tx1" presStyleLbl="revTx" presStyleIdx="4" presStyleCnt="7"/>
      <dgm:spPr/>
    </dgm:pt>
    <dgm:pt modelId="{98E9AFB1-EE9F-714C-B91D-FB7DEC56AE12}" type="pres">
      <dgm:prSet presAssocID="{E84CF031-DB02-47F5-B152-B82DD2287ABB}" presName="vert1" presStyleCnt="0"/>
      <dgm:spPr/>
    </dgm:pt>
    <dgm:pt modelId="{3CF7BC38-33AA-0A4D-A0D1-9CF8CDCB6E88}" type="pres">
      <dgm:prSet presAssocID="{317A1E08-BB88-432F-B382-BA8EB77CC82E}" presName="thickLine" presStyleLbl="alignNode1" presStyleIdx="5" presStyleCnt="7"/>
      <dgm:spPr/>
    </dgm:pt>
    <dgm:pt modelId="{EAEB2EBB-7F08-844F-9B0D-3F55E07E1B1C}" type="pres">
      <dgm:prSet presAssocID="{317A1E08-BB88-432F-B382-BA8EB77CC82E}" presName="horz1" presStyleCnt="0"/>
      <dgm:spPr/>
    </dgm:pt>
    <dgm:pt modelId="{DE8A2C6E-44B7-BE44-A5D8-FFA4D94663B0}" type="pres">
      <dgm:prSet presAssocID="{317A1E08-BB88-432F-B382-BA8EB77CC82E}" presName="tx1" presStyleLbl="revTx" presStyleIdx="5" presStyleCnt="7"/>
      <dgm:spPr/>
    </dgm:pt>
    <dgm:pt modelId="{CC0BCBFB-22F2-5C4C-A95D-9B7102D69664}" type="pres">
      <dgm:prSet presAssocID="{317A1E08-BB88-432F-B382-BA8EB77CC82E}" presName="vert1" presStyleCnt="0"/>
      <dgm:spPr/>
    </dgm:pt>
    <dgm:pt modelId="{32BBC667-9F89-0440-94F1-EAABEB5CF44F}" type="pres">
      <dgm:prSet presAssocID="{2F034C82-D1A6-40EB-8A09-B3514F79C62D}" presName="thickLine" presStyleLbl="alignNode1" presStyleIdx="6" presStyleCnt="7"/>
      <dgm:spPr/>
    </dgm:pt>
    <dgm:pt modelId="{4DC59E5F-488C-6B47-8BA9-F0459F0578C6}" type="pres">
      <dgm:prSet presAssocID="{2F034C82-D1A6-40EB-8A09-B3514F79C62D}" presName="horz1" presStyleCnt="0"/>
      <dgm:spPr/>
    </dgm:pt>
    <dgm:pt modelId="{013665CA-D8C0-4D4C-BC8B-E653FFCE8170}" type="pres">
      <dgm:prSet presAssocID="{2F034C82-D1A6-40EB-8A09-B3514F79C62D}" presName="tx1" presStyleLbl="revTx" presStyleIdx="6" presStyleCnt="7"/>
      <dgm:spPr/>
    </dgm:pt>
    <dgm:pt modelId="{C22ED030-5FC0-1D4E-B239-66EBBC54DDF1}" type="pres">
      <dgm:prSet presAssocID="{2F034C82-D1A6-40EB-8A09-B3514F79C62D}" presName="vert1" presStyleCnt="0"/>
      <dgm:spPr/>
    </dgm:pt>
  </dgm:ptLst>
  <dgm:cxnLst>
    <dgm:cxn modelId="{ED12340E-1527-3047-92E5-CF95E1B1A3F4}" type="presOf" srcId="{E8627AEB-D257-476F-BB01-6D1AE4337F4A}" destId="{3A8ADC8F-C22F-EA47-8237-35F2D0013433}" srcOrd="0" destOrd="0" presId="urn:microsoft.com/office/officeart/2008/layout/LinedList"/>
    <dgm:cxn modelId="{93782810-7EEC-4C79-9A94-4BA54D30BE65}" srcId="{EAAE4EF8-202D-42FC-B408-B603703880DC}" destId="{5AAB1625-C78A-4B17-A261-3D455555604F}" srcOrd="3" destOrd="0" parTransId="{85E2ABE7-E0BF-4D3E-B78F-CFDC8133B45F}" sibTransId="{8B036F66-6D8B-47E2-B3B4-A0ACFC059B11}"/>
    <dgm:cxn modelId="{EED94333-8A6A-4F0C-99A2-0E73582E61D5}" srcId="{EAAE4EF8-202D-42FC-B408-B603703880DC}" destId="{E8627AEB-D257-476F-BB01-6D1AE4337F4A}" srcOrd="2" destOrd="0" parTransId="{0EC774C7-5AEA-4CA5-B073-B4DB38A9CA27}" sibTransId="{713E8192-9063-4B41-B166-5BBE353EFB29}"/>
    <dgm:cxn modelId="{1B57AF34-61C6-43C9-9E1A-980F919D2E19}" srcId="{EAAE4EF8-202D-42FC-B408-B603703880DC}" destId="{E84CF031-DB02-47F5-B152-B82DD2287ABB}" srcOrd="4" destOrd="0" parTransId="{E2749C7C-A303-49E2-9153-08A6BA0EE01D}" sibTransId="{85AB4E79-84AF-4F59-9E88-A20DB29B19EB}"/>
    <dgm:cxn modelId="{2DD9D43B-22DB-45EE-BC02-9E68E1600561}" srcId="{EAAE4EF8-202D-42FC-B408-B603703880DC}" destId="{2B251C64-D2BE-4F72-B06B-246FD9E77D25}" srcOrd="0" destOrd="0" parTransId="{32A24752-3E05-4B79-8D9B-CB80CA2F9E2E}" sibTransId="{3499A384-A871-4A7F-97B7-BDE34D4C22A7}"/>
    <dgm:cxn modelId="{1B458B3C-FB16-435E-9E05-B4DC73487BD4}" srcId="{EAAE4EF8-202D-42FC-B408-B603703880DC}" destId="{2F034C82-D1A6-40EB-8A09-B3514F79C62D}" srcOrd="6" destOrd="0" parTransId="{6FBC11C3-4673-454C-8AC9-93FFD7E911F7}" sibTransId="{3DB5F219-0F08-40CA-8590-EEB4777D458A}"/>
    <dgm:cxn modelId="{3293FA60-0E20-294B-A9F9-75BAF73A14EE}" type="presOf" srcId="{E84CF031-DB02-47F5-B152-B82DD2287ABB}" destId="{84CD3F2D-815E-8F48-93B5-392B709D6838}" srcOrd="0" destOrd="0" presId="urn:microsoft.com/office/officeart/2008/layout/LinedList"/>
    <dgm:cxn modelId="{E7CA8064-95BF-482B-B2AD-D157EE58E740}" srcId="{EAAE4EF8-202D-42FC-B408-B603703880DC}" destId="{317A1E08-BB88-432F-B382-BA8EB77CC82E}" srcOrd="5" destOrd="0" parTransId="{380A78E5-738D-4EBD-BE35-6F7DA6F750FE}" sibTransId="{9A122320-9A2F-4C8C-A8CE-C8A06B93C839}"/>
    <dgm:cxn modelId="{23525670-7FD7-2C40-9F86-8B90A88699B9}" type="presOf" srcId="{2F034C82-D1A6-40EB-8A09-B3514F79C62D}" destId="{013665CA-D8C0-4D4C-BC8B-E653FFCE8170}" srcOrd="0" destOrd="0" presId="urn:microsoft.com/office/officeart/2008/layout/LinedList"/>
    <dgm:cxn modelId="{00696276-D768-9349-8FCB-FFB32B808D2B}" type="presOf" srcId="{2FFCC58E-FDB8-4893-86D8-DDBFF7773228}" destId="{83914907-ACD8-BA4B-9AAD-ED7D47075A47}" srcOrd="0" destOrd="0" presId="urn:microsoft.com/office/officeart/2008/layout/LinedList"/>
    <dgm:cxn modelId="{01A06483-5777-EB4C-AD4A-E12039366857}" type="presOf" srcId="{EAAE4EF8-202D-42FC-B408-B603703880DC}" destId="{AD9DAB3A-5FD0-004A-A8C1-47204258ECEC}" srcOrd="0" destOrd="0" presId="urn:microsoft.com/office/officeart/2008/layout/LinedList"/>
    <dgm:cxn modelId="{7B0E3389-7A4C-1149-A61B-7FE6A2D6F3C3}" type="presOf" srcId="{317A1E08-BB88-432F-B382-BA8EB77CC82E}" destId="{DE8A2C6E-44B7-BE44-A5D8-FFA4D94663B0}" srcOrd="0" destOrd="0" presId="urn:microsoft.com/office/officeart/2008/layout/LinedList"/>
    <dgm:cxn modelId="{9ADDC795-D6F2-7948-91B3-331FC949EB9A}" type="presOf" srcId="{5AAB1625-C78A-4B17-A261-3D455555604F}" destId="{1FAE7F71-542A-A043-ABDE-277ED83B0F73}" srcOrd="0" destOrd="0" presId="urn:microsoft.com/office/officeart/2008/layout/LinedList"/>
    <dgm:cxn modelId="{60B5F0AB-AE52-4386-A470-3AC10A271515}" srcId="{EAAE4EF8-202D-42FC-B408-B603703880DC}" destId="{2FFCC58E-FDB8-4893-86D8-DDBFF7773228}" srcOrd="1" destOrd="0" parTransId="{51C1D27D-9CE8-4A41-96EB-C12CAFF9F01F}" sibTransId="{5104D38F-224D-4274-B789-1CB728EEB06C}"/>
    <dgm:cxn modelId="{889EF7C0-02E0-6E48-97DD-875719EFCA0C}" type="presOf" srcId="{2B251C64-D2BE-4F72-B06B-246FD9E77D25}" destId="{51124B30-AE1A-0D4A-B1A1-641BD03F1B7D}" srcOrd="0" destOrd="0" presId="urn:microsoft.com/office/officeart/2008/layout/LinedList"/>
    <dgm:cxn modelId="{75BF5798-0E96-7A4C-ACC9-982D161F680A}" type="presParOf" srcId="{AD9DAB3A-5FD0-004A-A8C1-47204258ECEC}" destId="{38DE17CE-B925-BB4D-8CD7-A6FE31DDB66A}" srcOrd="0" destOrd="0" presId="urn:microsoft.com/office/officeart/2008/layout/LinedList"/>
    <dgm:cxn modelId="{B512914A-9059-E44C-8D61-2E099AD29137}" type="presParOf" srcId="{AD9DAB3A-5FD0-004A-A8C1-47204258ECEC}" destId="{7A3FFF15-0366-DC47-9F10-6F37A448422A}" srcOrd="1" destOrd="0" presId="urn:microsoft.com/office/officeart/2008/layout/LinedList"/>
    <dgm:cxn modelId="{EE6EE394-1CFE-904B-A2CB-A7B2CAFBE407}" type="presParOf" srcId="{7A3FFF15-0366-DC47-9F10-6F37A448422A}" destId="{51124B30-AE1A-0D4A-B1A1-641BD03F1B7D}" srcOrd="0" destOrd="0" presId="urn:microsoft.com/office/officeart/2008/layout/LinedList"/>
    <dgm:cxn modelId="{8CA9BF98-11D0-0345-A00F-2E51BE350A51}" type="presParOf" srcId="{7A3FFF15-0366-DC47-9F10-6F37A448422A}" destId="{64BFE9F9-CA91-9A43-9B4D-F680DD677A42}" srcOrd="1" destOrd="0" presId="urn:microsoft.com/office/officeart/2008/layout/LinedList"/>
    <dgm:cxn modelId="{24B47939-17DC-2A47-8DE9-BF1C84FDB3EE}" type="presParOf" srcId="{AD9DAB3A-5FD0-004A-A8C1-47204258ECEC}" destId="{F6A939DD-9C88-2C4B-B396-00D9E461C055}" srcOrd="2" destOrd="0" presId="urn:microsoft.com/office/officeart/2008/layout/LinedList"/>
    <dgm:cxn modelId="{68FC63E2-510B-ED4D-A22E-FE09628B5675}" type="presParOf" srcId="{AD9DAB3A-5FD0-004A-A8C1-47204258ECEC}" destId="{745996D9-DE3D-3044-8150-0D594114605F}" srcOrd="3" destOrd="0" presId="urn:microsoft.com/office/officeart/2008/layout/LinedList"/>
    <dgm:cxn modelId="{FAC35464-C3B2-814E-9D48-1EB16AE80F4A}" type="presParOf" srcId="{745996D9-DE3D-3044-8150-0D594114605F}" destId="{83914907-ACD8-BA4B-9AAD-ED7D47075A47}" srcOrd="0" destOrd="0" presId="urn:microsoft.com/office/officeart/2008/layout/LinedList"/>
    <dgm:cxn modelId="{BAB65E1D-7295-8F4D-B326-8E9609B06BF5}" type="presParOf" srcId="{745996D9-DE3D-3044-8150-0D594114605F}" destId="{A1359C32-1FCA-8B4A-85A3-1CB07CAD314D}" srcOrd="1" destOrd="0" presId="urn:microsoft.com/office/officeart/2008/layout/LinedList"/>
    <dgm:cxn modelId="{4C910F73-CFFE-D648-BB16-5219CB6743B6}" type="presParOf" srcId="{AD9DAB3A-5FD0-004A-A8C1-47204258ECEC}" destId="{7254F523-18CE-CF48-891E-8AC431D71931}" srcOrd="4" destOrd="0" presId="urn:microsoft.com/office/officeart/2008/layout/LinedList"/>
    <dgm:cxn modelId="{3B2AAB6D-B11B-FC43-8897-3C6806E3FA07}" type="presParOf" srcId="{AD9DAB3A-5FD0-004A-A8C1-47204258ECEC}" destId="{4397AA46-7646-5E4A-A85E-DF5A042639C9}" srcOrd="5" destOrd="0" presId="urn:microsoft.com/office/officeart/2008/layout/LinedList"/>
    <dgm:cxn modelId="{E3A48637-D5FB-6048-8AB2-9919B90C9CAF}" type="presParOf" srcId="{4397AA46-7646-5E4A-A85E-DF5A042639C9}" destId="{3A8ADC8F-C22F-EA47-8237-35F2D0013433}" srcOrd="0" destOrd="0" presId="urn:microsoft.com/office/officeart/2008/layout/LinedList"/>
    <dgm:cxn modelId="{DB4F384D-85D4-784E-8A22-3ACD7D832B52}" type="presParOf" srcId="{4397AA46-7646-5E4A-A85E-DF5A042639C9}" destId="{F4F47B67-75CC-B646-BCC2-15BD258D898E}" srcOrd="1" destOrd="0" presId="urn:microsoft.com/office/officeart/2008/layout/LinedList"/>
    <dgm:cxn modelId="{C77C19F7-9CF7-C74F-8F6F-180F044AA3CF}" type="presParOf" srcId="{AD9DAB3A-5FD0-004A-A8C1-47204258ECEC}" destId="{EC0E94A3-9CCF-4F48-86EC-FB1BBBD54FAE}" srcOrd="6" destOrd="0" presId="urn:microsoft.com/office/officeart/2008/layout/LinedList"/>
    <dgm:cxn modelId="{EE61AEF4-75C5-9C4B-A35B-16A78AF16EE2}" type="presParOf" srcId="{AD9DAB3A-5FD0-004A-A8C1-47204258ECEC}" destId="{B5A6E315-1809-A446-ADF8-2EC2EEBD8233}" srcOrd="7" destOrd="0" presId="urn:microsoft.com/office/officeart/2008/layout/LinedList"/>
    <dgm:cxn modelId="{26EA0CF8-D53A-EE4C-B57E-88DAB8BFCA42}" type="presParOf" srcId="{B5A6E315-1809-A446-ADF8-2EC2EEBD8233}" destId="{1FAE7F71-542A-A043-ABDE-277ED83B0F73}" srcOrd="0" destOrd="0" presId="urn:microsoft.com/office/officeart/2008/layout/LinedList"/>
    <dgm:cxn modelId="{75D59F8A-B9A2-F24F-ADC4-472D3120D6E5}" type="presParOf" srcId="{B5A6E315-1809-A446-ADF8-2EC2EEBD8233}" destId="{BCA62EEE-1ED4-7E47-97BD-9CAB3570D947}" srcOrd="1" destOrd="0" presId="urn:microsoft.com/office/officeart/2008/layout/LinedList"/>
    <dgm:cxn modelId="{CBB334D7-8F68-CF4F-B926-F4B0BAD1A6B4}" type="presParOf" srcId="{AD9DAB3A-5FD0-004A-A8C1-47204258ECEC}" destId="{9D8CAED2-3A77-E046-9352-673D99D5AA43}" srcOrd="8" destOrd="0" presId="urn:microsoft.com/office/officeart/2008/layout/LinedList"/>
    <dgm:cxn modelId="{C3C0809C-E792-8F4B-A8E3-D33B4717B1D0}" type="presParOf" srcId="{AD9DAB3A-5FD0-004A-A8C1-47204258ECEC}" destId="{9E753968-6F57-3041-B760-39B28F742379}" srcOrd="9" destOrd="0" presId="urn:microsoft.com/office/officeart/2008/layout/LinedList"/>
    <dgm:cxn modelId="{665C59E7-870C-B944-BEDF-5AE656173196}" type="presParOf" srcId="{9E753968-6F57-3041-B760-39B28F742379}" destId="{84CD3F2D-815E-8F48-93B5-392B709D6838}" srcOrd="0" destOrd="0" presId="urn:microsoft.com/office/officeart/2008/layout/LinedList"/>
    <dgm:cxn modelId="{C7C9FBB9-93EE-AC44-BFD3-BF03DBE49174}" type="presParOf" srcId="{9E753968-6F57-3041-B760-39B28F742379}" destId="{98E9AFB1-EE9F-714C-B91D-FB7DEC56AE12}" srcOrd="1" destOrd="0" presId="urn:microsoft.com/office/officeart/2008/layout/LinedList"/>
    <dgm:cxn modelId="{7B4BE6E1-C98D-4A4C-9C51-FDB87CF2F7C6}" type="presParOf" srcId="{AD9DAB3A-5FD0-004A-A8C1-47204258ECEC}" destId="{3CF7BC38-33AA-0A4D-A0D1-9CF8CDCB6E88}" srcOrd="10" destOrd="0" presId="urn:microsoft.com/office/officeart/2008/layout/LinedList"/>
    <dgm:cxn modelId="{201CFB64-1F30-834B-B545-9D4A364C2835}" type="presParOf" srcId="{AD9DAB3A-5FD0-004A-A8C1-47204258ECEC}" destId="{EAEB2EBB-7F08-844F-9B0D-3F55E07E1B1C}" srcOrd="11" destOrd="0" presId="urn:microsoft.com/office/officeart/2008/layout/LinedList"/>
    <dgm:cxn modelId="{051B342A-CF88-2C4B-ABB2-6392C9BEF9F4}" type="presParOf" srcId="{EAEB2EBB-7F08-844F-9B0D-3F55E07E1B1C}" destId="{DE8A2C6E-44B7-BE44-A5D8-FFA4D94663B0}" srcOrd="0" destOrd="0" presId="urn:microsoft.com/office/officeart/2008/layout/LinedList"/>
    <dgm:cxn modelId="{9764FB81-8165-BC4B-AB44-F9E8C9112308}" type="presParOf" srcId="{EAEB2EBB-7F08-844F-9B0D-3F55E07E1B1C}" destId="{CC0BCBFB-22F2-5C4C-A95D-9B7102D69664}" srcOrd="1" destOrd="0" presId="urn:microsoft.com/office/officeart/2008/layout/LinedList"/>
    <dgm:cxn modelId="{6806D3F8-E33A-D44D-9B39-23943DB31788}" type="presParOf" srcId="{AD9DAB3A-5FD0-004A-A8C1-47204258ECEC}" destId="{32BBC667-9F89-0440-94F1-EAABEB5CF44F}" srcOrd="12" destOrd="0" presId="urn:microsoft.com/office/officeart/2008/layout/LinedList"/>
    <dgm:cxn modelId="{BD567FC9-206C-3441-B8BB-76D50042DA50}" type="presParOf" srcId="{AD9DAB3A-5FD0-004A-A8C1-47204258ECEC}" destId="{4DC59E5F-488C-6B47-8BA9-F0459F0578C6}" srcOrd="13" destOrd="0" presId="urn:microsoft.com/office/officeart/2008/layout/LinedList"/>
    <dgm:cxn modelId="{E3C30259-F43C-1644-A87B-3F9D985D37ED}" type="presParOf" srcId="{4DC59E5F-488C-6B47-8BA9-F0459F0578C6}" destId="{013665CA-D8C0-4D4C-BC8B-E653FFCE8170}" srcOrd="0" destOrd="0" presId="urn:microsoft.com/office/officeart/2008/layout/LinedList"/>
    <dgm:cxn modelId="{7EB961A5-BBDE-644C-B9BD-D8981649604D}" type="presParOf" srcId="{4DC59E5F-488C-6B47-8BA9-F0459F0578C6}" destId="{C22ED030-5FC0-1D4E-B239-66EBBC54DD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E00B66-F35F-4425-9DA0-FAD4209EFAC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66727E8B-71FA-421C-853A-EADB59444B50}">
      <dgm:prSet custT="1"/>
      <dgm:spPr/>
      <dgm:t>
        <a:bodyPr/>
        <a:lstStyle/>
        <a:p>
          <a:r>
            <a:rPr lang="en-US" sz="2200" dirty="0"/>
            <a:t>Acute phase/basic level intervention</a:t>
          </a:r>
        </a:p>
      </dgm:t>
    </dgm:pt>
    <dgm:pt modelId="{79FAF869-7A50-49C6-96D5-6447CC60D7E5}" type="parTrans" cxnId="{9DB1BAB6-CFCB-43BE-864A-6EB58A01F9AB}">
      <dgm:prSet/>
      <dgm:spPr/>
      <dgm:t>
        <a:bodyPr/>
        <a:lstStyle/>
        <a:p>
          <a:endParaRPr lang="en-US"/>
        </a:p>
      </dgm:t>
    </dgm:pt>
    <dgm:pt modelId="{ECC82A80-AF57-43E5-9E99-47AF8DA55DC2}" type="sibTrans" cxnId="{9DB1BAB6-CFCB-43BE-864A-6EB58A01F9AB}">
      <dgm:prSet/>
      <dgm:spPr/>
      <dgm:t>
        <a:bodyPr/>
        <a:lstStyle/>
        <a:p>
          <a:endParaRPr lang="en-US"/>
        </a:p>
      </dgm:t>
    </dgm:pt>
    <dgm:pt modelId="{0B0EF681-607A-4C7C-8708-25FF30DFA001}">
      <dgm:prSet custT="1"/>
      <dgm:spPr/>
      <dgm:t>
        <a:bodyPr/>
        <a:lstStyle/>
        <a:p>
          <a:r>
            <a:rPr lang="en-US" sz="2200"/>
            <a:t>Milieu therapy</a:t>
          </a:r>
        </a:p>
      </dgm:t>
    </dgm:pt>
    <dgm:pt modelId="{3C5C50F6-E667-4919-8611-FC90F8DAA9DD}" type="parTrans" cxnId="{80368ADD-E860-4BE0-A72B-81854BB9B76A}">
      <dgm:prSet/>
      <dgm:spPr/>
      <dgm:t>
        <a:bodyPr/>
        <a:lstStyle/>
        <a:p>
          <a:endParaRPr lang="en-US"/>
        </a:p>
      </dgm:t>
    </dgm:pt>
    <dgm:pt modelId="{1CFD7149-1F86-4784-AB8F-DD9ED3A2B8A0}" type="sibTrans" cxnId="{80368ADD-E860-4BE0-A72B-81854BB9B76A}">
      <dgm:prSet/>
      <dgm:spPr/>
      <dgm:t>
        <a:bodyPr/>
        <a:lstStyle/>
        <a:p>
          <a:endParaRPr lang="en-US"/>
        </a:p>
      </dgm:t>
    </dgm:pt>
    <dgm:pt modelId="{9B417B3F-920E-46E3-B75D-1E5CBBE2B179}">
      <dgm:prSet custT="1"/>
      <dgm:spPr/>
      <dgm:t>
        <a:bodyPr/>
        <a:lstStyle/>
        <a:p>
          <a:r>
            <a:rPr lang="en-US" sz="2200"/>
            <a:t>Interrupt binge-purge cycle</a:t>
          </a:r>
        </a:p>
      </dgm:t>
    </dgm:pt>
    <dgm:pt modelId="{7D6A699E-59A1-4E07-B46C-46D1C19A19F5}" type="parTrans" cxnId="{7F1EF110-427F-4F73-8AFE-9F686D9D3FE5}">
      <dgm:prSet/>
      <dgm:spPr/>
      <dgm:t>
        <a:bodyPr/>
        <a:lstStyle/>
        <a:p>
          <a:endParaRPr lang="en-US"/>
        </a:p>
      </dgm:t>
    </dgm:pt>
    <dgm:pt modelId="{319FAF39-C08B-43C1-A486-1404793551C1}" type="sibTrans" cxnId="{7F1EF110-427F-4F73-8AFE-9F686D9D3FE5}">
      <dgm:prSet/>
      <dgm:spPr/>
      <dgm:t>
        <a:bodyPr/>
        <a:lstStyle/>
        <a:p>
          <a:endParaRPr lang="en-US"/>
        </a:p>
      </dgm:t>
    </dgm:pt>
    <dgm:pt modelId="{DE4E8677-E231-43FA-89F6-06D806BF514F}">
      <dgm:prSet custT="1"/>
      <dgm:spPr/>
      <dgm:t>
        <a:bodyPr/>
        <a:lstStyle/>
        <a:p>
          <a:r>
            <a:rPr lang="en-US" sz="2200" dirty="0"/>
            <a:t>Normalize eating habits</a:t>
          </a:r>
        </a:p>
      </dgm:t>
    </dgm:pt>
    <dgm:pt modelId="{E585D0E9-28E5-48A1-8791-0E1F4AF66BF0}" type="parTrans" cxnId="{BC048FCD-ABF1-4F90-A0F7-5DE0EADA368B}">
      <dgm:prSet/>
      <dgm:spPr/>
      <dgm:t>
        <a:bodyPr/>
        <a:lstStyle/>
        <a:p>
          <a:endParaRPr lang="en-US"/>
        </a:p>
      </dgm:t>
    </dgm:pt>
    <dgm:pt modelId="{9A25B724-959F-44A4-9126-A59F6BFD0308}" type="sibTrans" cxnId="{BC048FCD-ABF1-4F90-A0F7-5DE0EADA368B}">
      <dgm:prSet/>
      <dgm:spPr/>
      <dgm:t>
        <a:bodyPr/>
        <a:lstStyle/>
        <a:p>
          <a:endParaRPr lang="en-US"/>
        </a:p>
      </dgm:t>
    </dgm:pt>
    <dgm:pt modelId="{25D4F544-8412-4AFB-939F-24C464C76BE7}">
      <dgm:prSet custT="1"/>
      <dgm:spPr/>
      <dgm:t>
        <a:bodyPr/>
        <a:lstStyle/>
        <a:p>
          <a:r>
            <a:rPr lang="en-US" sz="2200" dirty="0"/>
            <a:t>Therapeutic communication</a:t>
          </a:r>
        </a:p>
      </dgm:t>
    </dgm:pt>
    <dgm:pt modelId="{2DB15BE9-A3AC-4B95-8822-4195833AB62C}" type="parTrans" cxnId="{B651898A-AB7C-4CD2-94A1-E1F134AE3A21}">
      <dgm:prSet/>
      <dgm:spPr/>
      <dgm:t>
        <a:bodyPr/>
        <a:lstStyle/>
        <a:p>
          <a:endParaRPr lang="en-US"/>
        </a:p>
      </dgm:t>
    </dgm:pt>
    <dgm:pt modelId="{7A2B4335-69BF-4CC5-B35A-79A4D0BE5803}" type="sibTrans" cxnId="{B651898A-AB7C-4CD2-94A1-E1F134AE3A21}">
      <dgm:prSet/>
      <dgm:spPr/>
      <dgm:t>
        <a:bodyPr/>
        <a:lstStyle/>
        <a:p>
          <a:endParaRPr lang="en-US"/>
        </a:p>
      </dgm:t>
    </dgm:pt>
    <dgm:pt modelId="{5A7E085D-A048-4998-A38C-595EB465B49D}">
      <dgm:prSet custT="1"/>
      <dgm:spPr/>
      <dgm:t>
        <a:bodyPr/>
        <a:lstStyle/>
        <a:p>
          <a:r>
            <a:rPr lang="en-US" sz="2200"/>
            <a:t>Health teaching</a:t>
          </a:r>
        </a:p>
      </dgm:t>
    </dgm:pt>
    <dgm:pt modelId="{2F14B067-15E1-40FB-9335-3B6439749FF7}" type="parTrans" cxnId="{62A3EBD8-BCAF-4829-868F-EAA1D9632F13}">
      <dgm:prSet/>
      <dgm:spPr/>
      <dgm:t>
        <a:bodyPr/>
        <a:lstStyle/>
        <a:p>
          <a:endParaRPr lang="en-US"/>
        </a:p>
      </dgm:t>
    </dgm:pt>
    <dgm:pt modelId="{9F5420A7-52DA-41F8-92C9-C849C31151FA}" type="sibTrans" cxnId="{62A3EBD8-BCAF-4829-868F-EAA1D9632F13}">
      <dgm:prSet/>
      <dgm:spPr/>
      <dgm:t>
        <a:bodyPr/>
        <a:lstStyle/>
        <a:p>
          <a:endParaRPr lang="en-US"/>
        </a:p>
      </dgm:t>
    </dgm:pt>
    <dgm:pt modelId="{3E5CC3A3-08A4-4B17-A42C-4146BA09E48A}">
      <dgm:prSet custT="1"/>
      <dgm:spPr/>
      <dgm:t>
        <a:bodyPr/>
        <a:lstStyle/>
        <a:p>
          <a:r>
            <a:rPr lang="en-US" sz="2200" dirty="0"/>
            <a:t>Long-term treatment/advanced practice interventions </a:t>
          </a:r>
        </a:p>
      </dgm:t>
    </dgm:pt>
    <dgm:pt modelId="{0AF2AEFF-8E64-486D-ACAF-1199CB5D5D88}" type="parTrans" cxnId="{DEF502A8-D8CF-421D-AE7C-DB9641147713}">
      <dgm:prSet/>
      <dgm:spPr/>
      <dgm:t>
        <a:bodyPr/>
        <a:lstStyle/>
        <a:p>
          <a:endParaRPr lang="en-US"/>
        </a:p>
      </dgm:t>
    </dgm:pt>
    <dgm:pt modelId="{57EC87C4-8EE4-461D-95C4-079B73B51A34}" type="sibTrans" cxnId="{DEF502A8-D8CF-421D-AE7C-DB9641147713}">
      <dgm:prSet/>
      <dgm:spPr/>
      <dgm:t>
        <a:bodyPr/>
        <a:lstStyle/>
        <a:p>
          <a:endParaRPr lang="en-US"/>
        </a:p>
      </dgm:t>
    </dgm:pt>
    <dgm:pt modelId="{893D1329-5615-4134-880A-C3EBA92E0B22}">
      <dgm:prSet custT="1"/>
      <dgm:spPr/>
      <dgm:t>
        <a:bodyPr/>
        <a:lstStyle/>
        <a:p>
          <a:r>
            <a:rPr lang="en-US" sz="2200"/>
            <a:t>Psychotherapy</a:t>
          </a:r>
        </a:p>
      </dgm:t>
    </dgm:pt>
    <dgm:pt modelId="{3957696E-0325-4F00-BAEE-9C796AFD5F93}" type="parTrans" cxnId="{820E8B30-8635-456F-9AAF-01848AF8381E}">
      <dgm:prSet/>
      <dgm:spPr/>
      <dgm:t>
        <a:bodyPr/>
        <a:lstStyle/>
        <a:p>
          <a:endParaRPr lang="en-US"/>
        </a:p>
      </dgm:t>
    </dgm:pt>
    <dgm:pt modelId="{52A46520-839D-4A15-BBC1-6F0210BAE0C5}" type="sibTrans" cxnId="{820E8B30-8635-456F-9AAF-01848AF8381E}">
      <dgm:prSet/>
      <dgm:spPr/>
      <dgm:t>
        <a:bodyPr/>
        <a:lstStyle/>
        <a:p>
          <a:endParaRPr lang="en-US"/>
        </a:p>
      </dgm:t>
    </dgm:pt>
    <dgm:pt modelId="{72D1654B-3CB9-43EF-8B9F-626CC8EFBA22}">
      <dgm:prSet custT="1"/>
      <dgm:spPr/>
      <dgm:t>
        <a:bodyPr/>
        <a:lstStyle/>
        <a:p>
          <a:r>
            <a:rPr lang="en-US" sz="2200" dirty="0"/>
            <a:t>Psychopharmacology</a:t>
          </a:r>
        </a:p>
      </dgm:t>
    </dgm:pt>
    <dgm:pt modelId="{C33FD451-1AAE-4C7E-9FB1-D094737F09E4}" type="parTrans" cxnId="{1C4BA9AB-FDAB-4AD2-B06D-C857ACD9E0DE}">
      <dgm:prSet/>
      <dgm:spPr/>
      <dgm:t>
        <a:bodyPr/>
        <a:lstStyle/>
        <a:p>
          <a:endParaRPr lang="en-US"/>
        </a:p>
      </dgm:t>
    </dgm:pt>
    <dgm:pt modelId="{AFBB5302-3797-4D96-9804-9900E57B6645}" type="sibTrans" cxnId="{1C4BA9AB-FDAB-4AD2-B06D-C857ACD9E0DE}">
      <dgm:prSet/>
      <dgm:spPr/>
      <dgm:t>
        <a:bodyPr/>
        <a:lstStyle/>
        <a:p>
          <a:endParaRPr lang="en-US"/>
        </a:p>
      </dgm:t>
    </dgm:pt>
    <dgm:pt modelId="{1115EBBF-4750-47B3-AD16-A645D3738E0C}">
      <dgm:prSet custT="1"/>
      <dgm:spPr/>
      <dgm:t>
        <a:bodyPr/>
        <a:lstStyle/>
        <a:p>
          <a:r>
            <a:rPr lang="en-US" sz="2200" dirty="0"/>
            <a:t>SSRI’s and other antidepressants</a:t>
          </a:r>
        </a:p>
      </dgm:t>
    </dgm:pt>
    <dgm:pt modelId="{6BCB6671-AFE7-449D-A9F4-D075720678A3}" type="parTrans" cxnId="{F8CBEA2E-9C01-49F0-B726-DECB39A4F473}">
      <dgm:prSet/>
      <dgm:spPr/>
      <dgm:t>
        <a:bodyPr/>
        <a:lstStyle/>
        <a:p>
          <a:endParaRPr lang="en-US"/>
        </a:p>
      </dgm:t>
    </dgm:pt>
    <dgm:pt modelId="{CFEC7A44-D5CC-4F18-AF4D-64976591D7EB}" type="sibTrans" cxnId="{F8CBEA2E-9C01-49F0-B726-DECB39A4F473}">
      <dgm:prSet/>
      <dgm:spPr/>
      <dgm:t>
        <a:bodyPr/>
        <a:lstStyle/>
        <a:p>
          <a:endParaRPr lang="en-US"/>
        </a:p>
      </dgm:t>
    </dgm:pt>
    <dgm:pt modelId="{B56FAA82-B393-C14E-B6B5-600591C73583}" type="pres">
      <dgm:prSet presAssocID="{A7E00B66-F35F-4425-9DA0-FAD4209EFACA}" presName="linear" presStyleCnt="0">
        <dgm:presLayoutVars>
          <dgm:dir/>
          <dgm:animLvl val="lvl"/>
          <dgm:resizeHandles val="exact"/>
        </dgm:presLayoutVars>
      </dgm:prSet>
      <dgm:spPr/>
    </dgm:pt>
    <dgm:pt modelId="{48326C83-D337-8B43-8EC1-655075D94F1D}" type="pres">
      <dgm:prSet presAssocID="{66727E8B-71FA-421C-853A-EADB59444B50}" presName="parentLin" presStyleCnt="0"/>
      <dgm:spPr/>
    </dgm:pt>
    <dgm:pt modelId="{52E69473-9896-474E-A4B1-F838347F9237}" type="pres">
      <dgm:prSet presAssocID="{66727E8B-71FA-421C-853A-EADB59444B50}" presName="parentLeftMargin" presStyleLbl="node1" presStyleIdx="0" presStyleCnt="2"/>
      <dgm:spPr/>
    </dgm:pt>
    <dgm:pt modelId="{D6685568-A609-CA4C-8492-5EF2AB149601}" type="pres">
      <dgm:prSet presAssocID="{66727E8B-71FA-421C-853A-EADB59444B50}" presName="parentText" presStyleLbl="node1" presStyleIdx="0" presStyleCnt="2">
        <dgm:presLayoutVars>
          <dgm:chMax val="0"/>
          <dgm:bulletEnabled val="1"/>
        </dgm:presLayoutVars>
      </dgm:prSet>
      <dgm:spPr/>
    </dgm:pt>
    <dgm:pt modelId="{977C139A-C6C3-4C42-B1E5-9DA6807D206D}" type="pres">
      <dgm:prSet presAssocID="{66727E8B-71FA-421C-853A-EADB59444B50}" presName="negativeSpace" presStyleCnt="0"/>
      <dgm:spPr/>
    </dgm:pt>
    <dgm:pt modelId="{3F27687C-CDC1-774D-8FAB-BA932AA717BE}" type="pres">
      <dgm:prSet presAssocID="{66727E8B-71FA-421C-853A-EADB59444B50}" presName="childText" presStyleLbl="conFgAcc1" presStyleIdx="0" presStyleCnt="2">
        <dgm:presLayoutVars>
          <dgm:bulletEnabled val="1"/>
        </dgm:presLayoutVars>
      </dgm:prSet>
      <dgm:spPr/>
    </dgm:pt>
    <dgm:pt modelId="{D38EA66B-15B6-164E-A2FC-7994F033FB5F}" type="pres">
      <dgm:prSet presAssocID="{ECC82A80-AF57-43E5-9E99-47AF8DA55DC2}" presName="spaceBetweenRectangles" presStyleCnt="0"/>
      <dgm:spPr/>
    </dgm:pt>
    <dgm:pt modelId="{FDAD1FD8-7EFE-0045-BF48-2C7255A80BC8}" type="pres">
      <dgm:prSet presAssocID="{3E5CC3A3-08A4-4B17-A42C-4146BA09E48A}" presName="parentLin" presStyleCnt="0"/>
      <dgm:spPr/>
    </dgm:pt>
    <dgm:pt modelId="{E5E2EC34-9F9B-884E-85A8-06CA6CA62C01}" type="pres">
      <dgm:prSet presAssocID="{3E5CC3A3-08A4-4B17-A42C-4146BA09E48A}" presName="parentLeftMargin" presStyleLbl="node1" presStyleIdx="0" presStyleCnt="2"/>
      <dgm:spPr/>
    </dgm:pt>
    <dgm:pt modelId="{54BAECED-F5EE-8146-9515-76E65D39F425}" type="pres">
      <dgm:prSet presAssocID="{3E5CC3A3-08A4-4B17-A42C-4146BA09E48A}" presName="parentText" presStyleLbl="node1" presStyleIdx="1" presStyleCnt="2">
        <dgm:presLayoutVars>
          <dgm:chMax val="0"/>
          <dgm:bulletEnabled val="1"/>
        </dgm:presLayoutVars>
      </dgm:prSet>
      <dgm:spPr/>
    </dgm:pt>
    <dgm:pt modelId="{2B5FA9B6-C893-C040-A680-CBC3B217983B}" type="pres">
      <dgm:prSet presAssocID="{3E5CC3A3-08A4-4B17-A42C-4146BA09E48A}" presName="negativeSpace" presStyleCnt="0"/>
      <dgm:spPr/>
    </dgm:pt>
    <dgm:pt modelId="{DDA5BC83-717E-874E-A882-1E35CEEA30F9}" type="pres">
      <dgm:prSet presAssocID="{3E5CC3A3-08A4-4B17-A42C-4146BA09E48A}" presName="childText" presStyleLbl="conFgAcc1" presStyleIdx="1" presStyleCnt="2">
        <dgm:presLayoutVars>
          <dgm:bulletEnabled val="1"/>
        </dgm:presLayoutVars>
      </dgm:prSet>
      <dgm:spPr/>
    </dgm:pt>
  </dgm:ptLst>
  <dgm:cxnLst>
    <dgm:cxn modelId="{E39FF204-92F9-8D44-9315-16C2A2C76B0C}" type="presOf" srcId="{1115EBBF-4750-47B3-AD16-A645D3738E0C}" destId="{DDA5BC83-717E-874E-A882-1E35CEEA30F9}" srcOrd="0" destOrd="2" presId="urn:microsoft.com/office/officeart/2005/8/layout/list1"/>
    <dgm:cxn modelId="{7F1EF110-427F-4F73-8AFE-9F686D9D3FE5}" srcId="{0B0EF681-607A-4C7C-8708-25FF30DFA001}" destId="{9B417B3F-920E-46E3-B75D-1E5CBBE2B179}" srcOrd="0" destOrd="0" parTransId="{7D6A699E-59A1-4E07-B46C-46D1C19A19F5}" sibTransId="{319FAF39-C08B-43C1-A486-1404793551C1}"/>
    <dgm:cxn modelId="{6307B415-24E4-124C-8DA9-6CC6B7CBAA6B}" type="presOf" srcId="{A7E00B66-F35F-4425-9DA0-FAD4209EFACA}" destId="{B56FAA82-B393-C14E-B6B5-600591C73583}" srcOrd="0" destOrd="0" presId="urn:microsoft.com/office/officeart/2005/8/layout/list1"/>
    <dgm:cxn modelId="{0A00C41C-5180-C245-82B4-AE6C202B0044}" type="presOf" srcId="{3E5CC3A3-08A4-4B17-A42C-4146BA09E48A}" destId="{54BAECED-F5EE-8146-9515-76E65D39F425}" srcOrd="1" destOrd="0" presId="urn:microsoft.com/office/officeart/2005/8/layout/list1"/>
    <dgm:cxn modelId="{B64BED2D-69BD-FA49-B1A2-AF0DD4EC513A}" type="presOf" srcId="{25D4F544-8412-4AFB-939F-24C464C76BE7}" destId="{3F27687C-CDC1-774D-8FAB-BA932AA717BE}" srcOrd="0" destOrd="3" presId="urn:microsoft.com/office/officeart/2005/8/layout/list1"/>
    <dgm:cxn modelId="{F8CBEA2E-9C01-49F0-B726-DECB39A4F473}" srcId="{72D1654B-3CB9-43EF-8B9F-626CC8EFBA22}" destId="{1115EBBF-4750-47B3-AD16-A645D3738E0C}" srcOrd="0" destOrd="0" parTransId="{6BCB6671-AFE7-449D-A9F4-D075720678A3}" sibTransId="{CFEC7A44-D5CC-4F18-AF4D-64976591D7EB}"/>
    <dgm:cxn modelId="{820E8B30-8635-456F-9AAF-01848AF8381E}" srcId="{3E5CC3A3-08A4-4B17-A42C-4146BA09E48A}" destId="{893D1329-5615-4134-880A-C3EBA92E0B22}" srcOrd="0" destOrd="0" parTransId="{3957696E-0325-4F00-BAEE-9C796AFD5F93}" sibTransId="{52A46520-839D-4A15-BBC1-6F0210BAE0C5}"/>
    <dgm:cxn modelId="{B106036F-148E-F441-B184-92FF4514CEA8}" type="presOf" srcId="{9B417B3F-920E-46E3-B75D-1E5CBBE2B179}" destId="{3F27687C-CDC1-774D-8FAB-BA932AA717BE}" srcOrd="0" destOrd="1" presId="urn:microsoft.com/office/officeart/2005/8/layout/list1"/>
    <dgm:cxn modelId="{DFC5F088-0F85-774D-96AE-9AE58F5FD702}" type="presOf" srcId="{5A7E085D-A048-4998-A38C-595EB465B49D}" destId="{3F27687C-CDC1-774D-8FAB-BA932AA717BE}" srcOrd="0" destOrd="4" presId="urn:microsoft.com/office/officeart/2005/8/layout/list1"/>
    <dgm:cxn modelId="{377ABB89-8D72-4546-8008-CEEF5F32B59C}" type="presOf" srcId="{DE4E8677-E231-43FA-89F6-06D806BF514F}" destId="{3F27687C-CDC1-774D-8FAB-BA932AA717BE}" srcOrd="0" destOrd="2" presId="urn:microsoft.com/office/officeart/2005/8/layout/list1"/>
    <dgm:cxn modelId="{B651898A-AB7C-4CD2-94A1-E1F134AE3A21}" srcId="{66727E8B-71FA-421C-853A-EADB59444B50}" destId="{25D4F544-8412-4AFB-939F-24C464C76BE7}" srcOrd="1" destOrd="0" parTransId="{2DB15BE9-A3AC-4B95-8822-4195833AB62C}" sibTransId="{7A2B4335-69BF-4CC5-B35A-79A4D0BE5803}"/>
    <dgm:cxn modelId="{F399238F-A2AC-004F-ABAF-7FE54DAF3FBF}" type="presOf" srcId="{72D1654B-3CB9-43EF-8B9F-626CC8EFBA22}" destId="{DDA5BC83-717E-874E-A882-1E35CEEA30F9}" srcOrd="0" destOrd="1" presId="urn:microsoft.com/office/officeart/2005/8/layout/list1"/>
    <dgm:cxn modelId="{B579F68F-6B0E-FF44-93E9-27AE02708713}" type="presOf" srcId="{66727E8B-71FA-421C-853A-EADB59444B50}" destId="{D6685568-A609-CA4C-8492-5EF2AB149601}" srcOrd="1" destOrd="0" presId="urn:microsoft.com/office/officeart/2005/8/layout/list1"/>
    <dgm:cxn modelId="{DEF502A8-D8CF-421D-AE7C-DB9641147713}" srcId="{A7E00B66-F35F-4425-9DA0-FAD4209EFACA}" destId="{3E5CC3A3-08A4-4B17-A42C-4146BA09E48A}" srcOrd="1" destOrd="0" parTransId="{0AF2AEFF-8E64-486D-ACAF-1199CB5D5D88}" sibTransId="{57EC87C4-8EE4-461D-95C4-079B73B51A34}"/>
    <dgm:cxn modelId="{1C4BA9AB-FDAB-4AD2-B06D-C857ACD9E0DE}" srcId="{3E5CC3A3-08A4-4B17-A42C-4146BA09E48A}" destId="{72D1654B-3CB9-43EF-8B9F-626CC8EFBA22}" srcOrd="1" destOrd="0" parTransId="{C33FD451-1AAE-4C7E-9FB1-D094737F09E4}" sibTransId="{AFBB5302-3797-4D96-9804-9900E57B6645}"/>
    <dgm:cxn modelId="{9DB1BAB6-CFCB-43BE-864A-6EB58A01F9AB}" srcId="{A7E00B66-F35F-4425-9DA0-FAD4209EFACA}" destId="{66727E8B-71FA-421C-853A-EADB59444B50}" srcOrd="0" destOrd="0" parTransId="{79FAF869-7A50-49C6-96D5-6447CC60D7E5}" sibTransId="{ECC82A80-AF57-43E5-9E99-47AF8DA55DC2}"/>
    <dgm:cxn modelId="{8078C4B8-6AFB-FB4C-B4FB-FE8A46BB0A0E}" type="presOf" srcId="{0B0EF681-607A-4C7C-8708-25FF30DFA001}" destId="{3F27687C-CDC1-774D-8FAB-BA932AA717BE}" srcOrd="0" destOrd="0" presId="urn:microsoft.com/office/officeart/2005/8/layout/list1"/>
    <dgm:cxn modelId="{8A880BBE-3771-9F49-8103-B3CF75CD94BD}" type="presOf" srcId="{3E5CC3A3-08A4-4B17-A42C-4146BA09E48A}" destId="{E5E2EC34-9F9B-884E-85A8-06CA6CA62C01}" srcOrd="0" destOrd="0" presId="urn:microsoft.com/office/officeart/2005/8/layout/list1"/>
    <dgm:cxn modelId="{BC048FCD-ABF1-4F90-A0F7-5DE0EADA368B}" srcId="{0B0EF681-607A-4C7C-8708-25FF30DFA001}" destId="{DE4E8677-E231-43FA-89F6-06D806BF514F}" srcOrd="1" destOrd="0" parTransId="{E585D0E9-28E5-48A1-8791-0E1F4AF66BF0}" sibTransId="{9A25B724-959F-44A4-9126-A59F6BFD0308}"/>
    <dgm:cxn modelId="{7D55AFD5-752B-3842-9859-F2B32B728D25}" type="presOf" srcId="{66727E8B-71FA-421C-853A-EADB59444B50}" destId="{52E69473-9896-474E-A4B1-F838347F9237}" srcOrd="0" destOrd="0" presId="urn:microsoft.com/office/officeart/2005/8/layout/list1"/>
    <dgm:cxn modelId="{62A3EBD8-BCAF-4829-868F-EAA1D9632F13}" srcId="{66727E8B-71FA-421C-853A-EADB59444B50}" destId="{5A7E085D-A048-4998-A38C-595EB465B49D}" srcOrd="2" destOrd="0" parTransId="{2F14B067-15E1-40FB-9335-3B6439749FF7}" sibTransId="{9F5420A7-52DA-41F8-92C9-C849C31151FA}"/>
    <dgm:cxn modelId="{80368ADD-E860-4BE0-A72B-81854BB9B76A}" srcId="{66727E8B-71FA-421C-853A-EADB59444B50}" destId="{0B0EF681-607A-4C7C-8708-25FF30DFA001}" srcOrd="0" destOrd="0" parTransId="{3C5C50F6-E667-4919-8611-FC90F8DAA9DD}" sibTransId="{1CFD7149-1F86-4784-AB8F-DD9ED3A2B8A0}"/>
    <dgm:cxn modelId="{931586E4-113C-CC4F-B4E2-4D57851DD89E}" type="presOf" srcId="{893D1329-5615-4134-880A-C3EBA92E0B22}" destId="{DDA5BC83-717E-874E-A882-1E35CEEA30F9}" srcOrd="0" destOrd="0" presId="urn:microsoft.com/office/officeart/2005/8/layout/list1"/>
    <dgm:cxn modelId="{9A683921-B5B8-9C4B-A9E4-EE053BA7915B}" type="presParOf" srcId="{B56FAA82-B393-C14E-B6B5-600591C73583}" destId="{48326C83-D337-8B43-8EC1-655075D94F1D}" srcOrd="0" destOrd="0" presId="urn:microsoft.com/office/officeart/2005/8/layout/list1"/>
    <dgm:cxn modelId="{94B644AE-34DD-644A-A697-D8162E06D724}" type="presParOf" srcId="{48326C83-D337-8B43-8EC1-655075D94F1D}" destId="{52E69473-9896-474E-A4B1-F838347F9237}" srcOrd="0" destOrd="0" presId="urn:microsoft.com/office/officeart/2005/8/layout/list1"/>
    <dgm:cxn modelId="{62660217-1140-B043-9BEF-B80E07BD23BD}" type="presParOf" srcId="{48326C83-D337-8B43-8EC1-655075D94F1D}" destId="{D6685568-A609-CA4C-8492-5EF2AB149601}" srcOrd="1" destOrd="0" presId="urn:microsoft.com/office/officeart/2005/8/layout/list1"/>
    <dgm:cxn modelId="{178FBFCC-081B-E247-92AB-741E8654033E}" type="presParOf" srcId="{B56FAA82-B393-C14E-B6B5-600591C73583}" destId="{977C139A-C6C3-4C42-B1E5-9DA6807D206D}" srcOrd="1" destOrd="0" presId="urn:microsoft.com/office/officeart/2005/8/layout/list1"/>
    <dgm:cxn modelId="{F1876A29-54E1-8145-A3FA-34ED2E95B9E7}" type="presParOf" srcId="{B56FAA82-B393-C14E-B6B5-600591C73583}" destId="{3F27687C-CDC1-774D-8FAB-BA932AA717BE}" srcOrd="2" destOrd="0" presId="urn:microsoft.com/office/officeart/2005/8/layout/list1"/>
    <dgm:cxn modelId="{672B437C-B1B6-B642-837D-5C6EFB92090A}" type="presParOf" srcId="{B56FAA82-B393-C14E-B6B5-600591C73583}" destId="{D38EA66B-15B6-164E-A2FC-7994F033FB5F}" srcOrd="3" destOrd="0" presId="urn:microsoft.com/office/officeart/2005/8/layout/list1"/>
    <dgm:cxn modelId="{15CBAE2A-E5AC-3B47-ACEC-E7F72EA94E2D}" type="presParOf" srcId="{B56FAA82-B393-C14E-B6B5-600591C73583}" destId="{FDAD1FD8-7EFE-0045-BF48-2C7255A80BC8}" srcOrd="4" destOrd="0" presId="urn:microsoft.com/office/officeart/2005/8/layout/list1"/>
    <dgm:cxn modelId="{17362FCC-2D05-BE4D-BABF-55E025F34D3B}" type="presParOf" srcId="{FDAD1FD8-7EFE-0045-BF48-2C7255A80BC8}" destId="{E5E2EC34-9F9B-884E-85A8-06CA6CA62C01}" srcOrd="0" destOrd="0" presId="urn:microsoft.com/office/officeart/2005/8/layout/list1"/>
    <dgm:cxn modelId="{52BF3567-44FC-C547-B1C8-30130E6B0229}" type="presParOf" srcId="{FDAD1FD8-7EFE-0045-BF48-2C7255A80BC8}" destId="{54BAECED-F5EE-8146-9515-76E65D39F425}" srcOrd="1" destOrd="0" presId="urn:microsoft.com/office/officeart/2005/8/layout/list1"/>
    <dgm:cxn modelId="{A3CF1352-59D5-5548-9B12-DB49E2B8F728}" type="presParOf" srcId="{B56FAA82-B393-C14E-B6B5-600591C73583}" destId="{2B5FA9B6-C893-C040-A680-CBC3B217983B}" srcOrd="5" destOrd="0" presId="urn:microsoft.com/office/officeart/2005/8/layout/list1"/>
    <dgm:cxn modelId="{88968BDB-5E52-3A42-9E85-8185CFF2B060}" type="presParOf" srcId="{B56FAA82-B393-C14E-B6B5-600591C73583}" destId="{DDA5BC83-717E-874E-A882-1E35CEEA30F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08DA32-DDA8-4A7B-9928-2CDE2C151A6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2E964F5-6780-484B-A46B-FC67F479E016}">
      <dgm:prSet/>
      <dgm:spPr/>
      <dgm:t>
        <a:bodyPr/>
        <a:lstStyle/>
        <a:p>
          <a:r>
            <a:rPr lang="en-US"/>
            <a:t>Sensitive to perceptions of others</a:t>
          </a:r>
        </a:p>
      </dgm:t>
    </dgm:pt>
    <dgm:pt modelId="{E88A7865-3CFB-4285-BF2D-8B6F018A26B5}" type="parTrans" cxnId="{2E61A81B-513D-40BB-8828-3A78D85EF72D}">
      <dgm:prSet/>
      <dgm:spPr/>
      <dgm:t>
        <a:bodyPr/>
        <a:lstStyle/>
        <a:p>
          <a:endParaRPr lang="en-US"/>
        </a:p>
      </dgm:t>
    </dgm:pt>
    <dgm:pt modelId="{42A03FDF-1B64-4CAE-8FF7-C2AA65FA04F7}" type="sibTrans" cxnId="{2E61A81B-513D-40BB-8828-3A78D85EF72D}">
      <dgm:prSet/>
      <dgm:spPr/>
      <dgm:t>
        <a:bodyPr/>
        <a:lstStyle/>
        <a:p>
          <a:endParaRPr lang="en-US"/>
        </a:p>
      </dgm:t>
    </dgm:pt>
    <dgm:pt modelId="{A411D34C-6C65-41DA-8515-42EE205CF12F}">
      <dgm:prSet/>
      <dgm:spPr/>
      <dgm:t>
        <a:bodyPr/>
        <a:lstStyle/>
        <a:p>
          <a:r>
            <a:rPr lang="en-US"/>
            <a:t>May feel</a:t>
          </a:r>
        </a:p>
      </dgm:t>
    </dgm:pt>
    <dgm:pt modelId="{62B02B44-25A4-4B72-ACDA-B2AEF4578970}" type="parTrans" cxnId="{AFDFD226-7249-4F59-8E20-8770A70EBB59}">
      <dgm:prSet/>
      <dgm:spPr/>
      <dgm:t>
        <a:bodyPr/>
        <a:lstStyle/>
        <a:p>
          <a:endParaRPr lang="en-US"/>
        </a:p>
      </dgm:t>
    </dgm:pt>
    <dgm:pt modelId="{84CD6AD4-8366-4493-B7DC-A3CE975A17FF}" type="sibTrans" cxnId="{AFDFD226-7249-4F59-8E20-8770A70EBB59}">
      <dgm:prSet/>
      <dgm:spPr/>
      <dgm:t>
        <a:bodyPr/>
        <a:lstStyle/>
        <a:p>
          <a:endParaRPr lang="en-US"/>
        </a:p>
      </dgm:t>
    </dgm:pt>
    <dgm:pt modelId="{D8212CFF-CA8E-4EA5-BD6E-0B25D90FB808}">
      <dgm:prSet/>
      <dgm:spPr/>
      <dgm:t>
        <a:bodyPr/>
        <a:lstStyle/>
        <a:p>
          <a:r>
            <a:rPr lang="en-US"/>
            <a:t>Shame</a:t>
          </a:r>
        </a:p>
      </dgm:t>
    </dgm:pt>
    <dgm:pt modelId="{581C3645-F7EA-499F-89DE-69C67425A520}" type="parTrans" cxnId="{DF3D4E27-E80C-4B7E-9945-18AF6499052C}">
      <dgm:prSet/>
      <dgm:spPr/>
      <dgm:t>
        <a:bodyPr/>
        <a:lstStyle/>
        <a:p>
          <a:endParaRPr lang="en-US"/>
        </a:p>
      </dgm:t>
    </dgm:pt>
    <dgm:pt modelId="{5FF7E924-6DEE-4AC4-8ED7-C567202F6B10}" type="sibTrans" cxnId="{DF3D4E27-E80C-4B7E-9945-18AF6499052C}">
      <dgm:prSet/>
      <dgm:spPr/>
      <dgm:t>
        <a:bodyPr/>
        <a:lstStyle/>
        <a:p>
          <a:endParaRPr lang="en-US"/>
        </a:p>
      </dgm:t>
    </dgm:pt>
    <dgm:pt modelId="{E7FEEF80-9E06-4004-858F-D918E00076D2}">
      <dgm:prSet/>
      <dgm:spPr/>
      <dgm:t>
        <a:bodyPr/>
        <a:lstStyle/>
        <a:p>
          <a:r>
            <a:rPr lang="en-US"/>
            <a:t>Out of control</a:t>
          </a:r>
        </a:p>
      </dgm:t>
    </dgm:pt>
    <dgm:pt modelId="{42CE6476-63B2-41BD-8F3C-8BFBD36F2A65}" type="parTrans" cxnId="{48C9A0E4-D85F-41FE-8D7A-44E4177DE62F}">
      <dgm:prSet/>
      <dgm:spPr/>
      <dgm:t>
        <a:bodyPr/>
        <a:lstStyle/>
        <a:p>
          <a:endParaRPr lang="en-US"/>
        </a:p>
      </dgm:t>
    </dgm:pt>
    <dgm:pt modelId="{512AACCE-DDC2-4146-AFEB-60A1F51316A6}" type="sibTrans" cxnId="{48C9A0E4-D85F-41FE-8D7A-44E4177DE62F}">
      <dgm:prSet/>
      <dgm:spPr/>
      <dgm:t>
        <a:bodyPr/>
        <a:lstStyle/>
        <a:p>
          <a:endParaRPr lang="en-US"/>
        </a:p>
      </dgm:t>
    </dgm:pt>
    <dgm:pt modelId="{583EB2AD-9BAD-4CDF-835F-7D9F73751E48}">
      <dgm:prSet/>
      <dgm:spPr/>
      <dgm:t>
        <a:bodyPr/>
        <a:lstStyle/>
        <a:p>
          <a:r>
            <a:rPr lang="en-US"/>
            <a:t>Low self-esteem</a:t>
          </a:r>
        </a:p>
      </dgm:t>
    </dgm:pt>
    <dgm:pt modelId="{757A883E-131D-4C2F-B15A-904040E57FC9}" type="parTrans" cxnId="{D5C02514-1341-43E2-844F-EFA7B1DEC0EB}">
      <dgm:prSet/>
      <dgm:spPr/>
      <dgm:t>
        <a:bodyPr/>
        <a:lstStyle/>
        <a:p>
          <a:endParaRPr lang="en-US"/>
        </a:p>
      </dgm:t>
    </dgm:pt>
    <dgm:pt modelId="{03C767FB-4779-42D0-A38A-F642376D591D}" type="sibTrans" cxnId="{D5C02514-1341-43E2-844F-EFA7B1DEC0EB}">
      <dgm:prSet/>
      <dgm:spPr/>
      <dgm:t>
        <a:bodyPr/>
        <a:lstStyle/>
        <a:p>
          <a:endParaRPr lang="en-US"/>
        </a:p>
      </dgm:t>
    </dgm:pt>
    <dgm:pt modelId="{5B6FE998-34DD-4EEA-97C2-715F8D227B43}">
      <dgm:prSet/>
      <dgm:spPr/>
      <dgm:t>
        <a:bodyPr/>
        <a:lstStyle/>
        <a:p>
          <a:r>
            <a:rPr lang="en-US"/>
            <a:t>Unworthiness</a:t>
          </a:r>
        </a:p>
      </dgm:t>
    </dgm:pt>
    <dgm:pt modelId="{AD92C63E-75AD-4B80-A5E8-911FAFE40AAB}" type="parTrans" cxnId="{D4A48D00-8025-476B-A69A-B7A77A35D62A}">
      <dgm:prSet/>
      <dgm:spPr/>
      <dgm:t>
        <a:bodyPr/>
        <a:lstStyle/>
        <a:p>
          <a:endParaRPr lang="en-US"/>
        </a:p>
      </dgm:t>
    </dgm:pt>
    <dgm:pt modelId="{860C271A-B2CE-4A25-8B0E-FF36F644812C}" type="sibTrans" cxnId="{D4A48D00-8025-476B-A69A-B7A77A35D62A}">
      <dgm:prSet/>
      <dgm:spPr/>
      <dgm:t>
        <a:bodyPr/>
        <a:lstStyle/>
        <a:p>
          <a:endParaRPr lang="en-US"/>
        </a:p>
      </dgm:t>
    </dgm:pt>
    <dgm:pt modelId="{8E502C83-7858-47FB-8BE8-7E60B9B25852}">
      <dgm:prSet/>
      <dgm:spPr/>
      <dgm:t>
        <a:bodyPr/>
        <a:lstStyle/>
        <a:p>
          <a:r>
            <a:rPr lang="en-US"/>
            <a:t>Dysphoria</a:t>
          </a:r>
        </a:p>
      </dgm:t>
    </dgm:pt>
    <dgm:pt modelId="{0AD18ED9-07B4-45DA-89BC-D76D922A0515}" type="parTrans" cxnId="{472F43BB-3CFF-47BA-BBFB-685B6B554429}">
      <dgm:prSet/>
      <dgm:spPr/>
      <dgm:t>
        <a:bodyPr/>
        <a:lstStyle/>
        <a:p>
          <a:endParaRPr lang="en-US"/>
        </a:p>
      </dgm:t>
    </dgm:pt>
    <dgm:pt modelId="{1393A227-049F-4F36-B954-5C432C807F0B}" type="sibTrans" cxnId="{472F43BB-3CFF-47BA-BBFB-685B6B554429}">
      <dgm:prSet/>
      <dgm:spPr/>
      <dgm:t>
        <a:bodyPr/>
        <a:lstStyle/>
        <a:p>
          <a:endParaRPr lang="en-US"/>
        </a:p>
      </dgm:t>
    </dgm:pt>
    <dgm:pt modelId="{2638A4FD-0EC6-1348-914E-526B4A1B222C}" type="pres">
      <dgm:prSet presAssocID="{2108DA32-DDA8-4A7B-9928-2CDE2C151A61}" presName="linear" presStyleCnt="0">
        <dgm:presLayoutVars>
          <dgm:dir/>
          <dgm:animLvl val="lvl"/>
          <dgm:resizeHandles val="exact"/>
        </dgm:presLayoutVars>
      </dgm:prSet>
      <dgm:spPr/>
    </dgm:pt>
    <dgm:pt modelId="{485BD4C0-C796-174C-91E4-E0ED3E5DF84A}" type="pres">
      <dgm:prSet presAssocID="{52E964F5-6780-484B-A46B-FC67F479E016}" presName="parentLin" presStyleCnt="0"/>
      <dgm:spPr/>
    </dgm:pt>
    <dgm:pt modelId="{3688469F-FF65-AC4F-8EB8-74AC75017D46}" type="pres">
      <dgm:prSet presAssocID="{52E964F5-6780-484B-A46B-FC67F479E016}" presName="parentLeftMargin" presStyleLbl="node1" presStyleIdx="0" presStyleCnt="2"/>
      <dgm:spPr/>
    </dgm:pt>
    <dgm:pt modelId="{516CE92C-7FDD-2F4D-AAF1-5703073F21E2}" type="pres">
      <dgm:prSet presAssocID="{52E964F5-6780-484B-A46B-FC67F479E016}" presName="parentText" presStyleLbl="node1" presStyleIdx="0" presStyleCnt="2">
        <dgm:presLayoutVars>
          <dgm:chMax val="0"/>
          <dgm:bulletEnabled val="1"/>
        </dgm:presLayoutVars>
      </dgm:prSet>
      <dgm:spPr/>
    </dgm:pt>
    <dgm:pt modelId="{A2A5A09E-73F7-C74E-B4AC-9B536D41FFB1}" type="pres">
      <dgm:prSet presAssocID="{52E964F5-6780-484B-A46B-FC67F479E016}" presName="negativeSpace" presStyleCnt="0"/>
      <dgm:spPr/>
    </dgm:pt>
    <dgm:pt modelId="{7002326D-98A4-3446-A459-2E6BA48ADAAF}" type="pres">
      <dgm:prSet presAssocID="{52E964F5-6780-484B-A46B-FC67F479E016}" presName="childText" presStyleLbl="conFgAcc1" presStyleIdx="0" presStyleCnt="2">
        <dgm:presLayoutVars>
          <dgm:bulletEnabled val="1"/>
        </dgm:presLayoutVars>
      </dgm:prSet>
      <dgm:spPr/>
    </dgm:pt>
    <dgm:pt modelId="{BBA40D93-C360-F34F-87A8-4FFBCD3B5066}" type="pres">
      <dgm:prSet presAssocID="{42A03FDF-1B64-4CAE-8FF7-C2AA65FA04F7}" presName="spaceBetweenRectangles" presStyleCnt="0"/>
      <dgm:spPr/>
    </dgm:pt>
    <dgm:pt modelId="{7823E65E-7448-3A47-BA2C-EC805E3DC987}" type="pres">
      <dgm:prSet presAssocID="{A411D34C-6C65-41DA-8515-42EE205CF12F}" presName="parentLin" presStyleCnt="0"/>
      <dgm:spPr/>
    </dgm:pt>
    <dgm:pt modelId="{53CB5B3B-AF02-A74B-BC32-E72689E6098E}" type="pres">
      <dgm:prSet presAssocID="{A411D34C-6C65-41DA-8515-42EE205CF12F}" presName="parentLeftMargin" presStyleLbl="node1" presStyleIdx="0" presStyleCnt="2"/>
      <dgm:spPr/>
    </dgm:pt>
    <dgm:pt modelId="{C4692DAA-6937-8243-8ACF-54024D5BE9DD}" type="pres">
      <dgm:prSet presAssocID="{A411D34C-6C65-41DA-8515-42EE205CF12F}" presName="parentText" presStyleLbl="node1" presStyleIdx="1" presStyleCnt="2">
        <dgm:presLayoutVars>
          <dgm:chMax val="0"/>
          <dgm:bulletEnabled val="1"/>
        </dgm:presLayoutVars>
      </dgm:prSet>
      <dgm:spPr/>
    </dgm:pt>
    <dgm:pt modelId="{75F8C78B-00C4-604E-9311-F7EB7C53E481}" type="pres">
      <dgm:prSet presAssocID="{A411D34C-6C65-41DA-8515-42EE205CF12F}" presName="negativeSpace" presStyleCnt="0"/>
      <dgm:spPr/>
    </dgm:pt>
    <dgm:pt modelId="{1EF90BC0-B240-6D4C-9A3A-7799A93B0063}" type="pres">
      <dgm:prSet presAssocID="{A411D34C-6C65-41DA-8515-42EE205CF12F}" presName="childText" presStyleLbl="conFgAcc1" presStyleIdx="1" presStyleCnt="2">
        <dgm:presLayoutVars>
          <dgm:bulletEnabled val="1"/>
        </dgm:presLayoutVars>
      </dgm:prSet>
      <dgm:spPr/>
    </dgm:pt>
  </dgm:ptLst>
  <dgm:cxnLst>
    <dgm:cxn modelId="{D4A48D00-8025-476B-A69A-B7A77A35D62A}" srcId="{A411D34C-6C65-41DA-8515-42EE205CF12F}" destId="{5B6FE998-34DD-4EEA-97C2-715F8D227B43}" srcOrd="3" destOrd="0" parTransId="{AD92C63E-75AD-4B80-A5E8-911FAFE40AAB}" sibTransId="{860C271A-B2CE-4A25-8B0E-FF36F644812C}"/>
    <dgm:cxn modelId="{4FDACB02-7419-9F40-8CDA-33FF8A42B3B1}" type="presOf" srcId="{52E964F5-6780-484B-A46B-FC67F479E016}" destId="{516CE92C-7FDD-2F4D-AAF1-5703073F21E2}" srcOrd="1" destOrd="0" presId="urn:microsoft.com/office/officeart/2005/8/layout/list1"/>
    <dgm:cxn modelId="{D5C02514-1341-43E2-844F-EFA7B1DEC0EB}" srcId="{A411D34C-6C65-41DA-8515-42EE205CF12F}" destId="{583EB2AD-9BAD-4CDF-835F-7D9F73751E48}" srcOrd="2" destOrd="0" parTransId="{757A883E-131D-4C2F-B15A-904040E57FC9}" sibTransId="{03C767FB-4779-42D0-A38A-F642376D591D}"/>
    <dgm:cxn modelId="{B8752F1B-3CAD-5C42-AC6C-CF897A9AFCA7}" type="presOf" srcId="{A411D34C-6C65-41DA-8515-42EE205CF12F}" destId="{C4692DAA-6937-8243-8ACF-54024D5BE9DD}" srcOrd="1" destOrd="0" presId="urn:microsoft.com/office/officeart/2005/8/layout/list1"/>
    <dgm:cxn modelId="{2E61A81B-513D-40BB-8828-3A78D85EF72D}" srcId="{2108DA32-DDA8-4A7B-9928-2CDE2C151A61}" destId="{52E964F5-6780-484B-A46B-FC67F479E016}" srcOrd="0" destOrd="0" parTransId="{E88A7865-3CFB-4285-BF2D-8B6F018A26B5}" sibTransId="{42A03FDF-1B64-4CAE-8FF7-C2AA65FA04F7}"/>
    <dgm:cxn modelId="{AFDFD226-7249-4F59-8E20-8770A70EBB59}" srcId="{2108DA32-DDA8-4A7B-9928-2CDE2C151A61}" destId="{A411D34C-6C65-41DA-8515-42EE205CF12F}" srcOrd="1" destOrd="0" parTransId="{62B02B44-25A4-4B72-ACDA-B2AEF4578970}" sibTransId="{84CD6AD4-8366-4493-B7DC-A3CE975A17FF}"/>
    <dgm:cxn modelId="{DF3D4E27-E80C-4B7E-9945-18AF6499052C}" srcId="{A411D34C-6C65-41DA-8515-42EE205CF12F}" destId="{D8212CFF-CA8E-4EA5-BD6E-0B25D90FB808}" srcOrd="0" destOrd="0" parTransId="{581C3645-F7EA-499F-89DE-69C67425A520}" sibTransId="{5FF7E924-6DEE-4AC4-8ED7-C567202F6B10}"/>
    <dgm:cxn modelId="{46CE0F3A-48E6-D845-8B2D-FF7C08F8FD94}" type="presOf" srcId="{5B6FE998-34DD-4EEA-97C2-715F8D227B43}" destId="{1EF90BC0-B240-6D4C-9A3A-7799A93B0063}" srcOrd="0" destOrd="3" presId="urn:microsoft.com/office/officeart/2005/8/layout/list1"/>
    <dgm:cxn modelId="{97585B57-5935-CD43-9A4B-7ACAD7E7D7DB}" type="presOf" srcId="{583EB2AD-9BAD-4CDF-835F-7D9F73751E48}" destId="{1EF90BC0-B240-6D4C-9A3A-7799A93B0063}" srcOrd="0" destOrd="2" presId="urn:microsoft.com/office/officeart/2005/8/layout/list1"/>
    <dgm:cxn modelId="{66DD438E-79C6-7647-A6C0-33DE808126BF}" type="presOf" srcId="{2108DA32-DDA8-4A7B-9928-2CDE2C151A61}" destId="{2638A4FD-0EC6-1348-914E-526B4A1B222C}" srcOrd="0" destOrd="0" presId="urn:microsoft.com/office/officeart/2005/8/layout/list1"/>
    <dgm:cxn modelId="{82C8A8A4-D633-6341-9668-89A2224C510A}" type="presOf" srcId="{E7FEEF80-9E06-4004-858F-D918E00076D2}" destId="{1EF90BC0-B240-6D4C-9A3A-7799A93B0063}" srcOrd="0" destOrd="1" presId="urn:microsoft.com/office/officeart/2005/8/layout/list1"/>
    <dgm:cxn modelId="{472F43BB-3CFF-47BA-BBFB-685B6B554429}" srcId="{A411D34C-6C65-41DA-8515-42EE205CF12F}" destId="{8E502C83-7858-47FB-8BE8-7E60B9B25852}" srcOrd="4" destOrd="0" parTransId="{0AD18ED9-07B4-45DA-89BC-D76D922A0515}" sibTransId="{1393A227-049F-4F36-B954-5C432C807F0B}"/>
    <dgm:cxn modelId="{767ADBD1-797E-F94F-9A9F-9D8228CAAF66}" type="presOf" srcId="{8E502C83-7858-47FB-8BE8-7E60B9B25852}" destId="{1EF90BC0-B240-6D4C-9A3A-7799A93B0063}" srcOrd="0" destOrd="4" presId="urn:microsoft.com/office/officeart/2005/8/layout/list1"/>
    <dgm:cxn modelId="{4EEBF8D9-AB39-2340-B4D2-2561445DC6BF}" type="presOf" srcId="{52E964F5-6780-484B-A46B-FC67F479E016}" destId="{3688469F-FF65-AC4F-8EB8-74AC75017D46}" srcOrd="0" destOrd="0" presId="urn:microsoft.com/office/officeart/2005/8/layout/list1"/>
    <dgm:cxn modelId="{48C9A0E4-D85F-41FE-8D7A-44E4177DE62F}" srcId="{A411D34C-6C65-41DA-8515-42EE205CF12F}" destId="{E7FEEF80-9E06-4004-858F-D918E00076D2}" srcOrd="1" destOrd="0" parTransId="{42CE6476-63B2-41BD-8F3C-8BFBD36F2A65}" sibTransId="{512AACCE-DDC2-4146-AFEB-60A1F51316A6}"/>
    <dgm:cxn modelId="{8C0953F0-50EF-5145-B39F-65BDF0DF3CC4}" type="presOf" srcId="{D8212CFF-CA8E-4EA5-BD6E-0B25D90FB808}" destId="{1EF90BC0-B240-6D4C-9A3A-7799A93B0063}" srcOrd="0" destOrd="0" presId="urn:microsoft.com/office/officeart/2005/8/layout/list1"/>
    <dgm:cxn modelId="{675730F3-B805-974F-817A-6F5EA1593C41}" type="presOf" srcId="{A411D34C-6C65-41DA-8515-42EE205CF12F}" destId="{53CB5B3B-AF02-A74B-BC32-E72689E6098E}" srcOrd="0" destOrd="0" presId="urn:microsoft.com/office/officeart/2005/8/layout/list1"/>
    <dgm:cxn modelId="{08BDD8DF-E9E4-4646-807C-BFEDAEA16A56}" type="presParOf" srcId="{2638A4FD-0EC6-1348-914E-526B4A1B222C}" destId="{485BD4C0-C796-174C-91E4-E0ED3E5DF84A}" srcOrd="0" destOrd="0" presId="urn:microsoft.com/office/officeart/2005/8/layout/list1"/>
    <dgm:cxn modelId="{ED433A4B-9C30-BA4A-80F0-9A67FAC2FD24}" type="presParOf" srcId="{485BD4C0-C796-174C-91E4-E0ED3E5DF84A}" destId="{3688469F-FF65-AC4F-8EB8-74AC75017D46}" srcOrd="0" destOrd="0" presId="urn:microsoft.com/office/officeart/2005/8/layout/list1"/>
    <dgm:cxn modelId="{7A5A944A-27FD-4748-8E7A-61B2C7E7563A}" type="presParOf" srcId="{485BD4C0-C796-174C-91E4-E0ED3E5DF84A}" destId="{516CE92C-7FDD-2F4D-AAF1-5703073F21E2}" srcOrd="1" destOrd="0" presId="urn:microsoft.com/office/officeart/2005/8/layout/list1"/>
    <dgm:cxn modelId="{623048D5-EF12-5540-851E-CE19C9907CA9}" type="presParOf" srcId="{2638A4FD-0EC6-1348-914E-526B4A1B222C}" destId="{A2A5A09E-73F7-C74E-B4AC-9B536D41FFB1}" srcOrd="1" destOrd="0" presId="urn:microsoft.com/office/officeart/2005/8/layout/list1"/>
    <dgm:cxn modelId="{4EA440CB-00C7-5B42-AFA5-7D6B68D16DB3}" type="presParOf" srcId="{2638A4FD-0EC6-1348-914E-526B4A1B222C}" destId="{7002326D-98A4-3446-A459-2E6BA48ADAAF}" srcOrd="2" destOrd="0" presId="urn:microsoft.com/office/officeart/2005/8/layout/list1"/>
    <dgm:cxn modelId="{F10E6994-3BB8-4247-90DC-E043F13F3B2B}" type="presParOf" srcId="{2638A4FD-0EC6-1348-914E-526B4A1B222C}" destId="{BBA40D93-C360-F34F-87A8-4FFBCD3B5066}" srcOrd="3" destOrd="0" presId="urn:microsoft.com/office/officeart/2005/8/layout/list1"/>
    <dgm:cxn modelId="{505FE2BA-3DF6-6D4B-8736-5D44FAE78EF4}" type="presParOf" srcId="{2638A4FD-0EC6-1348-914E-526B4A1B222C}" destId="{7823E65E-7448-3A47-BA2C-EC805E3DC987}" srcOrd="4" destOrd="0" presId="urn:microsoft.com/office/officeart/2005/8/layout/list1"/>
    <dgm:cxn modelId="{263E0DC9-0A9B-A24B-90CD-CFF4307D405B}" type="presParOf" srcId="{7823E65E-7448-3A47-BA2C-EC805E3DC987}" destId="{53CB5B3B-AF02-A74B-BC32-E72689E6098E}" srcOrd="0" destOrd="0" presId="urn:microsoft.com/office/officeart/2005/8/layout/list1"/>
    <dgm:cxn modelId="{C7206947-05D2-F047-B0D6-BF630D225D66}" type="presParOf" srcId="{7823E65E-7448-3A47-BA2C-EC805E3DC987}" destId="{C4692DAA-6937-8243-8ACF-54024D5BE9DD}" srcOrd="1" destOrd="0" presId="urn:microsoft.com/office/officeart/2005/8/layout/list1"/>
    <dgm:cxn modelId="{BDE4D22F-FFB9-BE40-AD88-995F9ADDBCBB}" type="presParOf" srcId="{2638A4FD-0EC6-1348-914E-526B4A1B222C}" destId="{75F8C78B-00C4-604E-9311-F7EB7C53E481}" srcOrd="5" destOrd="0" presId="urn:microsoft.com/office/officeart/2005/8/layout/list1"/>
    <dgm:cxn modelId="{8A47DA49-E934-EF4F-86F0-6238B59F231D}" type="presParOf" srcId="{2638A4FD-0EC6-1348-914E-526B4A1B222C}" destId="{1EF90BC0-B240-6D4C-9A3A-7799A93B00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932550-9829-4E55-9C54-D84D428164DB}"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9F80D08E-1AC5-491E-B203-8375980E5C23}">
      <dgm:prSet/>
      <dgm:spPr/>
      <dgm:t>
        <a:bodyPr/>
        <a:lstStyle/>
        <a:p>
          <a:r>
            <a:rPr lang="en-US"/>
            <a:t>Physiologic safety</a:t>
          </a:r>
        </a:p>
      </dgm:t>
    </dgm:pt>
    <dgm:pt modelId="{A37DBBDF-F736-4FDB-8F73-531B61FC0F79}" type="parTrans" cxnId="{E5D0EE75-7CFF-4276-A277-713F7584C999}">
      <dgm:prSet/>
      <dgm:spPr/>
      <dgm:t>
        <a:bodyPr/>
        <a:lstStyle/>
        <a:p>
          <a:endParaRPr lang="en-US"/>
        </a:p>
      </dgm:t>
    </dgm:pt>
    <dgm:pt modelId="{E8B13FD7-3EDC-4E56-9B25-A3134B72F362}" type="sibTrans" cxnId="{E5D0EE75-7CFF-4276-A277-713F7584C999}">
      <dgm:prSet/>
      <dgm:spPr/>
      <dgm:t>
        <a:bodyPr/>
        <a:lstStyle/>
        <a:p>
          <a:endParaRPr lang="en-US"/>
        </a:p>
      </dgm:t>
    </dgm:pt>
    <dgm:pt modelId="{12A6E9B0-1962-4478-9D26-20A052C2CA51}">
      <dgm:prSet/>
      <dgm:spPr/>
      <dgm:t>
        <a:bodyPr/>
        <a:lstStyle/>
        <a:p>
          <a:r>
            <a:rPr lang="en-US"/>
            <a:t>Impulse self-control</a:t>
          </a:r>
        </a:p>
      </dgm:t>
    </dgm:pt>
    <dgm:pt modelId="{F1B7E579-4A40-48E9-BE15-7CA704BA2AC6}" type="parTrans" cxnId="{A397FE05-037D-41D0-B305-1970317B8677}">
      <dgm:prSet/>
      <dgm:spPr/>
      <dgm:t>
        <a:bodyPr/>
        <a:lstStyle/>
        <a:p>
          <a:endParaRPr lang="en-US"/>
        </a:p>
      </dgm:t>
    </dgm:pt>
    <dgm:pt modelId="{B4FE8FFC-C12F-4FFD-AFDF-0BC47B22761F}" type="sibTrans" cxnId="{A397FE05-037D-41D0-B305-1970317B8677}">
      <dgm:prSet/>
      <dgm:spPr/>
      <dgm:t>
        <a:bodyPr/>
        <a:lstStyle/>
        <a:p>
          <a:endParaRPr lang="en-US"/>
        </a:p>
      </dgm:t>
    </dgm:pt>
    <dgm:pt modelId="{5DA3904D-E103-446B-9D8A-B2934740BDBA}">
      <dgm:prSet/>
      <dgm:spPr/>
      <dgm:t>
        <a:bodyPr/>
        <a:lstStyle/>
        <a:p>
          <a:r>
            <a:rPr lang="en-US"/>
            <a:t>Weight maintenance behavior</a:t>
          </a:r>
        </a:p>
      </dgm:t>
    </dgm:pt>
    <dgm:pt modelId="{AFD98B2A-F5C3-4387-8438-9DF3DEC4CE65}" type="parTrans" cxnId="{C07B1F94-7F51-48E6-9614-C45F7D977B14}">
      <dgm:prSet/>
      <dgm:spPr/>
      <dgm:t>
        <a:bodyPr/>
        <a:lstStyle/>
        <a:p>
          <a:endParaRPr lang="en-US"/>
        </a:p>
      </dgm:t>
    </dgm:pt>
    <dgm:pt modelId="{DC1AE440-BA79-4C99-8A5F-301CA402F75B}" type="sibTrans" cxnId="{C07B1F94-7F51-48E6-9614-C45F7D977B14}">
      <dgm:prSet/>
      <dgm:spPr/>
      <dgm:t>
        <a:bodyPr/>
        <a:lstStyle/>
        <a:p>
          <a:endParaRPr lang="en-US"/>
        </a:p>
      </dgm:t>
    </dgm:pt>
    <dgm:pt modelId="{7A7CE7D4-D9B9-4FE7-96B0-C7DB81BF9EF7}">
      <dgm:prSet/>
      <dgm:spPr/>
      <dgm:t>
        <a:bodyPr/>
        <a:lstStyle/>
        <a:p>
          <a:r>
            <a:rPr lang="en-US"/>
            <a:t>Hope</a:t>
          </a:r>
        </a:p>
      </dgm:t>
    </dgm:pt>
    <dgm:pt modelId="{20977CC6-81F4-49EC-B980-2717B8BA89CF}" type="parTrans" cxnId="{B1245C8B-CF8C-49DB-B715-56DAAF34B305}">
      <dgm:prSet/>
      <dgm:spPr/>
      <dgm:t>
        <a:bodyPr/>
        <a:lstStyle/>
        <a:p>
          <a:endParaRPr lang="en-US"/>
        </a:p>
      </dgm:t>
    </dgm:pt>
    <dgm:pt modelId="{70E7370B-3D67-47B7-917C-EB03DD36B9A1}" type="sibTrans" cxnId="{B1245C8B-CF8C-49DB-B715-56DAAF34B305}">
      <dgm:prSet/>
      <dgm:spPr/>
      <dgm:t>
        <a:bodyPr/>
        <a:lstStyle/>
        <a:p>
          <a:endParaRPr lang="en-US"/>
        </a:p>
      </dgm:t>
    </dgm:pt>
    <dgm:pt modelId="{819C1A64-4897-6147-A821-E14856E82FF9}" type="pres">
      <dgm:prSet presAssocID="{E0932550-9829-4E55-9C54-D84D428164DB}" presName="linear" presStyleCnt="0">
        <dgm:presLayoutVars>
          <dgm:dir/>
          <dgm:animLvl val="lvl"/>
          <dgm:resizeHandles val="exact"/>
        </dgm:presLayoutVars>
      </dgm:prSet>
      <dgm:spPr/>
    </dgm:pt>
    <dgm:pt modelId="{81F3DB2E-D949-3143-B8C4-3A37706FBA61}" type="pres">
      <dgm:prSet presAssocID="{9F80D08E-1AC5-491E-B203-8375980E5C23}" presName="parentLin" presStyleCnt="0"/>
      <dgm:spPr/>
    </dgm:pt>
    <dgm:pt modelId="{A2DAF2CA-80CE-AF4C-AE6A-D2A211834353}" type="pres">
      <dgm:prSet presAssocID="{9F80D08E-1AC5-491E-B203-8375980E5C23}" presName="parentLeftMargin" presStyleLbl="node1" presStyleIdx="0" presStyleCnt="4"/>
      <dgm:spPr/>
    </dgm:pt>
    <dgm:pt modelId="{C5080292-7102-D946-B948-E58319FC7068}" type="pres">
      <dgm:prSet presAssocID="{9F80D08E-1AC5-491E-B203-8375980E5C23}" presName="parentText" presStyleLbl="node1" presStyleIdx="0" presStyleCnt="4">
        <dgm:presLayoutVars>
          <dgm:chMax val="0"/>
          <dgm:bulletEnabled val="1"/>
        </dgm:presLayoutVars>
      </dgm:prSet>
      <dgm:spPr/>
    </dgm:pt>
    <dgm:pt modelId="{2F06BD3C-DD79-2648-9564-150E42AC93EB}" type="pres">
      <dgm:prSet presAssocID="{9F80D08E-1AC5-491E-B203-8375980E5C23}" presName="negativeSpace" presStyleCnt="0"/>
      <dgm:spPr/>
    </dgm:pt>
    <dgm:pt modelId="{9EA8FEFF-8844-554B-840A-BC94C09F378E}" type="pres">
      <dgm:prSet presAssocID="{9F80D08E-1AC5-491E-B203-8375980E5C23}" presName="childText" presStyleLbl="conFgAcc1" presStyleIdx="0" presStyleCnt="4">
        <dgm:presLayoutVars>
          <dgm:bulletEnabled val="1"/>
        </dgm:presLayoutVars>
      </dgm:prSet>
      <dgm:spPr/>
    </dgm:pt>
    <dgm:pt modelId="{D83221FA-CC30-A04D-872B-0485DE53119B}" type="pres">
      <dgm:prSet presAssocID="{E8B13FD7-3EDC-4E56-9B25-A3134B72F362}" presName="spaceBetweenRectangles" presStyleCnt="0"/>
      <dgm:spPr/>
    </dgm:pt>
    <dgm:pt modelId="{686887C2-9FA6-0546-BDF4-B1A8963A0296}" type="pres">
      <dgm:prSet presAssocID="{12A6E9B0-1962-4478-9D26-20A052C2CA51}" presName="parentLin" presStyleCnt="0"/>
      <dgm:spPr/>
    </dgm:pt>
    <dgm:pt modelId="{FA63E733-45C0-2848-8AEA-10D0C1C36E3E}" type="pres">
      <dgm:prSet presAssocID="{12A6E9B0-1962-4478-9D26-20A052C2CA51}" presName="parentLeftMargin" presStyleLbl="node1" presStyleIdx="0" presStyleCnt="4"/>
      <dgm:spPr/>
    </dgm:pt>
    <dgm:pt modelId="{3B4BF2CC-44E3-A442-86CE-55AE92CBB450}" type="pres">
      <dgm:prSet presAssocID="{12A6E9B0-1962-4478-9D26-20A052C2CA51}" presName="parentText" presStyleLbl="node1" presStyleIdx="1" presStyleCnt="4">
        <dgm:presLayoutVars>
          <dgm:chMax val="0"/>
          <dgm:bulletEnabled val="1"/>
        </dgm:presLayoutVars>
      </dgm:prSet>
      <dgm:spPr/>
    </dgm:pt>
    <dgm:pt modelId="{955AC917-B59D-8248-9477-DBF1DAD42DFD}" type="pres">
      <dgm:prSet presAssocID="{12A6E9B0-1962-4478-9D26-20A052C2CA51}" presName="negativeSpace" presStyleCnt="0"/>
      <dgm:spPr/>
    </dgm:pt>
    <dgm:pt modelId="{C4D67BF7-47E2-5549-ADB8-BA90B08FB78E}" type="pres">
      <dgm:prSet presAssocID="{12A6E9B0-1962-4478-9D26-20A052C2CA51}" presName="childText" presStyleLbl="conFgAcc1" presStyleIdx="1" presStyleCnt="4">
        <dgm:presLayoutVars>
          <dgm:bulletEnabled val="1"/>
        </dgm:presLayoutVars>
      </dgm:prSet>
      <dgm:spPr/>
    </dgm:pt>
    <dgm:pt modelId="{97C091E0-08B4-BF4B-B14C-F6CD31130D46}" type="pres">
      <dgm:prSet presAssocID="{B4FE8FFC-C12F-4FFD-AFDF-0BC47B22761F}" presName="spaceBetweenRectangles" presStyleCnt="0"/>
      <dgm:spPr/>
    </dgm:pt>
    <dgm:pt modelId="{78D8655B-6039-C247-84BB-D5F934DA51D9}" type="pres">
      <dgm:prSet presAssocID="{5DA3904D-E103-446B-9D8A-B2934740BDBA}" presName="parentLin" presStyleCnt="0"/>
      <dgm:spPr/>
    </dgm:pt>
    <dgm:pt modelId="{948B9850-01F6-6343-9C19-549B7595DE93}" type="pres">
      <dgm:prSet presAssocID="{5DA3904D-E103-446B-9D8A-B2934740BDBA}" presName="parentLeftMargin" presStyleLbl="node1" presStyleIdx="1" presStyleCnt="4"/>
      <dgm:spPr/>
    </dgm:pt>
    <dgm:pt modelId="{DD69FA35-B61F-B24D-8032-137F825546B8}" type="pres">
      <dgm:prSet presAssocID="{5DA3904D-E103-446B-9D8A-B2934740BDBA}" presName="parentText" presStyleLbl="node1" presStyleIdx="2" presStyleCnt="4">
        <dgm:presLayoutVars>
          <dgm:chMax val="0"/>
          <dgm:bulletEnabled val="1"/>
        </dgm:presLayoutVars>
      </dgm:prSet>
      <dgm:spPr/>
    </dgm:pt>
    <dgm:pt modelId="{B0F946F9-52FA-C642-A9BA-F1C3328A21AD}" type="pres">
      <dgm:prSet presAssocID="{5DA3904D-E103-446B-9D8A-B2934740BDBA}" presName="negativeSpace" presStyleCnt="0"/>
      <dgm:spPr/>
    </dgm:pt>
    <dgm:pt modelId="{FEABE843-8CC4-9D44-B59B-27E745C7AD7E}" type="pres">
      <dgm:prSet presAssocID="{5DA3904D-E103-446B-9D8A-B2934740BDBA}" presName="childText" presStyleLbl="conFgAcc1" presStyleIdx="2" presStyleCnt="4">
        <dgm:presLayoutVars>
          <dgm:bulletEnabled val="1"/>
        </dgm:presLayoutVars>
      </dgm:prSet>
      <dgm:spPr/>
    </dgm:pt>
    <dgm:pt modelId="{96F54BA8-B6D2-A147-A9AC-DF35D1536843}" type="pres">
      <dgm:prSet presAssocID="{DC1AE440-BA79-4C99-8A5F-301CA402F75B}" presName="spaceBetweenRectangles" presStyleCnt="0"/>
      <dgm:spPr/>
    </dgm:pt>
    <dgm:pt modelId="{ECB6AC7B-402B-B142-A5E1-2ED976D0D5CB}" type="pres">
      <dgm:prSet presAssocID="{7A7CE7D4-D9B9-4FE7-96B0-C7DB81BF9EF7}" presName="parentLin" presStyleCnt="0"/>
      <dgm:spPr/>
    </dgm:pt>
    <dgm:pt modelId="{17724621-CF5A-6D4F-A2F4-F77EDF9CB3B0}" type="pres">
      <dgm:prSet presAssocID="{7A7CE7D4-D9B9-4FE7-96B0-C7DB81BF9EF7}" presName="parentLeftMargin" presStyleLbl="node1" presStyleIdx="2" presStyleCnt="4"/>
      <dgm:spPr/>
    </dgm:pt>
    <dgm:pt modelId="{0FDCE198-A14E-3545-ABC6-6B4A91C482A8}" type="pres">
      <dgm:prSet presAssocID="{7A7CE7D4-D9B9-4FE7-96B0-C7DB81BF9EF7}" presName="parentText" presStyleLbl="node1" presStyleIdx="3" presStyleCnt="4">
        <dgm:presLayoutVars>
          <dgm:chMax val="0"/>
          <dgm:bulletEnabled val="1"/>
        </dgm:presLayoutVars>
      </dgm:prSet>
      <dgm:spPr/>
    </dgm:pt>
    <dgm:pt modelId="{C8BEE35E-6871-D14B-BB3D-91166F30C0C0}" type="pres">
      <dgm:prSet presAssocID="{7A7CE7D4-D9B9-4FE7-96B0-C7DB81BF9EF7}" presName="negativeSpace" presStyleCnt="0"/>
      <dgm:spPr/>
    </dgm:pt>
    <dgm:pt modelId="{D860E74C-D016-A543-8C30-7276ED9D0502}" type="pres">
      <dgm:prSet presAssocID="{7A7CE7D4-D9B9-4FE7-96B0-C7DB81BF9EF7}" presName="childText" presStyleLbl="conFgAcc1" presStyleIdx="3" presStyleCnt="4">
        <dgm:presLayoutVars>
          <dgm:bulletEnabled val="1"/>
        </dgm:presLayoutVars>
      </dgm:prSet>
      <dgm:spPr/>
    </dgm:pt>
  </dgm:ptLst>
  <dgm:cxnLst>
    <dgm:cxn modelId="{A397FE05-037D-41D0-B305-1970317B8677}" srcId="{E0932550-9829-4E55-9C54-D84D428164DB}" destId="{12A6E9B0-1962-4478-9D26-20A052C2CA51}" srcOrd="1" destOrd="0" parTransId="{F1B7E579-4A40-48E9-BE15-7CA704BA2AC6}" sibTransId="{B4FE8FFC-C12F-4FFD-AFDF-0BC47B22761F}"/>
    <dgm:cxn modelId="{111AC41D-2C0A-3841-B991-D069A87B3D6F}" type="presOf" srcId="{7A7CE7D4-D9B9-4FE7-96B0-C7DB81BF9EF7}" destId="{17724621-CF5A-6D4F-A2F4-F77EDF9CB3B0}" srcOrd="0" destOrd="0" presId="urn:microsoft.com/office/officeart/2005/8/layout/list1"/>
    <dgm:cxn modelId="{77252827-6103-774C-8E94-7A22A5751763}" type="presOf" srcId="{5DA3904D-E103-446B-9D8A-B2934740BDBA}" destId="{DD69FA35-B61F-B24D-8032-137F825546B8}" srcOrd="1" destOrd="0" presId="urn:microsoft.com/office/officeart/2005/8/layout/list1"/>
    <dgm:cxn modelId="{8D460752-883A-E34C-8CE3-F1685E20D1B0}" type="presOf" srcId="{12A6E9B0-1962-4478-9D26-20A052C2CA51}" destId="{3B4BF2CC-44E3-A442-86CE-55AE92CBB450}" srcOrd="1" destOrd="0" presId="urn:microsoft.com/office/officeart/2005/8/layout/list1"/>
    <dgm:cxn modelId="{E5D0EE75-7CFF-4276-A277-713F7584C999}" srcId="{E0932550-9829-4E55-9C54-D84D428164DB}" destId="{9F80D08E-1AC5-491E-B203-8375980E5C23}" srcOrd="0" destOrd="0" parTransId="{A37DBBDF-F736-4FDB-8F73-531B61FC0F79}" sibTransId="{E8B13FD7-3EDC-4E56-9B25-A3134B72F362}"/>
    <dgm:cxn modelId="{B1245C8B-CF8C-49DB-B715-56DAAF34B305}" srcId="{E0932550-9829-4E55-9C54-D84D428164DB}" destId="{7A7CE7D4-D9B9-4FE7-96B0-C7DB81BF9EF7}" srcOrd="3" destOrd="0" parTransId="{20977CC6-81F4-49EC-B980-2717B8BA89CF}" sibTransId="{70E7370B-3D67-47B7-917C-EB03DD36B9A1}"/>
    <dgm:cxn modelId="{C07B1F94-7F51-48E6-9614-C45F7D977B14}" srcId="{E0932550-9829-4E55-9C54-D84D428164DB}" destId="{5DA3904D-E103-446B-9D8A-B2934740BDBA}" srcOrd="2" destOrd="0" parTransId="{AFD98B2A-F5C3-4387-8438-9DF3DEC4CE65}" sibTransId="{DC1AE440-BA79-4C99-8A5F-301CA402F75B}"/>
    <dgm:cxn modelId="{193533BD-AD54-0F46-BEC9-44AE577BA48D}" type="presOf" srcId="{9F80D08E-1AC5-491E-B203-8375980E5C23}" destId="{C5080292-7102-D946-B948-E58319FC7068}" srcOrd="1" destOrd="0" presId="urn:microsoft.com/office/officeart/2005/8/layout/list1"/>
    <dgm:cxn modelId="{363C87C4-E817-7248-B08F-4F64FD8F2389}" type="presOf" srcId="{7A7CE7D4-D9B9-4FE7-96B0-C7DB81BF9EF7}" destId="{0FDCE198-A14E-3545-ABC6-6B4A91C482A8}" srcOrd="1" destOrd="0" presId="urn:microsoft.com/office/officeart/2005/8/layout/list1"/>
    <dgm:cxn modelId="{22A8A0D3-2285-0949-9021-723911A9025C}" type="presOf" srcId="{E0932550-9829-4E55-9C54-D84D428164DB}" destId="{819C1A64-4897-6147-A821-E14856E82FF9}" srcOrd="0" destOrd="0" presId="urn:microsoft.com/office/officeart/2005/8/layout/list1"/>
    <dgm:cxn modelId="{D58424E9-5D04-B846-A159-FDBFA63C4E53}" type="presOf" srcId="{5DA3904D-E103-446B-9D8A-B2934740BDBA}" destId="{948B9850-01F6-6343-9C19-549B7595DE93}" srcOrd="0" destOrd="0" presId="urn:microsoft.com/office/officeart/2005/8/layout/list1"/>
    <dgm:cxn modelId="{F3E428EB-6DE0-EC4A-A520-761A8500E273}" type="presOf" srcId="{9F80D08E-1AC5-491E-B203-8375980E5C23}" destId="{A2DAF2CA-80CE-AF4C-AE6A-D2A211834353}" srcOrd="0" destOrd="0" presId="urn:microsoft.com/office/officeart/2005/8/layout/list1"/>
    <dgm:cxn modelId="{E86563F5-7DF4-124D-9908-F5303694AE67}" type="presOf" srcId="{12A6E9B0-1962-4478-9D26-20A052C2CA51}" destId="{FA63E733-45C0-2848-8AEA-10D0C1C36E3E}" srcOrd="0" destOrd="0" presId="urn:microsoft.com/office/officeart/2005/8/layout/list1"/>
    <dgm:cxn modelId="{7AA7088C-D5FC-B94F-8213-F910AC63187B}" type="presParOf" srcId="{819C1A64-4897-6147-A821-E14856E82FF9}" destId="{81F3DB2E-D949-3143-B8C4-3A37706FBA61}" srcOrd="0" destOrd="0" presId="urn:microsoft.com/office/officeart/2005/8/layout/list1"/>
    <dgm:cxn modelId="{8184B7C7-2833-C64F-B0A2-37184A7F654E}" type="presParOf" srcId="{81F3DB2E-D949-3143-B8C4-3A37706FBA61}" destId="{A2DAF2CA-80CE-AF4C-AE6A-D2A211834353}" srcOrd="0" destOrd="0" presId="urn:microsoft.com/office/officeart/2005/8/layout/list1"/>
    <dgm:cxn modelId="{2B233FC0-906F-A149-B7C2-0D344E431307}" type="presParOf" srcId="{81F3DB2E-D949-3143-B8C4-3A37706FBA61}" destId="{C5080292-7102-D946-B948-E58319FC7068}" srcOrd="1" destOrd="0" presId="urn:microsoft.com/office/officeart/2005/8/layout/list1"/>
    <dgm:cxn modelId="{28D29043-118A-2A41-A939-DDD1CB2D4F3C}" type="presParOf" srcId="{819C1A64-4897-6147-A821-E14856E82FF9}" destId="{2F06BD3C-DD79-2648-9564-150E42AC93EB}" srcOrd="1" destOrd="0" presId="urn:microsoft.com/office/officeart/2005/8/layout/list1"/>
    <dgm:cxn modelId="{D875092D-9BEE-EF47-874B-2CDE79AA8BDF}" type="presParOf" srcId="{819C1A64-4897-6147-A821-E14856E82FF9}" destId="{9EA8FEFF-8844-554B-840A-BC94C09F378E}" srcOrd="2" destOrd="0" presId="urn:microsoft.com/office/officeart/2005/8/layout/list1"/>
    <dgm:cxn modelId="{F9977CB1-69B1-C444-B9FC-50EE1D0B1426}" type="presParOf" srcId="{819C1A64-4897-6147-A821-E14856E82FF9}" destId="{D83221FA-CC30-A04D-872B-0485DE53119B}" srcOrd="3" destOrd="0" presId="urn:microsoft.com/office/officeart/2005/8/layout/list1"/>
    <dgm:cxn modelId="{004C3AEE-B510-7543-99DA-2D81B40D1BBA}" type="presParOf" srcId="{819C1A64-4897-6147-A821-E14856E82FF9}" destId="{686887C2-9FA6-0546-BDF4-B1A8963A0296}" srcOrd="4" destOrd="0" presId="urn:microsoft.com/office/officeart/2005/8/layout/list1"/>
    <dgm:cxn modelId="{89020BF4-512E-AF45-BABA-5E5E32B38173}" type="presParOf" srcId="{686887C2-9FA6-0546-BDF4-B1A8963A0296}" destId="{FA63E733-45C0-2848-8AEA-10D0C1C36E3E}" srcOrd="0" destOrd="0" presId="urn:microsoft.com/office/officeart/2005/8/layout/list1"/>
    <dgm:cxn modelId="{F650AD53-A989-8E42-8F19-CFAFAC7567E2}" type="presParOf" srcId="{686887C2-9FA6-0546-BDF4-B1A8963A0296}" destId="{3B4BF2CC-44E3-A442-86CE-55AE92CBB450}" srcOrd="1" destOrd="0" presId="urn:microsoft.com/office/officeart/2005/8/layout/list1"/>
    <dgm:cxn modelId="{72F093D4-CFCB-654A-B0D3-2135BC156E96}" type="presParOf" srcId="{819C1A64-4897-6147-A821-E14856E82FF9}" destId="{955AC917-B59D-8248-9477-DBF1DAD42DFD}" srcOrd="5" destOrd="0" presId="urn:microsoft.com/office/officeart/2005/8/layout/list1"/>
    <dgm:cxn modelId="{AF0F7ED8-9608-A94D-A3FC-3D42F5928E68}" type="presParOf" srcId="{819C1A64-4897-6147-A821-E14856E82FF9}" destId="{C4D67BF7-47E2-5549-ADB8-BA90B08FB78E}" srcOrd="6" destOrd="0" presId="urn:microsoft.com/office/officeart/2005/8/layout/list1"/>
    <dgm:cxn modelId="{7FB4DC67-D389-F44B-8BA3-5C687744E7C4}" type="presParOf" srcId="{819C1A64-4897-6147-A821-E14856E82FF9}" destId="{97C091E0-08B4-BF4B-B14C-F6CD31130D46}" srcOrd="7" destOrd="0" presId="urn:microsoft.com/office/officeart/2005/8/layout/list1"/>
    <dgm:cxn modelId="{557A4DDA-E111-2F48-BE0F-D53A03D3B6F2}" type="presParOf" srcId="{819C1A64-4897-6147-A821-E14856E82FF9}" destId="{78D8655B-6039-C247-84BB-D5F934DA51D9}" srcOrd="8" destOrd="0" presId="urn:microsoft.com/office/officeart/2005/8/layout/list1"/>
    <dgm:cxn modelId="{763B8ABD-3528-C34C-A0A6-6A4B6B7CB44C}" type="presParOf" srcId="{78D8655B-6039-C247-84BB-D5F934DA51D9}" destId="{948B9850-01F6-6343-9C19-549B7595DE93}" srcOrd="0" destOrd="0" presId="urn:microsoft.com/office/officeart/2005/8/layout/list1"/>
    <dgm:cxn modelId="{914390DA-8847-1A4C-B170-610F5B3563F9}" type="presParOf" srcId="{78D8655B-6039-C247-84BB-D5F934DA51D9}" destId="{DD69FA35-B61F-B24D-8032-137F825546B8}" srcOrd="1" destOrd="0" presId="urn:microsoft.com/office/officeart/2005/8/layout/list1"/>
    <dgm:cxn modelId="{DABEAD2B-D133-6449-ACDA-211D0AEC814A}" type="presParOf" srcId="{819C1A64-4897-6147-A821-E14856E82FF9}" destId="{B0F946F9-52FA-C642-A9BA-F1C3328A21AD}" srcOrd="9" destOrd="0" presId="urn:microsoft.com/office/officeart/2005/8/layout/list1"/>
    <dgm:cxn modelId="{49474C27-258E-9F4A-B679-FE8209157181}" type="presParOf" srcId="{819C1A64-4897-6147-A821-E14856E82FF9}" destId="{FEABE843-8CC4-9D44-B59B-27E745C7AD7E}" srcOrd="10" destOrd="0" presId="urn:microsoft.com/office/officeart/2005/8/layout/list1"/>
    <dgm:cxn modelId="{C1849AE1-E169-9A41-B962-4F5C16F32408}" type="presParOf" srcId="{819C1A64-4897-6147-A821-E14856E82FF9}" destId="{96F54BA8-B6D2-A147-A9AC-DF35D1536843}" srcOrd="11" destOrd="0" presId="urn:microsoft.com/office/officeart/2005/8/layout/list1"/>
    <dgm:cxn modelId="{7F28CB8D-C740-4A49-AD59-41AB85DEA841}" type="presParOf" srcId="{819C1A64-4897-6147-A821-E14856E82FF9}" destId="{ECB6AC7B-402B-B142-A5E1-2ED976D0D5CB}" srcOrd="12" destOrd="0" presId="urn:microsoft.com/office/officeart/2005/8/layout/list1"/>
    <dgm:cxn modelId="{BC38F526-C1F4-8F44-93E1-74E6C00A9092}" type="presParOf" srcId="{ECB6AC7B-402B-B142-A5E1-2ED976D0D5CB}" destId="{17724621-CF5A-6D4F-A2F4-F77EDF9CB3B0}" srcOrd="0" destOrd="0" presId="urn:microsoft.com/office/officeart/2005/8/layout/list1"/>
    <dgm:cxn modelId="{6516D287-67AB-FC49-A71C-79DBA50E153B}" type="presParOf" srcId="{ECB6AC7B-402B-B142-A5E1-2ED976D0D5CB}" destId="{0FDCE198-A14E-3545-ABC6-6B4A91C482A8}" srcOrd="1" destOrd="0" presId="urn:microsoft.com/office/officeart/2005/8/layout/list1"/>
    <dgm:cxn modelId="{1E0FC488-419D-3141-A4E1-4318F324CFC9}" type="presParOf" srcId="{819C1A64-4897-6147-A821-E14856E82FF9}" destId="{C8BEE35E-6871-D14B-BB3D-91166F30C0C0}" srcOrd="13" destOrd="0" presId="urn:microsoft.com/office/officeart/2005/8/layout/list1"/>
    <dgm:cxn modelId="{56EC7C11-9ADA-F143-8F18-247C9BC79B33}" type="presParOf" srcId="{819C1A64-4897-6147-A821-E14856E82FF9}" destId="{D860E74C-D016-A543-8C30-7276ED9D050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67A83E-E36B-4F60-B248-E67C92BAD27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E9F07CA2-8828-4D25-ADA2-FAFFFC6273E7}">
      <dgm:prSet/>
      <dgm:spPr/>
      <dgm:t>
        <a:bodyPr/>
        <a:lstStyle/>
        <a:p>
          <a:r>
            <a:rPr lang="en-US"/>
            <a:t>Epidemiology</a:t>
          </a:r>
        </a:p>
      </dgm:t>
    </dgm:pt>
    <dgm:pt modelId="{A0A84360-911A-455D-B1FB-2F446F5C6841}" type="parTrans" cxnId="{CBCB69E6-047E-44A5-8E69-81A4396AD7F0}">
      <dgm:prSet/>
      <dgm:spPr/>
      <dgm:t>
        <a:bodyPr/>
        <a:lstStyle/>
        <a:p>
          <a:endParaRPr lang="en-US"/>
        </a:p>
      </dgm:t>
    </dgm:pt>
    <dgm:pt modelId="{B11E64C0-2EE6-406F-A3F9-BDE71E364769}" type="sibTrans" cxnId="{CBCB69E6-047E-44A5-8E69-81A4396AD7F0}">
      <dgm:prSet/>
      <dgm:spPr/>
      <dgm:t>
        <a:bodyPr/>
        <a:lstStyle/>
        <a:p>
          <a:endParaRPr lang="en-US"/>
        </a:p>
      </dgm:t>
    </dgm:pt>
    <dgm:pt modelId="{FF5A408D-4862-4956-BC7A-F3C84BC57B22}">
      <dgm:prSet/>
      <dgm:spPr/>
      <dgm:t>
        <a:bodyPr/>
        <a:lstStyle/>
        <a:p>
          <a:r>
            <a:rPr lang="en-US"/>
            <a:t>Comorbidity</a:t>
          </a:r>
        </a:p>
      </dgm:t>
    </dgm:pt>
    <dgm:pt modelId="{2943EDA2-F4F1-4725-947E-DF1559A70D18}" type="parTrans" cxnId="{4DFC43B7-2A47-45E8-BA9F-DC820E7FB7CC}">
      <dgm:prSet/>
      <dgm:spPr/>
      <dgm:t>
        <a:bodyPr/>
        <a:lstStyle/>
        <a:p>
          <a:endParaRPr lang="en-US"/>
        </a:p>
      </dgm:t>
    </dgm:pt>
    <dgm:pt modelId="{3D975C25-80C1-42D9-B72F-5FE43C5F6B0B}" type="sibTrans" cxnId="{4DFC43B7-2A47-45E8-BA9F-DC820E7FB7CC}">
      <dgm:prSet/>
      <dgm:spPr/>
      <dgm:t>
        <a:bodyPr/>
        <a:lstStyle/>
        <a:p>
          <a:endParaRPr lang="en-US"/>
        </a:p>
      </dgm:t>
    </dgm:pt>
    <dgm:pt modelId="{F9CB33EC-1049-4578-B686-579A7B2C92B4}">
      <dgm:prSet/>
      <dgm:spPr/>
      <dgm:t>
        <a:bodyPr/>
        <a:lstStyle/>
        <a:p>
          <a:r>
            <a:rPr lang="en-US"/>
            <a:t>Specific phobia (37%)</a:t>
          </a:r>
        </a:p>
      </dgm:t>
    </dgm:pt>
    <dgm:pt modelId="{3B33498E-F315-42AD-AF47-49A97F7831BB}" type="parTrans" cxnId="{C993CEAC-3705-43C1-B3CE-646B7F7F5352}">
      <dgm:prSet/>
      <dgm:spPr/>
      <dgm:t>
        <a:bodyPr/>
        <a:lstStyle/>
        <a:p>
          <a:endParaRPr lang="en-US"/>
        </a:p>
      </dgm:t>
    </dgm:pt>
    <dgm:pt modelId="{EC762104-F752-4EF7-88D4-F6B9314795B9}" type="sibTrans" cxnId="{C993CEAC-3705-43C1-B3CE-646B7F7F5352}">
      <dgm:prSet/>
      <dgm:spPr/>
      <dgm:t>
        <a:bodyPr/>
        <a:lstStyle/>
        <a:p>
          <a:endParaRPr lang="en-US"/>
        </a:p>
      </dgm:t>
    </dgm:pt>
    <dgm:pt modelId="{4A4B9A84-9C08-45BF-8903-D7D52AC907D2}">
      <dgm:prSet/>
      <dgm:spPr/>
      <dgm:t>
        <a:bodyPr/>
        <a:lstStyle/>
        <a:p>
          <a:r>
            <a:rPr lang="en-US"/>
            <a:t>Social phobia (32%)</a:t>
          </a:r>
        </a:p>
      </dgm:t>
    </dgm:pt>
    <dgm:pt modelId="{48327603-2FB1-48EE-BA23-669771B7CD9F}" type="parTrans" cxnId="{066700E7-2371-4070-8DD9-97A99704A111}">
      <dgm:prSet/>
      <dgm:spPr/>
      <dgm:t>
        <a:bodyPr/>
        <a:lstStyle/>
        <a:p>
          <a:endParaRPr lang="en-US"/>
        </a:p>
      </dgm:t>
    </dgm:pt>
    <dgm:pt modelId="{6DC848E1-AD2B-4632-89D1-2884C92FB64B}" type="sibTrans" cxnId="{066700E7-2371-4070-8DD9-97A99704A111}">
      <dgm:prSet/>
      <dgm:spPr/>
      <dgm:t>
        <a:bodyPr/>
        <a:lstStyle/>
        <a:p>
          <a:endParaRPr lang="en-US"/>
        </a:p>
      </dgm:t>
    </dgm:pt>
    <dgm:pt modelId="{0C3AA53E-21DC-465A-9641-0C6BD1BDF9A5}">
      <dgm:prSet/>
      <dgm:spPr/>
      <dgm:t>
        <a:bodyPr/>
        <a:lstStyle/>
        <a:p>
          <a:r>
            <a:rPr lang="en-US"/>
            <a:t>Post-traumatic stress disorder (26%)</a:t>
          </a:r>
        </a:p>
      </dgm:t>
    </dgm:pt>
    <dgm:pt modelId="{E9F7A3DA-ECF4-4193-A1C1-65C7287FA4C7}" type="parTrans" cxnId="{8C939C84-ED79-40BE-8BDC-D8A50B87387D}">
      <dgm:prSet/>
      <dgm:spPr/>
      <dgm:t>
        <a:bodyPr/>
        <a:lstStyle/>
        <a:p>
          <a:endParaRPr lang="en-US"/>
        </a:p>
      </dgm:t>
    </dgm:pt>
    <dgm:pt modelId="{7CEF4C86-42CD-40D1-A8FE-C6644FE13EE3}" type="sibTrans" cxnId="{8C939C84-ED79-40BE-8BDC-D8A50B87387D}">
      <dgm:prSet/>
      <dgm:spPr/>
      <dgm:t>
        <a:bodyPr/>
        <a:lstStyle/>
        <a:p>
          <a:endParaRPr lang="en-US"/>
        </a:p>
      </dgm:t>
    </dgm:pt>
    <dgm:pt modelId="{0ABD7E0C-3B0A-4A8D-88B2-A577BA6BC596}">
      <dgm:prSet/>
      <dgm:spPr/>
      <dgm:t>
        <a:bodyPr/>
        <a:lstStyle/>
        <a:p>
          <a:r>
            <a:rPr lang="en-US"/>
            <a:t>Alcohol abuse or dependence (21%)</a:t>
          </a:r>
        </a:p>
      </dgm:t>
    </dgm:pt>
    <dgm:pt modelId="{001CCDED-34CE-49D2-8335-2FB7DC1665EE}" type="parTrans" cxnId="{3DFD2D47-30CE-4E27-BA8B-698127E40ED6}">
      <dgm:prSet/>
      <dgm:spPr/>
      <dgm:t>
        <a:bodyPr/>
        <a:lstStyle/>
        <a:p>
          <a:endParaRPr lang="en-US"/>
        </a:p>
      </dgm:t>
    </dgm:pt>
    <dgm:pt modelId="{0022F397-B60E-4268-8820-F65EEB90A5D7}" type="sibTrans" cxnId="{3DFD2D47-30CE-4E27-BA8B-698127E40ED6}">
      <dgm:prSet/>
      <dgm:spPr/>
      <dgm:t>
        <a:bodyPr/>
        <a:lstStyle/>
        <a:p>
          <a:endParaRPr lang="en-US"/>
        </a:p>
      </dgm:t>
    </dgm:pt>
    <dgm:pt modelId="{03892A58-E261-124C-8902-F443B58E6649}" type="pres">
      <dgm:prSet presAssocID="{E267A83E-E36B-4F60-B248-E67C92BAD27A}" presName="linear" presStyleCnt="0">
        <dgm:presLayoutVars>
          <dgm:dir/>
          <dgm:animLvl val="lvl"/>
          <dgm:resizeHandles val="exact"/>
        </dgm:presLayoutVars>
      </dgm:prSet>
      <dgm:spPr/>
    </dgm:pt>
    <dgm:pt modelId="{744706B4-7F67-AA4A-8E30-3DB828C11E8F}" type="pres">
      <dgm:prSet presAssocID="{E9F07CA2-8828-4D25-ADA2-FAFFFC6273E7}" presName="parentLin" presStyleCnt="0"/>
      <dgm:spPr/>
    </dgm:pt>
    <dgm:pt modelId="{A042BBD4-B465-CE44-A876-806EEE9F93CD}" type="pres">
      <dgm:prSet presAssocID="{E9F07CA2-8828-4D25-ADA2-FAFFFC6273E7}" presName="parentLeftMargin" presStyleLbl="node1" presStyleIdx="0" presStyleCnt="2"/>
      <dgm:spPr/>
    </dgm:pt>
    <dgm:pt modelId="{48AA2B96-A7E9-864B-B6EB-7463A017E50B}" type="pres">
      <dgm:prSet presAssocID="{E9F07CA2-8828-4D25-ADA2-FAFFFC6273E7}" presName="parentText" presStyleLbl="node1" presStyleIdx="0" presStyleCnt="2">
        <dgm:presLayoutVars>
          <dgm:chMax val="0"/>
          <dgm:bulletEnabled val="1"/>
        </dgm:presLayoutVars>
      </dgm:prSet>
      <dgm:spPr/>
    </dgm:pt>
    <dgm:pt modelId="{DF5DB26D-5742-6C4D-8E59-E586F1E5D029}" type="pres">
      <dgm:prSet presAssocID="{E9F07CA2-8828-4D25-ADA2-FAFFFC6273E7}" presName="negativeSpace" presStyleCnt="0"/>
      <dgm:spPr/>
    </dgm:pt>
    <dgm:pt modelId="{2F5BBAD3-B604-3548-B493-7195599DED27}" type="pres">
      <dgm:prSet presAssocID="{E9F07CA2-8828-4D25-ADA2-FAFFFC6273E7}" presName="childText" presStyleLbl="conFgAcc1" presStyleIdx="0" presStyleCnt="2">
        <dgm:presLayoutVars>
          <dgm:bulletEnabled val="1"/>
        </dgm:presLayoutVars>
      </dgm:prSet>
      <dgm:spPr/>
    </dgm:pt>
    <dgm:pt modelId="{378B53BB-CE4C-D04A-95CB-FBA31F1E245E}" type="pres">
      <dgm:prSet presAssocID="{B11E64C0-2EE6-406F-A3F9-BDE71E364769}" presName="spaceBetweenRectangles" presStyleCnt="0"/>
      <dgm:spPr/>
    </dgm:pt>
    <dgm:pt modelId="{4472BE6D-292B-C349-8B28-B85D546D994A}" type="pres">
      <dgm:prSet presAssocID="{FF5A408D-4862-4956-BC7A-F3C84BC57B22}" presName="parentLin" presStyleCnt="0"/>
      <dgm:spPr/>
    </dgm:pt>
    <dgm:pt modelId="{978F742D-708F-FF46-BCD4-EFFD5C86794C}" type="pres">
      <dgm:prSet presAssocID="{FF5A408D-4862-4956-BC7A-F3C84BC57B22}" presName="parentLeftMargin" presStyleLbl="node1" presStyleIdx="0" presStyleCnt="2"/>
      <dgm:spPr/>
    </dgm:pt>
    <dgm:pt modelId="{9764CC4F-8306-ED4B-B0FD-D0E04C633B3A}" type="pres">
      <dgm:prSet presAssocID="{FF5A408D-4862-4956-BC7A-F3C84BC57B22}" presName="parentText" presStyleLbl="node1" presStyleIdx="1" presStyleCnt="2">
        <dgm:presLayoutVars>
          <dgm:chMax val="0"/>
          <dgm:bulletEnabled val="1"/>
        </dgm:presLayoutVars>
      </dgm:prSet>
      <dgm:spPr/>
    </dgm:pt>
    <dgm:pt modelId="{9CC0E122-C4CD-E04C-A719-B31360052663}" type="pres">
      <dgm:prSet presAssocID="{FF5A408D-4862-4956-BC7A-F3C84BC57B22}" presName="negativeSpace" presStyleCnt="0"/>
      <dgm:spPr/>
    </dgm:pt>
    <dgm:pt modelId="{75CCAB8E-06A7-1B4E-946F-DC12DE591804}" type="pres">
      <dgm:prSet presAssocID="{FF5A408D-4862-4956-BC7A-F3C84BC57B22}" presName="childText" presStyleLbl="conFgAcc1" presStyleIdx="1" presStyleCnt="2">
        <dgm:presLayoutVars>
          <dgm:bulletEnabled val="1"/>
        </dgm:presLayoutVars>
      </dgm:prSet>
      <dgm:spPr/>
    </dgm:pt>
  </dgm:ptLst>
  <dgm:cxnLst>
    <dgm:cxn modelId="{ADEC640A-1F6A-6443-9D9B-FF264DA11219}" type="presOf" srcId="{E9F07CA2-8828-4D25-ADA2-FAFFFC6273E7}" destId="{A042BBD4-B465-CE44-A876-806EEE9F93CD}" srcOrd="0" destOrd="0" presId="urn:microsoft.com/office/officeart/2005/8/layout/list1"/>
    <dgm:cxn modelId="{55C25716-1FDF-2D41-ADEE-F5FE5815B4EC}" type="presOf" srcId="{FF5A408D-4862-4956-BC7A-F3C84BC57B22}" destId="{9764CC4F-8306-ED4B-B0FD-D0E04C633B3A}" srcOrd="1" destOrd="0" presId="urn:microsoft.com/office/officeart/2005/8/layout/list1"/>
    <dgm:cxn modelId="{3DFD2D47-30CE-4E27-BA8B-698127E40ED6}" srcId="{FF5A408D-4862-4956-BC7A-F3C84BC57B22}" destId="{0ABD7E0C-3B0A-4A8D-88B2-A577BA6BC596}" srcOrd="3" destOrd="0" parTransId="{001CCDED-34CE-49D2-8335-2FB7DC1665EE}" sibTransId="{0022F397-B60E-4268-8820-F65EEB90A5D7}"/>
    <dgm:cxn modelId="{FD259567-A505-9A4F-ADFA-826291C60D17}" type="presOf" srcId="{E9F07CA2-8828-4D25-ADA2-FAFFFC6273E7}" destId="{48AA2B96-A7E9-864B-B6EB-7463A017E50B}" srcOrd="1" destOrd="0" presId="urn:microsoft.com/office/officeart/2005/8/layout/list1"/>
    <dgm:cxn modelId="{51C06670-ABCE-504C-B8D9-E7A622382A25}" type="presOf" srcId="{0ABD7E0C-3B0A-4A8D-88B2-A577BA6BC596}" destId="{75CCAB8E-06A7-1B4E-946F-DC12DE591804}" srcOrd="0" destOrd="3" presId="urn:microsoft.com/office/officeart/2005/8/layout/list1"/>
    <dgm:cxn modelId="{8C939C84-ED79-40BE-8BDC-D8A50B87387D}" srcId="{FF5A408D-4862-4956-BC7A-F3C84BC57B22}" destId="{0C3AA53E-21DC-465A-9641-0C6BD1BDF9A5}" srcOrd="2" destOrd="0" parTransId="{E9F7A3DA-ECF4-4193-A1C1-65C7287FA4C7}" sibTransId="{7CEF4C86-42CD-40D1-A8FE-C6644FE13EE3}"/>
    <dgm:cxn modelId="{345807A7-8816-8C4E-A2AD-3DF3D9E38DE8}" type="presOf" srcId="{F9CB33EC-1049-4578-B686-579A7B2C92B4}" destId="{75CCAB8E-06A7-1B4E-946F-DC12DE591804}" srcOrd="0" destOrd="0" presId="urn:microsoft.com/office/officeart/2005/8/layout/list1"/>
    <dgm:cxn modelId="{D1FF71AC-1D86-A54F-BB9F-5DBAAC86ABC9}" type="presOf" srcId="{E267A83E-E36B-4F60-B248-E67C92BAD27A}" destId="{03892A58-E261-124C-8902-F443B58E6649}" srcOrd="0" destOrd="0" presId="urn:microsoft.com/office/officeart/2005/8/layout/list1"/>
    <dgm:cxn modelId="{C993CEAC-3705-43C1-B3CE-646B7F7F5352}" srcId="{FF5A408D-4862-4956-BC7A-F3C84BC57B22}" destId="{F9CB33EC-1049-4578-B686-579A7B2C92B4}" srcOrd="0" destOrd="0" parTransId="{3B33498E-F315-42AD-AF47-49A97F7831BB}" sibTransId="{EC762104-F752-4EF7-88D4-F6B9314795B9}"/>
    <dgm:cxn modelId="{D050E4AC-E047-4E4C-AE19-D6DCD66FF371}" type="presOf" srcId="{4A4B9A84-9C08-45BF-8903-D7D52AC907D2}" destId="{75CCAB8E-06A7-1B4E-946F-DC12DE591804}" srcOrd="0" destOrd="1" presId="urn:microsoft.com/office/officeart/2005/8/layout/list1"/>
    <dgm:cxn modelId="{4DFC43B7-2A47-45E8-BA9F-DC820E7FB7CC}" srcId="{E267A83E-E36B-4F60-B248-E67C92BAD27A}" destId="{FF5A408D-4862-4956-BC7A-F3C84BC57B22}" srcOrd="1" destOrd="0" parTransId="{2943EDA2-F4F1-4725-947E-DF1559A70D18}" sibTransId="{3D975C25-80C1-42D9-B72F-5FE43C5F6B0B}"/>
    <dgm:cxn modelId="{CBE55DBF-A7DC-C247-9662-40B5BD87791B}" type="presOf" srcId="{FF5A408D-4862-4956-BC7A-F3C84BC57B22}" destId="{978F742D-708F-FF46-BCD4-EFFD5C86794C}" srcOrd="0" destOrd="0" presId="urn:microsoft.com/office/officeart/2005/8/layout/list1"/>
    <dgm:cxn modelId="{463F69D7-027D-7C44-8FFA-277AAC679641}" type="presOf" srcId="{0C3AA53E-21DC-465A-9641-0C6BD1BDF9A5}" destId="{75CCAB8E-06A7-1B4E-946F-DC12DE591804}" srcOrd="0" destOrd="2" presId="urn:microsoft.com/office/officeart/2005/8/layout/list1"/>
    <dgm:cxn modelId="{CBCB69E6-047E-44A5-8E69-81A4396AD7F0}" srcId="{E267A83E-E36B-4F60-B248-E67C92BAD27A}" destId="{E9F07CA2-8828-4D25-ADA2-FAFFFC6273E7}" srcOrd="0" destOrd="0" parTransId="{A0A84360-911A-455D-B1FB-2F446F5C6841}" sibTransId="{B11E64C0-2EE6-406F-A3F9-BDE71E364769}"/>
    <dgm:cxn modelId="{066700E7-2371-4070-8DD9-97A99704A111}" srcId="{FF5A408D-4862-4956-BC7A-F3C84BC57B22}" destId="{4A4B9A84-9C08-45BF-8903-D7D52AC907D2}" srcOrd="1" destOrd="0" parTransId="{48327603-2FB1-48EE-BA23-669771B7CD9F}" sibTransId="{6DC848E1-AD2B-4632-89D1-2884C92FB64B}"/>
    <dgm:cxn modelId="{F1F1B166-C87E-174D-B56C-A8F2FC7D67E0}" type="presParOf" srcId="{03892A58-E261-124C-8902-F443B58E6649}" destId="{744706B4-7F67-AA4A-8E30-3DB828C11E8F}" srcOrd="0" destOrd="0" presId="urn:microsoft.com/office/officeart/2005/8/layout/list1"/>
    <dgm:cxn modelId="{60A9DA99-CC8C-F54C-8EC6-ADA8C390EB02}" type="presParOf" srcId="{744706B4-7F67-AA4A-8E30-3DB828C11E8F}" destId="{A042BBD4-B465-CE44-A876-806EEE9F93CD}" srcOrd="0" destOrd="0" presId="urn:microsoft.com/office/officeart/2005/8/layout/list1"/>
    <dgm:cxn modelId="{E3B278FE-527B-164B-9FED-FE62356D2A00}" type="presParOf" srcId="{744706B4-7F67-AA4A-8E30-3DB828C11E8F}" destId="{48AA2B96-A7E9-864B-B6EB-7463A017E50B}" srcOrd="1" destOrd="0" presId="urn:microsoft.com/office/officeart/2005/8/layout/list1"/>
    <dgm:cxn modelId="{957EDAB8-3242-B14A-B2DC-0B8EBEFA54F7}" type="presParOf" srcId="{03892A58-E261-124C-8902-F443B58E6649}" destId="{DF5DB26D-5742-6C4D-8E59-E586F1E5D029}" srcOrd="1" destOrd="0" presId="urn:microsoft.com/office/officeart/2005/8/layout/list1"/>
    <dgm:cxn modelId="{0E10B04F-3B4F-BC42-A9B0-8846E354C3E4}" type="presParOf" srcId="{03892A58-E261-124C-8902-F443B58E6649}" destId="{2F5BBAD3-B604-3548-B493-7195599DED27}" srcOrd="2" destOrd="0" presId="urn:microsoft.com/office/officeart/2005/8/layout/list1"/>
    <dgm:cxn modelId="{9F5D92E6-76B6-0146-A6AD-4D66FDDAECF4}" type="presParOf" srcId="{03892A58-E261-124C-8902-F443B58E6649}" destId="{378B53BB-CE4C-D04A-95CB-FBA31F1E245E}" srcOrd="3" destOrd="0" presId="urn:microsoft.com/office/officeart/2005/8/layout/list1"/>
    <dgm:cxn modelId="{56DEAB0B-B889-8644-A2CA-A209AFFDC18C}" type="presParOf" srcId="{03892A58-E261-124C-8902-F443B58E6649}" destId="{4472BE6D-292B-C349-8B28-B85D546D994A}" srcOrd="4" destOrd="0" presId="urn:microsoft.com/office/officeart/2005/8/layout/list1"/>
    <dgm:cxn modelId="{B278BE8D-469D-2B40-95F4-FA9BB71921C3}" type="presParOf" srcId="{4472BE6D-292B-C349-8B28-B85D546D994A}" destId="{978F742D-708F-FF46-BCD4-EFFD5C86794C}" srcOrd="0" destOrd="0" presId="urn:microsoft.com/office/officeart/2005/8/layout/list1"/>
    <dgm:cxn modelId="{38A3DFB4-AF9C-ED45-B3D8-3ACA70D8EB6D}" type="presParOf" srcId="{4472BE6D-292B-C349-8B28-B85D546D994A}" destId="{9764CC4F-8306-ED4B-B0FD-D0E04C633B3A}" srcOrd="1" destOrd="0" presId="urn:microsoft.com/office/officeart/2005/8/layout/list1"/>
    <dgm:cxn modelId="{F7CFA71E-68F7-E04E-B7BA-DFE2EAD8116B}" type="presParOf" srcId="{03892A58-E261-124C-8902-F443B58E6649}" destId="{9CC0E122-C4CD-E04C-A719-B31360052663}" srcOrd="5" destOrd="0" presId="urn:microsoft.com/office/officeart/2005/8/layout/list1"/>
    <dgm:cxn modelId="{1D159F2F-7A10-1842-9102-94B57A519F07}" type="presParOf" srcId="{03892A58-E261-124C-8902-F443B58E6649}" destId="{75CCAB8E-06A7-1B4E-946F-DC12DE5918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FF80A-565A-40F6-86E3-53C81916DB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376DABB-FC88-4BAC-B144-BFEABF156314}">
      <dgm:prSet/>
      <dgm:spPr/>
      <dgm:t>
        <a:bodyPr/>
        <a:lstStyle/>
        <a:p>
          <a:r>
            <a:rPr lang="en-US" dirty="0"/>
            <a:t>DSM-5 Criteria includes:</a:t>
          </a:r>
        </a:p>
      </dgm:t>
    </dgm:pt>
    <dgm:pt modelId="{AABF3779-16FF-49F2-8966-A43891D3156C}" type="parTrans" cxnId="{4F794EEB-1614-480C-BC4B-4AB5DE616ABE}">
      <dgm:prSet/>
      <dgm:spPr/>
      <dgm:t>
        <a:bodyPr/>
        <a:lstStyle/>
        <a:p>
          <a:endParaRPr lang="en-US"/>
        </a:p>
      </dgm:t>
    </dgm:pt>
    <dgm:pt modelId="{0A545554-E8F2-43A2-9AD0-D40BB145F38E}" type="sibTrans" cxnId="{4F794EEB-1614-480C-BC4B-4AB5DE616ABE}">
      <dgm:prSet/>
      <dgm:spPr/>
      <dgm:t>
        <a:bodyPr/>
        <a:lstStyle/>
        <a:p>
          <a:endParaRPr lang="en-US"/>
        </a:p>
      </dgm:t>
    </dgm:pt>
    <dgm:pt modelId="{FDB65E4B-9D83-4E91-B9E1-F6602F0C830C}">
      <dgm:prSet custT="1"/>
      <dgm:spPr/>
      <dgm:t>
        <a:bodyPr/>
        <a:lstStyle/>
        <a:p>
          <a:r>
            <a:rPr lang="en-US" sz="2000" dirty="0"/>
            <a:t>Restricting energy intake to below requirements</a:t>
          </a:r>
        </a:p>
      </dgm:t>
    </dgm:pt>
    <dgm:pt modelId="{170A6A85-A90E-44F2-BC34-0AF5694DE294}" type="parTrans" cxnId="{F9584000-0559-49A1-A9EE-0C3DFB0AC6FC}">
      <dgm:prSet/>
      <dgm:spPr/>
      <dgm:t>
        <a:bodyPr/>
        <a:lstStyle/>
        <a:p>
          <a:endParaRPr lang="en-US"/>
        </a:p>
      </dgm:t>
    </dgm:pt>
    <dgm:pt modelId="{C0C733CC-D741-402C-9714-AAABED977C19}" type="sibTrans" cxnId="{F9584000-0559-49A1-A9EE-0C3DFB0AC6FC}">
      <dgm:prSet/>
      <dgm:spPr/>
      <dgm:t>
        <a:bodyPr/>
        <a:lstStyle/>
        <a:p>
          <a:endParaRPr lang="en-US"/>
        </a:p>
      </dgm:t>
    </dgm:pt>
    <dgm:pt modelId="{F0FDD3BE-3E55-44F0-B8CE-E4B4EFC32E43}">
      <dgm:prSet custT="1"/>
      <dgm:spPr/>
      <dgm:t>
        <a:bodyPr/>
        <a:lstStyle/>
        <a:p>
          <a:r>
            <a:rPr lang="en-US" sz="2000" dirty="0"/>
            <a:t>Significant loss of weight and malnourishment</a:t>
          </a:r>
        </a:p>
      </dgm:t>
    </dgm:pt>
    <dgm:pt modelId="{ACFBA51A-7FCC-4652-8DE0-6656222D150A}" type="parTrans" cxnId="{69F23A05-653D-4C08-894A-5D16671692FD}">
      <dgm:prSet/>
      <dgm:spPr/>
      <dgm:t>
        <a:bodyPr/>
        <a:lstStyle/>
        <a:p>
          <a:endParaRPr lang="en-US"/>
        </a:p>
      </dgm:t>
    </dgm:pt>
    <dgm:pt modelId="{73236DBA-5821-49BF-AC8F-E3FE6DE9A75E}" type="sibTrans" cxnId="{69F23A05-653D-4C08-894A-5D16671692FD}">
      <dgm:prSet/>
      <dgm:spPr/>
      <dgm:t>
        <a:bodyPr/>
        <a:lstStyle/>
        <a:p>
          <a:endParaRPr lang="en-US"/>
        </a:p>
      </dgm:t>
    </dgm:pt>
    <dgm:pt modelId="{7F0BCA4A-9C3B-42EF-93F2-3B25A1942CC2}">
      <dgm:prSet custT="1"/>
      <dgm:spPr/>
      <dgm:t>
        <a:bodyPr/>
        <a:lstStyle/>
        <a:p>
          <a:r>
            <a:rPr lang="en-US" sz="2000" dirty="0"/>
            <a:t>Intense fear of weight gain or persistent interference with weight gain</a:t>
          </a:r>
        </a:p>
      </dgm:t>
    </dgm:pt>
    <dgm:pt modelId="{C5A0DECF-C3E5-43F2-B734-467C798DC997}" type="parTrans" cxnId="{03F6CD73-E74E-4464-8D10-CDB56816057F}">
      <dgm:prSet/>
      <dgm:spPr/>
      <dgm:t>
        <a:bodyPr/>
        <a:lstStyle/>
        <a:p>
          <a:endParaRPr lang="en-US"/>
        </a:p>
      </dgm:t>
    </dgm:pt>
    <dgm:pt modelId="{AC1E0B38-DB86-4054-A57F-9D0179C1F2D4}" type="sibTrans" cxnId="{03F6CD73-E74E-4464-8D10-CDB56816057F}">
      <dgm:prSet/>
      <dgm:spPr/>
      <dgm:t>
        <a:bodyPr/>
        <a:lstStyle/>
        <a:p>
          <a:endParaRPr lang="en-US"/>
        </a:p>
      </dgm:t>
    </dgm:pt>
    <dgm:pt modelId="{AA43F304-D837-41DF-BCED-2AB48BCF0A1D}">
      <dgm:prSet custT="1"/>
      <dgm:spPr/>
      <dgm:t>
        <a:bodyPr/>
        <a:lstStyle/>
        <a:p>
          <a:r>
            <a:rPr lang="en-US" sz="2000" dirty="0"/>
            <a:t>Disturbance of body image</a:t>
          </a:r>
        </a:p>
      </dgm:t>
    </dgm:pt>
    <dgm:pt modelId="{199242C1-1D04-475C-9398-782300D56D19}" type="parTrans" cxnId="{EC45BF84-0F58-4D2D-8E04-71E72D9BBA74}">
      <dgm:prSet/>
      <dgm:spPr/>
      <dgm:t>
        <a:bodyPr/>
        <a:lstStyle/>
        <a:p>
          <a:endParaRPr lang="en-US"/>
        </a:p>
      </dgm:t>
    </dgm:pt>
    <dgm:pt modelId="{7480A4A4-2904-4E1F-A3A0-553AE90A0C93}" type="sibTrans" cxnId="{EC45BF84-0F58-4D2D-8E04-71E72D9BBA74}">
      <dgm:prSet/>
      <dgm:spPr/>
      <dgm:t>
        <a:bodyPr/>
        <a:lstStyle/>
        <a:p>
          <a:endParaRPr lang="en-US"/>
        </a:p>
      </dgm:t>
    </dgm:pt>
    <dgm:pt modelId="{E31D0055-336A-4297-B4D8-6CDA8EACC43A}">
      <dgm:prSet custT="1"/>
      <dgm:spPr/>
      <dgm:t>
        <a:bodyPr/>
        <a:lstStyle/>
        <a:p>
          <a:r>
            <a:rPr lang="en-US" sz="2000" dirty="0"/>
            <a:t>Self-evaluation linked to body weight or shape</a:t>
          </a:r>
        </a:p>
      </dgm:t>
    </dgm:pt>
    <dgm:pt modelId="{6ACA3B6F-A485-407F-979C-8154664F1D16}" type="parTrans" cxnId="{52E1E308-0B5A-4791-896A-E0AC5025977D}">
      <dgm:prSet/>
      <dgm:spPr/>
      <dgm:t>
        <a:bodyPr/>
        <a:lstStyle/>
        <a:p>
          <a:endParaRPr lang="en-US"/>
        </a:p>
      </dgm:t>
    </dgm:pt>
    <dgm:pt modelId="{647D2F2B-7767-44B5-8A76-6F402C6DE1B3}" type="sibTrans" cxnId="{52E1E308-0B5A-4791-896A-E0AC5025977D}">
      <dgm:prSet/>
      <dgm:spPr/>
      <dgm:t>
        <a:bodyPr/>
        <a:lstStyle/>
        <a:p>
          <a:endParaRPr lang="en-US"/>
        </a:p>
      </dgm:t>
    </dgm:pt>
    <dgm:pt modelId="{3E8AD13F-7DEE-4115-B802-6ADDD8D12863}">
      <dgm:prSet/>
      <dgm:spPr/>
      <dgm:t>
        <a:bodyPr/>
        <a:lstStyle/>
        <a:p>
          <a:r>
            <a:rPr lang="en-US"/>
            <a:t>Restricting type</a:t>
          </a:r>
        </a:p>
      </dgm:t>
    </dgm:pt>
    <dgm:pt modelId="{A5CF6228-489B-41E8-A0B2-97D4A404D532}" type="parTrans" cxnId="{9F184DB9-40E5-42E3-AC50-B8A3D9D8CEC5}">
      <dgm:prSet/>
      <dgm:spPr/>
      <dgm:t>
        <a:bodyPr/>
        <a:lstStyle/>
        <a:p>
          <a:endParaRPr lang="en-US"/>
        </a:p>
      </dgm:t>
    </dgm:pt>
    <dgm:pt modelId="{01B9FE53-29EA-40F1-A964-872F5276C20E}" type="sibTrans" cxnId="{9F184DB9-40E5-42E3-AC50-B8A3D9D8CEC5}">
      <dgm:prSet/>
      <dgm:spPr/>
      <dgm:t>
        <a:bodyPr/>
        <a:lstStyle/>
        <a:p>
          <a:endParaRPr lang="en-US"/>
        </a:p>
      </dgm:t>
    </dgm:pt>
    <dgm:pt modelId="{F5DF9FE6-D681-4240-87B8-C07DDB96A1B5}">
      <dgm:prSet/>
      <dgm:spPr/>
      <dgm:t>
        <a:bodyPr/>
        <a:lstStyle/>
        <a:p>
          <a:r>
            <a:rPr lang="en-US" dirty="0"/>
            <a:t>During the last 3 months, the individual has </a:t>
          </a:r>
          <a:r>
            <a:rPr lang="en-US" b="1" i="1" dirty="0"/>
            <a:t>not</a:t>
          </a:r>
          <a:r>
            <a:rPr lang="en-US" dirty="0"/>
            <a:t> engaged in recurrent episodes of binge-eating or purging behavior </a:t>
          </a:r>
        </a:p>
      </dgm:t>
    </dgm:pt>
    <dgm:pt modelId="{5E90D43D-BDAB-42F1-B838-2CD5CEFAC129}" type="parTrans" cxnId="{E4682126-E7F1-40BB-882E-B430E2BCA399}">
      <dgm:prSet/>
      <dgm:spPr/>
      <dgm:t>
        <a:bodyPr/>
        <a:lstStyle/>
        <a:p>
          <a:endParaRPr lang="en-US"/>
        </a:p>
      </dgm:t>
    </dgm:pt>
    <dgm:pt modelId="{299CFF99-EFCC-4412-8BE4-E6EC7426A13C}" type="sibTrans" cxnId="{E4682126-E7F1-40BB-882E-B430E2BCA399}">
      <dgm:prSet/>
      <dgm:spPr/>
      <dgm:t>
        <a:bodyPr/>
        <a:lstStyle/>
        <a:p>
          <a:endParaRPr lang="en-US"/>
        </a:p>
      </dgm:t>
    </dgm:pt>
    <dgm:pt modelId="{A8247823-C97B-4338-B24A-45650E0060D6}">
      <dgm:prSet/>
      <dgm:spPr/>
      <dgm:t>
        <a:bodyPr/>
        <a:lstStyle/>
        <a:p>
          <a:r>
            <a:rPr lang="en-US"/>
            <a:t>Binge-eating/purging type</a:t>
          </a:r>
        </a:p>
      </dgm:t>
    </dgm:pt>
    <dgm:pt modelId="{DC89C982-105F-4E41-82F0-BA3527427794}" type="parTrans" cxnId="{E0355AFB-48F3-4EAA-A9FB-F817E1AC5F3C}">
      <dgm:prSet/>
      <dgm:spPr/>
      <dgm:t>
        <a:bodyPr/>
        <a:lstStyle/>
        <a:p>
          <a:endParaRPr lang="en-US"/>
        </a:p>
      </dgm:t>
    </dgm:pt>
    <dgm:pt modelId="{44BB3623-707C-4F45-A11D-AAA0CA7D3AC6}" type="sibTrans" cxnId="{E0355AFB-48F3-4EAA-A9FB-F817E1AC5F3C}">
      <dgm:prSet/>
      <dgm:spPr/>
      <dgm:t>
        <a:bodyPr/>
        <a:lstStyle/>
        <a:p>
          <a:endParaRPr lang="en-US"/>
        </a:p>
      </dgm:t>
    </dgm:pt>
    <dgm:pt modelId="{33302C13-D5F5-4214-8A4D-9D4C2F85C7DA}">
      <dgm:prSet/>
      <dgm:spPr/>
      <dgm:t>
        <a:bodyPr/>
        <a:lstStyle/>
        <a:p>
          <a:r>
            <a:rPr lang="en-US"/>
            <a:t>During the last 3 months, the individual has engaged in recurrent episodes of binge-eating or purging behavior </a:t>
          </a:r>
        </a:p>
      </dgm:t>
    </dgm:pt>
    <dgm:pt modelId="{60CEA5CF-6176-4DEA-B119-48025FB1349A}" type="parTrans" cxnId="{485DA2D2-698F-42ED-9457-3A2FD2DF181D}">
      <dgm:prSet/>
      <dgm:spPr/>
      <dgm:t>
        <a:bodyPr/>
        <a:lstStyle/>
        <a:p>
          <a:endParaRPr lang="en-US"/>
        </a:p>
      </dgm:t>
    </dgm:pt>
    <dgm:pt modelId="{141EFAD9-CE11-45D9-AC00-9BBF5B2F11C5}" type="sibTrans" cxnId="{485DA2D2-698F-42ED-9457-3A2FD2DF181D}">
      <dgm:prSet/>
      <dgm:spPr/>
      <dgm:t>
        <a:bodyPr/>
        <a:lstStyle/>
        <a:p>
          <a:endParaRPr lang="en-US"/>
        </a:p>
      </dgm:t>
    </dgm:pt>
    <dgm:pt modelId="{2F1B6C33-7B63-DA4E-BCD7-9687BAA5AAA7}" type="pres">
      <dgm:prSet presAssocID="{B62FF80A-565A-40F6-86E3-53C81916DBF4}" presName="linear" presStyleCnt="0">
        <dgm:presLayoutVars>
          <dgm:animLvl val="lvl"/>
          <dgm:resizeHandles val="exact"/>
        </dgm:presLayoutVars>
      </dgm:prSet>
      <dgm:spPr/>
    </dgm:pt>
    <dgm:pt modelId="{9A28ACA8-E736-6A48-9299-BBA5A560A30B}" type="pres">
      <dgm:prSet presAssocID="{5376DABB-FC88-4BAC-B144-BFEABF156314}" presName="parentText" presStyleLbl="node1" presStyleIdx="0" presStyleCnt="3">
        <dgm:presLayoutVars>
          <dgm:chMax val="0"/>
          <dgm:bulletEnabled val="1"/>
        </dgm:presLayoutVars>
      </dgm:prSet>
      <dgm:spPr/>
    </dgm:pt>
    <dgm:pt modelId="{D50F67E3-392A-7941-8751-CC7A6CEADAA7}" type="pres">
      <dgm:prSet presAssocID="{5376DABB-FC88-4BAC-B144-BFEABF156314}" presName="childText" presStyleLbl="revTx" presStyleIdx="0" presStyleCnt="3">
        <dgm:presLayoutVars>
          <dgm:bulletEnabled val="1"/>
        </dgm:presLayoutVars>
      </dgm:prSet>
      <dgm:spPr/>
    </dgm:pt>
    <dgm:pt modelId="{8B91D464-B077-F147-B7CB-4749D526861A}" type="pres">
      <dgm:prSet presAssocID="{3E8AD13F-7DEE-4115-B802-6ADDD8D12863}" presName="parentText" presStyleLbl="node1" presStyleIdx="1" presStyleCnt="3">
        <dgm:presLayoutVars>
          <dgm:chMax val="0"/>
          <dgm:bulletEnabled val="1"/>
        </dgm:presLayoutVars>
      </dgm:prSet>
      <dgm:spPr/>
    </dgm:pt>
    <dgm:pt modelId="{C3CA2AB2-901B-4047-B204-E4C8A279A987}" type="pres">
      <dgm:prSet presAssocID="{3E8AD13F-7DEE-4115-B802-6ADDD8D12863}" presName="childText" presStyleLbl="revTx" presStyleIdx="1" presStyleCnt="3">
        <dgm:presLayoutVars>
          <dgm:bulletEnabled val="1"/>
        </dgm:presLayoutVars>
      </dgm:prSet>
      <dgm:spPr/>
    </dgm:pt>
    <dgm:pt modelId="{E8E1E347-DC44-C74C-93B5-C243873FF8BD}" type="pres">
      <dgm:prSet presAssocID="{A8247823-C97B-4338-B24A-45650E0060D6}" presName="parentText" presStyleLbl="node1" presStyleIdx="2" presStyleCnt="3">
        <dgm:presLayoutVars>
          <dgm:chMax val="0"/>
          <dgm:bulletEnabled val="1"/>
        </dgm:presLayoutVars>
      </dgm:prSet>
      <dgm:spPr/>
    </dgm:pt>
    <dgm:pt modelId="{E76E9DEF-2152-694D-8FFC-28B432DA62A2}" type="pres">
      <dgm:prSet presAssocID="{A8247823-C97B-4338-B24A-45650E0060D6}" presName="childText" presStyleLbl="revTx" presStyleIdx="2" presStyleCnt="3">
        <dgm:presLayoutVars>
          <dgm:bulletEnabled val="1"/>
        </dgm:presLayoutVars>
      </dgm:prSet>
      <dgm:spPr/>
    </dgm:pt>
  </dgm:ptLst>
  <dgm:cxnLst>
    <dgm:cxn modelId="{F9584000-0559-49A1-A9EE-0C3DFB0AC6FC}" srcId="{5376DABB-FC88-4BAC-B144-BFEABF156314}" destId="{FDB65E4B-9D83-4E91-B9E1-F6602F0C830C}" srcOrd="0" destOrd="0" parTransId="{170A6A85-A90E-44F2-BC34-0AF5694DE294}" sibTransId="{C0C733CC-D741-402C-9714-AAABED977C19}"/>
    <dgm:cxn modelId="{69F23A05-653D-4C08-894A-5D16671692FD}" srcId="{5376DABB-FC88-4BAC-B144-BFEABF156314}" destId="{F0FDD3BE-3E55-44F0-B8CE-E4B4EFC32E43}" srcOrd="1" destOrd="0" parTransId="{ACFBA51A-7FCC-4652-8DE0-6656222D150A}" sibTransId="{73236DBA-5821-49BF-AC8F-E3FE6DE9A75E}"/>
    <dgm:cxn modelId="{52E1E308-0B5A-4791-896A-E0AC5025977D}" srcId="{5376DABB-FC88-4BAC-B144-BFEABF156314}" destId="{E31D0055-336A-4297-B4D8-6CDA8EACC43A}" srcOrd="4" destOrd="0" parTransId="{6ACA3B6F-A485-407F-979C-8154664F1D16}" sibTransId="{647D2F2B-7767-44B5-8A76-6F402C6DE1B3}"/>
    <dgm:cxn modelId="{1092CD09-A0C7-AC4D-87A4-680252928924}" type="presOf" srcId="{F0FDD3BE-3E55-44F0-B8CE-E4B4EFC32E43}" destId="{D50F67E3-392A-7941-8751-CC7A6CEADAA7}" srcOrd="0" destOrd="1" presId="urn:microsoft.com/office/officeart/2005/8/layout/vList2"/>
    <dgm:cxn modelId="{E4682126-E7F1-40BB-882E-B430E2BCA399}" srcId="{3E8AD13F-7DEE-4115-B802-6ADDD8D12863}" destId="{F5DF9FE6-D681-4240-87B8-C07DDB96A1B5}" srcOrd="0" destOrd="0" parTransId="{5E90D43D-BDAB-42F1-B838-2CD5CEFAC129}" sibTransId="{299CFF99-EFCC-4412-8BE4-E6EC7426A13C}"/>
    <dgm:cxn modelId="{C3CB5E2B-3171-C542-9741-A6A98D1DF003}" type="presOf" srcId="{33302C13-D5F5-4214-8A4D-9D4C2F85C7DA}" destId="{E76E9DEF-2152-694D-8FFC-28B432DA62A2}" srcOrd="0" destOrd="0" presId="urn:microsoft.com/office/officeart/2005/8/layout/vList2"/>
    <dgm:cxn modelId="{263D3C2C-0337-A048-BAFC-B3C01B168049}" type="presOf" srcId="{AA43F304-D837-41DF-BCED-2AB48BCF0A1D}" destId="{D50F67E3-392A-7941-8751-CC7A6CEADAA7}" srcOrd="0" destOrd="3" presId="urn:microsoft.com/office/officeart/2005/8/layout/vList2"/>
    <dgm:cxn modelId="{10D75D39-2A4A-2649-805E-49CB052BC59C}" type="presOf" srcId="{7F0BCA4A-9C3B-42EF-93F2-3B25A1942CC2}" destId="{D50F67E3-392A-7941-8751-CC7A6CEADAA7}" srcOrd="0" destOrd="2" presId="urn:microsoft.com/office/officeart/2005/8/layout/vList2"/>
    <dgm:cxn modelId="{3B9B723B-4660-4048-8E85-E89BD3AB1471}" type="presOf" srcId="{FDB65E4B-9D83-4E91-B9E1-F6602F0C830C}" destId="{D50F67E3-392A-7941-8751-CC7A6CEADAA7}" srcOrd="0" destOrd="0" presId="urn:microsoft.com/office/officeart/2005/8/layout/vList2"/>
    <dgm:cxn modelId="{97EAFD3C-E9F1-E949-B963-57E1530935A0}" type="presOf" srcId="{5376DABB-FC88-4BAC-B144-BFEABF156314}" destId="{9A28ACA8-E736-6A48-9299-BBA5A560A30B}" srcOrd="0" destOrd="0" presId="urn:microsoft.com/office/officeart/2005/8/layout/vList2"/>
    <dgm:cxn modelId="{19460B5D-AB57-D74E-8747-8485F559199D}" type="presOf" srcId="{E31D0055-336A-4297-B4D8-6CDA8EACC43A}" destId="{D50F67E3-392A-7941-8751-CC7A6CEADAA7}" srcOrd="0" destOrd="4" presId="urn:microsoft.com/office/officeart/2005/8/layout/vList2"/>
    <dgm:cxn modelId="{F746EC65-85E5-CB4B-8C4B-5FEFFC8BBF2C}" type="presOf" srcId="{A8247823-C97B-4338-B24A-45650E0060D6}" destId="{E8E1E347-DC44-C74C-93B5-C243873FF8BD}" srcOrd="0" destOrd="0" presId="urn:microsoft.com/office/officeart/2005/8/layout/vList2"/>
    <dgm:cxn modelId="{03F6CD73-E74E-4464-8D10-CDB56816057F}" srcId="{5376DABB-FC88-4BAC-B144-BFEABF156314}" destId="{7F0BCA4A-9C3B-42EF-93F2-3B25A1942CC2}" srcOrd="2" destOrd="0" parTransId="{C5A0DECF-C3E5-43F2-B734-467C798DC997}" sibTransId="{AC1E0B38-DB86-4054-A57F-9D0179C1F2D4}"/>
    <dgm:cxn modelId="{EA635181-8FF8-0144-8D83-06EA9AF67BF9}" type="presOf" srcId="{B62FF80A-565A-40F6-86E3-53C81916DBF4}" destId="{2F1B6C33-7B63-DA4E-BCD7-9687BAA5AAA7}" srcOrd="0" destOrd="0" presId="urn:microsoft.com/office/officeart/2005/8/layout/vList2"/>
    <dgm:cxn modelId="{EC45BF84-0F58-4D2D-8E04-71E72D9BBA74}" srcId="{5376DABB-FC88-4BAC-B144-BFEABF156314}" destId="{AA43F304-D837-41DF-BCED-2AB48BCF0A1D}" srcOrd="3" destOrd="0" parTransId="{199242C1-1D04-475C-9398-782300D56D19}" sibTransId="{7480A4A4-2904-4E1F-A3A0-553AE90A0C93}"/>
    <dgm:cxn modelId="{74DD24B6-5BDC-4742-8873-B322AF7AB42F}" type="presOf" srcId="{3E8AD13F-7DEE-4115-B802-6ADDD8D12863}" destId="{8B91D464-B077-F147-B7CB-4749D526861A}" srcOrd="0" destOrd="0" presId="urn:microsoft.com/office/officeart/2005/8/layout/vList2"/>
    <dgm:cxn modelId="{9F184DB9-40E5-42E3-AC50-B8A3D9D8CEC5}" srcId="{B62FF80A-565A-40F6-86E3-53C81916DBF4}" destId="{3E8AD13F-7DEE-4115-B802-6ADDD8D12863}" srcOrd="1" destOrd="0" parTransId="{A5CF6228-489B-41E8-A0B2-97D4A404D532}" sibTransId="{01B9FE53-29EA-40F1-A964-872F5276C20E}"/>
    <dgm:cxn modelId="{6FB07ABC-C7E4-A846-82CE-56CE23373602}" type="presOf" srcId="{F5DF9FE6-D681-4240-87B8-C07DDB96A1B5}" destId="{C3CA2AB2-901B-4047-B204-E4C8A279A987}" srcOrd="0" destOrd="0" presId="urn:microsoft.com/office/officeart/2005/8/layout/vList2"/>
    <dgm:cxn modelId="{485DA2D2-698F-42ED-9457-3A2FD2DF181D}" srcId="{A8247823-C97B-4338-B24A-45650E0060D6}" destId="{33302C13-D5F5-4214-8A4D-9D4C2F85C7DA}" srcOrd="0" destOrd="0" parTransId="{60CEA5CF-6176-4DEA-B119-48025FB1349A}" sibTransId="{141EFAD9-CE11-45D9-AC00-9BBF5B2F11C5}"/>
    <dgm:cxn modelId="{4F794EEB-1614-480C-BC4B-4AB5DE616ABE}" srcId="{B62FF80A-565A-40F6-86E3-53C81916DBF4}" destId="{5376DABB-FC88-4BAC-B144-BFEABF156314}" srcOrd="0" destOrd="0" parTransId="{AABF3779-16FF-49F2-8966-A43891D3156C}" sibTransId="{0A545554-E8F2-43A2-9AD0-D40BB145F38E}"/>
    <dgm:cxn modelId="{E0355AFB-48F3-4EAA-A9FB-F817E1AC5F3C}" srcId="{B62FF80A-565A-40F6-86E3-53C81916DBF4}" destId="{A8247823-C97B-4338-B24A-45650E0060D6}" srcOrd="2" destOrd="0" parTransId="{DC89C982-105F-4E41-82F0-BA3527427794}" sibTransId="{44BB3623-707C-4F45-A11D-AAA0CA7D3AC6}"/>
    <dgm:cxn modelId="{FC17CC1F-8CAF-F34A-8639-283C2245C2A4}" type="presParOf" srcId="{2F1B6C33-7B63-DA4E-BCD7-9687BAA5AAA7}" destId="{9A28ACA8-E736-6A48-9299-BBA5A560A30B}" srcOrd="0" destOrd="0" presId="urn:microsoft.com/office/officeart/2005/8/layout/vList2"/>
    <dgm:cxn modelId="{F74ED7C3-79E6-A64F-8BF2-A95E3C619C8C}" type="presParOf" srcId="{2F1B6C33-7B63-DA4E-BCD7-9687BAA5AAA7}" destId="{D50F67E3-392A-7941-8751-CC7A6CEADAA7}" srcOrd="1" destOrd="0" presId="urn:microsoft.com/office/officeart/2005/8/layout/vList2"/>
    <dgm:cxn modelId="{086625F8-7556-F549-9D59-0089D7E56C59}" type="presParOf" srcId="{2F1B6C33-7B63-DA4E-BCD7-9687BAA5AAA7}" destId="{8B91D464-B077-F147-B7CB-4749D526861A}" srcOrd="2" destOrd="0" presId="urn:microsoft.com/office/officeart/2005/8/layout/vList2"/>
    <dgm:cxn modelId="{BC4B5E05-E31E-AC44-8988-F4CBB4CBF8AB}" type="presParOf" srcId="{2F1B6C33-7B63-DA4E-BCD7-9687BAA5AAA7}" destId="{C3CA2AB2-901B-4047-B204-E4C8A279A987}" srcOrd="3" destOrd="0" presId="urn:microsoft.com/office/officeart/2005/8/layout/vList2"/>
    <dgm:cxn modelId="{9F33FA0A-5698-2146-A6AC-05CADB1AF99A}" type="presParOf" srcId="{2F1B6C33-7B63-DA4E-BCD7-9687BAA5AAA7}" destId="{E8E1E347-DC44-C74C-93B5-C243873FF8BD}" srcOrd="4" destOrd="0" presId="urn:microsoft.com/office/officeart/2005/8/layout/vList2"/>
    <dgm:cxn modelId="{1A14DE68-3E0E-ED4D-89C5-A75C58B5164A}" type="presParOf" srcId="{2F1B6C33-7B63-DA4E-BCD7-9687BAA5AAA7}" destId="{E76E9DEF-2152-694D-8FFC-28B432DA62A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A4D05A-B3C6-4921-9349-6968E5BB4F52}"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8A5713F-5FA9-431C-81BA-0D6C7BE9D885}">
      <dgm:prSet custT="1"/>
      <dgm:spPr/>
      <dgm:t>
        <a:bodyPr/>
        <a:lstStyle/>
        <a:p>
          <a:pPr>
            <a:defRPr b="1"/>
          </a:pPr>
          <a:r>
            <a:rPr lang="en-US" sz="2400" dirty="0"/>
            <a:t>Biological factors</a:t>
          </a:r>
        </a:p>
      </dgm:t>
    </dgm:pt>
    <dgm:pt modelId="{71957699-E6B1-486A-82A6-D1E19704088B}" type="parTrans" cxnId="{25CF1C43-3426-42BF-B772-710EDAA708C5}">
      <dgm:prSet/>
      <dgm:spPr/>
      <dgm:t>
        <a:bodyPr/>
        <a:lstStyle/>
        <a:p>
          <a:endParaRPr lang="en-US"/>
        </a:p>
      </dgm:t>
    </dgm:pt>
    <dgm:pt modelId="{25F27326-50E3-4924-B6C1-584EA04C83CF}" type="sibTrans" cxnId="{25CF1C43-3426-42BF-B772-710EDAA708C5}">
      <dgm:prSet/>
      <dgm:spPr/>
      <dgm:t>
        <a:bodyPr/>
        <a:lstStyle/>
        <a:p>
          <a:endParaRPr lang="en-US"/>
        </a:p>
      </dgm:t>
    </dgm:pt>
    <dgm:pt modelId="{21FA7457-FE56-4E6D-A224-2439DC7F8732}">
      <dgm:prSet custT="1"/>
      <dgm:spPr/>
      <dgm:t>
        <a:bodyPr/>
        <a:lstStyle/>
        <a:p>
          <a:pPr>
            <a:buClr>
              <a:schemeClr val="tx1"/>
            </a:buClr>
            <a:buFont typeface="Courier New" panose="02070309020205020404" pitchFamily="49" charset="0"/>
            <a:buChar char="o"/>
          </a:pPr>
          <a:r>
            <a:rPr lang="en-US" sz="2400" dirty="0"/>
            <a:t>Genetics	</a:t>
          </a:r>
        </a:p>
      </dgm:t>
    </dgm:pt>
    <dgm:pt modelId="{DB5DB641-B139-431C-9CF2-C2D59D4C268C}" type="parTrans" cxnId="{A85198FF-5FF4-4928-83BF-95A9ADC16B65}">
      <dgm:prSet/>
      <dgm:spPr/>
      <dgm:t>
        <a:bodyPr/>
        <a:lstStyle/>
        <a:p>
          <a:endParaRPr lang="en-US"/>
        </a:p>
      </dgm:t>
    </dgm:pt>
    <dgm:pt modelId="{4D705BB0-D46A-46C7-871F-F34183A3AC20}" type="sibTrans" cxnId="{A85198FF-5FF4-4928-83BF-95A9ADC16B65}">
      <dgm:prSet/>
      <dgm:spPr/>
      <dgm:t>
        <a:bodyPr/>
        <a:lstStyle/>
        <a:p>
          <a:endParaRPr lang="en-US"/>
        </a:p>
      </dgm:t>
    </dgm:pt>
    <dgm:pt modelId="{CCE71FBE-394B-4B41-B7C8-0161FCA694AB}">
      <dgm:prSet custT="1"/>
      <dgm:spPr/>
      <dgm:t>
        <a:bodyPr/>
        <a:lstStyle/>
        <a:p>
          <a:pPr>
            <a:buClr>
              <a:schemeClr val="tx1"/>
            </a:buClr>
            <a:buFont typeface="Courier New" panose="02070309020205020404" pitchFamily="49" charset="0"/>
            <a:buChar char="o"/>
          </a:pPr>
          <a:r>
            <a:rPr lang="en-US" sz="2400" dirty="0"/>
            <a:t>Neurobiological</a:t>
          </a:r>
        </a:p>
      </dgm:t>
    </dgm:pt>
    <dgm:pt modelId="{A1A98386-1ED9-4908-9B95-8120E9575BAA}" type="parTrans" cxnId="{14B1141A-52E9-40EE-8288-AFDF14B6F8D1}">
      <dgm:prSet/>
      <dgm:spPr/>
      <dgm:t>
        <a:bodyPr/>
        <a:lstStyle/>
        <a:p>
          <a:endParaRPr lang="en-US"/>
        </a:p>
      </dgm:t>
    </dgm:pt>
    <dgm:pt modelId="{7F9411CC-E871-4EFD-9AA2-CFFE3A56AD80}" type="sibTrans" cxnId="{14B1141A-52E9-40EE-8288-AFDF14B6F8D1}">
      <dgm:prSet/>
      <dgm:spPr/>
      <dgm:t>
        <a:bodyPr/>
        <a:lstStyle/>
        <a:p>
          <a:endParaRPr lang="en-US"/>
        </a:p>
      </dgm:t>
    </dgm:pt>
    <dgm:pt modelId="{81525F6D-BC7C-4AAB-94AB-886D3AFCDA8F}">
      <dgm:prSet custT="1"/>
      <dgm:spPr/>
      <dgm:t>
        <a:bodyPr/>
        <a:lstStyle/>
        <a:p>
          <a:pPr>
            <a:defRPr b="1"/>
          </a:pPr>
          <a:r>
            <a:rPr lang="en-US" sz="2400"/>
            <a:t>Cognitive factors</a:t>
          </a:r>
        </a:p>
      </dgm:t>
    </dgm:pt>
    <dgm:pt modelId="{6940A8E1-AC0F-468C-9098-6A1741402235}" type="parTrans" cxnId="{2601B5EE-5FDC-48E1-AAE7-409BFE1E5180}">
      <dgm:prSet/>
      <dgm:spPr/>
      <dgm:t>
        <a:bodyPr/>
        <a:lstStyle/>
        <a:p>
          <a:endParaRPr lang="en-US"/>
        </a:p>
      </dgm:t>
    </dgm:pt>
    <dgm:pt modelId="{5C3FB9A1-6C25-42CA-97E5-5D49B354F1A5}" type="sibTrans" cxnId="{2601B5EE-5FDC-48E1-AAE7-409BFE1E5180}">
      <dgm:prSet/>
      <dgm:spPr/>
      <dgm:t>
        <a:bodyPr/>
        <a:lstStyle/>
        <a:p>
          <a:endParaRPr lang="en-US"/>
        </a:p>
      </dgm:t>
    </dgm:pt>
    <dgm:pt modelId="{C00362C0-FCEB-4FD7-8BE3-EB921785CAF7}">
      <dgm:prSet custT="1"/>
      <dgm:spPr/>
      <dgm:t>
        <a:bodyPr/>
        <a:lstStyle/>
        <a:p>
          <a:pPr>
            <a:defRPr b="1"/>
          </a:pPr>
          <a:r>
            <a:rPr lang="en-US" sz="2400" dirty="0"/>
            <a:t>Environmental factors</a:t>
          </a:r>
        </a:p>
      </dgm:t>
    </dgm:pt>
    <dgm:pt modelId="{24C813F4-3EA6-437D-B5B5-AE0AD3A8DFA5}" type="parTrans" cxnId="{9BC48F87-8C65-46E6-9A4E-5C494E8F6C5D}">
      <dgm:prSet/>
      <dgm:spPr/>
      <dgm:t>
        <a:bodyPr/>
        <a:lstStyle/>
        <a:p>
          <a:endParaRPr lang="en-US"/>
        </a:p>
      </dgm:t>
    </dgm:pt>
    <dgm:pt modelId="{DDC9528D-38B2-4371-881E-EB6A7E4042FC}" type="sibTrans" cxnId="{9BC48F87-8C65-46E6-9A4E-5C494E8F6C5D}">
      <dgm:prSet/>
      <dgm:spPr/>
      <dgm:t>
        <a:bodyPr/>
        <a:lstStyle/>
        <a:p>
          <a:endParaRPr lang="en-US"/>
        </a:p>
      </dgm:t>
    </dgm:pt>
    <dgm:pt modelId="{566DAA44-08A5-4701-BE06-CCBDC5864393}" type="pres">
      <dgm:prSet presAssocID="{7CA4D05A-B3C6-4921-9349-6968E5BB4F52}" presName="root" presStyleCnt="0">
        <dgm:presLayoutVars>
          <dgm:dir/>
          <dgm:resizeHandles val="exact"/>
        </dgm:presLayoutVars>
      </dgm:prSet>
      <dgm:spPr/>
    </dgm:pt>
    <dgm:pt modelId="{AC1A3BC4-E4E9-4745-BA07-F30F673563BC}" type="pres">
      <dgm:prSet presAssocID="{48A5713F-5FA9-431C-81BA-0D6C7BE9D885}" presName="compNode" presStyleCnt="0"/>
      <dgm:spPr/>
    </dgm:pt>
    <dgm:pt modelId="{6B91F3CB-4EE1-4428-9CE7-D2A63EA2A25A}" type="pres">
      <dgm:prSet presAssocID="{48A5713F-5FA9-431C-81BA-0D6C7BE9D8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8804850-2B31-4A71-A3F1-75DAE4B984E5}" type="pres">
      <dgm:prSet presAssocID="{48A5713F-5FA9-431C-81BA-0D6C7BE9D885}" presName="iconSpace" presStyleCnt="0"/>
      <dgm:spPr/>
    </dgm:pt>
    <dgm:pt modelId="{E4E03912-7D15-413D-808D-771792E809B0}" type="pres">
      <dgm:prSet presAssocID="{48A5713F-5FA9-431C-81BA-0D6C7BE9D885}" presName="parTx" presStyleLbl="revTx" presStyleIdx="0" presStyleCnt="6">
        <dgm:presLayoutVars>
          <dgm:chMax val="0"/>
          <dgm:chPref val="0"/>
        </dgm:presLayoutVars>
      </dgm:prSet>
      <dgm:spPr/>
    </dgm:pt>
    <dgm:pt modelId="{BEA772FC-34EB-4483-A1C7-BD9820B20463}" type="pres">
      <dgm:prSet presAssocID="{48A5713F-5FA9-431C-81BA-0D6C7BE9D885}" presName="txSpace" presStyleCnt="0"/>
      <dgm:spPr/>
    </dgm:pt>
    <dgm:pt modelId="{4C695AD2-6CD7-4E24-A30E-793D6181A865}" type="pres">
      <dgm:prSet presAssocID="{48A5713F-5FA9-431C-81BA-0D6C7BE9D885}" presName="desTx" presStyleLbl="revTx" presStyleIdx="1" presStyleCnt="6">
        <dgm:presLayoutVars/>
      </dgm:prSet>
      <dgm:spPr/>
    </dgm:pt>
    <dgm:pt modelId="{96437EE9-A95F-49DB-A2B8-68AD4FC72309}" type="pres">
      <dgm:prSet presAssocID="{25F27326-50E3-4924-B6C1-584EA04C83CF}" presName="sibTrans" presStyleCnt="0"/>
      <dgm:spPr/>
    </dgm:pt>
    <dgm:pt modelId="{7FF9EA2C-D8DF-4536-8D8D-CE1E04955A3A}" type="pres">
      <dgm:prSet presAssocID="{81525F6D-BC7C-4AAB-94AB-886D3AFCDA8F}" presName="compNode" presStyleCnt="0"/>
      <dgm:spPr/>
    </dgm:pt>
    <dgm:pt modelId="{26E03673-4C6A-4E0F-B90C-C2E0D70668C7}" type="pres">
      <dgm:prSet presAssocID="{81525F6D-BC7C-4AAB-94AB-886D3AFCDA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5055070-65E9-44B5-86E9-81DCBF64910D}" type="pres">
      <dgm:prSet presAssocID="{81525F6D-BC7C-4AAB-94AB-886D3AFCDA8F}" presName="iconSpace" presStyleCnt="0"/>
      <dgm:spPr/>
    </dgm:pt>
    <dgm:pt modelId="{3A67E17C-2858-45BD-8FD8-ACEB2500354F}" type="pres">
      <dgm:prSet presAssocID="{81525F6D-BC7C-4AAB-94AB-886D3AFCDA8F}" presName="parTx" presStyleLbl="revTx" presStyleIdx="2" presStyleCnt="6">
        <dgm:presLayoutVars>
          <dgm:chMax val="0"/>
          <dgm:chPref val="0"/>
        </dgm:presLayoutVars>
      </dgm:prSet>
      <dgm:spPr/>
    </dgm:pt>
    <dgm:pt modelId="{71369DF0-7C18-43B9-80BB-BDC131AEE05D}" type="pres">
      <dgm:prSet presAssocID="{81525F6D-BC7C-4AAB-94AB-886D3AFCDA8F}" presName="txSpace" presStyleCnt="0"/>
      <dgm:spPr/>
    </dgm:pt>
    <dgm:pt modelId="{4E1A40FD-6DFF-4920-A344-7C5481E77B95}" type="pres">
      <dgm:prSet presAssocID="{81525F6D-BC7C-4AAB-94AB-886D3AFCDA8F}" presName="desTx" presStyleLbl="revTx" presStyleIdx="3" presStyleCnt="6">
        <dgm:presLayoutVars/>
      </dgm:prSet>
      <dgm:spPr/>
    </dgm:pt>
    <dgm:pt modelId="{34F41386-4225-475D-ABFF-8C33E989D77F}" type="pres">
      <dgm:prSet presAssocID="{5C3FB9A1-6C25-42CA-97E5-5D49B354F1A5}" presName="sibTrans" presStyleCnt="0"/>
      <dgm:spPr/>
    </dgm:pt>
    <dgm:pt modelId="{A016A3BC-D078-44DB-8E10-DFCD6EA5EFF7}" type="pres">
      <dgm:prSet presAssocID="{C00362C0-FCEB-4FD7-8BE3-EB921785CAF7}" presName="compNode" presStyleCnt="0"/>
      <dgm:spPr/>
    </dgm:pt>
    <dgm:pt modelId="{27BC6EBF-A5F3-49BB-9178-5E744DD10C65}" type="pres">
      <dgm:prSet presAssocID="{C00362C0-FCEB-4FD7-8BE3-EB921785CA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6218E554-AC54-4222-A18F-CF85795BFC1A}" type="pres">
      <dgm:prSet presAssocID="{C00362C0-FCEB-4FD7-8BE3-EB921785CAF7}" presName="iconSpace" presStyleCnt="0"/>
      <dgm:spPr/>
    </dgm:pt>
    <dgm:pt modelId="{89BBB851-C4A8-418E-A1C0-E072D8496C3C}" type="pres">
      <dgm:prSet presAssocID="{C00362C0-FCEB-4FD7-8BE3-EB921785CAF7}" presName="parTx" presStyleLbl="revTx" presStyleIdx="4" presStyleCnt="6">
        <dgm:presLayoutVars>
          <dgm:chMax val="0"/>
          <dgm:chPref val="0"/>
        </dgm:presLayoutVars>
      </dgm:prSet>
      <dgm:spPr/>
    </dgm:pt>
    <dgm:pt modelId="{65F4E1C3-45B8-47A8-A047-533E737678BA}" type="pres">
      <dgm:prSet presAssocID="{C00362C0-FCEB-4FD7-8BE3-EB921785CAF7}" presName="txSpace" presStyleCnt="0"/>
      <dgm:spPr/>
    </dgm:pt>
    <dgm:pt modelId="{C8B87224-41B3-4AFB-B48D-D8DC7A557D5A}" type="pres">
      <dgm:prSet presAssocID="{C00362C0-FCEB-4FD7-8BE3-EB921785CAF7}" presName="desTx" presStyleLbl="revTx" presStyleIdx="5" presStyleCnt="6">
        <dgm:presLayoutVars/>
      </dgm:prSet>
      <dgm:spPr/>
    </dgm:pt>
  </dgm:ptLst>
  <dgm:cxnLst>
    <dgm:cxn modelId="{14B1141A-52E9-40EE-8288-AFDF14B6F8D1}" srcId="{48A5713F-5FA9-431C-81BA-0D6C7BE9D885}" destId="{CCE71FBE-394B-4B41-B7C8-0161FCA694AB}" srcOrd="1" destOrd="0" parTransId="{A1A98386-1ED9-4908-9B95-8120E9575BAA}" sibTransId="{7F9411CC-E871-4EFD-9AA2-CFFE3A56AD80}"/>
    <dgm:cxn modelId="{25CF1C43-3426-42BF-B772-710EDAA708C5}" srcId="{7CA4D05A-B3C6-4921-9349-6968E5BB4F52}" destId="{48A5713F-5FA9-431C-81BA-0D6C7BE9D885}" srcOrd="0" destOrd="0" parTransId="{71957699-E6B1-486A-82A6-D1E19704088B}" sibTransId="{25F27326-50E3-4924-B6C1-584EA04C83CF}"/>
    <dgm:cxn modelId="{DFDBFE5A-4602-43CE-A991-5009028F3BF0}" type="presOf" srcId="{7CA4D05A-B3C6-4921-9349-6968E5BB4F52}" destId="{566DAA44-08A5-4701-BE06-CCBDC5864393}" srcOrd="0" destOrd="0" presId="urn:microsoft.com/office/officeart/2018/5/layout/CenteredIconLabelDescriptionList"/>
    <dgm:cxn modelId="{C9E0D97A-728E-41C2-9097-36F764755295}" type="presOf" srcId="{C00362C0-FCEB-4FD7-8BE3-EB921785CAF7}" destId="{89BBB851-C4A8-418E-A1C0-E072D8496C3C}" srcOrd="0" destOrd="0" presId="urn:microsoft.com/office/officeart/2018/5/layout/CenteredIconLabelDescriptionList"/>
    <dgm:cxn modelId="{9BC48F87-8C65-46E6-9A4E-5C494E8F6C5D}" srcId="{7CA4D05A-B3C6-4921-9349-6968E5BB4F52}" destId="{C00362C0-FCEB-4FD7-8BE3-EB921785CAF7}" srcOrd="2" destOrd="0" parTransId="{24C813F4-3EA6-437D-B5B5-AE0AD3A8DFA5}" sibTransId="{DDC9528D-38B2-4371-881E-EB6A7E4042FC}"/>
    <dgm:cxn modelId="{BE8F469F-45BF-4F03-8B53-4F3A55278520}" type="presOf" srcId="{CCE71FBE-394B-4B41-B7C8-0161FCA694AB}" destId="{4C695AD2-6CD7-4E24-A30E-793D6181A865}" srcOrd="0" destOrd="1" presId="urn:microsoft.com/office/officeart/2018/5/layout/CenteredIconLabelDescriptionList"/>
    <dgm:cxn modelId="{39C191A8-93FD-48B0-9184-84E7B1F3CE27}" type="presOf" srcId="{48A5713F-5FA9-431C-81BA-0D6C7BE9D885}" destId="{E4E03912-7D15-413D-808D-771792E809B0}" srcOrd="0" destOrd="0" presId="urn:microsoft.com/office/officeart/2018/5/layout/CenteredIconLabelDescriptionList"/>
    <dgm:cxn modelId="{5F2785AF-492A-4E6E-A3B1-DBE44CFF4650}" type="presOf" srcId="{81525F6D-BC7C-4AAB-94AB-886D3AFCDA8F}" destId="{3A67E17C-2858-45BD-8FD8-ACEB2500354F}" srcOrd="0" destOrd="0" presId="urn:microsoft.com/office/officeart/2018/5/layout/CenteredIconLabelDescriptionList"/>
    <dgm:cxn modelId="{90E5C9E1-7AF9-4FDF-BC3E-6361EAA96D17}" type="presOf" srcId="{21FA7457-FE56-4E6D-A224-2439DC7F8732}" destId="{4C695AD2-6CD7-4E24-A30E-793D6181A865}" srcOrd="0" destOrd="0" presId="urn:microsoft.com/office/officeart/2018/5/layout/CenteredIconLabelDescriptionList"/>
    <dgm:cxn modelId="{2601B5EE-5FDC-48E1-AAE7-409BFE1E5180}" srcId="{7CA4D05A-B3C6-4921-9349-6968E5BB4F52}" destId="{81525F6D-BC7C-4AAB-94AB-886D3AFCDA8F}" srcOrd="1" destOrd="0" parTransId="{6940A8E1-AC0F-468C-9098-6A1741402235}" sibTransId="{5C3FB9A1-6C25-42CA-97E5-5D49B354F1A5}"/>
    <dgm:cxn modelId="{A85198FF-5FF4-4928-83BF-95A9ADC16B65}" srcId="{48A5713F-5FA9-431C-81BA-0D6C7BE9D885}" destId="{21FA7457-FE56-4E6D-A224-2439DC7F8732}" srcOrd="0" destOrd="0" parTransId="{DB5DB641-B139-431C-9CF2-C2D59D4C268C}" sibTransId="{4D705BB0-D46A-46C7-871F-F34183A3AC20}"/>
    <dgm:cxn modelId="{D42DC036-A914-4EC1-9F65-8128CD07928A}" type="presParOf" srcId="{566DAA44-08A5-4701-BE06-CCBDC5864393}" destId="{AC1A3BC4-E4E9-4745-BA07-F30F673563BC}" srcOrd="0" destOrd="0" presId="urn:microsoft.com/office/officeart/2018/5/layout/CenteredIconLabelDescriptionList"/>
    <dgm:cxn modelId="{38D8ED0E-E99D-4C01-9741-35B394EC536B}" type="presParOf" srcId="{AC1A3BC4-E4E9-4745-BA07-F30F673563BC}" destId="{6B91F3CB-4EE1-4428-9CE7-D2A63EA2A25A}" srcOrd="0" destOrd="0" presId="urn:microsoft.com/office/officeart/2018/5/layout/CenteredIconLabelDescriptionList"/>
    <dgm:cxn modelId="{14C6F0DB-2EA9-4E8E-96F4-F33E105C1CC7}" type="presParOf" srcId="{AC1A3BC4-E4E9-4745-BA07-F30F673563BC}" destId="{18804850-2B31-4A71-A3F1-75DAE4B984E5}" srcOrd="1" destOrd="0" presId="urn:microsoft.com/office/officeart/2018/5/layout/CenteredIconLabelDescriptionList"/>
    <dgm:cxn modelId="{8F9109EF-ED82-49F5-833F-73634F616490}" type="presParOf" srcId="{AC1A3BC4-E4E9-4745-BA07-F30F673563BC}" destId="{E4E03912-7D15-413D-808D-771792E809B0}" srcOrd="2" destOrd="0" presId="urn:microsoft.com/office/officeart/2018/5/layout/CenteredIconLabelDescriptionList"/>
    <dgm:cxn modelId="{19B4204F-E3A9-4B5F-90F8-71247E7A14D8}" type="presParOf" srcId="{AC1A3BC4-E4E9-4745-BA07-F30F673563BC}" destId="{BEA772FC-34EB-4483-A1C7-BD9820B20463}" srcOrd="3" destOrd="0" presId="urn:microsoft.com/office/officeart/2018/5/layout/CenteredIconLabelDescriptionList"/>
    <dgm:cxn modelId="{99B4C2DF-6A26-4DA1-BC95-3EEA9CC4BA6A}" type="presParOf" srcId="{AC1A3BC4-E4E9-4745-BA07-F30F673563BC}" destId="{4C695AD2-6CD7-4E24-A30E-793D6181A865}" srcOrd="4" destOrd="0" presId="urn:microsoft.com/office/officeart/2018/5/layout/CenteredIconLabelDescriptionList"/>
    <dgm:cxn modelId="{56C0A351-431B-401A-A47B-3EAD64C4A987}" type="presParOf" srcId="{566DAA44-08A5-4701-BE06-CCBDC5864393}" destId="{96437EE9-A95F-49DB-A2B8-68AD4FC72309}" srcOrd="1" destOrd="0" presId="urn:microsoft.com/office/officeart/2018/5/layout/CenteredIconLabelDescriptionList"/>
    <dgm:cxn modelId="{A7AE5697-778D-4FA6-97B2-2B24FB987AFC}" type="presParOf" srcId="{566DAA44-08A5-4701-BE06-CCBDC5864393}" destId="{7FF9EA2C-D8DF-4536-8D8D-CE1E04955A3A}" srcOrd="2" destOrd="0" presId="urn:microsoft.com/office/officeart/2018/5/layout/CenteredIconLabelDescriptionList"/>
    <dgm:cxn modelId="{670247F5-0F48-4C50-BD4E-36FA6A4BD266}" type="presParOf" srcId="{7FF9EA2C-D8DF-4536-8D8D-CE1E04955A3A}" destId="{26E03673-4C6A-4E0F-B90C-C2E0D70668C7}" srcOrd="0" destOrd="0" presId="urn:microsoft.com/office/officeart/2018/5/layout/CenteredIconLabelDescriptionList"/>
    <dgm:cxn modelId="{D3A24338-3380-40A5-9C7F-B6DA8334D1CE}" type="presParOf" srcId="{7FF9EA2C-D8DF-4536-8D8D-CE1E04955A3A}" destId="{65055070-65E9-44B5-86E9-81DCBF64910D}" srcOrd="1" destOrd="0" presId="urn:microsoft.com/office/officeart/2018/5/layout/CenteredIconLabelDescriptionList"/>
    <dgm:cxn modelId="{E5616A28-C97A-4BEC-A2B2-2B37913A7540}" type="presParOf" srcId="{7FF9EA2C-D8DF-4536-8D8D-CE1E04955A3A}" destId="{3A67E17C-2858-45BD-8FD8-ACEB2500354F}" srcOrd="2" destOrd="0" presId="urn:microsoft.com/office/officeart/2018/5/layout/CenteredIconLabelDescriptionList"/>
    <dgm:cxn modelId="{559D9F6D-92AB-4413-A710-86D6653052CA}" type="presParOf" srcId="{7FF9EA2C-D8DF-4536-8D8D-CE1E04955A3A}" destId="{71369DF0-7C18-43B9-80BB-BDC131AEE05D}" srcOrd="3" destOrd="0" presId="urn:microsoft.com/office/officeart/2018/5/layout/CenteredIconLabelDescriptionList"/>
    <dgm:cxn modelId="{032F35AF-56B9-4277-96EF-C32061F0C63F}" type="presParOf" srcId="{7FF9EA2C-D8DF-4536-8D8D-CE1E04955A3A}" destId="{4E1A40FD-6DFF-4920-A344-7C5481E77B95}" srcOrd="4" destOrd="0" presId="urn:microsoft.com/office/officeart/2018/5/layout/CenteredIconLabelDescriptionList"/>
    <dgm:cxn modelId="{AAD6884D-87C6-4FE6-9024-A9E50B15FD12}" type="presParOf" srcId="{566DAA44-08A5-4701-BE06-CCBDC5864393}" destId="{34F41386-4225-475D-ABFF-8C33E989D77F}" srcOrd="3" destOrd="0" presId="urn:microsoft.com/office/officeart/2018/5/layout/CenteredIconLabelDescriptionList"/>
    <dgm:cxn modelId="{7832DDD1-ECB4-4F4B-8583-67F12CAAC4A1}" type="presParOf" srcId="{566DAA44-08A5-4701-BE06-CCBDC5864393}" destId="{A016A3BC-D078-44DB-8E10-DFCD6EA5EFF7}" srcOrd="4" destOrd="0" presId="urn:microsoft.com/office/officeart/2018/5/layout/CenteredIconLabelDescriptionList"/>
    <dgm:cxn modelId="{28B29A1A-0F25-452C-AA50-1442422E08EF}" type="presParOf" srcId="{A016A3BC-D078-44DB-8E10-DFCD6EA5EFF7}" destId="{27BC6EBF-A5F3-49BB-9178-5E744DD10C65}" srcOrd="0" destOrd="0" presId="urn:microsoft.com/office/officeart/2018/5/layout/CenteredIconLabelDescriptionList"/>
    <dgm:cxn modelId="{0A96D94F-2A49-4867-B764-54F2D97AFA97}" type="presParOf" srcId="{A016A3BC-D078-44DB-8E10-DFCD6EA5EFF7}" destId="{6218E554-AC54-4222-A18F-CF85795BFC1A}" srcOrd="1" destOrd="0" presId="urn:microsoft.com/office/officeart/2018/5/layout/CenteredIconLabelDescriptionList"/>
    <dgm:cxn modelId="{E4CB53BC-F256-46A7-9F38-9F93F902756E}" type="presParOf" srcId="{A016A3BC-D078-44DB-8E10-DFCD6EA5EFF7}" destId="{89BBB851-C4A8-418E-A1C0-E072D8496C3C}" srcOrd="2" destOrd="0" presId="urn:microsoft.com/office/officeart/2018/5/layout/CenteredIconLabelDescriptionList"/>
    <dgm:cxn modelId="{190EA973-AC5F-4147-8B52-ADC5D87EE403}" type="presParOf" srcId="{A016A3BC-D078-44DB-8E10-DFCD6EA5EFF7}" destId="{65F4E1C3-45B8-47A8-A047-533E737678BA}" srcOrd="3" destOrd="0" presId="urn:microsoft.com/office/officeart/2018/5/layout/CenteredIconLabelDescriptionList"/>
    <dgm:cxn modelId="{2C862DD9-2D23-477F-BF8B-6F5A02DE40D5}" type="presParOf" srcId="{A016A3BC-D078-44DB-8E10-DFCD6EA5EFF7}" destId="{C8B87224-41B3-4AFB-B48D-D8DC7A557D5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818FECD-AE54-477D-8AB3-526B93CCE016}"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D287DD62-9A8A-4430-B7AC-07B7464A3C57}">
      <dgm:prSet/>
      <dgm:spPr/>
      <dgm:t>
        <a:bodyPr/>
        <a:lstStyle/>
        <a:p>
          <a:r>
            <a:rPr lang="en-US"/>
            <a:t>Assessment</a:t>
          </a:r>
        </a:p>
      </dgm:t>
    </dgm:pt>
    <dgm:pt modelId="{C9920CD4-A0BF-45B1-818B-988151C696C1}" type="parTrans" cxnId="{A5F8464A-256D-448C-B4BA-0A4834BAA2AA}">
      <dgm:prSet/>
      <dgm:spPr/>
      <dgm:t>
        <a:bodyPr/>
        <a:lstStyle/>
        <a:p>
          <a:endParaRPr lang="en-US"/>
        </a:p>
      </dgm:t>
    </dgm:pt>
    <dgm:pt modelId="{5E78E4E6-F91A-4076-8BAA-5E99C5BC58CC}" type="sibTrans" cxnId="{A5F8464A-256D-448C-B4BA-0A4834BAA2AA}">
      <dgm:prSet/>
      <dgm:spPr/>
      <dgm:t>
        <a:bodyPr/>
        <a:lstStyle/>
        <a:p>
          <a:endParaRPr lang="en-US"/>
        </a:p>
      </dgm:t>
    </dgm:pt>
    <dgm:pt modelId="{D5C6528B-DBF4-496B-B5A5-2EA87D3F4450}">
      <dgm:prSet/>
      <dgm:spPr/>
      <dgm:t>
        <a:bodyPr/>
        <a:lstStyle/>
        <a:p>
          <a:r>
            <a:rPr lang="en-US"/>
            <a:t>General assessment</a:t>
          </a:r>
        </a:p>
      </dgm:t>
    </dgm:pt>
    <dgm:pt modelId="{85409B16-39D1-42C9-8C71-10696071BBD3}" type="parTrans" cxnId="{DCACB57C-9C3F-49BA-9DA6-9B60288F4141}">
      <dgm:prSet/>
      <dgm:spPr/>
      <dgm:t>
        <a:bodyPr/>
        <a:lstStyle/>
        <a:p>
          <a:endParaRPr lang="en-US"/>
        </a:p>
      </dgm:t>
    </dgm:pt>
    <dgm:pt modelId="{FDDC6A24-3FEC-44C9-BA75-07079270FDA3}" type="sibTrans" cxnId="{DCACB57C-9C3F-49BA-9DA6-9B60288F4141}">
      <dgm:prSet/>
      <dgm:spPr/>
      <dgm:t>
        <a:bodyPr/>
        <a:lstStyle/>
        <a:p>
          <a:endParaRPr lang="en-US"/>
        </a:p>
      </dgm:t>
    </dgm:pt>
    <dgm:pt modelId="{8E92B5E0-8EBB-4FB5-85FC-5C1A8DCE2DDB}">
      <dgm:prSet/>
      <dgm:spPr/>
      <dgm:t>
        <a:bodyPr/>
        <a:lstStyle/>
        <a:p>
          <a:r>
            <a:rPr lang="en-US"/>
            <a:t>Self assessment</a:t>
          </a:r>
        </a:p>
      </dgm:t>
    </dgm:pt>
    <dgm:pt modelId="{A4A52743-C69A-463F-9DBB-B9DD76F56C3C}" type="parTrans" cxnId="{30E5B114-4AEF-4DC7-B099-2E34C324407B}">
      <dgm:prSet/>
      <dgm:spPr/>
      <dgm:t>
        <a:bodyPr/>
        <a:lstStyle/>
        <a:p>
          <a:endParaRPr lang="en-US"/>
        </a:p>
      </dgm:t>
    </dgm:pt>
    <dgm:pt modelId="{060B8C18-1DE5-4976-AD1C-D45E07259718}" type="sibTrans" cxnId="{30E5B114-4AEF-4DC7-B099-2E34C324407B}">
      <dgm:prSet/>
      <dgm:spPr/>
      <dgm:t>
        <a:bodyPr/>
        <a:lstStyle/>
        <a:p>
          <a:endParaRPr lang="en-US"/>
        </a:p>
      </dgm:t>
    </dgm:pt>
    <dgm:pt modelId="{ABE58083-1A62-4CCA-9C00-ABC628BF1492}">
      <dgm:prSet/>
      <dgm:spPr/>
      <dgm:t>
        <a:bodyPr/>
        <a:lstStyle/>
        <a:p>
          <a:r>
            <a:rPr lang="en-US"/>
            <a:t>Nursing diagnosis</a:t>
          </a:r>
        </a:p>
      </dgm:t>
    </dgm:pt>
    <dgm:pt modelId="{B2E98A43-007C-4B61-BFF5-F106D5D4EC3F}" type="parTrans" cxnId="{579E0D5C-F3BC-437F-8B06-0B2EF257DDDC}">
      <dgm:prSet/>
      <dgm:spPr/>
      <dgm:t>
        <a:bodyPr/>
        <a:lstStyle/>
        <a:p>
          <a:endParaRPr lang="en-US"/>
        </a:p>
      </dgm:t>
    </dgm:pt>
    <dgm:pt modelId="{AB56CB33-1573-411F-8FDD-5875A65E0DCA}" type="sibTrans" cxnId="{579E0D5C-F3BC-437F-8B06-0B2EF257DDDC}">
      <dgm:prSet/>
      <dgm:spPr/>
      <dgm:t>
        <a:bodyPr/>
        <a:lstStyle/>
        <a:p>
          <a:endParaRPr lang="en-US"/>
        </a:p>
      </dgm:t>
    </dgm:pt>
    <dgm:pt modelId="{34118A1D-FB3A-485A-B691-44F33205D7B6}">
      <dgm:prSet/>
      <dgm:spPr/>
      <dgm:t>
        <a:bodyPr/>
        <a:lstStyle/>
        <a:p>
          <a:r>
            <a:rPr lang="en-US"/>
            <a:t>Outcomes identification</a:t>
          </a:r>
        </a:p>
      </dgm:t>
    </dgm:pt>
    <dgm:pt modelId="{BD2F9334-12C3-4262-B445-F234929B8DE5}" type="parTrans" cxnId="{A2F555EF-0482-4249-93C9-E1A9E519579C}">
      <dgm:prSet/>
      <dgm:spPr/>
      <dgm:t>
        <a:bodyPr/>
        <a:lstStyle/>
        <a:p>
          <a:endParaRPr lang="en-US"/>
        </a:p>
      </dgm:t>
    </dgm:pt>
    <dgm:pt modelId="{BF8C4E43-A018-41FD-8114-133A3E042B99}" type="sibTrans" cxnId="{A2F555EF-0482-4249-93C9-E1A9E519579C}">
      <dgm:prSet/>
      <dgm:spPr/>
      <dgm:t>
        <a:bodyPr/>
        <a:lstStyle/>
        <a:p>
          <a:endParaRPr lang="en-US"/>
        </a:p>
      </dgm:t>
    </dgm:pt>
    <dgm:pt modelId="{82DDA4A2-B7BD-3045-BFC6-FF894880F585}" type="pres">
      <dgm:prSet presAssocID="{3818FECD-AE54-477D-8AB3-526B93CCE016}" presName="linear" presStyleCnt="0">
        <dgm:presLayoutVars>
          <dgm:dir/>
          <dgm:animLvl val="lvl"/>
          <dgm:resizeHandles val="exact"/>
        </dgm:presLayoutVars>
      </dgm:prSet>
      <dgm:spPr/>
    </dgm:pt>
    <dgm:pt modelId="{65B08316-0051-2940-8104-68CD2BEAD3DF}" type="pres">
      <dgm:prSet presAssocID="{D287DD62-9A8A-4430-B7AC-07B7464A3C57}" presName="parentLin" presStyleCnt="0"/>
      <dgm:spPr/>
    </dgm:pt>
    <dgm:pt modelId="{5F87072F-001F-7445-BE43-BBC87F4E995A}" type="pres">
      <dgm:prSet presAssocID="{D287DD62-9A8A-4430-B7AC-07B7464A3C57}" presName="parentLeftMargin" presStyleLbl="node1" presStyleIdx="0" presStyleCnt="3"/>
      <dgm:spPr/>
    </dgm:pt>
    <dgm:pt modelId="{5CB71AB0-38E4-F244-90E8-3ACD5548AE25}" type="pres">
      <dgm:prSet presAssocID="{D287DD62-9A8A-4430-B7AC-07B7464A3C57}" presName="parentText" presStyleLbl="node1" presStyleIdx="0" presStyleCnt="3">
        <dgm:presLayoutVars>
          <dgm:chMax val="0"/>
          <dgm:bulletEnabled val="1"/>
        </dgm:presLayoutVars>
      </dgm:prSet>
      <dgm:spPr/>
    </dgm:pt>
    <dgm:pt modelId="{147A60B3-E947-8848-9795-9C1D0E73D409}" type="pres">
      <dgm:prSet presAssocID="{D287DD62-9A8A-4430-B7AC-07B7464A3C57}" presName="negativeSpace" presStyleCnt="0"/>
      <dgm:spPr/>
    </dgm:pt>
    <dgm:pt modelId="{1757504E-527A-0446-8C85-D5CCBABC21DB}" type="pres">
      <dgm:prSet presAssocID="{D287DD62-9A8A-4430-B7AC-07B7464A3C57}" presName="childText" presStyleLbl="conFgAcc1" presStyleIdx="0" presStyleCnt="3">
        <dgm:presLayoutVars>
          <dgm:bulletEnabled val="1"/>
        </dgm:presLayoutVars>
      </dgm:prSet>
      <dgm:spPr/>
    </dgm:pt>
    <dgm:pt modelId="{BB7F0817-8EDF-AC4E-A223-D600FA85EB74}" type="pres">
      <dgm:prSet presAssocID="{5E78E4E6-F91A-4076-8BAA-5E99C5BC58CC}" presName="spaceBetweenRectangles" presStyleCnt="0"/>
      <dgm:spPr/>
    </dgm:pt>
    <dgm:pt modelId="{34B04BDC-9F9E-274B-B04F-C5979E5F6C02}" type="pres">
      <dgm:prSet presAssocID="{ABE58083-1A62-4CCA-9C00-ABC628BF1492}" presName="parentLin" presStyleCnt="0"/>
      <dgm:spPr/>
    </dgm:pt>
    <dgm:pt modelId="{27FE02D5-2FD0-E14F-B125-33A12A0733CB}" type="pres">
      <dgm:prSet presAssocID="{ABE58083-1A62-4CCA-9C00-ABC628BF1492}" presName="parentLeftMargin" presStyleLbl="node1" presStyleIdx="0" presStyleCnt="3"/>
      <dgm:spPr/>
    </dgm:pt>
    <dgm:pt modelId="{81D6941A-6DBF-A341-88F7-882EFD7FDC14}" type="pres">
      <dgm:prSet presAssocID="{ABE58083-1A62-4CCA-9C00-ABC628BF1492}" presName="parentText" presStyleLbl="node1" presStyleIdx="1" presStyleCnt="3">
        <dgm:presLayoutVars>
          <dgm:chMax val="0"/>
          <dgm:bulletEnabled val="1"/>
        </dgm:presLayoutVars>
      </dgm:prSet>
      <dgm:spPr/>
    </dgm:pt>
    <dgm:pt modelId="{D3A3E59D-8D63-D049-9E11-B9AB93CA0A67}" type="pres">
      <dgm:prSet presAssocID="{ABE58083-1A62-4CCA-9C00-ABC628BF1492}" presName="negativeSpace" presStyleCnt="0"/>
      <dgm:spPr/>
    </dgm:pt>
    <dgm:pt modelId="{CAE226D8-D273-0845-B4A0-452A0CBEE1A0}" type="pres">
      <dgm:prSet presAssocID="{ABE58083-1A62-4CCA-9C00-ABC628BF1492}" presName="childText" presStyleLbl="conFgAcc1" presStyleIdx="1" presStyleCnt="3">
        <dgm:presLayoutVars>
          <dgm:bulletEnabled val="1"/>
        </dgm:presLayoutVars>
      </dgm:prSet>
      <dgm:spPr/>
    </dgm:pt>
    <dgm:pt modelId="{13BFC3F7-4ABE-FC40-9281-39C2C0C2799F}" type="pres">
      <dgm:prSet presAssocID="{AB56CB33-1573-411F-8FDD-5875A65E0DCA}" presName="spaceBetweenRectangles" presStyleCnt="0"/>
      <dgm:spPr/>
    </dgm:pt>
    <dgm:pt modelId="{90ED7055-5C66-214B-9678-C072EBA07B34}" type="pres">
      <dgm:prSet presAssocID="{34118A1D-FB3A-485A-B691-44F33205D7B6}" presName="parentLin" presStyleCnt="0"/>
      <dgm:spPr/>
    </dgm:pt>
    <dgm:pt modelId="{659D5D9F-624C-0744-83EB-AFE629666323}" type="pres">
      <dgm:prSet presAssocID="{34118A1D-FB3A-485A-B691-44F33205D7B6}" presName="parentLeftMargin" presStyleLbl="node1" presStyleIdx="1" presStyleCnt="3"/>
      <dgm:spPr/>
    </dgm:pt>
    <dgm:pt modelId="{BDC533EF-6CC5-2F4C-89FE-EC60C60EB708}" type="pres">
      <dgm:prSet presAssocID="{34118A1D-FB3A-485A-B691-44F33205D7B6}" presName="parentText" presStyleLbl="node1" presStyleIdx="2" presStyleCnt="3">
        <dgm:presLayoutVars>
          <dgm:chMax val="0"/>
          <dgm:bulletEnabled val="1"/>
        </dgm:presLayoutVars>
      </dgm:prSet>
      <dgm:spPr/>
    </dgm:pt>
    <dgm:pt modelId="{EC02DD08-FFDA-4845-92ED-3063587943DC}" type="pres">
      <dgm:prSet presAssocID="{34118A1D-FB3A-485A-B691-44F33205D7B6}" presName="negativeSpace" presStyleCnt="0"/>
      <dgm:spPr/>
    </dgm:pt>
    <dgm:pt modelId="{DF88C796-9990-554D-9880-E8D1F9740B2C}" type="pres">
      <dgm:prSet presAssocID="{34118A1D-FB3A-485A-B691-44F33205D7B6}" presName="childText" presStyleLbl="conFgAcc1" presStyleIdx="2" presStyleCnt="3">
        <dgm:presLayoutVars>
          <dgm:bulletEnabled val="1"/>
        </dgm:presLayoutVars>
      </dgm:prSet>
      <dgm:spPr/>
    </dgm:pt>
  </dgm:ptLst>
  <dgm:cxnLst>
    <dgm:cxn modelId="{CCC8520B-33F7-144E-949F-90755975B146}" type="presOf" srcId="{34118A1D-FB3A-485A-B691-44F33205D7B6}" destId="{659D5D9F-624C-0744-83EB-AFE629666323}" srcOrd="0" destOrd="0" presId="urn:microsoft.com/office/officeart/2005/8/layout/list1"/>
    <dgm:cxn modelId="{B0DD3F14-B0B6-FC4A-BF28-43FD456B0F1C}" type="presOf" srcId="{D5C6528B-DBF4-496B-B5A5-2EA87D3F4450}" destId="{1757504E-527A-0446-8C85-D5CCBABC21DB}" srcOrd="0" destOrd="0" presId="urn:microsoft.com/office/officeart/2005/8/layout/list1"/>
    <dgm:cxn modelId="{30E5B114-4AEF-4DC7-B099-2E34C324407B}" srcId="{D287DD62-9A8A-4430-B7AC-07B7464A3C57}" destId="{8E92B5E0-8EBB-4FB5-85FC-5C1A8DCE2DDB}" srcOrd="1" destOrd="0" parTransId="{A4A52743-C69A-463F-9DBB-B9DD76F56C3C}" sibTransId="{060B8C18-1DE5-4976-AD1C-D45E07259718}"/>
    <dgm:cxn modelId="{16195548-F954-BA45-B48A-8BDCABBEC599}" type="presOf" srcId="{ABE58083-1A62-4CCA-9C00-ABC628BF1492}" destId="{81D6941A-6DBF-A341-88F7-882EFD7FDC14}" srcOrd="1" destOrd="0" presId="urn:microsoft.com/office/officeart/2005/8/layout/list1"/>
    <dgm:cxn modelId="{A5F8464A-256D-448C-B4BA-0A4834BAA2AA}" srcId="{3818FECD-AE54-477D-8AB3-526B93CCE016}" destId="{D287DD62-9A8A-4430-B7AC-07B7464A3C57}" srcOrd="0" destOrd="0" parTransId="{C9920CD4-A0BF-45B1-818B-988151C696C1}" sibTransId="{5E78E4E6-F91A-4076-8BAA-5E99C5BC58CC}"/>
    <dgm:cxn modelId="{579E0D5C-F3BC-437F-8B06-0B2EF257DDDC}" srcId="{3818FECD-AE54-477D-8AB3-526B93CCE016}" destId="{ABE58083-1A62-4CCA-9C00-ABC628BF1492}" srcOrd="1" destOrd="0" parTransId="{B2E98A43-007C-4B61-BFF5-F106D5D4EC3F}" sibTransId="{AB56CB33-1573-411F-8FDD-5875A65E0DCA}"/>
    <dgm:cxn modelId="{4334F266-5420-0749-A528-E888E062FA7C}" type="presOf" srcId="{3818FECD-AE54-477D-8AB3-526B93CCE016}" destId="{82DDA4A2-B7BD-3045-BFC6-FF894880F585}" srcOrd="0" destOrd="0" presId="urn:microsoft.com/office/officeart/2005/8/layout/list1"/>
    <dgm:cxn modelId="{473E0675-0E34-724D-BB2A-AD14728391F1}" type="presOf" srcId="{ABE58083-1A62-4CCA-9C00-ABC628BF1492}" destId="{27FE02D5-2FD0-E14F-B125-33A12A0733CB}" srcOrd="0" destOrd="0" presId="urn:microsoft.com/office/officeart/2005/8/layout/list1"/>
    <dgm:cxn modelId="{DCACB57C-9C3F-49BA-9DA6-9B60288F4141}" srcId="{D287DD62-9A8A-4430-B7AC-07B7464A3C57}" destId="{D5C6528B-DBF4-496B-B5A5-2EA87D3F4450}" srcOrd="0" destOrd="0" parTransId="{85409B16-39D1-42C9-8C71-10696071BBD3}" sibTransId="{FDDC6A24-3FEC-44C9-BA75-07079270FDA3}"/>
    <dgm:cxn modelId="{2927FA86-F3C0-CD41-9677-6EF11BA57227}" type="presOf" srcId="{D287DD62-9A8A-4430-B7AC-07B7464A3C57}" destId="{5CB71AB0-38E4-F244-90E8-3ACD5548AE25}" srcOrd="1" destOrd="0" presId="urn:microsoft.com/office/officeart/2005/8/layout/list1"/>
    <dgm:cxn modelId="{45B7CDA8-3DA4-F745-98A3-B947F5BD5B16}" type="presOf" srcId="{8E92B5E0-8EBB-4FB5-85FC-5C1A8DCE2DDB}" destId="{1757504E-527A-0446-8C85-D5CCBABC21DB}" srcOrd="0" destOrd="1" presId="urn:microsoft.com/office/officeart/2005/8/layout/list1"/>
    <dgm:cxn modelId="{FA5B0DCF-424A-2A4A-9457-C3E06AB237DB}" type="presOf" srcId="{D287DD62-9A8A-4430-B7AC-07B7464A3C57}" destId="{5F87072F-001F-7445-BE43-BBC87F4E995A}" srcOrd="0" destOrd="0" presId="urn:microsoft.com/office/officeart/2005/8/layout/list1"/>
    <dgm:cxn modelId="{A2F555EF-0482-4249-93C9-E1A9E519579C}" srcId="{3818FECD-AE54-477D-8AB3-526B93CCE016}" destId="{34118A1D-FB3A-485A-B691-44F33205D7B6}" srcOrd="2" destOrd="0" parTransId="{BD2F9334-12C3-4262-B445-F234929B8DE5}" sibTransId="{BF8C4E43-A018-41FD-8114-133A3E042B99}"/>
    <dgm:cxn modelId="{6B5C85F7-2399-FC4A-870B-1B03F7CBF98B}" type="presOf" srcId="{34118A1D-FB3A-485A-B691-44F33205D7B6}" destId="{BDC533EF-6CC5-2F4C-89FE-EC60C60EB708}" srcOrd="1" destOrd="0" presId="urn:microsoft.com/office/officeart/2005/8/layout/list1"/>
    <dgm:cxn modelId="{EF5307F4-596A-2345-B2E0-0405454674AA}" type="presParOf" srcId="{82DDA4A2-B7BD-3045-BFC6-FF894880F585}" destId="{65B08316-0051-2940-8104-68CD2BEAD3DF}" srcOrd="0" destOrd="0" presId="urn:microsoft.com/office/officeart/2005/8/layout/list1"/>
    <dgm:cxn modelId="{50258374-A605-124D-B2F7-889F6ACA992C}" type="presParOf" srcId="{65B08316-0051-2940-8104-68CD2BEAD3DF}" destId="{5F87072F-001F-7445-BE43-BBC87F4E995A}" srcOrd="0" destOrd="0" presId="urn:microsoft.com/office/officeart/2005/8/layout/list1"/>
    <dgm:cxn modelId="{CA00A309-357E-DF44-84BA-69CA7E597DCA}" type="presParOf" srcId="{65B08316-0051-2940-8104-68CD2BEAD3DF}" destId="{5CB71AB0-38E4-F244-90E8-3ACD5548AE25}" srcOrd="1" destOrd="0" presId="urn:microsoft.com/office/officeart/2005/8/layout/list1"/>
    <dgm:cxn modelId="{BDE2981C-CEE2-2E4D-BA67-4858FDB678A3}" type="presParOf" srcId="{82DDA4A2-B7BD-3045-BFC6-FF894880F585}" destId="{147A60B3-E947-8848-9795-9C1D0E73D409}" srcOrd="1" destOrd="0" presId="urn:microsoft.com/office/officeart/2005/8/layout/list1"/>
    <dgm:cxn modelId="{FDEAD97A-D754-CA4E-B3D7-7967D87130C2}" type="presParOf" srcId="{82DDA4A2-B7BD-3045-BFC6-FF894880F585}" destId="{1757504E-527A-0446-8C85-D5CCBABC21DB}" srcOrd="2" destOrd="0" presId="urn:microsoft.com/office/officeart/2005/8/layout/list1"/>
    <dgm:cxn modelId="{B78B5A72-1087-5446-B7BD-8B12BAD83AB6}" type="presParOf" srcId="{82DDA4A2-B7BD-3045-BFC6-FF894880F585}" destId="{BB7F0817-8EDF-AC4E-A223-D600FA85EB74}" srcOrd="3" destOrd="0" presId="urn:microsoft.com/office/officeart/2005/8/layout/list1"/>
    <dgm:cxn modelId="{2C6D759C-092B-E34F-BAF7-06464D6C75EB}" type="presParOf" srcId="{82DDA4A2-B7BD-3045-BFC6-FF894880F585}" destId="{34B04BDC-9F9E-274B-B04F-C5979E5F6C02}" srcOrd="4" destOrd="0" presId="urn:microsoft.com/office/officeart/2005/8/layout/list1"/>
    <dgm:cxn modelId="{B6310F84-6DDE-2E46-BBF9-AF094864DB64}" type="presParOf" srcId="{34B04BDC-9F9E-274B-B04F-C5979E5F6C02}" destId="{27FE02D5-2FD0-E14F-B125-33A12A0733CB}" srcOrd="0" destOrd="0" presId="urn:microsoft.com/office/officeart/2005/8/layout/list1"/>
    <dgm:cxn modelId="{FB251B71-3F38-FF44-964B-95E043A7F31D}" type="presParOf" srcId="{34B04BDC-9F9E-274B-B04F-C5979E5F6C02}" destId="{81D6941A-6DBF-A341-88F7-882EFD7FDC14}" srcOrd="1" destOrd="0" presId="urn:microsoft.com/office/officeart/2005/8/layout/list1"/>
    <dgm:cxn modelId="{420F6885-35E0-AF4C-9139-DEDAF203BF4A}" type="presParOf" srcId="{82DDA4A2-B7BD-3045-BFC6-FF894880F585}" destId="{D3A3E59D-8D63-D049-9E11-B9AB93CA0A67}" srcOrd="5" destOrd="0" presId="urn:microsoft.com/office/officeart/2005/8/layout/list1"/>
    <dgm:cxn modelId="{F783092A-985E-1C4E-9F51-62D4B8F06ACE}" type="presParOf" srcId="{82DDA4A2-B7BD-3045-BFC6-FF894880F585}" destId="{CAE226D8-D273-0845-B4A0-452A0CBEE1A0}" srcOrd="6" destOrd="0" presId="urn:microsoft.com/office/officeart/2005/8/layout/list1"/>
    <dgm:cxn modelId="{48783097-5005-A34A-AAA9-3A286AAD9CC6}" type="presParOf" srcId="{82DDA4A2-B7BD-3045-BFC6-FF894880F585}" destId="{13BFC3F7-4ABE-FC40-9281-39C2C0C2799F}" srcOrd="7" destOrd="0" presId="urn:microsoft.com/office/officeart/2005/8/layout/list1"/>
    <dgm:cxn modelId="{2C7EB870-B7E6-1B4F-A235-AB37AF58B2BF}" type="presParOf" srcId="{82DDA4A2-B7BD-3045-BFC6-FF894880F585}" destId="{90ED7055-5C66-214B-9678-C072EBA07B34}" srcOrd="8" destOrd="0" presId="urn:microsoft.com/office/officeart/2005/8/layout/list1"/>
    <dgm:cxn modelId="{5EA02A95-5D13-FA41-97E5-1EF9F88B158F}" type="presParOf" srcId="{90ED7055-5C66-214B-9678-C072EBA07B34}" destId="{659D5D9F-624C-0744-83EB-AFE629666323}" srcOrd="0" destOrd="0" presId="urn:microsoft.com/office/officeart/2005/8/layout/list1"/>
    <dgm:cxn modelId="{C507EF0D-BFAC-C248-8C02-221A0775AADE}" type="presParOf" srcId="{90ED7055-5C66-214B-9678-C072EBA07B34}" destId="{BDC533EF-6CC5-2F4C-89FE-EC60C60EB708}" srcOrd="1" destOrd="0" presId="urn:microsoft.com/office/officeart/2005/8/layout/list1"/>
    <dgm:cxn modelId="{53CDBA2E-4FD2-DF4F-8726-1ED4FDB9EB68}" type="presParOf" srcId="{82DDA4A2-B7BD-3045-BFC6-FF894880F585}" destId="{EC02DD08-FFDA-4845-92ED-3063587943DC}" srcOrd="9" destOrd="0" presId="urn:microsoft.com/office/officeart/2005/8/layout/list1"/>
    <dgm:cxn modelId="{BACE9C00-8CF5-F94E-B311-C107F01EAED9}" type="presParOf" srcId="{82DDA4A2-B7BD-3045-BFC6-FF894880F585}" destId="{DF88C796-9990-554D-9880-E8D1F9740B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B47855-048A-43FA-8295-06BCA038F5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A98BF82-FB98-44B4-A9DB-42C3D6635DEA}">
      <dgm:prSet/>
      <dgm:spPr/>
      <dgm:t>
        <a:bodyPr/>
        <a:lstStyle/>
        <a:p>
          <a:r>
            <a:rPr lang="en-US"/>
            <a:t>Planning: Balanced intake &amp; healthy movement</a:t>
          </a:r>
        </a:p>
      </dgm:t>
    </dgm:pt>
    <dgm:pt modelId="{3741B419-E0A4-4E22-8AB5-72DDF332E423}" type="parTrans" cxnId="{1D3ACD6B-28F3-4187-9717-734FEF428C4C}">
      <dgm:prSet/>
      <dgm:spPr/>
      <dgm:t>
        <a:bodyPr/>
        <a:lstStyle/>
        <a:p>
          <a:endParaRPr lang="en-US"/>
        </a:p>
      </dgm:t>
    </dgm:pt>
    <dgm:pt modelId="{ECB83532-0907-4A3E-9F2A-BE431349B46C}" type="sibTrans" cxnId="{1D3ACD6B-28F3-4187-9717-734FEF428C4C}">
      <dgm:prSet/>
      <dgm:spPr/>
      <dgm:t>
        <a:bodyPr/>
        <a:lstStyle/>
        <a:p>
          <a:endParaRPr lang="en-US"/>
        </a:p>
      </dgm:t>
    </dgm:pt>
    <dgm:pt modelId="{0821EE8D-6ED0-4148-81EE-423CD96397D3}">
      <dgm:prSet/>
      <dgm:spPr/>
      <dgm:t>
        <a:bodyPr/>
        <a:lstStyle/>
        <a:p>
          <a:r>
            <a:rPr lang="en-US"/>
            <a:t>Implementation</a:t>
          </a:r>
        </a:p>
      </dgm:t>
    </dgm:pt>
    <dgm:pt modelId="{B5660523-A6AB-4BC4-832F-701E52CCC13B}" type="parTrans" cxnId="{97BFE492-4918-4B56-9AFC-33A7E7761DA8}">
      <dgm:prSet/>
      <dgm:spPr/>
      <dgm:t>
        <a:bodyPr/>
        <a:lstStyle/>
        <a:p>
          <a:endParaRPr lang="en-US"/>
        </a:p>
      </dgm:t>
    </dgm:pt>
    <dgm:pt modelId="{994DF8E1-A6DA-48B0-AA1E-DC308FFF2E99}" type="sibTrans" cxnId="{97BFE492-4918-4B56-9AFC-33A7E7761DA8}">
      <dgm:prSet/>
      <dgm:spPr/>
      <dgm:t>
        <a:bodyPr/>
        <a:lstStyle/>
        <a:p>
          <a:endParaRPr lang="en-US"/>
        </a:p>
      </dgm:t>
    </dgm:pt>
    <dgm:pt modelId="{8F9673E0-F68E-4FC2-B9F1-62C402174B4F}">
      <dgm:prSet/>
      <dgm:spPr/>
      <dgm:t>
        <a:bodyPr/>
        <a:lstStyle/>
        <a:p>
          <a:r>
            <a:rPr lang="en-US"/>
            <a:t>Avoid judgmental language: binge eating is </a:t>
          </a:r>
          <a:r>
            <a:rPr lang="en-US" b="1" i="1"/>
            <a:t>not about food, </a:t>
          </a:r>
          <a:r>
            <a:rPr lang="en-US"/>
            <a:t>but about </a:t>
          </a:r>
          <a:r>
            <a:rPr lang="en-US" b="1" i="1"/>
            <a:t>coping with emotion</a:t>
          </a:r>
          <a:endParaRPr lang="en-US"/>
        </a:p>
      </dgm:t>
    </dgm:pt>
    <dgm:pt modelId="{D4B7AA82-2DAC-4AC4-842F-41985FC103F1}" type="parTrans" cxnId="{E42FE596-8239-4C08-8859-25F6A6299998}">
      <dgm:prSet/>
      <dgm:spPr/>
      <dgm:t>
        <a:bodyPr/>
        <a:lstStyle/>
        <a:p>
          <a:endParaRPr lang="en-US"/>
        </a:p>
      </dgm:t>
    </dgm:pt>
    <dgm:pt modelId="{5C6252EE-D343-4960-A6F3-1A8C7BB31A6A}" type="sibTrans" cxnId="{E42FE596-8239-4C08-8859-25F6A6299998}">
      <dgm:prSet/>
      <dgm:spPr/>
      <dgm:t>
        <a:bodyPr/>
        <a:lstStyle/>
        <a:p>
          <a:endParaRPr lang="en-US"/>
        </a:p>
      </dgm:t>
    </dgm:pt>
    <dgm:pt modelId="{BE24468C-C09A-49D8-B4AD-6C57A99951EF}">
      <dgm:prSet/>
      <dgm:spPr/>
      <dgm:t>
        <a:bodyPr/>
        <a:lstStyle/>
        <a:p>
          <a:r>
            <a:rPr lang="en-US"/>
            <a:t>Help patient track what events triggered an episode</a:t>
          </a:r>
        </a:p>
      </dgm:t>
    </dgm:pt>
    <dgm:pt modelId="{2216A97A-F6E5-42B0-81F3-7D38368E4E86}" type="parTrans" cxnId="{3AE61A6D-0050-42A5-ADCB-149525AEB667}">
      <dgm:prSet/>
      <dgm:spPr/>
      <dgm:t>
        <a:bodyPr/>
        <a:lstStyle/>
        <a:p>
          <a:endParaRPr lang="en-US"/>
        </a:p>
      </dgm:t>
    </dgm:pt>
    <dgm:pt modelId="{69FEB4BF-10D3-401B-9DD4-5F7224362B33}" type="sibTrans" cxnId="{3AE61A6D-0050-42A5-ADCB-149525AEB667}">
      <dgm:prSet/>
      <dgm:spPr/>
      <dgm:t>
        <a:bodyPr/>
        <a:lstStyle/>
        <a:p>
          <a:endParaRPr lang="en-US"/>
        </a:p>
      </dgm:t>
    </dgm:pt>
    <dgm:pt modelId="{4E0D40E4-3597-4A7E-955F-B32676EF3D53}">
      <dgm:prSet/>
      <dgm:spPr/>
      <dgm:t>
        <a:bodyPr/>
        <a:lstStyle/>
        <a:p>
          <a:r>
            <a:rPr lang="en-US"/>
            <a:t>Help patient explore community activities or groups</a:t>
          </a:r>
        </a:p>
      </dgm:t>
    </dgm:pt>
    <dgm:pt modelId="{4E3C39D2-7195-447A-9EB7-A61210A4E112}" type="parTrans" cxnId="{F51DF07E-1EBE-40BF-B492-D0105D27AADD}">
      <dgm:prSet/>
      <dgm:spPr/>
      <dgm:t>
        <a:bodyPr/>
        <a:lstStyle/>
        <a:p>
          <a:endParaRPr lang="en-US"/>
        </a:p>
      </dgm:t>
    </dgm:pt>
    <dgm:pt modelId="{88409211-A38E-4D72-8DA5-634080EF22C8}" type="sibTrans" cxnId="{F51DF07E-1EBE-40BF-B492-D0105D27AADD}">
      <dgm:prSet/>
      <dgm:spPr/>
      <dgm:t>
        <a:bodyPr/>
        <a:lstStyle/>
        <a:p>
          <a:endParaRPr lang="en-US"/>
        </a:p>
      </dgm:t>
    </dgm:pt>
    <dgm:pt modelId="{A8F6C182-F871-4C22-938F-A6A2D8338BEA}">
      <dgm:prSet/>
      <dgm:spPr/>
      <dgm:t>
        <a:bodyPr/>
        <a:lstStyle/>
        <a:p>
          <a:r>
            <a:rPr lang="en-US"/>
            <a:t>Use incremental approach in goal setting</a:t>
          </a:r>
        </a:p>
      </dgm:t>
    </dgm:pt>
    <dgm:pt modelId="{950E465B-BF2D-4565-BADA-C1F482B3FBC3}" type="parTrans" cxnId="{3B50133C-4D96-4626-B85F-9BE62ABD7D31}">
      <dgm:prSet/>
      <dgm:spPr/>
      <dgm:t>
        <a:bodyPr/>
        <a:lstStyle/>
        <a:p>
          <a:endParaRPr lang="en-US"/>
        </a:p>
      </dgm:t>
    </dgm:pt>
    <dgm:pt modelId="{A210E06C-F481-4967-8266-BAD733B07F08}" type="sibTrans" cxnId="{3B50133C-4D96-4626-B85F-9BE62ABD7D31}">
      <dgm:prSet/>
      <dgm:spPr/>
      <dgm:t>
        <a:bodyPr/>
        <a:lstStyle/>
        <a:p>
          <a:endParaRPr lang="en-US"/>
        </a:p>
      </dgm:t>
    </dgm:pt>
    <dgm:pt modelId="{0FDB11DA-F6AC-456D-80A0-61F929C29617}">
      <dgm:prSet/>
      <dgm:spPr/>
      <dgm:t>
        <a:bodyPr/>
        <a:lstStyle/>
        <a:p>
          <a:r>
            <a:rPr lang="en-US"/>
            <a:t>Health teaching and health promotion</a:t>
          </a:r>
        </a:p>
      </dgm:t>
    </dgm:pt>
    <dgm:pt modelId="{E76AE5F9-9704-4769-ACFE-4030EC573302}" type="parTrans" cxnId="{7D5229B3-670B-4429-93EA-E364D2907EBD}">
      <dgm:prSet/>
      <dgm:spPr/>
      <dgm:t>
        <a:bodyPr/>
        <a:lstStyle/>
        <a:p>
          <a:endParaRPr lang="en-US"/>
        </a:p>
      </dgm:t>
    </dgm:pt>
    <dgm:pt modelId="{6E9F37B3-4943-4442-84E2-49A356893831}" type="sibTrans" cxnId="{7D5229B3-670B-4429-93EA-E364D2907EBD}">
      <dgm:prSet/>
      <dgm:spPr/>
      <dgm:t>
        <a:bodyPr/>
        <a:lstStyle/>
        <a:p>
          <a:endParaRPr lang="en-US"/>
        </a:p>
      </dgm:t>
    </dgm:pt>
    <dgm:pt modelId="{836CF157-250F-4E78-9939-2747C8C1A734}">
      <dgm:prSet/>
      <dgm:spPr/>
      <dgm:t>
        <a:bodyPr/>
        <a:lstStyle/>
        <a:p>
          <a:r>
            <a:rPr lang="en-US"/>
            <a:t>Evaluation</a:t>
          </a:r>
        </a:p>
      </dgm:t>
    </dgm:pt>
    <dgm:pt modelId="{689288CD-6E6E-42C0-99C2-BA9AD510D96F}" type="parTrans" cxnId="{A8516A94-8F54-423D-9172-941F1067449B}">
      <dgm:prSet/>
      <dgm:spPr/>
      <dgm:t>
        <a:bodyPr/>
        <a:lstStyle/>
        <a:p>
          <a:endParaRPr lang="en-US"/>
        </a:p>
      </dgm:t>
    </dgm:pt>
    <dgm:pt modelId="{D313AA13-F4C2-4E84-8DCF-27BC6A734CD4}" type="sibTrans" cxnId="{A8516A94-8F54-423D-9172-941F1067449B}">
      <dgm:prSet/>
      <dgm:spPr/>
      <dgm:t>
        <a:bodyPr/>
        <a:lstStyle/>
        <a:p>
          <a:endParaRPr lang="en-US"/>
        </a:p>
      </dgm:t>
    </dgm:pt>
    <dgm:pt modelId="{D776991D-B307-BF4D-8602-4BC92D548391}" type="pres">
      <dgm:prSet presAssocID="{6FB47855-048A-43FA-8295-06BCA038F5C1}" presName="linear" presStyleCnt="0">
        <dgm:presLayoutVars>
          <dgm:animLvl val="lvl"/>
          <dgm:resizeHandles val="exact"/>
        </dgm:presLayoutVars>
      </dgm:prSet>
      <dgm:spPr/>
    </dgm:pt>
    <dgm:pt modelId="{62047367-E6EC-1E42-8ACE-2ADD5E967D82}" type="pres">
      <dgm:prSet presAssocID="{4A98BF82-FB98-44B4-A9DB-42C3D6635DEA}" presName="parentText" presStyleLbl="node1" presStyleIdx="0" presStyleCnt="3">
        <dgm:presLayoutVars>
          <dgm:chMax val="0"/>
          <dgm:bulletEnabled val="1"/>
        </dgm:presLayoutVars>
      </dgm:prSet>
      <dgm:spPr/>
    </dgm:pt>
    <dgm:pt modelId="{AD37CB12-C798-0143-A5E2-FB2C51896439}" type="pres">
      <dgm:prSet presAssocID="{ECB83532-0907-4A3E-9F2A-BE431349B46C}" presName="spacer" presStyleCnt="0"/>
      <dgm:spPr/>
    </dgm:pt>
    <dgm:pt modelId="{F3784596-1828-1241-A698-D9CE7CB4CFE5}" type="pres">
      <dgm:prSet presAssocID="{0821EE8D-6ED0-4148-81EE-423CD96397D3}" presName="parentText" presStyleLbl="node1" presStyleIdx="1" presStyleCnt="3">
        <dgm:presLayoutVars>
          <dgm:chMax val="0"/>
          <dgm:bulletEnabled val="1"/>
        </dgm:presLayoutVars>
      </dgm:prSet>
      <dgm:spPr/>
    </dgm:pt>
    <dgm:pt modelId="{8098F1D0-84E4-A949-9A40-02035A6CCF94}" type="pres">
      <dgm:prSet presAssocID="{0821EE8D-6ED0-4148-81EE-423CD96397D3}" presName="childText" presStyleLbl="revTx" presStyleIdx="0" presStyleCnt="1">
        <dgm:presLayoutVars>
          <dgm:bulletEnabled val="1"/>
        </dgm:presLayoutVars>
      </dgm:prSet>
      <dgm:spPr/>
    </dgm:pt>
    <dgm:pt modelId="{EA74334C-7C39-9849-8DF4-67425A3E9226}" type="pres">
      <dgm:prSet presAssocID="{836CF157-250F-4E78-9939-2747C8C1A734}" presName="parentText" presStyleLbl="node1" presStyleIdx="2" presStyleCnt="3">
        <dgm:presLayoutVars>
          <dgm:chMax val="0"/>
          <dgm:bulletEnabled val="1"/>
        </dgm:presLayoutVars>
      </dgm:prSet>
      <dgm:spPr/>
    </dgm:pt>
  </dgm:ptLst>
  <dgm:cxnLst>
    <dgm:cxn modelId="{8B83D91A-BE4A-5C46-A3D4-F7F601F1EFDE}" type="presOf" srcId="{6FB47855-048A-43FA-8295-06BCA038F5C1}" destId="{D776991D-B307-BF4D-8602-4BC92D548391}" srcOrd="0" destOrd="0" presId="urn:microsoft.com/office/officeart/2005/8/layout/vList2"/>
    <dgm:cxn modelId="{D8E49A24-0248-6044-98EA-760ED4A6E4A8}" type="presOf" srcId="{4A98BF82-FB98-44B4-A9DB-42C3D6635DEA}" destId="{62047367-E6EC-1E42-8ACE-2ADD5E967D82}" srcOrd="0" destOrd="0" presId="urn:microsoft.com/office/officeart/2005/8/layout/vList2"/>
    <dgm:cxn modelId="{DF029C33-4A2F-BB4C-B80C-E430BCDA85E4}" type="presOf" srcId="{0821EE8D-6ED0-4148-81EE-423CD96397D3}" destId="{F3784596-1828-1241-A698-D9CE7CB4CFE5}" srcOrd="0" destOrd="0" presId="urn:microsoft.com/office/officeart/2005/8/layout/vList2"/>
    <dgm:cxn modelId="{3B50133C-4D96-4626-B85F-9BE62ABD7D31}" srcId="{0821EE8D-6ED0-4148-81EE-423CD96397D3}" destId="{A8F6C182-F871-4C22-938F-A6A2D8338BEA}" srcOrd="3" destOrd="0" parTransId="{950E465B-BF2D-4565-BADA-C1F482B3FBC3}" sibTransId="{A210E06C-F481-4967-8266-BAD733B07F08}"/>
    <dgm:cxn modelId="{6C180F4D-9221-714A-BF45-5839B3865492}" type="presOf" srcId="{4E0D40E4-3597-4A7E-955F-B32676EF3D53}" destId="{8098F1D0-84E4-A949-9A40-02035A6CCF94}" srcOrd="0" destOrd="2" presId="urn:microsoft.com/office/officeart/2005/8/layout/vList2"/>
    <dgm:cxn modelId="{1D3ACD6B-28F3-4187-9717-734FEF428C4C}" srcId="{6FB47855-048A-43FA-8295-06BCA038F5C1}" destId="{4A98BF82-FB98-44B4-A9DB-42C3D6635DEA}" srcOrd="0" destOrd="0" parTransId="{3741B419-E0A4-4E22-8AB5-72DDF332E423}" sibTransId="{ECB83532-0907-4A3E-9F2A-BE431349B46C}"/>
    <dgm:cxn modelId="{3AE61A6D-0050-42A5-ADCB-149525AEB667}" srcId="{0821EE8D-6ED0-4148-81EE-423CD96397D3}" destId="{BE24468C-C09A-49D8-B4AD-6C57A99951EF}" srcOrd="1" destOrd="0" parTransId="{2216A97A-F6E5-42B0-81F3-7D38368E4E86}" sibTransId="{69FEB4BF-10D3-401B-9DD4-5F7224362B33}"/>
    <dgm:cxn modelId="{F51DF07E-1EBE-40BF-B492-D0105D27AADD}" srcId="{0821EE8D-6ED0-4148-81EE-423CD96397D3}" destId="{4E0D40E4-3597-4A7E-955F-B32676EF3D53}" srcOrd="2" destOrd="0" parTransId="{4E3C39D2-7195-447A-9EB7-A61210A4E112}" sibTransId="{88409211-A38E-4D72-8DA5-634080EF22C8}"/>
    <dgm:cxn modelId="{97BFE492-4918-4B56-9AFC-33A7E7761DA8}" srcId="{6FB47855-048A-43FA-8295-06BCA038F5C1}" destId="{0821EE8D-6ED0-4148-81EE-423CD96397D3}" srcOrd="1" destOrd="0" parTransId="{B5660523-A6AB-4BC4-832F-701E52CCC13B}" sibTransId="{994DF8E1-A6DA-48B0-AA1E-DC308FFF2E99}"/>
    <dgm:cxn modelId="{E2F1DE93-377C-2346-A16E-235B1E281B55}" type="presOf" srcId="{0FDB11DA-F6AC-456D-80A0-61F929C29617}" destId="{8098F1D0-84E4-A949-9A40-02035A6CCF94}" srcOrd="0" destOrd="4" presId="urn:microsoft.com/office/officeart/2005/8/layout/vList2"/>
    <dgm:cxn modelId="{A8516A94-8F54-423D-9172-941F1067449B}" srcId="{6FB47855-048A-43FA-8295-06BCA038F5C1}" destId="{836CF157-250F-4E78-9939-2747C8C1A734}" srcOrd="2" destOrd="0" parTransId="{689288CD-6E6E-42C0-99C2-BA9AD510D96F}" sibTransId="{D313AA13-F4C2-4E84-8DCF-27BC6A734CD4}"/>
    <dgm:cxn modelId="{E42FE596-8239-4C08-8859-25F6A6299998}" srcId="{0821EE8D-6ED0-4148-81EE-423CD96397D3}" destId="{8F9673E0-F68E-4FC2-B9F1-62C402174B4F}" srcOrd="0" destOrd="0" parTransId="{D4B7AA82-2DAC-4AC4-842F-41985FC103F1}" sibTransId="{5C6252EE-D343-4960-A6F3-1A8C7BB31A6A}"/>
    <dgm:cxn modelId="{7D5229B3-670B-4429-93EA-E364D2907EBD}" srcId="{0821EE8D-6ED0-4148-81EE-423CD96397D3}" destId="{0FDB11DA-F6AC-456D-80A0-61F929C29617}" srcOrd="4" destOrd="0" parTransId="{E76AE5F9-9704-4769-ACFE-4030EC573302}" sibTransId="{6E9F37B3-4943-4442-84E2-49A356893831}"/>
    <dgm:cxn modelId="{C9128CCA-7539-0348-AAE2-4E19CDD4F325}" type="presOf" srcId="{8F9673E0-F68E-4FC2-B9F1-62C402174B4F}" destId="{8098F1D0-84E4-A949-9A40-02035A6CCF94}" srcOrd="0" destOrd="0" presId="urn:microsoft.com/office/officeart/2005/8/layout/vList2"/>
    <dgm:cxn modelId="{AA60BEF5-93C4-C04D-A7A9-414AE685A978}" type="presOf" srcId="{BE24468C-C09A-49D8-B4AD-6C57A99951EF}" destId="{8098F1D0-84E4-A949-9A40-02035A6CCF94}" srcOrd="0" destOrd="1" presId="urn:microsoft.com/office/officeart/2005/8/layout/vList2"/>
    <dgm:cxn modelId="{686763FC-2675-E54F-AEAA-001FE0DFC2CF}" type="presOf" srcId="{A8F6C182-F871-4C22-938F-A6A2D8338BEA}" destId="{8098F1D0-84E4-A949-9A40-02035A6CCF94}" srcOrd="0" destOrd="3" presId="urn:microsoft.com/office/officeart/2005/8/layout/vList2"/>
    <dgm:cxn modelId="{A7C61FFE-A93E-594B-886E-1A74E7D6F77F}" type="presOf" srcId="{836CF157-250F-4E78-9939-2747C8C1A734}" destId="{EA74334C-7C39-9849-8DF4-67425A3E9226}" srcOrd="0" destOrd="0" presId="urn:microsoft.com/office/officeart/2005/8/layout/vList2"/>
    <dgm:cxn modelId="{D810C5F3-9B4C-3747-AA04-43E62D457F99}" type="presParOf" srcId="{D776991D-B307-BF4D-8602-4BC92D548391}" destId="{62047367-E6EC-1E42-8ACE-2ADD5E967D82}" srcOrd="0" destOrd="0" presId="urn:microsoft.com/office/officeart/2005/8/layout/vList2"/>
    <dgm:cxn modelId="{32BD54E4-67DE-0749-967E-72AD30163C07}" type="presParOf" srcId="{D776991D-B307-BF4D-8602-4BC92D548391}" destId="{AD37CB12-C798-0143-A5E2-FB2C51896439}" srcOrd="1" destOrd="0" presId="urn:microsoft.com/office/officeart/2005/8/layout/vList2"/>
    <dgm:cxn modelId="{E53EC3B4-2B45-5C49-8F45-56025390167A}" type="presParOf" srcId="{D776991D-B307-BF4D-8602-4BC92D548391}" destId="{F3784596-1828-1241-A698-D9CE7CB4CFE5}" srcOrd="2" destOrd="0" presId="urn:microsoft.com/office/officeart/2005/8/layout/vList2"/>
    <dgm:cxn modelId="{DB044A07-EFBA-544B-BC54-7F5F0017736B}" type="presParOf" srcId="{D776991D-B307-BF4D-8602-4BC92D548391}" destId="{8098F1D0-84E4-A949-9A40-02035A6CCF94}" srcOrd="3" destOrd="0" presId="urn:microsoft.com/office/officeart/2005/8/layout/vList2"/>
    <dgm:cxn modelId="{2A67F5D5-5973-3644-95FB-B7F71D56416A}" type="presParOf" srcId="{D776991D-B307-BF4D-8602-4BC92D548391}" destId="{EA74334C-7C39-9849-8DF4-67425A3E92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08DF72-31D6-4715-95D5-5115180184F9}"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77F6F065-0484-4C9A-905C-7B1919931B21}">
      <dgm:prSet/>
      <dgm:spPr/>
      <dgm:t>
        <a:bodyPr/>
        <a:lstStyle/>
        <a:p>
          <a:r>
            <a:rPr lang="en-US"/>
            <a:t>Surgical Interventions</a:t>
          </a:r>
        </a:p>
      </dgm:t>
    </dgm:pt>
    <dgm:pt modelId="{3D6A961C-C4ED-4847-B723-C96FA503EDFE}" type="parTrans" cxnId="{40704533-4457-4068-B418-3F2607C0EBDE}">
      <dgm:prSet/>
      <dgm:spPr/>
      <dgm:t>
        <a:bodyPr/>
        <a:lstStyle/>
        <a:p>
          <a:endParaRPr lang="en-US"/>
        </a:p>
      </dgm:t>
    </dgm:pt>
    <dgm:pt modelId="{5AFE354D-CC13-46AB-936D-DF37F7420812}" type="sibTrans" cxnId="{40704533-4457-4068-B418-3F2607C0EBDE}">
      <dgm:prSet/>
      <dgm:spPr/>
      <dgm:t>
        <a:bodyPr/>
        <a:lstStyle/>
        <a:p>
          <a:endParaRPr lang="en-US"/>
        </a:p>
      </dgm:t>
    </dgm:pt>
    <dgm:pt modelId="{F311CB90-C33C-4749-AFCB-12FCFCC3D35C}">
      <dgm:prSet/>
      <dgm:spPr/>
      <dgm:t>
        <a:bodyPr/>
        <a:lstStyle/>
        <a:p>
          <a:r>
            <a:rPr lang="en-US"/>
            <a:t>Bariatric surgery</a:t>
          </a:r>
        </a:p>
      </dgm:t>
    </dgm:pt>
    <dgm:pt modelId="{E6F9E529-02C1-4CB0-9A5F-240331385233}" type="parTrans" cxnId="{05D0DC43-3002-4E0C-A3D0-C41E87BC3C3B}">
      <dgm:prSet/>
      <dgm:spPr/>
      <dgm:t>
        <a:bodyPr/>
        <a:lstStyle/>
        <a:p>
          <a:endParaRPr lang="en-US"/>
        </a:p>
      </dgm:t>
    </dgm:pt>
    <dgm:pt modelId="{D7CAB966-784F-4450-A8A0-CA63921AC41D}" type="sibTrans" cxnId="{05D0DC43-3002-4E0C-A3D0-C41E87BC3C3B}">
      <dgm:prSet/>
      <dgm:spPr/>
      <dgm:t>
        <a:bodyPr/>
        <a:lstStyle/>
        <a:p>
          <a:endParaRPr lang="en-US"/>
        </a:p>
      </dgm:t>
    </dgm:pt>
    <dgm:pt modelId="{1FBE7661-D409-4D3F-B747-0A78B54FE384}">
      <dgm:prSet/>
      <dgm:spPr/>
      <dgm:t>
        <a:bodyPr/>
        <a:lstStyle/>
        <a:p>
          <a:r>
            <a:rPr lang="en-US"/>
            <a:t>Psychological Therapies</a:t>
          </a:r>
        </a:p>
      </dgm:t>
    </dgm:pt>
    <dgm:pt modelId="{946B56EA-5D95-4A7D-AE48-343CFD78F3E5}" type="parTrans" cxnId="{137BC3A7-2F87-4B0A-829C-CECDAE1F2572}">
      <dgm:prSet/>
      <dgm:spPr/>
      <dgm:t>
        <a:bodyPr/>
        <a:lstStyle/>
        <a:p>
          <a:endParaRPr lang="en-US"/>
        </a:p>
      </dgm:t>
    </dgm:pt>
    <dgm:pt modelId="{3CCF1239-E294-45F4-A425-342B8E6AC6E9}" type="sibTrans" cxnId="{137BC3A7-2F87-4B0A-829C-CECDAE1F2572}">
      <dgm:prSet/>
      <dgm:spPr/>
      <dgm:t>
        <a:bodyPr/>
        <a:lstStyle/>
        <a:p>
          <a:endParaRPr lang="en-US"/>
        </a:p>
      </dgm:t>
    </dgm:pt>
    <dgm:pt modelId="{4D9D21D4-4971-48E9-9465-3B1916B472F3}">
      <dgm:prSet/>
      <dgm:spPr/>
      <dgm:t>
        <a:bodyPr/>
        <a:lstStyle/>
        <a:p>
          <a:r>
            <a:rPr lang="en-US"/>
            <a:t>Cognitive-behavioral therapy</a:t>
          </a:r>
        </a:p>
      </dgm:t>
    </dgm:pt>
    <dgm:pt modelId="{3F1C2BB7-8E76-42ED-A11E-56F01F2477C1}" type="parTrans" cxnId="{12B026A5-38D0-4FF1-8C89-C89ECED5531E}">
      <dgm:prSet/>
      <dgm:spPr/>
      <dgm:t>
        <a:bodyPr/>
        <a:lstStyle/>
        <a:p>
          <a:endParaRPr lang="en-US"/>
        </a:p>
      </dgm:t>
    </dgm:pt>
    <dgm:pt modelId="{FB4C5EAB-3701-4B42-AC56-074CF4145255}" type="sibTrans" cxnId="{12B026A5-38D0-4FF1-8C89-C89ECED5531E}">
      <dgm:prSet/>
      <dgm:spPr/>
      <dgm:t>
        <a:bodyPr/>
        <a:lstStyle/>
        <a:p>
          <a:endParaRPr lang="en-US"/>
        </a:p>
      </dgm:t>
    </dgm:pt>
    <dgm:pt modelId="{0565C536-6DC9-43FE-BC1F-05F10FE3BDAE}">
      <dgm:prSet/>
      <dgm:spPr/>
      <dgm:t>
        <a:bodyPr/>
        <a:lstStyle/>
        <a:p>
          <a:r>
            <a:rPr lang="en-US"/>
            <a:t>Dialectical behavior therapy</a:t>
          </a:r>
        </a:p>
      </dgm:t>
    </dgm:pt>
    <dgm:pt modelId="{3C7323BF-8F3C-4EF4-9912-0E23F2AC26DC}" type="parTrans" cxnId="{658A6B02-03A0-45E1-9AEE-71DDB1DCA1FB}">
      <dgm:prSet/>
      <dgm:spPr/>
      <dgm:t>
        <a:bodyPr/>
        <a:lstStyle/>
        <a:p>
          <a:endParaRPr lang="en-US"/>
        </a:p>
      </dgm:t>
    </dgm:pt>
    <dgm:pt modelId="{C2430154-8DC5-4319-9342-5F70452CF702}" type="sibTrans" cxnId="{658A6B02-03A0-45E1-9AEE-71DDB1DCA1FB}">
      <dgm:prSet/>
      <dgm:spPr/>
      <dgm:t>
        <a:bodyPr/>
        <a:lstStyle/>
        <a:p>
          <a:endParaRPr lang="en-US"/>
        </a:p>
      </dgm:t>
    </dgm:pt>
    <dgm:pt modelId="{79C68892-2211-49E6-AD13-32CEC39C170D}">
      <dgm:prSet/>
      <dgm:spPr/>
      <dgm:t>
        <a:bodyPr/>
        <a:lstStyle/>
        <a:p>
          <a:r>
            <a:rPr lang="en-US"/>
            <a:t>Interpersonal therapy </a:t>
          </a:r>
        </a:p>
      </dgm:t>
    </dgm:pt>
    <dgm:pt modelId="{6CDE137C-A34F-4BF7-AFD9-590668A6A5C2}" type="parTrans" cxnId="{FE192A3F-5D57-4051-96A9-3134E36EBE56}">
      <dgm:prSet/>
      <dgm:spPr/>
      <dgm:t>
        <a:bodyPr/>
        <a:lstStyle/>
        <a:p>
          <a:endParaRPr lang="en-US"/>
        </a:p>
      </dgm:t>
    </dgm:pt>
    <dgm:pt modelId="{A8515A42-9818-4920-8772-0FAAE2F3D6EE}" type="sibTrans" cxnId="{FE192A3F-5D57-4051-96A9-3134E36EBE56}">
      <dgm:prSet/>
      <dgm:spPr/>
      <dgm:t>
        <a:bodyPr/>
        <a:lstStyle/>
        <a:p>
          <a:endParaRPr lang="en-US"/>
        </a:p>
      </dgm:t>
    </dgm:pt>
    <dgm:pt modelId="{D924390E-F875-8D48-9191-D21BB32D534B}" type="pres">
      <dgm:prSet presAssocID="{7C08DF72-31D6-4715-95D5-5115180184F9}" presName="linear" presStyleCnt="0">
        <dgm:presLayoutVars>
          <dgm:dir/>
          <dgm:animLvl val="lvl"/>
          <dgm:resizeHandles val="exact"/>
        </dgm:presLayoutVars>
      </dgm:prSet>
      <dgm:spPr/>
    </dgm:pt>
    <dgm:pt modelId="{FA141384-689B-574E-A151-2532F00F39B8}" type="pres">
      <dgm:prSet presAssocID="{77F6F065-0484-4C9A-905C-7B1919931B21}" presName="parentLin" presStyleCnt="0"/>
      <dgm:spPr/>
    </dgm:pt>
    <dgm:pt modelId="{8DAC34C1-396A-BD4A-B20B-612A9AFDCA1A}" type="pres">
      <dgm:prSet presAssocID="{77F6F065-0484-4C9A-905C-7B1919931B21}" presName="parentLeftMargin" presStyleLbl="node1" presStyleIdx="0" presStyleCnt="2"/>
      <dgm:spPr/>
    </dgm:pt>
    <dgm:pt modelId="{75A333A8-2E3B-0644-94B1-DDF42D8D9AE3}" type="pres">
      <dgm:prSet presAssocID="{77F6F065-0484-4C9A-905C-7B1919931B21}" presName="parentText" presStyleLbl="node1" presStyleIdx="0" presStyleCnt="2">
        <dgm:presLayoutVars>
          <dgm:chMax val="0"/>
          <dgm:bulletEnabled val="1"/>
        </dgm:presLayoutVars>
      </dgm:prSet>
      <dgm:spPr/>
    </dgm:pt>
    <dgm:pt modelId="{EF91D6EC-F7DC-1F44-A9CF-8F0DD816EEE5}" type="pres">
      <dgm:prSet presAssocID="{77F6F065-0484-4C9A-905C-7B1919931B21}" presName="negativeSpace" presStyleCnt="0"/>
      <dgm:spPr/>
    </dgm:pt>
    <dgm:pt modelId="{01C0ADBA-1D23-574D-92FE-72F212203793}" type="pres">
      <dgm:prSet presAssocID="{77F6F065-0484-4C9A-905C-7B1919931B21}" presName="childText" presStyleLbl="conFgAcc1" presStyleIdx="0" presStyleCnt="2">
        <dgm:presLayoutVars>
          <dgm:bulletEnabled val="1"/>
        </dgm:presLayoutVars>
      </dgm:prSet>
      <dgm:spPr/>
    </dgm:pt>
    <dgm:pt modelId="{564CB068-D1C6-5B48-B353-E6D4D45C265C}" type="pres">
      <dgm:prSet presAssocID="{5AFE354D-CC13-46AB-936D-DF37F7420812}" presName="spaceBetweenRectangles" presStyleCnt="0"/>
      <dgm:spPr/>
    </dgm:pt>
    <dgm:pt modelId="{BA522BB5-4E11-8349-A01E-E36F1211EF92}" type="pres">
      <dgm:prSet presAssocID="{1FBE7661-D409-4D3F-B747-0A78B54FE384}" presName="parentLin" presStyleCnt="0"/>
      <dgm:spPr/>
    </dgm:pt>
    <dgm:pt modelId="{804A6DFA-A2BD-3949-8786-E8F38E9E1BDA}" type="pres">
      <dgm:prSet presAssocID="{1FBE7661-D409-4D3F-B747-0A78B54FE384}" presName="parentLeftMargin" presStyleLbl="node1" presStyleIdx="0" presStyleCnt="2"/>
      <dgm:spPr/>
    </dgm:pt>
    <dgm:pt modelId="{5BC6B10B-07C6-454C-B1D2-293B0978BAEA}" type="pres">
      <dgm:prSet presAssocID="{1FBE7661-D409-4D3F-B747-0A78B54FE384}" presName="parentText" presStyleLbl="node1" presStyleIdx="1" presStyleCnt="2">
        <dgm:presLayoutVars>
          <dgm:chMax val="0"/>
          <dgm:bulletEnabled val="1"/>
        </dgm:presLayoutVars>
      </dgm:prSet>
      <dgm:spPr/>
    </dgm:pt>
    <dgm:pt modelId="{03CC224C-EF5C-C745-A1C1-B304A0B4C68B}" type="pres">
      <dgm:prSet presAssocID="{1FBE7661-D409-4D3F-B747-0A78B54FE384}" presName="negativeSpace" presStyleCnt="0"/>
      <dgm:spPr/>
    </dgm:pt>
    <dgm:pt modelId="{9F153D04-BFAC-EF45-9B5F-E8A923B34A96}" type="pres">
      <dgm:prSet presAssocID="{1FBE7661-D409-4D3F-B747-0A78B54FE384}" presName="childText" presStyleLbl="conFgAcc1" presStyleIdx="1" presStyleCnt="2">
        <dgm:presLayoutVars>
          <dgm:bulletEnabled val="1"/>
        </dgm:presLayoutVars>
      </dgm:prSet>
      <dgm:spPr/>
    </dgm:pt>
  </dgm:ptLst>
  <dgm:cxnLst>
    <dgm:cxn modelId="{658A6B02-03A0-45E1-9AEE-71DDB1DCA1FB}" srcId="{1FBE7661-D409-4D3F-B747-0A78B54FE384}" destId="{0565C536-6DC9-43FE-BC1F-05F10FE3BDAE}" srcOrd="1" destOrd="0" parTransId="{3C7323BF-8F3C-4EF4-9912-0E23F2AC26DC}" sibTransId="{C2430154-8DC5-4319-9342-5F70452CF702}"/>
    <dgm:cxn modelId="{EE2B6C2F-D670-AF41-9683-FEBD3246031E}" type="presOf" srcId="{4D9D21D4-4971-48E9-9465-3B1916B472F3}" destId="{9F153D04-BFAC-EF45-9B5F-E8A923B34A96}" srcOrd="0" destOrd="0" presId="urn:microsoft.com/office/officeart/2005/8/layout/list1"/>
    <dgm:cxn modelId="{40704533-4457-4068-B418-3F2607C0EBDE}" srcId="{7C08DF72-31D6-4715-95D5-5115180184F9}" destId="{77F6F065-0484-4C9A-905C-7B1919931B21}" srcOrd="0" destOrd="0" parTransId="{3D6A961C-C4ED-4847-B723-C96FA503EDFE}" sibTransId="{5AFE354D-CC13-46AB-936D-DF37F7420812}"/>
    <dgm:cxn modelId="{5601B239-910E-FD4D-BD28-42C430A82F4A}" type="presOf" srcId="{77F6F065-0484-4C9A-905C-7B1919931B21}" destId="{8DAC34C1-396A-BD4A-B20B-612A9AFDCA1A}" srcOrd="0" destOrd="0" presId="urn:microsoft.com/office/officeart/2005/8/layout/list1"/>
    <dgm:cxn modelId="{FE192A3F-5D57-4051-96A9-3134E36EBE56}" srcId="{1FBE7661-D409-4D3F-B747-0A78B54FE384}" destId="{79C68892-2211-49E6-AD13-32CEC39C170D}" srcOrd="2" destOrd="0" parTransId="{6CDE137C-A34F-4BF7-AFD9-590668A6A5C2}" sibTransId="{A8515A42-9818-4920-8772-0FAAE2F3D6EE}"/>
    <dgm:cxn modelId="{05D0DC43-3002-4E0C-A3D0-C41E87BC3C3B}" srcId="{77F6F065-0484-4C9A-905C-7B1919931B21}" destId="{F311CB90-C33C-4749-AFCB-12FCFCC3D35C}" srcOrd="0" destOrd="0" parTransId="{E6F9E529-02C1-4CB0-9A5F-240331385233}" sibTransId="{D7CAB966-784F-4450-A8A0-CA63921AC41D}"/>
    <dgm:cxn modelId="{E372B560-5A5E-BF46-B7F0-7B0F03DA6F9F}" type="presOf" srcId="{1FBE7661-D409-4D3F-B747-0A78B54FE384}" destId="{5BC6B10B-07C6-454C-B1D2-293B0978BAEA}" srcOrd="1" destOrd="0" presId="urn:microsoft.com/office/officeart/2005/8/layout/list1"/>
    <dgm:cxn modelId="{6750A961-F68A-0142-A377-5A8E63DF3923}" type="presOf" srcId="{F311CB90-C33C-4749-AFCB-12FCFCC3D35C}" destId="{01C0ADBA-1D23-574D-92FE-72F212203793}" srcOrd="0" destOrd="0" presId="urn:microsoft.com/office/officeart/2005/8/layout/list1"/>
    <dgm:cxn modelId="{E8CDC38F-C902-0642-83EA-E2580DBB6C89}" type="presOf" srcId="{0565C536-6DC9-43FE-BC1F-05F10FE3BDAE}" destId="{9F153D04-BFAC-EF45-9B5F-E8A923B34A96}" srcOrd="0" destOrd="1" presId="urn:microsoft.com/office/officeart/2005/8/layout/list1"/>
    <dgm:cxn modelId="{12B026A5-38D0-4FF1-8C89-C89ECED5531E}" srcId="{1FBE7661-D409-4D3F-B747-0A78B54FE384}" destId="{4D9D21D4-4971-48E9-9465-3B1916B472F3}" srcOrd="0" destOrd="0" parTransId="{3F1C2BB7-8E76-42ED-A11E-56F01F2477C1}" sibTransId="{FB4C5EAB-3701-4B42-AC56-074CF4145255}"/>
    <dgm:cxn modelId="{137BC3A7-2F87-4B0A-829C-CECDAE1F2572}" srcId="{7C08DF72-31D6-4715-95D5-5115180184F9}" destId="{1FBE7661-D409-4D3F-B747-0A78B54FE384}" srcOrd="1" destOrd="0" parTransId="{946B56EA-5D95-4A7D-AE48-343CFD78F3E5}" sibTransId="{3CCF1239-E294-45F4-A425-342B8E6AC6E9}"/>
    <dgm:cxn modelId="{0E4FF3B4-1787-A248-A89A-382FDD693B4A}" type="presOf" srcId="{79C68892-2211-49E6-AD13-32CEC39C170D}" destId="{9F153D04-BFAC-EF45-9B5F-E8A923B34A96}" srcOrd="0" destOrd="2" presId="urn:microsoft.com/office/officeart/2005/8/layout/list1"/>
    <dgm:cxn modelId="{834DF9D2-A400-8D49-999C-24A27E81E2E0}" type="presOf" srcId="{77F6F065-0484-4C9A-905C-7B1919931B21}" destId="{75A333A8-2E3B-0644-94B1-DDF42D8D9AE3}" srcOrd="1" destOrd="0" presId="urn:microsoft.com/office/officeart/2005/8/layout/list1"/>
    <dgm:cxn modelId="{7618DEED-BF02-C949-AC63-A41F790F8984}" type="presOf" srcId="{1FBE7661-D409-4D3F-B747-0A78B54FE384}" destId="{804A6DFA-A2BD-3949-8786-E8F38E9E1BDA}" srcOrd="0" destOrd="0" presId="urn:microsoft.com/office/officeart/2005/8/layout/list1"/>
    <dgm:cxn modelId="{0E6371F1-0730-F147-BB54-C5A08200F1B4}" type="presOf" srcId="{7C08DF72-31D6-4715-95D5-5115180184F9}" destId="{D924390E-F875-8D48-9191-D21BB32D534B}" srcOrd="0" destOrd="0" presId="urn:microsoft.com/office/officeart/2005/8/layout/list1"/>
    <dgm:cxn modelId="{4CD7D14C-501D-0740-8F6F-D2DBC3D20000}" type="presParOf" srcId="{D924390E-F875-8D48-9191-D21BB32D534B}" destId="{FA141384-689B-574E-A151-2532F00F39B8}" srcOrd="0" destOrd="0" presId="urn:microsoft.com/office/officeart/2005/8/layout/list1"/>
    <dgm:cxn modelId="{3DE699E2-B1CC-ED44-84AB-DC34FA2090DD}" type="presParOf" srcId="{FA141384-689B-574E-A151-2532F00F39B8}" destId="{8DAC34C1-396A-BD4A-B20B-612A9AFDCA1A}" srcOrd="0" destOrd="0" presId="urn:microsoft.com/office/officeart/2005/8/layout/list1"/>
    <dgm:cxn modelId="{88A5B082-C3F6-1044-B515-7736837FC14C}" type="presParOf" srcId="{FA141384-689B-574E-A151-2532F00F39B8}" destId="{75A333A8-2E3B-0644-94B1-DDF42D8D9AE3}" srcOrd="1" destOrd="0" presId="urn:microsoft.com/office/officeart/2005/8/layout/list1"/>
    <dgm:cxn modelId="{1DC7EDE0-B057-BE43-A256-F398B853EFFC}" type="presParOf" srcId="{D924390E-F875-8D48-9191-D21BB32D534B}" destId="{EF91D6EC-F7DC-1F44-A9CF-8F0DD816EEE5}" srcOrd="1" destOrd="0" presId="urn:microsoft.com/office/officeart/2005/8/layout/list1"/>
    <dgm:cxn modelId="{645B0F11-1F95-0342-8265-6BE84EAA6CBC}" type="presParOf" srcId="{D924390E-F875-8D48-9191-D21BB32D534B}" destId="{01C0ADBA-1D23-574D-92FE-72F212203793}" srcOrd="2" destOrd="0" presId="urn:microsoft.com/office/officeart/2005/8/layout/list1"/>
    <dgm:cxn modelId="{1AFC1E83-536F-5449-B2FD-C6380C742B10}" type="presParOf" srcId="{D924390E-F875-8D48-9191-D21BB32D534B}" destId="{564CB068-D1C6-5B48-B353-E6D4D45C265C}" srcOrd="3" destOrd="0" presId="urn:microsoft.com/office/officeart/2005/8/layout/list1"/>
    <dgm:cxn modelId="{9552B023-E966-B940-A759-870116B66764}" type="presParOf" srcId="{D924390E-F875-8D48-9191-D21BB32D534B}" destId="{BA522BB5-4E11-8349-A01E-E36F1211EF92}" srcOrd="4" destOrd="0" presId="urn:microsoft.com/office/officeart/2005/8/layout/list1"/>
    <dgm:cxn modelId="{197AF1CC-23E6-994D-9DC4-62FDA8B86424}" type="presParOf" srcId="{BA522BB5-4E11-8349-A01E-E36F1211EF92}" destId="{804A6DFA-A2BD-3949-8786-E8F38E9E1BDA}" srcOrd="0" destOrd="0" presId="urn:microsoft.com/office/officeart/2005/8/layout/list1"/>
    <dgm:cxn modelId="{C29F304F-D54F-D642-AEAB-7A3C779F521A}" type="presParOf" srcId="{BA522BB5-4E11-8349-A01E-E36F1211EF92}" destId="{5BC6B10B-07C6-454C-B1D2-293B0978BAEA}" srcOrd="1" destOrd="0" presId="urn:microsoft.com/office/officeart/2005/8/layout/list1"/>
    <dgm:cxn modelId="{D1B990A5-BBA7-5645-9973-9EA18020105A}" type="presParOf" srcId="{D924390E-F875-8D48-9191-D21BB32D534B}" destId="{03CC224C-EF5C-C745-A1C1-B304A0B4C68B}" srcOrd="5" destOrd="0" presId="urn:microsoft.com/office/officeart/2005/8/layout/list1"/>
    <dgm:cxn modelId="{B54990F9-261E-2343-A09B-AD9017CA81AD}" type="presParOf" srcId="{D924390E-F875-8D48-9191-D21BB32D534B}" destId="{9F153D04-BFAC-EF45-9B5F-E8A923B34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A4654-0E1D-4152-967F-ED222C4579C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8884412-5438-4FCD-8973-53FFE3DDCEEE}">
      <dgm:prSet/>
      <dgm:spPr/>
      <dgm:t>
        <a:bodyPr/>
        <a:lstStyle/>
        <a:p>
          <a:r>
            <a:rPr lang="en-US"/>
            <a:t>Bipolar disorder</a:t>
          </a:r>
        </a:p>
      </dgm:t>
    </dgm:pt>
    <dgm:pt modelId="{5F6D8B29-92B9-4E0A-92EF-65EB878CCFE2}" type="parTrans" cxnId="{E751233C-2700-4D93-9D1F-8A6D75D22B91}">
      <dgm:prSet/>
      <dgm:spPr/>
      <dgm:t>
        <a:bodyPr/>
        <a:lstStyle/>
        <a:p>
          <a:endParaRPr lang="en-US"/>
        </a:p>
      </dgm:t>
    </dgm:pt>
    <dgm:pt modelId="{0551AA53-3A73-419E-9DE6-86E1BBE9D980}" type="sibTrans" cxnId="{E751233C-2700-4D93-9D1F-8A6D75D22B91}">
      <dgm:prSet/>
      <dgm:spPr/>
      <dgm:t>
        <a:bodyPr/>
        <a:lstStyle/>
        <a:p>
          <a:endParaRPr lang="en-US"/>
        </a:p>
      </dgm:t>
    </dgm:pt>
    <dgm:pt modelId="{A7A3A6B3-6AB9-4437-92BB-D71C314C67BB}">
      <dgm:prSet/>
      <dgm:spPr/>
      <dgm:t>
        <a:bodyPr/>
        <a:lstStyle/>
        <a:p>
          <a:r>
            <a:rPr lang="en-US"/>
            <a:t>Anxiety disorders</a:t>
          </a:r>
        </a:p>
      </dgm:t>
    </dgm:pt>
    <dgm:pt modelId="{C057AB5F-6643-4F09-B351-6EEAA640BCE7}" type="parTrans" cxnId="{92BD46CA-BC56-4810-8993-6B6AC7A890D2}">
      <dgm:prSet/>
      <dgm:spPr/>
      <dgm:t>
        <a:bodyPr/>
        <a:lstStyle/>
        <a:p>
          <a:endParaRPr lang="en-US"/>
        </a:p>
      </dgm:t>
    </dgm:pt>
    <dgm:pt modelId="{B07193AE-73C8-4EEB-941D-4A2088CA1E85}" type="sibTrans" cxnId="{92BD46CA-BC56-4810-8993-6B6AC7A890D2}">
      <dgm:prSet/>
      <dgm:spPr/>
      <dgm:t>
        <a:bodyPr/>
        <a:lstStyle/>
        <a:p>
          <a:endParaRPr lang="en-US"/>
        </a:p>
      </dgm:t>
    </dgm:pt>
    <dgm:pt modelId="{F8A345AA-8382-44A8-A50E-A49E1E546AE7}">
      <dgm:prSet/>
      <dgm:spPr/>
      <dgm:t>
        <a:bodyPr/>
        <a:lstStyle/>
        <a:p>
          <a:r>
            <a:rPr lang="en-US"/>
            <a:t>Depressive disorders</a:t>
          </a:r>
        </a:p>
      </dgm:t>
    </dgm:pt>
    <dgm:pt modelId="{837CDE50-31F0-4D29-8E48-A90D66359ED2}" type="parTrans" cxnId="{D35D6861-ED10-4ECA-A649-441EF586E505}">
      <dgm:prSet/>
      <dgm:spPr/>
      <dgm:t>
        <a:bodyPr/>
        <a:lstStyle/>
        <a:p>
          <a:endParaRPr lang="en-US"/>
        </a:p>
      </dgm:t>
    </dgm:pt>
    <dgm:pt modelId="{050BDA47-C847-4B0C-B93F-AC56F23E8FED}" type="sibTrans" cxnId="{D35D6861-ED10-4ECA-A649-441EF586E505}">
      <dgm:prSet/>
      <dgm:spPr/>
      <dgm:t>
        <a:bodyPr/>
        <a:lstStyle/>
        <a:p>
          <a:endParaRPr lang="en-US"/>
        </a:p>
      </dgm:t>
    </dgm:pt>
    <dgm:pt modelId="{6F1D5909-B51C-4364-95C1-0806BE9B64CB}">
      <dgm:prSet/>
      <dgm:spPr/>
      <dgm:t>
        <a:bodyPr/>
        <a:lstStyle/>
        <a:p>
          <a:r>
            <a:rPr lang="en-US"/>
            <a:t>Obsessive-compulsive disorder</a:t>
          </a:r>
        </a:p>
      </dgm:t>
    </dgm:pt>
    <dgm:pt modelId="{62A47592-12DF-47B1-9DF2-868F1763AFA4}" type="parTrans" cxnId="{84A22B56-3596-428B-B4BF-C2F4B5FA85F4}">
      <dgm:prSet/>
      <dgm:spPr/>
      <dgm:t>
        <a:bodyPr/>
        <a:lstStyle/>
        <a:p>
          <a:endParaRPr lang="en-US"/>
        </a:p>
      </dgm:t>
    </dgm:pt>
    <dgm:pt modelId="{6FBA657E-0255-4E90-AB11-A997BB6904CD}" type="sibTrans" cxnId="{84A22B56-3596-428B-B4BF-C2F4B5FA85F4}">
      <dgm:prSet/>
      <dgm:spPr/>
      <dgm:t>
        <a:bodyPr/>
        <a:lstStyle/>
        <a:p>
          <a:endParaRPr lang="en-US"/>
        </a:p>
      </dgm:t>
    </dgm:pt>
    <dgm:pt modelId="{BCC809AD-58C8-4B01-A1F5-4CC51CD86725}">
      <dgm:prSet/>
      <dgm:spPr/>
      <dgm:t>
        <a:bodyPr/>
        <a:lstStyle/>
        <a:p>
          <a:r>
            <a:rPr lang="en-US"/>
            <a:t>Posttraumatic stress disorder (PTSD) and other trauma-related disorders</a:t>
          </a:r>
        </a:p>
      </dgm:t>
    </dgm:pt>
    <dgm:pt modelId="{9AABB71A-B676-405F-8CBD-2667D58F6C65}" type="parTrans" cxnId="{6448C57C-1D1D-41A7-8D81-F35D90B14965}">
      <dgm:prSet/>
      <dgm:spPr/>
      <dgm:t>
        <a:bodyPr/>
        <a:lstStyle/>
        <a:p>
          <a:endParaRPr lang="en-US"/>
        </a:p>
      </dgm:t>
    </dgm:pt>
    <dgm:pt modelId="{B07ED21F-B2F5-4E15-AB91-991802281474}" type="sibTrans" cxnId="{6448C57C-1D1D-41A7-8D81-F35D90B14965}">
      <dgm:prSet/>
      <dgm:spPr/>
      <dgm:t>
        <a:bodyPr/>
        <a:lstStyle/>
        <a:p>
          <a:endParaRPr lang="en-US"/>
        </a:p>
      </dgm:t>
    </dgm:pt>
    <dgm:pt modelId="{424ADA39-D405-4612-BAA8-5B1E70D16EAD}">
      <dgm:prSet/>
      <dgm:spPr/>
      <dgm:t>
        <a:bodyPr/>
        <a:lstStyle/>
        <a:p>
          <a:r>
            <a:rPr lang="en-US"/>
            <a:t>Alcohol or substance use disorder </a:t>
          </a:r>
        </a:p>
      </dgm:t>
    </dgm:pt>
    <dgm:pt modelId="{D8AD17BB-A55D-4CE7-80F8-4925A4177E07}" type="parTrans" cxnId="{96EA5F4A-7831-445C-90B8-568B60DDDC38}">
      <dgm:prSet/>
      <dgm:spPr/>
      <dgm:t>
        <a:bodyPr/>
        <a:lstStyle/>
        <a:p>
          <a:endParaRPr lang="en-US"/>
        </a:p>
      </dgm:t>
    </dgm:pt>
    <dgm:pt modelId="{B2462815-2F0E-4490-919C-EB0AEAC0BC64}" type="sibTrans" cxnId="{96EA5F4A-7831-445C-90B8-568B60DDDC38}">
      <dgm:prSet/>
      <dgm:spPr/>
      <dgm:t>
        <a:bodyPr/>
        <a:lstStyle/>
        <a:p>
          <a:endParaRPr lang="en-US"/>
        </a:p>
      </dgm:t>
    </dgm:pt>
    <dgm:pt modelId="{E155DB7B-F23C-0142-88D7-9C0D8264FF98}" type="pres">
      <dgm:prSet presAssocID="{676A4654-0E1D-4152-967F-ED222C4579C1}" presName="diagram" presStyleCnt="0">
        <dgm:presLayoutVars>
          <dgm:dir/>
          <dgm:resizeHandles val="exact"/>
        </dgm:presLayoutVars>
      </dgm:prSet>
      <dgm:spPr/>
    </dgm:pt>
    <dgm:pt modelId="{649202F4-0EF4-B441-B6EA-410BE7D18AA3}" type="pres">
      <dgm:prSet presAssocID="{C8884412-5438-4FCD-8973-53FFE3DDCEEE}" presName="node" presStyleLbl="node1" presStyleIdx="0" presStyleCnt="6">
        <dgm:presLayoutVars>
          <dgm:bulletEnabled val="1"/>
        </dgm:presLayoutVars>
      </dgm:prSet>
      <dgm:spPr/>
    </dgm:pt>
    <dgm:pt modelId="{EF597D3D-D78B-824B-B4DC-331CB1596212}" type="pres">
      <dgm:prSet presAssocID="{0551AA53-3A73-419E-9DE6-86E1BBE9D980}" presName="sibTrans" presStyleCnt="0"/>
      <dgm:spPr/>
    </dgm:pt>
    <dgm:pt modelId="{72C117B8-AD52-5B45-9807-6F871377DE9A}" type="pres">
      <dgm:prSet presAssocID="{A7A3A6B3-6AB9-4437-92BB-D71C314C67BB}" presName="node" presStyleLbl="node1" presStyleIdx="1" presStyleCnt="6">
        <dgm:presLayoutVars>
          <dgm:bulletEnabled val="1"/>
        </dgm:presLayoutVars>
      </dgm:prSet>
      <dgm:spPr/>
    </dgm:pt>
    <dgm:pt modelId="{F2D522DE-3825-AA4E-99E6-E20F64D630F8}" type="pres">
      <dgm:prSet presAssocID="{B07193AE-73C8-4EEB-941D-4A2088CA1E85}" presName="sibTrans" presStyleCnt="0"/>
      <dgm:spPr/>
    </dgm:pt>
    <dgm:pt modelId="{CB700DBF-C6FE-5547-B645-AA5C510B6BDE}" type="pres">
      <dgm:prSet presAssocID="{F8A345AA-8382-44A8-A50E-A49E1E546AE7}" presName="node" presStyleLbl="node1" presStyleIdx="2" presStyleCnt="6">
        <dgm:presLayoutVars>
          <dgm:bulletEnabled val="1"/>
        </dgm:presLayoutVars>
      </dgm:prSet>
      <dgm:spPr/>
    </dgm:pt>
    <dgm:pt modelId="{12377DF6-C04A-6747-BB8E-2620AA5118C9}" type="pres">
      <dgm:prSet presAssocID="{050BDA47-C847-4B0C-B93F-AC56F23E8FED}" presName="sibTrans" presStyleCnt="0"/>
      <dgm:spPr/>
    </dgm:pt>
    <dgm:pt modelId="{A7485EE8-2067-1442-AD38-ADE7726C8008}" type="pres">
      <dgm:prSet presAssocID="{6F1D5909-B51C-4364-95C1-0806BE9B64CB}" presName="node" presStyleLbl="node1" presStyleIdx="3" presStyleCnt="6">
        <dgm:presLayoutVars>
          <dgm:bulletEnabled val="1"/>
        </dgm:presLayoutVars>
      </dgm:prSet>
      <dgm:spPr/>
    </dgm:pt>
    <dgm:pt modelId="{183725E5-4556-B24E-8029-4144FD7C89AB}" type="pres">
      <dgm:prSet presAssocID="{6FBA657E-0255-4E90-AB11-A997BB6904CD}" presName="sibTrans" presStyleCnt="0"/>
      <dgm:spPr/>
    </dgm:pt>
    <dgm:pt modelId="{98ED8788-76F3-9546-8F1C-3B6B3D7A43B2}" type="pres">
      <dgm:prSet presAssocID="{BCC809AD-58C8-4B01-A1F5-4CC51CD86725}" presName="node" presStyleLbl="node1" presStyleIdx="4" presStyleCnt="6">
        <dgm:presLayoutVars>
          <dgm:bulletEnabled val="1"/>
        </dgm:presLayoutVars>
      </dgm:prSet>
      <dgm:spPr/>
    </dgm:pt>
    <dgm:pt modelId="{56BCEA9B-EA10-D843-B5AD-24F7C1BB8C74}" type="pres">
      <dgm:prSet presAssocID="{B07ED21F-B2F5-4E15-AB91-991802281474}" presName="sibTrans" presStyleCnt="0"/>
      <dgm:spPr/>
    </dgm:pt>
    <dgm:pt modelId="{68CFFFB7-097F-FE49-941A-8B042D705353}" type="pres">
      <dgm:prSet presAssocID="{424ADA39-D405-4612-BAA8-5B1E70D16EAD}" presName="node" presStyleLbl="node1" presStyleIdx="5" presStyleCnt="6">
        <dgm:presLayoutVars>
          <dgm:bulletEnabled val="1"/>
        </dgm:presLayoutVars>
      </dgm:prSet>
      <dgm:spPr/>
    </dgm:pt>
  </dgm:ptLst>
  <dgm:cxnLst>
    <dgm:cxn modelId="{E751233C-2700-4D93-9D1F-8A6D75D22B91}" srcId="{676A4654-0E1D-4152-967F-ED222C4579C1}" destId="{C8884412-5438-4FCD-8973-53FFE3DDCEEE}" srcOrd="0" destOrd="0" parTransId="{5F6D8B29-92B9-4E0A-92EF-65EB878CCFE2}" sibTransId="{0551AA53-3A73-419E-9DE6-86E1BBE9D980}"/>
    <dgm:cxn modelId="{96EA5F4A-7831-445C-90B8-568B60DDDC38}" srcId="{676A4654-0E1D-4152-967F-ED222C4579C1}" destId="{424ADA39-D405-4612-BAA8-5B1E70D16EAD}" srcOrd="5" destOrd="0" parTransId="{D8AD17BB-A55D-4CE7-80F8-4925A4177E07}" sibTransId="{B2462815-2F0E-4490-919C-EB0AEAC0BC64}"/>
    <dgm:cxn modelId="{84A22B56-3596-428B-B4BF-C2F4B5FA85F4}" srcId="{676A4654-0E1D-4152-967F-ED222C4579C1}" destId="{6F1D5909-B51C-4364-95C1-0806BE9B64CB}" srcOrd="3" destOrd="0" parTransId="{62A47592-12DF-47B1-9DF2-868F1763AFA4}" sibTransId="{6FBA657E-0255-4E90-AB11-A997BB6904CD}"/>
    <dgm:cxn modelId="{D35D6861-ED10-4ECA-A649-441EF586E505}" srcId="{676A4654-0E1D-4152-967F-ED222C4579C1}" destId="{F8A345AA-8382-44A8-A50E-A49E1E546AE7}" srcOrd="2" destOrd="0" parTransId="{837CDE50-31F0-4D29-8E48-A90D66359ED2}" sibTransId="{050BDA47-C847-4B0C-B93F-AC56F23E8FED}"/>
    <dgm:cxn modelId="{41A49366-B16D-BF44-898A-5886546CEF29}" type="presOf" srcId="{676A4654-0E1D-4152-967F-ED222C4579C1}" destId="{E155DB7B-F23C-0142-88D7-9C0D8264FF98}" srcOrd="0" destOrd="0" presId="urn:microsoft.com/office/officeart/2005/8/layout/default"/>
    <dgm:cxn modelId="{2FB4BC6B-FB76-A54C-9411-48172F0E7B9C}" type="presOf" srcId="{6F1D5909-B51C-4364-95C1-0806BE9B64CB}" destId="{A7485EE8-2067-1442-AD38-ADE7726C8008}" srcOrd="0" destOrd="0" presId="urn:microsoft.com/office/officeart/2005/8/layout/default"/>
    <dgm:cxn modelId="{19242F73-1EE0-A94D-B526-8A6F3A2516DB}" type="presOf" srcId="{A7A3A6B3-6AB9-4437-92BB-D71C314C67BB}" destId="{72C117B8-AD52-5B45-9807-6F871377DE9A}" srcOrd="0" destOrd="0" presId="urn:microsoft.com/office/officeart/2005/8/layout/default"/>
    <dgm:cxn modelId="{6448C57C-1D1D-41A7-8D81-F35D90B14965}" srcId="{676A4654-0E1D-4152-967F-ED222C4579C1}" destId="{BCC809AD-58C8-4B01-A1F5-4CC51CD86725}" srcOrd="4" destOrd="0" parTransId="{9AABB71A-B676-405F-8CBD-2667D58F6C65}" sibTransId="{B07ED21F-B2F5-4E15-AB91-991802281474}"/>
    <dgm:cxn modelId="{FAC89CAC-E413-8749-8588-EECDA1C37B1A}" type="presOf" srcId="{F8A345AA-8382-44A8-A50E-A49E1E546AE7}" destId="{CB700DBF-C6FE-5547-B645-AA5C510B6BDE}" srcOrd="0" destOrd="0" presId="urn:microsoft.com/office/officeart/2005/8/layout/default"/>
    <dgm:cxn modelId="{0696E4B8-A411-C74F-B951-0F9EF49AC4FE}" type="presOf" srcId="{424ADA39-D405-4612-BAA8-5B1E70D16EAD}" destId="{68CFFFB7-097F-FE49-941A-8B042D705353}" srcOrd="0" destOrd="0" presId="urn:microsoft.com/office/officeart/2005/8/layout/default"/>
    <dgm:cxn modelId="{92BD46CA-BC56-4810-8993-6B6AC7A890D2}" srcId="{676A4654-0E1D-4152-967F-ED222C4579C1}" destId="{A7A3A6B3-6AB9-4437-92BB-D71C314C67BB}" srcOrd="1" destOrd="0" parTransId="{C057AB5F-6643-4F09-B351-6EEAA640BCE7}" sibTransId="{B07193AE-73C8-4EEB-941D-4A2088CA1E85}"/>
    <dgm:cxn modelId="{68E041EA-3E6F-3E41-91B7-E3880D190517}" type="presOf" srcId="{C8884412-5438-4FCD-8973-53FFE3DDCEEE}" destId="{649202F4-0EF4-B441-B6EA-410BE7D18AA3}" srcOrd="0" destOrd="0" presId="urn:microsoft.com/office/officeart/2005/8/layout/default"/>
    <dgm:cxn modelId="{DCA81EF1-FBC8-634D-BAAB-40F961B0DC2B}" type="presOf" srcId="{BCC809AD-58C8-4B01-A1F5-4CC51CD86725}" destId="{98ED8788-76F3-9546-8F1C-3B6B3D7A43B2}" srcOrd="0" destOrd="0" presId="urn:microsoft.com/office/officeart/2005/8/layout/default"/>
    <dgm:cxn modelId="{FB9D43F0-E60D-8C41-8ABB-53F3A3BADD87}" type="presParOf" srcId="{E155DB7B-F23C-0142-88D7-9C0D8264FF98}" destId="{649202F4-0EF4-B441-B6EA-410BE7D18AA3}" srcOrd="0" destOrd="0" presId="urn:microsoft.com/office/officeart/2005/8/layout/default"/>
    <dgm:cxn modelId="{254D0988-79F0-5D4C-9856-58C87A1C7FF0}" type="presParOf" srcId="{E155DB7B-F23C-0142-88D7-9C0D8264FF98}" destId="{EF597D3D-D78B-824B-B4DC-331CB1596212}" srcOrd="1" destOrd="0" presId="urn:microsoft.com/office/officeart/2005/8/layout/default"/>
    <dgm:cxn modelId="{CDC83199-90B3-CA40-8F01-A170A81A319E}" type="presParOf" srcId="{E155DB7B-F23C-0142-88D7-9C0D8264FF98}" destId="{72C117B8-AD52-5B45-9807-6F871377DE9A}" srcOrd="2" destOrd="0" presId="urn:microsoft.com/office/officeart/2005/8/layout/default"/>
    <dgm:cxn modelId="{E891C60D-871A-6B46-87D9-52141C4200D7}" type="presParOf" srcId="{E155DB7B-F23C-0142-88D7-9C0D8264FF98}" destId="{F2D522DE-3825-AA4E-99E6-E20F64D630F8}" srcOrd="3" destOrd="0" presId="urn:microsoft.com/office/officeart/2005/8/layout/default"/>
    <dgm:cxn modelId="{83D41809-A7DB-2040-B3A5-00BEA1863C6B}" type="presParOf" srcId="{E155DB7B-F23C-0142-88D7-9C0D8264FF98}" destId="{CB700DBF-C6FE-5547-B645-AA5C510B6BDE}" srcOrd="4" destOrd="0" presId="urn:microsoft.com/office/officeart/2005/8/layout/default"/>
    <dgm:cxn modelId="{84B71F22-72F6-6244-A2F8-B9B9094DBFE7}" type="presParOf" srcId="{E155DB7B-F23C-0142-88D7-9C0D8264FF98}" destId="{12377DF6-C04A-6747-BB8E-2620AA5118C9}" srcOrd="5" destOrd="0" presId="urn:microsoft.com/office/officeart/2005/8/layout/default"/>
    <dgm:cxn modelId="{61E38021-9712-CE4E-A9F4-EBC42FA0AFD6}" type="presParOf" srcId="{E155DB7B-F23C-0142-88D7-9C0D8264FF98}" destId="{A7485EE8-2067-1442-AD38-ADE7726C8008}" srcOrd="6" destOrd="0" presId="urn:microsoft.com/office/officeart/2005/8/layout/default"/>
    <dgm:cxn modelId="{8B4AFFF4-0BAA-104B-B8EA-50960CA50DA9}" type="presParOf" srcId="{E155DB7B-F23C-0142-88D7-9C0D8264FF98}" destId="{183725E5-4556-B24E-8029-4144FD7C89AB}" srcOrd="7" destOrd="0" presId="urn:microsoft.com/office/officeart/2005/8/layout/default"/>
    <dgm:cxn modelId="{85C586B4-41FA-1E48-B506-63D11F4382CE}" type="presParOf" srcId="{E155DB7B-F23C-0142-88D7-9C0D8264FF98}" destId="{98ED8788-76F3-9546-8F1C-3B6B3D7A43B2}" srcOrd="8" destOrd="0" presId="urn:microsoft.com/office/officeart/2005/8/layout/default"/>
    <dgm:cxn modelId="{7FEB6787-6387-C744-BE30-B321B851BA7E}" type="presParOf" srcId="{E155DB7B-F23C-0142-88D7-9C0D8264FF98}" destId="{56BCEA9B-EA10-D843-B5AD-24F7C1BB8C74}" srcOrd="9" destOrd="0" presId="urn:microsoft.com/office/officeart/2005/8/layout/default"/>
    <dgm:cxn modelId="{0CC5D68A-328A-7249-9391-B09F50BDC5D9}" type="presParOf" srcId="{E155DB7B-F23C-0142-88D7-9C0D8264FF98}" destId="{68CFFFB7-097F-FE49-941A-8B042D70535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4D05A-B3C6-4921-9349-6968E5BB4F52}"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8A5713F-5FA9-431C-81BA-0D6C7BE9D885}">
      <dgm:prSet custT="1"/>
      <dgm:spPr/>
      <dgm:t>
        <a:bodyPr/>
        <a:lstStyle/>
        <a:p>
          <a:pPr>
            <a:defRPr b="1"/>
          </a:pPr>
          <a:r>
            <a:rPr lang="en-US" sz="2400" dirty="0"/>
            <a:t>Biological factors</a:t>
          </a:r>
        </a:p>
      </dgm:t>
    </dgm:pt>
    <dgm:pt modelId="{71957699-E6B1-486A-82A6-D1E19704088B}" type="parTrans" cxnId="{25CF1C43-3426-42BF-B772-710EDAA708C5}">
      <dgm:prSet/>
      <dgm:spPr/>
      <dgm:t>
        <a:bodyPr/>
        <a:lstStyle/>
        <a:p>
          <a:endParaRPr lang="en-US"/>
        </a:p>
      </dgm:t>
    </dgm:pt>
    <dgm:pt modelId="{25F27326-50E3-4924-B6C1-584EA04C83CF}" type="sibTrans" cxnId="{25CF1C43-3426-42BF-B772-710EDAA708C5}">
      <dgm:prSet/>
      <dgm:spPr/>
      <dgm:t>
        <a:bodyPr/>
        <a:lstStyle/>
        <a:p>
          <a:endParaRPr lang="en-US"/>
        </a:p>
      </dgm:t>
    </dgm:pt>
    <dgm:pt modelId="{21FA7457-FE56-4E6D-A224-2439DC7F8732}">
      <dgm:prSet custT="1"/>
      <dgm:spPr/>
      <dgm:t>
        <a:bodyPr/>
        <a:lstStyle/>
        <a:p>
          <a:pPr>
            <a:buClr>
              <a:schemeClr val="tx1"/>
            </a:buClr>
            <a:buFont typeface="Courier New" panose="02070309020205020404" pitchFamily="49" charset="0"/>
            <a:buChar char="o"/>
          </a:pPr>
          <a:r>
            <a:rPr lang="en-US" sz="2400" dirty="0"/>
            <a:t>Genetics	</a:t>
          </a:r>
        </a:p>
      </dgm:t>
    </dgm:pt>
    <dgm:pt modelId="{DB5DB641-B139-431C-9CF2-C2D59D4C268C}" type="parTrans" cxnId="{A85198FF-5FF4-4928-83BF-95A9ADC16B65}">
      <dgm:prSet/>
      <dgm:spPr/>
      <dgm:t>
        <a:bodyPr/>
        <a:lstStyle/>
        <a:p>
          <a:endParaRPr lang="en-US"/>
        </a:p>
      </dgm:t>
    </dgm:pt>
    <dgm:pt modelId="{4D705BB0-D46A-46C7-871F-F34183A3AC20}" type="sibTrans" cxnId="{A85198FF-5FF4-4928-83BF-95A9ADC16B65}">
      <dgm:prSet/>
      <dgm:spPr/>
      <dgm:t>
        <a:bodyPr/>
        <a:lstStyle/>
        <a:p>
          <a:endParaRPr lang="en-US"/>
        </a:p>
      </dgm:t>
    </dgm:pt>
    <dgm:pt modelId="{CCE71FBE-394B-4B41-B7C8-0161FCA694AB}">
      <dgm:prSet custT="1"/>
      <dgm:spPr/>
      <dgm:t>
        <a:bodyPr/>
        <a:lstStyle/>
        <a:p>
          <a:pPr>
            <a:buClr>
              <a:schemeClr val="tx1"/>
            </a:buClr>
            <a:buFont typeface="Courier New" panose="02070309020205020404" pitchFamily="49" charset="0"/>
            <a:buChar char="o"/>
          </a:pPr>
          <a:r>
            <a:rPr lang="en-US" sz="2400" dirty="0"/>
            <a:t>Neurobiological</a:t>
          </a:r>
        </a:p>
      </dgm:t>
    </dgm:pt>
    <dgm:pt modelId="{A1A98386-1ED9-4908-9B95-8120E9575BAA}" type="parTrans" cxnId="{14B1141A-52E9-40EE-8288-AFDF14B6F8D1}">
      <dgm:prSet/>
      <dgm:spPr/>
      <dgm:t>
        <a:bodyPr/>
        <a:lstStyle/>
        <a:p>
          <a:endParaRPr lang="en-US"/>
        </a:p>
      </dgm:t>
    </dgm:pt>
    <dgm:pt modelId="{7F9411CC-E871-4EFD-9AA2-CFFE3A56AD80}" type="sibTrans" cxnId="{14B1141A-52E9-40EE-8288-AFDF14B6F8D1}">
      <dgm:prSet/>
      <dgm:spPr/>
      <dgm:t>
        <a:bodyPr/>
        <a:lstStyle/>
        <a:p>
          <a:endParaRPr lang="en-US"/>
        </a:p>
      </dgm:t>
    </dgm:pt>
    <dgm:pt modelId="{81525F6D-BC7C-4AAB-94AB-886D3AFCDA8F}">
      <dgm:prSet custT="1"/>
      <dgm:spPr/>
      <dgm:t>
        <a:bodyPr/>
        <a:lstStyle/>
        <a:p>
          <a:pPr>
            <a:defRPr b="1"/>
          </a:pPr>
          <a:r>
            <a:rPr lang="en-US" sz="2400"/>
            <a:t>Cognitive factors</a:t>
          </a:r>
        </a:p>
      </dgm:t>
    </dgm:pt>
    <dgm:pt modelId="{6940A8E1-AC0F-468C-9098-6A1741402235}" type="parTrans" cxnId="{2601B5EE-5FDC-48E1-AAE7-409BFE1E5180}">
      <dgm:prSet/>
      <dgm:spPr/>
      <dgm:t>
        <a:bodyPr/>
        <a:lstStyle/>
        <a:p>
          <a:endParaRPr lang="en-US"/>
        </a:p>
      </dgm:t>
    </dgm:pt>
    <dgm:pt modelId="{5C3FB9A1-6C25-42CA-97E5-5D49B354F1A5}" type="sibTrans" cxnId="{2601B5EE-5FDC-48E1-AAE7-409BFE1E5180}">
      <dgm:prSet/>
      <dgm:spPr/>
      <dgm:t>
        <a:bodyPr/>
        <a:lstStyle/>
        <a:p>
          <a:endParaRPr lang="en-US"/>
        </a:p>
      </dgm:t>
    </dgm:pt>
    <dgm:pt modelId="{C00362C0-FCEB-4FD7-8BE3-EB921785CAF7}">
      <dgm:prSet custT="1"/>
      <dgm:spPr/>
      <dgm:t>
        <a:bodyPr/>
        <a:lstStyle/>
        <a:p>
          <a:pPr>
            <a:defRPr b="1"/>
          </a:pPr>
          <a:r>
            <a:rPr lang="en-US" sz="2400" dirty="0"/>
            <a:t>Environmental factors</a:t>
          </a:r>
        </a:p>
      </dgm:t>
    </dgm:pt>
    <dgm:pt modelId="{24C813F4-3EA6-437D-B5B5-AE0AD3A8DFA5}" type="parTrans" cxnId="{9BC48F87-8C65-46E6-9A4E-5C494E8F6C5D}">
      <dgm:prSet/>
      <dgm:spPr/>
      <dgm:t>
        <a:bodyPr/>
        <a:lstStyle/>
        <a:p>
          <a:endParaRPr lang="en-US"/>
        </a:p>
      </dgm:t>
    </dgm:pt>
    <dgm:pt modelId="{DDC9528D-38B2-4371-881E-EB6A7E4042FC}" type="sibTrans" cxnId="{9BC48F87-8C65-46E6-9A4E-5C494E8F6C5D}">
      <dgm:prSet/>
      <dgm:spPr/>
      <dgm:t>
        <a:bodyPr/>
        <a:lstStyle/>
        <a:p>
          <a:endParaRPr lang="en-US"/>
        </a:p>
      </dgm:t>
    </dgm:pt>
    <dgm:pt modelId="{566DAA44-08A5-4701-BE06-CCBDC5864393}" type="pres">
      <dgm:prSet presAssocID="{7CA4D05A-B3C6-4921-9349-6968E5BB4F52}" presName="root" presStyleCnt="0">
        <dgm:presLayoutVars>
          <dgm:dir/>
          <dgm:resizeHandles val="exact"/>
        </dgm:presLayoutVars>
      </dgm:prSet>
      <dgm:spPr/>
    </dgm:pt>
    <dgm:pt modelId="{AC1A3BC4-E4E9-4745-BA07-F30F673563BC}" type="pres">
      <dgm:prSet presAssocID="{48A5713F-5FA9-431C-81BA-0D6C7BE9D885}" presName="compNode" presStyleCnt="0"/>
      <dgm:spPr/>
    </dgm:pt>
    <dgm:pt modelId="{6B91F3CB-4EE1-4428-9CE7-D2A63EA2A25A}" type="pres">
      <dgm:prSet presAssocID="{48A5713F-5FA9-431C-81BA-0D6C7BE9D8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18804850-2B31-4A71-A3F1-75DAE4B984E5}" type="pres">
      <dgm:prSet presAssocID="{48A5713F-5FA9-431C-81BA-0D6C7BE9D885}" presName="iconSpace" presStyleCnt="0"/>
      <dgm:spPr/>
    </dgm:pt>
    <dgm:pt modelId="{E4E03912-7D15-413D-808D-771792E809B0}" type="pres">
      <dgm:prSet presAssocID="{48A5713F-5FA9-431C-81BA-0D6C7BE9D885}" presName="parTx" presStyleLbl="revTx" presStyleIdx="0" presStyleCnt="6">
        <dgm:presLayoutVars>
          <dgm:chMax val="0"/>
          <dgm:chPref val="0"/>
        </dgm:presLayoutVars>
      </dgm:prSet>
      <dgm:spPr/>
    </dgm:pt>
    <dgm:pt modelId="{BEA772FC-34EB-4483-A1C7-BD9820B20463}" type="pres">
      <dgm:prSet presAssocID="{48A5713F-5FA9-431C-81BA-0D6C7BE9D885}" presName="txSpace" presStyleCnt="0"/>
      <dgm:spPr/>
    </dgm:pt>
    <dgm:pt modelId="{4C695AD2-6CD7-4E24-A30E-793D6181A865}" type="pres">
      <dgm:prSet presAssocID="{48A5713F-5FA9-431C-81BA-0D6C7BE9D885}" presName="desTx" presStyleLbl="revTx" presStyleIdx="1" presStyleCnt="6">
        <dgm:presLayoutVars/>
      </dgm:prSet>
      <dgm:spPr/>
    </dgm:pt>
    <dgm:pt modelId="{96437EE9-A95F-49DB-A2B8-68AD4FC72309}" type="pres">
      <dgm:prSet presAssocID="{25F27326-50E3-4924-B6C1-584EA04C83CF}" presName="sibTrans" presStyleCnt="0"/>
      <dgm:spPr/>
    </dgm:pt>
    <dgm:pt modelId="{7FF9EA2C-D8DF-4536-8D8D-CE1E04955A3A}" type="pres">
      <dgm:prSet presAssocID="{81525F6D-BC7C-4AAB-94AB-886D3AFCDA8F}" presName="compNode" presStyleCnt="0"/>
      <dgm:spPr/>
    </dgm:pt>
    <dgm:pt modelId="{26E03673-4C6A-4E0F-B90C-C2E0D70668C7}" type="pres">
      <dgm:prSet presAssocID="{81525F6D-BC7C-4AAB-94AB-886D3AFCDA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5055070-65E9-44B5-86E9-81DCBF64910D}" type="pres">
      <dgm:prSet presAssocID="{81525F6D-BC7C-4AAB-94AB-886D3AFCDA8F}" presName="iconSpace" presStyleCnt="0"/>
      <dgm:spPr/>
    </dgm:pt>
    <dgm:pt modelId="{3A67E17C-2858-45BD-8FD8-ACEB2500354F}" type="pres">
      <dgm:prSet presAssocID="{81525F6D-BC7C-4AAB-94AB-886D3AFCDA8F}" presName="parTx" presStyleLbl="revTx" presStyleIdx="2" presStyleCnt="6">
        <dgm:presLayoutVars>
          <dgm:chMax val="0"/>
          <dgm:chPref val="0"/>
        </dgm:presLayoutVars>
      </dgm:prSet>
      <dgm:spPr/>
    </dgm:pt>
    <dgm:pt modelId="{71369DF0-7C18-43B9-80BB-BDC131AEE05D}" type="pres">
      <dgm:prSet presAssocID="{81525F6D-BC7C-4AAB-94AB-886D3AFCDA8F}" presName="txSpace" presStyleCnt="0"/>
      <dgm:spPr/>
    </dgm:pt>
    <dgm:pt modelId="{4E1A40FD-6DFF-4920-A344-7C5481E77B95}" type="pres">
      <dgm:prSet presAssocID="{81525F6D-BC7C-4AAB-94AB-886D3AFCDA8F}" presName="desTx" presStyleLbl="revTx" presStyleIdx="3" presStyleCnt="6">
        <dgm:presLayoutVars/>
      </dgm:prSet>
      <dgm:spPr/>
    </dgm:pt>
    <dgm:pt modelId="{34F41386-4225-475D-ABFF-8C33E989D77F}" type="pres">
      <dgm:prSet presAssocID="{5C3FB9A1-6C25-42CA-97E5-5D49B354F1A5}" presName="sibTrans" presStyleCnt="0"/>
      <dgm:spPr/>
    </dgm:pt>
    <dgm:pt modelId="{A016A3BC-D078-44DB-8E10-DFCD6EA5EFF7}" type="pres">
      <dgm:prSet presAssocID="{C00362C0-FCEB-4FD7-8BE3-EB921785CAF7}" presName="compNode" presStyleCnt="0"/>
      <dgm:spPr/>
    </dgm:pt>
    <dgm:pt modelId="{27BC6EBF-A5F3-49BB-9178-5E744DD10C65}" type="pres">
      <dgm:prSet presAssocID="{C00362C0-FCEB-4FD7-8BE3-EB921785CA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6218E554-AC54-4222-A18F-CF85795BFC1A}" type="pres">
      <dgm:prSet presAssocID="{C00362C0-FCEB-4FD7-8BE3-EB921785CAF7}" presName="iconSpace" presStyleCnt="0"/>
      <dgm:spPr/>
    </dgm:pt>
    <dgm:pt modelId="{89BBB851-C4A8-418E-A1C0-E072D8496C3C}" type="pres">
      <dgm:prSet presAssocID="{C00362C0-FCEB-4FD7-8BE3-EB921785CAF7}" presName="parTx" presStyleLbl="revTx" presStyleIdx="4" presStyleCnt="6">
        <dgm:presLayoutVars>
          <dgm:chMax val="0"/>
          <dgm:chPref val="0"/>
        </dgm:presLayoutVars>
      </dgm:prSet>
      <dgm:spPr/>
    </dgm:pt>
    <dgm:pt modelId="{65F4E1C3-45B8-47A8-A047-533E737678BA}" type="pres">
      <dgm:prSet presAssocID="{C00362C0-FCEB-4FD7-8BE3-EB921785CAF7}" presName="txSpace" presStyleCnt="0"/>
      <dgm:spPr/>
    </dgm:pt>
    <dgm:pt modelId="{C8B87224-41B3-4AFB-B48D-D8DC7A557D5A}" type="pres">
      <dgm:prSet presAssocID="{C00362C0-FCEB-4FD7-8BE3-EB921785CAF7}" presName="desTx" presStyleLbl="revTx" presStyleIdx="5" presStyleCnt="6">
        <dgm:presLayoutVars/>
      </dgm:prSet>
      <dgm:spPr/>
    </dgm:pt>
  </dgm:ptLst>
  <dgm:cxnLst>
    <dgm:cxn modelId="{14B1141A-52E9-40EE-8288-AFDF14B6F8D1}" srcId="{48A5713F-5FA9-431C-81BA-0D6C7BE9D885}" destId="{CCE71FBE-394B-4B41-B7C8-0161FCA694AB}" srcOrd="1" destOrd="0" parTransId="{A1A98386-1ED9-4908-9B95-8120E9575BAA}" sibTransId="{7F9411CC-E871-4EFD-9AA2-CFFE3A56AD80}"/>
    <dgm:cxn modelId="{25CF1C43-3426-42BF-B772-710EDAA708C5}" srcId="{7CA4D05A-B3C6-4921-9349-6968E5BB4F52}" destId="{48A5713F-5FA9-431C-81BA-0D6C7BE9D885}" srcOrd="0" destOrd="0" parTransId="{71957699-E6B1-486A-82A6-D1E19704088B}" sibTransId="{25F27326-50E3-4924-B6C1-584EA04C83CF}"/>
    <dgm:cxn modelId="{DFDBFE5A-4602-43CE-A991-5009028F3BF0}" type="presOf" srcId="{7CA4D05A-B3C6-4921-9349-6968E5BB4F52}" destId="{566DAA44-08A5-4701-BE06-CCBDC5864393}" srcOrd="0" destOrd="0" presId="urn:microsoft.com/office/officeart/2018/5/layout/CenteredIconLabelDescriptionList"/>
    <dgm:cxn modelId="{C9E0D97A-728E-41C2-9097-36F764755295}" type="presOf" srcId="{C00362C0-FCEB-4FD7-8BE3-EB921785CAF7}" destId="{89BBB851-C4A8-418E-A1C0-E072D8496C3C}" srcOrd="0" destOrd="0" presId="urn:microsoft.com/office/officeart/2018/5/layout/CenteredIconLabelDescriptionList"/>
    <dgm:cxn modelId="{9BC48F87-8C65-46E6-9A4E-5C494E8F6C5D}" srcId="{7CA4D05A-B3C6-4921-9349-6968E5BB4F52}" destId="{C00362C0-FCEB-4FD7-8BE3-EB921785CAF7}" srcOrd="2" destOrd="0" parTransId="{24C813F4-3EA6-437D-B5B5-AE0AD3A8DFA5}" sibTransId="{DDC9528D-38B2-4371-881E-EB6A7E4042FC}"/>
    <dgm:cxn modelId="{BE8F469F-45BF-4F03-8B53-4F3A55278520}" type="presOf" srcId="{CCE71FBE-394B-4B41-B7C8-0161FCA694AB}" destId="{4C695AD2-6CD7-4E24-A30E-793D6181A865}" srcOrd="0" destOrd="1" presId="urn:microsoft.com/office/officeart/2018/5/layout/CenteredIconLabelDescriptionList"/>
    <dgm:cxn modelId="{39C191A8-93FD-48B0-9184-84E7B1F3CE27}" type="presOf" srcId="{48A5713F-5FA9-431C-81BA-0D6C7BE9D885}" destId="{E4E03912-7D15-413D-808D-771792E809B0}" srcOrd="0" destOrd="0" presId="urn:microsoft.com/office/officeart/2018/5/layout/CenteredIconLabelDescriptionList"/>
    <dgm:cxn modelId="{5F2785AF-492A-4E6E-A3B1-DBE44CFF4650}" type="presOf" srcId="{81525F6D-BC7C-4AAB-94AB-886D3AFCDA8F}" destId="{3A67E17C-2858-45BD-8FD8-ACEB2500354F}" srcOrd="0" destOrd="0" presId="urn:microsoft.com/office/officeart/2018/5/layout/CenteredIconLabelDescriptionList"/>
    <dgm:cxn modelId="{90E5C9E1-7AF9-4FDF-BC3E-6361EAA96D17}" type="presOf" srcId="{21FA7457-FE56-4E6D-A224-2439DC7F8732}" destId="{4C695AD2-6CD7-4E24-A30E-793D6181A865}" srcOrd="0" destOrd="0" presId="urn:microsoft.com/office/officeart/2018/5/layout/CenteredIconLabelDescriptionList"/>
    <dgm:cxn modelId="{2601B5EE-5FDC-48E1-AAE7-409BFE1E5180}" srcId="{7CA4D05A-B3C6-4921-9349-6968E5BB4F52}" destId="{81525F6D-BC7C-4AAB-94AB-886D3AFCDA8F}" srcOrd="1" destOrd="0" parTransId="{6940A8E1-AC0F-468C-9098-6A1741402235}" sibTransId="{5C3FB9A1-6C25-42CA-97E5-5D49B354F1A5}"/>
    <dgm:cxn modelId="{A85198FF-5FF4-4928-83BF-95A9ADC16B65}" srcId="{48A5713F-5FA9-431C-81BA-0D6C7BE9D885}" destId="{21FA7457-FE56-4E6D-A224-2439DC7F8732}" srcOrd="0" destOrd="0" parTransId="{DB5DB641-B139-431C-9CF2-C2D59D4C268C}" sibTransId="{4D705BB0-D46A-46C7-871F-F34183A3AC20}"/>
    <dgm:cxn modelId="{D42DC036-A914-4EC1-9F65-8128CD07928A}" type="presParOf" srcId="{566DAA44-08A5-4701-BE06-CCBDC5864393}" destId="{AC1A3BC4-E4E9-4745-BA07-F30F673563BC}" srcOrd="0" destOrd="0" presId="urn:microsoft.com/office/officeart/2018/5/layout/CenteredIconLabelDescriptionList"/>
    <dgm:cxn modelId="{38D8ED0E-E99D-4C01-9741-35B394EC536B}" type="presParOf" srcId="{AC1A3BC4-E4E9-4745-BA07-F30F673563BC}" destId="{6B91F3CB-4EE1-4428-9CE7-D2A63EA2A25A}" srcOrd="0" destOrd="0" presId="urn:microsoft.com/office/officeart/2018/5/layout/CenteredIconLabelDescriptionList"/>
    <dgm:cxn modelId="{14C6F0DB-2EA9-4E8E-96F4-F33E105C1CC7}" type="presParOf" srcId="{AC1A3BC4-E4E9-4745-BA07-F30F673563BC}" destId="{18804850-2B31-4A71-A3F1-75DAE4B984E5}" srcOrd="1" destOrd="0" presId="urn:microsoft.com/office/officeart/2018/5/layout/CenteredIconLabelDescriptionList"/>
    <dgm:cxn modelId="{8F9109EF-ED82-49F5-833F-73634F616490}" type="presParOf" srcId="{AC1A3BC4-E4E9-4745-BA07-F30F673563BC}" destId="{E4E03912-7D15-413D-808D-771792E809B0}" srcOrd="2" destOrd="0" presId="urn:microsoft.com/office/officeart/2018/5/layout/CenteredIconLabelDescriptionList"/>
    <dgm:cxn modelId="{19B4204F-E3A9-4B5F-90F8-71247E7A14D8}" type="presParOf" srcId="{AC1A3BC4-E4E9-4745-BA07-F30F673563BC}" destId="{BEA772FC-34EB-4483-A1C7-BD9820B20463}" srcOrd="3" destOrd="0" presId="urn:microsoft.com/office/officeart/2018/5/layout/CenteredIconLabelDescriptionList"/>
    <dgm:cxn modelId="{99B4C2DF-6A26-4DA1-BC95-3EEA9CC4BA6A}" type="presParOf" srcId="{AC1A3BC4-E4E9-4745-BA07-F30F673563BC}" destId="{4C695AD2-6CD7-4E24-A30E-793D6181A865}" srcOrd="4" destOrd="0" presId="urn:microsoft.com/office/officeart/2018/5/layout/CenteredIconLabelDescriptionList"/>
    <dgm:cxn modelId="{56C0A351-431B-401A-A47B-3EAD64C4A987}" type="presParOf" srcId="{566DAA44-08A5-4701-BE06-CCBDC5864393}" destId="{96437EE9-A95F-49DB-A2B8-68AD4FC72309}" srcOrd="1" destOrd="0" presId="urn:microsoft.com/office/officeart/2018/5/layout/CenteredIconLabelDescriptionList"/>
    <dgm:cxn modelId="{A7AE5697-778D-4FA6-97B2-2B24FB987AFC}" type="presParOf" srcId="{566DAA44-08A5-4701-BE06-CCBDC5864393}" destId="{7FF9EA2C-D8DF-4536-8D8D-CE1E04955A3A}" srcOrd="2" destOrd="0" presId="urn:microsoft.com/office/officeart/2018/5/layout/CenteredIconLabelDescriptionList"/>
    <dgm:cxn modelId="{670247F5-0F48-4C50-BD4E-36FA6A4BD266}" type="presParOf" srcId="{7FF9EA2C-D8DF-4536-8D8D-CE1E04955A3A}" destId="{26E03673-4C6A-4E0F-B90C-C2E0D70668C7}" srcOrd="0" destOrd="0" presId="urn:microsoft.com/office/officeart/2018/5/layout/CenteredIconLabelDescriptionList"/>
    <dgm:cxn modelId="{D3A24338-3380-40A5-9C7F-B6DA8334D1CE}" type="presParOf" srcId="{7FF9EA2C-D8DF-4536-8D8D-CE1E04955A3A}" destId="{65055070-65E9-44B5-86E9-81DCBF64910D}" srcOrd="1" destOrd="0" presId="urn:microsoft.com/office/officeart/2018/5/layout/CenteredIconLabelDescriptionList"/>
    <dgm:cxn modelId="{E5616A28-C97A-4BEC-A2B2-2B37913A7540}" type="presParOf" srcId="{7FF9EA2C-D8DF-4536-8D8D-CE1E04955A3A}" destId="{3A67E17C-2858-45BD-8FD8-ACEB2500354F}" srcOrd="2" destOrd="0" presId="urn:microsoft.com/office/officeart/2018/5/layout/CenteredIconLabelDescriptionList"/>
    <dgm:cxn modelId="{559D9F6D-92AB-4413-A710-86D6653052CA}" type="presParOf" srcId="{7FF9EA2C-D8DF-4536-8D8D-CE1E04955A3A}" destId="{71369DF0-7C18-43B9-80BB-BDC131AEE05D}" srcOrd="3" destOrd="0" presId="urn:microsoft.com/office/officeart/2018/5/layout/CenteredIconLabelDescriptionList"/>
    <dgm:cxn modelId="{032F35AF-56B9-4277-96EF-C32061F0C63F}" type="presParOf" srcId="{7FF9EA2C-D8DF-4536-8D8D-CE1E04955A3A}" destId="{4E1A40FD-6DFF-4920-A344-7C5481E77B95}" srcOrd="4" destOrd="0" presId="urn:microsoft.com/office/officeart/2018/5/layout/CenteredIconLabelDescriptionList"/>
    <dgm:cxn modelId="{AAD6884D-87C6-4FE6-9024-A9E50B15FD12}" type="presParOf" srcId="{566DAA44-08A5-4701-BE06-CCBDC5864393}" destId="{34F41386-4225-475D-ABFF-8C33E989D77F}" srcOrd="3" destOrd="0" presId="urn:microsoft.com/office/officeart/2018/5/layout/CenteredIconLabelDescriptionList"/>
    <dgm:cxn modelId="{7832DDD1-ECB4-4F4B-8583-67F12CAAC4A1}" type="presParOf" srcId="{566DAA44-08A5-4701-BE06-CCBDC5864393}" destId="{A016A3BC-D078-44DB-8E10-DFCD6EA5EFF7}" srcOrd="4" destOrd="0" presId="urn:microsoft.com/office/officeart/2018/5/layout/CenteredIconLabelDescriptionList"/>
    <dgm:cxn modelId="{28B29A1A-0F25-452C-AA50-1442422E08EF}" type="presParOf" srcId="{A016A3BC-D078-44DB-8E10-DFCD6EA5EFF7}" destId="{27BC6EBF-A5F3-49BB-9178-5E744DD10C65}" srcOrd="0" destOrd="0" presId="urn:microsoft.com/office/officeart/2018/5/layout/CenteredIconLabelDescriptionList"/>
    <dgm:cxn modelId="{0A96D94F-2A49-4867-B764-54F2D97AFA97}" type="presParOf" srcId="{A016A3BC-D078-44DB-8E10-DFCD6EA5EFF7}" destId="{6218E554-AC54-4222-A18F-CF85795BFC1A}" srcOrd="1" destOrd="0" presId="urn:microsoft.com/office/officeart/2018/5/layout/CenteredIconLabelDescriptionList"/>
    <dgm:cxn modelId="{E4CB53BC-F256-46A7-9F38-9F93F902756E}" type="presParOf" srcId="{A016A3BC-D078-44DB-8E10-DFCD6EA5EFF7}" destId="{89BBB851-C4A8-418E-A1C0-E072D8496C3C}" srcOrd="2" destOrd="0" presId="urn:microsoft.com/office/officeart/2018/5/layout/CenteredIconLabelDescriptionList"/>
    <dgm:cxn modelId="{190EA973-AC5F-4147-8B52-ADC5D87EE403}" type="presParOf" srcId="{A016A3BC-D078-44DB-8E10-DFCD6EA5EFF7}" destId="{65F4E1C3-45B8-47A8-A047-533E737678BA}" srcOrd="3" destOrd="0" presId="urn:microsoft.com/office/officeart/2018/5/layout/CenteredIconLabelDescriptionList"/>
    <dgm:cxn modelId="{2C862DD9-2D23-477F-BF8B-6F5A02DE40D5}" type="presParOf" srcId="{A016A3BC-D078-44DB-8E10-DFCD6EA5EFF7}" destId="{C8B87224-41B3-4AFB-B48D-D8DC7A557D5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790B1-5A33-4DDC-82E4-736CA59500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B87D2C6-F38A-41F2-BA71-0DBF459BC21F}">
      <dgm:prSet custT="1"/>
      <dgm:spPr/>
      <dgm:t>
        <a:bodyPr/>
        <a:lstStyle/>
        <a:p>
          <a:r>
            <a:rPr lang="en-US" sz="2800"/>
            <a:t>Terror of gaining weight</a:t>
          </a:r>
        </a:p>
      </dgm:t>
    </dgm:pt>
    <dgm:pt modelId="{CBD09DCE-F7D4-47BC-80EA-9A953B7AA686}" type="parTrans" cxnId="{C4B8EC46-65C4-405D-887B-6B63670A2DCA}">
      <dgm:prSet/>
      <dgm:spPr/>
      <dgm:t>
        <a:bodyPr/>
        <a:lstStyle/>
        <a:p>
          <a:endParaRPr lang="en-US"/>
        </a:p>
      </dgm:t>
    </dgm:pt>
    <dgm:pt modelId="{67295EBA-5289-47F6-9A78-3A9A4F2AACEA}" type="sibTrans" cxnId="{C4B8EC46-65C4-405D-887B-6B63670A2DCA}">
      <dgm:prSet/>
      <dgm:spPr/>
      <dgm:t>
        <a:bodyPr/>
        <a:lstStyle/>
        <a:p>
          <a:endParaRPr lang="en-US"/>
        </a:p>
      </dgm:t>
    </dgm:pt>
    <dgm:pt modelId="{11626A10-12A8-414A-9C0A-25F5AAEE1DCE}">
      <dgm:prSet custT="1"/>
      <dgm:spPr/>
      <dgm:t>
        <a:bodyPr/>
        <a:lstStyle/>
        <a:p>
          <a:r>
            <a:rPr lang="en-US" sz="2800" dirty="0"/>
            <a:t>Food preoccupation</a:t>
          </a:r>
        </a:p>
      </dgm:t>
    </dgm:pt>
    <dgm:pt modelId="{7CD19501-D455-425F-AC6B-26C81BC9D5D4}" type="parTrans" cxnId="{91DB4B83-4B42-4563-8B04-2CA4D0BE18EA}">
      <dgm:prSet/>
      <dgm:spPr/>
      <dgm:t>
        <a:bodyPr/>
        <a:lstStyle/>
        <a:p>
          <a:endParaRPr lang="en-US"/>
        </a:p>
      </dgm:t>
    </dgm:pt>
    <dgm:pt modelId="{24F02D22-D0F6-44A8-A859-2A57F89600EA}" type="sibTrans" cxnId="{91DB4B83-4B42-4563-8B04-2CA4D0BE18EA}">
      <dgm:prSet/>
      <dgm:spPr/>
      <dgm:t>
        <a:bodyPr/>
        <a:lstStyle/>
        <a:p>
          <a:endParaRPr lang="en-US"/>
        </a:p>
      </dgm:t>
    </dgm:pt>
    <dgm:pt modelId="{E5AEB691-0CB2-4645-9340-D67411DCFCCD}">
      <dgm:prSet custT="1"/>
      <dgm:spPr/>
      <dgm:t>
        <a:bodyPr/>
        <a:lstStyle/>
        <a:p>
          <a:r>
            <a:rPr lang="en-US" sz="2800"/>
            <a:t>View self as fat</a:t>
          </a:r>
        </a:p>
      </dgm:t>
    </dgm:pt>
    <dgm:pt modelId="{85303ED9-E853-4853-B359-D725BE1C6410}" type="parTrans" cxnId="{340B9EEE-77CF-46D0-8AB3-ED139D5727F8}">
      <dgm:prSet/>
      <dgm:spPr/>
      <dgm:t>
        <a:bodyPr/>
        <a:lstStyle/>
        <a:p>
          <a:endParaRPr lang="en-US"/>
        </a:p>
      </dgm:t>
    </dgm:pt>
    <dgm:pt modelId="{767CF4A0-FBB5-4E1B-AA30-C5DE7446B446}" type="sibTrans" cxnId="{340B9EEE-77CF-46D0-8AB3-ED139D5727F8}">
      <dgm:prSet/>
      <dgm:spPr/>
      <dgm:t>
        <a:bodyPr/>
        <a:lstStyle/>
        <a:p>
          <a:endParaRPr lang="en-US"/>
        </a:p>
      </dgm:t>
    </dgm:pt>
    <dgm:pt modelId="{8A224518-8AA7-4F99-9ED1-0448F0A14D12}">
      <dgm:prSet custT="1"/>
      <dgm:spPr/>
      <dgm:t>
        <a:bodyPr/>
        <a:lstStyle/>
        <a:p>
          <a:r>
            <a:rPr lang="en-US" sz="2800"/>
            <a:t>Peculiar food handling habits</a:t>
          </a:r>
        </a:p>
      </dgm:t>
    </dgm:pt>
    <dgm:pt modelId="{7E63311E-87A1-4668-8FFB-14E9B8421091}" type="parTrans" cxnId="{497B7FEB-FFBA-42DA-ACC3-DAC9A7A1F3BC}">
      <dgm:prSet/>
      <dgm:spPr/>
      <dgm:t>
        <a:bodyPr/>
        <a:lstStyle/>
        <a:p>
          <a:endParaRPr lang="en-US"/>
        </a:p>
      </dgm:t>
    </dgm:pt>
    <dgm:pt modelId="{10CD7E35-D8FA-4C61-836B-EAB9F6BA9CEB}" type="sibTrans" cxnId="{497B7FEB-FFBA-42DA-ACC3-DAC9A7A1F3BC}">
      <dgm:prSet/>
      <dgm:spPr/>
      <dgm:t>
        <a:bodyPr/>
        <a:lstStyle/>
        <a:p>
          <a:endParaRPr lang="en-US"/>
        </a:p>
      </dgm:t>
    </dgm:pt>
    <dgm:pt modelId="{D9E5419E-9D85-4662-B5A7-DA21F52FAACD}">
      <dgm:prSet custT="1"/>
      <dgm:spPr/>
      <dgm:t>
        <a:bodyPr/>
        <a:lstStyle/>
        <a:p>
          <a:r>
            <a:rPr lang="en-US" sz="2800" dirty="0"/>
            <a:t>Possible rigorous exercise regimen</a:t>
          </a:r>
        </a:p>
      </dgm:t>
    </dgm:pt>
    <dgm:pt modelId="{0D1F6B69-8CEC-4C63-B180-3660EEC3E967}" type="parTrans" cxnId="{FFEBE14D-F54A-446F-8D7E-4C20B1C69737}">
      <dgm:prSet/>
      <dgm:spPr/>
      <dgm:t>
        <a:bodyPr/>
        <a:lstStyle/>
        <a:p>
          <a:endParaRPr lang="en-US"/>
        </a:p>
      </dgm:t>
    </dgm:pt>
    <dgm:pt modelId="{BCFA6899-BD43-4713-B2E4-C20F44FB62EB}" type="sibTrans" cxnId="{FFEBE14D-F54A-446F-8D7E-4C20B1C69737}">
      <dgm:prSet/>
      <dgm:spPr/>
      <dgm:t>
        <a:bodyPr/>
        <a:lstStyle/>
        <a:p>
          <a:endParaRPr lang="en-US"/>
        </a:p>
      </dgm:t>
    </dgm:pt>
    <dgm:pt modelId="{2E7418B2-F794-4F73-9207-C522A76F7CB6}">
      <dgm:prSet custT="1"/>
      <dgm:spPr/>
      <dgm:t>
        <a:bodyPr/>
        <a:lstStyle/>
        <a:p>
          <a:r>
            <a:rPr lang="en-US" sz="2800"/>
            <a:t>Possible purging, laxative, diuretics</a:t>
          </a:r>
        </a:p>
      </dgm:t>
    </dgm:pt>
    <dgm:pt modelId="{9628F850-9FCD-4EA3-B66F-9CBD2234348A}" type="parTrans" cxnId="{A5B57A54-4170-4E63-8A5C-FD9DE63B1929}">
      <dgm:prSet/>
      <dgm:spPr/>
      <dgm:t>
        <a:bodyPr/>
        <a:lstStyle/>
        <a:p>
          <a:endParaRPr lang="en-US"/>
        </a:p>
      </dgm:t>
    </dgm:pt>
    <dgm:pt modelId="{18FE2A77-872A-4A7F-93C9-A7DC0B492949}" type="sibTrans" cxnId="{A5B57A54-4170-4E63-8A5C-FD9DE63B1929}">
      <dgm:prSet/>
      <dgm:spPr/>
      <dgm:t>
        <a:bodyPr/>
        <a:lstStyle/>
        <a:p>
          <a:endParaRPr lang="en-US"/>
        </a:p>
      </dgm:t>
    </dgm:pt>
    <dgm:pt modelId="{C399E632-CA7C-442D-9A7C-96B953626452}">
      <dgm:prSet custT="1"/>
      <dgm:spPr/>
      <dgm:t>
        <a:bodyPr/>
        <a:lstStyle/>
        <a:p>
          <a:r>
            <a:rPr lang="en-US" sz="2800" dirty="0"/>
            <a:t>Self-worth judged by weight</a:t>
          </a:r>
        </a:p>
      </dgm:t>
    </dgm:pt>
    <dgm:pt modelId="{967831E8-BAF3-4A3F-BE63-5A28F6026FB2}" type="parTrans" cxnId="{06940885-76DF-4493-8C79-297188F6FA1E}">
      <dgm:prSet/>
      <dgm:spPr/>
      <dgm:t>
        <a:bodyPr/>
        <a:lstStyle/>
        <a:p>
          <a:endParaRPr lang="en-US"/>
        </a:p>
      </dgm:t>
    </dgm:pt>
    <dgm:pt modelId="{89ABCA21-BB9D-46BD-AC98-1E1F038A4C29}" type="sibTrans" cxnId="{06940885-76DF-4493-8C79-297188F6FA1E}">
      <dgm:prSet/>
      <dgm:spPr/>
      <dgm:t>
        <a:bodyPr/>
        <a:lstStyle/>
        <a:p>
          <a:endParaRPr lang="en-US"/>
        </a:p>
      </dgm:t>
    </dgm:pt>
    <dgm:pt modelId="{ABB49075-36F3-EE47-B4B8-87D66030B90B}" type="pres">
      <dgm:prSet presAssocID="{5D2790B1-5A33-4DDC-82E4-736CA59500F0}" presName="linear" presStyleCnt="0">
        <dgm:presLayoutVars>
          <dgm:animLvl val="lvl"/>
          <dgm:resizeHandles val="exact"/>
        </dgm:presLayoutVars>
      </dgm:prSet>
      <dgm:spPr/>
    </dgm:pt>
    <dgm:pt modelId="{EBA3A6D0-659B-ED40-8CAA-359931F680BE}" type="pres">
      <dgm:prSet presAssocID="{EB87D2C6-F38A-41F2-BA71-0DBF459BC21F}" presName="parentText" presStyleLbl="node1" presStyleIdx="0" presStyleCnt="7">
        <dgm:presLayoutVars>
          <dgm:chMax val="0"/>
          <dgm:bulletEnabled val="1"/>
        </dgm:presLayoutVars>
      </dgm:prSet>
      <dgm:spPr/>
    </dgm:pt>
    <dgm:pt modelId="{1A86304B-FCBB-F84C-B558-B8DE6C628009}" type="pres">
      <dgm:prSet presAssocID="{67295EBA-5289-47F6-9A78-3A9A4F2AACEA}" presName="spacer" presStyleCnt="0"/>
      <dgm:spPr/>
    </dgm:pt>
    <dgm:pt modelId="{4BF027DB-3563-584B-9142-3BD58C31B8DB}" type="pres">
      <dgm:prSet presAssocID="{11626A10-12A8-414A-9C0A-25F5AAEE1DCE}" presName="parentText" presStyleLbl="node1" presStyleIdx="1" presStyleCnt="7">
        <dgm:presLayoutVars>
          <dgm:chMax val="0"/>
          <dgm:bulletEnabled val="1"/>
        </dgm:presLayoutVars>
      </dgm:prSet>
      <dgm:spPr/>
    </dgm:pt>
    <dgm:pt modelId="{EAA2EDD8-81D2-3D44-A1C2-BAA9C6B4F07F}" type="pres">
      <dgm:prSet presAssocID="{24F02D22-D0F6-44A8-A859-2A57F89600EA}" presName="spacer" presStyleCnt="0"/>
      <dgm:spPr/>
    </dgm:pt>
    <dgm:pt modelId="{CDC520F4-F540-BE40-B374-93D3C9161095}" type="pres">
      <dgm:prSet presAssocID="{E5AEB691-0CB2-4645-9340-D67411DCFCCD}" presName="parentText" presStyleLbl="node1" presStyleIdx="2" presStyleCnt="7">
        <dgm:presLayoutVars>
          <dgm:chMax val="0"/>
          <dgm:bulletEnabled val="1"/>
        </dgm:presLayoutVars>
      </dgm:prSet>
      <dgm:spPr/>
    </dgm:pt>
    <dgm:pt modelId="{40E8F0B8-5925-1F48-AF17-682106CBCE5E}" type="pres">
      <dgm:prSet presAssocID="{767CF4A0-FBB5-4E1B-AA30-C5DE7446B446}" presName="spacer" presStyleCnt="0"/>
      <dgm:spPr/>
    </dgm:pt>
    <dgm:pt modelId="{33501BA6-8042-5D45-90A7-1842945E887C}" type="pres">
      <dgm:prSet presAssocID="{8A224518-8AA7-4F99-9ED1-0448F0A14D12}" presName="parentText" presStyleLbl="node1" presStyleIdx="3" presStyleCnt="7">
        <dgm:presLayoutVars>
          <dgm:chMax val="0"/>
          <dgm:bulletEnabled val="1"/>
        </dgm:presLayoutVars>
      </dgm:prSet>
      <dgm:spPr/>
    </dgm:pt>
    <dgm:pt modelId="{F4A3173E-77E0-494F-B61E-40BB5554FB22}" type="pres">
      <dgm:prSet presAssocID="{10CD7E35-D8FA-4C61-836B-EAB9F6BA9CEB}" presName="spacer" presStyleCnt="0"/>
      <dgm:spPr/>
    </dgm:pt>
    <dgm:pt modelId="{39346585-152E-9D4B-97F3-5C4F40DC4164}" type="pres">
      <dgm:prSet presAssocID="{D9E5419E-9D85-4662-B5A7-DA21F52FAACD}" presName="parentText" presStyleLbl="node1" presStyleIdx="4" presStyleCnt="7">
        <dgm:presLayoutVars>
          <dgm:chMax val="0"/>
          <dgm:bulletEnabled val="1"/>
        </dgm:presLayoutVars>
      </dgm:prSet>
      <dgm:spPr/>
    </dgm:pt>
    <dgm:pt modelId="{77BCD031-C22C-2F48-8587-6F23AD171815}" type="pres">
      <dgm:prSet presAssocID="{BCFA6899-BD43-4713-B2E4-C20F44FB62EB}" presName="spacer" presStyleCnt="0"/>
      <dgm:spPr/>
    </dgm:pt>
    <dgm:pt modelId="{7A44221D-737B-A947-8A47-665588F0BC25}" type="pres">
      <dgm:prSet presAssocID="{2E7418B2-F794-4F73-9207-C522A76F7CB6}" presName="parentText" presStyleLbl="node1" presStyleIdx="5" presStyleCnt="7">
        <dgm:presLayoutVars>
          <dgm:chMax val="0"/>
          <dgm:bulletEnabled val="1"/>
        </dgm:presLayoutVars>
      </dgm:prSet>
      <dgm:spPr/>
    </dgm:pt>
    <dgm:pt modelId="{46B0F51C-659F-AC46-804B-151648FAAABF}" type="pres">
      <dgm:prSet presAssocID="{18FE2A77-872A-4A7F-93C9-A7DC0B492949}" presName="spacer" presStyleCnt="0"/>
      <dgm:spPr/>
    </dgm:pt>
    <dgm:pt modelId="{1AF6D92B-E20D-BD43-BB42-7F21250E3E6A}" type="pres">
      <dgm:prSet presAssocID="{C399E632-CA7C-442D-9A7C-96B953626452}" presName="parentText" presStyleLbl="node1" presStyleIdx="6" presStyleCnt="7">
        <dgm:presLayoutVars>
          <dgm:chMax val="0"/>
          <dgm:bulletEnabled val="1"/>
        </dgm:presLayoutVars>
      </dgm:prSet>
      <dgm:spPr/>
    </dgm:pt>
  </dgm:ptLst>
  <dgm:cxnLst>
    <dgm:cxn modelId="{70EEE909-6913-554A-B266-AEDC5B8EEAEF}" type="presOf" srcId="{2E7418B2-F794-4F73-9207-C522A76F7CB6}" destId="{7A44221D-737B-A947-8A47-665588F0BC25}" srcOrd="0" destOrd="0" presId="urn:microsoft.com/office/officeart/2005/8/layout/vList2"/>
    <dgm:cxn modelId="{47420423-E4DA-B14C-A4AB-8D1364AFAB5C}" type="presOf" srcId="{E5AEB691-0CB2-4645-9340-D67411DCFCCD}" destId="{CDC520F4-F540-BE40-B374-93D3C9161095}" srcOrd="0" destOrd="0" presId="urn:microsoft.com/office/officeart/2005/8/layout/vList2"/>
    <dgm:cxn modelId="{971E5842-3FA9-9B4F-B87F-A806BFA0A51E}" type="presOf" srcId="{8A224518-8AA7-4F99-9ED1-0448F0A14D12}" destId="{33501BA6-8042-5D45-90A7-1842945E887C}" srcOrd="0" destOrd="0" presId="urn:microsoft.com/office/officeart/2005/8/layout/vList2"/>
    <dgm:cxn modelId="{C4B8EC46-65C4-405D-887B-6B63670A2DCA}" srcId="{5D2790B1-5A33-4DDC-82E4-736CA59500F0}" destId="{EB87D2C6-F38A-41F2-BA71-0DBF459BC21F}" srcOrd="0" destOrd="0" parTransId="{CBD09DCE-F7D4-47BC-80EA-9A953B7AA686}" sibTransId="{67295EBA-5289-47F6-9A78-3A9A4F2AACEA}"/>
    <dgm:cxn modelId="{4AB5A847-18C2-B94D-8E29-DE6DB05C452C}" type="presOf" srcId="{5D2790B1-5A33-4DDC-82E4-736CA59500F0}" destId="{ABB49075-36F3-EE47-B4B8-87D66030B90B}" srcOrd="0" destOrd="0" presId="urn:microsoft.com/office/officeart/2005/8/layout/vList2"/>
    <dgm:cxn modelId="{62DA7F4B-F856-A04D-A96D-785CA13AFF71}" type="presOf" srcId="{C399E632-CA7C-442D-9A7C-96B953626452}" destId="{1AF6D92B-E20D-BD43-BB42-7F21250E3E6A}" srcOrd="0" destOrd="0" presId="urn:microsoft.com/office/officeart/2005/8/layout/vList2"/>
    <dgm:cxn modelId="{FFEBE14D-F54A-446F-8D7E-4C20B1C69737}" srcId="{5D2790B1-5A33-4DDC-82E4-736CA59500F0}" destId="{D9E5419E-9D85-4662-B5A7-DA21F52FAACD}" srcOrd="4" destOrd="0" parTransId="{0D1F6B69-8CEC-4C63-B180-3660EEC3E967}" sibTransId="{BCFA6899-BD43-4713-B2E4-C20F44FB62EB}"/>
    <dgm:cxn modelId="{C0B6EF50-E2C2-634E-B88C-5BBA089C945E}" type="presOf" srcId="{11626A10-12A8-414A-9C0A-25F5AAEE1DCE}" destId="{4BF027DB-3563-584B-9142-3BD58C31B8DB}" srcOrd="0" destOrd="0" presId="urn:microsoft.com/office/officeart/2005/8/layout/vList2"/>
    <dgm:cxn modelId="{A5B57A54-4170-4E63-8A5C-FD9DE63B1929}" srcId="{5D2790B1-5A33-4DDC-82E4-736CA59500F0}" destId="{2E7418B2-F794-4F73-9207-C522A76F7CB6}" srcOrd="5" destOrd="0" parTransId="{9628F850-9FCD-4EA3-B66F-9CBD2234348A}" sibTransId="{18FE2A77-872A-4A7F-93C9-A7DC0B492949}"/>
    <dgm:cxn modelId="{C47A3365-85D5-9D40-87FC-E8E16E0982C4}" type="presOf" srcId="{D9E5419E-9D85-4662-B5A7-DA21F52FAACD}" destId="{39346585-152E-9D4B-97F3-5C4F40DC4164}" srcOrd="0" destOrd="0" presId="urn:microsoft.com/office/officeart/2005/8/layout/vList2"/>
    <dgm:cxn modelId="{91DB4B83-4B42-4563-8B04-2CA4D0BE18EA}" srcId="{5D2790B1-5A33-4DDC-82E4-736CA59500F0}" destId="{11626A10-12A8-414A-9C0A-25F5AAEE1DCE}" srcOrd="1" destOrd="0" parTransId="{7CD19501-D455-425F-AC6B-26C81BC9D5D4}" sibTransId="{24F02D22-D0F6-44A8-A859-2A57F89600EA}"/>
    <dgm:cxn modelId="{06940885-76DF-4493-8C79-297188F6FA1E}" srcId="{5D2790B1-5A33-4DDC-82E4-736CA59500F0}" destId="{C399E632-CA7C-442D-9A7C-96B953626452}" srcOrd="6" destOrd="0" parTransId="{967831E8-BAF3-4A3F-BE63-5A28F6026FB2}" sibTransId="{89ABCA21-BB9D-46BD-AC98-1E1F038A4C29}"/>
    <dgm:cxn modelId="{497B7FEB-FFBA-42DA-ACC3-DAC9A7A1F3BC}" srcId="{5D2790B1-5A33-4DDC-82E4-736CA59500F0}" destId="{8A224518-8AA7-4F99-9ED1-0448F0A14D12}" srcOrd="3" destOrd="0" parTransId="{7E63311E-87A1-4668-8FFB-14E9B8421091}" sibTransId="{10CD7E35-D8FA-4C61-836B-EAB9F6BA9CEB}"/>
    <dgm:cxn modelId="{340B9EEE-77CF-46D0-8AB3-ED139D5727F8}" srcId="{5D2790B1-5A33-4DDC-82E4-736CA59500F0}" destId="{E5AEB691-0CB2-4645-9340-D67411DCFCCD}" srcOrd="2" destOrd="0" parTransId="{85303ED9-E853-4853-B359-D725BE1C6410}" sibTransId="{767CF4A0-FBB5-4E1B-AA30-C5DE7446B446}"/>
    <dgm:cxn modelId="{868E3CF3-D91F-4141-91AA-829F3A2EE125}" type="presOf" srcId="{EB87D2C6-F38A-41F2-BA71-0DBF459BC21F}" destId="{EBA3A6D0-659B-ED40-8CAA-359931F680BE}" srcOrd="0" destOrd="0" presId="urn:microsoft.com/office/officeart/2005/8/layout/vList2"/>
    <dgm:cxn modelId="{CB9C570E-F92B-C841-8F6E-3635D1E7D0E3}" type="presParOf" srcId="{ABB49075-36F3-EE47-B4B8-87D66030B90B}" destId="{EBA3A6D0-659B-ED40-8CAA-359931F680BE}" srcOrd="0" destOrd="0" presId="urn:microsoft.com/office/officeart/2005/8/layout/vList2"/>
    <dgm:cxn modelId="{25602682-32B2-3F47-B4FF-024F48D9E924}" type="presParOf" srcId="{ABB49075-36F3-EE47-B4B8-87D66030B90B}" destId="{1A86304B-FCBB-F84C-B558-B8DE6C628009}" srcOrd="1" destOrd="0" presId="urn:microsoft.com/office/officeart/2005/8/layout/vList2"/>
    <dgm:cxn modelId="{A767F726-3D6A-AE4D-B696-3B745096FA0B}" type="presParOf" srcId="{ABB49075-36F3-EE47-B4B8-87D66030B90B}" destId="{4BF027DB-3563-584B-9142-3BD58C31B8DB}" srcOrd="2" destOrd="0" presId="urn:microsoft.com/office/officeart/2005/8/layout/vList2"/>
    <dgm:cxn modelId="{6E2B1E67-2720-FB4C-95C6-7263F63DEEAD}" type="presParOf" srcId="{ABB49075-36F3-EE47-B4B8-87D66030B90B}" destId="{EAA2EDD8-81D2-3D44-A1C2-BAA9C6B4F07F}" srcOrd="3" destOrd="0" presId="urn:microsoft.com/office/officeart/2005/8/layout/vList2"/>
    <dgm:cxn modelId="{E886D093-F833-E141-96A8-DD8CAB14D0EA}" type="presParOf" srcId="{ABB49075-36F3-EE47-B4B8-87D66030B90B}" destId="{CDC520F4-F540-BE40-B374-93D3C9161095}" srcOrd="4" destOrd="0" presId="urn:microsoft.com/office/officeart/2005/8/layout/vList2"/>
    <dgm:cxn modelId="{5B2412EB-0113-4241-B07B-B466D6DD610E}" type="presParOf" srcId="{ABB49075-36F3-EE47-B4B8-87D66030B90B}" destId="{40E8F0B8-5925-1F48-AF17-682106CBCE5E}" srcOrd="5" destOrd="0" presId="urn:microsoft.com/office/officeart/2005/8/layout/vList2"/>
    <dgm:cxn modelId="{D75527CC-A53A-CF4A-82F3-EEC11B97F53D}" type="presParOf" srcId="{ABB49075-36F3-EE47-B4B8-87D66030B90B}" destId="{33501BA6-8042-5D45-90A7-1842945E887C}" srcOrd="6" destOrd="0" presId="urn:microsoft.com/office/officeart/2005/8/layout/vList2"/>
    <dgm:cxn modelId="{8FAF9316-3856-7443-B4B5-7914C6659977}" type="presParOf" srcId="{ABB49075-36F3-EE47-B4B8-87D66030B90B}" destId="{F4A3173E-77E0-494F-B61E-40BB5554FB22}" srcOrd="7" destOrd="0" presId="urn:microsoft.com/office/officeart/2005/8/layout/vList2"/>
    <dgm:cxn modelId="{FB93B758-79CF-674A-83BF-A272B8B1DB59}" type="presParOf" srcId="{ABB49075-36F3-EE47-B4B8-87D66030B90B}" destId="{39346585-152E-9D4B-97F3-5C4F40DC4164}" srcOrd="8" destOrd="0" presId="urn:microsoft.com/office/officeart/2005/8/layout/vList2"/>
    <dgm:cxn modelId="{24B4AF5A-C6FD-DF41-B99B-7AEFA334A479}" type="presParOf" srcId="{ABB49075-36F3-EE47-B4B8-87D66030B90B}" destId="{77BCD031-C22C-2F48-8587-6F23AD171815}" srcOrd="9" destOrd="0" presId="urn:microsoft.com/office/officeart/2005/8/layout/vList2"/>
    <dgm:cxn modelId="{2788FD92-AADF-1140-A37B-14AA82F414AB}" type="presParOf" srcId="{ABB49075-36F3-EE47-B4B8-87D66030B90B}" destId="{7A44221D-737B-A947-8A47-665588F0BC25}" srcOrd="10" destOrd="0" presId="urn:microsoft.com/office/officeart/2005/8/layout/vList2"/>
    <dgm:cxn modelId="{EFF3B717-E6DC-494C-99C6-534BEB6D7F1C}" type="presParOf" srcId="{ABB49075-36F3-EE47-B4B8-87D66030B90B}" destId="{46B0F51C-659F-AC46-804B-151648FAAABF}" srcOrd="11" destOrd="0" presId="urn:microsoft.com/office/officeart/2005/8/layout/vList2"/>
    <dgm:cxn modelId="{309979E4-91DA-664A-A638-B47B6EA4A617}" type="presParOf" srcId="{ABB49075-36F3-EE47-B4B8-87D66030B90B}" destId="{1AF6D92B-E20D-BD43-BB42-7F21250E3E6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67532-0284-41CB-95EB-898471DCB23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6768149-42ED-43C7-87DB-C982F717C1E6}">
      <dgm:prSet custT="1"/>
      <dgm:spPr/>
      <dgm:t>
        <a:bodyPr/>
        <a:lstStyle/>
        <a:p>
          <a:r>
            <a:rPr lang="en-US" sz="1800"/>
            <a:t>Low weight</a:t>
          </a:r>
        </a:p>
      </dgm:t>
    </dgm:pt>
    <dgm:pt modelId="{650A77DA-9833-4D2C-9B75-48DB868B5A46}" type="parTrans" cxnId="{B710BED1-0E4C-4DCF-870E-93DA7EABFB3D}">
      <dgm:prSet/>
      <dgm:spPr/>
      <dgm:t>
        <a:bodyPr/>
        <a:lstStyle/>
        <a:p>
          <a:endParaRPr lang="en-US"/>
        </a:p>
      </dgm:t>
    </dgm:pt>
    <dgm:pt modelId="{B667D3BD-0F11-41D9-9738-1C4599429378}" type="sibTrans" cxnId="{B710BED1-0E4C-4DCF-870E-93DA7EABFB3D}">
      <dgm:prSet/>
      <dgm:spPr/>
      <dgm:t>
        <a:bodyPr/>
        <a:lstStyle/>
        <a:p>
          <a:endParaRPr lang="en-US"/>
        </a:p>
      </dgm:t>
    </dgm:pt>
    <dgm:pt modelId="{B18D0A83-DF85-4E6E-9935-90043A42E333}">
      <dgm:prSet custT="1"/>
      <dgm:spPr/>
      <dgm:t>
        <a:bodyPr/>
        <a:lstStyle/>
        <a:p>
          <a:r>
            <a:rPr lang="en-US" sz="1800"/>
            <a:t>Amenorrhea</a:t>
          </a:r>
        </a:p>
      </dgm:t>
    </dgm:pt>
    <dgm:pt modelId="{48EBF9E9-B241-4971-A1B9-AAA04D426CD1}" type="parTrans" cxnId="{62DA0FDE-A449-4B80-B55E-747710B223D8}">
      <dgm:prSet/>
      <dgm:spPr/>
      <dgm:t>
        <a:bodyPr/>
        <a:lstStyle/>
        <a:p>
          <a:endParaRPr lang="en-US"/>
        </a:p>
      </dgm:t>
    </dgm:pt>
    <dgm:pt modelId="{E1378DFD-D401-463C-B42A-56C522A9E73E}" type="sibTrans" cxnId="{62DA0FDE-A449-4B80-B55E-747710B223D8}">
      <dgm:prSet/>
      <dgm:spPr/>
      <dgm:t>
        <a:bodyPr/>
        <a:lstStyle/>
        <a:p>
          <a:endParaRPr lang="en-US"/>
        </a:p>
      </dgm:t>
    </dgm:pt>
    <dgm:pt modelId="{A647C9BF-959A-4CDB-AB5C-BD44BC21D22C}">
      <dgm:prSet custT="1"/>
      <dgm:spPr/>
      <dgm:t>
        <a:bodyPr/>
        <a:lstStyle/>
        <a:p>
          <a:r>
            <a:rPr lang="en-US" sz="1800" dirty="0"/>
            <a:t>Yellow skin</a:t>
          </a:r>
        </a:p>
      </dgm:t>
    </dgm:pt>
    <dgm:pt modelId="{6C67D4A7-0D2F-454D-B0E2-1D03A5E1F120}" type="parTrans" cxnId="{453BBA70-3D9F-4BA4-83C9-E311A94A3065}">
      <dgm:prSet/>
      <dgm:spPr/>
      <dgm:t>
        <a:bodyPr/>
        <a:lstStyle/>
        <a:p>
          <a:endParaRPr lang="en-US"/>
        </a:p>
      </dgm:t>
    </dgm:pt>
    <dgm:pt modelId="{75867ED2-F91C-4322-AB5C-AC0E0B187550}" type="sibTrans" cxnId="{453BBA70-3D9F-4BA4-83C9-E311A94A3065}">
      <dgm:prSet/>
      <dgm:spPr/>
      <dgm:t>
        <a:bodyPr/>
        <a:lstStyle/>
        <a:p>
          <a:endParaRPr lang="en-US"/>
        </a:p>
      </dgm:t>
    </dgm:pt>
    <dgm:pt modelId="{115F6C5F-9FDE-4245-8856-3C3B2784E2CA}">
      <dgm:prSet custT="1"/>
      <dgm:spPr/>
      <dgm:t>
        <a:bodyPr/>
        <a:lstStyle/>
        <a:p>
          <a:r>
            <a:rPr lang="en-US" sz="1800"/>
            <a:t>Lanugo</a:t>
          </a:r>
        </a:p>
      </dgm:t>
    </dgm:pt>
    <dgm:pt modelId="{79D9C5FA-E41E-43F8-83E8-14CA2566605C}" type="parTrans" cxnId="{98C2C6C2-9A0E-4C4B-BF6A-1ABF64DBA7DF}">
      <dgm:prSet/>
      <dgm:spPr/>
      <dgm:t>
        <a:bodyPr/>
        <a:lstStyle/>
        <a:p>
          <a:endParaRPr lang="en-US"/>
        </a:p>
      </dgm:t>
    </dgm:pt>
    <dgm:pt modelId="{7EA46949-5FB6-41A1-BAE1-B01771740C9B}" type="sibTrans" cxnId="{98C2C6C2-9A0E-4C4B-BF6A-1ABF64DBA7DF}">
      <dgm:prSet/>
      <dgm:spPr/>
      <dgm:t>
        <a:bodyPr/>
        <a:lstStyle/>
        <a:p>
          <a:endParaRPr lang="en-US"/>
        </a:p>
      </dgm:t>
    </dgm:pt>
    <dgm:pt modelId="{DB8F204F-B561-44B6-989E-8EDAB7D7A352}">
      <dgm:prSet custT="1"/>
      <dgm:spPr/>
      <dgm:t>
        <a:bodyPr/>
        <a:lstStyle/>
        <a:p>
          <a:r>
            <a:rPr lang="en-US" sz="1800"/>
            <a:t>Cold extremities (acrocyanosis)</a:t>
          </a:r>
        </a:p>
      </dgm:t>
    </dgm:pt>
    <dgm:pt modelId="{ECB23E36-AB01-4935-B9AE-A76FCB8534D0}" type="parTrans" cxnId="{FCBD25EE-6CF9-46EE-9C06-B01B6CECF546}">
      <dgm:prSet/>
      <dgm:spPr/>
      <dgm:t>
        <a:bodyPr/>
        <a:lstStyle/>
        <a:p>
          <a:endParaRPr lang="en-US"/>
        </a:p>
      </dgm:t>
    </dgm:pt>
    <dgm:pt modelId="{0081B8E8-5184-4E9A-BD8A-9A13F2C21D3B}" type="sibTrans" cxnId="{FCBD25EE-6CF9-46EE-9C06-B01B6CECF546}">
      <dgm:prSet/>
      <dgm:spPr/>
      <dgm:t>
        <a:bodyPr/>
        <a:lstStyle/>
        <a:p>
          <a:endParaRPr lang="en-US"/>
        </a:p>
      </dgm:t>
    </dgm:pt>
    <dgm:pt modelId="{7800F1A5-9D79-4843-9DCD-C725E0584484}">
      <dgm:prSet custT="1"/>
      <dgm:spPr/>
      <dgm:t>
        <a:bodyPr/>
        <a:lstStyle/>
        <a:p>
          <a:r>
            <a:rPr lang="en-US" sz="1800"/>
            <a:t>Peripheral edema</a:t>
          </a:r>
        </a:p>
      </dgm:t>
    </dgm:pt>
    <dgm:pt modelId="{70D07252-6376-463B-8EE7-8FF144A589DB}" type="parTrans" cxnId="{7DB0DE4F-DBAE-4660-A10E-F948B9901B64}">
      <dgm:prSet/>
      <dgm:spPr/>
      <dgm:t>
        <a:bodyPr/>
        <a:lstStyle/>
        <a:p>
          <a:endParaRPr lang="en-US"/>
        </a:p>
      </dgm:t>
    </dgm:pt>
    <dgm:pt modelId="{46EAB87D-8E2A-4335-AE0A-0C20931AA8EF}" type="sibTrans" cxnId="{7DB0DE4F-DBAE-4660-A10E-F948B9901B64}">
      <dgm:prSet/>
      <dgm:spPr/>
      <dgm:t>
        <a:bodyPr/>
        <a:lstStyle/>
        <a:p>
          <a:endParaRPr lang="en-US"/>
        </a:p>
      </dgm:t>
    </dgm:pt>
    <dgm:pt modelId="{7C68DBE4-3058-4ADC-8A37-981E6618D3BA}">
      <dgm:prSet custT="1"/>
      <dgm:spPr/>
      <dgm:t>
        <a:bodyPr/>
        <a:lstStyle/>
        <a:p>
          <a:r>
            <a:rPr lang="en-US" sz="1800"/>
            <a:t>Muscle weakness</a:t>
          </a:r>
        </a:p>
      </dgm:t>
    </dgm:pt>
    <dgm:pt modelId="{2D2AB1F2-9CC9-4218-A8C6-CFAF8E4F6AA3}" type="parTrans" cxnId="{C5E21A41-6818-42FB-ADAF-4E26F0888B65}">
      <dgm:prSet/>
      <dgm:spPr/>
      <dgm:t>
        <a:bodyPr/>
        <a:lstStyle/>
        <a:p>
          <a:endParaRPr lang="en-US"/>
        </a:p>
      </dgm:t>
    </dgm:pt>
    <dgm:pt modelId="{C416EA03-0F4F-4456-BB5D-6B762E02E62E}" type="sibTrans" cxnId="{C5E21A41-6818-42FB-ADAF-4E26F0888B65}">
      <dgm:prSet/>
      <dgm:spPr/>
      <dgm:t>
        <a:bodyPr/>
        <a:lstStyle/>
        <a:p>
          <a:endParaRPr lang="en-US"/>
        </a:p>
      </dgm:t>
    </dgm:pt>
    <dgm:pt modelId="{EF1B8E15-B089-4479-ABEA-13F13DEE4330}">
      <dgm:prSet custT="1"/>
      <dgm:spPr/>
      <dgm:t>
        <a:bodyPr/>
        <a:lstStyle/>
        <a:p>
          <a:r>
            <a:rPr lang="en-US" sz="1800"/>
            <a:t>Impaired renal function</a:t>
          </a:r>
        </a:p>
      </dgm:t>
    </dgm:pt>
    <dgm:pt modelId="{A9E1899D-C3B3-4E15-8259-A84235EAFB34}" type="parTrans" cxnId="{7C73E301-2A52-4616-A5DA-769FFFE63E37}">
      <dgm:prSet/>
      <dgm:spPr/>
      <dgm:t>
        <a:bodyPr/>
        <a:lstStyle/>
        <a:p>
          <a:endParaRPr lang="en-US"/>
        </a:p>
      </dgm:t>
    </dgm:pt>
    <dgm:pt modelId="{19FF708E-EF3B-4203-A5D7-5F27120DDA3B}" type="sibTrans" cxnId="{7C73E301-2A52-4616-A5DA-769FFFE63E37}">
      <dgm:prSet/>
      <dgm:spPr/>
      <dgm:t>
        <a:bodyPr/>
        <a:lstStyle/>
        <a:p>
          <a:endParaRPr lang="en-US"/>
        </a:p>
      </dgm:t>
    </dgm:pt>
    <dgm:pt modelId="{8EA80409-39EC-4ADE-B253-0F6049AC3652}">
      <dgm:prSet custT="1"/>
      <dgm:spPr/>
      <dgm:t>
        <a:bodyPr/>
        <a:lstStyle/>
        <a:p>
          <a:r>
            <a:rPr lang="en-US" sz="1800"/>
            <a:t>Hematuria</a:t>
          </a:r>
        </a:p>
      </dgm:t>
    </dgm:pt>
    <dgm:pt modelId="{A70892FB-2C53-4A9B-A014-1408D6D84009}" type="parTrans" cxnId="{76D27A8D-805D-4410-9C17-D7C112334D45}">
      <dgm:prSet/>
      <dgm:spPr/>
      <dgm:t>
        <a:bodyPr/>
        <a:lstStyle/>
        <a:p>
          <a:endParaRPr lang="en-US"/>
        </a:p>
      </dgm:t>
    </dgm:pt>
    <dgm:pt modelId="{21E7B551-EEBF-4E5A-8015-CAB620FEBB4C}" type="sibTrans" cxnId="{76D27A8D-805D-4410-9C17-D7C112334D45}">
      <dgm:prSet/>
      <dgm:spPr/>
      <dgm:t>
        <a:bodyPr/>
        <a:lstStyle/>
        <a:p>
          <a:endParaRPr lang="en-US"/>
        </a:p>
      </dgm:t>
    </dgm:pt>
    <dgm:pt modelId="{FC170D49-F0AE-4823-ACDF-75E26BBD30DB}">
      <dgm:prSet custT="1"/>
      <dgm:spPr/>
      <dgm:t>
        <a:bodyPr/>
        <a:lstStyle/>
        <a:p>
          <a:r>
            <a:rPr lang="en-US" sz="1800"/>
            <a:t>Proteinuria</a:t>
          </a:r>
        </a:p>
      </dgm:t>
    </dgm:pt>
    <dgm:pt modelId="{EC7F95FD-9487-4E42-B028-ACE3D501A373}" type="parTrans" cxnId="{2230AE4C-6189-41EB-8601-23EF7690D3F3}">
      <dgm:prSet/>
      <dgm:spPr/>
      <dgm:t>
        <a:bodyPr/>
        <a:lstStyle/>
        <a:p>
          <a:endParaRPr lang="en-US"/>
        </a:p>
      </dgm:t>
    </dgm:pt>
    <dgm:pt modelId="{AA94CD1A-748C-489E-8859-B816554B9238}" type="sibTrans" cxnId="{2230AE4C-6189-41EB-8601-23EF7690D3F3}">
      <dgm:prSet/>
      <dgm:spPr/>
      <dgm:t>
        <a:bodyPr/>
        <a:lstStyle/>
        <a:p>
          <a:endParaRPr lang="en-US"/>
        </a:p>
      </dgm:t>
    </dgm:pt>
    <dgm:pt modelId="{A4E011A3-29BD-4045-9B18-C136013EAAB5}">
      <dgm:prSet custT="1"/>
      <dgm:spPr/>
      <dgm:t>
        <a:bodyPr/>
        <a:lstStyle/>
        <a:p>
          <a:r>
            <a:rPr lang="en-US" sz="1800"/>
            <a:t>Constipation</a:t>
          </a:r>
        </a:p>
      </dgm:t>
    </dgm:pt>
    <dgm:pt modelId="{74BB61A7-9CAB-4B64-B7C8-9922B7973E66}" type="parTrans" cxnId="{7B6D3637-729A-4B4E-86A8-62AAE2CE0F4B}">
      <dgm:prSet/>
      <dgm:spPr/>
      <dgm:t>
        <a:bodyPr/>
        <a:lstStyle/>
        <a:p>
          <a:endParaRPr lang="en-US"/>
        </a:p>
      </dgm:t>
    </dgm:pt>
    <dgm:pt modelId="{4F25D569-367E-4D7E-9815-21175BA08B8B}" type="sibTrans" cxnId="{7B6D3637-729A-4B4E-86A8-62AAE2CE0F4B}">
      <dgm:prSet/>
      <dgm:spPr/>
      <dgm:t>
        <a:bodyPr/>
        <a:lstStyle/>
        <a:p>
          <a:endParaRPr lang="en-US"/>
        </a:p>
      </dgm:t>
    </dgm:pt>
    <dgm:pt modelId="{6823DD3D-98FC-4137-BB2E-CF5A27FB596B}">
      <dgm:prSet custT="1"/>
      <dgm:spPr/>
      <dgm:t>
        <a:bodyPr/>
        <a:lstStyle/>
        <a:p>
          <a:r>
            <a:rPr lang="en-US" sz="1800"/>
            <a:t>Low T3/T4</a:t>
          </a:r>
        </a:p>
      </dgm:t>
    </dgm:pt>
    <dgm:pt modelId="{FCBFEDB5-1AB3-4484-9526-D11D39A20195}" type="parTrans" cxnId="{46F89F3D-14A9-4BA4-B6B2-810866B4F693}">
      <dgm:prSet/>
      <dgm:spPr/>
      <dgm:t>
        <a:bodyPr/>
        <a:lstStyle/>
        <a:p>
          <a:endParaRPr lang="en-US"/>
        </a:p>
      </dgm:t>
    </dgm:pt>
    <dgm:pt modelId="{6FDE3708-B02F-4678-9831-02457B479472}" type="sibTrans" cxnId="{46F89F3D-14A9-4BA4-B6B2-810866B4F693}">
      <dgm:prSet/>
      <dgm:spPr/>
      <dgm:t>
        <a:bodyPr/>
        <a:lstStyle/>
        <a:p>
          <a:endParaRPr lang="en-US"/>
        </a:p>
      </dgm:t>
    </dgm:pt>
    <dgm:pt modelId="{E8604D71-6776-48BA-AA3E-8309B56C1E2A}">
      <dgm:prSet custT="1"/>
      <dgm:spPr/>
      <dgm:t>
        <a:bodyPr/>
        <a:lstStyle/>
        <a:p>
          <a:r>
            <a:rPr lang="en-US" sz="1800"/>
            <a:t>Hypotension</a:t>
          </a:r>
        </a:p>
      </dgm:t>
    </dgm:pt>
    <dgm:pt modelId="{F7B789EF-5584-4404-B08B-ECB4E73BF8E6}" type="parTrans" cxnId="{41FC2DDD-CE5C-4F06-8106-16388E00341B}">
      <dgm:prSet/>
      <dgm:spPr/>
      <dgm:t>
        <a:bodyPr/>
        <a:lstStyle/>
        <a:p>
          <a:endParaRPr lang="en-US"/>
        </a:p>
      </dgm:t>
    </dgm:pt>
    <dgm:pt modelId="{25B46D21-3D4D-4174-98F9-5B4C0009F673}" type="sibTrans" cxnId="{41FC2DDD-CE5C-4F06-8106-16388E00341B}">
      <dgm:prSet/>
      <dgm:spPr/>
      <dgm:t>
        <a:bodyPr/>
        <a:lstStyle/>
        <a:p>
          <a:endParaRPr lang="en-US"/>
        </a:p>
      </dgm:t>
    </dgm:pt>
    <dgm:pt modelId="{0E63BFC6-CDEF-4DBA-8C94-0C25F328195C}">
      <dgm:prSet custT="1"/>
      <dgm:spPr/>
      <dgm:t>
        <a:bodyPr/>
        <a:lstStyle/>
        <a:p>
          <a:r>
            <a:rPr lang="en-US" sz="1800"/>
            <a:t>Bradycardia</a:t>
          </a:r>
        </a:p>
      </dgm:t>
    </dgm:pt>
    <dgm:pt modelId="{D6E56EEE-F799-4810-ACF3-82C41C0D9CB5}" type="parTrans" cxnId="{870B4D8B-E412-46E8-901D-994D7098A5E1}">
      <dgm:prSet/>
      <dgm:spPr/>
      <dgm:t>
        <a:bodyPr/>
        <a:lstStyle/>
        <a:p>
          <a:endParaRPr lang="en-US"/>
        </a:p>
      </dgm:t>
    </dgm:pt>
    <dgm:pt modelId="{B433C022-5C13-4FCC-A8E6-9B0577D760C1}" type="sibTrans" cxnId="{870B4D8B-E412-46E8-901D-994D7098A5E1}">
      <dgm:prSet/>
      <dgm:spPr/>
      <dgm:t>
        <a:bodyPr/>
        <a:lstStyle/>
        <a:p>
          <a:endParaRPr lang="en-US"/>
        </a:p>
      </dgm:t>
    </dgm:pt>
    <dgm:pt modelId="{D1913C95-E106-4B5C-BA5F-0B234216F2E2}">
      <dgm:prSet custT="1"/>
      <dgm:spPr/>
      <dgm:t>
        <a:bodyPr/>
        <a:lstStyle/>
        <a:p>
          <a:r>
            <a:rPr lang="en-US" sz="1800"/>
            <a:t>Heart failure</a:t>
          </a:r>
        </a:p>
      </dgm:t>
    </dgm:pt>
    <dgm:pt modelId="{8E70DDD1-7087-46A9-AC7C-521800E07170}" type="parTrans" cxnId="{916B1E62-D3B6-471C-ACA1-1A94FBDBCD29}">
      <dgm:prSet/>
      <dgm:spPr/>
      <dgm:t>
        <a:bodyPr/>
        <a:lstStyle/>
        <a:p>
          <a:endParaRPr lang="en-US"/>
        </a:p>
      </dgm:t>
    </dgm:pt>
    <dgm:pt modelId="{DB140B22-BFFA-4B06-942E-AB94A16F35EF}" type="sibTrans" cxnId="{916B1E62-D3B6-471C-ACA1-1A94FBDBCD29}">
      <dgm:prSet/>
      <dgm:spPr/>
      <dgm:t>
        <a:bodyPr/>
        <a:lstStyle/>
        <a:p>
          <a:endParaRPr lang="en-US"/>
        </a:p>
      </dgm:t>
    </dgm:pt>
    <dgm:pt modelId="{B2A6F9C6-D6F1-4CB9-8C05-B80FB26F1436}">
      <dgm:prSet custT="1"/>
      <dgm:spPr/>
      <dgm:t>
        <a:bodyPr/>
        <a:lstStyle/>
        <a:p>
          <a:r>
            <a:rPr lang="en-US" sz="1800"/>
            <a:t>Hypokalemia/electrolyte imbalances</a:t>
          </a:r>
        </a:p>
      </dgm:t>
    </dgm:pt>
    <dgm:pt modelId="{AE11474B-5BF0-4CBA-9A78-014A1AFD32D4}" type="parTrans" cxnId="{07CA697C-5823-48D1-9671-48540A60D918}">
      <dgm:prSet/>
      <dgm:spPr/>
      <dgm:t>
        <a:bodyPr/>
        <a:lstStyle/>
        <a:p>
          <a:endParaRPr lang="en-US"/>
        </a:p>
      </dgm:t>
    </dgm:pt>
    <dgm:pt modelId="{10CBB9E7-B44C-409C-88B5-05FFF50C76E0}" type="sibTrans" cxnId="{07CA697C-5823-48D1-9671-48540A60D918}">
      <dgm:prSet/>
      <dgm:spPr/>
      <dgm:t>
        <a:bodyPr/>
        <a:lstStyle/>
        <a:p>
          <a:endParaRPr lang="en-US"/>
        </a:p>
      </dgm:t>
    </dgm:pt>
    <dgm:pt modelId="{F512F8E6-E8C7-4225-A0A9-F0A2313C913C}">
      <dgm:prSet custT="1"/>
      <dgm:spPr/>
      <dgm:t>
        <a:bodyPr/>
        <a:lstStyle/>
        <a:p>
          <a:r>
            <a:rPr lang="en-US" sz="1800"/>
            <a:t>Prolonged QT interval </a:t>
          </a:r>
        </a:p>
      </dgm:t>
    </dgm:pt>
    <dgm:pt modelId="{3073F846-1E60-4A51-924F-D4AA3CCB45B9}" type="parTrans" cxnId="{C5672AEE-7CCC-482B-A1D4-35B8C8ECD416}">
      <dgm:prSet/>
      <dgm:spPr/>
      <dgm:t>
        <a:bodyPr/>
        <a:lstStyle/>
        <a:p>
          <a:endParaRPr lang="en-US"/>
        </a:p>
      </dgm:t>
    </dgm:pt>
    <dgm:pt modelId="{EFCD04DB-6F32-4C81-92A1-160C5FB5AC4D}" type="sibTrans" cxnId="{C5672AEE-7CCC-482B-A1D4-35B8C8ECD416}">
      <dgm:prSet/>
      <dgm:spPr/>
      <dgm:t>
        <a:bodyPr/>
        <a:lstStyle/>
        <a:p>
          <a:endParaRPr lang="en-US"/>
        </a:p>
      </dgm:t>
    </dgm:pt>
    <dgm:pt modelId="{992BF85B-B697-496D-B050-9BCE8E3307E2}">
      <dgm:prSet custT="1"/>
      <dgm:spPr/>
      <dgm:t>
        <a:bodyPr/>
        <a:lstStyle/>
        <a:p>
          <a:r>
            <a:rPr lang="en-US" sz="1800"/>
            <a:t>Sudden cardiac arrest </a:t>
          </a:r>
        </a:p>
      </dgm:t>
    </dgm:pt>
    <dgm:pt modelId="{1C1F1E37-DC2D-423A-88F8-6641A50C1D75}" type="parTrans" cxnId="{A9AE2AA2-431D-4190-AB98-37A3EF3E73F6}">
      <dgm:prSet/>
      <dgm:spPr/>
      <dgm:t>
        <a:bodyPr/>
        <a:lstStyle/>
        <a:p>
          <a:endParaRPr lang="en-US"/>
        </a:p>
      </dgm:t>
    </dgm:pt>
    <dgm:pt modelId="{C46C0206-93EA-4A6C-A846-0F948ED6FBD5}" type="sibTrans" cxnId="{A9AE2AA2-431D-4190-AB98-37A3EF3E73F6}">
      <dgm:prSet/>
      <dgm:spPr/>
      <dgm:t>
        <a:bodyPr/>
        <a:lstStyle/>
        <a:p>
          <a:endParaRPr lang="en-US"/>
        </a:p>
      </dgm:t>
    </dgm:pt>
    <dgm:pt modelId="{5128CDA7-36B8-4DB0-87E8-231A4CA7FB6E}">
      <dgm:prSet custT="1"/>
      <dgm:spPr/>
      <dgm:t>
        <a:bodyPr/>
        <a:lstStyle/>
        <a:p>
          <a:r>
            <a:rPr lang="en-US" sz="1800"/>
            <a:t>Pancytopenia</a:t>
          </a:r>
        </a:p>
      </dgm:t>
    </dgm:pt>
    <dgm:pt modelId="{EA4D4D53-52D7-4D90-8932-EA3223AEF240}" type="parTrans" cxnId="{AE285736-103D-4507-AC74-CF9F5C7C6D1A}">
      <dgm:prSet/>
      <dgm:spPr/>
      <dgm:t>
        <a:bodyPr/>
        <a:lstStyle/>
        <a:p>
          <a:endParaRPr lang="en-US"/>
        </a:p>
      </dgm:t>
    </dgm:pt>
    <dgm:pt modelId="{933CBA30-2F1E-4831-9CFC-65CFC66E80B6}" type="sibTrans" cxnId="{AE285736-103D-4507-AC74-CF9F5C7C6D1A}">
      <dgm:prSet/>
      <dgm:spPr/>
      <dgm:t>
        <a:bodyPr/>
        <a:lstStyle/>
        <a:p>
          <a:endParaRPr lang="en-US"/>
        </a:p>
      </dgm:t>
    </dgm:pt>
    <dgm:pt modelId="{4E7DC12B-0EC6-4BDE-B76C-5E658119757A}">
      <dgm:prSet custT="1"/>
      <dgm:spPr/>
      <dgm:t>
        <a:bodyPr/>
        <a:lstStyle/>
        <a:p>
          <a:r>
            <a:rPr lang="en-US" sz="1800" dirty="0"/>
            <a:t>Decreased bone density</a:t>
          </a:r>
        </a:p>
      </dgm:t>
    </dgm:pt>
    <dgm:pt modelId="{21092712-00A8-49F3-AE11-236A5A52C2BB}" type="parTrans" cxnId="{C5F4B0BE-08EA-4C29-A5B3-90403311F527}">
      <dgm:prSet/>
      <dgm:spPr/>
      <dgm:t>
        <a:bodyPr/>
        <a:lstStyle/>
        <a:p>
          <a:endParaRPr lang="en-US"/>
        </a:p>
      </dgm:t>
    </dgm:pt>
    <dgm:pt modelId="{9B2088FB-A3D1-4FEB-B4BF-D978F032F2BF}" type="sibTrans" cxnId="{C5F4B0BE-08EA-4C29-A5B3-90403311F527}">
      <dgm:prSet/>
      <dgm:spPr/>
      <dgm:t>
        <a:bodyPr/>
        <a:lstStyle/>
        <a:p>
          <a:endParaRPr lang="en-US"/>
        </a:p>
      </dgm:t>
    </dgm:pt>
    <dgm:pt modelId="{FBA7ABA4-F7E2-6C45-936D-94CA736F1BCA}" type="pres">
      <dgm:prSet presAssocID="{73167532-0284-41CB-95EB-898471DCB239}" presName="diagram" presStyleCnt="0">
        <dgm:presLayoutVars>
          <dgm:dir/>
          <dgm:resizeHandles val="exact"/>
        </dgm:presLayoutVars>
      </dgm:prSet>
      <dgm:spPr/>
    </dgm:pt>
    <dgm:pt modelId="{5BD623B1-864C-2146-BA5A-7F470E3C92BA}" type="pres">
      <dgm:prSet presAssocID="{F6768149-42ED-43C7-87DB-C982F717C1E6}" presName="node" presStyleLbl="node1" presStyleIdx="0" presStyleCnt="20">
        <dgm:presLayoutVars>
          <dgm:bulletEnabled val="1"/>
        </dgm:presLayoutVars>
      </dgm:prSet>
      <dgm:spPr/>
    </dgm:pt>
    <dgm:pt modelId="{42417C37-B874-824D-843B-2434A2021017}" type="pres">
      <dgm:prSet presAssocID="{B667D3BD-0F11-41D9-9738-1C4599429378}" presName="sibTrans" presStyleCnt="0"/>
      <dgm:spPr/>
    </dgm:pt>
    <dgm:pt modelId="{C6B177B2-C448-4B44-AFC7-C78C08612D26}" type="pres">
      <dgm:prSet presAssocID="{B18D0A83-DF85-4E6E-9935-90043A42E333}" presName="node" presStyleLbl="node1" presStyleIdx="1" presStyleCnt="20">
        <dgm:presLayoutVars>
          <dgm:bulletEnabled val="1"/>
        </dgm:presLayoutVars>
      </dgm:prSet>
      <dgm:spPr/>
    </dgm:pt>
    <dgm:pt modelId="{78BDA0C5-4ACA-6542-A2AE-D5DF2FEC09D3}" type="pres">
      <dgm:prSet presAssocID="{E1378DFD-D401-463C-B42A-56C522A9E73E}" presName="sibTrans" presStyleCnt="0"/>
      <dgm:spPr/>
    </dgm:pt>
    <dgm:pt modelId="{05197860-B19E-AB49-93C0-8D82159CAC4A}" type="pres">
      <dgm:prSet presAssocID="{A647C9BF-959A-4CDB-AB5C-BD44BC21D22C}" presName="node" presStyleLbl="node1" presStyleIdx="2" presStyleCnt="20">
        <dgm:presLayoutVars>
          <dgm:bulletEnabled val="1"/>
        </dgm:presLayoutVars>
      </dgm:prSet>
      <dgm:spPr/>
    </dgm:pt>
    <dgm:pt modelId="{0D98A196-85D2-D542-BF52-949DEF513C98}" type="pres">
      <dgm:prSet presAssocID="{75867ED2-F91C-4322-AB5C-AC0E0B187550}" presName="sibTrans" presStyleCnt="0"/>
      <dgm:spPr/>
    </dgm:pt>
    <dgm:pt modelId="{91051B4F-EA3C-8745-8B34-8BA5FAE65ED7}" type="pres">
      <dgm:prSet presAssocID="{115F6C5F-9FDE-4245-8856-3C3B2784E2CA}" presName="node" presStyleLbl="node1" presStyleIdx="3" presStyleCnt="20">
        <dgm:presLayoutVars>
          <dgm:bulletEnabled val="1"/>
        </dgm:presLayoutVars>
      </dgm:prSet>
      <dgm:spPr/>
    </dgm:pt>
    <dgm:pt modelId="{91B0EE7B-CD24-F54B-926E-9BEF773FB53B}" type="pres">
      <dgm:prSet presAssocID="{7EA46949-5FB6-41A1-BAE1-B01771740C9B}" presName="sibTrans" presStyleCnt="0"/>
      <dgm:spPr/>
    </dgm:pt>
    <dgm:pt modelId="{0694C57A-BBFC-C143-B3CA-FF02BCFC7287}" type="pres">
      <dgm:prSet presAssocID="{DB8F204F-B561-44B6-989E-8EDAB7D7A352}" presName="node" presStyleLbl="node1" presStyleIdx="4" presStyleCnt="20">
        <dgm:presLayoutVars>
          <dgm:bulletEnabled val="1"/>
        </dgm:presLayoutVars>
      </dgm:prSet>
      <dgm:spPr/>
    </dgm:pt>
    <dgm:pt modelId="{4CEE25ED-8477-584D-AB4D-BB13FAF86217}" type="pres">
      <dgm:prSet presAssocID="{0081B8E8-5184-4E9A-BD8A-9A13F2C21D3B}" presName="sibTrans" presStyleCnt="0"/>
      <dgm:spPr/>
    </dgm:pt>
    <dgm:pt modelId="{AF46EF63-AB59-B340-B852-180797C56323}" type="pres">
      <dgm:prSet presAssocID="{7800F1A5-9D79-4843-9DCD-C725E0584484}" presName="node" presStyleLbl="node1" presStyleIdx="5" presStyleCnt="20">
        <dgm:presLayoutVars>
          <dgm:bulletEnabled val="1"/>
        </dgm:presLayoutVars>
      </dgm:prSet>
      <dgm:spPr/>
    </dgm:pt>
    <dgm:pt modelId="{082A63BE-F2E3-7646-AB8F-60DDBC95A96A}" type="pres">
      <dgm:prSet presAssocID="{46EAB87D-8E2A-4335-AE0A-0C20931AA8EF}" presName="sibTrans" presStyleCnt="0"/>
      <dgm:spPr/>
    </dgm:pt>
    <dgm:pt modelId="{28EE753D-3F46-054D-8D1E-4E06A9B48B67}" type="pres">
      <dgm:prSet presAssocID="{7C68DBE4-3058-4ADC-8A37-981E6618D3BA}" presName="node" presStyleLbl="node1" presStyleIdx="6" presStyleCnt="20">
        <dgm:presLayoutVars>
          <dgm:bulletEnabled val="1"/>
        </dgm:presLayoutVars>
      </dgm:prSet>
      <dgm:spPr/>
    </dgm:pt>
    <dgm:pt modelId="{946C4108-1AA6-124D-9D48-CBB9F74729C0}" type="pres">
      <dgm:prSet presAssocID="{C416EA03-0F4F-4456-BB5D-6B762E02E62E}" presName="sibTrans" presStyleCnt="0"/>
      <dgm:spPr/>
    </dgm:pt>
    <dgm:pt modelId="{A9C3A9F3-B1A7-6245-8071-624097C531F8}" type="pres">
      <dgm:prSet presAssocID="{EF1B8E15-B089-4479-ABEA-13F13DEE4330}" presName="node" presStyleLbl="node1" presStyleIdx="7" presStyleCnt="20">
        <dgm:presLayoutVars>
          <dgm:bulletEnabled val="1"/>
        </dgm:presLayoutVars>
      </dgm:prSet>
      <dgm:spPr/>
    </dgm:pt>
    <dgm:pt modelId="{5C439988-FE5D-E747-8906-DF5ACA3645B3}" type="pres">
      <dgm:prSet presAssocID="{19FF708E-EF3B-4203-A5D7-5F27120DDA3B}" presName="sibTrans" presStyleCnt="0"/>
      <dgm:spPr/>
    </dgm:pt>
    <dgm:pt modelId="{4D78D771-2228-8A42-9CD2-F77669A7A6E5}" type="pres">
      <dgm:prSet presAssocID="{8EA80409-39EC-4ADE-B253-0F6049AC3652}" presName="node" presStyleLbl="node1" presStyleIdx="8" presStyleCnt="20">
        <dgm:presLayoutVars>
          <dgm:bulletEnabled val="1"/>
        </dgm:presLayoutVars>
      </dgm:prSet>
      <dgm:spPr/>
    </dgm:pt>
    <dgm:pt modelId="{4652ED91-9568-6041-A6D9-EE2E2648F8E3}" type="pres">
      <dgm:prSet presAssocID="{21E7B551-EEBF-4E5A-8015-CAB620FEBB4C}" presName="sibTrans" presStyleCnt="0"/>
      <dgm:spPr/>
    </dgm:pt>
    <dgm:pt modelId="{69D6252D-145C-0F44-931F-474D3CAAE2B2}" type="pres">
      <dgm:prSet presAssocID="{FC170D49-F0AE-4823-ACDF-75E26BBD30DB}" presName="node" presStyleLbl="node1" presStyleIdx="9" presStyleCnt="20">
        <dgm:presLayoutVars>
          <dgm:bulletEnabled val="1"/>
        </dgm:presLayoutVars>
      </dgm:prSet>
      <dgm:spPr/>
    </dgm:pt>
    <dgm:pt modelId="{B6A51204-1237-3744-A829-42C73D1110CA}" type="pres">
      <dgm:prSet presAssocID="{AA94CD1A-748C-489E-8859-B816554B9238}" presName="sibTrans" presStyleCnt="0"/>
      <dgm:spPr/>
    </dgm:pt>
    <dgm:pt modelId="{7FF64DCF-29B0-2146-BB3D-97CDB07147F4}" type="pres">
      <dgm:prSet presAssocID="{A4E011A3-29BD-4045-9B18-C136013EAAB5}" presName="node" presStyleLbl="node1" presStyleIdx="10" presStyleCnt="20">
        <dgm:presLayoutVars>
          <dgm:bulletEnabled val="1"/>
        </dgm:presLayoutVars>
      </dgm:prSet>
      <dgm:spPr/>
    </dgm:pt>
    <dgm:pt modelId="{DEBB8DA6-ADA6-CC48-B74C-52B9B462EEB8}" type="pres">
      <dgm:prSet presAssocID="{4F25D569-367E-4D7E-9815-21175BA08B8B}" presName="sibTrans" presStyleCnt="0"/>
      <dgm:spPr/>
    </dgm:pt>
    <dgm:pt modelId="{0578E91F-E07E-B049-AE4F-960BE541AD0E}" type="pres">
      <dgm:prSet presAssocID="{6823DD3D-98FC-4137-BB2E-CF5A27FB596B}" presName="node" presStyleLbl="node1" presStyleIdx="11" presStyleCnt="20">
        <dgm:presLayoutVars>
          <dgm:bulletEnabled val="1"/>
        </dgm:presLayoutVars>
      </dgm:prSet>
      <dgm:spPr/>
    </dgm:pt>
    <dgm:pt modelId="{1346BDEC-A0D1-3242-B959-44D390D4A2A0}" type="pres">
      <dgm:prSet presAssocID="{6FDE3708-B02F-4678-9831-02457B479472}" presName="sibTrans" presStyleCnt="0"/>
      <dgm:spPr/>
    </dgm:pt>
    <dgm:pt modelId="{EFB2AD90-043C-EE41-AC18-7D7562D38942}" type="pres">
      <dgm:prSet presAssocID="{E8604D71-6776-48BA-AA3E-8309B56C1E2A}" presName="node" presStyleLbl="node1" presStyleIdx="12" presStyleCnt="20">
        <dgm:presLayoutVars>
          <dgm:bulletEnabled val="1"/>
        </dgm:presLayoutVars>
      </dgm:prSet>
      <dgm:spPr/>
    </dgm:pt>
    <dgm:pt modelId="{CC4A7AAD-79D1-2F4F-968A-04212F468D43}" type="pres">
      <dgm:prSet presAssocID="{25B46D21-3D4D-4174-98F9-5B4C0009F673}" presName="sibTrans" presStyleCnt="0"/>
      <dgm:spPr/>
    </dgm:pt>
    <dgm:pt modelId="{C181D12D-414A-EB42-B909-1DA8E36B140E}" type="pres">
      <dgm:prSet presAssocID="{0E63BFC6-CDEF-4DBA-8C94-0C25F328195C}" presName="node" presStyleLbl="node1" presStyleIdx="13" presStyleCnt="20">
        <dgm:presLayoutVars>
          <dgm:bulletEnabled val="1"/>
        </dgm:presLayoutVars>
      </dgm:prSet>
      <dgm:spPr/>
    </dgm:pt>
    <dgm:pt modelId="{2C89F14A-ADAA-1A4E-9476-B9C68CF9ED1A}" type="pres">
      <dgm:prSet presAssocID="{B433C022-5C13-4FCC-A8E6-9B0577D760C1}" presName="sibTrans" presStyleCnt="0"/>
      <dgm:spPr/>
    </dgm:pt>
    <dgm:pt modelId="{64BE3D80-93A9-7E4D-A763-413DBD1B8ED5}" type="pres">
      <dgm:prSet presAssocID="{D1913C95-E106-4B5C-BA5F-0B234216F2E2}" presName="node" presStyleLbl="node1" presStyleIdx="14" presStyleCnt="20">
        <dgm:presLayoutVars>
          <dgm:bulletEnabled val="1"/>
        </dgm:presLayoutVars>
      </dgm:prSet>
      <dgm:spPr/>
    </dgm:pt>
    <dgm:pt modelId="{F2070ADD-C079-3E44-A907-64ADB51BFBF7}" type="pres">
      <dgm:prSet presAssocID="{DB140B22-BFFA-4B06-942E-AB94A16F35EF}" presName="sibTrans" presStyleCnt="0"/>
      <dgm:spPr/>
    </dgm:pt>
    <dgm:pt modelId="{01CF14D3-0D34-244A-BA75-F0F51C995FAD}" type="pres">
      <dgm:prSet presAssocID="{B2A6F9C6-D6F1-4CB9-8C05-B80FB26F1436}" presName="node" presStyleLbl="node1" presStyleIdx="15" presStyleCnt="20">
        <dgm:presLayoutVars>
          <dgm:bulletEnabled val="1"/>
        </dgm:presLayoutVars>
      </dgm:prSet>
      <dgm:spPr/>
    </dgm:pt>
    <dgm:pt modelId="{6CC5E362-AF62-FF47-BBCF-A63FC168B7BA}" type="pres">
      <dgm:prSet presAssocID="{10CBB9E7-B44C-409C-88B5-05FFF50C76E0}" presName="sibTrans" presStyleCnt="0"/>
      <dgm:spPr/>
    </dgm:pt>
    <dgm:pt modelId="{6C4ABF3D-4FBE-4141-80AF-DAF134B2E126}" type="pres">
      <dgm:prSet presAssocID="{F512F8E6-E8C7-4225-A0A9-F0A2313C913C}" presName="node" presStyleLbl="node1" presStyleIdx="16" presStyleCnt="20">
        <dgm:presLayoutVars>
          <dgm:bulletEnabled val="1"/>
        </dgm:presLayoutVars>
      </dgm:prSet>
      <dgm:spPr/>
    </dgm:pt>
    <dgm:pt modelId="{217AFC33-560D-BE49-B7D3-F6A88D667AB5}" type="pres">
      <dgm:prSet presAssocID="{EFCD04DB-6F32-4C81-92A1-160C5FB5AC4D}" presName="sibTrans" presStyleCnt="0"/>
      <dgm:spPr/>
    </dgm:pt>
    <dgm:pt modelId="{06C34FC6-D3C1-5E47-8C4C-64EA5990FD79}" type="pres">
      <dgm:prSet presAssocID="{992BF85B-B697-496D-B050-9BCE8E3307E2}" presName="node" presStyleLbl="node1" presStyleIdx="17" presStyleCnt="20">
        <dgm:presLayoutVars>
          <dgm:bulletEnabled val="1"/>
        </dgm:presLayoutVars>
      </dgm:prSet>
      <dgm:spPr/>
    </dgm:pt>
    <dgm:pt modelId="{6A956EA1-B356-2048-A983-4790FFEB09DA}" type="pres">
      <dgm:prSet presAssocID="{C46C0206-93EA-4A6C-A846-0F948ED6FBD5}" presName="sibTrans" presStyleCnt="0"/>
      <dgm:spPr/>
    </dgm:pt>
    <dgm:pt modelId="{D16B5B34-57FC-954E-AA07-E7E8235FFBE3}" type="pres">
      <dgm:prSet presAssocID="{5128CDA7-36B8-4DB0-87E8-231A4CA7FB6E}" presName="node" presStyleLbl="node1" presStyleIdx="18" presStyleCnt="20">
        <dgm:presLayoutVars>
          <dgm:bulletEnabled val="1"/>
        </dgm:presLayoutVars>
      </dgm:prSet>
      <dgm:spPr/>
    </dgm:pt>
    <dgm:pt modelId="{8FC71838-3AF4-124D-A5BD-99424FB879AB}" type="pres">
      <dgm:prSet presAssocID="{933CBA30-2F1E-4831-9CFC-65CFC66E80B6}" presName="sibTrans" presStyleCnt="0"/>
      <dgm:spPr/>
    </dgm:pt>
    <dgm:pt modelId="{7451690E-039B-8449-B7F6-8998AD1ED93B}" type="pres">
      <dgm:prSet presAssocID="{4E7DC12B-0EC6-4BDE-B76C-5E658119757A}" presName="node" presStyleLbl="node1" presStyleIdx="19" presStyleCnt="20">
        <dgm:presLayoutVars>
          <dgm:bulletEnabled val="1"/>
        </dgm:presLayoutVars>
      </dgm:prSet>
      <dgm:spPr/>
    </dgm:pt>
  </dgm:ptLst>
  <dgm:cxnLst>
    <dgm:cxn modelId="{7C73E301-2A52-4616-A5DA-769FFFE63E37}" srcId="{73167532-0284-41CB-95EB-898471DCB239}" destId="{EF1B8E15-B089-4479-ABEA-13F13DEE4330}" srcOrd="7" destOrd="0" parTransId="{A9E1899D-C3B3-4E15-8259-A84235EAFB34}" sibTransId="{19FF708E-EF3B-4203-A5D7-5F27120DDA3B}"/>
    <dgm:cxn modelId="{515B790A-1217-5E45-A0E3-922EF0B34AE4}" type="presOf" srcId="{DB8F204F-B561-44B6-989E-8EDAB7D7A352}" destId="{0694C57A-BBFC-C143-B3CA-FF02BCFC7287}" srcOrd="0" destOrd="0" presId="urn:microsoft.com/office/officeart/2005/8/layout/default"/>
    <dgm:cxn modelId="{1483E50E-95AC-C24A-9AB5-963737A67C92}" type="presOf" srcId="{6823DD3D-98FC-4137-BB2E-CF5A27FB596B}" destId="{0578E91F-E07E-B049-AE4F-960BE541AD0E}" srcOrd="0" destOrd="0" presId="urn:microsoft.com/office/officeart/2005/8/layout/default"/>
    <dgm:cxn modelId="{53D4E215-9E56-654C-8594-D088AF84AF90}" type="presOf" srcId="{992BF85B-B697-496D-B050-9BCE8E3307E2}" destId="{06C34FC6-D3C1-5E47-8C4C-64EA5990FD79}" srcOrd="0" destOrd="0" presId="urn:microsoft.com/office/officeart/2005/8/layout/default"/>
    <dgm:cxn modelId="{A4A4AF17-41EB-544B-B043-885F3FBA9560}" type="presOf" srcId="{E8604D71-6776-48BA-AA3E-8309B56C1E2A}" destId="{EFB2AD90-043C-EE41-AC18-7D7562D38942}" srcOrd="0" destOrd="0" presId="urn:microsoft.com/office/officeart/2005/8/layout/default"/>
    <dgm:cxn modelId="{1B4E3E2C-42CE-A947-B419-579D5B7E1437}" type="presOf" srcId="{7C68DBE4-3058-4ADC-8A37-981E6618D3BA}" destId="{28EE753D-3F46-054D-8D1E-4E06A9B48B67}" srcOrd="0" destOrd="0" presId="urn:microsoft.com/office/officeart/2005/8/layout/default"/>
    <dgm:cxn modelId="{AE285736-103D-4507-AC74-CF9F5C7C6D1A}" srcId="{73167532-0284-41CB-95EB-898471DCB239}" destId="{5128CDA7-36B8-4DB0-87E8-231A4CA7FB6E}" srcOrd="18" destOrd="0" parTransId="{EA4D4D53-52D7-4D90-8932-EA3223AEF240}" sibTransId="{933CBA30-2F1E-4831-9CFC-65CFC66E80B6}"/>
    <dgm:cxn modelId="{7B6D3637-729A-4B4E-86A8-62AAE2CE0F4B}" srcId="{73167532-0284-41CB-95EB-898471DCB239}" destId="{A4E011A3-29BD-4045-9B18-C136013EAAB5}" srcOrd="10" destOrd="0" parTransId="{74BB61A7-9CAB-4B64-B7C8-9922B7973E66}" sibTransId="{4F25D569-367E-4D7E-9815-21175BA08B8B}"/>
    <dgm:cxn modelId="{4313B239-F60B-324E-92D5-9E9677F966C8}" type="presOf" srcId="{FC170D49-F0AE-4823-ACDF-75E26BBD30DB}" destId="{69D6252D-145C-0F44-931F-474D3CAAE2B2}" srcOrd="0" destOrd="0" presId="urn:microsoft.com/office/officeart/2005/8/layout/default"/>
    <dgm:cxn modelId="{46F89F3D-14A9-4BA4-B6B2-810866B4F693}" srcId="{73167532-0284-41CB-95EB-898471DCB239}" destId="{6823DD3D-98FC-4137-BB2E-CF5A27FB596B}" srcOrd="11" destOrd="0" parTransId="{FCBFEDB5-1AB3-4484-9526-D11D39A20195}" sibTransId="{6FDE3708-B02F-4678-9831-02457B479472}"/>
    <dgm:cxn modelId="{C5E21A41-6818-42FB-ADAF-4E26F0888B65}" srcId="{73167532-0284-41CB-95EB-898471DCB239}" destId="{7C68DBE4-3058-4ADC-8A37-981E6618D3BA}" srcOrd="6" destOrd="0" parTransId="{2D2AB1F2-9CC9-4218-A8C6-CFAF8E4F6AA3}" sibTransId="{C416EA03-0F4F-4456-BB5D-6B762E02E62E}"/>
    <dgm:cxn modelId="{50AC184C-3074-B149-BDD1-A4F21CA58045}" type="presOf" srcId="{A647C9BF-959A-4CDB-AB5C-BD44BC21D22C}" destId="{05197860-B19E-AB49-93C0-8D82159CAC4A}" srcOrd="0" destOrd="0" presId="urn:microsoft.com/office/officeart/2005/8/layout/default"/>
    <dgm:cxn modelId="{2230AE4C-6189-41EB-8601-23EF7690D3F3}" srcId="{73167532-0284-41CB-95EB-898471DCB239}" destId="{FC170D49-F0AE-4823-ACDF-75E26BBD30DB}" srcOrd="9" destOrd="0" parTransId="{EC7F95FD-9487-4E42-B028-ACE3D501A373}" sibTransId="{AA94CD1A-748C-489E-8859-B816554B9238}"/>
    <dgm:cxn modelId="{7DB0DE4F-DBAE-4660-A10E-F948B9901B64}" srcId="{73167532-0284-41CB-95EB-898471DCB239}" destId="{7800F1A5-9D79-4843-9DCD-C725E0584484}" srcOrd="5" destOrd="0" parTransId="{70D07252-6376-463B-8EE7-8FF144A589DB}" sibTransId="{46EAB87D-8E2A-4335-AE0A-0C20931AA8EF}"/>
    <dgm:cxn modelId="{321E2457-B582-9549-9E7B-185F1CE76162}" type="presOf" srcId="{115F6C5F-9FDE-4245-8856-3C3B2784E2CA}" destId="{91051B4F-EA3C-8745-8B34-8BA5FAE65ED7}" srcOrd="0" destOrd="0" presId="urn:microsoft.com/office/officeart/2005/8/layout/default"/>
    <dgm:cxn modelId="{6A0AE55C-1ECC-D04E-8151-51AF3D3EDE2B}" type="presOf" srcId="{73167532-0284-41CB-95EB-898471DCB239}" destId="{FBA7ABA4-F7E2-6C45-936D-94CA736F1BCA}" srcOrd="0" destOrd="0" presId="urn:microsoft.com/office/officeart/2005/8/layout/default"/>
    <dgm:cxn modelId="{0243905F-B485-D741-89EE-58F8610EF2D7}" type="presOf" srcId="{F6768149-42ED-43C7-87DB-C982F717C1E6}" destId="{5BD623B1-864C-2146-BA5A-7F470E3C92BA}" srcOrd="0" destOrd="0" presId="urn:microsoft.com/office/officeart/2005/8/layout/default"/>
    <dgm:cxn modelId="{916B1E62-D3B6-471C-ACA1-1A94FBDBCD29}" srcId="{73167532-0284-41CB-95EB-898471DCB239}" destId="{D1913C95-E106-4B5C-BA5F-0B234216F2E2}" srcOrd="14" destOrd="0" parTransId="{8E70DDD1-7087-46A9-AC7C-521800E07170}" sibTransId="{DB140B22-BFFA-4B06-942E-AB94A16F35EF}"/>
    <dgm:cxn modelId="{09423D6A-A483-1E47-8C8B-45DF8550C4CC}" type="presOf" srcId="{A4E011A3-29BD-4045-9B18-C136013EAAB5}" destId="{7FF64DCF-29B0-2146-BB3D-97CDB07147F4}" srcOrd="0" destOrd="0" presId="urn:microsoft.com/office/officeart/2005/8/layout/default"/>
    <dgm:cxn modelId="{7497A670-71F9-7947-9558-6268D307FBBA}" type="presOf" srcId="{B18D0A83-DF85-4E6E-9935-90043A42E333}" destId="{C6B177B2-C448-4B44-AFC7-C78C08612D26}" srcOrd="0" destOrd="0" presId="urn:microsoft.com/office/officeart/2005/8/layout/default"/>
    <dgm:cxn modelId="{453BBA70-3D9F-4BA4-83C9-E311A94A3065}" srcId="{73167532-0284-41CB-95EB-898471DCB239}" destId="{A647C9BF-959A-4CDB-AB5C-BD44BC21D22C}" srcOrd="2" destOrd="0" parTransId="{6C67D4A7-0D2F-454D-B0E2-1D03A5E1F120}" sibTransId="{75867ED2-F91C-4322-AB5C-AC0E0B187550}"/>
    <dgm:cxn modelId="{EA701272-81BB-F04A-A0FD-D87EE6A671FD}" type="presOf" srcId="{0E63BFC6-CDEF-4DBA-8C94-0C25F328195C}" destId="{C181D12D-414A-EB42-B909-1DA8E36B140E}" srcOrd="0" destOrd="0" presId="urn:microsoft.com/office/officeart/2005/8/layout/default"/>
    <dgm:cxn modelId="{DE47487A-9FD2-FD4D-BBCA-73E94D26EB4E}" type="presOf" srcId="{4E7DC12B-0EC6-4BDE-B76C-5E658119757A}" destId="{7451690E-039B-8449-B7F6-8998AD1ED93B}" srcOrd="0" destOrd="0" presId="urn:microsoft.com/office/officeart/2005/8/layout/default"/>
    <dgm:cxn modelId="{07CA697C-5823-48D1-9671-48540A60D918}" srcId="{73167532-0284-41CB-95EB-898471DCB239}" destId="{B2A6F9C6-D6F1-4CB9-8C05-B80FB26F1436}" srcOrd="15" destOrd="0" parTransId="{AE11474B-5BF0-4CBA-9A78-014A1AFD32D4}" sibTransId="{10CBB9E7-B44C-409C-88B5-05FFF50C76E0}"/>
    <dgm:cxn modelId="{870B4D8B-E412-46E8-901D-994D7098A5E1}" srcId="{73167532-0284-41CB-95EB-898471DCB239}" destId="{0E63BFC6-CDEF-4DBA-8C94-0C25F328195C}" srcOrd="13" destOrd="0" parTransId="{D6E56EEE-F799-4810-ACF3-82C41C0D9CB5}" sibTransId="{B433C022-5C13-4FCC-A8E6-9B0577D760C1}"/>
    <dgm:cxn modelId="{76D27A8D-805D-4410-9C17-D7C112334D45}" srcId="{73167532-0284-41CB-95EB-898471DCB239}" destId="{8EA80409-39EC-4ADE-B253-0F6049AC3652}" srcOrd="8" destOrd="0" parTransId="{A70892FB-2C53-4A9B-A014-1408D6D84009}" sibTransId="{21E7B551-EEBF-4E5A-8015-CAB620FEBB4C}"/>
    <dgm:cxn modelId="{BAF10C9A-30BE-9247-90DE-6F113CD05D3C}" type="presOf" srcId="{5128CDA7-36B8-4DB0-87E8-231A4CA7FB6E}" destId="{D16B5B34-57FC-954E-AA07-E7E8235FFBE3}" srcOrd="0" destOrd="0" presId="urn:microsoft.com/office/officeart/2005/8/layout/default"/>
    <dgm:cxn modelId="{E63D15A0-DBF7-4A48-A456-D7B527DD7ECA}" type="presOf" srcId="{EF1B8E15-B089-4479-ABEA-13F13DEE4330}" destId="{A9C3A9F3-B1A7-6245-8071-624097C531F8}" srcOrd="0" destOrd="0" presId="urn:microsoft.com/office/officeart/2005/8/layout/default"/>
    <dgm:cxn modelId="{A9AE2AA2-431D-4190-AB98-37A3EF3E73F6}" srcId="{73167532-0284-41CB-95EB-898471DCB239}" destId="{992BF85B-B697-496D-B050-9BCE8E3307E2}" srcOrd="17" destOrd="0" parTransId="{1C1F1E37-DC2D-423A-88F8-6641A50C1D75}" sibTransId="{C46C0206-93EA-4A6C-A846-0F948ED6FBD5}"/>
    <dgm:cxn modelId="{C5F4B0BE-08EA-4C29-A5B3-90403311F527}" srcId="{73167532-0284-41CB-95EB-898471DCB239}" destId="{4E7DC12B-0EC6-4BDE-B76C-5E658119757A}" srcOrd="19" destOrd="0" parTransId="{21092712-00A8-49F3-AE11-236A5A52C2BB}" sibTransId="{9B2088FB-A3D1-4FEB-B4BF-D978F032F2BF}"/>
    <dgm:cxn modelId="{AFF721C2-0B7E-124A-AE8E-11577702D078}" type="presOf" srcId="{D1913C95-E106-4B5C-BA5F-0B234216F2E2}" destId="{64BE3D80-93A9-7E4D-A763-413DBD1B8ED5}" srcOrd="0" destOrd="0" presId="urn:microsoft.com/office/officeart/2005/8/layout/default"/>
    <dgm:cxn modelId="{98C2C6C2-9A0E-4C4B-BF6A-1ABF64DBA7DF}" srcId="{73167532-0284-41CB-95EB-898471DCB239}" destId="{115F6C5F-9FDE-4245-8856-3C3B2784E2CA}" srcOrd="3" destOrd="0" parTransId="{79D9C5FA-E41E-43F8-83E8-14CA2566605C}" sibTransId="{7EA46949-5FB6-41A1-BAE1-B01771740C9B}"/>
    <dgm:cxn modelId="{1342E2CF-809B-C542-B01A-A22277C126FF}" type="presOf" srcId="{8EA80409-39EC-4ADE-B253-0F6049AC3652}" destId="{4D78D771-2228-8A42-9CD2-F77669A7A6E5}" srcOrd="0" destOrd="0" presId="urn:microsoft.com/office/officeart/2005/8/layout/default"/>
    <dgm:cxn modelId="{B710BED1-0E4C-4DCF-870E-93DA7EABFB3D}" srcId="{73167532-0284-41CB-95EB-898471DCB239}" destId="{F6768149-42ED-43C7-87DB-C982F717C1E6}" srcOrd="0" destOrd="0" parTransId="{650A77DA-9833-4D2C-9B75-48DB868B5A46}" sibTransId="{B667D3BD-0F11-41D9-9738-1C4599429378}"/>
    <dgm:cxn modelId="{70DB66DB-DD0D-B149-86A4-3BF25E4983D9}" type="presOf" srcId="{7800F1A5-9D79-4843-9DCD-C725E0584484}" destId="{AF46EF63-AB59-B340-B852-180797C56323}" srcOrd="0" destOrd="0" presId="urn:microsoft.com/office/officeart/2005/8/layout/default"/>
    <dgm:cxn modelId="{41FC2DDD-CE5C-4F06-8106-16388E00341B}" srcId="{73167532-0284-41CB-95EB-898471DCB239}" destId="{E8604D71-6776-48BA-AA3E-8309B56C1E2A}" srcOrd="12" destOrd="0" parTransId="{F7B789EF-5584-4404-B08B-ECB4E73BF8E6}" sibTransId="{25B46D21-3D4D-4174-98F9-5B4C0009F673}"/>
    <dgm:cxn modelId="{62DA0FDE-A449-4B80-B55E-747710B223D8}" srcId="{73167532-0284-41CB-95EB-898471DCB239}" destId="{B18D0A83-DF85-4E6E-9935-90043A42E333}" srcOrd="1" destOrd="0" parTransId="{48EBF9E9-B241-4971-A1B9-AAA04D426CD1}" sibTransId="{E1378DFD-D401-463C-B42A-56C522A9E73E}"/>
    <dgm:cxn modelId="{FCBD25EE-6CF9-46EE-9C06-B01B6CECF546}" srcId="{73167532-0284-41CB-95EB-898471DCB239}" destId="{DB8F204F-B561-44B6-989E-8EDAB7D7A352}" srcOrd="4" destOrd="0" parTransId="{ECB23E36-AB01-4935-B9AE-A76FCB8534D0}" sibTransId="{0081B8E8-5184-4E9A-BD8A-9A13F2C21D3B}"/>
    <dgm:cxn modelId="{C5672AEE-7CCC-482B-A1D4-35B8C8ECD416}" srcId="{73167532-0284-41CB-95EB-898471DCB239}" destId="{F512F8E6-E8C7-4225-A0A9-F0A2313C913C}" srcOrd="16" destOrd="0" parTransId="{3073F846-1E60-4A51-924F-D4AA3CCB45B9}" sibTransId="{EFCD04DB-6F32-4C81-92A1-160C5FB5AC4D}"/>
    <dgm:cxn modelId="{336F9DF5-13BC-7E42-BBD0-5D6F4B889BD7}" type="presOf" srcId="{F512F8E6-E8C7-4225-A0A9-F0A2313C913C}" destId="{6C4ABF3D-4FBE-4141-80AF-DAF134B2E126}" srcOrd="0" destOrd="0" presId="urn:microsoft.com/office/officeart/2005/8/layout/default"/>
    <dgm:cxn modelId="{08516CF9-B8E0-D943-B72B-E59F93DA7A87}" type="presOf" srcId="{B2A6F9C6-D6F1-4CB9-8C05-B80FB26F1436}" destId="{01CF14D3-0D34-244A-BA75-F0F51C995FAD}" srcOrd="0" destOrd="0" presId="urn:microsoft.com/office/officeart/2005/8/layout/default"/>
    <dgm:cxn modelId="{00A8E862-B61F-E443-B86A-A8C65B3F7747}" type="presParOf" srcId="{FBA7ABA4-F7E2-6C45-936D-94CA736F1BCA}" destId="{5BD623B1-864C-2146-BA5A-7F470E3C92BA}" srcOrd="0" destOrd="0" presId="urn:microsoft.com/office/officeart/2005/8/layout/default"/>
    <dgm:cxn modelId="{4CEDCF12-7544-924F-85A5-DE3783D695DE}" type="presParOf" srcId="{FBA7ABA4-F7E2-6C45-936D-94CA736F1BCA}" destId="{42417C37-B874-824D-843B-2434A2021017}" srcOrd="1" destOrd="0" presId="urn:microsoft.com/office/officeart/2005/8/layout/default"/>
    <dgm:cxn modelId="{50590683-7556-E346-ADB8-3000B1EE78F1}" type="presParOf" srcId="{FBA7ABA4-F7E2-6C45-936D-94CA736F1BCA}" destId="{C6B177B2-C448-4B44-AFC7-C78C08612D26}" srcOrd="2" destOrd="0" presId="urn:microsoft.com/office/officeart/2005/8/layout/default"/>
    <dgm:cxn modelId="{6E406E3B-4E58-8743-A00E-055799F561B5}" type="presParOf" srcId="{FBA7ABA4-F7E2-6C45-936D-94CA736F1BCA}" destId="{78BDA0C5-4ACA-6542-A2AE-D5DF2FEC09D3}" srcOrd="3" destOrd="0" presId="urn:microsoft.com/office/officeart/2005/8/layout/default"/>
    <dgm:cxn modelId="{E19DDC8B-7F32-AF4D-B8B4-D6A9E8A75458}" type="presParOf" srcId="{FBA7ABA4-F7E2-6C45-936D-94CA736F1BCA}" destId="{05197860-B19E-AB49-93C0-8D82159CAC4A}" srcOrd="4" destOrd="0" presId="urn:microsoft.com/office/officeart/2005/8/layout/default"/>
    <dgm:cxn modelId="{A4051753-9909-DA4A-B041-F0D4718CC42B}" type="presParOf" srcId="{FBA7ABA4-F7E2-6C45-936D-94CA736F1BCA}" destId="{0D98A196-85D2-D542-BF52-949DEF513C98}" srcOrd="5" destOrd="0" presId="urn:microsoft.com/office/officeart/2005/8/layout/default"/>
    <dgm:cxn modelId="{0AA14B0B-AF69-F541-A2A0-8CCC21A373C3}" type="presParOf" srcId="{FBA7ABA4-F7E2-6C45-936D-94CA736F1BCA}" destId="{91051B4F-EA3C-8745-8B34-8BA5FAE65ED7}" srcOrd="6" destOrd="0" presId="urn:microsoft.com/office/officeart/2005/8/layout/default"/>
    <dgm:cxn modelId="{511EAA8B-8B6F-9344-AA2D-140C3FC5FC86}" type="presParOf" srcId="{FBA7ABA4-F7E2-6C45-936D-94CA736F1BCA}" destId="{91B0EE7B-CD24-F54B-926E-9BEF773FB53B}" srcOrd="7" destOrd="0" presId="urn:microsoft.com/office/officeart/2005/8/layout/default"/>
    <dgm:cxn modelId="{D7B6992F-185E-6B4B-BEEB-CEE524E17A7D}" type="presParOf" srcId="{FBA7ABA4-F7E2-6C45-936D-94CA736F1BCA}" destId="{0694C57A-BBFC-C143-B3CA-FF02BCFC7287}" srcOrd="8" destOrd="0" presId="urn:microsoft.com/office/officeart/2005/8/layout/default"/>
    <dgm:cxn modelId="{921BD304-AD2B-904F-8516-DDAB3DD77533}" type="presParOf" srcId="{FBA7ABA4-F7E2-6C45-936D-94CA736F1BCA}" destId="{4CEE25ED-8477-584D-AB4D-BB13FAF86217}" srcOrd="9" destOrd="0" presId="urn:microsoft.com/office/officeart/2005/8/layout/default"/>
    <dgm:cxn modelId="{A985E5A5-281A-E845-B134-F0966F59FA19}" type="presParOf" srcId="{FBA7ABA4-F7E2-6C45-936D-94CA736F1BCA}" destId="{AF46EF63-AB59-B340-B852-180797C56323}" srcOrd="10" destOrd="0" presId="urn:microsoft.com/office/officeart/2005/8/layout/default"/>
    <dgm:cxn modelId="{7F4871AF-A2D8-CB45-A8F4-9864452E4140}" type="presParOf" srcId="{FBA7ABA4-F7E2-6C45-936D-94CA736F1BCA}" destId="{082A63BE-F2E3-7646-AB8F-60DDBC95A96A}" srcOrd="11" destOrd="0" presId="urn:microsoft.com/office/officeart/2005/8/layout/default"/>
    <dgm:cxn modelId="{D0855426-2D3F-E447-BC77-3A55C6198DD0}" type="presParOf" srcId="{FBA7ABA4-F7E2-6C45-936D-94CA736F1BCA}" destId="{28EE753D-3F46-054D-8D1E-4E06A9B48B67}" srcOrd="12" destOrd="0" presId="urn:microsoft.com/office/officeart/2005/8/layout/default"/>
    <dgm:cxn modelId="{15BB3553-5CE2-D348-97C9-94C1DFC58597}" type="presParOf" srcId="{FBA7ABA4-F7E2-6C45-936D-94CA736F1BCA}" destId="{946C4108-1AA6-124D-9D48-CBB9F74729C0}" srcOrd="13" destOrd="0" presId="urn:microsoft.com/office/officeart/2005/8/layout/default"/>
    <dgm:cxn modelId="{76EB8D70-6C8F-614B-A4F4-2F7BFAC16750}" type="presParOf" srcId="{FBA7ABA4-F7E2-6C45-936D-94CA736F1BCA}" destId="{A9C3A9F3-B1A7-6245-8071-624097C531F8}" srcOrd="14" destOrd="0" presId="urn:microsoft.com/office/officeart/2005/8/layout/default"/>
    <dgm:cxn modelId="{D9A86CF3-1B79-B94E-86E6-DDA0D63E21CF}" type="presParOf" srcId="{FBA7ABA4-F7E2-6C45-936D-94CA736F1BCA}" destId="{5C439988-FE5D-E747-8906-DF5ACA3645B3}" srcOrd="15" destOrd="0" presId="urn:microsoft.com/office/officeart/2005/8/layout/default"/>
    <dgm:cxn modelId="{F3C8BE4A-E989-3848-95F2-2C22C52B8604}" type="presParOf" srcId="{FBA7ABA4-F7E2-6C45-936D-94CA736F1BCA}" destId="{4D78D771-2228-8A42-9CD2-F77669A7A6E5}" srcOrd="16" destOrd="0" presId="urn:microsoft.com/office/officeart/2005/8/layout/default"/>
    <dgm:cxn modelId="{DC0C523B-6467-0745-90FF-00279E51556B}" type="presParOf" srcId="{FBA7ABA4-F7E2-6C45-936D-94CA736F1BCA}" destId="{4652ED91-9568-6041-A6D9-EE2E2648F8E3}" srcOrd="17" destOrd="0" presId="urn:microsoft.com/office/officeart/2005/8/layout/default"/>
    <dgm:cxn modelId="{E6BED2FA-8ACE-CC43-BDB9-7F0CBC2A229D}" type="presParOf" srcId="{FBA7ABA4-F7E2-6C45-936D-94CA736F1BCA}" destId="{69D6252D-145C-0F44-931F-474D3CAAE2B2}" srcOrd="18" destOrd="0" presId="urn:microsoft.com/office/officeart/2005/8/layout/default"/>
    <dgm:cxn modelId="{C4925503-6A86-2442-9803-A90013C45741}" type="presParOf" srcId="{FBA7ABA4-F7E2-6C45-936D-94CA736F1BCA}" destId="{B6A51204-1237-3744-A829-42C73D1110CA}" srcOrd="19" destOrd="0" presId="urn:microsoft.com/office/officeart/2005/8/layout/default"/>
    <dgm:cxn modelId="{86CF0746-C0FF-7D40-9987-07C3283EA1E1}" type="presParOf" srcId="{FBA7ABA4-F7E2-6C45-936D-94CA736F1BCA}" destId="{7FF64DCF-29B0-2146-BB3D-97CDB07147F4}" srcOrd="20" destOrd="0" presId="urn:microsoft.com/office/officeart/2005/8/layout/default"/>
    <dgm:cxn modelId="{58CF7BEA-8CE0-F640-A46D-117DB200F278}" type="presParOf" srcId="{FBA7ABA4-F7E2-6C45-936D-94CA736F1BCA}" destId="{DEBB8DA6-ADA6-CC48-B74C-52B9B462EEB8}" srcOrd="21" destOrd="0" presId="urn:microsoft.com/office/officeart/2005/8/layout/default"/>
    <dgm:cxn modelId="{0F9B5C35-5FD2-3C48-8F28-C7F215770290}" type="presParOf" srcId="{FBA7ABA4-F7E2-6C45-936D-94CA736F1BCA}" destId="{0578E91F-E07E-B049-AE4F-960BE541AD0E}" srcOrd="22" destOrd="0" presId="urn:microsoft.com/office/officeart/2005/8/layout/default"/>
    <dgm:cxn modelId="{AB25AB33-9E6F-6049-8BD7-D1DFBE7F39F8}" type="presParOf" srcId="{FBA7ABA4-F7E2-6C45-936D-94CA736F1BCA}" destId="{1346BDEC-A0D1-3242-B959-44D390D4A2A0}" srcOrd="23" destOrd="0" presId="urn:microsoft.com/office/officeart/2005/8/layout/default"/>
    <dgm:cxn modelId="{EF123DB1-86BF-5949-A0B9-E2A02D779ABF}" type="presParOf" srcId="{FBA7ABA4-F7E2-6C45-936D-94CA736F1BCA}" destId="{EFB2AD90-043C-EE41-AC18-7D7562D38942}" srcOrd="24" destOrd="0" presId="urn:microsoft.com/office/officeart/2005/8/layout/default"/>
    <dgm:cxn modelId="{85054961-1408-E841-A78E-FDAB79579864}" type="presParOf" srcId="{FBA7ABA4-F7E2-6C45-936D-94CA736F1BCA}" destId="{CC4A7AAD-79D1-2F4F-968A-04212F468D43}" srcOrd="25" destOrd="0" presId="urn:microsoft.com/office/officeart/2005/8/layout/default"/>
    <dgm:cxn modelId="{29A3F8BB-91B4-4146-9321-F94BBE73BD73}" type="presParOf" srcId="{FBA7ABA4-F7E2-6C45-936D-94CA736F1BCA}" destId="{C181D12D-414A-EB42-B909-1DA8E36B140E}" srcOrd="26" destOrd="0" presId="urn:microsoft.com/office/officeart/2005/8/layout/default"/>
    <dgm:cxn modelId="{B5A9D688-509E-9B45-A2F2-10B37E4DA5A1}" type="presParOf" srcId="{FBA7ABA4-F7E2-6C45-936D-94CA736F1BCA}" destId="{2C89F14A-ADAA-1A4E-9476-B9C68CF9ED1A}" srcOrd="27" destOrd="0" presId="urn:microsoft.com/office/officeart/2005/8/layout/default"/>
    <dgm:cxn modelId="{5CDACF80-28F4-9E4C-B557-8CE23C6D71FA}" type="presParOf" srcId="{FBA7ABA4-F7E2-6C45-936D-94CA736F1BCA}" destId="{64BE3D80-93A9-7E4D-A763-413DBD1B8ED5}" srcOrd="28" destOrd="0" presId="urn:microsoft.com/office/officeart/2005/8/layout/default"/>
    <dgm:cxn modelId="{437183CA-2D4B-7248-9974-A0E6FD2F0248}" type="presParOf" srcId="{FBA7ABA4-F7E2-6C45-936D-94CA736F1BCA}" destId="{F2070ADD-C079-3E44-A907-64ADB51BFBF7}" srcOrd="29" destOrd="0" presId="urn:microsoft.com/office/officeart/2005/8/layout/default"/>
    <dgm:cxn modelId="{AD11CC4C-0B18-3E4F-9E7F-AF9CC4098778}" type="presParOf" srcId="{FBA7ABA4-F7E2-6C45-936D-94CA736F1BCA}" destId="{01CF14D3-0D34-244A-BA75-F0F51C995FAD}" srcOrd="30" destOrd="0" presId="urn:microsoft.com/office/officeart/2005/8/layout/default"/>
    <dgm:cxn modelId="{BF1F5AB3-7DA8-5C4F-AF1E-1C2EF59A13EE}" type="presParOf" srcId="{FBA7ABA4-F7E2-6C45-936D-94CA736F1BCA}" destId="{6CC5E362-AF62-FF47-BBCF-A63FC168B7BA}" srcOrd="31" destOrd="0" presId="urn:microsoft.com/office/officeart/2005/8/layout/default"/>
    <dgm:cxn modelId="{EEAD1ED1-03F9-1D4D-BB73-EA70710597E3}" type="presParOf" srcId="{FBA7ABA4-F7E2-6C45-936D-94CA736F1BCA}" destId="{6C4ABF3D-4FBE-4141-80AF-DAF134B2E126}" srcOrd="32" destOrd="0" presId="urn:microsoft.com/office/officeart/2005/8/layout/default"/>
    <dgm:cxn modelId="{319FA95F-218E-574A-91A1-9CAFA5CC6960}" type="presParOf" srcId="{FBA7ABA4-F7E2-6C45-936D-94CA736F1BCA}" destId="{217AFC33-560D-BE49-B7D3-F6A88D667AB5}" srcOrd="33" destOrd="0" presId="urn:microsoft.com/office/officeart/2005/8/layout/default"/>
    <dgm:cxn modelId="{26E714E0-8E2B-CF48-BEF8-FA6A674C40E4}" type="presParOf" srcId="{FBA7ABA4-F7E2-6C45-936D-94CA736F1BCA}" destId="{06C34FC6-D3C1-5E47-8C4C-64EA5990FD79}" srcOrd="34" destOrd="0" presId="urn:microsoft.com/office/officeart/2005/8/layout/default"/>
    <dgm:cxn modelId="{80C798E0-F9AD-624A-B78A-6DBBEA00C4A5}" type="presParOf" srcId="{FBA7ABA4-F7E2-6C45-936D-94CA736F1BCA}" destId="{6A956EA1-B356-2048-A983-4790FFEB09DA}" srcOrd="35" destOrd="0" presId="urn:microsoft.com/office/officeart/2005/8/layout/default"/>
    <dgm:cxn modelId="{0848ACE0-FFCC-724E-863D-485DD697DDF4}" type="presParOf" srcId="{FBA7ABA4-F7E2-6C45-936D-94CA736F1BCA}" destId="{D16B5B34-57FC-954E-AA07-E7E8235FFBE3}" srcOrd="36" destOrd="0" presId="urn:microsoft.com/office/officeart/2005/8/layout/default"/>
    <dgm:cxn modelId="{9F90303E-2C3E-6A42-95A1-7CB372EEDBEC}" type="presParOf" srcId="{FBA7ABA4-F7E2-6C45-936D-94CA736F1BCA}" destId="{8FC71838-3AF4-124D-A5BD-99424FB879AB}" srcOrd="37" destOrd="0" presId="urn:microsoft.com/office/officeart/2005/8/layout/default"/>
    <dgm:cxn modelId="{63E696EF-B40F-9942-8850-A07AACC5805B}" type="presParOf" srcId="{FBA7ABA4-F7E2-6C45-936D-94CA736F1BCA}" destId="{7451690E-039B-8449-B7F6-8998AD1ED93B}"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E58B59-8763-4B9B-86E3-92B6D654625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C6982CB-EC0A-45D7-884E-E891A5C27C97}">
      <dgm:prSet custT="1"/>
      <dgm:spPr/>
      <dgm:t>
        <a:bodyPr/>
        <a:lstStyle/>
        <a:p>
          <a:r>
            <a:rPr lang="en-US" sz="2000"/>
            <a:t>Weight loss over 30% over 6 months</a:t>
          </a:r>
        </a:p>
      </dgm:t>
    </dgm:pt>
    <dgm:pt modelId="{3D63AC4B-3438-40BC-9E94-0B358F88253F}" type="parTrans" cxnId="{6B6A3DBE-059F-400B-998A-9CEA4A8E6C88}">
      <dgm:prSet/>
      <dgm:spPr/>
      <dgm:t>
        <a:bodyPr/>
        <a:lstStyle/>
        <a:p>
          <a:endParaRPr lang="en-US"/>
        </a:p>
      </dgm:t>
    </dgm:pt>
    <dgm:pt modelId="{3D31B7CB-7E51-424A-9B1A-6308112023EC}" type="sibTrans" cxnId="{6B6A3DBE-059F-400B-998A-9CEA4A8E6C88}">
      <dgm:prSet/>
      <dgm:spPr/>
      <dgm:t>
        <a:bodyPr/>
        <a:lstStyle/>
        <a:p>
          <a:endParaRPr lang="en-US"/>
        </a:p>
      </dgm:t>
    </dgm:pt>
    <dgm:pt modelId="{206EE4F4-704B-435D-9D86-312D8216A655}">
      <dgm:prSet custT="1"/>
      <dgm:spPr/>
      <dgm:t>
        <a:bodyPr/>
        <a:lstStyle/>
        <a:p>
          <a:r>
            <a:rPr lang="en-US" sz="2000"/>
            <a:t>Temperature &lt;36ºC or 96.8ºF</a:t>
          </a:r>
        </a:p>
      </dgm:t>
    </dgm:pt>
    <dgm:pt modelId="{B8AD96C9-40EC-4998-B419-7CEAF3105854}" type="parTrans" cxnId="{12B49E04-FDDB-419B-A055-72B0A7184DCF}">
      <dgm:prSet/>
      <dgm:spPr/>
      <dgm:t>
        <a:bodyPr/>
        <a:lstStyle/>
        <a:p>
          <a:endParaRPr lang="en-US"/>
        </a:p>
      </dgm:t>
    </dgm:pt>
    <dgm:pt modelId="{4B43F5C7-5008-449F-880A-C5323065F69B}" type="sibTrans" cxnId="{12B49E04-FDDB-419B-A055-72B0A7184DCF}">
      <dgm:prSet/>
      <dgm:spPr/>
      <dgm:t>
        <a:bodyPr/>
        <a:lstStyle/>
        <a:p>
          <a:endParaRPr lang="en-US"/>
        </a:p>
      </dgm:t>
    </dgm:pt>
    <dgm:pt modelId="{A6AACE54-FC8E-44C3-9EE5-E5EE61B951BA}">
      <dgm:prSet custT="1"/>
      <dgm:spPr/>
      <dgm:t>
        <a:bodyPr/>
        <a:lstStyle/>
        <a:p>
          <a:r>
            <a:rPr lang="en-US" sz="2000"/>
            <a:t>Heart rate &lt; 40 </a:t>
          </a:r>
        </a:p>
      </dgm:t>
    </dgm:pt>
    <dgm:pt modelId="{DADA345A-9E7D-40AD-B706-F96CC79C8E7B}" type="parTrans" cxnId="{88496E5D-B51D-4345-B810-C32D7EDE6688}">
      <dgm:prSet/>
      <dgm:spPr/>
      <dgm:t>
        <a:bodyPr/>
        <a:lstStyle/>
        <a:p>
          <a:endParaRPr lang="en-US"/>
        </a:p>
      </dgm:t>
    </dgm:pt>
    <dgm:pt modelId="{E6D446F6-C88A-4DCE-99AB-5C2B08589C91}" type="sibTrans" cxnId="{88496E5D-B51D-4345-B810-C32D7EDE6688}">
      <dgm:prSet/>
      <dgm:spPr/>
      <dgm:t>
        <a:bodyPr/>
        <a:lstStyle/>
        <a:p>
          <a:endParaRPr lang="en-US"/>
        </a:p>
      </dgm:t>
    </dgm:pt>
    <dgm:pt modelId="{22B6BBF9-DD89-47FE-94DF-9AE118F9E038}">
      <dgm:prSet custT="1"/>
      <dgm:spPr/>
      <dgm:t>
        <a:bodyPr/>
        <a:lstStyle/>
        <a:p>
          <a:r>
            <a:rPr lang="en-US" sz="2000"/>
            <a:t>SBP &lt; 70 mmHg</a:t>
          </a:r>
        </a:p>
      </dgm:t>
    </dgm:pt>
    <dgm:pt modelId="{196BB5F1-F973-4F5E-BC85-AFF5296E1E80}" type="parTrans" cxnId="{442584E3-7905-40FB-BB92-5ED05655246E}">
      <dgm:prSet/>
      <dgm:spPr/>
      <dgm:t>
        <a:bodyPr/>
        <a:lstStyle/>
        <a:p>
          <a:endParaRPr lang="en-US"/>
        </a:p>
      </dgm:t>
    </dgm:pt>
    <dgm:pt modelId="{44FC4428-7053-4319-89FD-CDBCE70DA882}" type="sibTrans" cxnId="{442584E3-7905-40FB-BB92-5ED05655246E}">
      <dgm:prSet/>
      <dgm:spPr/>
      <dgm:t>
        <a:bodyPr/>
        <a:lstStyle/>
        <a:p>
          <a:endParaRPr lang="en-US"/>
        </a:p>
      </dgm:t>
    </dgm:pt>
    <dgm:pt modelId="{C3559871-4BB3-4002-94DE-14A270DFA1A9}">
      <dgm:prSet custT="1"/>
      <dgm:spPr/>
      <dgm:t>
        <a:bodyPr/>
        <a:lstStyle/>
        <a:p>
          <a:r>
            <a:rPr lang="en-US" sz="2000"/>
            <a:t>Hypokalemia (&lt;3mEq/L)</a:t>
          </a:r>
        </a:p>
      </dgm:t>
    </dgm:pt>
    <dgm:pt modelId="{6415A561-2A8D-4A2C-A280-708E9FFB5884}" type="parTrans" cxnId="{C30760C5-5833-4479-BF5B-2DE1F1ABA0F6}">
      <dgm:prSet/>
      <dgm:spPr/>
      <dgm:t>
        <a:bodyPr/>
        <a:lstStyle/>
        <a:p>
          <a:endParaRPr lang="en-US"/>
        </a:p>
      </dgm:t>
    </dgm:pt>
    <dgm:pt modelId="{2F27D4F4-D542-44E4-831A-917E85E96126}" type="sibTrans" cxnId="{C30760C5-5833-4479-BF5B-2DE1F1ABA0F6}">
      <dgm:prSet/>
      <dgm:spPr/>
      <dgm:t>
        <a:bodyPr/>
        <a:lstStyle/>
        <a:p>
          <a:endParaRPr lang="en-US"/>
        </a:p>
      </dgm:t>
    </dgm:pt>
    <dgm:pt modelId="{2BC6632B-7B68-43C0-874B-BECF7F480FD8}">
      <dgm:prSet custT="1"/>
      <dgm:spPr/>
      <dgm:t>
        <a:bodyPr/>
        <a:lstStyle/>
        <a:p>
          <a:r>
            <a:rPr lang="en-US" sz="2000"/>
            <a:t>Impaired renal function </a:t>
          </a:r>
        </a:p>
      </dgm:t>
    </dgm:pt>
    <dgm:pt modelId="{A57BA9EA-B3C0-4A0F-8AD9-3C15489EA4E2}" type="parTrans" cxnId="{A20E6312-A32C-4C16-8269-63FCCC9B6243}">
      <dgm:prSet/>
      <dgm:spPr/>
      <dgm:t>
        <a:bodyPr/>
        <a:lstStyle/>
        <a:p>
          <a:endParaRPr lang="en-US"/>
        </a:p>
      </dgm:t>
    </dgm:pt>
    <dgm:pt modelId="{1C046D2B-4D09-4E0A-A56F-352E929852C2}" type="sibTrans" cxnId="{A20E6312-A32C-4C16-8269-63FCCC9B6243}">
      <dgm:prSet/>
      <dgm:spPr/>
      <dgm:t>
        <a:bodyPr/>
        <a:lstStyle/>
        <a:p>
          <a:endParaRPr lang="en-US"/>
        </a:p>
      </dgm:t>
    </dgm:pt>
    <dgm:pt modelId="{375FFE20-B782-4620-8A97-222D31F968BF}">
      <dgm:prSet custT="1"/>
      <dgm:spPr/>
      <dgm:t>
        <a:bodyPr/>
        <a:lstStyle/>
        <a:p>
          <a:r>
            <a:rPr lang="en-US" sz="2000"/>
            <a:t>EKG changes </a:t>
          </a:r>
        </a:p>
      </dgm:t>
    </dgm:pt>
    <dgm:pt modelId="{90940540-E094-49E2-8704-A73BEB948A0D}" type="parTrans" cxnId="{85205DD6-9566-4BA9-A796-08B59A84B708}">
      <dgm:prSet/>
      <dgm:spPr/>
      <dgm:t>
        <a:bodyPr/>
        <a:lstStyle/>
        <a:p>
          <a:endParaRPr lang="en-US"/>
        </a:p>
      </dgm:t>
    </dgm:pt>
    <dgm:pt modelId="{8447F0F9-2D13-4763-B076-318061B108F8}" type="sibTrans" cxnId="{85205DD6-9566-4BA9-A796-08B59A84B708}">
      <dgm:prSet/>
      <dgm:spPr/>
      <dgm:t>
        <a:bodyPr/>
        <a:lstStyle/>
        <a:p>
          <a:endParaRPr lang="en-US"/>
        </a:p>
      </dgm:t>
    </dgm:pt>
    <dgm:pt modelId="{8B565468-612D-40F8-88BB-9826DCB43ECA}">
      <dgm:prSet custT="1"/>
      <dgm:spPr/>
      <dgm:t>
        <a:bodyPr/>
        <a:lstStyle/>
        <a:p>
          <a:r>
            <a:rPr lang="en-US" sz="2000" dirty="0"/>
            <a:t>Rapid loss or inability to gain weight outpatient</a:t>
          </a:r>
        </a:p>
      </dgm:t>
    </dgm:pt>
    <dgm:pt modelId="{169F8956-5177-416B-9E86-2762B366731A}" type="parTrans" cxnId="{BC752C86-057F-451C-A93D-0EE302F6A6AC}">
      <dgm:prSet/>
      <dgm:spPr/>
      <dgm:t>
        <a:bodyPr/>
        <a:lstStyle/>
        <a:p>
          <a:endParaRPr lang="en-US"/>
        </a:p>
      </dgm:t>
    </dgm:pt>
    <dgm:pt modelId="{34A7D6E0-FE8A-47C1-BD23-F4C2A85A1DC6}" type="sibTrans" cxnId="{BC752C86-057F-451C-A93D-0EE302F6A6AC}">
      <dgm:prSet/>
      <dgm:spPr/>
      <dgm:t>
        <a:bodyPr/>
        <a:lstStyle/>
        <a:p>
          <a:endParaRPr lang="en-US"/>
        </a:p>
      </dgm:t>
    </dgm:pt>
    <dgm:pt modelId="{9C710D84-E6A6-4494-8AAB-4723250F4472}">
      <dgm:prSet custT="1"/>
      <dgm:spPr/>
      <dgm:t>
        <a:bodyPr/>
        <a:lstStyle/>
        <a:p>
          <a:r>
            <a:rPr lang="en-US" sz="2000"/>
            <a:t>Suicidal, out-of-control or self-mutilating behaviors</a:t>
          </a:r>
        </a:p>
      </dgm:t>
    </dgm:pt>
    <dgm:pt modelId="{786F53B8-89BF-4DFA-857F-424498D24D0A}" type="parTrans" cxnId="{0D7E9149-1C33-4B8C-B6D1-484C1514E325}">
      <dgm:prSet/>
      <dgm:spPr/>
      <dgm:t>
        <a:bodyPr/>
        <a:lstStyle/>
        <a:p>
          <a:endParaRPr lang="en-US"/>
        </a:p>
      </dgm:t>
    </dgm:pt>
    <dgm:pt modelId="{D889B90F-84B0-448B-A61B-1A1C3C27C17B}" type="sibTrans" cxnId="{0D7E9149-1C33-4B8C-B6D1-484C1514E325}">
      <dgm:prSet/>
      <dgm:spPr/>
      <dgm:t>
        <a:bodyPr/>
        <a:lstStyle/>
        <a:p>
          <a:endParaRPr lang="en-US"/>
        </a:p>
      </dgm:t>
    </dgm:pt>
    <dgm:pt modelId="{53B998ED-EFAC-4632-B2FC-BE34DD7543D3}">
      <dgm:prSet custT="1"/>
      <dgm:spPr/>
      <dgm:t>
        <a:bodyPr/>
        <a:lstStyle/>
        <a:p>
          <a:r>
            <a:rPr lang="en-US" sz="2000"/>
            <a:t>Family crisis, severe depression, psychosis</a:t>
          </a:r>
        </a:p>
      </dgm:t>
    </dgm:pt>
    <dgm:pt modelId="{233292FC-BB53-42D5-9980-6D52E563DF0C}" type="parTrans" cxnId="{F9834673-1337-4162-B9D4-24222524211F}">
      <dgm:prSet/>
      <dgm:spPr/>
      <dgm:t>
        <a:bodyPr/>
        <a:lstStyle/>
        <a:p>
          <a:endParaRPr lang="en-US"/>
        </a:p>
      </dgm:t>
    </dgm:pt>
    <dgm:pt modelId="{66A32EA0-A056-4361-AB1F-A7DDA32BCA96}" type="sibTrans" cxnId="{F9834673-1337-4162-B9D4-24222524211F}">
      <dgm:prSet/>
      <dgm:spPr/>
      <dgm:t>
        <a:bodyPr/>
        <a:lstStyle/>
        <a:p>
          <a:endParaRPr lang="en-US"/>
        </a:p>
      </dgm:t>
    </dgm:pt>
    <dgm:pt modelId="{C6AFD9EE-D26A-45CD-B77C-4EFC81BDE178}">
      <dgm:prSet custT="1"/>
      <dgm:spPr/>
      <dgm:t>
        <a:bodyPr/>
        <a:lstStyle/>
        <a:p>
          <a:r>
            <a:rPr lang="en-US" sz="2000" dirty="0"/>
            <a:t>Failure to comply with treatment</a:t>
          </a:r>
        </a:p>
      </dgm:t>
    </dgm:pt>
    <dgm:pt modelId="{7E8A8380-D4EC-447D-8290-336B2144AE6F}" type="parTrans" cxnId="{037C7220-249E-4D3A-8920-ED8646C42E28}">
      <dgm:prSet/>
      <dgm:spPr/>
      <dgm:t>
        <a:bodyPr/>
        <a:lstStyle/>
        <a:p>
          <a:endParaRPr lang="en-US"/>
        </a:p>
      </dgm:t>
    </dgm:pt>
    <dgm:pt modelId="{E96BDC98-0200-4FA1-A69F-5498C9433CEC}" type="sibTrans" cxnId="{037C7220-249E-4D3A-8920-ED8646C42E28}">
      <dgm:prSet/>
      <dgm:spPr/>
      <dgm:t>
        <a:bodyPr/>
        <a:lstStyle/>
        <a:p>
          <a:endParaRPr lang="en-US"/>
        </a:p>
      </dgm:t>
    </dgm:pt>
    <dgm:pt modelId="{AD348320-9759-BC4A-A9AC-B948743835C3}" type="pres">
      <dgm:prSet presAssocID="{26E58B59-8763-4B9B-86E3-92B6D654625C}" presName="vert0" presStyleCnt="0">
        <dgm:presLayoutVars>
          <dgm:dir/>
          <dgm:animOne val="branch"/>
          <dgm:animLvl val="lvl"/>
        </dgm:presLayoutVars>
      </dgm:prSet>
      <dgm:spPr/>
    </dgm:pt>
    <dgm:pt modelId="{D3EA1135-44A3-BB47-827B-66D53F5F2C0C}" type="pres">
      <dgm:prSet presAssocID="{BC6982CB-EC0A-45D7-884E-E891A5C27C97}" presName="thickLine" presStyleLbl="alignNode1" presStyleIdx="0" presStyleCnt="11"/>
      <dgm:spPr/>
    </dgm:pt>
    <dgm:pt modelId="{6FC82665-9477-E947-AD70-AF27A31B5799}" type="pres">
      <dgm:prSet presAssocID="{BC6982CB-EC0A-45D7-884E-E891A5C27C97}" presName="horz1" presStyleCnt="0"/>
      <dgm:spPr/>
    </dgm:pt>
    <dgm:pt modelId="{394E0678-4F15-0D4D-9ABD-7B5394AC802E}" type="pres">
      <dgm:prSet presAssocID="{BC6982CB-EC0A-45D7-884E-E891A5C27C97}" presName="tx1" presStyleLbl="revTx" presStyleIdx="0" presStyleCnt="11"/>
      <dgm:spPr/>
    </dgm:pt>
    <dgm:pt modelId="{0CAC16A0-AAF7-D641-AA86-028B3C5176CA}" type="pres">
      <dgm:prSet presAssocID="{BC6982CB-EC0A-45D7-884E-E891A5C27C97}" presName="vert1" presStyleCnt="0"/>
      <dgm:spPr/>
    </dgm:pt>
    <dgm:pt modelId="{CF27FC9D-B032-5C49-9B6B-0C070BBED3B8}" type="pres">
      <dgm:prSet presAssocID="{206EE4F4-704B-435D-9D86-312D8216A655}" presName="thickLine" presStyleLbl="alignNode1" presStyleIdx="1" presStyleCnt="11"/>
      <dgm:spPr/>
    </dgm:pt>
    <dgm:pt modelId="{1AB9C5DD-4F47-FC46-A705-4A2193EF8217}" type="pres">
      <dgm:prSet presAssocID="{206EE4F4-704B-435D-9D86-312D8216A655}" presName="horz1" presStyleCnt="0"/>
      <dgm:spPr/>
    </dgm:pt>
    <dgm:pt modelId="{E9D1C14B-A522-F54B-8532-B3AFA46E3C99}" type="pres">
      <dgm:prSet presAssocID="{206EE4F4-704B-435D-9D86-312D8216A655}" presName="tx1" presStyleLbl="revTx" presStyleIdx="1" presStyleCnt="11"/>
      <dgm:spPr/>
    </dgm:pt>
    <dgm:pt modelId="{097603E4-0D87-C14B-A0F9-453A635270EB}" type="pres">
      <dgm:prSet presAssocID="{206EE4F4-704B-435D-9D86-312D8216A655}" presName="vert1" presStyleCnt="0"/>
      <dgm:spPr/>
    </dgm:pt>
    <dgm:pt modelId="{140D3058-5ED4-0A4D-BCE0-31385BA5AB9F}" type="pres">
      <dgm:prSet presAssocID="{A6AACE54-FC8E-44C3-9EE5-E5EE61B951BA}" presName="thickLine" presStyleLbl="alignNode1" presStyleIdx="2" presStyleCnt="11"/>
      <dgm:spPr/>
    </dgm:pt>
    <dgm:pt modelId="{82D0E9AF-D37E-D44E-BE51-864228F1FBDB}" type="pres">
      <dgm:prSet presAssocID="{A6AACE54-FC8E-44C3-9EE5-E5EE61B951BA}" presName="horz1" presStyleCnt="0"/>
      <dgm:spPr/>
    </dgm:pt>
    <dgm:pt modelId="{57F7A500-2651-5E4A-95A6-171A819B91EB}" type="pres">
      <dgm:prSet presAssocID="{A6AACE54-FC8E-44C3-9EE5-E5EE61B951BA}" presName="tx1" presStyleLbl="revTx" presStyleIdx="2" presStyleCnt="11"/>
      <dgm:spPr/>
    </dgm:pt>
    <dgm:pt modelId="{9690258B-D55B-7644-8A7A-A29C30612331}" type="pres">
      <dgm:prSet presAssocID="{A6AACE54-FC8E-44C3-9EE5-E5EE61B951BA}" presName="vert1" presStyleCnt="0"/>
      <dgm:spPr/>
    </dgm:pt>
    <dgm:pt modelId="{1780C77A-29A5-224A-844F-0B2F082651E9}" type="pres">
      <dgm:prSet presAssocID="{22B6BBF9-DD89-47FE-94DF-9AE118F9E038}" presName="thickLine" presStyleLbl="alignNode1" presStyleIdx="3" presStyleCnt="11"/>
      <dgm:spPr/>
    </dgm:pt>
    <dgm:pt modelId="{5220320D-DEFE-2D48-A9DC-F119E2178424}" type="pres">
      <dgm:prSet presAssocID="{22B6BBF9-DD89-47FE-94DF-9AE118F9E038}" presName="horz1" presStyleCnt="0"/>
      <dgm:spPr/>
    </dgm:pt>
    <dgm:pt modelId="{D2931E0C-A1A0-B64C-B4CF-D782902245A1}" type="pres">
      <dgm:prSet presAssocID="{22B6BBF9-DD89-47FE-94DF-9AE118F9E038}" presName="tx1" presStyleLbl="revTx" presStyleIdx="3" presStyleCnt="11"/>
      <dgm:spPr/>
    </dgm:pt>
    <dgm:pt modelId="{CD975461-1F9D-D84B-86DC-EEEC76FBEA08}" type="pres">
      <dgm:prSet presAssocID="{22B6BBF9-DD89-47FE-94DF-9AE118F9E038}" presName="vert1" presStyleCnt="0"/>
      <dgm:spPr/>
    </dgm:pt>
    <dgm:pt modelId="{C8AB4380-332A-894F-A6F7-252F4EF4EECA}" type="pres">
      <dgm:prSet presAssocID="{C3559871-4BB3-4002-94DE-14A270DFA1A9}" presName="thickLine" presStyleLbl="alignNode1" presStyleIdx="4" presStyleCnt="11"/>
      <dgm:spPr/>
    </dgm:pt>
    <dgm:pt modelId="{6FE2E3FA-070D-0D4B-89ED-EFC8779B6A2D}" type="pres">
      <dgm:prSet presAssocID="{C3559871-4BB3-4002-94DE-14A270DFA1A9}" presName="horz1" presStyleCnt="0"/>
      <dgm:spPr/>
    </dgm:pt>
    <dgm:pt modelId="{7D2585D5-80AA-E146-BEAE-74579E556350}" type="pres">
      <dgm:prSet presAssocID="{C3559871-4BB3-4002-94DE-14A270DFA1A9}" presName="tx1" presStyleLbl="revTx" presStyleIdx="4" presStyleCnt="11"/>
      <dgm:spPr/>
    </dgm:pt>
    <dgm:pt modelId="{CDA0AA9A-8808-AC40-95D3-0D04C8736216}" type="pres">
      <dgm:prSet presAssocID="{C3559871-4BB3-4002-94DE-14A270DFA1A9}" presName="vert1" presStyleCnt="0"/>
      <dgm:spPr/>
    </dgm:pt>
    <dgm:pt modelId="{3D7370F0-8CE9-0845-AA71-AC96ED334640}" type="pres">
      <dgm:prSet presAssocID="{2BC6632B-7B68-43C0-874B-BECF7F480FD8}" presName="thickLine" presStyleLbl="alignNode1" presStyleIdx="5" presStyleCnt="11"/>
      <dgm:spPr/>
    </dgm:pt>
    <dgm:pt modelId="{0CE7856D-2C66-7849-9D9E-CDC5F4C6B046}" type="pres">
      <dgm:prSet presAssocID="{2BC6632B-7B68-43C0-874B-BECF7F480FD8}" presName="horz1" presStyleCnt="0"/>
      <dgm:spPr/>
    </dgm:pt>
    <dgm:pt modelId="{81185DEC-D3E8-4349-9D34-8F0C10EC8E45}" type="pres">
      <dgm:prSet presAssocID="{2BC6632B-7B68-43C0-874B-BECF7F480FD8}" presName="tx1" presStyleLbl="revTx" presStyleIdx="5" presStyleCnt="11"/>
      <dgm:spPr/>
    </dgm:pt>
    <dgm:pt modelId="{4AE8FC49-97D5-A548-938E-BF81B0692460}" type="pres">
      <dgm:prSet presAssocID="{2BC6632B-7B68-43C0-874B-BECF7F480FD8}" presName="vert1" presStyleCnt="0"/>
      <dgm:spPr/>
    </dgm:pt>
    <dgm:pt modelId="{2DA936F1-D208-BF44-8A5A-94EF2E131BB9}" type="pres">
      <dgm:prSet presAssocID="{375FFE20-B782-4620-8A97-222D31F968BF}" presName="thickLine" presStyleLbl="alignNode1" presStyleIdx="6" presStyleCnt="11"/>
      <dgm:spPr/>
    </dgm:pt>
    <dgm:pt modelId="{8F1BD47D-A819-0F4E-A345-8CF113D5660A}" type="pres">
      <dgm:prSet presAssocID="{375FFE20-B782-4620-8A97-222D31F968BF}" presName="horz1" presStyleCnt="0"/>
      <dgm:spPr/>
    </dgm:pt>
    <dgm:pt modelId="{AC4E3BE5-3E98-7F4A-9579-BB8AB2C13C4B}" type="pres">
      <dgm:prSet presAssocID="{375FFE20-B782-4620-8A97-222D31F968BF}" presName="tx1" presStyleLbl="revTx" presStyleIdx="6" presStyleCnt="11"/>
      <dgm:spPr/>
    </dgm:pt>
    <dgm:pt modelId="{A301336D-A401-FD4D-AD1A-5564F6D2CD08}" type="pres">
      <dgm:prSet presAssocID="{375FFE20-B782-4620-8A97-222D31F968BF}" presName="vert1" presStyleCnt="0"/>
      <dgm:spPr/>
    </dgm:pt>
    <dgm:pt modelId="{74482704-7170-894E-A27E-308289693A92}" type="pres">
      <dgm:prSet presAssocID="{8B565468-612D-40F8-88BB-9826DCB43ECA}" presName="thickLine" presStyleLbl="alignNode1" presStyleIdx="7" presStyleCnt="11"/>
      <dgm:spPr/>
    </dgm:pt>
    <dgm:pt modelId="{84DD17F7-F9E3-7946-BF53-E05BF7DCA60F}" type="pres">
      <dgm:prSet presAssocID="{8B565468-612D-40F8-88BB-9826DCB43ECA}" presName="horz1" presStyleCnt="0"/>
      <dgm:spPr/>
    </dgm:pt>
    <dgm:pt modelId="{7BD0E4D0-549C-084E-9F87-7232669B524F}" type="pres">
      <dgm:prSet presAssocID="{8B565468-612D-40F8-88BB-9826DCB43ECA}" presName="tx1" presStyleLbl="revTx" presStyleIdx="7" presStyleCnt="11"/>
      <dgm:spPr/>
    </dgm:pt>
    <dgm:pt modelId="{EE5CD5BC-15FB-BA45-AA3A-78D61F988D5F}" type="pres">
      <dgm:prSet presAssocID="{8B565468-612D-40F8-88BB-9826DCB43ECA}" presName="vert1" presStyleCnt="0"/>
      <dgm:spPr/>
    </dgm:pt>
    <dgm:pt modelId="{1138789E-009C-0D49-B28C-C20F5E4DF945}" type="pres">
      <dgm:prSet presAssocID="{9C710D84-E6A6-4494-8AAB-4723250F4472}" presName="thickLine" presStyleLbl="alignNode1" presStyleIdx="8" presStyleCnt="11"/>
      <dgm:spPr/>
    </dgm:pt>
    <dgm:pt modelId="{1121BE3D-F3B2-1442-B4F2-1242438C656E}" type="pres">
      <dgm:prSet presAssocID="{9C710D84-E6A6-4494-8AAB-4723250F4472}" presName="horz1" presStyleCnt="0"/>
      <dgm:spPr/>
    </dgm:pt>
    <dgm:pt modelId="{47046C63-D92C-4341-BDFF-DF57240D4230}" type="pres">
      <dgm:prSet presAssocID="{9C710D84-E6A6-4494-8AAB-4723250F4472}" presName="tx1" presStyleLbl="revTx" presStyleIdx="8" presStyleCnt="11"/>
      <dgm:spPr/>
    </dgm:pt>
    <dgm:pt modelId="{9F8FE87E-49AB-954B-8D3F-6EA0DC02DD36}" type="pres">
      <dgm:prSet presAssocID="{9C710D84-E6A6-4494-8AAB-4723250F4472}" presName="vert1" presStyleCnt="0"/>
      <dgm:spPr/>
    </dgm:pt>
    <dgm:pt modelId="{E6326B4F-CD39-134C-A516-ED82332EF454}" type="pres">
      <dgm:prSet presAssocID="{53B998ED-EFAC-4632-B2FC-BE34DD7543D3}" presName="thickLine" presStyleLbl="alignNode1" presStyleIdx="9" presStyleCnt="11"/>
      <dgm:spPr/>
    </dgm:pt>
    <dgm:pt modelId="{93DE43C2-444D-9C4F-8EA1-68C2A2141C1A}" type="pres">
      <dgm:prSet presAssocID="{53B998ED-EFAC-4632-B2FC-BE34DD7543D3}" presName="horz1" presStyleCnt="0"/>
      <dgm:spPr/>
    </dgm:pt>
    <dgm:pt modelId="{7DE2E206-8E71-7E4E-824C-B55EB66639C1}" type="pres">
      <dgm:prSet presAssocID="{53B998ED-EFAC-4632-B2FC-BE34DD7543D3}" presName="tx1" presStyleLbl="revTx" presStyleIdx="9" presStyleCnt="11"/>
      <dgm:spPr/>
    </dgm:pt>
    <dgm:pt modelId="{B44F2ABF-7F5C-E944-A829-3AA85447F64C}" type="pres">
      <dgm:prSet presAssocID="{53B998ED-EFAC-4632-B2FC-BE34DD7543D3}" presName="vert1" presStyleCnt="0"/>
      <dgm:spPr/>
    </dgm:pt>
    <dgm:pt modelId="{2D4D7251-E74C-FC41-BC44-FF0E70069072}" type="pres">
      <dgm:prSet presAssocID="{C6AFD9EE-D26A-45CD-B77C-4EFC81BDE178}" presName="thickLine" presStyleLbl="alignNode1" presStyleIdx="10" presStyleCnt="11"/>
      <dgm:spPr/>
    </dgm:pt>
    <dgm:pt modelId="{D123E04E-C742-6E47-9714-C64F9A9C3592}" type="pres">
      <dgm:prSet presAssocID="{C6AFD9EE-D26A-45CD-B77C-4EFC81BDE178}" presName="horz1" presStyleCnt="0"/>
      <dgm:spPr/>
    </dgm:pt>
    <dgm:pt modelId="{E25B8790-EF52-0F40-BAB8-4B77F228D01E}" type="pres">
      <dgm:prSet presAssocID="{C6AFD9EE-D26A-45CD-B77C-4EFC81BDE178}" presName="tx1" presStyleLbl="revTx" presStyleIdx="10" presStyleCnt="11"/>
      <dgm:spPr/>
    </dgm:pt>
    <dgm:pt modelId="{F6F9F42D-B2BA-5E4C-AF97-DEC678EAB57B}" type="pres">
      <dgm:prSet presAssocID="{C6AFD9EE-D26A-45CD-B77C-4EFC81BDE178}" presName="vert1" presStyleCnt="0"/>
      <dgm:spPr/>
    </dgm:pt>
  </dgm:ptLst>
  <dgm:cxnLst>
    <dgm:cxn modelId="{B97DA802-F4C5-DF4D-8B8D-E06E34258E6A}" type="presOf" srcId="{BC6982CB-EC0A-45D7-884E-E891A5C27C97}" destId="{394E0678-4F15-0D4D-9ABD-7B5394AC802E}" srcOrd="0" destOrd="0" presId="urn:microsoft.com/office/officeart/2008/layout/LinedList"/>
    <dgm:cxn modelId="{12B49E04-FDDB-419B-A055-72B0A7184DCF}" srcId="{26E58B59-8763-4B9B-86E3-92B6D654625C}" destId="{206EE4F4-704B-435D-9D86-312D8216A655}" srcOrd="1" destOrd="0" parTransId="{B8AD96C9-40EC-4998-B419-7CEAF3105854}" sibTransId="{4B43F5C7-5008-449F-880A-C5323065F69B}"/>
    <dgm:cxn modelId="{A20E6312-A32C-4C16-8269-63FCCC9B6243}" srcId="{26E58B59-8763-4B9B-86E3-92B6D654625C}" destId="{2BC6632B-7B68-43C0-874B-BECF7F480FD8}" srcOrd="5" destOrd="0" parTransId="{A57BA9EA-B3C0-4A0F-8AD9-3C15489EA4E2}" sibTransId="{1C046D2B-4D09-4E0A-A56F-352E929852C2}"/>
    <dgm:cxn modelId="{037C7220-249E-4D3A-8920-ED8646C42E28}" srcId="{26E58B59-8763-4B9B-86E3-92B6D654625C}" destId="{C6AFD9EE-D26A-45CD-B77C-4EFC81BDE178}" srcOrd="10" destOrd="0" parTransId="{7E8A8380-D4EC-447D-8290-336B2144AE6F}" sibTransId="{E96BDC98-0200-4FA1-A69F-5498C9433CEC}"/>
    <dgm:cxn modelId="{E45ACB26-CB2D-434A-9184-5A31D9391FD7}" type="presOf" srcId="{9C710D84-E6A6-4494-8AAB-4723250F4472}" destId="{47046C63-D92C-4341-BDFF-DF57240D4230}" srcOrd="0" destOrd="0" presId="urn:microsoft.com/office/officeart/2008/layout/LinedList"/>
    <dgm:cxn modelId="{DFD1FB38-E716-2748-8956-DE8E6990D1A1}" type="presOf" srcId="{375FFE20-B782-4620-8A97-222D31F968BF}" destId="{AC4E3BE5-3E98-7F4A-9579-BB8AB2C13C4B}" srcOrd="0" destOrd="0" presId="urn:microsoft.com/office/officeart/2008/layout/LinedList"/>
    <dgm:cxn modelId="{2BE16E41-4164-D041-A69C-1B6771E9715F}" type="presOf" srcId="{2BC6632B-7B68-43C0-874B-BECF7F480FD8}" destId="{81185DEC-D3E8-4349-9D34-8F0C10EC8E45}" srcOrd="0" destOrd="0" presId="urn:microsoft.com/office/officeart/2008/layout/LinedList"/>
    <dgm:cxn modelId="{0D7E9149-1C33-4B8C-B6D1-484C1514E325}" srcId="{26E58B59-8763-4B9B-86E3-92B6D654625C}" destId="{9C710D84-E6A6-4494-8AAB-4723250F4472}" srcOrd="8" destOrd="0" parTransId="{786F53B8-89BF-4DFA-857F-424498D24D0A}" sibTransId="{D889B90F-84B0-448B-A61B-1A1C3C27C17B}"/>
    <dgm:cxn modelId="{88496E5D-B51D-4345-B810-C32D7EDE6688}" srcId="{26E58B59-8763-4B9B-86E3-92B6D654625C}" destId="{A6AACE54-FC8E-44C3-9EE5-E5EE61B951BA}" srcOrd="2" destOrd="0" parTransId="{DADA345A-9E7D-40AD-B706-F96CC79C8E7B}" sibTransId="{E6D446F6-C88A-4DCE-99AB-5C2B08589C91}"/>
    <dgm:cxn modelId="{E8364266-8926-3C40-9607-DB8F75A46617}" type="presOf" srcId="{C6AFD9EE-D26A-45CD-B77C-4EFC81BDE178}" destId="{E25B8790-EF52-0F40-BAB8-4B77F228D01E}" srcOrd="0" destOrd="0" presId="urn:microsoft.com/office/officeart/2008/layout/LinedList"/>
    <dgm:cxn modelId="{E4C0DA70-22C0-704D-8D39-9560C04A4E57}" type="presOf" srcId="{8B565468-612D-40F8-88BB-9826DCB43ECA}" destId="{7BD0E4D0-549C-084E-9F87-7232669B524F}" srcOrd="0" destOrd="0" presId="urn:microsoft.com/office/officeart/2008/layout/LinedList"/>
    <dgm:cxn modelId="{F9834673-1337-4162-B9D4-24222524211F}" srcId="{26E58B59-8763-4B9B-86E3-92B6D654625C}" destId="{53B998ED-EFAC-4632-B2FC-BE34DD7543D3}" srcOrd="9" destOrd="0" parTransId="{233292FC-BB53-42D5-9980-6D52E563DF0C}" sibTransId="{66A32EA0-A056-4361-AB1F-A7DDA32BCA96}"/>
    <dgm:cxn modelId="{42E3E379-A5EA-2C42-B4C6-42AD1E6690F7}" type="presOf" srcId="{206EE4F4-704B-435D-9D86-312D8216A655}" destId="{E9D1C14B-A522-F54B-8532-B3AFA46E3C99}" srcOrd="0" destOrd="0" presId="urn:microsoft.com/office/officeart/2008/layout/LinedList"/>
    <dgm:cxn modelId="{50CAAD7F-D0AC-014F-B278-2C40D1349B4B}" type="presOf" srcId="{26E58B59-8763-4B9B-86E3-92B6D654625C}" destId="{AD348320-9759-BC4A-A9AC-B948743835C3}" srcOrd="0" destOrd="0" presId="urn:microsoft.com/office/officeart/2008/layout/LinedList"/>
    <dgm:cxn modelId="{5AF9B584-B10E-2447-9563-6F7F59B6438B}" type="presOf" srcId="{C3559871-4BB3-4002-94DE-14A270DFA1A9}" destId="{7D2585D5-80AA-E146-BEAE-74579E556350}" srcOrd="0" destOrd="0" presId="urn:microsoft.com/office/officeart/2008/layout/LinedList"/>
    <dgm:cxn modelId="{BC752C86-057F-451C-A93D-0EE302F6A6AC}" srcId="{26E58B59-8763-4B9B-86E3-92B6D654625C}" destId="{8B565468-612D-40F8-88BB-9826DCB43ECA}" srcOrd="7" destOrd="0" parTransId="{169F8956-5177-416B-9E86-2762B366731A}" sibTransId="{34A7D6E0-FE8A-47C1-BD23-F4C2A85A1DC6}"/>
    <dgm:cxn modelId="{A9089F96-7A83-604E-A502-4488B90B4964}" type="presOf" srcId="{A6AACE54-FC8E-44C3-9EE5-E5EE61B951BA}" destId="{57F7A500-2651-5E4A-95A6-171A819B91EB}" srcOrd="0" destOrd="0" presId="urn:microsoft.com/office/officeart/2008/layout/LinedList"/>
    <dgm:cxn modelId="{012EB9AC-C0A0-C34A-B0A5-4D4D8AC40901}" type="presOf" srcId="{22B6BBF9-DD89-47FE-94DF-9AE118F9E038}" destId="{D2931E0C-A1A0-B64C-B4CF-D782902245A1}" srcOrd="0" destOrd="0" presId="urn:microsoft.com/office/officeart/2008/layout/LinedList"/>
    <dgm:cxn modelId="{6B6A3DBE-059F-400B-998A-9CEA4A8E6C88}" srcId="{26E58B59-8763-4B9B-86E3-92B6D654625C}" destId="{BC6982CB-EC0A-45D7-884E-E891A5C27C97}" srcOrd="0" destOrd="0" parTransId="{3D63AC4B-3438-40BC-9E94-0B358F88253F}" sibTransId="{3D31B7CB-7E51-424A-9B1A-6308112023EC}"/>
    <dgm:cxn modelId="{5C299CBF-51DA-1745-BB13-CCEDD434FD2F}" type="presOf" srcId="{53B998ED-EFAC-4632-B2FC-BE34DD7543D3}" destId="{7DE2E206-8E71-7E4E-824C-B55EB66639C1}" srcOrd="0" destOrd="0" presId="urn:microsoft.com/office/officeart/2008/layout/LinedList"/>
    <dgm:cxn modelId="{C30760C5-5833-4479-BF5B-2DE1F1ABA0F6}" srcId="{26E58B59-8763-4B9B-86E3-92B6D654625C}" destId="{C3559871-4BB3-4002-94DE-14A270DFA1A9}" srcOrd="4" destOrd="0" parTransId="{6415A561-2A8D-4A2C-A280-708E9FFB5884}" sibTransId="{2F27D4F4-D542-44E4-831A-917E85E96126}"/>
    <dgm:cxn modelId="{85205DD6-9566-4BA9-A796-08B59A84B708}" srcId="{26E58B59-8763-4B9B-86E3-92B6D654625C}" destId="{375FFE20-B782-4620-8A97-222D31F968BF}" srcOrd="6" destOrd="0" parTransId="{90940540-E094-49E2-8704-A73BEB948A0D}" sibTransId="{8447F0F9-2D13-4763-B076-318061B108F8}"/>
    <dgm:cxn modelId="{442584E3-7905-40FB-BB92-5ED05655246E}" srcId="{26E58B59-8763-4B9B-86E3-92B6D654625C}" destId="{22B6BBF9-DD89-47FE-94DF-9AE118F9E038}" srcOrd="3" destOrd="0" parTransId="{196BB5F1-F973-4F5E-BC85-AFF5296E1E80}" sibTransId="{44FC4428-7053-4319-89FD-CDBCE70DA882}"/>
    <dgm:cxn modelId="{93338D80-D32C-5A45-8213-1A92B1C2E4FA}" type="presParOf" srcId="{AD348320-9759-BC4A-A9AC-B948743835C3}" destId="{D3EA1135-44A3-BB47-827B-66D53F5F2C0C}" srcOrd="0" destOrd="0" presId="urn:microsoft.com/office/officeart/2008/layout/LinedList"/>
    <dgm:cxn modelId="{6294E02B-BAA3-A645-9D8F-17676C70E954}" type="presParOf" srcId="{AD348320-9759-BC4A-A9AC-B948743835C3}" destId="{6FC82665-9477-E947-AD70-AF27A31B5799}" srcOrd="1" destOrd="0" presId="urn:microsoft.com/office/officeart/2008/layout/LinedList"/>
    <dgm:cxn modelId="{4F874387-85C7-F24C-AED0-8C5FCD446E96}" type="presParOf" srcId="{6FC82665-9477-E947-AD70-AF27A31B5799}" destId="{394E0678-4F15-0D4D-9ABD-7B5394AC802E}" srcOrd="0" destOrd="0" presId="urn:microsoft.com/office/officeart/2008/layout/LinedList"/>
    <dgm:cxn modelId="{F40B7E24-5277-8548-93DA-8DDF650841F6}" type="presParOf" srcId="{6FC82665-9477-E947-AD70-AF27A31B5799}" destId="{0CAC16A0-AAF7-D641-AA86-028B3C5176CA}" srcOrd="1" destOrd="0" presId="urn:microsoft.com/office/officeart/2008/layout/LinedList"/>
    <dgm:cxn modelId="{113849DD-B674-7245-A1B4-5CAC1E16731B}" type="presParOf" srcId="{AD348320-9759-BC4A-A9AC-B948743835C3}" destId="{CF27FC9D-B032-5C49-9B6B-0C070BBED3B8}" srcOrd="2" destOrd="0" presId="urn:microsoft.com/office/officeart/2008/layout/LinedList"/>
    <dgm:cxn modelId="{237A9E41-F90F-E54A-9636-6038DB24A253}" type="presParOf" srcId="{AD348320-9759-BC4A-A9AC-B948743835C3}" destId="{1AB9C5DD-4F47-FC46-A705-4A2193EF8217}" srcOrd="3" destOrd="0" presId="urn:microsoft.com/office/officeart/2008/layout/LinedList"/>
    <dgm:cxn modelId="{DBD6CF5E-5DF3-9044-B32D-D597AD9A8307}" type="presParOf" srcId="{1AB9C5DD-4F47-FC46-A705-4A2193EF8217}" destId="{E9D1C14B-A522-F54B-8532-B3AFA46E3C99}" srcOrd="0" destOrd="0" presId="urn:microsoft.com/office/officeart/2008/layout/LinedList"/>
    <dgm:cxn modelId="{F23FE1DC-C5B0-D74E-9C61-E6990ED5424A}" type="presParOf" srcId="{1AB9C5DD-4F47-FC46-A705-4A2193EF8217}" destId="{097603E4-0D87-C14B-A0F9-453A635270EB}" srcOrd="1" destOrd="0" presId="urn:microsoft.com/office/officeart/2008/layout/LinedList"/>
    <dgm:cxn modelId="{3F252AFC-611B-9742-9989-02A8132DB0F8}" type="presParOf" srcId="{AD348320-9759-BC4A-A9AC-B948743835C3}" destId="{140D3058-5ED4-0A4D-BCE0-31385BA5AB9F}" srcOrd="4" destOrd="0" presId="urn:microsoft.com/office/officeart/2008/layout/LinedList"/>
    <dgm:cxn modelId="{1FFF8E65-B717-BA4B-ADE2-18D4F20C3102}" type="presParOf" srcId="{AD348320-9759-BC4A-A9AC-B948743835C3}" destId="{82D0E9AF-D37E-D44E-BE51-864228F1FBDB}" srcOrd="5" destOrd="0" presId="urn:microsoft.com/office/officeart/2008/layout/LinedList"/>
    <dgm:cxn modelId="{00BC1170-04DA-E74D-88ED-DB4E2E42D03B}" type="presParOf" srcId="{82D0E9AF-D37E-D44E-BE51-864228F1FBDB}" destId="{57F7A500-2651-5E4A-95A6-171A819B91EB}" srcOrd="0" destOrd="0" presId="urn:microsoft.com/office/officeart/2008/layout/LinedList"/>
    <dgm:cxn modelId="{720A19E3-3866-4E47-B270-2AF20DFAFC17}" type="presParOf" srcId="{82D0E9AF-D37E-D44E-BE51-864228F1FBDB}" destId="{9690258B-D55B-7644-8A7A-A29C30612331}" srcOrd="1" destOrd="0" presId="urn:microsoft.com/office/officeart/2008/layout/LinedList"/>
    <dgm:cxn modelId="{363305FD-AEB6-7D4F-9BDA-AD4DC4605776}" type="presParOf" srcId="{AD348320-9759-BC4A-A9AC-B948743835C3}" destId="{1780C77A-29A5-224A-844F-0B2F082651E9}" srcOrd="6" destOrd="0" presId="urn:microsoft.com/office/officeart/2008/layout/LinedList"/>
    <dgm:cxn modelId="{C88776CE-CD9E-0D48-A33E-35E1A7E43DEE}" type="presParOf" srcId="{AD348320-9759-BC4A-A9AC-B948743835C3}" destId="{5220320D-DEFE-2D48-A9DC-F119E2178424}" srcOrd="7" destOrd="0" presId="urn:microsoft.com/office/officeart/2008/layout/LinedList"/>
    <dgm:cxn modelId="{EB6C3EC7-1194-0641-B988-1475F4E5553F}" type="presParOf" srcId="{5220320D-DEFE-2D48-A9DC-F119E2178424}" destId="{D2931E0C-A1A0-B64C-B4CF-D782902245A1}" srcOrd="0" destOrd="0" presId="urn:microsoft.com/office/officeart/2008/layout/LinedList"/>
    <dgm:cxn modelId="{E0179E85-1436-F740-A0B8-AD24B2BA580D}" type="presParOf" srcId="{5220320D-DEFE-2D48-A9DC-F119E2178424}" destId="{CD975461-1F9D-D84B-86DC-EEEC76FBEA08}" srcOrd="1" destOrd="0" presId="urn:microsoft.com/office/officeart/2008/layout/LinedList"/>
    <dgm:cxn modelId="{E484E385-DA7B-F94E-8362-61DAA9295B0B}" type="presParOf" srcId="{AD348320-9759-BC4A-A9AC-B948743835C3}" destId="{C8AB4380-332A-894F-A6F7-252F4EF4EECA}" srcOrd="8" destOrd="0" presId="urn:microsoft.com/office/officeart/2008/layout/LinedList"/>
    <dgm:cxn modelId="{13567A3A-6DFD-A847-9699-6ADEA622D582}" type="presParOf" srcId="{AD348320-9759-BC4A-A9AC-B948743835C3}" destId="{6FE2E3FA-070D-0D4B-89ED-EFC8779B6A2D}" srcOrd="9" destOrd="0" presId="urn:microsoft.com/office/officeart/2008/layout/LinedList"/>
    <dgm:cxn modelId="{B74A1FBF-606F-6545-9EE9-8B50A8922359}" type="presParOf" srcId="{6FE2E3FA-070D-0D4B-89ED-EFC8779B6A2D}" destId="{7D2585D5-80AA-E146-BEAE-74579E556350}" srcOrd="0" destOrd="0" presId="urn:microsoft.com/office/officeart/2008/layout/LinedList"/>
    <dgm:cxn modelId="{FDCB65AE-F7EC-614F-A15A-7F49ED9E65EF}" type="presParOf" srcId="{6FE2E3FA-070D-0D4B-89ED-EFC8779B6A2D}" destId="{CDA0AA9A-8808-AC40-95D3-0D04C8736216}" srcOrd="1" destOrd="0" presId="urn:microsoft.com/office/officeart/2008/layout/LinedList"/>
    <dgm:cxn modelId="{537E1812-6FAA-C448-9612-DF362264B893}" type="presParOf" srcId="{AD348320-9759-BC4A-A9AC-B948743835C3}" destId="{3D7370F0-8CE9-0845-AA71-AC96ED334640}" srcOrd="10" destOrd="0" presId="urn:microsoft.com/office/officeart/2008/layout/LinedList"/>
    <dgm:cxn modelId="{FF93BE98-2EA9-9248-8860-6A0298CD6830}" type="presParOf" srcId="{AD348320-9759-BC4A-A9AC-B948743835C3}" destId="{0CE7856D-2C66-7849-9D9E-CDC5F4C6B046}" srcOrd="11" destOrd="0" presId="urn:microsoft.com/office/officeart/2008/layout/LinedList"/>
    <dgm:cxn modelId="{FF4AF83C-C211-7045-B16D-1A3EF59D1727}" type="presParOf" srcId="{0CE7856D-2C66-7849-9D9E-CDC5F4C6B046}" destId="{81185DEC-D3E8-4349-9D34-8F0C10EC8E45}" srcOrd="0" destOrd="0" presId="urn:microsoft.com/office/officeart/2008/layout/LinedList"/>
    <dgm:cxn modelId="{93550F0F-85FC-A141-8E4E-5E6A5CF4D632}" type="presParOf" srcId="{0CE7856D-2C66-7849-9D9E-CDC5F4C6B046}" destId="{4AE8FC49-97D5-A548-938E-BF81B0692460}" srcOrd="1" destOrd="0" presId="urn:microsoft.com/office/officeart/2008/layout/LinedList"/>
    <dgm:cxn modelId="{E5A4857C-2237-9A46-94D6-476F587E8454}" type="presParOf" srcId="{AD348320-9759-BC4A-A9AC-B948743835C3}" destId="{2DA936F1-D208-BF44-8A5A-94EF2E131BB9}" srcOrd="12" destOrd="0" presId="urn:microsoft.com/office/officeart/2008/layout/LinedList"/>
    <dgm:cxn modelId="{98DDA5EB-DEFE-4E44-938B-ACCA8D0B16B6}" type="presParOf" srcId="{AD348320-9759-BC4A-A9AC-B948743835C3}" destId="{8F1BD47D-A819-0F4E-A345-8CF113D5660A}" srcOrd="13" destOrd="0" presId="urn:microsoft.com/office/officeart/2008/layout/LinedList"/>
    <dgm:cxn modelId="{700F8D8C-5475-6D43-9D16-8EA86C3631F8}" type="presParOf" srcId="{8F1BD47D-A819-0F4E-A345-8CF113D5660A}" destId="{AC4E3BE5-3E98-7F4A-9579-BB8AB2C13C4B}" srcOrd="0" destOrd="0" presId="urn:microsoft.com/office/officeart/2008/layout/LinedList"/>
    <dgm:cxn modelId="{FE99466A-1CA2-CF4C-99FD-5C2FA5CE255E}" type="presParOf" srcId="{8F1BD47D-A819-0F4E-A345-8CF113D5660A}" destId="{A301336D-A401-FD4D-AD1A-5564F6D2CD08}" srcOrd="1" destOrd="0" presId="urn:microsoft.com/office/officeart/2008/layout/LinedList"/>
    <dgm:cxn modelId="{DECED0A4-6F42-C64D-BD88-FFC4FA9882C8}" type="presParOf" srcId="{AD348320-9759-BC4A-A9AC-B948743835C3}" destId="{74482704-7170-894E-A27E-308289693A92}" srcOrd="14" destOrd="0" presId="urn:microsoft.com/office/officeart/2008/layout/LinedList"/>
    <dgm:cxn modelId="{34001287-738F-A54D-A194-094D68454C74}" type="presParOf" srcId="{AD348320-9759-BC4A-A9AC-B948743835C3}" destId="{84DD17F7-F9E3-7946-BF53-E05BF7DCA60F}" srcOrd="15" destOrd="0" presId="urn:microsoft.com/office/officeart/2008/layout/LinedList"/>
    <dgm:cxn modelId="{5D529CB4-4E95-6E44-9717-1CB8B2520E8B}" type="presParOf" srcId="{84DD17F7-F9E3-7946-BF53-E05BF7DCA60F}" destId="{7BD0E4D0-549C-084E-9F87-7232669B524F}" srcOrd="0" destOrd="0" presId="urn:microsoft.com/office/officeart/2008/layout/LinedList"/>
    <dgm:cxn modelId="{A16BB993-60BD-5B40-AA5F-477BA01D2CDF}" type="presParOf" srcId="{84DD17F7-F9E3-7946-BF53-E05BF7DCA60F}" destId="{EE5CD5BC-15FB-BA45-AA3A-78D61F988D5F}" srcOrd="1" destOrd="0" presId="urn:microsoft.com/office/officeart/2008/layout/LinedList"/>
    <dgm:cxn modelId="{64222309-ABBF-EB4E-8CD0-85E84662B047}" type="presParOf" srcId="{AD348320-9759-BC4A-A9AC-B948743835C3}" destId="{1138789E-009C-0D49-B28C-C20F5E4DF945}" srcOrd="16" destOrd="0" presId="urn:microsoft.com/office/officeart/2008/layout/LinedList"/>
    <dgm:cxn modelId="{98610FD9-697C-FF4D-9370-6C6D251868D2}" type="presParOf" srcId="{AD348320-9759-BC4A-A9AC-B948743835C3}" destId="{1121BE3D-F3B2-1442-B4F2-1242438C656E}" srcOrd="17" destOrd="0" presId="urn:microsoft.com/office/officeart/2008/layout/LinedList"/>
    <dgm:cxn modelId="{242475CB-357D-9D48-B365-7735E09A9BD3}" type="presParOf" srcId="{1121BE3D-F3B2-1442-B4F2-1242438C656E}" destId="{47046C63-D92C-4341-BDFF-DF57240D4230}" srcOrd="0" destOrd="0" presId="urn:microsoft.com/office/officeart/2008/layout/LinedList"/>
    <dgm:cxn modelId="{AED67BD8-BACC-0247-9096-820837B824F8}" type="presParOf" srcId="{1121BE3D-F3B2-1442-B4F2-1242438C656E}" destId="{9F8FE87E-49AB-954B-8D3F-6EA0DC02DD36}" srcOrd="1" destOrd="0" presId="urn:microsoft.com/office/officeart/2008/layout/LinedList"/>
    <dgm:cxn modelId="{DD3C6F58-91C9-124B-8228-99A23A6C8BAB}" type="presParOf" srcId="{AD348320-9759-BC4A-A9AC-B948743835C3}" destId="{E6326B4F-CD39-134C-A516-ED82332EF454}" srcOrd="18" destOrd="0" presId="urn:microsoft.com/office/officeart/2008/layout/LinedList"/>
    <dgm:cxn modelId="{8E25A710-9CFE-4241-981B-5530C628CEEF}" type="presParOf" srcId="{AD348320-9759-BC4A-A9AC-B948743835C3}" destId="{93DE43C2-444D-9C4F-8EA1-68C2A2141C1A}" srcOrd="19" destOrd="0" presId="urn:microsoft.com/office/officeart/2008/layout/LinedList"/>
    <dgm:cxn modelId="{F89487D1-CD0C-8845-9AAB-160F0F8BEDFB}" type="presParOf" srcId="{93DE43C2-444D-9C4F-8EA1-68C2A2141C1A}" destId="{7DE2E206-8E71-7E4E-824C-B55EB66639C1}" srcOrd="0" destOrd="0" presId="urn:microsoft.com/office/officeart/2008/layout/LinedList"/>
    <dgm:cxn modelId="{335C3FC6-3EEE-1B41-931C-92D57A46F4E0}" type="presParOf" srcId="{93DE43C2-444D-9C4F-8EA1-68C2A2141C1A}" destId="{B44F2ABF-7F5C-E944-A829-3AA85447F64C}" srcOrd="1" destOrd="0" presId="urn:microsoft.com/office/officeart/2008/layout/LinedList"/>
    <dgm:cxn modelId="{55ADE348-D9DA-0C49-93EF-3736793BF82A}" type="presParOf" srcId="{AD348320-9759-BC4A-A9AC-B948743835C3}" destId="{2D4D7251-E74C-FC41-BC44-FF0E70069072}" srcOrd="20" destOrd="0" presId="urn:microsoft.com/office/officeart/2008/layout/LinedList"/>
    <dgm:cxn modelId="{EA604306-8FA5-E149-A6A7-A64AD88F0E32}" type="presParOf" srcId="{AD348320-9759-BC4A-A9AC-B948743835C3}" destId="{D123E04E-C742-6E47-9714-C64F9A9C3592}" srcOrd="21" destOrd="0" presId="urn:microsoft.com/office/officeart/2008/layout/LinedList"/>
    <dgm:cxn modelId="{8C8A2FED-6495-EF4D-88F5-275DD3C19D47}" type="presParOf" srcId="{D123E04E-C742-6E47-9714-C64F9A9C3592}" destId="{E25B8790-EF52-0F40-BAB8-4B77F228D01E}" srcOrd="0" destOrd="0" presId="urn:microsoft.com/office/officeart/2008/layout/LinedList"/>
    <dgm:cxn modelId="{4CE42BCE-C3C4-5645-A0F1-36E34A332AA6}" type="presParOf" srcId="{D123E04E-C742-6E47-9714-C64F9A9C3592}" destId="{F6F9F42D-B2BA-5E4C-AF97-DEC678EAB5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499F4E-F0DE-4982-B611-F8A462A3D65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88591860-A433-4CF0-8BE5-DBFBF5932995}">
      <dgm:prSet/>
      <dgm:spPr/>
      <dgm:t>
        <a:bodyPr/>
        <a:lstStyle/>
        <a:p>
          <a:r>
            <a:rPr lang="en-US"/>
            <a:t>Perfectionism</a:t>
          </a:r>
        </a:p>
      </dgm:t>
    </dgm:pt>
    <dgm:pt modelId="{1FA5CBDE-F3DC-42A9-B9CC-F7C93D7FD0FD}" type="parTrans" cxnId="{101B7F55-A8B2-4376-9B48-308ADE47722F}">
      <dgm:prSet/>
      <dgm:spPr/>
      <dgm:t>
        <a:bodyPr/>
        <a:lstStyle/>
        <a:p>
          <a:endParaRPr lang="en-US"/>
        </a:p>
      </dgm:t>
    </dgm:pt>
    <dgm:pt modelId="{D40CC045-24CB-4D9D-9EC6-992BA3AB473C}" type="sibTrans" cxnId="{101B7F55-A8B2-4376-9B48-308ADE47722F}">
      <dgm:prSet/>
      <dgm:spPr/>
      <dgm:t>
        <a:bodyPr/>
        <a:lstStyle/>
        <a:p>
          <a:endParaRPr lang="en-US"/>
        </a:p>
      </dgm:t>
    </dgm:pt>
    <dgm:pt modelId="{007427EA-B18F-4A9C-8A0E-CAAEE23409C3}">
      <dgm:prSet/>
      <dgm:spPr/>
      <dgm:t>
        <a:bodyPr/>
        <a:lstStyle/>
        <a:p>
          <a:r>
            <a:rPr lang="en-US"/>
            <a:t>Obsessive thoughts and actions relating to food</a:t>
          </a:r>
        </a:p>
      </dgm:t>
    </dgm:pt>
    <dgm:pt modelId="{7306E064-93C9-4295-BA33-CDD6533FEC4A}" type="parTrans" cxnId="{4EB1B562-1B25-4108-9EA1-CB282F6437CB}">
      <dgm:prSet/>
      <dgm:spPr/>
      <dgm:t>
        <a:bodyPr/>
        <a:lstStyle/>
        <a:p>
          <a:endParaRPr lang="en-US"/>
        </a:p>
      </dgm:t>
    </dgm:pt>
    <dgm:pt modelId="{4B3CECCC-D82A-42E5-AE22-8C821BAA7EB5}" type="sibTrans" cxnId="{4EB1B562-1B25-4108-9EA1-CB282F6437CB}">
      <dgm:prSet/>
      <dgm:spPr/>
      <dgm:t>
        <a:bodyPr/>
        <a:lstStyle/>
        <a:p>
          <a:endParaRPr lang="en-US"/>
        </a:p>
      </dgm:t>
    </dgm:pt>
    <dgm:pt modelId="{A046E899-1501-471F-BCB1-DC70370E6F1F}">
      <dgm:prSet/>
      <dgm:spPr/>
      <dgm:t>
        <a:bodyPr/>
        <a:lstStyle/>
        <a:p>
          <a:r>
            <a:rPr lang="en-US"/>
            <a:t>Need to control </a:t>
          </a:r>
        </a:p>
      </dgm:t>
    </dgm:pt>
    <dgm:pt modelId="{7D6FB468-3369-4D01-BD0B-3C927A570A9D}" type="parTrans" cxnId="{D04F39B9-E249-4BDC-A738-B1519FAE8AB5}">
      <dgm:prSet/>
      <dgm:spPr/>
      <dgm:t>
        <a:bodyPr/>
        <a:lstStyle/>
        <a:p>
          <a:endParaRPr lang="en-US"/>
        </a:p>
      </dgm:t>
    </dgm:pt>
    <dgm:pt modelId="{D11D2DDF-E32F-4714-9853-4A88818B0D2F}" type="sibTrans" cxnId="{D04F39B9-E249-4BDC-A738-B1519FAE8AB5}">
      <dgm:prSet/>
      <dgm:spPr/>
      <dgm:t>
        <a:bodyPr/>
        <a:lstStyle/>
        <a:p>
          <a:endParaRPr lang="en-US"/>
        </a:p>
      </dgm:t>
    </dgm:pt>
    <dgm:pt modelId="{E11F9758-226D-DB46-95A9-453AEFCF6E2E}" type="pres">
      <dgm:prSet presAssocID="{76499F4E-F0DE-4982-B611-F8A462A3D655}" presName="outerComposite" presStyleCnt="0">
        <dgm:presLayoutVars>
          <dgm:chMax val="5"/>
          <dgm:dir/>
          <dgm:resizeHandles val="exact"/>
        </dgm:presLayoutVars>
      </dgm:prSet>
      <dgm:spPr/>
    </dgm:pt>
    <dgm:pt modelId="{3264CE6F-244F-D04F-A09D-8DFBDCD43E25}" type="pres">
      <dgm:prSet presAssocID="{76499F4E-F0DE-4982-B611-F8A462A3D655}" presName="dummyMaxCanvas" presStyleCnt="0">
        <dgm:presLayoutVars/>
      </dgm:prSet>
      <dgm:spPr/>
    </dgm:pt>
    <dgm:pt modelId="{4B4B4DBD-1BB1-A848-B60A-4025DD76BA0B}" type="pres">
      <dgm:prSet presAssocID="{76499F4E-F0DE-4982-B611-F8A462A3D655}" presName="ThreeNodes_1" presStyleLbl="node1" presStyleIdx="0" presStyleCnt="3">
        <dgm:presLayoutVars>
          <dgm:bulletEnabled val="1"/>
        </dgm:presLayoutVars>
      </dgm:prSet>
      <dgm:spPr/>
    </dgm:pt>
    <dgm:pt modelId="{9BB100E3-60DA-B343-BE95-7E82C4387079}" type="pres">
      <dgm:prSet presAssocID="{76499F4E-F0DE-4982-B611-F8A462A3D655}" presName="ThreeNodes_2" presStyleLbl="node1" presStyleIdx="1" presStyleCnt="3">
        <dgm:presLayoutVars>
          <dgm:bulletEnabled val="1"/>
        </dgm:presLayoutVars>
      </dgm:prSet>
      <dgm:spPr/>
    </dgm:pt>
    <dgm:pt modelId="{B18FA5CB-B294-EF46-AFD6-4E37591789AE}" type="pres">
      <dgm:prSet presAssocID="{76499F4E-F0DE-4982-B611-F8A462A3D655}" presName="ThreeNodes_3" presStyleLbl="node1" presStyleIdx="2" presStyleCnt="3">
        <dgm:presLayoutVars>
          <dgm:bulletEnabled val="1"/>
        </dgm:presLayoutVars>
      </dgm:prSet>
      <dgm:spPr/>
    </dgm:pt>
    <dgm:pt modelId="{DB696519-7A50-9048-B78F-AF314B2DBC2B}" type="pres">
      <dgm:prSet presAssocID="{76499F4E-F0DE-4982-B611-F8A462A3D655}" presName="ThreeConn_1-2" presStyleLbl="fgAccFollowNode1" presStyleIdx="0" presStyleCnt="2">
        <dgm:presLayoutVars>
          <dgm:bulletEnabled val="1"/>
        </dgm:presLayoutVars>
      </dgm:prSet>
      <dgm:spPr/>
    </dgm:pt>
    <dgm:pt modelId="{A8760FB7-7B11-8043-AFD0-0955C5F71268}" type="pres">
      <dgm:prSet presAssocID="{76499F4E-F0DE-4982-B611-F8A462A3D655}" presName="ThreeConn_2-3" presStyleLbl="fgAccFollowNode1" presStyleIdx="1" presStyleCnt="2">
        <dgm:presLayoutVars>
          <dgm:bulletEnabled val="1"/>
        </dgm:presLayoutVars>
      </dgm:prSet>
      <dgm:spPr/>
    </dgm:pt>
    <dgm:pt modelId="{0AF63802-4232-CC43-9D01-7E0C95934735}" type="pres">
      <dgm:prSet presAssocID="{76499F4E-F0DE-4982-B611-F8A462A3D655}" presName="ThreeNodes_1_text" presStyleLbl="node1" presStyleIdx="2" presStyleCnt="3">
        <dgm:presLayoutVars>
          <dgm:bulletEnabled val="1"/>
        </dgm:presLayoutVars>
      </dgm:prSet>
      <dgm:spPr/>
    </dgm:pt>
    <dgm:pt modelId="{7ADEE877-9BC5-A947-8BAD-B4F2FB79A979}" type="pres">
      <dgm:prSet presAssocID="{76499F4E-F0DE-4982-B611-F8A462A3D655}" presName="ThreeNodes_2_text" presStyleLbl="node1" presStyleIdx="2" presStyleCnt="3">
        <dgm:presLayoutVars>
          <dgm:bulletEnabled val="1"/>
        </dgm:presLayoutVars>
      </dgm:prSet>
      <dgm:spPr/>
    </dgm:pt>
    <dgm:pt modelId="{8DE8EDBB-EC2F-9844-A3E8-677E796FD090}" type="pres">
      <dgm:prSet presAssocID="{76499F4E-F0DE-4982-B611-F8A462A3D655}" presName="ThreeNodes_3_text" presStyleLbl="node1" presStyleIdx="2" presStyleCnt="3">
        <dgm:presLayoutVars>
          <dgm:bulletEnabled val="1"/>
        </dgm:presLayoutVars>
      </dgm:prSet>
      <dgm:spPr/>
    </dgm:pt>
  </dgm:ptLst>
  <dgm:cxnLst>
    <dgm:cxn modelId="{49750D28-23BA-B540-9DE9-F145B4473014}" type="presOf" srcId="{A046E899-1501-471F-BCB1-DC70370E6F1F}" destId="{B18FA5CB-B294-EF46-AFD6-4E37591789AE}" srcOrd="0" destOrd="0" presId="urn:microsoft.com/office/officeart/2005/8/layout/vProcess5"/>
    <dgm:cxn modelId="{4362AA28-C3A8-984C-9633-D1EF1FB8DEB5}" type="presOf" srcId="{A046E899-1501-471F-BCB1-DC70370E6F1F}" destId="{8DE8EDBB-EC2F-9844-A3E8-677E796FD090}" srcOrd="1" destOrd="0" presId="urn:microsoft.com/office/officeart/2005/8/layout/vProcess5"/>
    <dgm:cxn modelId="{0522563A-0022-D746-9F58-383CEFC52A75}" type="presOf" srcId="{D40CC045-24CB-4D9D-9EC6-992BA3AB473C}" destId="{DB696519-7A50-9048-B78F-AF314B2DBC2B}" srcOrd="0" destOrd="0" presId="urn:microsoft.com/office/officeart/2005/8/layout/vProcess5"/>
    <dgm:cxn modelId="{101B7F55-A8B2-4376-9B48-308ADE47722F}" srcId="{76499F4E-F0DE-4982-B611-F8A462A3D655}" destId="{88591860-A433-4CF0-8BE5-DBFBF5932995}" srcOrd="0" destOrd="0" parTransId="{1FA5CBDE-F3DC-42A9-B9CC-F7C93D7FD0FD}" sibTransId="{D40CC045-24CB-4D9D-9EC6-992BA3AB473C}"/>
    <dgm:cxn modelId="{B4A61E59-9466-4A43-A1B8-91C032959946}" type="presOf" srcId="{76499F4E-F0DE-4982-B611-F8A462A3D655}" destId="{E11F9758-226D-DB46-95A9-453AEFCF6E2E}" srcOrd="0" destOrd="0" presId="urn:microsoft.com/office/officeart/2005/8/layout/vProcess5"/>
    <dgm:cxn modelId="{4EB1B562-1B25-4108-9EA1-CB282F6437CB}" srcId="{76499F4E-F0DE-4982-B611-F8A462A3D655}" destId="{007427EA-B18F-4A9C-8A0E-CAAEE23409C3}" srcOrd="1" destOrd="0" parTransId="{7306E064-93C9-4295-BA33-CDD6533FEC4A}" sibTransId="{4B3CECCC-D82A-42E5-AE22-8C821BAA7EB5}"/>
    <dgm:cxn modelId="{002F3E78-A065-6645-AC84-D77154DE36CB}" type="presOf" srcId="{88591860-A433-4CF0-8BE5-DBFBF5932995}" destId="{0AF63802-4232-CC43-9D01-7E0C95934735}" srcOrd="1" destOrd="0" presId="urn:microsoft.com/office/officeart/2005/8/layout/vProcess5"/>
    <dgm:cxn modelId="{5839677A-6CD8-AA4A-8B36-889446FD4B5C}" type="presOf" srcId="{007427EA-B18F-4A9C-8A0E-CAAEE23409C3}" destId="{9BB100E3-60DA-B343-BE95-7E82C4387079}" srcOrd="0" destOrd="0" presId="urn:microsoft.com/office/officeart/2005/8/layout/vProcess5"/>
    <dgm:cxn modelId="{D04F39B9-E249-4BDC-A738-B1519FAE8AB5}" srcId="{76499F4E-F0DE-4982-B611-F8A462A3D655}" destId="{A046E899-1501-471F-BCB1-DC70370E6F1F}" srcOrd="2" destOrd="0" parTransId="{7D6FB468-3369-4D01-BD0B-3C927A570A9D}" sibTransId="{D11D2DDF-E32F-4714-9853-4A88818B0D2F}"/>
    <dgm:cxn modelId="{B36896CB-4357-0B46-B1D2-BCF9F30249BD}" type="presOf" srcId="{88591860-A433-4CF0-8BE5-DBFBF5932995}" destId="{4B4B4DBD-1BB1-A848-B60A-4025DD76BA0B}" srcOrd="0" destOrd="0" presId="urn:microsoft.com/office/officeart/2005/8/layout/vProcess5"/>
    <dgm:cxn modelId="{6E9333DE-5546-2646-BEA0-58BB1DC66E08}" type="presOf" srcId="{4B3CECCC-D82A-42E5-AE22-8C821BAA7EB5}" destId="{A8760FB7-7B11-8043-AFD0-0955C5F71268}" srcOrd="0" destOrd="0" presId="urn:microsoft.com/office/officeart/2005/8/layout/vProcess5"/>
    <dgm:cxn modelId="{3549B7FA-4362-FD4D-9E0F-DB89F2575204}" type="presOf" srcId="{007427EA-B18F-4A9C-8A0E-CAAEE23409C3}" destId="{7ADEE877-9BC5-A947-8BAD-B4F2FB79A979}" srcOrd="1" destOrd="0" presId="urn:microsoft.com/office/officeart/2005/8/layout/vProcess5"/>
    <dgm:cxn modelId="{F1E23BD3-B063-2F4F-814D-FD8256748522}" type="presParOf" srcId="{E11F9758-226D-DB46-95A9-453AEFCF6E2E}" destId="{3264CE6F-244F-D04F-A09D-8DFBDCD43E25}" srcOrd="0" destOrd="0" presId="urn:microsoft.com/office/officeart/2005/8/layout/vProcess5"/>
    <dgm:cxn modelId="{F2E727E9-9E65-F64B-99A0-5CB29CA97931}" type="presParOf" srcId="{E11F9758-226D-DB46-95A9-453AEFCF6E2E}" destId="{4B4B4DBD-1BB1-A848-B60A-4025DD76BA0B}" srcOrd="1" destOrd="0" presId="urn:microsoft.com/office/officeart/2005/8/layout/vProcess5"/>
    <dgm:cxn modelId="{885AD2E1-0563-D24A-936B-B2DFF8503B71}" type="presParOf" srcId="{E11F9758-226D-DB46-95A9-453AEFCF6E2E}" destId="{9BB100E3-60DA-B343-BE95-7E82C4387079}" srcOrd="2" destOrd="0" presId="urn:microsoft.com/office/officeart/2005/8/layout/vProcess5"/>
    <dgm:cxn modelId="{D822FE78-F4CD-AE47-867B-4023A56A6843}" type="presParOf" srcId="{E11F9758-226D-DB46-95A9-453AEFCF6E2E}" destId="{B18FA5CB-B294-EF46-AFD6-4E37591789AE}" srcOrd="3" destOrd="0" presId="urn:microsoft.com/office/officeart/2005/8/layout/vProcess5"/>
    <dgm:cxn modelId="{2F928689-BD96-A643-9596-7F48A9166D57}" type="presParOf" srcId="{E11F9758-226D-DB46-95A9-453AEFCF6E2E}" destId="{DB696519-7A50-9048-B78F-AF314B2DBC2B}" srcOrd="4" destOrd="0" presId="urn:microsoft.com/office/officeart/2005/8/layout/vProcess5"/>
    <dgm:cxn modelId="{CF040285-A2A5-4F49-A725-5579AB8C7025}" type="presParOf" srcId="{E11F9758-226D-DB46-95A9-453AEFCF6E2E}" destId="{A8760FB7-7B11-8043-AFD0-0955C5F71268}" srcOrd="5" destOrd="0" presId="urn:microsoft.com/office/officeart/2005/8/layout/vProcess5"/>
    <dgm:cxn modelId="{2EB2BB11-4D84-BA45-9F72-E61B47D30B95}" type="presParOf" srcId="{E11F9758-226D-DB46-95A9-453AEFCF6E2E}" destId="{0AF63802-4232-CC43-9D01-7E0C95934735}" srcOrd="6" destOrd="0" presId="urn:microsoft.com/office/officeart/2005/8/layout/vProcess5"/>
    <dgm:cxn modelId="{502CD6A9-C26F-6248-ACB3-A15273342846}" type="presParOf" srcId="{E11F9758-226D-DB46-95A9-453AEFCF6E2E}" destId="{7ADEE877-9BC5-A947-8BAD-B4F2FB79A979}" srcOrd="7" destOrd="0" presId="urn:microsoft.com/office/officeart/2005/8/layout/vProcess5"/>
    <dgm:cxn modelId="{DA31A282-D45E-8C4F-96D5-8D12B7738049}" type="presParOf" srcId="{E11F9758-226D-DB46-95A9-453AEFCF6E2E}" destId="{8DE8EDBB-EC2F-9844-A3E8-677E796FD09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897DBC-A0F9-4D6D-86DC-A3801EB44C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7C8D286-D2FC-4BFB-B85E-5B65797CBA30}">
      <dgm:prSet/>
      <dgm:spPr/>
      <dgm:t>
        <a:bodyPr/>
        <a:lstStyle/>
        <a:p>
          <a:r>
            <a:rPr lang="en-US"/>
            <a:t>Integrative Medicine</a:t>
          </a:r>
        </a:p>
      </dgm:t>
    </dgm:pt>
    <dgm:pt modelId="{97B4CA27-E097-44CB-B334-D2C1F85BF25C}" type="parTrans" cxnId="{C8666571-78F8-4850-9AF7-FDC5F165D3C2}">
      <dgm:prSet/>
      <dgm:spPr/>
      <dgm:t>
        <a:bodyPr/>
        <a:lstStyle/>
        <a:p>
          <a:endParaRPr lang="en-US"/>
        </a:p>
      </dgm:t>
    </dgm:pt>
    <dgm:pt modelId="{85B3B0DE-0BCC-46AC-A0EB-5475191A515B}" type="sibTrans" cxnId="{C8666571-78F8-4850-9AF7-FDC5F165D3C2}">
      <dgm:prSet/>
      <dgm:spPr/>
      <dgm:t>
        <a:bodyPr/>
        <a:lstStyle/>
        <a:p>
          <a:endParaRPr lang="en-US"/>
        </a:p>
      </dgm:t>
    </dgm:pt>
    <dgm:pt modelId="{F7A4E1A1-2887-4893-A79F-5E83E9CFC8F7}">
      <dgm:prSet/>
      <dgm:spPr/>
      <dgm:t>
        <a:bodyPr/>
        <a:lstStyle/>
        <a:p>
          <a:r>
            <a:rPr lang="en-US"/>
            <a:t>Yoga, massage, acupuncture, bright light therapy</a:t>
          </a:r>
        </a:p>
      </dgm:t>
    </dgm:pt>
    <dgm:pt modelId="{D93CF325-77B8-4E2E-93A4-7679CA476950}" type="parTrans" cxnId="{F37E9F06-02AC-4955-BEBC-B7B47C4DB020}">
      <dgm:prSet/>
      <dgm:spPr/>
      <dgm:t>
        <a:bodyPr/>
        <a:lstStyle/>
        <a:p>
          <a:endParaRPr lang="en-US"/>
        </a:p>
      </dgm:t>
    </dgm:pt>
    <dgm:pt modelId="{DD941FD0-E9F5-4001-BD0C-2FA16051B31A}" type="sibTrans" cxnId="{F37E9F06-02AC-4955-BEBC-B7B47C4DB020}">
      <dgm:prSet/>
      <dgm:spPr/>
      <dgm:t>
        <a:bodyPr/>
        <a:lstStyle/>
        <a:p>
          <a:endParaRPr lang="en-US"/>
        </a:p>
      </dgm:t>
    </dgm:pt>
    <dgm:pt modelId="{CC8148A0-EF90-4614-895B-DA14CE175B4F}">
      <dgm:prSet/>
      <dgm:spPr/>
      <dgm:t>
        <a:bodyPr/>
        <a:lstStyle/>
        <a:p>
          <a:r>
            <a:rPr lang="en-US"/>
            <a:t>Psychological Therapies</a:t>
          </a:r>
        </a:p>
      </dgm:t>
    </dgm:pt>
    <dgm:pt modelId="{EEBC940A-0846-4A60-9781-6196045D8DDA}" type="parTrans" cxnId="{348310AC-69DF-4605-B03B-5F4F7F422F0D}">
      <dgm:prSet/>
      <dgm:spPr/>
      <dgm:t>
        <a:bodyPr/>
        <a:lstStyle/>
        <a:p>
          <a:endParaRPr lang="en-US"/>
        </a:p>
      </dgm:t>
    </dgm:pt>
    <dgm:pt modelId="{A167CCF6-AEEF-4FF5-B31F-FDF955365695}" type="sibTrans" cxnId="{348310AC-69DF-4605-B03B-5F4F7F422F0D}">
      <dgm:prSet/>
      <dgm:spPr/>
      <dgm:t>
        <a:bodyPr/>
        <a:lstStyle/>
        <a:p>
          <a:endParaRPr lang="en-US"/>
        </a:p>
      </dgm:t>
    </dgm:pt>
    <dgm:pt modelId="{5B033E14-8AFC-4B28-8927-CBD24B22BF82}">
      <dgm:prSet/>
      <dgm:spPr/>
      <dgm:t>
        <a:bodyPr/>
        <a:lstStyle/>
        <a:p>
          <a:r>
            <a:rPr lang="en-US"/>
            <a:t>Insight-oriented individual therapy</a:t>
          </a:r>
        </a:p>
      </dgm:t>
    </dgm:pt>
    <dgm:pt modelId="{063E1FDD-D65C-43AE-B4D4-B9C55A7210D6}" type="parTrans" cxnId="{37DE5A1B-8548-4BA5-8DE4-7929096472A8}">
      <dgm:prSet/>
      <dgm:spPr/>
      <dgm:t>
        <a:bodyPr/>
        <a:lstStyle/>
        <a:p>
          <a:endParaRPr lang="en-US"/>
        </a:p>
      </dgm:t>
    </dgm:pt>
    <dgm:pt modelId="{2272D463-9756-4C29-A505-3B9BEAE4AC2E}" type="sibTrans" cxnId="{37DE5A1B-8548-4BA5-8DE4-7929096472A8}">
      <dgm:prSet/>
      <dgm:spPr/>
      <dgm:t>
        <a:bodyPr/>
        <a:lstStyle/>
        <a:p>
          <a:endParaRPr lang="en-US"/>
        </a:p>
      </dgm:t>
    </dgm:pt>
    <dgm:pt modelId="{BD80125A-287A-4B5C-BCF7-8B1D5AEC112D}">
      <dgm:prSet/>
      <dgm:spPr/>
      <dgm:t>
        <a:bodyPr/>
        <a:lstStyle/>
        <a:p>
          <a:r>
            <a:rPr lang="en-US"/>
            <a:t>Adolescent-focused therapy (AFT)</a:t>
          </a:r>
        </a:p>
      </dgm:t>
    </dgm:pt>
    <dgm:pt modelId="{9DE4929E-ECB0-4039-B7AA-F72C3BB7C64A}" type="parTrans" cxnId="{8E69AEB0-5BAF-4213-991B-7209C307344A}">
      <dgm:prSet/>
      <dgm:spPr/>
      <dgm:t>
        <a:bodyPr/>
        <a:lstStyle/>
        <a:p>
          <a:endParaRPr lang="en-US"/>
        </a:p>
      </dgm:t>
    </dgm:pt>
    <dgm:pt modelId="{DA1F1CCD-CABE-45EC-8DEE-3AEFF9F421CC}" type="sibTrans" cxnId="{8E69AEB0-5BAF-4213-991B-7209C307344A}">
      <dgm:prSet/>
      <dgm:spPr/>
      <dgm:t>
        <a:bodyPr/>
        <a:lstStyle/>
        <a:p>
          <a:endParaRPr lang="en-US"/>
        </a:p>
      </dgm:t>
    </dgm:pt>
    <dgm:pt modelId="{599473A4-2DEC-4C5A-9EA2-D10C5D4A2A30}">
      <dgm:prSet/>
      <dgm:spPr/>
      <dgm:t>
        <a:bodyPr/>
        <a:lstStyle/>
        <a:p>
          <a:r>
            <a:rPr lang="en-US"/>
            <a:t>Family therapy (F-BT)</a:t>
          </a:r>
        </a:p>
      </dgm:t>
    </dgm:pt>
    <dgm:pt modelId="{0D0B4B2C-0555-44A1-BF8D-5402DF6A5BF2}" type="parTrans" cxnId="{86715557-8D10-417D-8D07-D2E533291A94}">
      <dgm:prSet/>
      <dgm:spPr/>
      <dgm:t>
        <a:bodyPr/>
        <a:lstStyle/>
        <a:p>
          <a:endParaRPr lang="en-US"/>
        </a:p>
      </dgm:t>
    </dgm:pt>
    <dgm:pt modelId="{F319F45D-A73F-4874-B40F-4A5ABE65D383}" type="sibTrans" cxnId="{86715557-8D10-417D-8D07-D2E533291A94}">
      <dgm:prSet/>
      <dgm:spPr/>
      <dgm:t>
        <a:bodyPr/>
        <a:lstStyle/>
        <a:p>
          <a:endParaRPr lang="en-US"/>
        </a:p>
      </dgm:t>
    </dgm:pt>
    <dgm:pt modelId="{D6EEDEF5-A272-44C6-9ED6-FE47CC2726F4}">
      <dgm:prSet/>
      <dgm:spPr/>
      <dgm:t>
        <a:bodyPr/>
        <a:lstStyle/>
        <a:p>
          <a:r>
            <a:rPr lang="en-US"/>
            <a:t>Cognitive-behavioral therapy (CBT)</a:t>
          </a:r>
        </a:p>
      </dgm:t>
    </dgm:pt>
    <dgm:pt modelId="{A03A9118-4A30-4ED0-BDC0-D5DD55BAF660}" type="parTrans" cxnId="{58F01025-7A3F-4892-98CB-DBB408960BC2}">
      <dgm:prSet/>
      <dgm:spPr/>
      <dgm:t>
        <a:bodyPr/>
        <a:lstStyle/>
        <a:p>
          <a:endParaRPr lang="en-US"/>
        </a:p>
      </dgm:t>
    </dgm:pt>
    <dgm:pt modelId="{21B62923-A4A4-4D12-966D-7E5710A50DD7}" type="sibTrans" cxnId="{58F01025-7A3F-4892-98CB-DBB408960BC2}">
      <dgm:prSet/>
      <dgm:spPr/>
      <dgm:t>
        <a:bodyPr/>
        <a:lstStyle/>
        <a:p>
          <a:endParaRPr lang="en-US"/>
        </a:p>
      </dgm:t>
    </dgm:pt>
    <dgm:pt modelId="{50481AC4-EC67-1840-A7F4-EE41EC221A56}" type="pres">
      <dgm:prSet presAssocID="{76897DBC-A0F9-4D6D-86DC-A3801EB44C06}" presName="linear" presStyleCnt="0">
        <dgm:presLayoutVars>
          <dgm:animLvl val="lvl"/>
          <dgm:resizeHandles val="exact"/>
        </dgm:presLayoutVars>
      </dgm:prSet>
      <dgm:spPr/>
    </dgm:pt>
    <dgm:pt modelId="{A91BD207-EFDF-AB4C-A4E1-82284DF92E47}" type="pres">
      <dgm:prSet presAssocID="{87C8D286-D2FC-4BFB-B85E-5B65797CBA30}" presName="parentText" presStyleLbl="node1" presStyleIdx="0" presStyleCnt="2">
        <dgm:presLayoutVars>
          <dgm:chMax val="0"/>
          <dgm:bulletEnabled val="1"/>
        </dgm:presLayoutVars>
      </dgm:prSet>
      <dgm:spPr/>
    </dgm:pt>
    <dgm:pt modelId="{9D87E73B-A5F6-224C-8137-96B36568A4CD}" type="pres">
      <dgm:prSet presAssocID="{87C8D286-D2FC-4BFB-B85E-5B65797CBA30}" presName="childText" presStyleLbl="revTx" presStyleIdx="0" presStyleCnt="2">
        <dgm:presLayoutVars>
          <dgm:bulletEnabled val="1"/>
        </dgm:presLayoutVars>
      </dgm:prSet>
      <dgm:spPr/>
    </dgm:pt>
    <dgm:pt modelId="{9BAFE002-9B68-4E46-8112-7E9173DB800D}" type="pres">
      <dgm:prSet presAssocID="{CC8148A0-EF90-4614-895B-DA14CE175B4F}" presName="parentText" presStyleLbl="node1" presStyleIdx="1" presStyleCnt="2">
        <dgm:presLayoutVars>
          <dgm:chMax val="0"/>
          <dgm:bulletEnabled val="1"/>
        </dgm:presLayoutVars>
      </dgm:prSet>
      <dgm:spPr/>
    </dgm:pt>
    <dgm:pt modelId="{3741A31E-33C0-B540-915D-4868AD6C5AE9}" type="pres">
      <dgm:prSet presAssocID="{CC8148A0-EF90-4614-895B-DA14CE175B4F}" presName="childText" presStyleLbl="revTx" presStyleIdx="1" presStyleCnt="2">
        <dgm:presLayoutVars>
          <dgm:bulletEnabled val="1"/>
        </dgm:presLayoutVars>
      </dgm:prSet>
      <dgm:spPr/>
    </dgm:pt>
  </dgm:ptLst>
  <dgm:cxnLst>
    <dgm:cxn modelId="{F37E9F06-02AC-4955-BEBC-B7B47C4DB020}" srcId="{87C8D286-D2FC-4BFB-B85E-5B65797CBA30}" destId="{F7A4E1A1-2887-4893-A79F-5E83E9CFC8F7}" srcOrd="0" destOrd="0" parTransId="{D93CF325-77B8-4E2E-93A4-7679CA476950}" sibTransId="{DD941FD0-E9F5-4001-BD0C-2FA16051B31A}"/>
    <dgm:cxn modelId="{37DE5A1B-8548-4BA5-8DE4-7929096472A8}" srcId="{CC8148A0-EF90-4614-895B-DA14CE175B4F}" destId="{5B033E14-8AFC-4B28-8927-CBD24B22BF82}" srcOrd="0" destOrd="0" parTransId="{063E1FDD-D65C-43AE-B4D4-B9C55A7210D6}" sibTransId="{2272D463-9756-4C29-A505-3B9BEAE4AC2E}"/>
    <dgm:cxn modelId="{122BBA22-5087-C04C-B685-0791F7D3000F}" type="presOf" srcId="{5B033E14-8AFC-4B28-8927-CBD24B22BF82}" destId="{3741A31E-33C0-B540-915D-4868AD6C5AE9}" srcOrd="0" destOrd="0" presId="urn:microsoft.com/office/officeart/2005/8/layout/vList2"/>
    <dgm:cxn modelId="{58F01025-7A3F-4892-98CB-DBB408960BC2}" srcId="{CC8148A0-EF90-4614-895B-DA14CE175B4F}" destId="{D6EEDEF5-A272-44C6-9ED6-FE47CC2726F4}" srcOrd="3" destOrd="0" parTransId="{A03A9118-4A30-4ED0-BDC0-D5DD55BAF660}" sibTransId="{21B62923-A4A4-4D12-966D-7E5710A50DD7}"/>
    <dgm:cxn modelId="{DC2D6D39-3833-FA4B-A714-159BC924C523}" type="presOf" srcId="{599473A4-2DEC-4C5A-9EA2-D10C5D4A2A30}" destId="{3741A31E-33C0-B540-915D-4868AD6C5AE9}" srcOrd="0" destOrd="2" presId="urn:microsoft.com/office/officeart/2005/8/layout/vList2"/>
    <dgm:cxn modelId="{7C34E646-9477-1A48-8BA4-EAE067FB47E6}" type="presOf" srcId="{D6EEDEF5-A272-44C6-9ED6-FE47CC2726F4}" destId="{3741A31E-33C0-B540-915D-4868AD6C5AE9}" srcOrd="0" destOrd="3" presId="urn:microsoft.com/office/officeart/2005/8/layout/vList2"/>
    <dgm:cxn modelId="{86715557-8D10-417D-8D07-D2E533291A94}" srcId="{CC8148A0-EF90-4614-895B-DA14CE175B4F}" destId="{599473A4-2DEC-4C5A-9EA2-D10C5D4A2A30}" srcOrd="2" destOrd="0" parTransId="{0D0B4B2C-0555-44A1-BF8D-5402DF6A5BF2}" sibTransId="{F319F45D-A73F-4874-B40F-4A5ABE65D383}"/>
    <dgm:cxn modelId="{C8666571-78F8-4850-9AF7-FDC5F165D3C2}" srcId="{76897DBC-A0F9-4D6D-86DC-A3801EB44C06}" destId="{87C8D286-D2FC-4BFB-B85E-5B65797CBA30}" srcOrd="0" destOrd="0" parTransId="{97B4CA27-E097-44CB-B334-D2C1F85BF25C}" sibTransId="{85B3B0DE-0BCC-46AC-A0EB-5475191A515B}"/>
    <dgm:cxn modelId="{777DD586-8C80-8742-8D2A-B030274F65B2}" type="presOf" srcId="{87C8D286-D2FC-4BFB-B85E-5B65797CBA30}" destId="{A91BD207-EFDF-AB4C-A4E1-82284DF92E47}" srcOrd="0" destOrd="0" presId="urn:microsoft.com/office/officeart/2005/8/layout/vList2"/>
    <dgm:cxn modelId="{348310AC-69DF-4605-B03B-5F4F7F422F0D}" srcId="{76897DBC-A0F9-4D6D-86DC-A3801EB44C06}" destId="{CC8148A0-EF90-4614-895B-DA14CE175B4F}" srcOrd="1" destOrd="0" parTransId="{EEBC940A-0846-4A60-9781-6196045D8DDA}" sibTransId="{A167CCF6-AEEF-4FF5-B31F-FDF955365695}"/>
    <dgm:cxn modelId="{B816B3AC-D661-D44D-B35C-922516668DD5}" type="presOf" srcId="{76897DBC-A0F9-4D6D-86DC-A3801EB44C06}" destId="{50481AC4-EC67-1840-A7F4-EE41EC221A56}" srcOrd="0" destOrd="0" presId="urn:microsoft.com/office/officeart/2005/8/layout/vList2"/>
    <dgm:cxn modelId="{8E69AEB0-5BAF-4213-991B-7209C307344A}" srcId="{CC8148A0-EF90-4614-895B-DA14CE175B4F}" destId="{BD80125A-287A-4B5C-BCF7-8B1D5AEC112D}" srcOrd="1" destOrd="0" parTransId="{9DE4929E-ECB0-4039-B7AA-F72C3BB7C64A}" sibTransId="{DA1F1CCD-CABE-45EC-8DEE-3AEFF9F421CC}"/>
    <dgm:cxn modelId="{602DE9B8-7F74-EC4C-BF7D-4C924EFC836F}" type="presOf" srcId="{CC8148A0-EF90-4614-895B-DA14CE175B4F}" destId="{9BAFE002-9B68-4E46-8112-7E9173DB800D}" srcOrd="0" destOrd="0" presId="urn:microsoft.com/office/officeart/2005/8/layout/vList2"/>
    <dgm:cxn modelId="{A99888D8-A526-6341-9136-901F183C0F53}" type="presOf" srcId="{BD80125A-287A-4B5C-BCF7-8B1D5AEC112D}" destId="{3741A31E-33C0-B540-915D-4868AD6C5AE9}" srcOrd="0" destOrd="1" presId="urn:microsoft.com/office/officeart/2005/8/layout/vList2"/>
    <dgm:cxn modelId="{BBFC7CFF-1E8F-8640-95EE-F1B28ED1799C}" type="presOf" srcId="{F7A4E1A1-2887-4893-A79F-5E83E9CFC8F7}" destId="{9D87E73B-A5F6-224C-8137-96B36568A4CD}" srcOrd="0" destOrd="0" presId="urn:microsoft.com/office/officeart/2005/8/layout/vList2"/>
    <dgm:cxn modelId="{360EB9B4-04EA-AD4A-9CCA-853BCE208F89}" type="presParOf" srcId="{50481AC4-EC67-1840-A7F4-EE41EC221A56}" destId="{A91BD207-EFDF-AB4C-A4E1-82284DF92E47}" srcOrd="0" destOrd="0" presId="urn:microsoft.com/office/officeart/2005/8/layout/vList2"/>
    <dgm:cxn modelId="{652FFC48-8225-CD4B-8DDD-2FC95D4D8649}" type="presParOf" srcId="{50481AC4-EC67-1840-A7F4-EE41EC221A56}" destId="{9D87E73B-A5F6-224C-8137-96B36568A4CD}" srcOrd="1" destOrd="0" presId="urn:microsoft.com/office/officeart/2005/8/layout/vList2"/>
    <dgm:cxn modelId="{168CA730-1C8A-7948-8E62-4FEF0EB91ED9}" type="presParOf" srcId="{50481AC4-EC67-1840-A7F4-EE41EC221A56}" destId="{9BAFE002-9B68-4E46-8112-7E9173DB800D}" srcOrd="2" destOrd="0" presId="urn:microsoft.com/office/officeart/2005/8/layout/vList2"/>
    <dgm:cxn modelId="{8F921DC2-F178-AC49-856E-35C8ABB6835D}" type="presParOf" srcId="{50481AC4-EC67-1840-A7F4-EE41EC221A56}" destId="{3741A31E-33C0-B540-915D-4868AD6C5A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76315-6A68-5041-9364-10B64360A3E3}">
      <dsp:nvSpPr>
        <dsp:cNvPr id="0" name=""/>
        <dsp:cNvSpPr/>
      </dsp:nvSpPr>
      <dsp:spPr>
        <a:xfrm>
          <a:off x="0" y="48896"/>
          <a:ext cx="4231481" cy="1527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Anorexia nervosa</a:t>
          </a:r>
        </a:p>
      </dsp:txBody>
      <dsp:txXfrm>
        <a:off x="74551" y="123447"/>
        <a:ext cx="4082379" cy="1378077"/>
      </dsp:txXfrm>
    </dsp:sp>
    <dsp:sp modelId="{CD478B83-EA59-BB40-874C-2A69AA1374E7}">
      <dsp:nvSpPr>
        <dsp:cNvPr id="0" name=""/>
        <dsp:cNvSpPr/>
      </dsp:nvSpPr>
      <dsp:spPr>
        <a:xfrm>
          <a:off x="0" y="1697035"/>
          <a:ext cx="4231481" cy="152717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Bulimia nervosa</a:t>
          </a:r>
        </a:p>
      </dsp:txBody>
      <dsp:txXfrm>
        <a:off x="74551" y="1771586"/>
        <a:ext cx="4082379" cy="1378077"/>
      </dsp:txXfrm>
    </dsp:sp>
    <dsp:sp modelId="{AE5052F0-B56A-2941-9820-4DE997423191}">
      <dsp:nvSpPr>
        <dsp:cNvPr id="0" name=""/>
        <dsp:cNvSpPr/>
      </dsp:nvSpPr>
      <dsp:spPr>
        <a:xfrm>
          <a:off x="0" y="3345174"/>
          <a:ext cx="4231481" cy="152717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Binge eating disorder</a:t>
          </a:r>
        </a:p>
      </dsp:txBody>
      <dsp:txXfrm>
        <a:off x="74551" y="3419725"/>
        <a:ext cx="4082379" cy="1378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4AF68-7308-AE49-968C-333C4FE633D2}">
      <dsp:nvSpPr>
        <dsp:cNvPr id="0" name=""/>
        <dsp:cNvSpPr/>
      </dsp:nvSpPr>
      <dsp:spPr>
        <a:xfrm>
          <a:off x="0" y="669036"/>
          <a:ext cx="2377440" cy="142646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Nutritional status</a:t>
          </a:r>
        </a:p>
      </dsp:txBody>
      <dsp:txXfrm>
        <a:off x="0" y="669036"/>
        <a:ext cx="2377440" cy="1426463"/>
      </dsp:txXfrm>
    </dsp:sp>
    <dsp:sp modelId="{2D6E30CD-98EB-734E-8357-FFC04B7E4FF9}">
      <dsp:nvSpPr>
        <dsp:cNvPr id="0" name=""/>
        <dsp:cNvSpPr/>
      </dsp:nvSpPr>
      <dsp:spPr>
        <a:xfrm>
          <a:off x="2615183" y="669036"/>
          <a:ext cx="2377440" cy="142646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Weight gain behaviors</a:t>
          </a:r>
        </a:p>
      </dsp:txBody>
      <dsp:txXfrm>
        <a:off x="2615183" y="669036"/>
        <a:ext cx="2377440" cy="1426463"/>
      </dsp:txXfrm>
    </dsp:sp>
    <dsp:sp modelId="{6762BE47-ECC5-794D-BD65-1A7438BB498E}">
      <dsp:nvSpPr>
        <dsp:cNvPr id="0" name=""/>
        <dsp:cNvSpPr/>
      </dsp:nvSpPr>
      <dsp:spPr>
        <a:xfrm>
          <a:off x="5230368" y="669036"/>
          <a:ext cx="2377440" cy="142646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Anxiety self control</a:t>
          </a:r>
        </a:p>
      </dsp:txBody>
      <dsp:txXfrm>
        <a:off x="5230368" y="669036"/>
        <a:ext cx="2377440" cy="1426463"/>
      </dsp:txXfrm>
    </dsp:sp>
    <dsp:sp modelId="{4E53BDAB-BE0C-A544-9F83-224A27E0BB57}">
      <dsp:nvSpPr>
        <dsp:cNvPr id="0" name=""/>
        <dsp:cNvSpPr/>
      </dsp:nvSpPr>
      <dsp:spPr>
        <a:xfrm>
          <a:off x="1307591" y="2333243"/>
          <a:ext cx="2377440" cy="142646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Self-esteem</a:t>
          </a:r>
        </a:p>
      </dsp:txBody>
      <dsp:txXfrm>
        <a:off x="1307591" y="2333243"/>
        <a:ext cx="2377440" cy="1426463"/>
      </dsp:txXfrm>
    </dsp:sp>
    <dsp:sp modelId="{5F1CFA20-E47A-D647-A25E-6D2A3C94639C}">
      <dsp:nvSpPr>
        <dsp:cNvPr id="0" name=""/>
        <dsp:cNvSpPr/>
      </dsp:nvSpPr>
      <dsp:spPr>
        <a:xfrm>
          <a:off x="3922776" y="2333244"/>
          <a:ext cx="2377440" cy="14264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If weight falls below the goal, treatment is changed</a:t>
          </a:r>
        </a:p>
      </dsp:txBody>
      <dsp:txXfrm>
        <a:off x="3922776" y="2333244"/>
        <a:ext cx="2377440" cy="14264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E74B9-0C0F-C84B-ADAA-0808C9818B14}">
      <dsp:nvSpPr>
        <dsp:cNvPr id="0" name=""/>
        <dsp:cNvSpPr/>
      </dsp:nvSpPr>
      <dsp:spPr>
        <a:xfrm>
          <a:off x="0" y="24662"/>
          <a:ext cx="4606410" cy="76358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Feelings of exhaustion/defeat</a:t>
          </a:r>
        </a:p>
      </dsp:txBody>
      <dsp:txXfrm>
        <a:off x="37275" y="61937"/>
        <a:ext cx="4531860" cy="689039"/>
      </dsp:txXfrm>
    </dsp:sp>
    <dsp:sp modelId="{8D2C8131-A162-564F-8B82-D65E7FEC1743}">
      <dsp:nvSpPr>
        <dsp:cNvPr id="0" name=""/>
        <dsp:cNvSpPr/>
      </dsp:nvSpPr>
      <dsp:spPr>
        <a:xfrm>
          <a:off x="0" y="848732"/>
          <a:ext cx="4606410" cy="763589"/>
        </a:xfrm>
        <a:prstGeom prst="roundRect">
          <a:avLst/>
        </a:prstGeom>
        <a:solidFill>
          <a:schemeClr val="accent5">
            <a:hueOff val="392797"/>
            <a:satOff val="-187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Resentment toward patient due to manipulation/staff splitting</a:t>
          </a:r>
        </a:p>
      </dsp:txBody>
      <dsp:txXfrm>
        <a:off x="37275" y="886007"/>
        <a:ext cx="4531860" cy="689039"/>
      </dsp:txXfrm>
    </dsp:sp>
    <dsp:sp modelId="{0118DFAE-AA51-DB43-B972-4AFE0A9DE056}">
      <dsp:nvSpPr>
        <dsp:cNvPr id="0" name=""/>
        <dsp:cNvSpPr/>
      </dsp:nvSpPr>
      <dsp:spPr>
        <a:xfrm>
          <a:off x="0" y="1672801"/>
          <a:ext cx="4606410" cy="763589"/>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Sense of over protection of patient</a:t>
          </a:r>
        </a:p>
      </dsp:txBody>
      <dsp:txXfrm>
        <a:off x="37275" y="1710076"/>
        <a:ext cx="4531860" cy="689039"/>
      </dsp:txXfrm>
    </dsp:sp>
    <dsp:sp modelId="{1DE1E039-817A-F845-8713-E721748DB653}">
      <dsp:nvSpPr>
        <dsp:cNvPr id="0" name=""/>
        <dsp:cNvSpPr/>
      </dsp:nvSpPr>
      <dsp:spPr>
        <a:xfrm>
          <a:off x="0" y="2496871"/>
          <a:ext cx="4606410" cy="76358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Avoidance/anger toward patient</a:t>
          </a:r>
        </a:p>
      </dsp:txBody>
      <dsp:txXfrm>
        <a:off x="37275" y="2534146"/>
        <a:ext cx="4531860" cy="689039"/>
      </dsp:txXfrm>
    </dsp:sp>
    <dsp:sp modelId="{3BB63650-51E3-8447-838F-B9995D76FF2C}">
      <dsp:nvSpPr>
        <dsp:cNvPr id="0" name=""/>
        <dsp:cNvSpPr/>
      </dsp:nvSpPr>
      <dsp:spPr>
        <a:xfrm>
          <a:off x="0" y="3320940"/>
          <a:ext cx="4606410" cy="763589"/>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Failure to monitor patients appropriately</a:t>
          </a:r>
        </a:p>
      </dsp:txBody>
      <dsp:txXfrm>
        <a:off x="37275" y="3358215"/>
        <a:ext cx="4531860" cy="689039"/>
      </dsp:txXfrm>
    </dsp:sp>
    <dsp:sp modelId="{D9D408A1-7032-264F-A76D-E3D56011132A}">
      <dsp:nvSpPr>
        <dsp:cNvPr id="0" name=""/>
        <dsp:cNvSpPr/>
      </dsp:nvSpPr>
      <dsp:spPr>
        <a:xfrm>
          <a:off x="0" y="4145010"/>
          <a:ext cx="4606410" cy="763589"/>
        </a:xfrm>
        <a:prstGeom prst="roundRect">
          <a:avLst/>
        </a:prstGeom>
        <a:solidFill>
          <a:schemeClr val="accent5">
            <a:hueOff val="1963986"/>
            <a:satOff val="-9392"/>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Feeling repelled/disgusted by patient appearance</a:t>
          </a:r>
        </a:p>
      </dsp:txBody>
      <dsp:txXfrm>
        <a:off x="37275" y="4182285"/>
        <a:ext cx="4531860" cy="689039"/>
      </dsp:txXfrm>
    </dsp:sp>
    <dsp:sp modelId="{51D0B562-CB82-7644-93FB-CB21C59B82E4}">
      <dsp:nvSpPr>
        <dsp:cNvPr id="0" name=""/>
        <dsp:cNvSpPr/>
      </dsp:nvSpPr>
      <dsp:spPr>
        <a:xfrm>
          <a:off x="0" y="4969079"/>
          <a:ext cx="4606410" cy="76358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Believing patient is deliberately manipulating staff/family</a:t>
          </a:r>
        </a:p>
      </dsp:txBody>
      <dsp:txXfrm>
        <a:off x="37275" y="5006354"/>
        <a:ext cx="4531860" cy="6890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9C172-22E3-9D43-A07A-97A6FD266840}">
      <dsp:nvSpPr>
        <dsp:cNvPr id="0" name=""/>
        <dsp:cNvSpPr/>
      </dsp:nvSpPr>
      <dsp:spPr>
        <a:xfrm>
          <a:off x="0" y="2202"/>
          <a:ext cx="7290054" cy="8441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Epidemiology</a:t>
          </a:r>
        </a:p>
      </dsp:txBody>
      <dsp:txXfrm>
        <a:off x="41208" y="43410"/>
        <a:ext cx="7207638" cy="761739"/>
      </dsp:txXfrm>
    </dsp:sp>
    <dsp:sp modelId="{2AD4CF15-C719-A948-8292-ED49C6EAD3DD}">
      <dsp:nvSpPr>
        <dsp:cNvPr id="0" name=""/>
        <dsp:cNvSpPr/>
      </dsp:nvSpPr>
      <dsp:spPr>
        <a:xfrm>
          <a:off x="0" y="952917"/>
          <a:ext cx="7290054" cy="8441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Comorbidity</a:t>
          </a:r>
        </a:p>
      </dsp:txBody>
      <dsp:txXfrm>
        <a:off x="41208" y="994125"/>
        <a:ext cx="7207638" cy="761739"/>
      </dsp:txXfrm>
    </dsp:sp>
    <dsp:sp modelId="{98A2AA9A-56C0-4D4D-BF73-D9222D78A0E8}">
      <dsp:nvSpPr>
        <dsp:cNvPr id="0" name=""/>
        <dsp:cNvSpPr/>
      </dsp:nvSpPr>
      <dsp:spPr>
        <a:xfrm>
          <a:off x="0" y="1797072"/>
          <a:ext cx="7290054" cy="268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Depressive disorders</a:t>
          </a:r>
        </a:p>
        <a:p>
          <a:pPr marL="285750" lvl="1" indent="-285750" algn="l" defTabSz="1289050">
            <a:lnSpc>
              <a:spcPct val="90000"/>
            </a:lnSpc>
            <a:spcBef>
              <a:spcPct val="0"/>
            </a:spcBef>
            <a:spcAft>
              <a:spcPct val="20000"/>
            </a:spcAft>
            <a:buChar char="•"/>
          </a:pPr>
          <a:r>
            <a:rPr lang="en-US" sz="2900" kern="1200" dirty="0"/>
            <a:t>Anxiety disorders</a:t>
          </a:r>
        </a:p>
        <a:p>
          <a:pPr marL="285750" lvl="1" indent="-285750" algn="l" defTabSz="1289050">
            <a:lnSpc>
              <a:spcPct val="90000"/>
            </a:lnSpc>
            <a:spcBef>
              <a:spcPct val="0"/>
            </a:spcBef>
            <a:spcAft>
              <a:spcPct val="20000"/>
            </a:spcAft>
            <a:buChar char="•"/>
          </a:pPr>
          <a:r>
            <a:rPr lang="en-US" sz="2900" kern="1200"/>
            <a:t>Bipolar disorder</a:t>
          </a:r>
        </a:p>
        <a:p>
          <a:pPr marL="285750" lvl="1" indent="-285750" algn="l" defTabSz="1289050">
            <a:lnSpc>
              <a:spcPct val="90000"/>
            </a:lnSpc>
            <a:spcBef>
              <a:spcPct val="0"/>
            </a:spcBef>
            <a:spcAft>
              <a:spcPct val="20000"/>
            </a:spcAft>
            <a:buChar char="•"/>
          </a:pPr>
          <a:r>
            <a:rPr lang="en-US" sz="2900" kern="1200"/>
            <a:t>Alcohol and substance use disorders</a:t>
          </a:r>
        </a:p>
        <a:p>
          <a:pPr marL="285750" lvl="1" indent="-285750" algn="l" defTabSz="1289050">
            <a:lnSpc>
              <a:spcPct val="90000"/>
            </a:lnSpc>
            <a:spcBef>
              <a:spcPct val="0"/>
            </a:spcBef>
            <a:spcAft>
              <a:spcPct val="20000"/>
            </a:spcAft>
            <a:buChar char="•"/>
          </a:pPr>
          <a:r>
            <a:rPr lang="en-US" sz="2900" kern="1200"/>
            <a:t>PTSD and other trauma-based disorders</a:t>
          </a:r>
        </a:p>
        <a:p>
          <a:pPr marL="285750" lvl="1" indent="-285750" algn="l" defTabSz="1289050">
            <a:lnSpc>
              <a:spcPct val="90000"/>
            </a:lnSpc>
            <a:spcBef>
              <a:spcPct val="0"/>
            </a:spcBef>
            <a:spcAft>
              <a:spcPct val="20000"/>
            </a:spcAft>
            <a:buChar char="•"/>
          </a:pPr>
          <a:r>
            <a:rPr lang="en-US" sz="2900" kern="1200"/>
            <a:t>Borderline personality disorder</a:t>
          </a:r>
        </a:p>
      </dsp:txBody>
      <dsp:txXfrm>
        <a:off x="0" y="1797072"/>
        <a:ext cx="7290054" cy="2680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9FD09-3222-3F4B-A02A-447B1323B19D}">
      <dsp:nvSpPr>
        <dsp:cNvPr id="0" name=""/>
        <dsp:cNvSpPr/>
      </dsp:nvSpPr>
      <dsp:spPr>
        <a:xfrm>
          <a:off x="0" y="262362"/>
          <a:ext cx="7607808"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B0029-E11B-6C41-9921-4596E950C30D}">
      <dsp:nvSpPr>
        <dsp:cNvPr id="0" name=""/>
        <dsp:cNvSpPr/>
      </dsp:nvSpPr>
      <dsp:spPr>
        <a:xfrm>
          <a:off x="380390" y="85242"/>
          <a:ext cx="5325465"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a:t>Binge eating behavior</a:t>
          </a:r>
        </a:p>
      </dsp:txBody>
      <dsp:txXfrm>
        <a:off x="397683" y="102535"/>
        <a:ext cx="5290879" cy="319654"/>
      </dsp:txXfrm>
    </dsp:sp>
    <dsp:sp modelId="{6AEE42FA-8D89-5348-9ABD-DE0546407EC6}">
      <dsp:nvSpPr>
        <dsp:cNvPr id="0" name=""/>
        <dsp:cNvSpPr/>
      </dsp:nvSpPr>
      <dsp:spPr>
        <a:xfrm>
          <a:off x="0" y="806682"/>
          <a:ext cx="7607808" cy="302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D7338-368B-5040-B390-873773006D3B}">
      <dsp:nvSpPr>
        <dsp:cNvPr id="0" name=""/>
        <dsp:cNvSpPr/>
      </dsp:nvSpPr>
      <dsp:spPr>
        <a:xfrm>
          <a:off x="380390" y="629562"/>
          <a:ext cx="5325465" cy="354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a:t>Laxative, diuretic use</a:t>
          </a:r>
        </a:p>
      </dsp:txBody>
      <dsp:txXfrm>
        <a:off x="397683" y="646855"/>
        <a:ext cx="5290879" cy="319654"/>
      </dsp:txXfrm>
    </dsp:sp>
    <dsp:sp modelId="{31AC1075-F3DE-6B4A-9F17-A1151E53CEAF}">
      <dsp:nvSpPr>
        <dsp:cNvPr id="0" name=""/>
        <dsp:cNvSpPr/>
      </dsp:nvSpPr>
      <dsp:spPr>
        <a:xfrm>
          <a:off x="0" y="1351002"/>
          <a:ext cx="7607808" cy="302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531F5-CF33-2A4F-886B-C510EAF4D6D1}">
      <dsp:nvSpPr>
        <dsp:cNvPr id="0" name=""/>
        <dsp:cNvSpPr/>
      </dsp:nvSpPr>
      <dsp:spPr>
        <a:xfrm>
          <a:off x="380390" y="1173882"/>
          <a:ext cx="5325465" cy="3542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dirty="0"/>
            <a:t>History of anorexia in 1/4 to 1/3 of patients</a:t>
          </a:r>
        </a:p>
      </dsp:txBody>
      <dsp:txXfrm>
        <a:off x="397683" y="1191175"/>
        <a:ext cx="5290879" cy="319654"/>
      </dsp:txXfrm>
    </dsp:sp>
    <dsp:sp modelId="{9B70FD70-D3D4-D346-8FA0-F4B48E70FCE8}">
      <dsp:nvSpPr>
        <dsp:cNvPr id="0" name=""/>
        <dsp:cNvSpPr/>
      </dsp:nvSpPr>
      <dsp:spPr>
        <a:xfrm>
          <a:off x="0" y="1895322"/>
          <a:ext cx="7607808" cy="302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29964-65AB-3048-805D-61D9BBF3E9CD}">
      <dsp:nvSpPr>
        <dsp:cNvPr id="0" name=""/>
        <dsp:cNvSpPr/>
      </dsp:nvSpPr>
      <dsp:spPr>
        <a:xfrm>
          <a:off x="380390" y="1718202"/>
          <a:ext cx="5325465" cy="3542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a:t>Increased levels of anxiety </a:t>
          </a:r>
        </a:p>
      </dsp:txBody>
      <dsp:txXfrm>
        <a:off x="397683" y="1735495"/>
        <a:ext cx="5290879" cy="319654"/>
      </dsp:txXfrm>
    </dsp:sp>
    <dsp:sp modelId="{3059CEC0-3926-EC40-9359-B4AED0CEC1F2}">
      <dsp:nvSpPr>
        <dsp:cNvPr id="0" name=""/>
        <dsp:cNvSpPr/>
      </dsp:nvSpPr>
      <dsp:spPr>
        <a:xfrm>
          <a:off x="0" y="2439642"/>
          <a:ext cx="7607808" cy="3024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DCC40-F6C8-1B47-81C7-F743D3133929}">
      <dsp:nvSpPr>
        <dsp:cNvPr id="0" name=""/>
        <dsp:cNvSpPr/>
      </dsp:nvSpPr>
      <dsp:spPr>
        <a:xfrm>
          <a:off x="380390" y="2262522"/>
          <a:ext cx="5325465" cy="3542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dirty="0"/>
            <a:t>Depressive symptoms</a:t>
          </a:r>
        </a:p>
      </dsp:txBody>
      <dsp:txXfrm>
        <a:off x="397683" y="2279815"/>
        <a:ext cx="5290879" cy="319654"/>
      </dsp:txXfrm>
    </dsp:sp>
    <dsp:sp modelId="{4C0AB1B0-4DFF-E643-B206-2EC5BF852268}">
      <dsp:nvSpPr>
        <dsp:cNvPr id="0" name=""/>
        <dsp:cNvSpPr/>
      </dsp:nvSpPr>
      <dsp:spPr>
        <a:xfrm>
          <a:off x="0" y="2983962"/>
          <a:ext cx="7607808" cy="1247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450" tIns="249936" rIns="590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Interpersonal relationships</a:t>
          </a:r>
        </a:p>
        <a:p>
          <a:pPr marL="228600" lvl="1" indent="-228600" algn="l" defTabSz="889000">
            <a:lnSpc>
              <a:spcPct val="90000"/>
            </a:lnSpc>
            <a:spcBef>
              <a:spcPct val="0"/>
            </a:spcBef>
            <a:spcAft>
              <a:spcPct val="15000"/>
            </a:spcAft>
            <a:buChar char="•"/>
          </a:pPr>
          <a:r>
            <a:rPr lang="en-US" sz="2000" kern="1200"/>
            <a:t>Self-concept</a:t>
          </a:r>
        </a:p>
        <a:p>
          <a:pPr marL="228600" lvl="1" indent="-228600" algn="l" defTabSz="889000">
            <a:lnSpc>
              <a:spcPct val="90000"/>
            </a:lnSpc>
            <a:spcBef>
              <a:spcPct val="0"/>
            </a:spcBef>
            <a:spcAft>
              <a:spcPct val="15000"/>
            </a:spcAft>
            <a:buChar char="•"/>
          </a:pPr>
          <a:r>
            <a:rPr lang="en-US" sz="2000" kern="1200"/>
            <a:t>Impulsive behaviors (shoplifting)</a:t>
          </a:r>
        </a:p>
      </dsp:txBody>
      <dsp:txXfrm>
        <a:off x="0" y="2983962"/>
        <a:ext cx="7607808" cy="1247400"/>
      </dsp:txXfrm>
    </dsp:sp>
    <dsp:sp modelId="{6307C6E4-EA56-F242-B895-BA6B8F183ECF}">
      <dsp:nvSpPr>
        <dsp:cNvPr id="0" name=""/>
        <dsp:cNvSpPr/>
      </dsp:nvSpPr>
      <dsp:spPr>
        <a:xfrm>
          <a:off x="380390" y="2806842"/>
          <a:ext cx="5325465"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a:t>Problems with:</a:t>
          </a:r>
        </a:p>
      </dsp:txBody>
      <dsp:txXfrm>
        <a:off x="397683" y="2824135"/>
        <a:ext cx="5290879" cy="319654"/>
      </dsp:txXfrm>
    </dsp:sp>
    <dsp:sp modelId="{E7174F5B-83C4-7148-8568-9C54181878EE}">
      <dsp:nvSpPr>
        <dsp:cNvPr id="0" name=""/>
        <dsp:cNvSpPr/>
      </dsp:nvSpPr>
      <dsp:spPr>
        <a:xfrm>
          <a:off x="0" y="4473282"/>
          <a:ext cx="7607808" cy="302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47F11F-8B40-E048-AF36-02B3E7E6884A}">
      <dsp:nvSpPr>
        <dsp:cNvPr id="0" name=""/>
        <dsp:cNvSpPr/>
      </dsp:nvSpPr>
      <dsp:spPr>
        <a:xfrm>
          <a:off x="380390" y="4296162"/>
          <a:ext cx="5325465" cy="354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290" tIns="0" rIns="201290" bIns="0" numCol="1" spcCol="1270" anchor="ctr" anchorCtr="0">
          <a:noAutofit/>
        </a:bodyPr>
        <a:lstStyle/>
        <a:p>
          <a:pPr marL="0" lvl="0" indent="0" algn="l" defTabSz="889000">
            <a:lnSpc>
              <a:spcPct val="90000"/>
            </a:lnSpc>
            <a:spcBef>
              <a:spcPct val="0"/>
            </a:spcBef>
            <a:spcAft>
              <a:spcPct val="35000"/>
            </a:spcAft>
            <a:buNone/>
          </a:pPr>
          <a:r>
            <a:rPr lang="en-US" sz="2000" kern="1200" dirty="0"/>
            <a:t>Compulsive behaviors</a:t>
          </a:r>
        </a:p>
      </dsp:txBody>
      <dsp:txXfrm>
        <a:off x="397683" y="4313455"/>
        <a:ext cx="5290879" cy="3196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E4D9A-5069-B549-AC7C-0254FF111E55}">
      <dsp:nvSpPr>
        <dsp:cNvPr id="0" name=""/>
        <dsp:cNvSpPr/>
      </dsp:nvSpPr>
      <dsp:spPr>
        <a:xfrm>
          <a:off x="0" y="1993"/>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Around normal weight </a:t>
          </a:r>
        </a:p>
      </dsp:txBody>
      <dsp:txXfrm>
        <a:off x="21905" y="23898"/>
        <a:ext cx="8185790" cy="404914"/>
      </dsp:txXfrm>
    </dsp:sp>
    <dsp:sp modelId="{79E67420-A1F0-E842-8B4C-7DD000104324}">
      <dsp:nvSpPr>
        <dsp:cNvPr id="0" name=""/>
        <dsp:cNvSpPr/>
      </dsp:nvSpPr>
      <dsp:spPr>
        <a:xfrm>
          <a:off x="0" y="450718"/>
          <a:ext cx="8229600" cy="29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May be slightly under or overweight</a:t>
          </a:r>
        </a:p>
      </dsp:txBody>
      <dsp:txXfrm>
        <a:off x="0" y="450718"/>
        <a:ext cx="8229600" cy="295167"/>
      </dsp:txXfrm>
    </dsp:sp>
    <dsp:sp modelId="{BF5D5D32-111C-B742-8771-43D21FA57759}">
      <dsp:nvSpPr>
        <dsp:cNvPr id="0" name=""/>
        <dsp:cNvSpPr/>
      </dsp:nvSpPr>
      <dsp:spPr>
        <a:xfrm>
          <a:off x="0" y="745885"/>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Dental caries, tooth erosion</a:t>
          </a:r>
        </a:p>
      </dsp:txBody>
      <dsp:txXfrm>
        <a:off x="21905" y="767790"/>
        <a:ext cx="8185790" cy="404914"/>
      </dsp:txXfrm>
    </dsp:sp>
    <dsp:sp modelId="{9442A1D2-04AB-C449-8EDE-CBD271FDA94C}">
      <dsp:nvSpPr>
        <dsp:cNvPr id="0" name=""/>
        <dsp:cNvSpPr/>
      </dsp:nvSpPr>
      <dsp:spPr>
        <a:xfrm>
          <a:off x="0" y="1208771"/>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Parotid swelling</a:t>
          </a:r>
        </a:p>
      </dsp:txBody>
      <dsp:txXfrm>
        <a:off x="21905" y="1230676"/>
        <a:ext cx="8185790" cy="404914"/>
      </dsp:txXfrm>
    </dsp:sp>
    <dsp:sp modelId="{DB5B73D7-2610-1C44-BB42-CCA16317F419}">
      <dsp:nvSpPr>
        <dsp:cNvPr id="0" name=""/>
        <dsp:cNvSpPr/>
      </dsp:nvSpPr>
      <dsp:spPr>
        <a:xfrm>
          <a:off x="0" y="1671656"/>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Russell’s sign</a:t>
          </a:r>
        </a:p>
      </dsp:txBody>
      <dsp:txXfrm>
        <a:off x="21905" y="1693561"/>
        <a:ext cx="8185790" cy="404914"/>
      </dsp:txXfrm>
    </dsp:sp>
    <dsp:sp modelId="{FA0CBCE9-69F9-3044-B5AD-353AFB8A21C5}">
      <dsp:nvSpPr>
        <dsp:cNvPr id="0" name=""/>
        <dsp:cNvSpPr/>
      </dsp:nvSpPr>
      <dsp:spPr>
        <a:xfrm>
          <a:off x="0" y="2134542"/>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Peripheral edema</a:t>
          </a:r>
        </a:p>
      </dsp:txBody>
      <dsp:txXfrm>
        <a:off x="21905" y="2156447"/>
        <a:ext cx="8185790" cy="404914"/>
      </dsp:txXfrm>
    </dsp:sp>
    <dsp:sp modelId="{C8752F94-1F68-424F-9AD4-080BD4C77C81}">
      <dsp:nvSpPr>
        <dsp:cNvPr id="0" name=""/>
        <dsp:cNvSpPr/>
      </dsp:nvSpPr>
      <dsp:spPr>
        <a:xfrm>
          <a:off x="0" y="2597428"/>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Muscle weakness</a:t>
          </a:r>
        </a:p>
      </dsp:txBody>
      <dsp:txXfrm>
        <a:off x="21905" y="2619333"/>
        <a:ext cx="8185790" cy="404914"/>
      </dsp:txXfrm>
    </dsp:sp>
    <dsp:sp modelId="{631677F1-2517-144F-B3FF-05C82F20C5E0}">
      <dsp:nvSpPr>
        <dsp:cNvPr id="0" name=""/>
        <dsp:cNvSpPr/>
      </dsp:nvSpPr>
      <dsp:spPr>
        <a:xfrm>
          <a:off x="0" y="3060313"/>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Gastric dilatation/rupture</a:t>
          </a:r>
        </a:p>
      </dsp:txBody>
      <dsp:txXfrm>
        <a:off x="21905" y="3082218"/>
        <a:ext cx="8185790" cy="404914"/>
      </dsp:txXfrm>
    </dsp:sp>
    <dsp:sp modelId="{2F3A0A38-897D-3845-AC86-61BBB9693DAE}">
      <dsp:nvSpPr>
        <dsp:cNvPr id="0" name=""/>
        <dsp:cNvSpPr/>
      </dsp:nvSpPr>
      <dsp:spPr>
        <a:xfrm>
          <a:off x="0" y="3523199"/>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Hypokalemia, hyponatremia</a:t>
          </a:r>
        </a:p>
      </dsp:txBody>
      <dsp:txXfrm>
        <a:off x="21905" y="3545104"/>
        <a:ext cx="8185790" cy="404914"/>
      </dsp:txXfrm>
    </dsp:sp>
    <dsp:sp modelId="{1F4CA97B-6794-D84B-85F4-7C173410165E}">
      <dsp:nvSpPr>
        <dsp:cNvPr id="0" name=""/>
        <dsp:cNvSpPr/>
      </dsp:nvSpPr>
      <dsp:spPr>
        <a:xfrm>
          <a:off x="0" y="3986085"/>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EKG changes/Cardiac dysrhythmias</a:t>
          </a:r>
        </a:p>
      </dsp:txBody>
      <dsp:txXfrm>
        <a:off x="21905" y="4007990"/>
        <a:ext cx="8185790" cy="404914"/>
      </dsp:txXfrm>
    </dsp:sp>
    <dsp:sp modelId="{C9ADA3C8-410E-874D-9BA4-B895EB925DA3}">
      <dsp:nvSpPr>
        <dsp:cNvPr id="0" name=""/>
        <dsp:cNvSpPr/>
      </dsp:nvSpPr>
      <dsp:spPr>
        <a:xfrm>
          <a:off x="0" y="4448970"/>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Cardiomyopathy (Ipecac toxicity/chronic use)</a:t>
          </a:r>
        </a:p>
      </dsp:txBody>
      <dsp:txXfrm>
        <a:off x="21905" y="4470875"/>
        <a:ext cx="8185790" cy="404914"/>
      </dsp:txXfrm>
    </dsp:sp>
    <dsp:sp modelId="{0EFB7D95-353A-484B-9DFD-D0684DAA20D1}">
      <dsp:nvSpPr>
        <dsp:cNvPr id="0" name=""/>
        <dsp:cNvSpPr/>
      </dsp:nvSpPr>
      <dsp:spPr>
        <a:xfrm>
          <a:off x="0" y="4911856"/>
          <a:ext cx="8229600" cy="4487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Dehydration</a:t>
          </a:r>
        </a:p>
      </dsp:txBody>
      <dsp:txXfrm>
        <a:off x="21905" y="4933761"/>
        <a:ext cx="8185790" cy="4049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E17CE-B925-BB4D-8CD7-A6FE31DDB66A}">
      <dsp:nvSpPr>
        <dsp:cNvPr id="0" name=""/>
        <dsp:cNvSpPr/>
      </dsp:nvSpPr>
      <dsp:spPr>
        <a:xfrm>
          <a:off x="0" y="552"/>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24B30-AE1A-0D4A-B1A1-641BD03F1B7D}">
      <dsp:nvSpPr>
        <dsp:cNvPr id="0" name=""/>
        <dsp:cNvSpPr/>
      </dsp:nvSpPr>
      <dsp:spPr>
        <a:xfrm>
          <a:off x="0" y="55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Electrolytes in balance</a:t>
          </a:r>
        </a:p>
      </dsp:txBody>
      <dsp:txXfrm>
        <a:off x="0" y="552"/>
        <a:ext cx="8229600" cy="646408"/>
      </dsp:txXfrm>
    </dsp:sp>
    <dsp:sp modelId="{F6A939DD-9C88-2C4B-B396-00D9E461C055}">
      <dsp:nvSpPr>
        <dsp:cNvPr id="0" name=""/>
        <dsp:cNvSpPr/>
      </dsp:nvSpPr>
      <dsp:spPr>
        <a:xfrm>
          <a:off x="0" y="646960"/>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14907-ACD8-BA4B-9AAD-ED7D47075A47}">
      <dsp:nvSpPr>
        <dsp:cNvPr id="0" name=""/>
        <dsp:cNvSpPr/>
      </dsp:nvSpPr>
      <dsp:spPr>
        <a:xfrm>
          <a:off x="0" y="646960"/>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Improved cardiac output</a:t>
          </a:r>
        </a:p>
      </dsp:txBody>
      <dsp:txXfrm>
        <a:off x="0" y="646960"/>
        <a:ext cx="8229600" cy="646408"/>
      </dsp:txXfrm>
    </dsp:sp>
    <dsp:sp modelId="{7254F523-18CE-CF48-891E-8AC431D71931}">
      <dsp:nvSpPr>
        <dsp:cNvPr id="0" name=""/>
        <dsp:cNvSpPr/>
      </dsp:nvSpPr>
      <dsp:spPr>
        <a:xfrm>
          <a:off x="0" y="1293369"/>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ADC8F-C22F-EA47-8237-35F2D0013433}">
      <dsp:nvSpPr>
        <dsp:cNvPr id="0" name=""/>
        <dsp:cNvSpPr/>
      </dsp:nvSpPr>
      <dsp:spPr>
        <a:xfrm>
          <a:off x="0" y="1293369"/>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Refrain from binge-purge behaviors</a:t>
          </a:r>
        </a:p>
      </dsp:txBody>
      <dsp:txXfrm>
        <a:off x="0" y="1293369"/>
        <a:ext cx="8229600" cy="646408"/>
      </dsp:txXfrm>
    </dsp:sp>
    <dsp:sp modelId="{EC0E94A3-9CCF-4F48-86EC-FB1BBBD54FAE}">
      <dsp:nvSpPr>
        <dsp:cNvPr id="0" name=""/>
        <dsp:cNvSpPr/>
      </dsp:nvSpPr>
      <dsp:spPr>
        <a:xfrm>
          <a:off x="0" y="1939777"/>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7F71-542A-A043-ABDE-277ED83B0F73}">
      <dsp:nvSpPr>
        <dsp:cNvPr id="0" name=""/>
        <dsp:cNvSpPr/>
      </dsp:nvSpPr>
      <dsp:spPr>
        <a:xfrm>
          <a:off x="0" y="1939777"/>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Demonstrate two new skills for managing anxiety </a:t>
          </a:r>
        </a:p>
      </dsp:txBody>
      <dsp:txXfrm>
        <a:off x="0" y="1939777"/>
        <a:ext cx="8229600" cy="646408"/>
      </dsp:txXfrm>
    </dsp:sp>
    <dsp:sp modelId="{9D8CAED2-3A77-E046-9352-673D99D5AA43}">
      <dsp:nvSpPr>
        <dsp:cNvPr id="0" name=""/>
        <dsp:cNvSpPr/>
      </dsp:nvSpPr>
      <dsp:spPr>
        <a:xfrm>
          <a:off x="0" y="2586185"/>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D3F2D-815E-8F48-93B5-392B709D6838}">
      <dsp:nvSpPr>
        <dsp:cNvPr id="0" name=""/>
        <dsp:cNvSpPr/>
      </dsp:nvSpPr>
      <dsp:spPr>
        <a:xfrm>
          <a:off x="0" y="2586185"/>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Be free of self-directed harm</a:t>
          </a:r>
        </a:p>
      </dsp:txBody>
      <dsp:txXfrm>
        <a:off x="0" y="2586185"/>
        <a:ext cx="8229600" cy="646408"/>
      </dsp:txXfrm>
    </dsp:sp>
    <dsp:sp modelId="{3CF7BC38-33AA-0A4D-A0D1-9CF8CDCB6E88}">
      <dsp:nvSpPr>
        <dsp:cNvPr id="0" name=""/>
        <dsp:cNvSpPr/>
      </dsp:nvSpPr>
      <dsp:spPr>
        <a:xfrm>
          <a:off x="0" y="3232593"/>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A2C6E-44B7-BE44-A5D8-FFA4D94663B0}">
      <dsp:nvSpPr>
        <dsp:cNvPr id="0" name=""/>
        <dsp:cNvSpPr/>
      </dsp:nvSpPr>
      <dsp:spPr>
        <a:xfrm>
          <a:off x="0" y="3232593"/>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Express feelings in a nonfood-related way</a:t>
          </a:r>
        </a:p>
      </dsp:txBody>
      <dsp:txXfrm>
        <a:off x="0" y="3232593"/>
        <a:ext cx="8229600" cy="646408"/>
      </dsp:txXfrm>
    </dsp:sp>
    <dsp:sp modelId="{32BBC667-9F89-0440-94F1-EAABEB5CF44F}">
      <dsp:nvSpPr>
        <dsp:cNvPr id="0" name=""/>
        <dsp:cNvSpPr/>
      </dsp:nvSpPr>
      <dsp:spPr>
        <a:xfrm>
          <a:off x="0" y="3879002"/>
          <a:ext cx="82296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665CA-D8C0-4D4C-BC8B-E653FFCE8170}">
      <dsp:nvSpPr>
        <dsp:cNvPr id="0" name=""/>
        <dsp:cNvSpPr/>
      </dsp:nvSpPr>
      <dsp:spPr>
        <a:xfrm>
          <a:off x="0" y="3879002"/>
          <a:ext cx="82296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Name two personal strengths</a:t>
          </a:r>
        </a:p>
      </dsp:txBody>
      <dsp:txXfrm>
        <a:off x="0" y="3879002"/>
        <a:ext cx="8229600" cy="6464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7687C-CDC1-774D-8FAB-BA932AA717BE}">
      <dsp:nvSpPr>
        <dsp:cNvPr id="0" name=""/>
        <dsp:cNvSpPr/>
      </dsp:nvSpPr>
      <dsp:spPr>
        <a:xfrm>
          <a:off x="0" y="346302"/>
          <a:ext cx="7290054" cy="21829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437388" rIns="56578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Milieu therapy</a:t>
          </a:r>
        </a:p>
        <a:p>
          <a:pPr marL="457200" lvl="2" indent="-228600" algn="l" defTabSz="977900">
            <a:lnSpc>
              <a:spcPct val="90000"/>
            </a:lnSpc>
            <a:spcBef>
              <a:spcPct val="0"/>
            </a:spcBef>
            <a:spcAft>
              <a:spcPct val="15000"/>
            </a:spcAft>
            <a:buChar char="•"/>
          </a:pPr>
          <a:r>
            <a:rPr lang="en-US" sz="2200" kern="1200"/>
            <a:t>Interrupt binge-purge cycle</a:t>
          </a:r>
        </a:p>
        <a:p>
          <a:pPr marL="457200" lvl="2" indent="-228600" algn="l" defTabSz="977900">
            <a:lnSpc>
              <a:spcPct val="90000"/>
            </a:lnSpc>
            <a:spcBef>
              <a:spcPct val="0"/>
            </a:spcBef>
            <a:spcAft>
              <a:spcPct val="15000"/>
            </a:spcAft>
            <a:buChar char="•"/>
          </a:pPr>
          <a:r>
            <a:rPr lang="en-US" sz="2200" kern="1200" dirty="0"/>
            <a:t>Normalize eating habits</a:t>
          </a:r>
        </a:p>
        <a:p>
          <a:pPr marL="228600" lvl="1" indent="-228600" algn="l" defTabSz="977900">
            <a:lnSpc>
              <a:spcPct val="90000"/>
            </a:lnSpc>
            <a:spcBef>
              <a:spcPct val="0"/>
            </a:spcBef>
            <a:spcAft>
              <a:spcPct val="15000"/>
            </a:spcAft>
            <a:buChar char="•"/>
          </a:pPr>
          <a:r>
            <a:rPr lang="en-US" sz="2200" kern="1200" dirty="0"/>
            <a:t>Therapeutic communication</a:t>
          </a:r>
        </a:p>
        <a:p>
          <a:pPr marL="228600" lvl="1" indent="-228600" algn="l" defTabSz="977900">
            <a:lnSpc>
              <a:spcPct val="90000"/>
            </a:lnSpc>
            <a:spcBef>
              <a:spcPct val="0"/>
            </a:spcBef>
            <a:spcAft>
              <a:spcPct val="15000"/>
            </a:spcAft>
            <a:buChar char="•"/>
          </a:pPr>
          <a:r>
            <a:rPr lang="en-US" sz="2200" kern="1200"/>
            <a:t>Health teaching</a:t>
          </a:r>
        </a:p>
      </dsp:txBody>
      <dsp:txXfrm>
        <a:off x="0" y="346302"/>
        <a:ext cx="7290054" cy="2182950"/>
      </dsp:txXfrm>
    </dsp:sp>
    <dsp:sp modelId="{D6685568-A609-CA4C-8492-5EF2AB149601}">
      <dsp:nvSpPr>
        <dsp:cNvPr id="0" name=""/>
        <dsp:cNvSpPr/>
      </dsp:nvSpPr>
      <dsp:spPr>
        <a:xfrm>
          <a:off x="364502" y="36342"/>
          <a:ext cx="5103037"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77900">
            <a:lnSpc>
              <a:spcPct val="90000"/>
            </a:lnSpc>
            <a:spcBef>
              <a:spcPct val="0"/>
            </a:spcBef>
            <a:spcAft>
              <a:spcPct val="35000"/>
            </a:spcAft>
            <a:buNone/>
          </a:pPr>
          <a:r>
            <a:rPr lang="en-US" sz="2200" kern="1200" dirty="0"/>
            <a:t>Acute phase/basic level intervention</a:t>
          </a:r>
        </a:p>
      </dsp:txBody>
      <dsp:txXfrm>
        <a:off x="394764" y="66604"/>
        <a:ext cx="5042513" cy="559396"/>
      </dsp:txXfrm>
    </dsp:sp>
    <dsp:sp modelId="{DDA5BC83-717E-874E-A882-1E35CEEA30F9}">
      <dsp:nvSpPr>
        <dsp:cNvPr id="0" name=""/>
        <dsp:cNvSpPr/>
      </dsp:nvSpPr>
      <dsp:spPr>
        <a:xfrm>
          <a:off x="0" y="2952612"/>
          <a:ext cx="7290054" cy="1521449"/>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437388" rIns="56578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Psychotherapy</a:t>
          </a:r>
        </a:p>
        <a:p>
          <a:pPr marL="228600" lvl="1" indent="-228600" algn="l" defTabSz="977900">
            <a:lnSpc>
              <a:spcPct val="90000"/>
            </a:lnSpc>
            <a:spcBef>
              <a:spcPct val="0"/>
            </a:spcBef>
            <a:spcAft>
              <a:spcPct val="15000"/>
            </a:spcAft>
            <a:buChar char="•"/>
          </a:pPr>
          <a:r>
            <a:rPr lang="en-US" sz="2200" kern="1200" dirty="0"/>
            <a:t>Psychopharmacology</a:t>
          </a:r>
        </a:p>
        <a:p>
          <a:pPr marL="457200" lvl="2" indent="-228600" algn="l" defTabSz="977900">
            <a:lnSpc>
              <a:spcPct val="90000"/>
            </a:lnSpc>
            <a:spcBef>
              <a:spcPct val="0"/>
            </a:spcBef>
            <a:spcAft>
              <a:spcPct val="15000"/>
            </a:spcAft>
            <a:buChar char="•"/>
          </a:pPr>
          <a:r>
            <a:rPr lang="en-US" sz="2200" kern="1200" dirty="0"/>
            <a:t>SSRI’s and other antidepressants</a:t>
          </a:r>
        </a:p>
      </dsp:txBody>
      <dsp:txXfrm>
        <a:off x="0" y="2952612"/>
        <a:ext cx="7290054" cy="1521449"/>
      </dsp:txXfrm>
    </dsp:sp>
    <dsp:sp modelId="{54BAECED-F5EE-8146-9515-76E65D39F425}">
      <dsp:nvSpPr>
        <dsp:cNvPr id="0" name=""/>
        <dsp:cNvSpPr/>
      </dsp:nvSpPr>
      <dsp:spPr>
        <a:xfrm>
          <a:off x="364502" y="2642652"/>
          <a:ext cx="5103037" cy="6199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977900">
            <a:lnSpc>
              <a:spcPct val="90000"/>
            </a:lnSpc>
            <a:spcBef>
              <a:spcPct val="0"/>
            </a:spcBef>
            <a:spcAft>
              <a:spcPct val="35000"/>
            </a:spcAft>
            <a:buNone/>
          </a:pPr>
          <a:r>
            <a:rPr lang="en-US" sz="2200" kern="1200" dirty="0"/>
            <a:t>Long-term treatment/advanced practice interventions </a:t>
          </a:r>
        </a:p>
      </dsp:txBody>
      <dsp:txXfrm>
        <a:off x="394764" y="2672914"/>
        <a:ext cx="5042513" cy="559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326D-98A4-3446-A459-2E6BA48ADAAF}">
      <dsp:nvSpPr>
        <dsp:cNvPr id="0" name=""/>
        <dsp:cNvSpPr/>
      </dsp:nvSpPr>
      <dsp:spPr>
        <a:xfrm>
          <a:off x="0" y="837812"/>
          <a:ext cx="4231481" cy="630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CE92C-7FDD-2F4D-AAF1-5703073F21E2}">
      <dsp:nvSpPr>
        <dsp:cNvPr id="0" name=""/>
        <dsp:cNvSpPr/>
      </dsp:nvSpPr>
      <dsp:spPr>
        <a:xfrm>
          <a:off x="211574" y="468812"/>
          <a:ext cx="2962036"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111250">
            <a:lnSpc>
              <a:spcPct val="90000"/>
            </a:lnSpc>
            <a:spcBef>
              <a:spcPct val="0"/>
            </a:spcBef>
            <a:spcAft>
              <a:spcPct val="35000"/>
            </a:spcAft>
            <a:buNone/>
          </a:pPr>
          <a:r>
            <a:rPr lang="en-US" sz="2500" kern="1200"/>
            <a:t>Sensitive to perceptions of others</a:t>
          </a:r>
        </a:p>
      </dsp:txBody>
      <dsp:txXfrm>
        <a:off x="247600" y="504838"/>
        <a:ext cx="2889984" cy="665948"/>
      </dsp:txXfrm>
    </dsp:sp>
    <dsp:sp modelId="{1EF90BC0-B240-6D4C-9A3A-7799A93B0063}">
      <dsp:nvSpPr>
        <dsp:cNvPr id="0" name=""/>
        <dsp:cNvSpPr/>
      </dsp:nvSpPr>
      <dsp:spPr>
        <a:xfrm>
          <a:off x="0" y="1971812"/>
          <a:ext cx="4231481" cy="2480625"/>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8410" tIns="520700" rIns="32841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Shame</a:t>
          </a:r>
        </a:p>
        <a:p>
          <a:pPr marL="228600" lvl="1" indent="-228600" algn="l" defTabSz="1111250">
            <a:lnSpc>
              <a:spcPct val="90000"/>
            </a:lnSpc>
            <a:spcBef>
              <a:spcPct val="0"/>
            </a:spcBef>
            <a:spcAft>
              <a:spcPct val="15000"/>
            </a:spcAft>
            <a:buChar char="•"/>
          </a:pPr>
          <a:r>
            <a:rPr lang="en-US" sz="2500" kern="1200"/>
            <a:t>Out of control</a:t>
          </a:r>
        </a:p>
        <a:p>
          <a:pPr marL="228600" lvl="1" indent="-228600" algn="l" defTabSz="1111250">
            <a:lnSpc>
              <a:spcPct val="90000"/>
            </a:lnSpc>
            <a:spcBef>
              <a:spcPct val="0"/>
            </a:spcBef>
            <a:spcAft>
              <a:spcPct val="15000"/>
            </a:spcAft>
            <a:buChar char="•"/>
          </a:pPr>
          <a:r>
            <a:rPr lang="en-US" sz="2500" kern="1200"/>
            <a:t>Low self-esteem</a:t>
          </a:r>
        </a:p>
        <a:p>
          <a:pPr marL="228600" lvl="1" indent="-228600" algn="l" defTabSz="1111250">
            <a:lnSpc>
              <a:spcPct val="90000"/>
            </a:lnSpc>
            <a:spcBef>
              <a:spcPct val="0"/>
            </a:spcBef>
            <a:spcAft>
              <a:spcPct val="15000"/>
            </a:spcAft>
            <a:buChar char="•"/>
          </a:pPr>
          <a:r>
            <a:rPr lang="en-US" sz="2500" kern="1200"/>
            <a:t>Unworthiness</a:t>
          </a:r>
        </a:p>
        <a:p>
          <a:pPr marL="228600" lvl="1" indent="-228600" algn="l" defTabSz="1111250">
            <a:lnSpc>
              <a:spcPct val="90000"/>
            </a:lnSpc>
            <a:spcBef>
              <a:spcPct val="0"/>
            </a:spcBef>
            <a:spcAft>
              <a:spcPct val="15000"/>
            </a:spcAft>
            <a:buChar char="•"/>
          </a:pPr>
          <a:r>
            <a:rPr lang="en-US" sz="2500" kern="1200"/>
            <a:t>Dysphoria</a:t>
          </a:r>
        </a:p>
      </dsp:txBody>
      <dsp:txXfrm>
        <a:off x="0" y="1971812"/>
        <a:ext cx="4231481" cy="2480625"/>
      </dsp:txXfrm>
    </dsp:sp>
    <dsp:sp modelId="{C4692DAA-6937-8243-8ACF-54024D5BE9DD}">
      <dsp:nvSpPr>
        <dsp:cNvPr id="0" name=""/>
        <dsp:cNvSpPr/>
      </dsp:nvSpPr>
      <dsp:spPr>
        <a:xfrm>
          <a:off x="211574" y="1602812"/>
          <a:ext cx="2962036" cy="7380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111250">
            <a:lnSpc>
              <a:spcPct val="90000"/>
            </a:lnSpc>
            <a:spcBef>
              <a:spcPct val="0"/>
            </a:spcBef>
            <a:spcAft>
              <a:spcPct val="35000"/>
            </a:spcAft>
            <a:buNone/>
          </a:pPr>
          <a:r>
            <a:rPr lang="en-US" sz="2500" kern="1200"/>
            <a:t>May feel</a:t>
          </a:r>
        </a:p>
      </dsp:txBody>
      <dsp:txXfrm>
        <a:off x="247600" y="1638838"/>
        <a:ext cx="2889984" cy="6659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8FEFF-8844-554B-840A-BC94C09F378E}">
      <dsp:nvSpPr>
        <dsp:cNvPr id="0" name=""/>
        <dsp:cNvSpPr/>
      </dsp:nvSpPr>
      <dsp:spPr>
        <a:xfrm>
          <a:off x="0" y="419663"/>
          <a:ext cx="4947047" cy="705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80292-7102-D946-B948-E58319FC7068}">
      <dsp:nvSpPr>
        <dsp:cNvPr id="0" name=""/>
        <dsp:cNvSpPr/>
      </dsp:nvSpPr>
      <dsp:spPr>
        <a:xfrm>
          <a:off x="247352" y="6383"/>
          <a:ext cx="3462932" cy="8265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891" tIns="0" rIns="130891" bIns="0" numCol="1" spcCol="1270" anchor="ctr" anchorCtr="0">
          <a:noAutofit/>
        </a:bodyPr>
        <a:lstStyle/>
        <a:p>
          <a:pPr marL="0" lvl="0" indent="0" algn="l" defTabSz="1244600">
            <a:lnSpc>
              <a:spcPct val="90000"/>
            </a:lnSpc>
            <a:spcBef>
              <a:spcPct val="0"/>
            </a:spcBef>
            <a:spcAft>
              <a:spcPct val="35000"/>
            </a:spcAft>
            <a:buNone/>
          </a:pPr>
          <a:r>
            <a:rPr lang="en-US" sz="2800" kern="1200"/>
            <a:t>Physiologic safety</a:t>
          </a:r>
        </a:p>
      </dsp:txBody>
      <dsp:txXfrm>
        <a:off x="287701" y="46732"/>
        <a:ext cx="3382234" cy="745862"/>
      </dsp:txXfrm>
    </dsp:sp>
    <dsp:sp modelId="{C4D67BF7-47E2-5549-ADB8-BA90B08FB78E}">
      <dsp:nvSpPr>
        <dsp:cNvPr id="0" name=""/>
        <dsp:cNvSpPr/>
      </dsp:nvSpPr>
      <dsp:spPr>
        <a:xfrm>
          <a:off x="0" y="1689743"/>
          <a:ext cx="4947047" cy="705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BF2CC-44E3-A442-86CE-55AE92CBB450}">
      <dsp:nvSpPr>
        <dsp:cNvPr id="0" name=""/>
        <dsp:cNvSpPr/>
      </dsp:nvSpPr>
      <dsp:spPr>
        <a:xfrm>
          <a:off x="247352" y="1276463"/>
          <a:ext cx="3462932" cy="8265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891" tIns="0" rIns="130891" bIns="0" numCol="1" spcCol="1270" anchor="ctr" anchorCtr="0">
          <a:noAutofit/>
        </a:bodyPr>
        <a:lstStyle/>
        <a:p>
          <a:pPr marL="0" lvl="0" indent="0" algn="l" defTabSz="1244600">
            <a:lnSpc>
              <a:spcPct val="90000"/>
            </a:lnSpc>
            <a:spcBef>
              <a:spcPct val="0"/>
            </a:spcBef>
            <a:spcAft>
              <a:spcPct val="35000"/>
            </a:spcAft>
            <a:buNone/>
          </a:pPr>
          <a:r>
            <a:rPr lang="en-US" sz="2800" kern="1200"/>
            <a:t>Impulse self-control</a:t>
          </a:r>
        </a:p>
      </dsp:txBody>
      <dsp:txXfrm>
        <a:off x="287701" y="1316812"/>
        <a:ext cx="3382234" cy="745862"/>
      </dsp:txXfrm>
    </dsp:sp>
    <dsp:sp modelId="{FEABE843-8CC4-9D44-B59B-27E745C7AD7E}">
      <dsp:nvSpPr>
        <dsp:cNvPr id="0" name=""/>
        <dsp:cNvSpPr/>
      </dsp:nvSpPr>
      <dsp:spPr>
        <a:xfrm>
          <a:off x="0" y="2959824"/>
          <a:ext cx="4947047" cy="705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9FA35-B61F-B24D-8032-137F825546B8}">
      <dsp:nvSpPr>
        <dsp:cNvPr id="0" name=""/>
        <dsp:cNvSpPr/>
      </dsp:nvSpPr>
      <dsp:spPr>
        <a:xfrm>
          <a:off x="247352" y="2546544"/>
          <a:ext cx="3462932" cy="8265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891" tIns="0" rIns="130891" bIns="0" numCol="1" spcCol="1270" anchor="ctr" anchorCtr="0">
          <a:noAutofit/>
        </a:bodyPr>
        <a:lstStyle/>
        <a:p>
          <a:pPr marL="0" lvl="0" indent="0" algn="l" defTabSz="1244600">
            <a:lnSpc>
              <a:spcPct val="90000"/>
            </a:lnSpc>
            <a:spcBef>
              <a:spcPct val="0"/>
            </a:spcBef>
            <a:spcAft>
              <a:spcPct val="35000"/>
            </a:spcAft>
            <a:buNone/>
          </a:pPr>
          <a:r>
            <a:rPr lang="en-US" sz="2800" kern="1200"/>
            <a:t>Weight maintenance behavior</a:t>
          </a:r>
        </a:p>
      </dsp:txBody>
      <dsp:txXfrm>
        <a:off x="287701" y="2586893"/>
        <a:ext cx="3382234" cy="745862"/>
      </dsp:txXfrm>
    </dsp:sp>
    <dsp:sp modelId="{D860E74C-D016-A543-8C30-7276ED9D0502}">
      <dsp:nvSpPr>
        <dsp:cNvPr id="0" name=""/>
        <dsp:cNvSpPr/>
      </dsp:nvSpPr>
      <dsp:spPr>
        <a:xfrm>
          <a:off x="0" y="4229904"/>
          <a:ext cx="4947047" cy="705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CE198-A14E-3545-ABC6-6B4A91C482A8}">
      <dsp:nvSpPr>
        <dsp:cNvPr id="0" name=""/>
        <dsp:cNvSpPr/>
      </dsp:nvSpPr>
      <dsp:spPr>
        <a:xfrm>
          <a:off x="247352" y="3816624"/>
          <a:ext cx="3462932" cy="8265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891" tIns="0" rIns="130891" bIns="0" numCol="1" spcCol="1270" anchor="ctr" anchorCtr="0">
          <a:noAutofit/>
        </a:bodyPr>
        <a:lstStyle/>
        <a:p>
          <a:pPr marL="0" lvl="0" indent="0" algn="l" defTabSz="1244600">
            <a:lnSpc>
              <a:spcPct val="90000"/>
            </a:lnSpc>
            <a:spcBef>
              <a:spcPct val="0"/>
            </a:spcBef>
            <a:spcAft>
              <a:spcPct val="35000"/>
            </a:spcAft>
            <a:buNone/>
          </a:pPr>
          <a:r>
            <a:rPr lang="en-US" sz="2800" kern="1200"/>
            <a:t>Hope</a:t>
          </a:r>
        </a:p>
      </dsp:txBody>
      <dsp:txXfrm>
        <a:off x="287701" y="3856973"/>
        <a:ext cx="3382234" cy="7458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BBAD3-B604-3548-B493-7195599DED27}">
      <dsp:nvSpPr>
        <dsp:cNvPr id="0" name=""/>
        <dsp:cNvSpPr/>
      </dsp:nvSpPr>
      <dsp:spPr>
        <a:xfrm>
          <a:off x="0" y="488725"/>
          <a:ext cx="4231481" cy="705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A2B96-A7E9-864B-B6EB-7463A017E50B}">
      <dsp:nvSpPr>
        <dsp:cNvPr id="0" name=""/>
        <dsp:cNvSpPr/>
      </dsp:nvSpPr>
      <dsp:spPr>
        <a:xfrm>
          <a:off x="211574" y="75445"/>
          <a:ext cx="2962036" cy="8265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244600">
            <a:lnSpc>
              <a:spcPct val="90000"/>
            </a:lnSpc>
            <a:spcBef>
              <a:spcPct val="0"/>
            </a:spcBef>
            <a:spcAft>
              <a:spcPct val="35000"/>
            </a:spcAft>
            <a:buNone/>
          </a:pPr>
          <a:r>
            <a:rPr lang="en-US" sz="2800" kern="1200"/>
            <a:t>Epidemiology</a:t>
          </a:r>
        </a:p>
      </dsp:txBody>
      <dsp:txXfrm>
        <a:off x="251923" y="115794"/>
        <a:ext cx="2881338" cy="745862"/>
      </dsp:txXfrm>
    </dsp:sp>
    <dsp:sp modelId="{75CCAB8E-06A7-1B4E-946F-DC12DE591804}">
      <dsp:nvSpPr>
        <dsp:cNvPr id="0" name=""/>
        <dsp:cNvSpPr/>
      </dsp:nvSpPr>
      <dsp:spPr>
        <a:xfrm>
          <a:off x="0" y="1758805"/>
          <a:ext cx="4231481" cy="30870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8410" tIns="583184" rIns="32841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Specific phobia (37%)</a:t>
          </a:r>
        </a:p>
        <a:p>
          <a:pPr marL="285750" lvl="1" indent="-285750" algn="l" defTabSz="1244600">
            <a:lnSpc>
              <a:spcPct val="90000"/>
            </a:lnSpc>
            <a:spcBef>
              <a:spcPct val="0"/>
            </a:spcBef>
            <a:spcAft>
              <a:spcPct val="15000"/>
            </a:spcAft>
            <a:buChar char="•"/>
          </a:pPr>
          <a:r>
            <a:rPr lang="en-US" sz="2800" kern="1200"/>
            <a:t>Social phobia (32%)</a:t>
          </a:r>
        </a:p>
        <a:p>
          <a:pPr marL="285750" lvl="1" indent="-285750" algn="l" defTabSz="1244600">
            <a:lnSpc>
              <a:spcPct val="90000"/>
            </a:lnSpc>
            <a:spcBef>
              <a:spcPct val="0"/>
            </a:spcBef>
            <a:spcAft>
              <a:spcPct val="15000"/>
            </a:spcAft>
            <a:buChar char="•"/>
          </a:pPr>
          <a:r>
            <a:rPr lang="en-US" sz="2800" kern="1200"/>
            <a:t>Post-traumatic stress disorder (26%)</a:t>
          </a:r>
        </a:p>
        <a:p>
          <a:pPr marL="285750" lvl="1" indent="-285750" algn="l" defTabSz="1244600">
            <a:lnSpc>
              <a:spcPct val="90000"/>
            </a:lnSpc>
            <a:spcBef>
              <a:spcPct val="0"/>
            </a:spcBef>
            <a:spcAft>
              <a:spcPct val="15000"/>
            </a:spcAft>
            <a:buChar char="•"/>
          </a:pPr>
          <a:r>
            <a:rPr lang="en-US" sz="2800" kern="1200"/>
            <a:t>Alcohol abuse or dependence (21%)</a:t>
          </a:r>
        </a:p>
      </dsp:txBody>
      <dsp:txXfrm>
        <a:off x="0" y="1758805"/>
        <a:ext cx="4231481" cy="3087000"/>
      </dsp:txXfrm>
    </dsp:sp>
    <dsp:sp modelId="{9764CC4F-8306-ED4B-B0FD-D0E04C633B3A}">
      <dsp:nvSpPr>
        <dsp:cNvPr id="0" name=""/>
        <dsp:cNvSpPr/>
      </dsp:nvSpPr>
      <dsp:spPr>
        <a:xfrm>
          <a:off x="211574" y="1345525"/>
          <a:ext cx="2962036" cy="82656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244600">
            <a:lnSpc>
              <a:spcPct val="90000"/>
            </a:lnSpc>
            <a:spcBef>
              <a:spcPct val="0"/>
            </a:spcBef>
            <a:spcAft>
              <a:spcPct val="35000"/>
            </a:spcAft>
            <a:buNone/>
          </a:pPr>
          <a:r>
            <a:rPr lang="en-US" sz="2800" kern="1200"/>
            <a:t>Comorbidity</a:t>
          </a:r>
        </a:p>
      </dsp:txBody>
      <dsp:txXfrm>
        <a:off x="251923" y="1385874"/>
        <a:ext cx="2881338"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8ACA8-E736-6A48-9299-BBA5A560A30B}">
      <dsp:nvSpPr>
        <dsp:cNvPr id="0" name=""/>
        <dsp:cNvSpPr/>
      </dsp:nvSpPr>
      <dsp:spPr>
        <a:xfrm>
          <a:off x="0" y="15646"/>
          <a:ext cx="4692649" cy="5475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DSM-5 Criteria includes:</a:t>
          </a:r>
        </a:p>
      </dsp:txBody>
      <dsp:txXfrm>
        <a:off x="26730" y="42376"/>
        <a:ext cx="4639189" cy="494099"/>
      </dsp:txXfrm>
    </dsp:sp>
    <dsp:sp modelId="{D50F67E3-392A-7941-8751-CC7A6CEADAA7}">
      <dsp:nvSpPr>
        <dsp:cNvPr id="0" name=""/>
        <dsp:cNvSpPr/>
      </dsp:nvSpPr>
      <dsp:spPr>
        <a:xfrm>
          <a:off x="0" y="563206"/>
          <a:ext cx="4692649"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Restricting energy intake to below requirements</a:t>
          </a:r>
        </a:p>
        <a:p>
          <a:pPr marL="228600" lvl="1" indent="-228600" algn="l" defTabSz="889000">
            <a:lnSpc>
              <a:spcPct val="90000"/>
            </a:lnSpc>
            <a:spcBef>
              <a:spcPct val="0"/>
            </a:spcBef>
            <a:spcAft>
              <a:spcPct val="20000"/>
            </a:spcAft>
            <a:buChar char="•"/>
          </a:pPr>
          <a:r>
            <a:rPr lang="en-US" sz="2000" kern="1200" dirty="0"/>
            <a:t>Significant loss of weight and malnourishment</a:t>
          </a:r>
        </a:p>
        <a:p>
          <a:pPr marL="228600" lvl="1" indent="-228600" algn="l" defTabSz="889000">
            <a:lnSpc>
              <a:spcPct val="90000"/>
            </a:lnSpc>
            <a:spcBef>
              <a:spcPct val="0"/>
            </a:spcBef>
            <a:spcAft>
              <a:spcPct val="20000"/>
            </a:spcAft>
            <a:buChar char="•"/>
          </a:pPr>
          <a:r>
            <a:rPr lang="en-US" sz="2000" kern="1200" dirty="0"/>
            <a:t>Intense fear of weight gain or persistent interference with weight gain</a:t>
          </a:r>
        </a:p>
        <a:p>
          <a:pPr marL="228600" lvl="1" indent="-228600" algn="l" defTabSz="889000">
            <a:lnSpc>
              <a:spcPct val="90000"/>
            </a:lnSpc>
            <a:spcBef>
              <a:spcPct val="0"/>
            </a:spcBef>
            <a:spcAft>
              <a:spcPct val="20000"/>
            </a:spcAft>
            <a:buChar char="•"/>
          </a:pPr>
          <a:r>
            <a:rPr lang="en-US" sz="2000" kern="1200" dirty="0"/>
            <a:t>Disturbance of body image</a:t>
          </a:r>
        </a:p>
        <a:p>
          <a:pPr marL="228600" lvl="1" indent="-228600" algn="l" defTabSz="889000">
            <a:lnSpc>
              <a:spcPct val="90000"/>
            </a:lnSpc>
            <a:spcBef>
              <a:spcPct val="0"/>
            </a:spcBef>
            <a:spcAft>
              <a:spcPct val="20000"/>
            </a:spcAft>
            <a:buChar char="•"/>
          </a:pPr>
          <a:r>
            <a:rPr lang="en-US" sz="2000" kern="1200" dirty="0"/>
            <a:t>Self-evaluation linked to body weight or shape</a:t>
          </a:r>
        </a:p>
      </dsp:txBody>
      <dsp:txXfrm>
        <a:off x="0" y="563206"/>
        <a:ext cx="4692649" cy="2533680"/>
      </dsp:txXfrm>
    </dsp:sp>
    <dsp:sp modelId="{8B91D464-B077-F147-B7CB-4749D526861A}">
      <dsp:nvSpPr>
        <dsp:cNvPr id="0" name=""/>
        <dsp:cNvSpPr/>
      </dsp:nvSpPr>
      <dsp:spPr>
        <a:xfrm>
          <a:off x="0" y="3096886"/>
          <a:ext cx="4692649" cy="54755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Restricting type</a:t>
          </a:r>
        </a:p>
      </dsp:txBody>
      <dsp:txXfrm>
        <a:off x="26730" y="3123616"/>
        <a:ext cx="4639189" cy="494099"/>
      </dsp:txXfrm>
    </dsp:sp>
    <dsp:sp modelId="{C3CA2AB2-901B-4047-B204-E4C8A279A987}">
      <dsp:nvSpPr>
        <dsp:cNvPr id="0" name=""/>
        <dsp:cNvSpPr/>
      </dsp:nvSpPr>
      <dsp:spPr>
        <a:xfrm>
          <a:off x="0" y="3644446"/>
          <a:ext cx="469264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During the last 3 months, the individual has </a:t>
          </a:r>
          <a:r>
            <a:rPr lang="en-US" sz="1900" b="1" i="1" kern="1200" dirty="0"/>
            <a:t>not</a:t>
          </a:r>
          <a:r>
            <a:rPr lang="en-US" sz="1900" kern="1200" dirty="0"/>
            <a:t> engaged in recurrent episodes of binge-eating or purging behavior </a:t>
          </a:r>
        </a:p>
      </dsp:txBody>
      <dsp:txXfrm>
        <a:off x="0" y="3644446"/>
        <a:ext cx="4692649" cy="782460"/>
      </dsp:txXfrm>
    </dsp:sp>
    <dsp:sp modelId="{E8E1E347-DC44-C74C-93B5-C243873FF8BD}">
      <dsp:nvSpPr>
        <dsp:cNvPr id="0" name=""/>
        <dsp:cNvSpPr/>
      </dsp:nvSpPr>
      <dsp:spPr>
        <a:xfrm>
          <a:off x="0" y="4426906"/>
          <a:ext cx="4692649" cy="54755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Binge-eating/purging type</a:t>
          </a:r>
        </a:p>
      </dsp:txBody>
      <dsp:txXfrm>
        <a:off x="26730" y="4453636"/>
        <a:ext cx="4639189" cy="494099"/>
      </dsp:txXfrm>
    </dsp:sp>
    <dsp:sp modelId="{E76E9DEF-2152-694D-8FFC-28B432DA62A2}">
      <dsp:nvSpPr>
        <dsp:cNvPr id="0" name=""/>
        <dsp:cNvSpPr/>
      </dsp:nvSpPr>
      <dsp:spPr>
        <a:xfrm>
          <a:off x="0" y="4974466"/>
          <a:ext cx="4692649"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9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During the last 3 months, the individual has engaged in recurrent episodes of binge-eating or purging behavior </a:t>
          </a:r>
        </a:p>
      </dsp:txBody>
      <dsp:txXfrm>
        <a:off x="0" y="4974466"/>
        <a:ext cx="4692649" cy="7824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F3CB-4EE1-4428-9CE7-D2A63EA2A25A}">
      <dsp:nvSpPr>
        <dsp:cNvPr id="0" name=""/>
        <dsp:cNvSpPr/>
      </dsp:nvSpPr>
      <dsp:spPr>
        <a:xfrm>
          <a:off x="711941" y="904970"/>
          <a:ext cx="760429" cy="760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E03912-7D15-413D-808D-771792E809B0}">
      <dsp:nvSpPr>
        <dsp:cNvPr id="0" name=""/>
        <dsp:cNvSpPr/>
      </dsp:nvSpPr>
      <dsp:spPr>
        <a:xfrm>
          <a:off x="5827"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Biological factors</a:t>
          </a:r>
        </a:p>
      </dsp:txBody>
      <dsp:txXfrm>
        <a:off x="5827" y="1761617"/>
        <a:ext cx="2172656" cy="600875"/>
      </dsp:txXfrm>
    </dsp:sp>
    <dsp:sp modelId="{4C695AD2-6CD7-4E24-A30E-793D6181A865}">
      <dsp:nvSpPr>
        <dsp:cNvPr id="0" name=""/>
        <dsp:cNvSpPr/>
      </dsp:nvSpPr>
      <dsp:spPr>
        <a:xfrm>
          <a:off x="5827"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Clr>
              <a:schemeClr val="tx1"/>
            </a:buClr>
            <a:buFont typeface="Courier New" panose="02070309020205020404" pitchFamily="49" charset="0"/>
            <a:buNone/>
          </a:pPr>
          <a:r>
            <a:rPr lang="en-US" sz="2400" kern="1200" dirty="0"/>
            <a:t>Genetics	</a:t>
          </a:r>
        </a:p>
        <a:p>
          <a:pPr marL="0" lvl="0" indent="0" algn="ctr" defTabSz="1066800">
            <a:lnSpc>
              <a:spcPct val="90000"/>
            </a:lnSpc>
            <a:spcBef>
              <a:spcPct val="0"/>
            </a:spcBef>
            <a:spcAft>
              <a:spcPct val="35000"/>
            </a:spcAft>
            <a:buClr>
              <a:schemeClr val="tx1"/>
            </a:buClr>
            <a:buFont typeface="Courier New" panose="02070309020205020404" pitchFamily="49" charset="0"/>
            <a:buNone/>
          </a:pPr>
          <a:r>
            <a:rPr lang="en-US" sz="2400" kern="1200" dirty="0"/>
            <a:t>Neurobiological</a:t>
          </a:r>
        </a:p>
      </dsp:txBody>
      <dsp:txXfrm>
        <a:off x="5827" y="2407245"/>
        <a:ext cx="2172656" cy="735347"/>
      </dsp:txXfrm>
    </dsp:sp>
    <dsp:sp modelId="{26E03673-4C6A-4E0F-B90C-C2E0D70668C7}">
      <dsp:nvSpPr>
        <dsp:cNvPr id="0" name=""/>
        <dsp:cNvSpPr/>
      </dsp:nvSpPr>
      <dsp:spPr>
        <a:xfrm>
          <a:off x="3264812" y="904970"/>
          <a:ext cx="760429" cy="760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67E17C-2858-45BD-8FD8-ACEB2500354F}">
      <dsp:nvSpPr>
        <dsp:cNvPr id="0" name=""/>
        <dsp:cNvSpPr/>
      </dsp:nvSpPr>
      <dsp:spPr>
        <a:xfrm>
          <a:off x="2558698"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Cognitive factors</a:t>
          </a:r>
        </a:p>
      </dsp:txBody>
      <dsp:txXfrm>
        <a:off x="2558698" y="1761617"/>
        <a:ext cx="2172656" cy="600875"/>
      </dsp:txXfrm>
    </dsp:sp>
    <dsp:sp modelId="{4E1A40FD-6DFF-4920-A344-7C5481E77B95}">
      <dsp:nvSpPr>
        <dsp:cNvPr id="0" name=""/>
        <dsp:cNvSpPr/>
      </dsp:nvSpPr>
      <dsp:spPr>
        <a:xfrm>
          <a:off x="2558698"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sp>
    <dsp:sp modelId="{27BC6EBF-A5F3-49BB-9178-5E744DD10C65}">
      <dsp:nvSpPr>
        <dsp:cNvPr id="0" name=""/>
        <dsp:cNvSpPr/>
      </dsp:nvSpPr>
      <dsp:spPr>
        <a:xfrm>
          <a:off x="5817683" y="904970"/>
          <a:ext cx="760429" cy="760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BB851-C4A8-418E-A1C0-E072D8496C3C}">
      <dsp:nvSpPr>
        <dsp:cNvPr id="0" name=""/>
        <dsp:cNvSpPr/>
      </dsp:nvSpPr>
      <dsp:spPr>
        <a:xfrm>
          <a:off x="5111569"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Environmental factors</a:t>
          </a:r>
        </a:p>
      </dsp:txBody>
      <dsp:txXfrm>
        <a:off x="5111569" y="1761617"/>
        <a:ext cx="2172656" cy="600875"/>
      </dsp:txXfrm>
    </dsp:sp>
    <dsp:sp modelId="{C8B87224-41B3-4AFB-B48D-D8DC7A557D5A}">
      <dsp:nvSpPr>
        <dsp:cNvPr id="0" name=""/>
        <dsp:cNvSpPr/>
      </dsp:nvSpPr>
      <dsp:spPr>
        <a:xfrm>
          <a:off x="5111569"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7504E-527A-0446-8C85-D5CCBABC21DB}">
      <dsp:nvSpPr>
        <dsp:cNvPr id="0" name=""/>
        <dsp:cNvSpPr/>
      </dsp:nvSpPr>
      <dsp:spPr>
        <a:xfrm>
          <a:off x="0" y="442872"/>
          <a:ext cx="7290054" cy="15435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789" tIns="583184" rIns="565789"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General assessment</a:t>
          </a:r>
        </a:p>
        <a:p>
          <a:pPr marL="285750" lvl="1" indent="-285750" algn="l" defTabSz="1244600">
            <a:lnSpc>
              <a:spcPct val="90000"/>
            </a:lnSpc>
            <a:spcBef>
              <a:spcPct val="0"/>
            </a:spcBef>
            <a:spcAft>
              <a:spcPct val="15000"/>
            </a:spcAft>
            <a:buChar char="•"/>
          </a:pPr>
          <a:r>
            <a:rPr lang="en-US" sz="2800" kern="1200"/>
            <a:t>Self assessment</a:t>
          </a:r>
        </a:p>
      </dsp:txBody>
      <dsp:txXfrm>
        <a:off x="0" y="442872"/>
        <a:ext cx="7290054" cy="1543500"/>
      </dsp:txXfrm>
    </dsp:sp>
    <dsp:sp modelId="{5CB71AB0-38E4-F244-90E8-3ACD5548AE25}">
      <dsp:nvSpPr>
        <dsp:cNvPr id="0" name=""/>
        <dsp:cNvSpPr/>
      </dsp:nvSpPr>
      <dsp:spPr>
        <a:xfrm>
          <a:off x="364502" y="29592"/>
          <a:ext cx="5103037" cy="8265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44600">
            <a:lnSpc>
              <a:spcPct val="90000"/>
            </a:lnSpc>
            <a:spcBef>
              <a:spcPct val="0"/>
            </a:spcBef>
            <a:spcAft>
              <a:spcPct val="35000"/>
            </a:spcAft>
            <a:buNone/>
          </a:pPr>
          <a:r>
            <a:rPr lang="en-US" sz="2800" kern="1200"/>
            <a:t>Assessment</a:t>
          </a:r>
        </a:p>
      </dsp:txBody>
      <dsp:txXfrm>
        <a:off x="404851" y="69941"/>
        <a:ext cx="5022339" cy="745862"/>
      </dsp:txXfrm>
    </dsp:sp>
    <dsp:sp modelId="{CAE226D8-D273-0845-B4A0-452A0CBEE1A0}">
      <dsp:nvSpPr>
        <dsp:cNvPr id="0" name=""/>
        <dsp:cNvSpPr/>
      </dsp:nvSpPr>
      <dsp:spPr>
        <a:xfrm>
          <a:off x="0" y="2550852"/>
          <a:ext cx="7290054" cy="705600"/>
        </a:xfrm>
        <a:prstGeom prst="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sp>
    <dsp:sp modelId="{81D6941A-6DBF-A341-88F7-882EFD7FDC14}">
      <dsp:nvSpPr>
        <dsp:cNvPr id="0" name=""/>
        <dsp:cNvSpPr/>
      </dsp:nvSpPr>
      <dsp:spPr>
        <a:xfrm>
          <a:off x="364502" y="2137572"/>
          <a:ext cx="5103037" cy="82656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44600">
            <a:lnSpc>
              <a:spcPct val="90000"/>
            </a:lnSpc>
            <a:spcBef>
              <a:spcPct val="0"/>
            </a:spcBef>
            <a:spcAft>
              <a:spcPct val="35000"/>
            </a:spcAft>
            <a:buNone/>
          </a:pPr>
          <a:r>
            <a:rPr lang="en-US" sz="2800" kern="1200"/>
            <a:t>Nursing diagnosis</a:t>
          </a:r>
        </a:p>
      </dsp:txBody>
      <dsp:txXfrm>
        <a:off x="404851" y="2177921"/>
        <a:ext cx="5022339" cy="745862"/>
      </dsp:txXfrm>
    </dsp:sp>
    <dsp:sp modelId="{DF88C796-9990-554D-9880-E8D1F9740B2C}">
      <dsp:nvSpPr>
        <dsp:cNvPr id="0" name=""/>
        <dsp:cNvSpPr/>
      </dsp:nvSpPr>
      <dsp:spPr>
        <a:xfrm>
          <a:off x="0" y="3820932"/>
          <a:ext cx="7290054" cy="705600"/>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sp>
    <dsp:sp modelId="{BDC533EF-6CC5-2F4C-89FE-EC60C60EB708}">
      <dsp:nvSpPr>
        <dsp:cNvPr id="0" name=""/>
        <dsp:cNvSpPr/>
      </dsp:nvSpPr>
      <dsp:spPr>
        <a:xfrm>
          <a:off x="364502" y="3407652"/>
          <a:ext cx="5103037" cy="82656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3" tIns="0" rIns="192883" bIns="0" numCol="1" spcCol="1270" anchor="ctr" anchorCtr="0">
          <a:noAutofit/>
        </a:bodyPr>
        <a:lstStyle/>
        <a:p>
          <a:pPr marL="0" lvl="0" indent="0" algn="l" defTabSz="1244600">
            <a:lnSpc>
              <a:spcPct val="90000"/>
            </a:lnSpc>
            <a:spcBef>
              <a:spcPct val="0"/>
            </a:spcBef>
            <a:spcAft>
              <a:spcPct val="35000"/>
            </a:spcAft>
            <a:buNone/>
          </a:pPr>
          <a:r>
            <a:rPr lang="en-US" sz="2800" kern="1200"/>
            <a:t>Outcomes identification</a:t>
          </a:r>
        </a:p>
      </dsp:txBody>
      <dsp:txXfrm>
        <a:off x="404851" y="3448001"/>
        <a:ext cx="5022339" cy="7458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47367-E6EC-1E42-8ACE-2ADD5E967D82}">
      <dsp:nvSpPr>
        <dsp:cNvPr id="0" name=""/>
        <dsp:cNvSpPr/>
      </dsp:nvSpPr>
      <dsp:spPr>
        <a:xfrm>
          <a:off x="0" y="180"/>
          <a:ext cx="822960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Planning: Balanced intake &amp; healthy movement</a:t>
          </a:r>
        </a:p>
      </dsp:txBody>
      <dsp:txXfrm>
        <a:off x="33412" y="33592"/>
        <a:ext cx="8162776" cy="617626"/>
      </dsp:txXfrm>
    </dsp:sp>
    <dsp:sp modelId="{F3784596-1828-1241-A698-D9CE7CB4CFE5}">
      <dsp:nvSpPr>
        <dsp:cNvPr id="0" name=""/>
        <dsp:cNvSpPr/>
      </dsp:nvSpPr>
      <dsp:spPr>
        <a:xfrm>
          <a:off x="0" y="771030"/>
          <a:ext cx="822960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Implementation</a:t>
          </a:r>
        </a:p>
      </dsp:txBody>
      <dsp:txXfrm>
        <a:off x="33412" y="804442"/>
        <a:ext cx="8162776" cy="617626"/>
      </dsp:txXfrm>
    </dsp:sp>
    <dsp:sp modelId="{8098F1D0-84E4-A949-9A40-02035A6CCF94}">
      <dsp:nvSpPr>
        <dsp:cNvPr id="0" name=""/>
        <dsp:cNvSpPr/>
      </dsp:nvSpPr>
      <dsp:spPr>
        <a:xfrm>
          <a:off x="0" y="1455480"/>
          <a:ext cx="8229600"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Avoid judgmental language: binge eating is </a:t>
          </a:r>
          <a:r>
            <a:rPr lang="en-US" sz="2300" b="1" i="1" kern="1200"/>
            <a:t>not about food, </a:t>
          </a:r>
          <a:r>
            <a:rPr lang="en-US" sz="2300" kern="1200"/>
            <a:t>but about </a:t>
          </a:r>
          <a:r>
            <a:rPr lang="en-US" sz="2300" b="1" i="1" kern="1200"/>
            <a:t>coping with emotion</a:t>
          </a:r>
          <a:endParaRPr lang="en-US" sz="2300" kern="1200"/>
        </a:p>
        <a:p>
          <a:pPr marL="228600" lvl="1" indent="-228600" algn="l" defTabSz="1022350">
            <a:lnSpc>
              <a:spcPct val="90000"/>
            </a:lnSpc>
            <a:spcBef>
              <a:spcPct val="0"/>
            </a:spcBef>
            <a:spcAft>
              <a:spcPct val="20000"/>
            </a:spcAft>
            <a:buChar char="•"/>
          </a:pPr>
          <a:r>
            <a:rPr lang="en-US" sz="2300" kern="1200"/>
            <a:t>Help patient track what events triggered an episode</a:t>
          </a:r>
        </a:p>
        <a:p>
          <a:pPr marL="228600" lvl="1" indent="-228600" algn="l" defTabSz="1022350">
            <a:lnSpc>
              <a:spcPct val="90000"/>
            </a:lnSpc>
            <a:spcBef>
              <a:spcPct val="0"/>
            </a:spcBef>
            <a:spcAft>
              <a:spcPct val="20000"/>
            </a:spcAft>
            <a:buChar char="•"/>
          </a:pPr>
          <a:r>
            <a:rPr lang="en-US" sz="2300" kern="1200"/>
            <a:t>Help patient explore community activities or groups</a:t>
          </a:r>
        </a:p>
        <a:p>
          <a:pPr marL="228600" lvl="1" indent="-228600" algn="l" defTabSz="1022350">
            <a:lnSpc>
              <a:spcPct val="90000"/>
            </a:lnSpc>
            <a:spcBef>
              <a:spcPct val="0"/>
            </a:spcBef>
            <a:spcAft>
              <a:spcPct val="20000"/>
            </a:spcAft>
            <a:buChar char="•"/>
          </a:pPr>
          <a:r>
            <a:rPr lang="en-US" sz="2300" kern="1200"/>
            <a:t>Use incremental approach in goal setting</a:t>
          </a:r>
        </a:p>
        <a:p>
          <a:pPr marL="228600" lvl="1" indent="-228600" algn="l" defTabSz="1022350">
            <a:lnSpc>
              <a:spcPct val="90000"/>
            </a:lnSpc>
            <a:spcBef>
              <a:spcPct val="0"/>
            </a:spcBef>
            <a:spcAft>
              <a:spcPct val="20000"/>
            </a:spcAft>
            <a:buChar char="•"/>
          </a:pPr>
          <a:r>
            <a:rPr lang="en-US" sz="2300" kern="1200"/>
            <a:t>Health teaching and health promotion</a:t>
          </a:r>
        </a:p>
      </dsp:txBody>
      <dsp:txXfrm>
        <a:off x="0" y="1455480"/>
        <a:ext cx="8229600" cy="2049300"/>
      </dsp:txXfrm>
    </dsp:sp>
    <dsp:sp modelId="{EA74334C-7C39-9849-8DF4-67425A3E9226}">
      <dsp:nvSpPr>
        <dsp:cNvPr id="0" name=""/>
        <dsp:cNvSpPr/>
      </dsp:nvSpPr>
      <dsp:spPr>
        <a:xfrm>
          <a:off x="0" y="3504781"/>
          <a:ext cx="822960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Evaluation</a:t>
          </a:r>
        </a:p>
      </dsp:txBody>
      <dsp:txXfrm>
        <a:off x="33412" y="3538193"/>
        <a:ext cx="8162776" cy="6176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ADBA-1D23-574D-92FE-72F212203793}">
      <dsp:nvSpPr>
        <dsp:cNvPr id="0" name=""/>
        <dsp:cNvSpPr/>
      </dsp:nvSpPr>
      <dsp:spPr>
        <a:xfrm>
          <a:off x="0" y="488724"/>
          <a:ext cx="4231481" cy="1146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8410" tIns="583184" rIns="32841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Bariatric surgery</a:t>
          </a:r>
        </a:p>
      </dsp:txBody>
      <dsp:txXfrm>
        <a:off x="0" y="488724"/>
        <a:ext cx="4231481" cy="1146600"/>
      </dsp:txXfrm>
    </dsp:sp>
    <dsp:sp modelId="{75A333A8-2E3B-0644-94B1-DDF42D8D9AE3}">
      <dsp:nvSpPr>
        <dsp:cNvPr id="0" name=""/>
        <dsp:cNvSpPr/>
      </dsp:nvSpPr>
      <dsp:spPr>
        <a:xfrm>
          <a:off x="211574" y="75444"/>
          <a:ext cx="2962036" cy="8265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244600">
            <a:lnSpc>
              <a:spcPct val="90000"/>
            </a:lnSpc>
            <a:spcBef>
              <a:spcPct val="0"/>
            </a:spcBef>
            <a:spcAft>
              <a:spcPct val="35000"/>
            </a:spcAft>
            <a:buNone/>
          </a:pPr>
          <a:r>
            <a:rPr lang="en-US" sz="2800" kern="1200"/>
            <a:t>Surgical Interventions</a:t>
          </a:r>
        </a:p>
      </dsp:txBody>
      <dsp:txXfrm>
        <a:off x="251923" y="115793"/>
        <a:ext cx="2881338" cy="745862"/>
      </dsp:txXfrm>
    </dsp:sp>
    <dsp:sp modelId="{9F153D04-BFAC-EF45-9B5F-E8A923B34A96}">
      <dsp:nvSpPr>
        <dsp:cNvPr id="0" name=""/>
        <dsp:cNvSpPr/>
      </dsp:nvSpPr>
      <dsp:spPr>
        <a:xfrm>
          <a:off x="0" y="2199804"/>
          <a:ext cx="4231481" cy="2646000"/>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8410" tIns="583184" rIns="32841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Cognitive-behavioral therapy</a:t>
          </a:r>
        </a:p>
        <a:p>
          <a:pPr marL="285750" lvl="1" indent="-285750" algn="l" defTabSz="1244600">
            <a:lnSpc>
              <a:spcPct val="90000"/>
            </a:lnSpc>
            <a:spcBef>
              <a:spcPct val="0"/>
            </a:spcBef>
            <a:spcAft>
              <a:spcPct val="15000"/>
            </a:spcAft>
            <a:buChar char="•"/>
          </a:pPr>
          <a:r>
            <a:rPr lang="en-US" sz="2800" kern="1200"/>
            <a:t>Dialectical behavior therapy</a:t>
          </a:r>
        </a:p>
        <a:p>
          <a:pPr marL="285750" lvl="1" indent="-285750" algn="l" defTabSz="1244600">
            <a:lnSpc>
              <a:spcPct val="90000"/>
            </a:lnSpc>
            <a:spcBef>
              <a:spcPct val="0"/>
            </a:spcBef>
            <a:spcAft>
              <a:spcPct val="15000"/>
            </a:spcAft>
            <a:buChar char="•"/>
          </a:pPr>
          <a:r>
            <a:rPr lang="en-US" sz="2800" kern="1200"/>
            <a:t>Interpersonal therapy </a:t>
          </a:r>
        </a:p>
      </dsp:txBody>
      <dsp:txXfrm>
        <a:off x="0" y="2199804"/>
        <a:ext cx="4231481" cy="2646000"/>
      </dsp:txXfrm>
    </dsp:sp>
    <dsp:sp modelId="{5BC6B10B-07C6-454C-B1D2-293B0978BAEA}">
      <dsp:nvSpPr>
        <dsp:cNvPr id="0" name=""/>
        <dsp:cNvSpPr/>
      </dsp:nvSpPr>
      <dsp:spPr>
        <a:xfrm>
          <a:off x="211574" y="1786525"/>
          <a:ext cx="2962036" cy="82656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1244600">
            <a:lnSpc>
              <a:spcPct val="90000"/>
            </a:lnSpc>
            <a:spcBef>
              <a:spcPct val="0"/>
            </a:spcBef>
            <a:spcAft>
              <a:spcPct val="35000"/>
            </a:spcAft>
            <a:buNone/>
          </a:pPr>
          <a:r>
            <a:rPr lang="en-US" sz="2800" kern="1200"/>
            <a:t>Psychological Therapies</a:t>
          </a:r>
        </a:p>
      </dsp:txBody>
      <dsp:txXfrm>
        <a:off x="251923" y="1826874"/>
        <a:ext cx="2881338"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202F4-0EF4-B441-B6EA-410BE7D18AA3}">
      <dsp:nvSpPr>
        <dsp:cNvPr id="0" name=""/>
        <dsp:cNvSpPr/>
      </dsp:nvSpPr>
      <dsp:spPr>
        <a:xfrm>
          <a:off x="1181964" y="868"/>
          <a:ext cx="2345774" cy="14074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Bipolar disorder</a:t>
          </a:r>
        </a:p>
      </dsp:txBody>
      <dsp:txXfrm>
        <a:off x="1181964" y="868"/>
        <a:ext cx="2345774" cy="1407464"/>
      </dsp:txXfrm>
    </dsp:sp>
    <dsp:sp modelId="{72C117B8-AD52-5B45-9807-6F871377DE9A}">
      <dsp:nvSpPr>
        <dsp:cNvPr id="0" name=""/>
        <dsp:cNvSpPr/>
      </dsp:nvSpPr>
      <dsp:spPr>
        <a:xfrm>
          <a:off x="3762315" y="868"/>
          <a:ext cx="2345774" cy="14074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Anxiety disorders</a:t>
          </a:r>
        </a:p>
      </dsp:txBody>
      <dsp:txXfrm>
        <a:off x="3762315" y="868"/>
        <a:ext cx="2345774" cy="1407464"/>
      </dsp:txXfrm>
    </dsp:sp>
    <dsp:sp modelId="{CB700DBF-C6FE-5547-B645-AA5C510B6BDE}">
      <dsp:nvSpPr>
        <dsp:cNvPr id="0" name=""/>
        <dsp:cNvSpPr/>
      </dsp:nvSpPr>
      <dsp:spPr>
        <a:xfrm>
          <a:off x="1181964" y="1642910"/>
          <a:ext cx="2345774" cy="140746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Depressive disorders</a:t>
          </a:r>
        </a:p>
      </dsp:txBody>
      <dsp:txXfrm>
        <a:off x="1181964" y="1642910"/>
        <a:ext cx="2345774" cy="1407464"/>
      </dsp:txXfrm>
    </dsp:sp>
    <dsp:sp modelId="{A7485EE8-2067-1442-AD38-ADE7726C8008}">
      <dsp:nvSpPr>
        <dsp:cNvPr id="0" name=""/>
        <dsp:cNvSpPr/>
      </dsp:nvSpPr>
      <dsp:spPr>
        <a:xfrm>
          <a:off x="3762315" y="1642910"/>
          <a:ext cx="2345774" cy="14074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Obsessive-compulsive disorder</a:t>
          </a:r>
        </a:p>
      </dsp:txBody>
      <dsp:txXfrm>
        <a:off x="3762315" y="1642910"/>
        <a:ext cx="2345774" cy="1407464"/>
      </dsp:txXfrm>
    </dsp:sp>
    <dsp:sp modelId="{98ED8788-76F3-9546-8F1C-3B6B3D7A43B2}">
      <dsp:nvSpPr>
        <dsp:cNvPr id="0" name=""/>
        <dsp:cNvSpPr/>
      </dsp:nvSpPr>
      <dsp:spPr>
        <a:xfrm>
          <a:off x="1181964" y="3284952"/>
          <a:ext cx="2345774" cy="140746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Posttraumatic stress disorder (PTSD) and other trauma-related disorders</a:t>
          </a:r>
        </a:p>
      </dsp:txBody>
      <dsp:txXfrm>
        <a:off x="1181964" y="3284952"/>
        <a:ext cx="2345774" cy="1407464"/>
      </dsp:txXfrm>
    </dsp:sp>
    <dsp:sp modelId="{68CFFFB7-097F-FE49-941A-8B042D705353}">
      <dsp:nvSpPr>
        <dsp:cNvPr id="0" name=""/>
        <dsp:cNvSpPr/>
      </dsp:nvSpPr>
      <dsp:spPr>
        <a:xfrm>
          <a:off x="3762315" y="3284952"/>
          <a:ext cx="2345774" cy="14074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Alcohol or substance use disorder </a:t>
          </a:r>
        </a:p>
      </dsp:txBody>
      <dsp:txXfrm>
        <a:off x="3762315" y="3284952"/>
        <a:ext cx="2345774" cy="1407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F3CB-4EE1-4428-9CE7-D2A63EA2A25A}">
      <dsp:nvSpPr>
        <dsp:cNvPr id="0" name=""/>
        <dsp:cNvSpPr/>
      </dsp:nvSpPr>
      <dsp:spPr>
        <a:xfrm>
          <a:off x="711941" y="904970"/>
          <a:ext cx="760429" cy="760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E03912-7D15-413D-808D-771792E809B0}">
      <dsp:nvSpPr>
        <dsp:cNvPr id="0" name=""/>
        <dsp:cNvSpPr/>
      </dsp:nvSpPr>
      <dsp:spPr>
        <a:xfrm>
          <a:off x="5827"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Biological factors</a:t>
          </a:r>
        </a:p>
      </dsp:txBody>
      <dsp:txXfrm>
        <a:off x="5827" y="1761617"/>
        <a:ext cx="2172656" cy="600875"/>
      </dsp:txXfrm>
    </dsp:sp>
    <dsp:sp modelId="{4C695AD2-6CD7-4E24-A30E-793D6181A865}">
      <dsp:nvSpPr>
        <dsp:cNvPr id="0" name=""/>
        <dsp:cNvSpPr/>
      </dsp:nvSpPr>
      <dsp:spPr>
        <a:xfrm>
          <a:off x="5827"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Clr>
              <a:schemeClr val="tx1"/>
            </a:buClr>
            <a:buFont typeface="Courier New" panose="02070309020205020404" pitchFamily="49" charset="0"/>
            <a:buNone/>
          </a:pPr>
          <a:r>
            <a:rPr lang="en-US" sz="2400" kern="1200" dirty="0"/>
            <a:t>Genetics	</a:t>
          </a:r>
        </a:p>
        <a:p>
          <a:pPr marL="0" lvl="0" indent="0" algn="ctr" defTabSz="1066800">
            <a:lnSpc>
              <a:spcPct val="90000"/>
            </a:lnSpc>
            <a:spcBef>
              <a:spcPct val="0"/>
            </a:spcBef>
            <a:spcAft>
              <a:spcPct val="35000"/>
            </a:spcAft>
            <a:buClr>
              <a:schemeClr val="tx1"/>
            </a:buClr>
            <a:buFont typeface="Courier New" panose="02070309020205020404" pitchFamily="49" charset="0"/>
            <a:buNone/>
          </a:pPr>
          <a:r>
            <a:rPr lang="en-US" sz="2400" kern="1200" dirty="0"/>
            <a:t>Neurobiological</a:t>
          </a:r>
        </a:p>
      </dsp:txBody>
      <dsp:txXfrm>
        <a:off x="5827" y="2407245"/>
        <a:ext cx="2172656" cy="735347"/>
      </dsp:txXfrm>
    </dsp:sp>
    <dsp:sp modelId="{26E03673-4C6A-4E0F-B90C-C2E0D70668C7}">
      <dsp:nvSpPr>
        <dsp:cNvPr id="0" name=""/>
        <dsp:cNvSpPr/>
      </dsp:nvSpPr>
      <dsp:spPr>
        <a:xfrm>
          <a:off x="3264812" y="904970"/>
          <a:ext cx="760429" cy="760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67E17C-2858-45BD-8FD8-ACEB2500354F}">
      <dsp:nvSpPr>
        <dsp:cNvPr id="0" name=""/>
        <dsp:cNvSpPr/>
      </dsp:nvSpPr>
      <dsp:spPr>
        <a:xfrm>
          <a:off x="2558698"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Cognitive factors</a:t>
          </a:r>
        </a:p>
      </dsp:txBody>
      <dsp:txXfrm>
        <a:off x="2558698" y="1761617"/>
        <a:ext cx="2172656" cy="600875"/>
      </dsp:txXfrm>
    </dsp:sp>
    <dsp:sp modelId="{4E1A40FD-6DFF-4920-A344-7C5481E77B95}">
      <dsp:nvSpPr>
        <dsp:cNvPr id="0" name=""/>
        <dsp:cNvSpPr/>
      </dsp:nvSpPr>
      <dsp:spPr>
        <a:xfrm>
          <a:off x="2558698"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sp>
    <dsp:sp modelId="{27BC6EBF-A5F3-49BB-9178-5E744DD10C65}">
      <dsp:nvSpPr>
        <dsp:cNvPr id="0" name=""/>
        <dsp:cNvSpPr/>
      </dsp:nvSpPr>
      <dsp:spPr>
        <a:xfrm>
          <a:off x="5817683" y="904970"/>
          <a:ext cx="760429" cy="760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BB851-C4A8-418E-A1C0-E072D8496C3C}">
      <dsp:nvSpPr>
        <dsp:cNvPr id="0" name=""/>
        <dsp:cNvSpPr/>
      </dsp:nvSpPr>
      <dsp:spPr>
        <a:xfrm>
          <a:off x="5111569" y="1761617"/>
          <a:ext cx="2172656" cy="60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Environmental factors</a:t>
          </a:r>
        </a:p>
      </dsp:txBody>
      <dsp:txXfrm>
        <a:off x="5111569" y="1761617"/>
        <a:ext cx="2172656" cy="600875"/>
      </dsp:txXfrm>
    </dsp:sp>
    <dsp:sp modelId="{C8B87224-41B3-4AFB-B48D-D8DC7A557D5A}">
      <dsp:nvSpPr>
        <dsp:cNvPr id="0" name=""/>
        <dsp:cNvSpPr/>
      </dsp:nvSpPr>
      <dsp:spPr>
        <a:xfrm>
          <a:off x="5111569" y="2407245"/>
          <a:ext cx="2172656" cy="73534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3A6D0-659B-ED40-8CAA-359931F680BE}">
      <dsp:nvSpPr>
        <dsp:cNvPr id="0" name=""/>
        <dsp:cNvSpPr/>
      </dsp:nvSpPr>
      <dsp:spPr>
        <a:xfrm>
          <a:off x="0" y="1289"/>
          <a:ext cx="4560690" cy="78604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Terror of gaining weight</a:t>
          </a:r>
        </a:p>
      </dsp:txBody>
      <dsp:txXfrm>
        <a:off x="38372" y="39661"/>
        <a:ext cx="4483946" cy="709304"/>
      </dsp:txXfrm>
    </dsp:sp>
    <dsp:sp modelId="{4BF027DB-3563-584B-9142-3BD58C31B8DB}">
      <dsp:nvSpPr>
        <dsp:cNvPr id="0" name=""/>
        <dsp:cNvSpPr/>
      </dsp:nvSpPr>
      <dsp:spPr>
        <a:xfrm>
          <a:off x="0" y="798362"/>
          <a:ext cx="4560690" cy="786048"/>
        </a:xfrm>
        <a:prstGeom prst="roundRect">
          <a:avLst/>
        </a:prstGeom>
        <a:solidFill>
          <a:schemeClr val="accent5">
            <a:hueOff val="392797"/>
            <a:satOff val="-187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Food preoccupation</a:t>
          </a:r>
        </a:p>
      </dsp:txBody>
      <dsp:txXfrm>
        <a:off x="38372" y="836734"/>
        <a:ext cx="4483946" cy="709304"/>
      </dsp:txXfrm>
    </dsp:sp>
    <dsp:sp modelId="{CDC520F4-F540-BE40-B374-93D3C9161095}">
      <dsp:nvSpPr>
        <dsp:cNvPr id="0" name=""/>
        <dsp:cNvSpPr/>
      </dsp:nvSpPr>
      <dsp:spPr>
        <a:xfrm>
          <a:off x="0" y="1595435"/>
          <a:ext cx="4560690" cy="786048"/>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View self as fat</a:t>
          </a:r>
        </a:p>
      </dsp:txBody>
      <dsp:txXfrm>
        <a:off x="38372" y="1633807"/>
        <a:ext cx="4483946" cy="709304"/>
      </dsp:txXfrm>
    </dsp:sp>
    <dsp:sp modelId="{33501BA6-8042-5D45-90A7-1842945E887C}">
      <dsp:nvSpPr>
        <dsp:cNvPr id="0" name=""/>
        <dsp:cNvSpPr/>
      </dsp:nvSpPr>
      <dsp:spPr>
        <a:xfrm>
          <a:off x="0" y="2392508"/>
          <a:ext cx="4560690" cy="786048"/>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Peculiar food handling habits</a:t>
          </a:r>
        </a:p>
      </dsp:txBody>
      <dsp:txXfrm>
        <a:off x="38372" y="2430880"/>
        <a:ext cx="4483946" cy="709304"/>
      </dsp:txXfrm>
    </dsp:sp>
    <dsp:sp modelId="{39346585-152E-9D4B-97F3-5C4F40DC4164}">
      <dsp:nvSpPr>
        <dsp:cNvPr id="0" name=""/>
        <dsp:cNvSpPr/>
      </dsp:nvSpPr>
      <dsp:spPr>
        <a:xfrm>
          <a:off x="0" y="3189582"/>
          <a:ext cx="4560690" cy="786048"/>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Possible rigorous exercise regimen</a:t>
          </a:r>
        </a:p>
      </dsp:txBody>
      <dsp:txXfrm>
        <a:off x="38372" y="3227954"/>
        <a:ext cx="4483946" cy="709304"/>
      </dsp:txXfrm>
    </dsp:sp>
    <dsp:sp modelId="{7A44221D-737B-A947-8A47-665588F0BC25}">
      <dsp:nvSpPr>
        <dsp:cNvPr id="0" name=""/>
        <dsp:cNvSpPr/>
      </dsp:nvSpPr>
      <dsp:spPr>
        <a:xfrm>
          <a:off x="0" y="3986655"/>
          <a:ext cx="4560690" cy="786048"/>
        </a:xfrm>
        <a:prstGeom prst="roundRect">
          <a:avLst/>
        </a:prstGeom>
        <a:solidFill>
          <a:schemeClr val="accent5">
            <a:hueOff val="1963986"/>
            <a:satOff val="-9392"/>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Possible purging, laxative, diuretics</a:t>
          </a:r>
        </a:p>
      </dsp:txBody>
      <dsp:txXfrm>
        <a:off x="38372" y="4025027"/>
        <a:ext cx="4483946" cy="709304"/>
      </dsp:txXfrm>
    </dsp:sp>
    <dsp:sp modelId="{1AF6D92B-E20D-BD43-BB42-7F21250E3E6A}">
      <dsp:nvSpPr>
        <dsp:cNvPr id="0" name=""/>
        <dsp:cNvSpPr/>
      </dsp:nvSpPr>
      <dsp:spPr>
        <a:xfrm>
          <a:off x="0" y="4783728"/>
          <a:ext cx="4560690" cy="78604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Self-worth judged by weight</a:t>
          </a:r>
        </a:p>
      </dsp:txBody>
      <dsp:txXfrm>
        <a:off x="38372" y="4822100"/>
        <a:ext cx="4483946" cy="709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623B1-864C-2146-BA5A-7F470E3C92BA}">
      <dsp:nvSpPr>
        <dsp:cNvPr id="0" name=""/>
        <dsp:cNvSpPr/>
      </dsp:nvSpPr>
      <dsp:spPr>
        <a:xfrm>
          <a:off x="2677" y="247337"/>
          <a:ext cx="1449560" cy="86973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Low weight</a:t>
          </a:r>
        </a:p>
      </dsp:txBody>
      <dsp:txXfrm>
        <a:off x="2677" y="247337"/>
        <a:ext cx="1449560" cy="869736"/>
      </dsp:txXfrm>
    </dsp:sp>
    <dsp:sp modelId="{C6B177B2-C448-4B44-AFC7-C78C08612D26}">
      <dsp:nvSpPr>
        <dsp:cNvPr id="0" name=""/>
        <dsp:cNvSpPr/>
      </dsp:nvSpPr>
      <dsp:spPr>
        <a:xfrm>
          <a:off x="1597193" y="247337"/>
          <a:ext cx="1449560" cy="869736"/>
        </a:xfrm>
        <a:prstGeom prst="rect">
          <a:avLst/>
        </a:prstGeom>
        <a:solidFill>
          <a:schemeClr val="accent2">
            <a:hueOff val="-69651"/>
            <a:satOff val="79"/>
            <a:lumOff val="1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Amenorrhea</a:t>
          </a:r>
        </a:p>
      </dsp:txBody>
      <dsp:txXfrm>
        <a:off x="1597193" y="247337"/>
        <a:ext cx="1449560" cy="869736"/>
      </dsp:txXfrm>
    </dsp:sp>
    <dsp:sp modelId="{05197860-B19E-AB49-93C0-8D82159CAC4A}">
      <dsp:nvSpPr>
        <dsp:cNvPr id="0" name=""/>
        <dsp:cNvSpPr/>
      </dsp:nvSpPr>
      <dsp:spPr>
        <a:xfrm>
          <a:off x="3191709" y="247337"/>
          <a:ext cx="1449560" cy="869736"/>
        </a:xfrm>
        <a:prstGeom prst="rect">
          <a:avLst/>
        </a:prstGeom>
        <a:solidFill>
          <a:schemeClr val="accent2">
            <a:hueOff val="-139302"/>
            <a:satOff val="157"/>
            <a:lumOff val="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Yellow skin</a:t>
          </a:r>
        </a:p>
      </dsp:txBody>
      <dsp:txXfrm>
        <a:off x="3191709" y="247337"/>
        <a:ext cx="1449560" cy="869736"/>
      </dsp:txXfrm>
    </dsp:sp>
    <dsp:sp modelId="{91051B4F-EA3C-8745-8B34-8BA5FAE65ED7}">
      <dsp:nvSpPr>
        <dsp:cNvPr id="0" name=""/>
        <dsp:cNvSpPr/>
      </dsp:nvSpPr>
      <dsp:spPr>
        <a:xfrm>
          <a:off x="4786225" y="247337"/>
          <a:ext cx="1449560" cy="869736"/>
        </a:xfrm>
        <a:prstGeom prst="rect">
          <a:avLst/>
        </a:prstGeom>
        <a:solidFill>
          <a:schemeClr val="accent2">
            <a:hueOff val="-208954"/>
            <a:satOff val="236"/>
            <a:lumOff val="5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Lanugo</a:t>
          </a:r>
        </a:p>
      </dsp:txBody>
      <dsp:txXfrm>
        <a:off x="4786225" y="247337"/>
        <a:ext cx="1449560" cy="869736"/>
      </dsp:txXfrm>
    </dsp:sp>
    <dsp:sp modelId="{0694C57A-BBFC-C143-B3CA-FF02BCFC7287}">
      <dsp:nvSpPr>
        <dsp:cNvPr id="0" name=""/>
        <dsp:cNvSpPr/>
      </dsp:nvSpPr>
      <dsp:spPr>
        <a:xfrm>
          <a:off x="6380741" y="247337"/>
          <a:ext cx="1449560" cy="869736"/>
        </a:xfrm>
        <a:prstGeom prst="rect">
          <a:avLst/>
        </a:prstGeom>
        <a:solidFill>
          <a:schemeClr val="accent2">
            <a:hueOff val="-278605"/>
            <a:satOff val="314"/>
            <a:lumOff val="7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Cold extremities (acrocyanosis)</a:t>
          </a:r>
        </a:p>
      </dsp:txBody>
      <dsp:txXfrm>
        <a:off x="6380741" y="247337"/>
        <a:ext cx="1449560" cy="869736"/>
      </dsp:txXfrm>
    </dsp:sp>
    <dsp:sp modelId="{AF46EF63-AB59-B340-B852-180797C56323}">
      <dsp:nvSpPr>
        <dsp:cNvPr id="0" name=""/>
        <dsp:cNvSpPr/>
      </dsp:nvSpPr>
      <dsp:spPr>
        <a:xfrm>
          <a:off x="2677" y="1262029"/>
          <a:ext cx="1449560" cy="869736"/>
        </a:xfrm>
        <a:prstGeom prst="rect">
          <a:avLst/>
        </a:prstGeom>
        <a:solidFill>
          <a:schemeClr val="accent2">
            <a:hueOff val="-348256"/>
            <a:satOff val="393"/>
            <a:lumOff val="9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Peripheral edema</a:t>
          </a:r>
        </a:p>
      </dsp:txBody>
      <dsp:txXfrm>
        <a:off x="2677" y="1262029"/>
        <a:ext cx="1449560" cy="869736"/>
      </dsp:txXfrm>
    </dsp:sp>
    <dsp:sp modelId="{28EE753D-3F46-054D-8D1E-4E06A9B48B67}">
      <dsp:nvSpPr>
        <dsp:cNvPr id="0" name=""/>
        <dsp:cNvSpPr/>
      </dsp:nvSpPr>
      <dsp:spPr>
        <a:xfrm>
          <a:off x="1597193" y="1262029"/>
          <a:ext cx="1449560" cy="869736"/>
        </a:xfrm>
        <a:prstGeom prst="rect">
          <a:avLst/>
        </a:prstGeom>
        <a:solidFill>
          <a:schemeClr val="accent2">
            <a:hueOff val="-417907"/>
            <a:satOff val="471"/>
            <a:lumOff val="11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Muscle weakness</a:t>
          </a:r>
        </a:p>
      </dsp:txBody>
      <dsp:txXfrm>
        <a:off x="1597193" y="1262029"/>
        <a:ext cx="1449560" cy="869736"/>
      </dsp:txXfrm>
    </dsp:sp>
    <dsp:sp modelId="{A9C3A9F3-B1A7-6245-8071-624097C531F8}">
      <dsp:nvSpPr>
        <dsp:cNvPr id="0" name=""/>
        <dsp:cNvSpPr/>
      </dsp:nvSpPr>
      <dsp:spPr>
        <a:xfrm>
          <a:off x="3191709" y="1262029"/>
          <a:ext cx="1449560" cy="869736"/>
        </a:xfrm>
        <a:prstGeom prst="rect">
          <a:avLst/>
        </a:prstGeom>
        <a:solidFill>
          <a:schemeClr val="accent2">
            <a:hueOff val="-487558"/>
            <a:satOff val="550"/>
            <a:lumOff val="13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Impaired renal function</a:t>
          </a:r>
        </a:p>
      </dsp:txBody>
      <dsp:txXfrm>
        <a:off x="3191709" y="1262029"/>
        <a:ext cx="1449560" cy="869736"/>
      </dsp:txXfrm>
    </dsp:sp>
    <dsp:sp modelId="{4D78D771-2228-8A42-9CD2-F77669A7A6E5}">
      <dsp:nvSpPr>
        <dsp:cNvPr id="0" name=""/>
        <dsp:cNvSpPr/>
      </dsp:nvSpPr>
      <dsp:spPr>
        <a:xfrm>
          <a:off x="4786225" y="1262029"/>
          <a:ext cx="1449560" cy="869736"/>
        </a:xfrm>
        <a:prstGeom prst="rect">
          <a:avLst/>
        </a:prstGeom>
        <a:solidFill>
          <a:schemeClr val="accent2">
            <a:hueOff val="-557210"/>
            <a:satOff val="628"/>
            <a:lumOff val="14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Hematuria</a:t>
          </a:r>
        </a:p>
      </dsp:txBody>
      <dsp:txXfrm>
        <a:off x="4786225" y="1262029"/>
        <a:ext cx="1449560" cy="869736"/>
      </dsp:txXfrm>
    </dsp:sp>
    <dsp:sp modelId="{69D6252D-145C-0F44-931F-474D3CAAE2B2}">
      <dsp:nvSpPr>
        <dsp:cNvPr id="0" name=""/>
        <dsp:cNvSpPr/>
      </dsp:nvSpPr>
      <dsp:spPr>
        <a:xfrm>
          <a:off x="6380741" y="1262029"/>
          <a:ext cx="1449560" cy="869736"/>
        </a:xfrm>
        <a:prstGeom prst="rect">
          <a:avLst/>
        </a:prstGeom>
        <a:solidFill>
          <a:schemeClr val="accent2">
            <a:hueOff val="-626861"/>
            <a:satOff val="707"/>
            <a:lumOff val="16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Proteinuria</a:t>
          </a:r>
        </a:p>
      </dsp:txBody>
      <dsp:txXfrm>
        <a:off x="6380741" y="1262029"/>
        <a:ext cx="1449560" cy="869736"/>
      </dsp:txXfrm>
    </dsp:sp>
    <dsp:sp modelId="{7FF64DCF-29B0-2146-BB3D-97CDB07147F4}">
      <dsp:nvSpPr>
        <dsp:cNvPr id="0" name=""/>
        <dsp:cNvSpPr/>
      </dsp:nvSpPr>
      <dsp:spPr>
        <a:xfrm>
          <a:off x="2677" y="2276721"/>
          <a:ext cx="1449560" cy="869736"/>
        </a:xfrm>
        <a:prstGeom prst="rect">
          <a:avLst/>
        </a:prstGeom>
        <a:solidFill>
          <a:schemeClr val="accent2">
            <a:hueOff val="-696512"/>
            <a:satOff val="785"/>
            <a:lumOff val="18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Constipation</a:t>
          </a:r>
        </a:p>
      </dsp:txBody>
      <dsp:txXfrm>
        <a:off x="2677" y="2276721"/>
        <a:ext cx="1449560" cy="869736"/>
      </dsp:txXfrm>
    </dsp:sp>
    <dsp:sp modelId="{0578E91F-E07E-B049-AE4F-960BE541AD0E}">
      <dsp:nvSpPr>
        <dsp:cNvPr id="0" name=""/>
        <dsp:cNvSpPr/>
      </dsp:nvSpPr>
      <dsp:spPr>
        <a:xfrm>
          <a:off x="1597193" y="2276721"/>
          <a:ext cx="1449560" cy="869736"/>
        </a:xfrm>
        <a:prstGeom prst="rect">
          <a:avLst/>
        </a:prstGeom>
        <a:solidFill>
          <a:schemeClr val="accent2">
            <a:hueOff val="-766163"/>
            <a:satOff val="864"/>
            <a:lumOff val="20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Low T3/T4</a:t>
          </a:r>
        </a:p>
      </dsp:txBody>
      <dsp:txXfrm>
        <a:off x="1597193" y="2276721"/>
        <a:ext cx="1449560" cy="869736"/>
      </dsp:txXfrm>
    </dsp:sp>
    <dsp:sp modelId="{EFB2AD90-043C-EE41-AC18-7D7562D38942}">
      <dsp:nvSpPr>
        <dsp:cNvPr id="0" name=""/>
        <dsp:cNvSpPr/>
      </dsp:nvSpPr>
      <dsp:spPr>
        <a:xfrm>
          <a:off x="3191709" y="2276721"/>
          <a:ext cx="1449560" cy="869736"/>
        </a:xfrm>
        <a:prstGeom prst="rect">
          <a:avLst/>
        </a:prstGeom>
        <a:solidFill>
          <a:schemeClr val="accent2">
            <a:hueOff val="-835814"/>
            <a:satOff val="942"/>
            <a:lumOff val="22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Hypotension</a:t>
          </a:r>
        </a:p>
      </dsp:txBody>
      <dsp:txXfrm>
        <a:off x="3191709" y="2276721"/>
        <a:ext cx="1449560" cy="869736"/>
      </dsp:txXfrm>
    </dsp:sp>
    <dsp:sp modelId="{C181D12D-414A-EB42-B909-1DA8E36B140E}">
      <dsp:nvSpPr>
        <dsp:cNvPr id="0" name=""/>
        <dsp:cNvSpPr/>
      </dsp:nvSpPr>
      <dsp:spPr>
        <a:xfrm>
          <a:off x="4786225" y="2276721"/>
          <a:ext cx="1449560" cy="869736"/>
        </a:xfrm>
        <a:prstGeom prst="rect">
          <a:avLst/>
        </a:prstGeom>
        <a:solidFill>
          <a:schemeClr val="accent2">
            <a:hueOff val="-905466"/>
            <a:satOff val="1021"/>
            <a:lumOff val="24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Bradycardia</a:t>
          </a:r>
        </a:p>
      </dsp:txBody>
      <dsp:txXfrm>
        <a:off x="4786225" y="2276721"/>
        <a:ext cx="1449560" cy="869736"/>
      </dsp:txXfrm>
    </dsp:sp>
    <dsp:sp modelId="{64BE3D80-93A9-7E4D-A763-413DBD1B8ED5}">
      <dsp:nvSpPr>
        <dsp:cNvPr id="0" name=""/>
        <dsp:cNvSpPr/>
      </dsp:nvSpPr>
      <dsp:spPr>
        <a:xfrm>
          <a:off x="6380741" y="2276721"/>
          <a:ext cx="1449560" cy="869736"/>
        </a:xfrm>
        <a:prstGeom prst="rect">
          <a:avLst/>
        </a:prstGeom>
        <a:solidFill>
          <a:schemeClr val="accent2">
            <a:hueOff val="-975117"/>
            <a:satOff val="1099"/>
            <a:lumOff val="26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Heart failure</a:t>
          </a:r>
        </a:p>
      </dsp:txBody>
      <dsp:txXfrm>
        <a:off x="6380741" y="2276721"/>
        <a:ext cx="1449560" cy="869736"/>
      </dsp:txXfrm>
    </dsp:sp>
    <dsp:sp modelId="{01CF14D3-0D34-244A-BA75-F0F51C995FAD}">
      <dsp:nvSpPr>
        <dsp:cNvPr id="0" name=""/>
        <dsp:cNvSpPr/>
      </dsp:nvSpPr>
      <dsp:spPr>
        <a:xfrm>
          <a:off x="2677" y="3291413"/>
          <a:ext cx="1449560" cy="869736"/>
        </a:xfrm>
        <a:prstGeom prst="rect">
          <a:avLst/>
        </a:prstGeom>
        <a:solidFill>
          <a:schemeClr val="accent2">
            <a:hueOff val="-1044768"/>
            <a:satOff val="1178"/>
            <a:lumOff val="27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Hypokalemia/electrolyte imbalances</a:t>
          </a:r>
        </a:p>
      </dsp:txBody>
      <dsp:txXfrm>
        <a:off x="2677" y="3291413"/>
        <a:ext cx="1449560" cy="869736"/>
      </dsp:txXfrm>
    </dsp:sp>
    <dsp:sp modelId="{6C4ABF3D-4FBE-4141-80AF-DAF134B2E126}">
      <dsp:nvSpPr>
        <dsp:cNvPr id="0" name=""/>
        <dsp:cNvSpPr/>
      </dsp:nvSpPr>
      <dsp:spPr>
        <a:xfrm>
          <a:off x="1597193" y="3291413"/>
          <a:ext cx="1449560" cy="869736"/>
        </a:xfrm>
        <a:prstGeom prst="rect">
          <a:avLst/>
        </a:prstGeom>
        <a:solidFill>
          <a:schemeClr val="accent2">
            <a:hueOff val="-1114419"/>
            <a:satOff val="1256"/>
            <a:lumOff val="29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Prolonged QT interval </a:t>
          </a:r>
        </a:p>
      </dsp:txBody>
      <dsp:txXfrm>
        <a:off x="1597193" y="3291413"/>
        <a:ext cx="1449560" cy="869736"/>
      </dsp:txXfrm>
    </dsp:sp>
    <dsp:sp modelId="{06C34FC6-D3C1-5E47-8C4C-64EA5990FD79}">
      <dsp:nvSpPr>
        <dsp:cNvPr id="0" name=""/>
        <dsp:cNvSpPr/>
      </dsp:nvSpPr>
      <dsp:spPr>
        <a:xfrm>
          <a:off x="3191709" y="3291413"/>
          <a:ext cx="1449560" cy="869736"/>
        </a:xfrm>
        <a:prstGeom prst="rect">
          <a:avLst/>
        </a:prstGeom>
        <a:solidFill>
          <a:schemeClr val="accent2">
            <a:hueOff val="-1184070"/>
            <a:satOff val="1335"/>
            <a:lumOff val="3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Sudden cardiac arrest </a:t>
          </a:r>
        </a:p>
      </dsp:txBody>
      <dsp:txXfrm>
        <a:off x="3191709" y="3291413"/>
        <a:ext cx="1449560" cy="869736"/>
      </dsp:txXfrm>
    </dsp:sp>
    <dsp:sp modelId="{D16B5B34-57FC-954E-AA07-E7E8235FFBE3}">
      <dsp:nvSpPr>
        <dsp:cNvPr id="0" name=""/>
        <dsp:cNvSpPr/>
      </dsp:nvSpPr>
      <dsp:spPr>
        <a:xfrm>
          <a:off x="4786225" y="3291413"/>
          <a:ext cx="1449560" cy="869736"/>
        </a:xfrm>
        <a:prstGeom prst="rect">
          <a:avLst/>
        </a:prstGeom>
        <a:solidFill>
          <a:schemeClr val="accent2">
            <a:hueOff val="-1253722"/>
            <a:satOff val="1413"/>
            <a:lumOff val="33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Pancytopenia</a:t>
          </a:r>
        </a:p>
      </dsp:txBody>
      <dsp:txXfrm>
        <a:off x="4786225" y="3291413"/>
        <a:ext cx="1449560" cy="869736"/>
      </dsp:txXfrm>
    </dsp:sp>
    <dsp:sp modelId="{7451690E-039B-8449-B7F6-8998AD1ED93B}">
      <dsp:nvSpPr>
        <dsp:cNvPr id="0" name=""/>
        <dsp:cNvSpPr/>
      </dsp:nvSpPr>
      <dsp:spPr>
        <a:xfrm>
          <a:off x="6380741" y="3291413"/>
          <a:ext cx="1449560" cy="869736"/>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Decreased bone density</a:t>
          </a:r>
        </a:p>
      </dsp:txBody>
      <dsp:txXfrm>
        <a:off x="6380741" y="3291413"/>
        <a:ext cx="1449560" cy="86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A1135-44A3-BB47-827B-66D53F5F2C0C}">
      <dsp:nvSpPr>
        <dsp:cNvPr id="0" name=""/>
        <dsp:cNvSpPr/>
      </dsp:nvSpPr>
      <dsp:spPr>
        <a:xfrm>
          <a:off x="0" y="2894"/>
          <a:ext cx="469264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E0678-4F15-0D4D-9ABD-7B5394AC802E}">
      <dsp:nvSpPr>
        <dsp:cNvPr id="0" name=""/>
        <dsp:cNvSpPr/>
      </dsp:nvSpPr>
      <dsp:spPr>
        <a:xfrm>
          <a:off x="0" y="2894"/>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Weight loss over 30% over 6 months</a:t>
          </a:r>
        </a:p>
      </dsp:txBody>
      <dsp:txXfrm>
        <a:off x="0" y="2894"/>
        <a:ext cx="4692649" cy="538415"/>
      </dsp:txXfrm>
    </dsp:sp>
    <dsp:sp modelId="{CF27FC9D-B032-5C49-9B6B-0C070BBED3B8}">
      <dsp:nvSpPr>
        <dsp:cNvPr id="0" name=""/>
        <dsp:cNvSpPr/>
      </dsp:nvSpPr>
      <dsp:spPr>
        <a:xfrm>
          <a:off x="0" y="541310"/>
          <a:ext cx="4692649" cy="0"/>
        </a:xfrm>
        <a:prstGeom prst="line">
          <a:avLst/>
        </a:prstGeom>
        <a:solidFill>
          <a:schemeClr val="accent2">
            <a:hueOff val="-132337"/>
            <a:satOff val="149"/>
            <a:lumOff val="353"/>
            <a:alphaOff val="0"/>
          </a:schemeClr>
        </a:solidFill>
        <a:ln w="15875" cap="flat" cmpd="sng" algn="ctr">
          <a:solidFill>
            <a:schemeClr val="accent2">
              <a:hueOff val="-132337"/>
              <a:satOff val="149"/>
              <a:lumOff val="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1C14B-A522-F54B-8532-B3AFA46E3C99}">
      <dsp:nvSpPr>
        <dsp:cNvPr id="0" name=""/>
        <dsp:cNvSpPr/>
      </dsp:nvSpPr>
      <dsp:spPr>
        <a:xfrm>
          <a:off x="0" y="541310"/>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Temperature &lt;36ºC or 96.8ºF</a:t>
          </a:r>
        </a:p>
      </dsp:txBody>
      <dsp:txXfrm>
        <a:off x="0" y="541310"/>
        <a:ext cx="4692649" cy="538415"/>
      </dsp:txXfrm>
    </dsp:sp>
    <dsp:sp modelId="{140D3058-5ED4-0A4D-BCE0-31385BA5AB9F}">
      <dsp:nvSpPr>
        <dsp:cNvPr id="0" name=""/>
        <dsp:cNvSpPr/>
      </dsp:nvSpPr>
      <dsp:spPr>
        <a:xfrm>
          <a:off x="0" y="1079725"/>
          <a:ext cx="4692649"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7A500-2651-5E4A-95A6-171A819B91EB}">
      <dsp:nvSpPr>
        <dsp:cNvPr id="0" name=""/>
        <dsp:cNvSpPr/>
      </dsp:nvSpPr>
      <dsp:spPr>
        <a:xfrm>
          <a:off x="0" y="1079725"/>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Heart rate &lt; 40 </a:t>
          </a:r>
        </a:p>
      </dsp:txBody>
      <dsp:txXfrm>
        <a:off x="0" y="1079725"/>
        <a:ext cx="4692649" cy="538415"/>
      </dsp:txXfrm>
    </dsp:sp>
    <dsp:sp modelId="{1780C77A-29A5-224A-844F-0B2F082651E9}">
      <dsp:nvSpPr>
        <dsp:cNvPr id="0" name=""/>
        <dsp:cNvSpPr/>
      </dsp:nvSpPr>
      <dsp:spPr>
        <a:xfrm>
          <a:off x="0" y="1618141"/>
          <a:ext cx="4692649" cy="0"/>
        </a:xfrm>
        <a:prstGeom prst="line">
          <a:avLst/>
        </a:prstGeom>
        <a:solidFill>
          <a:schemeClr val="accent2">
            <a:hueOff val="-397012"/>
            <a:satOff val="448"/>
            <a:lumOff val="1059"/>
            <a:alphaOff val="0"/>
          </a:schemeClr>
        </a:solidFill>
        <a:ln w="15875" cap="flat" cmpd="sng" algn="ctr">
          <a:solidFill>
            <a:schemeClr val="accent2">
              <a:hueOff val="-397012"/>
              <a:satOff val="448"/>
              <a:lumOff val="1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31E0C-A1A0-B64C-B4CF-D782902245A1}">
      <dsp:nvSpPr>
        <dsp:cNvPr id="0" name=""/>
        <dsp:cNvSpPr/>
      </dsp:nvSpPr>
      <dsp:spPr>
        <a:xfrm>
          <a:off x="0" y="1618141"/>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SBP &lt; 70 mmHg</a:t>
          </a:r>
        </a:p>
      </dsp:txBody>
      <dsp:txXfrm>
        <a:off x="0" y="1618141"/>
        <a:ext cx="4692649" cy="538415"/>
      </dsp:txXfrm>
    </dsp:sp>
    <dsp:sp modelId="{C8AB4380-332A-894F-A6F7-252F4EF4EECA}">
      <dsp:nvSpPr>
        <dsp:cNvPr id="0" name=""/>
        <dsp:cNvSpPr/>
      </dsp:nvSpPr>
      <dsp:spPr>
        <a:xfrm>
          <a:off x="0" y="2156556"/>
          <a:ext cx="4692649"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585D5-80AA-E146-BEAE-74579E556350}">
      <dsp:nvSpPr>
        <dsp:cNvPr id="0" name=""/>
        <dsp:cNvSpPr/>
      </dsp:nvSpPr>
      <dsp:spPr>
        <a:xfrm>
          <a:off x="0" y="2156556"/>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Hypokalemia (&lt;3mEq/L)</a:t>
          </a:r>
        </a:p>
      </dsp:txBody>
      <dsp:txXfrm>
        <a:off x="0" y="2156556"/>
        <a:ext cx="4692649" cy="538415"/>
      </dsp:txXfrm>
    </dsp:sp>
    <dsp:sp modelId="{3D7370F0-8CE9-0845-AA71-AC96ED334640}">
      <dsp:nvSpPr>
        <dsp:cNvPr id="0" name=""/>
        <dsp:cNvSpPr/>
      </dsp:nvSpPr>
      <dsp:spPr>
        <a:xfrm>
          <a:off x="0" y="2694972"/>
          <a:ext cx="4692649"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85DEC-D3E8-4349-9D34-8F0C10EC8E45}">
      <dsp:nvSpPr>
        <dsp:cNvPr id="0" name=""/>
        <dsp:cNvSpPr/>
      </dsp:nvSpPr>
      <dsp:spPr>
        <a:xfrm>
          <a:off x="0" y="2694972"/>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Impaired renal function </a:t>
          </a:r>
        </a:p>
      </dsp:txBody>
      <dsp:txXfrm>
        <a:off x="0" y="2694972"/>
        <a:ext cx="4692649" cy="538415"/>
      </dsp:txXfrm>
    </dsp:sp>
    <dsp:sp modelId="{2DA936F1-D208-BF44-8A5A-94EF2E131BB9}">
      <dsp:nvSpPr>
        <dsp:cNvPr id="0" name=""/>
        <dsp:cNvSpPr/>
      </dsp:nvSpPr>
      <dsp:spPr>
        <a:xfrm>
          <a:off x="0" y="3233387"/>
          <a:ext cx="4692649"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E3BE5-3E98-7F4A-9579-BB8AB2C13C4B}">
      <dsp:nvSpPr>
        <dsp:cNvPr id="0" name=""/>
        <dsp:cNvSpPr/>
      </dsp:nvSpPr>
      <dsp:spPr>
        <a:xfrm>
          <a:off x="0" y="3233387"/>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EKG changes </a:t>
          </a:r>
        </a:p>
      </dsp:txBody>
      <dsp:txXfrm>
        <a:off x="0" y="3233387"/>
        <a:ext cx="4692649" cy="538415"/>
      </dsp:txXfrm>
    </dsp:sp>
    <dsp:sp modelId="{74482704-7170-894E-A27E-308289693A92}">
      <dsp:nvSpPr>
        <dsp:cNvPr id="0" name=""/>
        <dsp:cNvSpPr/>
      </dsp:nvSpPr>
      <dsp:spPr>
        <a:xfrm>
          <a:off x="0" y="3771803"/>
          <a:ext cx="4692649" cy="0"/>
        </a:xfrm>
        <a:prstGeom prst="line">
          <a:avLst/>
        </a:prstGeom>
        <a:solidFill>
          <a:schemeClr val="accent2">
            <a:hueOff val="-926361"/>
            <a:satOff val="1044"/>
            <a:lumOff val="2471"/>
            <a:alphaOff val="0"/>
          </a:schemeClr>
        </a:solidFill>
        <a:ln w="15875" cap="flat" cmpd="sng" algn="ctr">
          <a:solidFill>
            <a:schemeClr val="accent2">
              <a:hueOff val="-926361"/>
              <a:satOff val="1044"/>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0E4D0-549C-084E-9F87-7232669B524F}">
      <dsp:nvSpPr>
        <dsp:cNvPr id="0" name=""/>
        <dsp:cNvSpPr/>
      </dsp:nvSpPr>
      <dsp:spPr>
        <a:xfrm>
          <a:off x="0" y="3771803"/>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Rapid loss or inability to gain weight outpatient</a:t>
          </a:r>
        </a:p>
      </dsp:txBody>
      <dsp:txXfrm>
        <a:off x="0" y="3771803"/>
        <a:ext cx="4692649" cy="538415"/>
      </dsp:txXfrm>
    </dsp:sp>
    <dsp:sp modelId="{1138789E-009C-0D49-B28C-C20F5E4DF945}">
      <dsp:nvSpPr>
        <dsp:cNvPr id="0" name=""/>
        <dsp:cNvSpPr/>
      </dsp:nvSpPr>
      <dsp:spPr>
        <a:xfrm>
          <a:off x="0" y="4310218"/>
          <a:ext cx="4692649"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46C63-D92C-4341-BDFF-DF57240D4230}">
      <dsp:nvSpPr>
        <dsp:cNvPr id="0" name=""/>
        <dsp:cNvSpPr/>
      </dsp:nvSpPr>
      <dsp:spPr>
        <a:xfrm>
          <a:off x="0" y="4310218"/>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Suicidal, out-of-control or self-mutilating behaviors</a:t>
          </a:r>
        </a:p>
      </dsp:txBody>
      <dsp:txXfrm>
        <a:off x="0" y="4310218"/>
        <a:ext cx="4692649" cy="538415"/>
      </dsp:txXfrm>
    </dsp:sp>
    <dsp:sp modelId="{E6326B4F-CD39-134C-A516-ED82332EF454}">
      <dsp:nvSpPr>
        <dsp:cNvPr id="0" name=""/>
        <dsp:cNvSpPr/>
      </dsp:nvSpPr>
      <dsp:spPr>
        <a:xfrm>
          <a:off x="0" y="4848634"/>
          <a:ext cx="4692649" cy="0"/>
        </a:xfrm>
        <a:prstGeom prst="line">
          <a:avLst/>
        </a:prstGeom>
        <a:solidFill>
          <a:schemeClr val="accent2">
            <a:hueOff val="-1191035"/>
            <a:satOff val="1343"/>
            <a:lumOff val="3177"/>
            <a:alphaOff val="0"/>
          </a:schemeClr>
        </a:solidFill>
        <a:ln w="15875" cap="flat" cmpd="sng" algn="ctr">
          <a:solidFill>
            <a:schemeClr val="accent2">
              <a:hueOff val="-1191035"/>
              <a:satOff val="1343"/>
              <a:lumOff val="3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2E206-8E71-7E4E-824C-B55EB66639C1}">
      <dsp:nvSpPr>
        <dsp:cNvPr id="0" name=""/>
        <dsp:cNvSpPr/>
      </dsp:nvSpPr>
      <dsp:spPr>
        <a:xfrm>
          <a:off x="0" y="4848634"/>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Family crisis, severe depression, psychosis</a:t>
          </a:r>
        </a:p>
      </dsp:txBody>
      <dsp:txXfrm>
        <a:off x="0" y="4848634"/>
        <a:ext cx="4692649" cy="538415"/>
      </dsp:txXfrm>
    </dsp:sp>
    <dsp:sp modelId="{2D4D7251-E74C-FC41-BC44-FF0E70069072}">
      <dsp:nvSpPr>
        <dsp:cNvPr id="0" name=""/>
        <dsp:cNvSpPr/>
      </dsp:nvSpPr>
      <dsp:spPr>
        <a:xfrm>
          <a:off x="0" y="5387049"/>
          <a:ext cx="4692649"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B8790-EF52-0F40-BAB8-4B77F228D01E}">
      <dsp:nvSpPr>
        <dsp:cNvPr id="0" name=""/>
        <dsp:cNvSpPr/>
      </dsp:nvSpPr>
      <dsp:spPr>
        <a:xfrm>
          <a:off x="0" y="5387049"/>
          <a:ext cx="4692649" cy="53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Failure to comply with treatment</a:t>
          </a:r>
        </a:p>
      </dsp:txBody>
      <dsp:txXfrm>
        <a:off x="0" y="5387049"/>
        <a:ext cx="4692649" cy="5384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B4DBD-1BB1-A848-B60A-4025DD76BA0B}">
      <dsp:nvSpPr>
        <dsp:cNvPr id="0" name=""/>
        <dsp:cNvSpPr/>
      </dsp:nvSpPr>
      <dsp:spPr>
        <a:xfrm>
          <a:off x="0" y="0"/>
          <a:ext cx="6946582" cy="100653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Perfectionism</a:t>
          </a:r>
        </a:p>
      </dsp:txBody>
      <dsp:txXfrm>
        <a:off x="29481" y="29481"/>
        <a:ext cx="5860447" cy="947577"/>
      </dsp:txXfrm>
    </dsp:sp>
    <dsp:sp modelId="{9BB100E3-60DA-B343-BE95-7E82C4387079}">
      <dsp:nvSpPr>
        <dsp:cNvPr id="0" name=""/>
        <dsp:cNvSpPr/>
      </dsp:nvSpPr>
      <dsp:spPr>
        <a:xfrm>
          <a:off x="612933" y="1174295"/>
          <a:ext cx="6946582" cy="10065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Obsessive thoughts and actions relating to food</a:t>
          </a:r>
        </a:p>
      </dsp:txBody>
      <dsp:txXfrm>
        <a:off x="642414" y="1203776"/>
        <a:ext cx="5620436" cy="947577"/>
      </dsp:txXfrm>
    </dsp:sp>
    <dsp:sp modelId="{B18FA5CB-B294-EF46-AFD6-4E37591789AE}">
      <dsp:nvSpPr>
        <dsp:cNvPr id="0" name=""/>
        <dsp:cNvSpPr/>
      </dsp:nvSpPr>
      <dsp:spPr>
        <a:xfrm>
          <a:off x="1225867" y="2348591"/>
          <a:ext cx="6946582" cy="100653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Need to control </a:t>
          </a:r>
        </a:p>
      </dsp:txBody>
      <dsp:txXfrm>
        <a:off x="1255348" y="2378072"/>
        <a:ext cx="5620436" cy="947577"/>
      </dsp:txXfrm>
    </dsp:sp>
    <dsp:sp modelId="{DB696519-7A50-9048-B78F-AF314B2DBC2B}">
      <dsp:nvSpPr>
        <dsp:cNvPr id="0" name=""/>
        <dsp:cNvSpPr/>
      </dsp:nvSpPr>
      <dsp:spPr>
        <a:xfrm>
          <a:off x="6292332" y="763292"/>
          <a:ext cx="654250" cy="65425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439538" y="763292"/>
        <a:ext cx="359838" cy="492323"/>
      </dsp:txXfrm>
    </dsp:sp>
    <dsp:sp modelId="{A8760FB7-7B11-8043-AFD0-0955C5F71268}">
      <dsp:nvSpPr>
        <dsp:cNvPr id="0" name=""/>
        <dsp:cNvSpPr/>
      </dsp:nvSpPr>
      <dsp:spPr>
        <a:xfrm>
          <a:off x="6905265" y="1930877"/>
          <a:ext cx="654250" cy="654250"/>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052471" y="1930877"/>
        <a:ext cx="359838" cy="4923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D207-EFDF-AB4C-A4E1-82284DF92E47}">
      <dsp:nvSpPr>
        <dsp:cNvPr id="0" name=""/>
        <dsp:cNvSpPr/>
      </dsp:nvSpPr>
      <dsp:spPr>
        <a:xfrm>
          <a:off x="0" y="120313"/>
          <a:ext cx="78660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Integrative Medicine</a:t>
          </a:r>
        </a:p>
      </dsp:txBody>
      <dsp:txXfrm>
        <a:off x="40094" y="160407"/>
        <a:ext cx="7785874" cy="741151"/>
      </dsp:txXfrm>
    </dsp:sp>
    <dsp:sp modelId="{9D87E73B-A5F6-224C-8137-96B36568A4CD}">
      <dsp:nvSpPr>
        <dsp:cNvPr id="0" name=""/>
        <dsp:cNvSpPr/>
      </dsp:nvSpPr>
      <dsp:spPr>
        <a:xfrm>
          <a:off x="0" y="941653"/>
          <a:ext cx="78660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4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Yoga, massage, acupuncture, bright light therapy</a:t>
          </a:r>
        </a:p>
      </dsp:txBody>
      <dsp:txXfrm>
        <a:off x="0" y="941653"/>
        <a:ext cx="7866062" cy="596160"/>
      </dsp:txXfrm>
    </dsp:sp>
    <dsp:sp modelId="{9BAFE002-9B68-4E46-8112-7E9173DB800D}">
      <dsp:nvSpPr>
        <dsp:cNvPr id="0" name=""/>
        <dsp:cNvSpPr/>
      </dsp:nvSpPr>
      <dsp:spPr>
        <a:xfrm>
          <a:off x="0" y="1537813"/>
          <a:ext cx="78660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Psychological Therapies</a:t>
          </a:r>
        </a:p>
      </dsp:txBody>
      <dsp:txXfrm>
        <a:off x="40094" y="1577907"/>
        <a:ext cx="7785874" cy="741151"/>
      </dsp:txXfrm>
    </dsp:sp>
    <dsp:sp modelId="{3741A31E-33C0-B540-915D-4868AD6C5AE9}">
      <dsp:nvSpPr>
        <dsp:cNvPr id="0" name=""/>
        <dsp:cNvSpPr/>
      </dsp:nvSpPr>
      <dsp:spPr>
        <a:xfrm>
          <a:off x="0" y="2359153"/>
          <a:ext cx="7866062"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4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Insight-oriented individual therapy</a:t>
          </a:r>
        </a:p>
        <a:p>
          <a:pPr marL="285750" lvl="1" indent="-285750" algn="l" defTabSz="1244600">
            <a:lnSpc>
              <a:spcPct val="90000"/>
            </a:lnSpc>
            <a:spcBef>
              <a:spcPct val="0"/>
            </a:spcBef>
            <a:spcAft>
              <a:spcPct val="20000"/>
            </a:spcAft>
            <a:buChar char="•"/>
          </a:pPr>
          <a:r>
            <a:rPr lang="en-US" sz="2800" kern="1200"/>
            <a:t>Adolescent-focused therapy (AFT)</a:t>
          </a:r>
        </a:p>
        <a:p>
          <a:pPr marL="285750" lvl="1" indent="-285750" algn="l" defTabSz="1244600">
            <a:lnSpc>
              <a:spcPct val="90000"/>
            </a:lnSpc>
            <a:spcBef>
              <a:spcPct val="0"/>
            </a:spcBef>
            <a:spcAft>
              <a:spcPct val="20000"/>
            </a:spcAft>
            <a:buChar char="•"/>
          </a:pPr>
          <a:r>
            <a:rPr lang="en-US" sz="2800" kern="1200"/>
            <a:t>Family therapy (F-BT)</a:t>
          </a:r>
        </a:p>
        <a:p>
          <a:pPr marL="285750" lvl="1" indent="-285750" algn="l" defTabSz="1244600">
            <a:lnSpc>
              <a:spcPct val="90000"/>
            </a:lnSpc>
            <a:spcBef>
              <a:spcPct val="0"/>
            </a:spcBef>
            <a:spcAft>
              <a:spcPct val="20000"/>
            </a:spcAft>
            <a:buChar char="•"/>
          </a:pPr>
          <a:r>
            <a:rPr lang="en-US" sz="2800" kern="1200"/>
            <a:t>Cognitive-behavioral therapy (CBT)</a:t>
          </a:r>
        </a:p>
      </dsp:txBody>
      <dsp:txXfrm>
        <a:off x="0" y="2359153"/>
        <a:ext cx="7866062" cy="1751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BEE2AFC5-FA58-433F-9594-528DD14299F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52643" name="Rectangle 3">
            <a:extLst>
              <a:ext uri="{FF2B5EF4-FFF2-40B4-BE49-F238E27FC236}">
                <a16:creationId xmlns:a16="http://schemas.microsoft.com/office/drawing/2014/main" id="{85400C05-4C8E-4A94-BBD5-9CF6539E0EF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F3C89CA3-07A5-49CD-B68B-0E23D76B7F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5" name="Rectangle 5">
            <a:extLst>
              <a:ext uri="{FF2B5EF4-FFF2-40B4-BE49-F238E27FC236}">
                <a16:creationId xmlns:a16="http://schemas.microsoft.com/office/drawing/2014/main" id="{90E3C794-945A-46CF-B151-E6C7BA05A43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2646" name="Rectangle 6">
            <a:extLst>
              <a:ext uri="{FF2B5EF4-FFF2-40B4-BE49-F238E27FC236}">
                <a16:creationId xmlns:a16="http://schemas.microsoft.com/office/drawing/2014/main" id="{53F97FE8-714D-43FB-864F-AE91C3AB3C3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52647" name="Rectangle 7">
            <a:extLst>
              <a:ext uri="{FF2B5EF4-FFF2-40B4-BE49-F238E27FC236}">
                <a16:creationId xmlns:a16="http://schemas.microsoft.com/office/drawing/2014/main" id="{13AD605B-C553-47D7-BD86-F3D9173F341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C9BF692-8D5C-4430-925B-F74FEB3BF6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D6D3662-EE7F-486E-8A4E-FABE3CD44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9F02C39-B473-4FC6-8904-E842E31B292D}" type="slidenum">
              <a:rPr lang="en-US" altLang="en-US"/>
              <a:pPr>
                <a:spcBef>
                  <a:spcPct val="0"/>
                </a:spcBef>
              </a:pPr>
              <a:t>1</a:t>
            </a:fld>
            <a:endParaRPr lang="en-US" altLang="en-US"/>
          </a:p>
        </p:txBody>
      </p:sp>
      <p:sp>
        <p:nvSpPr>
          <p:cNvPr id="4099" name="Rectangle 2">
            <a:extLst>
              <a:ext uri="{FF2B5EF4-FFF2-40B4-BE49-F238E27FC236}">
                <a16:creationId xmlns:a16="http://schemas.microsoft.com/office/drawing/2014/main" id="{B6973497-9622-45A8-A5BF-04BFA249BC60}"/>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8499382-76BA-49E2-BC07-DDBC2DE1F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BF692-8D5C-4430-925B-F74FEB3BF641}" type="slidenum">
              <a:rPr lang="en-US" altLang="en-US" smtClean="0"/>
              <a:pPr/>
              <a:t>10</a:t>
            </a:fld>
            <a:endParaRPr lang="en-US" altLang="en-US"/>
          </a:p>
        </p:txBody>
      </p:sp>
    </p:spTree>
    <p:extLst>
      <p:ext uri="{BB962C8B-B14F-4D97-AF65-F5344CB8AC3E}">
        <p14:creationId xmlns:p14="http://schemas.microsoft.com/office/powerpoint/2010/main" val="68373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2DA990C-F5A3-49E2-8706-9BA2E2BC7D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0AA6439-5AF5-4774-82C4-7ED2EE4DF3C1}" type="slidenum">
              <a:rPr lang="en-US" altLang="en-US"/>
              <a:pPr>
                <a:spcBef>
                  <a:spcPct val="0"/>
                </a:spcBef>
              </a:pPr>
              <a:t>11</a:t>
            </a:fld>
            <a:endParaRPr lang="en-US" altLang="en-US"/>
          </a:p>
        </p:txBody>
      </p:sp>
      <p:sp>
        <p:nvSpPr>
          <p:cNvPr id="32771" name="Rectangle 2">
            <a:extLst>
              <a:ext uri="{FF2B5EF4-FFF2-40B4-BE49-F238E27FC236}">
                <a16:creationId xmlns:a16="http://schemas.microsoft.com/office/drawing/2014/main" id="{641A8DB5-1581-4F8D-ACD7-790FBF6CBD0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27ECB5F-65A5-4D18-BF9F-6A1433182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278F605-D64F-D27C-0A1A-AD8BDEA43894}"/>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3D9832E2-0A78-16D0-3AC3-A15E86710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79" name="Slide Number Placeholder 3">
            <a:extLst>
              <a:ext uri="{FF2B5EF4-FFF2-40B4-BE49-F238E27FC236}">
                <a16:creationId xmlns:a16="http://schemas.microsoft.com/office/drawing/2014/main" id="{28A91A07-797A-6783-D449-5143DC3CDC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BE9B78-3454-4B46-A986-7609086E04D9}"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4414875-8BDF-5C1F-4E5A-915FF5028DB1}"/>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7F001AC6-59C6-4065-5019-65E12B211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8131" name="Slide Number Placeholder 3">
            <a:extLst>
              <a:ext uri="{FF2B5EF4-FFF2-40B4-BE49-F238E27FC236}">
                <a16:creationId xmlns:a16="http://schemas.microsoft.com/office/drawing/2014/main" id="{DB6F500A-8CD8-AD92-027D-C532608C4E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6DB3B-EE32-CC47-AA33-3C6768315639}"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9BB1519-1293-4106-9438-15784BC4F761}"/>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B62F67A-C674-47CA-82D9-81420BCE0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FBA45823-40E5-4532-B4BA-37DE025069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444FCDC-8200-4D9B-9892-9ED104E696A2}" type="slidenum">
              <a:rPr lang="en-US" altLang="en-US">
                <a:ea typeface="ヒラギノ角ゴ Pro W3" pitchFamily="1" charset="-128"/>
              </a:rPr>
              <a:pPr>
                <a:spcBef>
                  <a:spcPct val="0"/>
                </a:spcBef>
              </a:pPr>
              <a:t>14</a:t>
            </a:fld>
            <a:endParaRPr lang="en-US" altLang="en-US">
              <a:ea typeface="ヒラギノ角ゴ Pro W3"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C9670E1-6F9C-4BE4-B978-2386F6950B3A}"/>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9AE5DE60-F444-42C9-959E-BE940AD5F6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11A0B71F-4882-461F-955F-4428243082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506BD3-53AA-481F-A887-B5AC0AE1FC04}" type="slidenum">
              <a:rPr lang="en-US" altLang="en-US">
                <a:ea typeface="ヒラギノ角ゴ Pro W3" pitchFamily="1" charset="-128"/>
              </a:rPr>
              <a:pPr>
                <a:spcBef>
                  <a:spcPct val="0"/>
                </a:spcBef>
              </a:pPr>
              <a:t>15</a:t>
            </a:fld>
            <a:endParaRPr lang="en-US" altLang="en-US">
              <a:ea typeface="ヒラギノ角ゴ Pro W3"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EA440E4-3586-485A-AA55-AA950D77BF2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88230E9E-EF00-4CCA-921F-52C9F08595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9B500183-D2D5-4027-82B8-EF760DD920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ED41E36-70CA-4E4C-8C88-E06CF88C2277}" type="slidenum">
              <a:rPr lang="en-US" altLang="en-US">
                <a:ea typeface="ヒラギノ角ゴ Pro W3" pitchFamily="1" charset="-128"/>
              </a:rPr>
              <a:pPr>
                <a:spcBef>
                  <a:spcPct val="0"/>
                </a:spcBef>
              </a:pPr>
              <a:t>16</a:t>
            </a:fld>
            <a:endParaRPr lang="en-US" altLang="en-US">
              <a:ea typeface="ヒラギノ角ゴ Pro W3"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13AA6FA-A718-4F6F-A3BB-D784F1454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71BFC04-63D6-4D86-9DBB-316DF62ED18E}" type="slidenum">
              <a:rPr lang="en-US" altLang="en-US"/>
              <a:pPr>
                <a:spcBef>
                  <a:spcPct val="0"/>
                </a:spcBef>
              </a:pPr>
              <a:t>17</a:t>
            </a:fld>
            <a:endParaRPr lang="en-US" altLang="en-US"/>
          </a:p>
        </p:txBody>
      </p:sp>
      <p:sp>
        <p:nvSpPr>
          <p:cNvPr id="40963" name="Rectangle 2">
            <a:extLst>
              <a:ext uri="{FF2B5EF4-FFF2-40B4-BE49-F238E27FC236}">
                <a16:creationId xmlns:a16="http://schemas.microsoft.com/office/drawing/2014/main" id="{3FF82416-C02A-4F73-B7A0-A7BF19EB743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4B74FC0-55BA-41AE-9D8E-A61D7AB7B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A059F1F0-8C44-60F5-9DF9-307DE121E789}"/>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89B14A93-8811-9EE8-C64C-31FA10735F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4275" name="Slide Number Placeholder 3">
            <a:extLst>
              <a:ext uri="{FF2B5EF4-FFF2-40B4-BE49-F238E27FC236}">
                <a16:creationId xmlns:a16="http://schemas.microsoft.com/office/drawing/2014/main" id="{3F971593-B98A-D8E7-7ECE-84CF93B1B6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AFE002-8B61-6740-975B-0005DDBC3882}"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21B995F-F5B3-44EE-B7E9-AAE6DB8A7E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FFF3BB3-B12B-47C8-9DA1-2058FD7B9341}" type="slidenum">
              <a:rPr lang="en-US" altLang="en-US"/>
              <a:pPr>
                <a:spcBef>
                  <a:spcPct val="0"/>
                </a:spcBef>
              </a:pPr>
              <a:t>19</a:t>
            </a:fld>
            <a:endParaRPr lang="en-US" altLang="en-US"/>
          </a:p>
        </p:txBody>
      </p:sp>
      <p:sp>
        <p:nvSpPr>
          <p:cNvPr id="43011" name="Rectangle 2">
            <a:extLst>
              <a:ext uri="{FF2B5EF4-FFF2-40B4-BE49-F238E27FC236}">
                <a16:creationId xmlns:a16="http://schemas.microsoft.com/office/drawing/2014/main" id="{90C21645-617F-4A76-9A5E-DCED4A762F6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CE88C59-6459-4E83-B335-40A2F798A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472">
              <a:spcBef>
                <a:spcPts val="0"/>
              </a:spcBef>
              <a:spcAft>
                <a:spcPts val="600"/>
              </a:spcAft>
              <a:buFont typeface="Arial" charset="0"/>
              <a:buChar char="•"/>
              <a:defRPr/>
            </a:pPr>
            <a:endParaRPr lang="en-US" altLang="en-US" b="1"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D83355F-6969-47FB-A90C-6A1E1A374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34AD3AA-B982-476F-B238-E60EFE8440D8}" type="slidenum">
              <a:rPr lang="en-US" altLang="en-US"/>
              <a:pPr>
                <a:spcBef>
                  <a:spcPct val="0"/>
                </a:spcBef>
              </a:pPr>
              <a:t>2</a:t>
            </a:fld>
            <a:endParaRPr lang="en-US" altLang="en-US"/>
          </a:p>
        </p:txBody>
      </p:sp>
      <p:sp>
        <p:nvSpPr>
          <p:cNvPr id="10243" name="Rectangle 2">
            <a:extLst>
              <a:ext uri="{FF2B5EF4-FFF2-40B4-BE49-F238E27FC236}">
                <a16:creationId xmlns:a16="http://schemas.microsoft.com/office/drawing/2014/main" id="{986E3776-D34C-4AC0-BCAC-7E2F8A91EA8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FEC7CD6-3D14-468F-87E5-28304E5CE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47E03D1-5FD2-4FF4-91FB-8CC5B3896DC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396DF6F6-ECB4-479B-8FE9-8A1CBC62E6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B4E1EA77-63B6-41BC-9EE1-9B7E73492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27F3D0A-DCEC-4808-BCEC-5F4408F17C57}"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0DE877A-F4B6-E04A-93F8-1E900C89A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32B983-A98C-0E47-8427-547636209CF1}" type="slidenum">
              <a:rPr lang="en-US" altLang="en-US"/>
              <a:pPr/>
              <a:t>21</a:t>
            </a:fld>
            <a:endParaRPr lang="en-US" altLang="en-US"/>
          </a:p>
        </p:txBody>
      </p:sp>
      <p:sp>
        <p:nvSpPr>
          <p:cNvPr id="77826" name="Rectangle 2">
            <a:extLst>
              <a:ext uri="{FF2B5EF4-FFF2-40B4-BE49-F238E27FC236}">
                <a16:creationId xmlns:a16="http://schemas.microsoft.com/office/drawing/2014/main" id="{E32457D8-7A06-B9AF-C756-7D12C8917A56}"/>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2EB02D71-43DA-6FBD-CC03-728E7561F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619339FE-487E-1490-14E9-D45011DA7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775328-3DAE-B04F-B5AC-820AC18ED6E5}" type="slidenum">
              <a:rPr lang="en-US" altLang="en-US"/>
              <a:pPr/>
              <a:t>22</a:t>
            </a:fld>
            <a:endParaRPr lang="en-US" altLang="en-US"/>
          </a:p>
        </p:txBody>
      </p:sp>
      <p:sp>
        <p:nvSpPr>
          <p:cNvPr id="56322" name="Rectangle 2">
            <a:extLst>
              <a:ext uri="{FF2B5EF4-FFF2-40B4-BE49-F238E27FC236}">
                <a16:creationId xmlns:a16="http://schemas.microsoft.com/office/drawing/2014/main" id="{55E1D92E-710A-06CE-332D-2B08171F459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E539A95-5D4E-5934-0F22-280DB81972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DDEA008B-BCE1-6FE3-6AD0-6D23B208E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B8BDB7-5429-A14F-A364-B3254F6DF557}" type="slidenum">
              <a:rPr lang="en-US" altLang="en-US"/>
              <a:pPr/>
              <a:t>23</a:t>
            </a:fld>
            <a:endParaRPr lang="en-US" altLang="en-US"/>
          </a:p>
        </p:txBody>
      </p:sp>
      <p:sp>
        <p:nvSpPr>
          <p:cNvPr id="79874" name="Rectangle 2">
            <a:extLst>
              <a:ext uri="{FF2B5EF4-FFF2-40B4-BE49-F238E27FC236}">
                <a16:creationId xmlns:a16="http://schemas.microsoft.com/office/drawing/2014/main" id="{24CBF4BA-0A06-B199-25AA-DFA2DDF29F1B}"/>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F5340E0-9AE0-FD8D-263B-1B17BA135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4163" indent="-284163" eaLnBrk="1" hangingPunct="1"/>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70EEBDC-BB1F-4065-BA92-5B0EAFAE78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818A9C0-B1DE-48E8-9127-C3F8F5DE534F}" type="slidenum">
              <a:rPr lang="en-US" altLang="en-US"/>
              <a:pPr>
                <a:spcBef>
                  <a:spcPct val="0"/>
                </a:spcBef>
              </a:pPr>
              <a:t>24</a:t>
            </a:fld>
            <a:endParaRPr lang="en-US" altLang="en-US"/>
          </a:p>
        </p:txBody>
      </p:sp>
      <p:sp>
        <p:nvSpPr>
          <p:cNvPr id="49155" name="Rectangle 2">
            <a:extLst>
              <a:ext uri="{FF2B5EF4-FFF2-40B4-BE49-F238E27FC236}">
                <a16:creationId xmlns:a16="http://schemas.microsoft.com/office/drawing/2014/main" id="{6188083F-972F-4BD3-AB89-818147B8D6B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C3CE541-9CC4-4036-AAC3-DF06F0E154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52522784-34B7-29AE-7068-3EBB7C053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42BD96-67D3-184D-9E21-6E031A9DBF82}" type="slidenum">
              <a:rPr lang="en-US" altLang="en-US"/>
              <a:pPr/>
              <a:t>25</a:t>
            </a:fld>
            <a:endParaRPr lang="en-US" altLang="en-US"/>
          </a:p>
        </p:txBody>
      </p:sp>
      <p:sp>
        <p:nvSpPr>
          <p:cNvPr id="83970" name="Rectangle 2">
            <a:extLst>
              <a:ext uri="{FF2B5EF4-FFF2-40B4-BE49-F238E27FC236}">
                <a16:creationId xmlns:a16="http://schemas.microsoft.com/office/drawing/2014/main" id="{BFB2B2CE-6137-9BBB-EB18-F4DF9A9E8552}"/>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2DF6E35-BF3F-1842-4E38-FDE59202BC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8E06E2D7-BF80-264C-9D08-6FD00D85C84A}"/>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0DE9402B-FDDC-58A3-1DB2-3DA2D5972E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19" name="Slide Number Placeholder 3">
            <a:extLst>
              <a:ext uri="{FF2B5EF4-FFF2-40B4-BE49-F238E27FC236}">
                <a16:creationId xmlns:a16="http://schemas.microsoft.com/office/drawing/2014/main" id="{286DB5B6-688E-A8D9-2EF6-05804551B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2144008-EEC9-2344-991B-5A13C0319619}"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7DBD15F-813B-4789-B07E-34BAFA593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EAB2DAF-BEA7-478C-9894-849EDF8F8EB9}" type="slidenum">
              <a:rPr lang="en-US" altLang="en-US"/>
              <a:pPr>
                <a:spcBef>
                  <a:spcPct val="0"/>
                </a:spcBef>
              </a:pPr>
              <a:t>27</a:t>
            </a:fld>
            <a:endParaRPr lang="en-US" altLang="en-US"/>
          </a:p>
        </p:txBody>
      </p:sp>
      <p:sp>
        <p:nvSpPr>
          <p:cNvPr id="51203" name="Rectangle 2">
            <a:extLst>
              <a:ext uri="{FF2B5EF4-FFF2-40B4-BE49-F238E27FC236}">
                <a16:creationId xmlns:a16="http://schemas.microsoft.com/office/drawing/2014/main" id="{F55B8AE0-8E18-4960-A2A5-ABD372607C9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FDBA643-0A14-4954-A3F3-2389CEAF9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2118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E0DD2F3-B933-4A44-82FB-AF8987A060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33E7A2D-06A2-401A-95EE-E52820436459}" type="slidenum">
              <a:rPr lang="en-US" altLang="en-US"/>
              <a:pPr>
                <a:spcBef>
                  <a:spcPct val="0"/>
                </a:spcBef>
              </a:pPr>
              <a:t>28</a:t>
            </a:fld>
            <a:endParaRPr lang="en-US" altLang="en-US"/>
          </a:p>
        </p:txBody>
      </p:sp>
      <p:sp>
        <p:nvSpPr>
          <p:cNvPr id="53251" name="Rectangle 2">
            <a:extLst>
              <a:ext uri="{FF2B5EF4-FFF2-40B4-BE49-F238E27FC236}">
                <a16:creationId xmlns:a16="http://schemas.microsoft.com/office/drawing/2014/main" id="{7AF5FD88-AA64-4CFC-A1A6-E7872B56CAD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DFD59CA-1FD3-492C-BA9D-B4FC7BA26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sz="1000"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C464E7EB-7C8E-4CE1-911E-E78A3B984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C65EB3B-D925-4362-B889-4031814ED1F1}" type="slidenum">
              <a:rPr lang="en-US" altLang="en-US"/>
              <a:pPr>
                <a:spcBef>
                  <a:spcPct val="0"/>
                </a:spcBef>
              </a:pPr>
              <a:t>29</a:t>
            </a:fld>
            <a:endParaRPr lang="en-US" altLang="en-US"/>
          </a:p>
        </p:txBody>
      </p:sp>
      <p:sp>
        <p:nvSpPr>
          <p:cNvPr id="55299" name="Rectangle 2">
            <a:extLst>
              <a:ext uri="{FF2B5EF4-FFF2-40B4-BE49-F238E27FC236}">
                <a16:creationId xmlns:a16="http://schemas.microsoft.com/office/drawing/2014/main" id="{55D547CC-6EF0-4A8A-8697-70CAD74D4C5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0D437F1-CECB-42E9-89F5-72683FDF4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7DBD15F-813B-4789-B07E-34BAFA593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EAB2DAF-BEA7-478C-9894-849EDF8F8EB9}" type="slidenum">
              <a:rPr lang="en-US" altLang="en-US"/>
              <a:pPr>
                <a:spcBef>
                  <a:spcPct val="0"/>
                </a:spcBef>
              </a:pPr>
              <a:t>3</a:t>
            </a:fld>
            <a:endParaRPr lang="en-US" altLang="en-US"/>
          </a:p>
        </p:txBody>
      </p:sp>
      <p:sp>
        <p:nvSpPr>
          <p:cNvPr id="51203" name="Rectangle 2">
            <a:extLst>
              <a:ext uri="{FF2B5EF4-FFF2-40B4-BE49-F238E27FC236}">
                <a16:creationId xmlns:a16="http://schemas.microsoft.com/office/drawing/2014/main" id="{F55B8AE0-8E18-4960-A2A5-ABD372607C9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FDBA643-0A14-4954-A3F3-2389CEAF9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5C70A95-D78E-4383-9350-A4017EA45F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EF9B21E-2AF7-4204-8847-21B4F308FB25}" type="slidenum">
              <a:rPr lang="en-US" altLang="en-US"/>
              <a:pPr>
                <a:spcBef>
                  <a:spcPct val="0"/>
                </a:spcBef>
              </a:pPr>
              <a:t>30</a:t>
            </a:fld>
            <a:endParaRPr lang="en-US" altLang="en-US"/>
          </a:p>
        </p:txBody>
      </p:sp>
      <p:sp>
        <p:nvSpPr>
          <p:cNvPr id="57347" name="Rectangle 2">
            <a:extLst>
              <a:ext uri="{FF2B5EF4-FFF2-40B4-BE49-F238E27FC236}">
                <a16:creationId xmlns:a16="http://schemas.microsoft.com/office/drawing/2014/main" id="{692B0791-F99F-43C0-9263-98CB93ADB8C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515A9BF-3DF0-42FB-8D78-A1FC27184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7844697-C7DD-3FF9-CF04-78A7E7E991C2}"/>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38D2F61A-1779-EE30-3BCD-44449ABAA2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4515" name="Slide Number Placeholder 3">
            <a:extLst>
              <a:ext uri="{FF2B5EF4-FFF2-40B4-BE49-F238E27FC236}">
                <a16:creationId xmlns:a16="http://schemas.microsoft.com/office/drawing/2014/main" id="{C7F5058F-1FCD-7602-35B5-18E0E5884A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5D65CC-6CEE-BE42-95DC-517567A14901}"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0CA98BF-4251-7A12-D9F4-F066F81D0A01}"/>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12CBB708-6792-69AD-6535-0BA705DB9B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0419" name="Slide Number Placeholder 3">
            <a:extLst>
              <a:ext uri="{FF2B5EF4-FFF2-40B4-BE49-F238E27FC236}">
                <a16:creationId xmlns:a16="http://schemas.microsoft.com/office/drawing/2014/main" id="{76699510-F112-8955-515A-C7ED077DA9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1F3E13-F7FE-D745-9A88-27383A28DEE9}"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BF692-8D5C-4430-925B-F74FEB3BF641}" type="slidenum">
              <a:rPr lang="en-US" altLang="en-US" smtClean="0"/>
              <a:pPr/>
              <a:t>33</a:t>
            </a:fld>
            <a:endParaRPr lang="en-US" altLang="en-US"/>
          </a:p>
        </p:txBody>
      </p:sp>
    </p:spTree>
    <p:extLst>
      <p:ext uri="{BB962C8B-B14F-4D97-AF65-F5344CB8AC3E}">
        <p14:creationId xmlns:p14="http://schemas.microsoft.com/office/powerpoint/2010/main" val="1893021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BF692-8D5C-4430-925B-F74FEB3BF641}" type="slidenum">
              <a:rPr lang="en-US" altLang="en-US" smtClean="0"/>
              <a:pPr/>
              <a:t>36</a:t>
            </a:fld>
            <a:endParaRPr lang="en-US" altLang="en-US"/>
          </a:p>
        </p:txBody>
      </p:sp>
    </p:spTree>
    <p:extLst>
      <p:ext uri="{BB962C8B-B14F-4D97-AF65-F5344CB8AC3E}">
        <p14:creationId xmlns:p14="http://schemas.microsoft.com/office/powerpoint/2010/main" val="1820544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520BBB4C-DC95-240A-FDD6-B8B05E6FB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22981C-7D26-1745-9524-0CFE80731AF0}" type="slidenum">
              <a:rPr lang="en-US" altLang="en-US"/>
              <a:pPr/>
              <a:t>38</a:t>
            </a:fld>
            <a:endParaRPr lang="en-US" altLang="en-US"/>
          </a:p>
        </p:txBody>
      </p:sp>
      <p:sp>
        <p:nvSpPr>
          <p:cNvPr id="98306" name="Rectangle 2">
            <a:extLst>
              <a:ext uri="{FF2B5EF4-FFF2-40B4-BE49-F238E27FC236}">
                <a16:creationId xmlns:a16="http://schemas.microsoft.com/office/drawing/2014/main" id="{BC58701E-C36F-E080-6251-0CCB740D4FFA}"/>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64D999F8-8764-3BBF-24A6-709A3C827F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F0F8475D-1995-C21D-6855-0162E021C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E583F5-087D-FE49-9C30-5DA4FBA2F423}" type="slidenum">
              <a:rPr lang="en-US" altLang="en-US"/>
              <a:pPr/>
              <a:t>39</a:t>
            </a:fld>
            <a:endParaRPr lang="en-US" altLang="en-US"/>
          </a:p>
        </p:txBody>
      </p:sp>
      <p:sp>
        <p:nvSpPr>
          <p:cNvPr id="66562" name="Rectangle 2">
            <a:extLst>
              <a:ext uri="{FF2B5EF4-FFF2-40B4-BE49-F238E27FC236}">
                <a16:creationId xmlns:a16="http://schemas.microsoft.com/office/drawing/2014/main" id="{9CB0BE7D-CE0A-62F2-BDFD-42293C5CE16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38F2078-2018-A6DC-47D5-BFA29CADB0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058F124-9C6B-4AAD-A50A-156E161E1C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65E1F65-C66A-4D45-9FC1-5CB4580ACDB8}" type="slidenum">
              <a:rPr lang="en-US" altLang="en-US"/>
              <a:pPr>
                <a:spcBef>
                  <a:spcPct val="0"/>
                </a:spcBef>
              </a:pPr>
              <a:t>40</a:t>
            </a:fld>
            <a:endParaRPr lang="en-US" altLang="en-US"/>
          </a:p>
        </p:txBody>
      </p:sp>
      <p:sp>
        <p:nvSpPr>
          <p:cNvPr id="67587" name="Rectangle 2">
            <a:extLst>
              <a:ext uri="{FF2B5EF4-FFF2-40B4-BE49-F238E27FC236}">
                <a16:creationId xmlns:a16="http://schemas.microsoft.com/office/drawing/2014/main" id="{7E1F97F3-D684-42C8-AA35-AE052E4D457D}"/>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87D952F-3A15-49D9-A0FF-1ACB8143F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A3336D55-1A44-E588-91F4-977E96B51A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4F8720F-3674-B443-A9E6-710F8AB2A891}" type="slidenum">
              <a:rPr lang="en-US" altLang="en-US"/>
              <a:pPr/>
              <a:t>41</a:t>
            </a:fld>
            <a:endParaRPr lang="en-US" altLang="en-US"/>
          </a:p>
        </p:txBody>
      </p:sp>
      <p:sp>
        <p:nvSpPr>
          <p:cNvPr id="100354" name="Rectangle 2">
            <a:extLst>
              <a:ext uri="{FF2B5EF4-FFF2-40B4-BE49-F238E27FC236}">
                <a16:creationId xmlns:a16="http://schemas.microsoft.com/office/drawing/2014/main" id="{88C61ABE-98F7-958E-660E-18AC41480A9E}"/>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E7AB5497-8585-1BF8-DE7A-84CAC7DB8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7DBD15F-813B-4789-B07E-34BAFA593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EAB2DAF-BEA7-478C-9894-849EDF8F8EB9}" type="slidenum">
              <a:rPr lang="en-US" altLang="en-US"/>
              <a:pPr>
                <a:spcBef>
                  <a:spcPct val="0"/>
                </a:spcBef>
              </a:pPr>
              <a:t>42</a:t>
            </a:fld>
            <a:endParaRPr lang="en-US" altLang="en-US" dirty="0"/>
          </a:p>
        </p:txBody>
      </p:sp>
      <p:sp>
        <p:nvSpPr>
          <p:cNvPr id="51203" name="Rectangle 2">
            <a:extLst>
              <a:ext uri="{FF2B5EF4-FFF2-40B4-BE49-F238E27FC236}">
                <a16:creationId xmlns:a16="http://schemas.microsoft.com/office/drawing/2014/main" id="{F55B8AE0-8E18-4960-A2A5-ABD372607C9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FDBA643-0A14-4954-A3F3-2389CEAF9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5411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E022D8B-CCF6-450C-8BFA-217C9F0B4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E49AF4-D8A5-49D6-BDB1-416F26FC5E86}" type="slidenum">
              <a:rPr lang="en-US" altLang="en-US"/>
              <a:pPr>
                <a:spcBef>
                  <a:spcPct val="0"/>
                </a:spcBef>
              </a:pPr>
              <a:t>4</a:t>
            </a:fld>
            <a:endParaRPr lang="en-US" altLang="en-US"/>
          </a:p>
        </p:txBody>
      </p:sp>
      <p:sp>
        <p:nvSpPr>
          <p:cNvPr id="8195" name="Rectangle 2">
            <a:extLst>
              <a:ext uri="{FF2B5EF4-FFF2-40B4-BE49-F238E27FC236}">
                <a16:creationId xmlns:a16="http://schemas.microsoft.com/office/drawing/2014/main" id="{BE30BE7F-6845-410B-8B4F-6747A6B1092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6B42A4D-19BF-404C-9F5F-EC9C98F7E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A0C2EA5-1E66-4F55-92CF-36F9D85F6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17C0DF4-6207-4789-8892-87AF14796448}" type="slidenum">
              <a:rPr lang="en-US" altLang="en-US"/>
              <a:pPr>
                <a:spcBef>
                  <a:spcPct val="0"/>
                </a:spcBef>
              </a:pPr>
              <a:t>43</a:t>
            </a:fld>
            <a:endParaRPr lang="en-US" altLang="en-US"/>
          </a:p>
        </p:txBody>
      </p:sp>
      <p:sp>
        <p:nvSpPr>
          <p:cNvPr id="71683" name="Rectangle 2">
            <a:extLst>
              <a:ext uri="{FF2B5EF4-FFF2-40B4-BE49-F238E27FC236}">
                <a16:creationId xmlns:a16="http://schemas.microsoft.com/office/drawing/2014/main" id="{866275F9-70DF-4363-80AF-AA8539D7BADB}"/>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D7330D6A-96F6-4EBA-A976-045D66028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sz="10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58301AF-A3F2-4E7D-9AB0-ACD50A380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675F153-721B-4BBF-B8CA-F2BC1CB9AAE7}" type="slidenum">
              <a:rPr lang="en-US" altLang="en-US"/>
              <a:pPr>
                <a:spcBef>
                  <a:spcPct val="0"/>
                </a:spcBef>
              </a:pPr>
              <a:t>44</a:t>
            </a:fld>
            <a:endParaRPr lang="en-US" altLang="en-US"/>
          </a:p>
        </p:txBody>
      </p:sp>
      <p:sp>
        <p:nvSpPr>
          <p:cNvPr id="73731" name="Rectangle 2">
            <a:extLst>
              <a:ext uri="{FF2B5EF4-FFF2-40B4-BE49-F238E27FC236}">
                <a16:creationId xmlns:a16="http://schemas.microsoft.com/office/drawing/2014/main" id="{21F54CEB-53AB-46F6-A6B6-09B8DFAA037E}"/>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7C22CA5-EF76-48F1-B9CB-90569DCE1E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sz="1000"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0D73347-DE95-4379-97DB-5A6765502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60A9AF0-5ABF-4BDD-87A5-DF3FB3AB8E18}" type="slidenum">
              <a:rPr lang="en-US" altLang="en-US"/>
              <a:pPr>
                <a:spcBef>
                  <a:spcPct val="0"/>
                </a:spcBef>
              </a:pPr>
              <a:t>45</a:t>
            </a:fld>
            <a:endParaRPr lang="en-US" altLang="en-US"/>
          </a:p>
        </p:txBody>
      </p:sp>
      <p:sp>
        <p:nvSpPr>
          <p:cNvPr id="75779" name="Rectangle 2">
            <a:extLst>
              <a:ext uri="{FF2B5EF4-FFF2-40B4-BE49-F238E27FC236}">
                <a16:creationId xmlns:a16="http://schemas.microsoft.com/office/drawing/2014/main" id="{38093B25-C379-4971-AF5F-450D6317F9A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5EEA1F0-5410-4D9F-94A8-84105108E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B3C5CB-DD99-499E-841A-734B186B6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A5D8F91-15D1-4C35-9D97-136CC6841BEB}" type="slidenum">
              <a:rPr lang="en-US" altLang="en-US"/>
              <a:pPr>
                <a:spcBef>
                  <a:spcPct val="0"/>
                </a:spcBef>
              </a:pPr>
              <a:t>46</a:t>
            </a:fld>
            <a:endParaRPr lang="en-US" altLang="en-US"/>
          </a:p>
        </p:txBody>
      </p:sp>
      <p:sp>
        <p:nvSpPr>
          <p:cNvPr id="24579" name="Rectangle 2">
            <a:extLst>
              <a:ext uri="{FF2B5EF4-FFF2-40B4-BE49-F238E27FC236}">
                <a16:creationId xmlns:a16="http://schemas.microsoft.com/office/drawing/2014/main" id="{C38E14F5-C8F1-467A-96DC-DCFA88D9367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CA2EFEF-8CE3-4BF1-BD5A-BC11ECB91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latin typeface="Arial" panose="020B0604020202020204" pitchFamily="34" charset="0"/>
            </a:endParaRPr>
          </a:p>
        </p:txBody>
      </p:sp>
    </p:spTree>
    <p:extLst>
      <p:ext uri="{BB962C8B-B14F-4D97-AF65-F5344CB8AC3E}">
        <p14:creationId xmlns:p14="http://schemas.microsoft.com/office/powerpoint/2010/main" val="35968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07ACA1E4-66AA-5610-54B1-F919DFC894E1}"/>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049985B4-0C9A-C689-0A26-BF6F79D781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6499" name="Slide Number Placeholder 3">
            <a:extLst>
              <a:ext uri="{FF2B5EF4-FFF2-40B4-BE49-F238E27FC236}">
                <a16:creationId xmlns:a16="http://schemas.microsoft.com/office/drawing/2014/main" id="{5E72E81A-8951-E519-F19B-C0E92A73AB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B0389C-1388-9342-A022-462FDDBF164A}" type="slidenum">
              <a:rPr lang="en-US" altLang="en-US"/>
              <a:pPr/>
              <a:t>47</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696C73D-5BDC-4F1A-BD92-A5B276430534}"/>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CA60C7A3-6280-4083-9F46-A064C056A0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8E6B298E-1C54-42C6-B7BE-AEBE891819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7466DE-470B-4D39-A9C7-4DE26117F2E2}" type="slidenum">
              <a:rPr lang="en-US" altLang="en-US"/>
              <a:pPr>
                <a:spcBef>
                  <a:spcPct val="0"/>
                </a:spcBef>
              </a:pPr>
              <a:t>48</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517BF6B-2629-4040-A4C4-3491D3AC9FA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2B320F1A-77D5-4646-9578-A02F22F8D4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a:extLst>
              <a:ext uri="{FF2B5EF4-FFF2-40B4-BE49-F238E27FC236}">
                <a16:creationId xmlns:a16="http://schemas.microsoft.com/office/drawing/2014/main" id="{6CB76E7C-8006-4C92-B27C-FC3349048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588090B-FF71-4D85-AD1C-538505793BC3}" type="slidenum">
              <a:rPr lang="en-US" altLang="en-US"/>
              <a:pPr>
                <a:spcBef>
                  <a:spcPct val="0"/>
                </a:spcBef>
              </a:pPr>
              <a:t>49</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FCCA762-7BA6-4E21-AEE2-8D8BF67965F9}"/>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5A8A3B86-4164-4AFA-AE35-F555EC427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DD85BBEA-FF34-4267-AAF3-B003CA04AF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C6A8650-7B20-47E8-B21D-4718DD19A6AC}" type="slidenum">
              <a:rPr lang="en-US" altLang="en-US"/>
              <a:pPr>
                <a:spcBef>
                  <a:spcPct val="0"/>
                </a:spcBef>
              </a:pPr>
              <a:t>50</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BF692-8D5C-4430-925B-F74FEB3BF641}" type="slidenum">
              <a:rPr lang="en-US" altLang="en-US" smtClean="0"/>
              <a:pPr/>
              <a:t>51</a:t>
            </a:fld>
            <a:endParaRPr lang="en-US" altLang="en-US"/>
          </a:p>
        </p:txBody>
      </p:sp>
    </p:spTree>
    <p:extLst>
      <p:ext uri="{BB962C8B-B14F-4D97-AF65-F5344CB8AC3E}">
        <p14:creationId xmlns:p14="http://schemas.microsoft.com/office/powerpoint/2010/main" val="3128528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B5C1581C-DA2A-BC19-5A7D-DB69C8FE82E0}"/>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E49DB786-D7FB-4C80-B366-A914719F3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2643" name="Slide Number Placeholder 3">
            <a:extLst>
              <a:ext uri="{FF2B5EF4-FFF2-40B4-BE49-F238E27FC236}">
                <a16:creationId xmlns:a16="http://schemas.microsoft.com/office/drawing/2014/main" id="{E525E0CC-7CEC-0688-7F07-C704DE65DA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4DDD51-CFC8-A341-84B3-44E8DB942CBB}" type="slidenum">
              <a:rPr lang="en-US" altLang="en-US"/>
              <a:pPr/>
              <a:t>52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F1684CD-F036-41E0-81BC-51A7BF531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E21A4C5-CB0B-4EB1-B2A9-3E2A34760ECB}"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4A97A10F-9CD4-4593-9C57-1CC37D63A6E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1383022-1509-4CFF-BCF8-CD358C18A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71E3E509-D3DE-0D3D-5D2C-EEFE8D247C6E}"/>
              </a:ext>
            </a:extLst>
          </p:cNvPr>
          <p:cNvSpPr>
            <a:spLocks noGrp="1" noRot="1" noChangeAspect="1" noChangeArrowheads="1" noTextEdit="1"/>
          </p:cNvSpPr>
          <p:nvPr>
            <p:ph type="sldImg"/>
          </p:nvPr>
        </p:nvSpPr>
        <p:spPr>
          <a:ln/>
        </p:spPr>
      </p:sp>
      <p:sp>
        <p:nvSpPr>
          <p:cNvPr id="114690" name="Notes Placeholder 2">
            <a:extLst>
              <a:ext uri="{FF2B5EF4-FFF2-40B4-BE49-F238E27FC236}">
                <a16:creationId xmlns:a16="http://schemas.microsoft.com/office/drawing/2014/main" id="{A39F442B-B03C-CA0D-C3BF-621ADF071C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4691" name="Slide Number Placeholder 3">
            <a:extLst>
              <a:ext uri="{FF2B5EF4-FFF2-40B4-BE49-F238E27FC236}">
                <a16:creationId xmlns:a16="http://schemas.microsoft.com/office/drawing/2014/main" id="{6ACFF16D-E065-69BE-D137-8622D3A467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8B3EC7-FE6F-2B4E-875B-006DFB1717A8}" type="slidenum">
              <a:rPr lang="en-US" altLang="en-US"/>
              <a:pPr/>
              <a:t>53</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B72F21A-FBCF-40F5-9665-EB788FEA46EA}"/>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33ABC20C-DAF2-4FBA-8D72-718932E81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8308" name="Slide Number Placeholder 3">
            <a:extLst>
              <a:ext uri="{FF2B5EF4-FFF2-40B4-BE49-F238E27FC236}">
                <a16:creationId xmlns:a16="http://schemas.microsoft.com/office/drawing/2014/main" id="{7439E6C2-F65E-4C57-88EF-28AD19BD7F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37FCEC2-3AC6-4E2F-B9B8-70C033F6E8ED}" type="slidenum">
              <a:rPr lang="en-US" altLang="en-US">
                <a:ea typeface="ヒラギノ角ゴ Pro W3" pitchFamily="1" charset="-128"/>
              </a:rPr>
              <a:pPr>
                <a:spcBef>
                  <a:spcPct val="0"/>
                </a:spcBef>
              </a:pPr>
              <a:t>54</a:t>
            </a:fld>
            <a:endParaRPr lang="en-US" altLang="en-US">
              <a:ea typeface="ヒラギノ角ゴ Pro W3"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1FA0B10-BE44-4A9F-BE94-CCCA128D1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31E63E0-CD09-4D93-99D6-CC41109520FD}" type="slidenum">
              <a:rPr lang="en-US" altLang="en-US"/>
              <a:pPr>
                <a:spcBef>
                  <a:spcPct val="0"/>
                </a:spcBef>
              </a:pPr>
              <a:t>6</a:t>
            </a:fld>
            <a:endParaRPr lang="en-US" altLang="en-US"/>
          </a:p>
        </p:txBody>
      </p:sp>
      <p:sp>
        <p:nvSpPr>
          <p:cNvPr id="16387" name="Rectangle 2">
            <a:extLst>
              <a:ext uri="{FF2B5EF4-FFF2-40B4-BE49-F238E27FC236}">
                <a16:creationId xmlns:a16="http://schemas.microsoft.com/office/drawing/2014/main" id="{130326CF-9177-4819-B902-8E439F7338E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D9DF7B5-A377-4069-92D5-3AC0C2A2B2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58B353D-DA83-44C7-A5E0-6004FDE14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B4AE797-6293-4E35-B7DA-EFD4DB771A21}" type="slidenum">
              <a:rPr lang="en-US" altLang="en-US"/>
              <a:pPr>
                <a:spcBef>
                  <a:spcPct val="0"/>
                </a:spcBef>
              </a:pPr>
              <a:t>7</a:t>
            </a:fld>
            <a:endParaRPr lang="en-US" altLang="en-US"/>
          </a:p>
        </p:txBody>
      </p:sp>
      <p:sp>
        <p:nvSpPr>
          <p:cNvPr id="20483" name="Rectangle 2">
            <a:extLst>
              <a:ext uri="{FF2B5EF4-FFF2-40B4-BE49-F238E27FC236}">
                <a16:creationId xmlns:a16="http://schemas.microsoft.com/office/drawing/2014/main" id="{102DA84C-210C-4614-90D0-52A5D4720A5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5F902A7-7633-4140-B6BC-E66BCBB9A0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A2A0B69-2579-4198-B98F-54E8E9BE7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23710F9-D370-41CE-A134-C6828C675904}" type="slidenum">
              <a:rPr lang="en-US" altLang="en-US"/>
              <a:pPr>
                <a:spcBef>
                  <a:spcPct val="0"/>
                </a:spcBef>
              </a:pPr>
              <a:t>8</a:t>
            </a:fld>
            <a:endParaRPr lang="en-US" altLang="en-US"/>
          </a:p>
        </p:txBody>
      </p:sp>
      <p:sp>
        <p:nvSpPr>
          <p:cNvPr id="22531" name="Rectangle 2">
            <a:extLst>
              <a:ext uri="{FF2B5EF4-FFF2-40B4-BE49-F238E27FC236}">
                <a16:creationId xmlns:a16="http://schemas.microsoft.com/office/drawing/2014/main" id="{A117AE17-D645-490B-A403-AD3328DC812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214F312-A841-4174-9E1C-47B6FFD0F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B3C5CB-DD99-499E-841A-734B186B6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A5D8F91-15D1-4C35-9D97-136CC6841BEB}" type="slidenum">
              <a:rPr lang="en-US" altLang="en-US"/>
              <a:pPr>
                <a:spcBef>
                  <a:spcPct val="0"/>
                </a:spcBef>
              </a:pPr>
              <a:t>9</a:t>
            </a:fld>
            <a:endParaRPr lang="en-US" altLang="en-US"/>
          </a:p>
        </p:txBody>
      </p:sp>
      <p:sp>
        <p:nvSpPr>
          <p:cNvPr id="24579" name="Rectangle 2">
            <a:extLst>
              <a:ext uri="{FF2B5EF4-FFF2-40B4-BE49-F238E27FC236}">
                <a16:creationId xmlns:a16="http://schemas.microsoft.com/office/drawing/2014/main" id="{C38E14F5-C8F1-467A-96DC-DCFA88D9367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CA2EFEF-8CE3-4BF1-BD5A-BC11ECB91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6E446B5A-2ECA-46EB-B388-1B5CF30578E5}"/>
              </a:ext>
            </a:extLst>
          </p:cNvPr>
          <p:cNvSpPr>
            <a:spLocks noGrp="1"/>
          </p:cNvSpPr>
          <p:nvPr>
            <p:ph type="sldNum" sz="quarter" idx="10"/>
          </p:nvPr>
        </p:nvSpPr>
        <p:spPr>
          <a:ln/>
        </p:spPr>
        <p:txBody>
          <a:bodyPr/>
          <a:lstStyle>
            <a:lvl1pPr>
              <a:defRPr/>
            </a:lvl1pPr>
          </a:lstStyle>
          <a:p>
            <a:r>
              <a:rPr lang="en-GB" altLang="en-US"/>
              <a:t> </a:t>
            </a:r>
            <a:fld id="{C23EA6DB-749B-403F-B299-BD3D557B666E}" type="slidenum">
              <a:rPr lang="en-GB" altLang="en-US"/>
              <a:pPr/>
              <a:t>‹#›</a:t>
            </a:fld>
            <a:endParaRPr lang="en-GB" altLang="en-US"/>
          </a:p>
        </p:txBody>
      </p:sp>
      <p:sp>
        <p:nvSpPr>
          <p:cNvPr id="5" name="Footer Placeholder 8">
            <a:extLst>
              <a:ext uri="{FF2B5EF4-FFF2-40B4-BE49-F238E27FC236}">
                <a16:creationId xmlns:a16="http://schemas.microsoft.com/office/drawing/2014/main" id="{B82219E9-8B14-4CB8-BC50-3C4F74A197AC}"/>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3257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9/26/22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C23EA6DB-749B-403F-B299-BD3D557B666E}"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52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03786658-2286-433F-ACF6-676FE6621746}" type="slidenum">
              <a:rPr lang="en-GB" altLang="en-US" smtClean="0"/>
              <a:pPr/>
              <a:t>‹#›</a:t>
            </a:fld>
            <a:endParaRPr lang="en-GB" altLang="en-US"/>
          </a:p>
        </p:txBody>
      </p:sp>
    </p:spTree>
    <p:extLst>
      <p:ext uri="{BB962C8B-B14F-4D97-AF65-F5344CB8AC3E}">
        <p14:creationId xmlns:p14="http://schemas.microsoft.com/office/powerpoint/2010/main" val="18730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9/26/22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B746B020-B58B-45F7-AECC-A73E29169C5E}"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10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spTree>
    <p:extLst>
      <p:ext uri="{BB962C8B-B14F-4D97-AF65-F5344CB8AC3E}">
        <p14:creationId xmlns:p14="http://schemas.microsoft.com/office/powerpoint/2010/main" val="31342249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9/26/22</a:t>
            </a:fld>
            <a:endParaRPr lang="en-US" dirty="0"/>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r>
              <a:rPr lang="en-GB" altLang="en-US"/>
              <a:t> </a:t>
            </a:r>
            <a:fld id="{62A6A7BA-8882-4A35-A0C8-25FA59201AAB}" type="slidenum">
              <a:rPr lang="en-GB" altLang="en-US" smtClean="0"/>
              <a:pPr/>
              <a:t>‹#›</a:t>
            </a:fld>
            <a:endParaRPr lang="en-GB" altLang="en-US"/>
          </a:p>
        </p:txBody>
      </p:sp>
    </p:spTree>
    <p:extLst>
      <p:ext uri="{BB962C8B-B14F-4D97-AF65-F5344CB8AC3E}">
        <p14:creationId xmlns:p14="http://schemas.microsoft.com/office/powerpoint/2010/main" val="380134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9/26/22</a:t>
            </a:fld>
            <a:endParaRPr 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spTree>
    <p:extLst>
      <p:ext uri="{BB962C8B-B14F-4D97-AF65-F5344CB8AC3E}">
        <p14:creationId xmlns:p14="http://schemas.microsoft.com/office/powerpoint/2010/main" val="525340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9/26/22</a:t>
            </a:fld>
            <a:endParaRPr 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spTree>
    <p:extLst>
      <p:ext uri="{BB962C8B-B14F-4D97-AF65-F5344CB8AC3E}">
        <p14:creationId xmlns:p14="http://schemas.microsoft.com/office/powerpoint/2010/main" val="14819139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spTree>
    <p:extLst>
      <p:ext uri="{BB962C8B-B14F-4D97-AF65-F5344CB8AC3E}">
        <p14:creationId xmlns:p14="http://schemas.microsoft.com/office/powerpoint/2010/main" val="9413596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9/26/22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15310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spTree>
    <p:extLst>
      <p:ext uri="{BB962C8B-B14F-4D97-AF65-F5344CB8AC3E}">
        <p14:creationId xmlns:p14="http://schemas.microsoft.com/office/powerpoint/2010/main" val="17913376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71458DAD-DAC6-44F1-8DA7-756E5FB88C38}"/>
              </a:ext>
            </a:extLst>
          </p:cNvPr>
          <p:cNvSpPr>
            <a:spLocks noGrp="1"/>
          </p:cNvSpPr>
          <p:nvPr>
            <p:ph type="sldNum" sz="quarter" idx="10"/>
          </p:nvPr>
        </p:nvSpPr>
        <p:spPr>
          <a:ln/>
        </p:spPr>
        <p:txBody>
          <a:bodyPr/>
          <a:lstStyle>
            <a:lvl1pPr>
              <a:defRPr/>
            </a:lvl1pPr>
          </a:lstStyle>
          <a:p>
            <a:r>
              <a:rPr lang="en-GB" altLang="en-US"/>
              <a:t> </a:t>
            </a:r>
            <a:fld id="{03786658-2286-433F-ACF6-676FE6621746}" type="slidenum">
              <a:rPr lang="en-GB" altLang="en-US"/>
              <a:pPr/>
              <a:t>‹#›</a:t>
            </a:fld>
            <a:endParaRPr lang="en-GB" altLang="en-US"/>
          </a:p>
        </p:txBody>
      </p:sp>
      <p:sp>
        <p:nvSpPr>
          <p:cNvPr id="5" name="Footer Placeholder 8">
            <a:extLst>
              <a:ext uri="{FF2B5EF4-FFF2-40B4-BE49-F238E27FC236}">
                <a16:creationId xmlns:a16="http://schemas.microsoft.com/office/drawing/2014/main" id="{080F4BBD-7084-41BC-A012-BBF5951CEA48}"/>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0489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a:t> </a:t>
            </a:r>
            <a:fld id="{9608E043-6A71-4029-BAAB-0274DDFA7D19}" type="slidenum">
              <a:rPr lang="en-GB" altLang="en-US" smtClean="0"/>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2035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FFCE939-A944-0631-3EC0-82CC2424B183}"/>
              </a:ext>
            </a:extLst>
          </p:cNvPr>
          <p:cNvSpPr>
            <a:spLocks noGrp="1"/>
          </p:cNvSpPr>
          <p:nvPr>
            <p:ph type="dt" sz="half" idx="14"/>
          </p:nvPr>
        </p:nvSpPr>
        <p:spPr/>
        <p:txBody>
          <a:bodyPr/>
          <a:lstStyle>
            <a:lvl1pPr>
              <a:defRPr/>
            </a:lvl1pPr>
          </a:lstStyle>
          <a:p>
            <a:pPr>
              <a:defRPr/>
            </a:pPr>
            <a:fld id="{F17F80AA-95D6-4C41-B1AC-5638206673B3}" type="datetime4">
              <a:rPr lang="en-US" altLang="en-US"/>
              <a:pPr>
                <a:defRPr/>
              </a:pPr>
              <a:t>September 26, 2022</a:t>
            </a:fld>
            <a:endParaRPr lang="en-US" altLang="en-US"/>
          </a:p>
        </p:txBody>
      </p:sp>
      <p:sp>
        <p:nvSpPr>
          <p:cNvPr id="4" name="Footer Placeholder 4">
            <a:extLst>
              <a:ext uri="{FF2B5EF4-FFF2-40B4-BE49-F238E27FC236}">
                <a16:creationId xmlns:a16="http://schemas.microsoft.com/office/drawing/2014/main" id="{BF11E227-A986-9F02-9C5C-C422697B8C5F}"/>
              </a:ext>
            </a:extLst>
          </p:cNvPr>
          <p:cNvSpPr>
            <a:spLocks noGrp="1"/>
          </p:cNvSpPr>
          <p:nvPr>
            <p:ph type="ftr" sz="quarter" idx="15"/>
          </p:nvPr>
        </p:nvSpPr>
        <p:spPr/>
        <p:txBody>
          <a:bodyPr/>
          <a:lstStyle>
            <a:lvl1pPr>
              <a:defRPr/>
            </a:lvl1pPr>
          </a:lstStyle>
          <a:p>
            <a:pPr>
              <a:defRPr/>
            </a:pPr>
            <a:r>
              <a:rPr lang="en-US" altLang="en-US"/>
              <a:t>Copyright © 2014, 2010, 2006 by Saunders, an imprint of Elsevier Inc.</a:t>
            </a:r>
          </a:p>
        </p:txBody>
      </p:sp>
      <p:sp>
        <p:nvSpPr>
          <p:cNvPr id="5" name="Slide Number Placeholder 5">
            <a:extLst>
              <a:ext uri="{FF2B5EF4-FFF2-40B4-BE49-F238E27FC236}">
                <a16:creationId xmlns:a16="http://schemas.microsoft.com/office/drawing/2014/main" id="{7D622CD2-1DDF-2AEE-D62A-36D7FD78623D}"/>
              </a:ext>
            </a:extLst>
          </p:cNvPr>
          <p:cNvSpPr>
            <a:spLocks noGrp="1"/>
          </p:cNvSpPr>
          <p:nvPr>
            <p:ph type="sldNum" sz="quarter" idx="16"/>
          </p:nvPr>
        </p:nvSpPr>
        <p:spPr/>
        <p:txBody>
          <a:bodyPr/>
          <a:lstStyle>
            <a:lvl1pPr>
              <a:defRPr/>
            </a:lvl1pPr>
          </a:lstStyle>
          <a:p>
            <a:r>
              <a:rPr lang="en-GB" altLang="en-US"/>
              <a:t> </a:t>
            </a:r>
            <a:fld id="{60ACF88B-9C27-8941-A51B-5B54806A5863}" type="slidenum">
              <a:rPr lang="en-GB" altLang="en-US"/>
              <a:pPr/>
              <a:t>‹#›</a:t>
            </a:fld>
            <a:endParaRPr lang="en-GB" altLang="en-US"/>
          </a:p>
        </p:txBody>
      </p:sp>
    </p:spTree>
    <p:extLst>
      <p:ext uri="{BB962C8B-B14F-4D97-AF65-F5344CB8AC3E}">
        <p14:creationId xmlns:p14="http://schemas.microsoft.com/office/powerpoint/2010/main" val="116114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6DED6E8E-2FE1-5B9D-7C6C-927C8CF497D3}"/>
              </a:ext>
            </a:extLst>
          </p:cNvPr>
          <p:cNvSpPr>
            <a:spLocks noGrp="1"/>
          </p:cNvSpPr>
          <p:nvPr>
            <p:ph type="dt" sz="half" idx="16"/>
          </p:nvPr>
        </p:nvSpPr>
        <p:spPr/>
        <p:txBody>
          <a:bodyPr/>
          <a:lstStyle>
            <a:lvl1pPr>
              <a:defRPr/>
            </a:lvl1pPr>
          </a:lstStyle>
          <a:p>
            <a:pPr>
              <a:defRPr/>
            </a:pPr>
            <a:fld id="{0F264276-C7CF-6C46-8777-7900E0B80026}" type="datetime4">
              <a:rPr lang="en-US" altLang="en-US"/>
              <a:pPr>
                <a:defRPr/>
              </a:pPr>
              <a:t>September 26, 2022</a:t>
            </a:fld>
            <a:endParaRPr lang="en-US" altLang="en-US"/>
          </a:p>
        </p:txBody>
      </p:sp>
      <p:sp>
        <p:nvSpPr>
          <p:cNvPr id="3" name="Footer Placeholder 4">
            <a:extLst>
              <a:ext uri="{FF2B5EF4-FFF2-40B4-BE49-F238E27FC236}">
                <a16:creationId xmlns:a16="http://schemas.microsoft.com/office/drawing/2014/main" id="{57C149D0-8870-F9E4-0CDD-F36186962A47}"/>
              </a:ext>
            </a:extLst>
          </p:cNvPr>
          <p:cNvSpPr>
            <a:spLocks noGrp="1"/>
          </p:cNvSpPr>
          <p:nvPr>
            <p:ph type="ftr" sz="quarter" idx="17"/>
          </p:nvPr>
        </p:nvSpPr>
        <p:spPr/>
        <p:txBody>
          <a:bodyPr/>
          <a:lstStyle>
            <a:lvl1pPr>
              <a:defRPr/>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F3CFAD1E-035F-85AB-CCBF-0320E92F33EF}"/>
              </a:ext>
            </a:extLst>
          </p:cNvPr>
          <p:cNvSpPr>
            <a:spLocks noGrp="1"/>
          </p:cNvSpPr>
          <p:nvPr>
            <p:ph type="sldNum" sz="quarter" idx="18"/>
          </p:nvPr>
        </p:nvSpPr>
        <p:spPr/>
        <p:txBody>
          <a:bodyPr/>
          <a:lstStyle>
            <a:lvl1pPr>
              <a:defRPr/>
            </a:lvl1pPr>
          </a:lstStyle>
          <a:p>
            <a:r>
              <a:rPr lang="en-GB" altLang="en-US"/>
              <a:t> </a:t>
            </a:r>
            <a:fld id="{271C41FE-6C08-C940-8A7E-158295DC3FDE}" type="slidenum">
              <a:rPr lang="en-GB" altLang="en-US"/>
              <a:pPr/>
              <a:t>‹#›</a:t>
            </a:fld>
            <a:endParaRPr lang="en-GB" altLang="en-US"/>
          </a:p>
        </p:txBody>
      </p:sp>
    </p:spTree>
    <p:extLst>
      <p:ext uri="{BB962C8B-B14F-4D97-AF65-F5344CB8AC3E}">
        <p14:creationId xmlns:p14="http://schemas.microsoft.com/office/powerpoint/2010/main" val="1756923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9C7CF028-D5BD-5AE6-7A54-10F3A6FBD8BA}"/>
              </a:ext>
            </a:extLst>
          </p:cNvPr>
          <p:cNvSpPr>
            <a:spLocks noGrp="1"/>
          </p:cNvSpPr>
          <p:nvPr>
            <p:ph type="dt" sz="half" idx="15"/>
          </p:nvPr>
        </p:nvSpPr>
        <p:spPr/>
        <p:txBody>
          <a:bodyPr/>
          <a:lstStyle>
            <a:lvl1pPr>
              <a:defRPr/>
            </a:lvl1pPr>
          </a:lstStyle>
          <a:p>
            <a:pPr>
              <a:defRPr/>
            </a:pPr>
            <a:fld id="{7336DF85-847B-CE4A-B27D-BABD3E488643}" type="datetime4">
              <a:rPr lang="en-US" altLang="en-US"/>
              <a:pPr>
                <a:defRPr/>
              </a:pPr>
              <a:t>September 26, 2022</a:t>
            </a:fld>
            <a:endParaRPr lang="en-US" altLang="en-US"/>
          </a:p>
        </p:txBody>
      </p:sp>
      <p:sp>
        <p:nvSpPr>
          <p:cNvPr id="3" name="Footer Placeholder 4">
            <a:extLst>
              <a:ext uri="{FF2B5EF4-FFF2-40B4-BE49-F238E27FC236}">
                <a16:creationId xmlns:a16="http://schemas.microsoft.com/office/drawing/2014/main" id="{6E768414-5917-AABA-2548-DF1B3122361F}"/>
              </a:ext>
            </a:extLst>
          </p:cNvPr>
          <p:cNvSpPr>
            <a:spLocks noGrp="1"/>
          </p:cNvSpPr>
          <p:nvPr>
            <p:ph type="ftr" sz="quarter" idx="16"/>
          </p:nvPr>
        </p:nvSpPr>
        <p:spPr/>
        <p:txBody>
          <a:bodyPr/>
          <a:lstStyle>
            <a:lvl1pPr>
              <a:defRPr/>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C7B67277-42BF-5E50-155C-835282F940FD}"/>
              </a:ext>
            </a:extLst>
          </p:cNvPr>
          <p:cNvSpPr>
            <a:spLocks noGrp="1"/>
          </p:cNvSpPr>
          <p:nvPr>
            <p:ph type="sldNum" sz="quarter" idx="17"/>
          </p:nvPr>
        </p:nvSpPr>
        <p:spPr/>
        <p:txBody>
          <a:bodyPr/>
          <a:lstStyle>
            <a:lvl1pPr>
              <a:defRPr/>
            </a:lvl1pPr>
          </a:lstStyle>
          <a:p>
            <a:r>
              <a:rPr lang="en-GB" altLang="en-US"/>
              <a:t> </a:t>
            </a:r>
            <a:fld id="{7A876273-45C2-0B42-B0D5-1634CEC2F103}" type="slidenum">
              <a:rPr lang="en-GB" altLang="en-US"/>
              <a:pPr/>
              <a:t>‹#›</a:t>
            </a:fld>
            <a:endParaRPr lang="en-GB" altLang="en-US"/>
          </a:p>
        </p:txBody>
      </p:sp>
    </p:spTree>
    <p:extLst>
      <p:ext uri="{BB962C8B-B14F-4D97-AF65-F5344CB8AC3E}">
        <p14:creationId xmlns:p14="http://schemas.microsoft.com/office/powerpoint/2010/main" val="7816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2B35706F-2B7E-4F9D-A7AF-06A1DC5AF917}"/>
              </a:ext>
            </a:extLst>
          </p:cNvPr>
          <p:cNvSpPr>
            <a:spLocks noGrp="1"/>
          </p:cNvSpPr>
          <p:nvPr>
            <p:ph type="sldNum" sz="quarter" idx="10"/>
          </p:nvPr>
        </p:nvSpPr>
        <p:spPr>
          <a:ln/>
        </p:spPr>
        <p:txBody>
          <a:bodyPr/>
          <a:lstStyle>
            <a:lvl1pPr>
              <a:defRPr/>
            </a:lvl1pPr>
          </a:lstStyle>
          <a:p>
            <a:r>
              <a:rPr lang="en-GB" altLang="en-US"/>
              <a:t> </a:t>
            </a:r>
            <a:fld id="{B746B020-B58B-45F7-AECC-A73E29169C5E}" type="slidenum">
              <a:rPr lang="en-GB" altLang="en-US"/>
              <a:pPr/>
              <a:t>‹#›</a:t>
            </a:fld>
            <a:endParaRPr lang="en-GB" altLang="en-US"/>
          </a:p>
        </p:txBody>
      </p:sp>
      <p:sp>
        <p:nvSpPr>
          <p:cNvPr id="5" name="Footer Placeholder 8">
            <a:extLst>
              <a:ext uri="{FF2B5EF4-FFF2-40B4-BE49-F238E27FC236}">
                <a16:creationId xmlns:a16="http://schemas.microsoft.com/office/drawing/2014/main" id="{E76D99BB-50E4-4FE6-A870-8DBEE0BEC5AB}"/>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42975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EF2EAAD-83B5-4531-AAEA-8ECD4C3EE12D}"/>
              </a:ext>
            </a:extLst>
          </p:cNvPr>
          <p:cNvSpPr>
            <a:spLocks noGrp="1"/>
          </p:cNvSpPr>
          <p:nvPr>
            <p:ph type="sldNum" sz="quarter" idx="10"/>
          </p:nvPr>
        </p:nvSpPr>
        <p:spPr>
          <a:ln/>
        </p:spPr>
        <p:txBody>
          <a:bodyPr/>
          <a:lstStyle>
            <a:lvl1pPr>
              <a:defRPr/>
            </a:lvl1pPr>
          </a:lstStyle>
          <a:p>
            <a:r>
              <a:rPr lang="en-GB" altLang="en-US"/>
              <a:t> </a:t>
            </a:r>
            <a:fld id="{49F54D83-4A5D-4439-8568-2B2AD9BF4285}" type="slidenum">
              <a:rPr lang="en-GB" altLang="en-US"/>
              <a:pPr/>
              <a:t>‹#›</a:t>
            </a:fld>
            <a:endParaRPr lang="en-GB" altLang="en-US"/>
          </a:p>
        </p:txBody>
      </p:sp>
      <p:sp>
        <p:nvSpPr>
          <p:cNvPr id="5" name="Footer Placeholder 8">
            <a:extLst>
              <a:ext uri="{FF2B5EF4-FFF2-40B4-BE49-F238E27FC236}">
                <a16:creationId xmlns:a16="http://schemas.microsoft.com/office/drawing/2014/main" id="{271ED45D-2285-40A2-9FA0-35A8511F7884}"/>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8561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B3CB478E-B4FD-47D8-8F13-BD7CA3AB6A99}"/>
              </a:ext>
            </a:extLst>
          </p:cNvPr>
          <p:cNvSpPr>
            <a:spLocks noGrp="1"/>
          </p:cNvSpPr>
          <p:nvPr>
            <p:ph type="sldNum" sz="quarter" idx="10"/>
          </p:nvPr>
        </p:nvSpPr>
        <p:spPr>
          <a:ln/>
        </p:spPr>
        <p:txBody>
          <a:bodyPr/>
          <a:lstStyle>
            <a:lvl1pPr>
              <a:defRPr/>
            </a:lvl1pPr>
          </a:lstStyle>
          <a:p>
            <a:r>
              <a:rPr lang="en-GB" altLang="en-US"/>
              <a:t> </a:t>
            </a:r>
            <a:fld id="{62A6A7BA-8882-4A35-A0C8-25FA59201AAB}" type="slidenum">
              <a:rPr lang="en-GB" altLang="en-US"/>
              <a:pPr/>
              <a:t>‹#›</a:t>
            </a:fld>
            <a:endParaRPr lang="en-GB" altLang="en-US"/>
          </a:p>
        </p:txBody>
      </p:sp>
      <p:sp>
        <p:nvSpPr>
          <p:cNvPr id="8" name="Footer Placeholder 8">
            <a:extLst>
              <a:ext uri="{FF2B5EF4-FFF2-40B4-BE49-F238E27FC236}">
                <a16:creationId xmlns:a16="http://schemas.microsoft.com/office/drawing/2014/main" id="{4A76BDA9-D5C7-4250-983E-A6E705928B95}"/>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6976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FD19A654-D72A-46B6-8136-62594F03C085}"/>
              </a:ext>
            </a:extLst>
          </p:cNvPr>
          <p:cNvSpPr>
            <a:spLocks noGrp="1"/>
          </p:cNvSpPr>
          <p:nvPr>
            <p:ph type="sldNum" sz="quarter" idx="13"/>
          </p:nvPr>
        </p:nvSpPr>
        <p:spPr>
          <a:ln/>
        </p:spPr>
        <p:txBody>
          <a:bodyPr/>
          <a:lstStyle>
            <a:lvl1pPr>
              <a:defRPr/>
            </a:lvl1pPr>
          </a:lstStyle>
          <a:p>
            <a:r>
              <a:rPr lang="en-GB" altLang="en-US"/>
              <a:t> </a:t>
            </a:r>
            <a:fld id="{1561DF99-06C2-480A-A702-E0FB60339E20}" type="slidenum">
              <a:rPr lang="en-GB" altLang="en-US"/>
              <a:pPr/>
              <a:t>‹#›</a:t>
            </a:fld>
            <a:endParaRPr lang="en-GB" altLang="en-US"/>
          </a:p>
        </p:txBody>
      </p:sp>
      <p:sp>
        <p:nvSpPr>
          <p:cNvPr id="9" name="Footer Placeholder 8">
            <a:extLst>
              <a:ext uri="{FF2B5EF4-FFF2-40B4-BE49-F238E27FC236}">
                <a16:creationId xmlns:a16="http://schemas.microsoft.com/office/drawing/2014/main" id="{5C0D77BF-FCE8-468C-A524-9B8548B3CD0B}"/>
              </a:ext>
            </a:extLst>
          </p:cNvPr>
          <p:cNvSpPr>
            <a:spLocks noGrp="1"/>
          </p:cNvSpPr>
          <p:nvPr>
            <p:ph type="ftr" sz="quarter" idx="14"/>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005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F530D445-B32E-4436-8DE5-46128E609D3A}"/>
              </a:ext>
            </a:extLst>
          </p:cNvPr>
          <p:cNvSpPr>
            <a:spLocks noGrp="1"/>
          </p:cNvSpPr>
          <p:nvPr>
            <p:ph type="sldNum" sz="quarter" idx="10"/>
          </p:nvPr>
        </p:nvSpPr>
        <p:spPr>
          <a:ln/>
        </p:spPr>
        <p:txBody>
          <a:bodyPr/>
          <a:lstStyle>
            <a:lvl1pPr>
              <a:defRPr/>
            </a:lvl1pPr>
          </a:lstStyle>
          <a:p>
            <a:r>
              <a:rPr lang="en-GB" altLang="en-US"/>
              <a:t> </a:t>
            </a:r>
            <a:fld id="{5191FB47-DF5F-4778-A7F0-EDF4F44A4D26}" type="slidenum">
              <a:rPr lang="en-GB" altLang="en-US"/>
              <a:pPr/>
              <a:t>‹#›</a:t>
            </a:fld>
            <a:endParaRPr lang="en-GB" altLang="en-US"/>
          </a:p>
        </p:txBody>
      </p:sp>
      <p:sp>
        <p:nvSpPr>
          <p:cNvPr id="6" name="Footer Placeholder 8">
            <a:extLst>
              <a:ext uri="{FF2B5EF4-FFF2-40B4-BE49-F238E27FC236}">
                <a16:creationId xmlns:a16="http://schemas.microsoft.com/office/drawing/2014/main" id="{9B50EBCB-ADE1-4543-9085-D87569026324}"/>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82768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CDCC0816-CB22-A8ED-291C-F5BCAE52FA22}"/>
              </a:ext>
            </a:extLst>
          </p:cNvPr>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FFCE939-A944-0631-3EC0-82CC2424B183}"/>
              </a:ext>
            </a:extLst>
          </p:cNvPr>
          <p:cNvSpPr>
            <a:spLocks noGrp="1"/>
          </p:cNvSpPr>
          <p:nvPr>
            <p:ph type="dt" sz="half" idx="14"/>
          </p:nvPr>
        </p:nvSpPr>
        <p:spPr/>
        <p:txBody>
          <a:bodyPr/>
          <a:lstStyle>
            <a:lvl1pPr>
              <a:defRPr/>
            </a:lvl1pPr>
          </a:lstStyle>
          <a:p>
            <a:pPr>
              <a:defRPr/>
            </a:pPr>
            <a:fld id="{F17F80AA-95D6-4C41-B1AC-5638206673B3}" type="datetime4">
              <a:rPr lang="en-US" altLang="en-US"/>
              <a:pPr>
                <a:defRPr/>
              </a:pPr>
              <a:t>September 26, 2022</a:t>
            </a:fld>
            <a:endParaRPr lang="en-US" altLang="en-US"/>
          </a:p>
        </p:txBody>
      </p:sp>
      <p:sp>
        <p:nvSpPr>
          <p:cNvPr id="4" name="Footer Placeholder 4">
            <a:extLst>
              <a:ext uri="{FF2B5EF4-FFF2-40B4-BE49-F238E27FC236}">
                <a16:creationId xmlns:a16="http://schemas.microsoft.com/office/drawing/2014/main" id="{BF11E227-A986-9F02-9C5C-C422697B8C5F}"/>
              </a:ext>
            </a:extLst>
          </p:cNvPr>
          <p:cNvSpPr>
            <a:spLocks noGrp="1"/>
          </p:cNvSpPr>
          <p:nvPr>
            <p:ph type="ftr" sz="quarter" idx="15"/>
          </p:nvPr>
        </p:nvSpPr>
        <p:spPr/>
        <p:txBody>
          <a:bodyPr/>
          <a:lstStyle>
            <a:lvl1pPr>
              <a:defRPr/>
            </a:lvl1pPr>
          </a:lstStyle>
          <a:p>
            <a:pPr>
              <a:defRPr/>
            </a:pPr>
            <a:r>
              <a:rPr lang="en-US" altLang="en-US"/>
              <a:t>Copyright © 2014, 2010, 2006 by Saunders, an imprint of Elsevier Inc.</a:t>
            </a:r>
          </a:p>
        </p:txBody>
      </p:sp>
      <p:sp>
        <p:nvSpPr>
          <p:cNvPr id="5" name="Slide Number Placeholder 5">
            <a:extLst>
              <a:ext uri="{FF2B5EF4-FFF2-40B4-BE49-F238E27FC236}">
                <a16:creationId xmlns:a16="http://schemas.microsoft.com/office/drawing/2014/main" id="{7D622CD2-1DDF-2AEE-D62A-36D7FD78623D}"/>
              </a:ext>
            </a:extLst>
          </p:cNvPr>
          <p:cNvSpPr>
            <a:spLocks noGrp="1"/>
          </p:cNvSpPr>
          <p:nvPr>
            <p:ph type="sldNum" sz="quarter" idx="16"/>
          </p:nvPr>
        </p:nvSpPr>
        <p:spPr/>
        <p:txBody>
          <a:bodyPr/>
          <a:lstStyle>
            <a:lvl1pPr>
              <a:defRPr/>
            </a:lvl1pPr>
          </a:lstStyle>
          <a:p>
            <a:r>
              <a:rPr lang="en-GB" altLang="en-US"/>
              <a:t> </a:t>
            </a:r>
            <a:fld id="{60ACF88B-9C27-8941-A51B-5B54806A5863}" type="slidenum">
              <a:rPr lang="en-GB" altLang="en-US"/>
              <a:pPr/>
              <a:t>‹#›</a:t>
            </a:fld>
            <a:endParaRPr lang="en-GB" altLang="en-US"/>
          </a:p>
        </p:txBody>
      </p:sp>
    </p:spTree>
    <p:extLst>
      <p:ext uri="{BB962C8B-B14F-4D97-AF65-F5344CB8AC3E}">
        <p14:creationId xmlns:p14="http://schemas.microsoft.com/office/powerpoint/2010/main" val="412690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6DED6E8E-2FE1-5B9D-7C6C-927C8CF497D3}"/>
              </a:ext>
            </a:extLst>
          </p:cNvPr>
          <p:cNvSpPr>
            <a:spLocks noGrp="1"/>
          </p:cNvSpPr>
          <p:nvPr>
            <p:ph type="dt" sz="half" idx="16"/>
          </p:nvPr>
        </p:nvSpPr>
        <p:spPr/>
        <p:txBody>
          <a:bodyPr/>
          <a:lstStyle>
            <a:lvl1pPr>
              <a:defRPr/>
            </a:lvl1pPr>
          </a:lstStyle>
          <a:p>
            <a:pPr>
              <a:defRPr/>
            </a:pPr>
            <a:fld id="{0F264276-C7CF-6C46-8777-7900E0B80026}" type="datetime4">
              <a:rPr lang="en-US" altLang="en-US"/>
              <a:pPr>
                <a:defRPr/>
              </a:pPr>
              <a:t>September 26, 2022</a:t>
            </a:fld>
            <a:endParaRPr lang="en-US" altLang="en-US"/>
          </a:p>
        </p:txBody>
      </p:sp>
      <p:sp>
        <p:nvSpPr>
          <p:cNvPr id="3" name="Footer Placeholder 4">
            <a:extLst>
              <a:ext uri="{FF2B5EF4-FFF2-40B4-BE49-F238E27FC236}">
                <a16:creationId xmlns:a16="http://schemas.microsoft.com/office/drawing/2014/main" id="{57C149D0-8870-F9E4-0CDD-F36186962A47}"/>
              </a:ext>
            </a:extLst>
          </p:cNvPr>
          <p:cNvSpPr>
            <a:spLocks noGrp="1"/>
          </p:cNvSpPr>
          <p:nvPr>
            <p:ph type="ftr" sz="quarter" idx="17"/>
          </p:nvPr>
        </p:nvSpPr>
        <p:spPr/>
        <p:txBody>
          <a:bodyPr/>
          <a:lstStyle>
            <a:lvl1pPr>
              <a:defRPr/>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F3CFAD1E-035F-85AB-CCBF-0320E92F33EF}"/>
              </a:ext>
            </a:extLst>
          </p:cNvPr>
          <p:cNvSpPr>
            <a:spLocks noGrp="1"/>
          </p:cNvSpPr>
          <p:nvPr>
            <p:ph type="sldNum" sz="quarter" idx="18"/>
          </p:nvPr>
        </p:nvSpPr>
        <p:spPr/>
        <p:txBody>
          <a:bodyPr/>
          <a:lstStyle>
            <a:lvl1pPr>
              <a:defRPr/>
            </a:lvl1pPr>
          </a:lstStyle>
          <a:p>
            <a:r>
              <a:rPr lang="en-GB" altLang="en-US"/>
              <a:t> </a:t>
            </a:r>
            <a:fld id="{271C41FE-6C08-C940-8A7E-158295DC3FDE}" type="slidenum">
              <a:rPr lang="en-GB" altLang="en-US"/>
              <a:pPr/>
              <a:t>‹#›</a:t>
            </a:fld>
            <a:endParaRPr lang="en-GB" altLang="en-US"/>
          </a:p>
        </p:txBody>
      </p:sp>
    </p:spTree>
    <p:extLst>
      <p:ext uri="{BB962C8B-B14F-4D97-AF65-F5344CB8AC3E}">
        <p14:creationId xmlns:p14="http://schemas.microsoft.com/office/powerpoint/2010/main" val="316067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jp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C1488E6-2616-4B10-AD51-E5AA88A890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BE1CC07-AE52-4024-A6E9-719971655BC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21FB2B1F-4C1B-4946-AEF7-BB833D99730D}"/>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a:t> </a:t>
            </a:r>
            <a:fld id="{9608E043-6A71-4029-BAAB-0274DDFA7D19}" type="slidenum">
              <a:rPr lang="en-GB" altLang="en-US"/>
              <a:pPr/>
              <a:t>‹#›</a:t>
            </a:fld>
            <a:endParaRPr lang="en-GB" altLang="en-US"/>
          </a:p>
        </p:txBody>
      </p:sp>
      <p:sp>
        <p:nvSpPr>
          <p:cNvPr id="13" name="Footer Placeholder 8">
            <a:extLst>
              <a:ext uri="{FF2B5EF4-FFF2-40B4-BE49-F238E27FC236}">
                <a16:creationId xmlns:a16="http://schemas.microsoft.com/office/drawing/2014/main" id="{7A9B0BFD-E702-4673-BB74-EEE8C3FB7F13}"/>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dirty="0">
                <a:cs typeface="Arial" panose="020B0604020202020204" pitchFamily="34" charset="0"/>
              </a:defRPr>
            </a:lvl1pPr>
          </a:lstStyle>
          <a:p>
            <a:pPr>
              <a:defRPr/>
            </a:pPr>
            <a:endParaRPr lang="en-US" altLang="en-US" dirty="0"/>
          </a:p>
        </p:txBody>
      </p:sp>
      <p:pic>
        <p:nvPicPr>
          <p:cNvPr id="6" name="Picture 5">
            <a:extLst>
              <a:ext uri="{FF2B5EF4-FFF2-40B4-BE49-F238E27FC236}">
                <a16:creationId xmlns:a16="http://schemas.microsoft.com/office/drawing/2014/main" id="{DA22BF25-9A52-4946-BA1B-AE16450948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38437" y="6544173"/>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9/26/22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a:t> </a:t>
            </a:r>
            <a:fld id="{9608E043-6A71-4029-BAAB-0274DDFA7D19}" type="slidenum">
              <a:rPr lang="en-GB" altLang="en-US" smtClean="0"/>
              <a:pPr/>
              <a:t>‹#›</a:t>
            </a:fld>
            <a:endParaRPr lang="en-GB"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305FE7-180E-0B43-FE4E-6D46F76417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738437" y="6544173"/>
            <a:ext cx="3667125" cy="219075"/>
          </a:xfrm>
          <a:prstGeom prst="rect">
            <a:avLst/>
          </a:prstGeom>
        </p:spPr>
      </p:pic>
    </p:spTree>
    <p:extLst>
      <p:ext uri="{BB962C8B-B14F-4D97-AF65-F5344CB8AC3E}">
        <p14:creationId xmlns:p14="http://schemas.microsoft.com/office/powerpoint/2010/main" val="103886042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s://creativecommons.org/licenses/by-nc-nd/3.0/" TargetMode="External"/><Relationship Id="rId4" Type="http://schemas.openxmlformats.org/officeDocument/2006/relationships/hyperlink" Target="https://esqueciaana.blogspot.com/2011/10/16-tipos-de-nao-sei-pedir-socorro-em.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creativecommons.org/licenses/by-nc-sa/3.0/" TargetMode="External"/><Relationship Id="rId4" Type="http://schemas.openxmlformats.org/officeDocument/2006/relationships/hyperlink" Target="https://medtempus.com/archives/es-posible-combatir-la-apologia-de-la-anorexia-y-la-bulimia-en-inter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hyperlink" Target="https://creativecommons.org/licenses/by-nc-nd/3.0/" TargetMode="External"/><Relationship Id="rId4" Type="http://schemas.openxmlformats.org/officeDocument/2006/relationships/hyperlink" Target="https://www.abruzzo24ore.tv/news/Asl-1-apre-ad-Avezzano-ambulatorio-multidisciplinare-per-disturbi-alimentari/169219.ht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143CE8BC-6A67-4C66-9C47-9E845E53C293}"/>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Eating Disorders</a:t>
            </a:r>
            <a:br>
              <a:rPr lang="en-US" altLang="en-US" sz="4000" dirty="0">
                <a:solidFill>
                  <a:srgbClr val="FFFFFF"/>
                </a:solidFill>
              </a:rPr>
            </a:br>
            <a:endParaRPr lang="en-US" altLang="en-US" sz="3800" dirty="0">
              <a:solidFill>
                <a:srgbClr val="FFFFFF"/>
              </a:solidFill>
            </a:endParaRPr>
          </a:p>
        </p:txBody>
      </p:sp>
      <p:sp>
        <p:nvSpPr>
          <p:cNvPr id="3075" name="Rectangle 3">
            <a:extLst>
              <a:ext uri="{FF2B5EF4-FFF2-40B4-BE49-F238E27FC236}">
                <a16:creationId xmlns:a16="http://schemas.microsoft.com/office/drawing/2014/main" id="{24636266-8D97-45EA-A430-10067261379D}"/>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rPr>
              <a:t>Chapter 18</a:t>
            </a:r>
          </a:p>
        </p:txBody>
      </p:sp>
      <p:cxnSp>
        <p:nvCxnSpPr>
          <p:cNvPr id="3084" name="Straight Connector 3083">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6" name="Rectangle 3085">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37894" name="Rectangle 37893">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a:extLst>
              <a:ext uri="{FF2B5EF4-FFF2-40B4-BE49-F238E27FC236}">
                <a16:creationId xmlns:a16="http://schemas.microsoft.com/office/drawing/2014/main" id="{4EDF411F-2C1B-1494-4EBB-23F647DB7DAE}"/>
              </a:ext>
            </a:extLst>
          </p:cNvPr>
          <p:cNvSpPr>
            <a:spLocks noGrp="1"/>
          </p:cNvSpPr>
          <p:nvPr>
            <p:ph type="title"/>
          </p:nvPr>
        </p:nvSpPr>
        <p:spPr>
          <a:xfrm>
            <a:off x="768096" y="585216"/>
            <a:ext cx="7290054" cy="914400"/>
          </a:xfrm>
        </p:spPr>
        <p:txBody>
          <a:bodyPr>
            <a:normAutofit/>
          </a:bodyPr>
          <a:lstStyle/>
          <a:p>
            <a:r>
              <a:rPr lang="en-US" altLang="en-US" dirty="0">
                <a:cs typeface="Tunga" panose="020B0502040204020203" pitchFamily="34" charset="0"/>
              </a:rPr>
              <a:t>Thin Commandments</a:t>
            </a:r>
          </a:p>
        </p:txBody>
      </p:sp>
      <p:cxnSp>
        <p:nvCxnSpPr>
          <p:cNvPr id="37896" name="Straight Connector 37895">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895" name="Content Placeholder 2">
            <a:extLst>
              <a:ext uri="{FF2B5EF4-FFF2-40B4-BE49-F238E27FC236}">
                <a16:creationId xmlns:a16="http://schemas.microsoft.com/office/drawing/2014/main" id="{31DE9D9A-7530-C84F-A380-1F1A0FC71D1B}"/>
              </a:ext>
            </a:extLst>
          </p:cNvPr>
          <p:cNvSpPr>
            <a:spLocks noGrp="1"/>
          </p:cNvSpPr>
          <p:nvPr>
            <p:ph sz="quarter" idx="13"/>
          </p:nvPr>
        </p:nvSpPr>
        <p:spPr>
          <a:xfrm>
            <a:off x="768096" y="1584960"/>
            <a:ext cx="7290054" cy="4724400"/>
          </a:xfrm>
        </p:spPr>
        <p:txBody>
          <a:bodyPr>
            <a:normAutofit lnSpcReduction="10000"/>
          </a:bodyPr>
          <a:lstStyle/>
          <a:p>
            <a:pPr marL="455612" indent="-457200">
              <a:buFont typeface="+mj-lt"/>
              <a:buAutoNum type="arabicPeriod"/>
              <a:defRPr/>
            </a:pPr>
            <a:r>
              <a:rPr lang="en-US" dirty="0"/>
              <a:t>If you aren't thin, you aren't attractive.</a:t>
            </a:r>
          </a:p>
          <a:p>
            <a:pPr marL="455612" indent="-457200">
              <a:buFont typeface="+mj-lt"/>
              <a:buAutoNum type="arabicPeriod"/>
              <a:defRPr/>
            </a:pPr>
            <a:r>
              <a:rPr lang="en-US" dirty="0"/>
              <a:t>Being thin is more important than being healthy.</a:t>
            </a:r>
          </a:p>
          <a:p>
            <a:pPr marL="455612" indent="-457200">
              <a:buFont typeface="+mj-lt"/>
              <a:buAutoNum type="arabicPeriod"/>
              <a:defRPr/>
            </a:pPr>
            <a:r>
              <a:rPr lang="en-US" dirty="0"/>
              <a:t>You must buy clothes, style your hair, take laxatives, starve yourself, do anything to make yourself look thinner.</a:t>
            </a:r>
          </a:p>
          <a:p>
            <a:pPr marL="455612" indent="-457200">
              <a:buFont typeface="+mj-lt"/>
              <a:buAutoNum type="arabicPeriod"/>
              <a:defRPr/>
            </a:pPr>
            <a:r>
              <a:rPr lang="en-US" dirty="0"/>
              <a:t>Thou shall not eat without feeling guilty.</a:t>
            </a:r>
          </a:p>
          <a:p>
            <a:pPr marL="455612" indent="-457200">
              <a:buFont typeface="+mj-lt"/>
              <a:buAutoNum type="arabicPeriod"/>
              <a:defRPr/>
            </a:pPr>
            <a:r>
              <a:rPr lang="en-US" dirty="0"/>
              <a:t>Thou shall not eat fattening food without punishing oneself afterwards.</a:t>
            </a:r>
          </a:p>
          <a:p>
            <a:pPr marL="455612" indent="-457200">
              <a:buFont typeface="+mj-lt"/>
              <a:buAutoNum type="arabicPeriod"/>
              <a:defRPr/>
            </a:pPr>
            <a:r>
              <a:rPr lang="en-US" dirty="0"/>
              <a:t>Thou shall count calories and restrict intake accordingly.</a:t>
            </a:r>
          </a:p>
          <a:p>
            <a:pPr marL="455612" indent="-457200">
              <a:buFont typeface="+mj-lt"/>
              <a:buAutoNum type="arabicPeriod"/>
              <a:defRPr/>
            </a:pPr>
            <a:r>
              <a:rPr lang="en-US" dirty="0"/>
              <a:t>What the scale says is the most important thing.</a:t>
            </a:r>
          </a:p>
          <a:p>
            <a:pPr marL="455612" indent="-457200">
              <a:buFont typeface="+mj-lt"/>
              <a:buAutoNum type="arabicPeriod"/>
              <a:defRPr/>
            </a:pPr>
            <a:r>
              <a:rPr lang="en-US" dirty="0"/>
              <a:t>Losing weight is good/gaining weight is bad.</a:t>
            </a:r>
          </a:p>
          <a:p>
            <a:pPr marL="455612" indent="-457200">
              <a:buFont typeface="+mj-lt"/>
              <a:buAutoNum type="arabicPeriod"/>
              <a:defRPr/>
            </a:pPr>
            <a:r>
              <a:rPr lang="en-US" dirty="0"/>
              <a:t>You can never be too thin.</a:t>
            </a:r>
          </a:p>
          <a:p>
            <a:pPr marL="455612" indent="-457200">
              <a:buFont typeface="+mj-lt"/>
              <a:buAutoNum type="arabicPeriod"/>
              <a:defRPr/>
            </a:pPr>
            <a:r>
              <a:rPr lang="en-US" dirty="0"/>
              <a:t>Being thin and not eating are signs of true willpower and success</a:t>
            </a:r>
          </a:p>
          <a:p>
            <a:pPr>
              <a:defRPr/>
            </a:pPr>
            <a:endParaRPr lang="en-US" sz="1400" dirty="0"/>
          </a:p>
        </p:txBody>
      </p:sp>
      <p:sp>
        <p:nvSpPr>
          <p:cNvPr id="4" name="Slide Number Placeholder 3">
            <a:extLst>
              <a:ext uri="{FF2B5EF4-FFF2-40B4-BE49-F238E27FC236}">
                <a16:creationId xmlns:a16="http://schemas.microsoft.com/office/drawing/2014/main" id="{AF0A5EDA-FDC6-2247-AD0E-60E7019B749A}"/>
              </a:ext>
            </a:extLst>
          </p:cNvPr>
          <p:cNvSpPr>
            <a:spLocks noGrp="1"/>
          </p:cNvSpPr>
          <p:nvPr>
            <p:ph type="sldNum" sz="quarter" idx="16"/>
          </p:nvPr>
        </p:nvSpPr>
        <p:spPr>
          <a:xfrm>
            <a:off x="8127999" y="6470704"/>
            <a:ext cx="730251" cy="274320"/>
          </a:xfrm>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r>
              <a:rPr lang="en-GB" altLang="en-US"/>
              <a:t> </a:t>
            </a:r>
            <a:fld id="{8FC0B5B3-71B3-A949-9D51-7A9312ADF2CF}" type="slidenum">
              <a:rPr lang="en-GB" altLang="en-US"/>
              <a:pPr>
                <a:spcAft>
                  <a:spcPts val="600"/>
                </a:spcAft>
              </a:pPr>
              <a:t>10</a:t>
            </a:fld>
            <a:endParaRPr lang="en-GB" altLang="en-US"/>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2" name="Rectangle 31751">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54" name="Rectangle 31753">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6" name="Rectangle 31755">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8" name="Rectangle 31757">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2">
            <a:extLst>
              <a:ext uri="{FF2B5EF4-FFF2-40B4-BE49-F238E27FC236}">
                <a16:creationId xmlns:a16="http://schemas.microsoft.com/office/drawing/2014/main" id="{AD90AE30-49B7-4D88-B525-5B37126E334D}"/>
              </a:ext>
            </a:extLst>
          </p:cNvPr>
          <p:cNvSpPr>
            <a:spLocks noGrp="1"/>
          </p:cNvSpPr>
          <p:nvPr>
            <p:ph type="title"/>
          </p:nvPr>
        </p:nvSpPr>
        <p:spPr>
          <a:xfrm>
            <a:off x="3133725" y="4391025"/>
            <a:ext cx="5394083" cy="1738808"/>
          </a:xfrm>
        </p:spPr>
        <p:txBody>
          <a:bodyPr>
            <a:normAutofit/>
          </a:bodyPr>
          <a:lstStyle/>
          <a:p>
            <a:r>
              <a:rPr lang="en-US" altLang="en-US">
                <a:solidFill>
                  <a:srgbClr val="FFFFFF"/>
                </a:solidFill>
              </a:rPr>
              <a:t>Assessment (Cont.)</a:t>
            </a:r>
          </a:p>
        </p:txBody>
      </p:sp>
      <p:sp>
        <p:nvSpPr>
          <p:cNvPr id="31746" name="Rectangle 3">
            <a:extLst>
              <a:ext uri="{FF2B5EF4-FFF2-40B4-BE49-F238E27FC236}">
                <a16:creationId xmlns:a16="http://schemas.microsoft.com/office/drawing/2014/main" id="{EB5A0440-80DA-4E7B-BF66-632CB15B2DF5}"/>
              </a:ext>
            </a:extLst>
          </p:cNvPr>
          <p:cNvSpPr>
            <a:spLocks noGrp="1"/>
          </p:cNvSpPr>
          <p:nvPr>
            <p:ph idx="1"/>
          </p:nvPr>
        </p:nvSpPr>
        <p:spPr>
          <a:xfrm>
            <a:off x="753035" y="728167"/>
            <a:ext cx="7549589" cy="2783782"/>
          </a:xfrm>
        </p:spPr>
        <p:txBody>
          <a:bodyPr anchor="ctr">
            <a:noAutofit/>
          </a:bodyPr>
          <a:lstStyle/>
          <a:p>
            <a:r>
              <a:rPr lang="en-US" altLang="en-US" sz="2400" dirty="0"/>
              <a:t>Assessment Guidelines</a:t>
            </a:r>
          </a:p>
          <a:p>
            <a:pPr lvl="1"/>
            <a:r>
              <a:rPr lang="en-US" altLang="en-US" sz="2400" dirty="0">
                <a:ea typeface="Arial" panose="020B0604020202020204" pitchFamily="34" charset="0"/>
              </a:rPr>
              <a:t>Patient’s perception of the problem</a:t>
            </a:r>
          </a:p>
          <a:p>
            <a:pPr lvl="1"/>
            <a:r>
              <a:rPr lang="en-US" altLang="en-US" sz="2400" dirty="0">
                <a:ea typeface="Arial" panose="020B0604020202020204" pitchFamily="34" charset="0"/>
              </a:rPr>
              <a:t>Vital signs, review of systems, appearance </a:t>
            </a:r>
          </a:p>
          <a:p>
            <a:pPr lvl="1"/>
            <a:r>
              <a:rPr lang="en-US" altLang="en-US" sz="2400" dirty="0">
                <a:ea typeface="Arial" panose="020B0604020202020204" pitchFamily="34" charset="0"/>
              </a:rPr>
              <a:t>Screen for suicide or self-harm behaviors</a:t>
            </a:r>
          </a:p>
          <a:p>
            <a:pPr lvl="1"/>
            <a:r>
              <a:rPr lang="en-US" altLang="en-US" sz="2400" dirty="0">
                <a:ea typeface="Arial" panose="020B0604020202020204" pitchFamily="34" charset="0"/>
              </a:rPr>
              <a:t>Nutritional and fluid intake</a:t>
            </a:r>
          </a:p>
          <a:p>
            <a:pPr lvl="1"/>
            <a:r>
              <a:rPr lang="en-US" altLang="en-US" sz="2400" dirty="0">
                <a:ea typeface="Arial" panose="020B0604020202020204" pitchFamily="34" charset="0"/>
              </a:rPr>
              <a:t>Daily activities </a:t>
            </a:r>
          </a:p>
          <a:p>
            <a:pPr lvl="1"/>
            <a:r>
              <a:rPr lang="en-US" altLang="en-US" sz="2400" dirty="0">
                <a:ea typeface="Arial" panose="020B0604020202020204" pitchFamily="34" charset="0"/>
              </a:rPr>
              <a:t>Laboratory testing review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0" name="Rectangle 49159">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2" name="Rectangle 49161">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Title 1">
            <a:extLst>
              <a:ext uri="{FF2B5EF4-FFF2-40B4-BE49-F238E27FC236}">
                <a16:creationId xmlns:a16="http://schemas.microsoft.com/office/drawing/2014/main" id="{17256ED2-08A6-531B-BF4C-A404DB273FE5}"/>
              </a:ext>
            </a:extLst>
          </p:cNvPr>
          <p:cNvSpPr>
            <a:spLocks noGrp="1"/>
          </p:cNvSpPr>
          <p:nvPr>
            <p:ph type="title"/>
          </p:nvPr>
        </p:nvSpPr>
        <p:spPr>
          <a:xfrm>
            <a:off x="6140451" y="643467"/>
            <a:ext cx="2561709" cy="5571066"/>
          </a:xfrm>
        </p:spPr>
        <p:txBody>
          <a:bodyPr>
            <a:normAutofit/>
          </a:bodyPr>
          <a:lstStyle/>
          <a:p>
            <a:pPr eaLnBrk="1" hangingPunct="1"/>
            <a:r>
              <a:rPr lang="en-US" altLang="en-US">
                <a:solidFill>
                  <a:srgbClr val="FFFFFF"/>
                </a:solidFill>
                <a:cs typeface="Tunga" panose="020B0502040204020203" pitchFamily="34" charset="0"/>
              </a:rPr>
              <a:t>Anorexia Nervosa Phenomena</a:t>
            </a:r>
          </a:p>
        </p:txBody>
      </p:sp>
      <p:sp>
        <p:nvSpPr>
          <p:cNvPr id="49153" name="Slide Number Placeholder 4">
            <a:extLst>
              <a:ext uri="{FF2B5EF4-FFF2-40B4-BE49-F238E27FC236}">
                <a16:creationId xmlns:a16="http://schemas.microsoft.com/office/drawing/2014/main" id="{69272DE0-CD38-2977-3963-AED31EDE9F4D}"/>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187DC03F-6B09-6B46-B8B1-D3A91BF383FA}" type="slidenum">
              <a:rPr lang="en-GB" altLang="en-US">
                <a:solidFill>
                  <a:srgbClr val="FFFFFF"/>
                </a:solidFill>
              </a:rPr>
              <a:pPr>
                <a:spcAft>
                  <a:spcPts val="600"/>
                </a:spcAft>
              </a:pPr>
              <a:t>12</a:t>
            </a:fld>
            <a:endParaRPr lang="en-GB" altLang="en-US">
              <a:solidFill>
                <a:srgbClr val="FFFFFF"/>
              </a:solidFill>
            </a:endParaRPr>
          </a:p>
        </p:txBody>
      </p:sp>
      <p:graphicFrame>
        <p:nvGraphicFramePr>
          <p:cNvPr id="49156" name="Content Placeholder 2">
            <a:extLst>
              <a:ext uri="{FF2B5EF4-FFF2-40B4-BE49-F238E27FC236}">
                <a16:creationId xmlns:a16="http://schemas.microsoft.com/office/drawing/2014/main" id="{FD974100-F14A-C151-B4B1-D62028015E6C}"/>
              </a:ext>
            </a:extLst>
          </p:cNvPr>
          <p:cNvGraphicFramePr>
            <a:graphicFrameLocks noGrp="1"/>
          </p:cNvGraphicFramePr>
          <p:nvPr>
            <p:ph sz="quarter" idx="13"/>
            <p:extLst>
              <p:ext uri="{D42A27DB-BD31-4B8C-83A1-F6EECF244321}">
                <p14:modId xmlns:p14="http://schemas.microsoft.com/office/powerpoint/2010/main" val="3574714882"/>
              </p:ext>
            </p:extLst>
          </p:nvPr>
        </p:nvGraphicFramePr>
        <p:xfrm>
          <a:off x="655320" y="643467"/>
          <a:ext cx="456069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111" name="Straight Connector 471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082" name="Title 1">
            <a:extLst>
              <a:ext uri="{FF2B5EF4-FFF2-40B4-BE49-F238E27FC236}">
                <a16:creationId xmlns:a16="http://schemas.microsoft.com/office/drawing/2014/main" id="{0DE24174-7618-B74F-832F-B35F23FA089B}"/>
              </a:ext>
            </a:extLst>
          </p:cNvPr>
          <p:cNvSpPr>
            <a:spLocks noGrp="1"/>
          </p:cNvSpPr>
          <p:nvPr>
            <p:ph type="title"/>
          </p:nvPr>
        </p:nvSpPr>
        <p:spPr>
          <a:xfrm>
            <a:off x="768096" y="585216"/>
            <a:ext cx="7290054" cy="1499616"/>
          </a:xfrm>
        </p:spPr>
        <p:txBody>
          <a:bodyPr vert="horz" lIns="91440" tIns="45720" rIns="91440" bIns="45720" rtlCol="0" anchor="ctr">
            <a:normAutofit/>
          </a:bodyPr>
          <a:lstStyle/>
          <a:p>
            <a:pPr>
              <a:defRPr/>
            </a:pPr>
            <a:r>
              <a:rPr lang="en-US" altLang="en-US" sz="5000" kern="1200" cap="all" spc="100" baseline="0" dirty="0">
                <a:solidFill>
                  <a:schemeClr val="tx1">
                    <a:lumMod val="95000"/>
                    <a:lumOff val="5000"/>
                  </a:schemeClr>
                </a:solidFill>
                <a:latin typeface="+mj-lt"/>
                <a:ea typeface="+mj-ea"/>
                <a:cs typeface="+mj-cs"/>
              </a:rPr>
              <a:t>Anorexia Nervosa: Clinical Presentation</a:t>
            </a:r>
          </a:p>
        </p:txBody>
      </p:sp>
      <p:sp>
        <p:nvSpPr>
          <p:cNvPr id="47105" name="Slide Number Placeholder 5">
            <a:extLst>
              <a:ext uri="{FF2B5EF4-FFF2-40B4-BE49-F238E27FC236}">
                <a16:creationId xmlns:a16="http://schemas.microsoft.com/office/drawing/2014/main" id="{09E9667A-E3B7-8A00-C76D-F1B6FA5871D1}"/>
              </a:ext>
            </a:extLst>
          </p:cNvPr>
          <p:cNvSpPr>
            <a:spLocks noGrp="1"/>
          </p:cNvSpPr>
          <p:nvPr>
            <p:ph type="sldNum" sz="quarter" idx="17"/>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eaLnBrk="1" hangingPunct="1">
              <a:spcAft>
                <a:spcPts val="600"/>
              </a:spcAft>
            </a:pPr>
            <a:fld id="{9030344C-3775-5B4E-A9E2-1FA2681F38DF}"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13</a:t>
            </a:fld>
            <a:endParaRPr lang="en-US" altLang="en-US" kern="1200" dirty="0">
              <a:solidFill>
                <a:schemeClr val="tx1">
                  <a:lumMod val="95000"/>
                  <a:lumOff val="5000"/>
                </a:schemeClr>
              </a:solidFill>
              <a:latin typeface="+mj-lt"/>
              <a:ea typeface="+mn-ea"/>
              <a:cs typeface="+mn-cs"/>
            </a:endParaRPr>
          </a:p>
        </p:txBody>
      </p:sp>
      <p:graphicFrame>
        <p:nvGraphicFramePr>
          <p:cNvPr id="47107" name="Content Placeholder 2">
            <a:extLst>
              <a:ext uri="{FF2B5EF4-FFF2-40B4-BE49-F238E27FC236}">
                <a16:creationId xmlns:a16="http://schemas.microsoft.com/office/drawing/2014/main" id="{BB0E5AED-65C7-E58C-4907-BF22148E9A6F}"/>
              </a:ext>
            </a:extLst>
          </p:cNvPr>
          <p:cNvGraphicFramePr>
            <a:graphicFrameLocks noGrp="1"/>
          </p:cNvGraphicFramePr>
          <p:nvPr>
            <p:ph sz="quarter" idx="13"/>
            <p:extLst>
              <p:ext uri="{D42A27DB-BD31-4B8C-83A1-F6EECF244321}">
                <p14:modId xmlns:p14="http://schemas.microsoft.com/office/powerpoint/2010/main" val="686638163"/>
              </p:ext>
            </p:extLst>
          </p:nvPr>
        </p:nvGraphicFramePr>
        <p:xfrm>
          <a:off x="768095" y="1900238"/>
          <a:ext cx="7832979" cy="4408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804" name="Rectangle 3380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6" name="Rectangle 3380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Title 2">
            <a:extLst>
              <a:ext uri="{FF2B5EF4-FFF2-40B4-BE49-F238E27FC236}">
                <a16:creationId xmlns:a16="http://schemas.microsoft.com/office/drawing/2014/main" id="{3A0E0098-4543-4252-B236-C885666D209E}"/>
              </a:ext>
            </a:extLst>
          </p:cNvPr>
          <p:cNvSpPr>
            <a:spLocks noGrp="1"/>
          </p:cNvSpPr>
          <p:nvPr>
            <p:ph type="title"/>
          </p:nvPr>
        </p:nvSpPr>
        <p:spPr>
          <a:xfrm>
            <a:off x="3406641" y="942449"/>
            <a:ext cx="5010992" cy="1470249"/>
          </a:xfrm>
        </p:spPr>
        <p:txBody>
          <a:bodyPr>
            <a:normAutofit/>
          </a:bodyPr>
          <a:lstStyle/>
          <a:p>
            <a:r>
              <a:rPr lang="en-US" altLang="en-US">
                <a:ea typeface="ヒラギノ角ゴ Pro W3" pitchFamily="1" charset="-128"/>
              </a:rPr>
              <a:t>Case Study</a:t>
            </a:r>
            <a:br>
              <a:rPr lang="en-US" altLang="en-US">
                <a:ea typeface="ヒラギノ角ゴ Pro W3" pitchFamily="1" charset="-128"/>
              </a:rPr>
            </a:br>
            <a:endParaRPr lang="en-US" altLang="en-US">
              <a:ea typeface="ヒラギノ角ゴ Pro W3" pitchFamily="1" charset="-128"/>
            </a:endParaRPr>
          </a:p>
        </p:txBody>
      </p:sp>
      <p:cxnSp>
        <p:nvCxnSpPr>
          <p:cNvPr id="33808" name="Straight Connector 3380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3794" name="Content Placeholder 1">
            <a:extLst>
              <a:ext uri="{FF2B5EF4-FFF2-40B4-BE49-F238E27FC236}">
                <a16:creationId xmlns:a16="http://schemas.microsoft.com/office/drawing/2014/main" id="{C6546CFF-7747-4D51-8E37-C50EA86ECF25}"/>
              </a:ext>
            </a:extLst>
          </p:cNvPr>
          <p:cNvSpPr>
            <a:spLocks noGrp="1"/>
          </p:cNvSpPr>
          <p:nvPr>
            <p:ph idx="1"/>
          </p:nvPr>
        </p:nvSpPr>
        <p:spPr>
          <a:xfrm>
            <a:off x="3410282" y="2773885"/>
            <a:ext cx="5007352" cy="3141013"/>
          </a:xfrm>
        </p:spPr>
        <p:txBody>
          <a:bodyPr>
            <a:noAutofit/>
          </a:bodyPr>
          <a:lstStyle/>
          <a:p>
            <a:pPr marL="0" indent="0">
              <a:buSzPct val="100000"/>
              <a:buFont typeface="Wingdings 2" panose="05020102010507070707" pitchFamily="18" charset="2"/>
              <a:buNone/>
            </a:pPr>
            <a:r>
              <a:rPr lang="en-US" altLang="en-US" sz="2400" dirty="0"/>
              <a:t>During assessment, Addie says, “This all started because my mom found out I fainted during gym class. It’s ridiculous.” She seems genuinely unaware that her low weight and other symptoms might be a source of alarm. Addie’s skin is slightly yellow and her skin showed signs of dehydration. </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0" name="Rectangle 3584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Title 2">
            <a:extLst>
              <a:ext uri="{FF2B5EF4-FFF2-40B4-BE49-F238E27FC236}">
                <a16:creationId xmlns:a16="http://schemas.microsoft.com/office/drawing/2014/main" id="{586582F3-7291-4383-AF9A-08EEDF4ADAA1}"/>
              </a:ext>
            </a:extLst>
          </p:cNvPr>
          <p:cNvSpPr>
            <a:spLocks noGrp="1"/>
          </p:cNvSpPr>
          <p:nvPr>
            <p:ph type="title"/>
          </p:nvPr>
        </p:nvSpPr>
        <p:spPr>
          <a:xfrm>
            <a:off x="723591" y="804333"/>
            <a:ext cx="2543925" cy="5249334"/>
          </a:xfrm>
        </p:spPr>
        <p:txBody>
          <a:bodyPr>
            <a:normAutofit/>
          </a:bodyPr>
          <a:lstStyle/>
          <a:p>
            <a:pPr algn="r"/>
            <a:r>
              <a:rPr lang="en-US" altLang="en-US">
                <a:solidFill>
                  <a:srgbClr val="FFFFFF"/>
                </a:solidFill>
                <a:ea typeface="ヒラギノ角ゴ Pro W3" pitchFamily="1" charset="-128"/>
              </a:rPr>
              <a:t>Audience Response Question</a:t>
            </a:r>
          </a:p>
        </p:txBody>
      </p:sp>
      <p:sp>
        <p:nvSpPr>
          <p:cNvPr id="35842" name="Content Placeholder 1">
            <a:extLst>
              <a:ext uri="{FF2B5EF4-FFF2-40B4-BE49-F238E27FC236}">
                <a16:creationId xmlns:a16="http://schemas.microsoft.com/office/drawing/2014/main" id="{47C71127-49E8-4976-81DB-156A069BF283}"/>
              </a:ext>
            </a:extLst>
          </p:cNvPr>
          <p:cNvSpPr>
            <a:spLocks noGrp="1"/>
          </p:cNvSpPr>
          <p:nvPr>
            <p:ph idx="1"/>
          </p:nvPr>
        </p:nvSpPr>
        <p:spPr>
          <a:xfrm>
            <a:off x="3713286" y="804332"/>
            <a:ext cx="5102102" cy="5653617"/>
          </a:xfrm>
        </p:spPr>
        <p:txBody>
          <a:bodyPr anchor="ctr">
            <a:normAutofit/>
          </a:bodyPr>
          <a:lstStyle/>
          <a:p>
            <a:pPr marL="173038" indent="0">
              <a:buSzPct val="100000"/>
              <a:buFont typeface="Wingdings 2" panose="05020102010507070707" pitchFamily="18" charset="2"/>
              <a:buNone/>
            </a:pPr>
            <a:r>
              <a:rPr lang="en-US" altLang="en-US" sz="2400" dirty="0"/>
              <a:t>With that fainting spell in mind, to further assess for anorexia nervosa, the school nurse should ask:</a:t>
            </a:r>
          </a:p>
          <a:p>
            <a:pPr marL="577850" lvl="1" indent="-395288">
              <a:lnSpc>
                <a:spcPct val="100000"/>
              </a:lnSpc>
              <a:buSzPct val="100000"/>
              <a:buFont typeface="Calibri" panose="020F0502020204030204" pitchFamily="34" charset="0"/>
              <a:buAutoNum type="alphaUcPeriod"/>
            </a:pPr>
            <a:r>
              <a:rPr lang="ja-JP" altLang="en-US" sz="2400">
                <a:ea typeface="MS PGothic" panose="020B0600070205080204" pitchFamily="34" charset="-128"/>
              </a:rPr>
              <a:t>“</a:t>
            </a:r>
            <a:r>
              <a:rPr lang="en-US" altLang="ja-JP" sz="2400" dirty="0">
                <a:ea typeface="MS PGothic" panose="020B0600070205080204" pitchFamily="34" charset="-128"/>
              </a:rPr>
              <a:t>Do you often wear heavy clothing     in warm weather?</a:t>
            </a:r>
            <a:r>
              <a:rPr lang="ja-JP" altLang="en-US" sz="2400">
                <a:ea typeface="MS PGothic" panose="020B0600070205080204" pitchFamily="34" charset="-128"/>
              </a:rPr>
              <a:t>”</a:t>
            </a:r>
            <a:endParaRPr lang="en-US" altLang="ja-JP" sz="2400" dirty="0">
              <a:ea typeface="MS PGothic" panose="020B0600070205080204" pitchFamily="34" charset="-128"/>
            </a:endParaRPr>
          </a:p>
          <a:p>
            <a:pPr marL="577850" lvl="1" indent="-395288">
              <a:lnSpc>
                <a:spcPct val="100000"/>
              </a:lnSpc>
              <a:buSzPct val="100000"/>
              <a:buFont typeface="Calibri" panose="020F0502020204030204" pitchFamily="34" charset="0"/>
              <a:buAutoNum type="alphaUcPeriod"/>
            </a:pPr>
            <a:r>
              <a:rPr lang="ja-JP" altLang="en-US" sz="2400">
                <a:ea typeface="MS PGothic" panose="020B0600070205080204" pitchFamily="34" charset="-128"/>
              </a:rPr>
              <a:t>“</a:t>
            </a:r>
            <a:r>
              <a:rPr lang="en-US" altLang="ja-JP" sz="2400" dirty="0">
                <a:ea typeface="MS PGothic" panose="020B0600070205080204" pitchFamily="34" charset="-128"/>
              </a:rPr>
              <a:t>When was your last menstrual period?</a:t>
            </a:r>
            <a:r>
              <a:rPr lang="ja-JP" altLang="en-US" sz="2400">
                <a:ea typeface="MS PGothic" panose="020B0600070205080204" pitchFamily="34" charset="-128"/>
              </a:rPr>
              <a:t>”</a:t>
            </a:r>
            <a:endParaRPr lang="en-US" altLang="ja-JP" sz="2400" dirty="0">
              <a:ea typeface="MS PGothic" panose="020B0600070205080204" pitchFamily="34" charset="-128"/>
            </a:endParaRPr>
          </a:p>
          <a:p>
            <a:pPr marL="577850" lvl="1" indent="-395288">
              <a:lnSpc>
                <a:spcPct val="150000"/>
              </a:lnSpc>
              <a:buSzPct val="100000"/>
              <a:buFont typeface="Calibri" panose="020F0502020204030204" pitchFamily="34" charset="0"/>
              <a:buAutoNum type="alphaUcPeriod"/>
            </a:pPr>
            <a:r>
              <a:rPr lang="ja-JP" altLang="en-US" sz="2400">
                <a:ea typeface="MS PGothic" panose="020B0600070205080204" pitchFamily="34" charset="-128"/>
              </a:rPr>
              <a:t>“</a:t>
            </a:r>
            <a:r>
              <a:rPr lang="en-US" altLang="ja-JP" sz="2400" dirty="0">
                <a:ea typeface="MS PGothic" panose="020B0600070205080204" pitchFamily="34" charset="-128"/>
              </a:rPr>
              <a:t>Do you use any drugs or alcohol?</a:t>
            </a:r>
            <a:r>
              <a:rPr lang="ja-JP" altLang="en-US" sz="2400">
                <a:ea typeface="MS PGothic" panose="020B0600070205080204" pitchFamily="34" charset="-128"/>
              </a:rPr>
              <a:t>”</a:t>
            </a:r>
            <a:r>
              <a:rPr lang="en-US" altLang="ja-JP" sz="2400" dirty="0">
                <a:ea typeface="MS PGothic" panose="020B0600070205080204" pitchFamily="34" charset="-128"/>
              </a:rPr>
              <a:t> </a:t>
            </a:r>
          </a:p>
          <a:p>
            <a:pPr marL="577850" lvl="1" indent="-395288">
              <a:lnSpc>
                <a:spcPct val="150000"/>
              </a:lnSpc>
              <a:buSzPct val="100000"/>
              <a:buFont typeface="Calibri" panose="020F0502020204030204" pitchFamily="34" charset="0"/>
              <a:buAutoNum type="alphaUcPeriod"/>
            </a:pPr>
            <a:r>
              <a:rPr lang="ja-JP" altLang="en-US" sz="2400">
                <a:ea typeface="MS PGothic" panose="020B0600070205080204" pitchFamily="34" charset="-128"/>
              </a:rPr>
              <a:t>“</a:t>
            </a:r>
            <a:r>
              <a:rPr lang="en-US" altLang="ja-JP" sz="2400" dirty="0">
                <a:ea typeface="MS PGothic" panose="020B0600070205080204" pitchFamily="34" charset="-128"/>
              </a:rPr>
              <a:t>Do you ever lose lapses of time?</a:t>
            </a:r>
            <a:r>
              <a:rPr lang="ja-JP" altLang="en-US" sz="2400">
                <a:ea typeface="MS PGothic" panose="020B0600070205080204" pitchFamily="34" charset="-128"/>
              </a:rPr>
              <a:t>”</a:t>
            </a:r>
            <a:endParaRPr lang="en-US" altLang="en-US" sz="2400" dirty="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8" name="Rectangle 3789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Title 2">
            <a:extLst>
              <a:ext uri="{FF2B5EF4-FFF2-40B4-BE49-F238E27FC236}">
                <a16:creationId xmlns:a16="http://schemas.microsoft.com/office/drawing/2014/main" id="{FF42476D-58CC-4F9F-AA56-A188A4B48C8D}"/>
              </a:ext>
            </a:extLst>
          </p:cNvPr>
          <p:cNvSpPr>
            <a:spLocks noGrp="1"/>
          </p:cNvSpPr>
          <p:nvPr>
            <p:ph type="title"/>
          </p:nvPr>
        </p:nvSpPr>
        <p:spPr>
          <a:xfrm>
            <a:off x="723591" y="804333"/>
            <a:ext cx="2543925" cy="5249334"/>
          </a:xfrm>
        </p:spPr>
        <p:txBody>
          <a:bodyPr>
            <a:normAutofit/>
          </a:bodyPr>
          <a:lstStyle/>
          <a:p>
            <a:pPr algn="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a:t>
            </a:r>
          </a:p>
        </p:txBody>
      </p:sp>
      <p:sp>
        <p:nvSpPr>
          <p:cNvPr id="37890" name="Content Placeholder 1">
            <a:extLst>
              <a:ext uri="{FF2B5EF4-FFF2-40B4-BE49-F238E27FC236}">
                <a16:creationId xmlns:a16="http://schemas.microsoft.com/office/drawing/2014/main" id="{2633BB03-3330-4D96-93E4-465DAB4618DA}"/>
              </a:ext>
            </a:extLst>
          </p:cNvPr>
          <p:cNvSpPr>
            <a:spLocks noGrp="1"/>
          </p:cNvSpPr>
          <p:nvPr>
            <p:ph idx="1"/>
          </p:nvPr>
        </p:nvSpPr>
        <p:spPr>
          <a:xfrm>
            <a:off x="3713286" y="804333"/>
            <a:ext cx="4729502" cy="5249334"/>
          </a:xfrm>
        </p:spPr>
        <p:txBody>
          <a:bodyPr anchor="ctr">
            <a:normAutofit/>
          </a:bodyPr>
          <a:lstStyle/>
          <a:p>
            <a:pPr marL="173038" indent="0">
              <a:lnSpc>
                <a:spcPct val="150000"/>
              </a:lnSpc>
              <a:buSzPct val="100000"/>
              <a:buFont typeface="Wingdings 2" panose="05020102010507070707" pitchFamily="18" charset="2"/>
              <a:buNone/>
            </a:pPr>
            <a:r>
              <a:rPr lang="en-US" altLang="en-US" sz="2800" dirty="0"/>
              <a:t>What is yellow skin in anorexia nervosa linked to?</a:t>
            </a:r>
          </a:p>
          <a:p>
            <a:pPr marL="971550" lvl="1" indent="-450850">
              <a:lnSpc>
                <a:spcPct val="150000"/>
              </a:lnSpc>
              <a:buSzPct val="100000"/>
              <a:buFont typeface="Calibri" panose="020F0502020204030204" pitchFamily="34" charset="0"/>
              <a:buAutoNum type="alphaUcPeriod"/>
            </a:pPr>
            <a:r>
              <a:rPr lang="en-US" altLang="ja-JP" sz="2800" dirty="0">
                <a:ea typeface="MS PGothic" panose="020B0600070205080204" pitchFamily="34" charset="-128"/>
              </a:rPr>
              <a:t>Lanugo</a:t>
            </a:r>
            <a:endParaRPr lang="en-US" altLang="en-US" sz="2800" dirty="0">
              <a:ea typeface="Arial" panose="020B0604020202020204" pitchFamily="34" charset="0"/>
            </a:endParaRPr>
          </a:p>
          <a:p>
            <a:pPr marL="971550" lvl="1" indent="-450850">
              <a:lnSpc>
                <a:spcPct val="150000"/>
              </a:lnSpc>
              <a:buSzPct val="100000"/>
              <a:buFont typeface="Calibri" panose="020F0502020204030204" pitchFamily="34" charset="0"/>
              <a:buAutoNum type="alphaUcPeriod"/>
            </a:pPr>
            <a:r>
              <a:rPr lang="en-US" altLang="ja-JP" sz="2800" dirty="0">
                <a:ea typeface="MS PGothic" panose="020B0600070205080204" pitchFamily="34" charset="-128"/>
              </a:rPr>
              <a:t>Amenorrhea</a:t>
            </a:r>
            <a:endParaRPr lang="en-US" altLang="en-US" sz="2800" dirty="0">
              <a:ea typeface="Arial" panose="020B0604020202020204" pitchFamily="34" charset="0"/>
            </a:endParaRPr>
          </a:p>
          <a:p>
            <a:pPr marL="971550" lvl="1" indent="-450850">
              <a:lnSpc>
                <a:spcPct val="150000"/>
              </a:lnSpc>
              <a:buSzPct val="100000"/>
              <a:buFont typeface="Calibri" panose="020F0502020204030204" pitchFamily="34" charset="0"/>
              <a:buAutoNum type="alphaUcPeriod"/>
            </a:pPr>
            <a:r>
              <a:rPr lang="en-US" altLang="ja-JP" sz="2800" dirty="0">
                <a:ea typeface="MS PGothic" panose="020B0600070205080204" pitchFamily="34" charset="-128"/>
              </a:rPr>
              <a:t>Use of street drugs</a:t>
            </a:r>
            <a:endParaRPr lang="en-US" altLang="en-US" sz="2800" dirty="0">
              <a:ea typeface="Arial" panose="020B0604020202020204" pitchFamily="34" charset="0"/>
            </a:endParaRPr>
          </a:p>
          <a:p>
            <a:pPr marL="971550" lvl="1" indent="-450850">
              <a:lnSpc>
                <a:spcPct val="150000"/>
              </a:lnSpc>
              <a:buSzPct val="100000"/>
              <a:buFont typeface="Calibri" panose="020F0502020204030204" pitchFamily="34" charset="0"/>
              <a:buAutoNum type="alphaUcPeriod"/>
            </a:pPr>
            <a:r>
              <a:rPr lang="en-US" altLang="ja-JP" sz="2800" dirty="0">
                <a:ea typeface="MS PGothic" panose="020B0600070205080204" pitchFamily="34" charset="-128"/>
              </a:rPr>
              <a:t>Hypercarotenemia</a:t>
            </a:r>
            <a:endParaRPr lang="en-US" altLang="en-US" sz="2800" dirty="0">
              <a:ea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4" name="Rectangle 39943">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46" name="Rectangle 39945">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Rectangle 2">
            <a:extLst>
              <a:ext uri="{FF2B5EF4-FFF2-40B4-BE49-F238E27FC236}">
                <a16:creationId xmlns:a16="http://schemas.microsoft.com/office/drawing/2014/main" id="{14957B5A-75F0-4C4B-82C5-A58FEB0701B2}"/>
              </a:ext>
            </a:extLst>
          </p:cNvPr>
          <p:cNvSpPr>
            <a:spLocks noGrp="1"/>
          </p:cNvSpPr>
          <p:nvPr>
            <p:ph type="title"/>
          </p:nvPr>
        </p:nvSpPr>
        <p:spPr>
          <a:xfrm>
            <a:off x="768096" y="585216"/>
            <a:ext cx="6051821" cy="1499616"/>
          </a:xfrm>
        </p:spPr>
        <p:txBody>
          <a:bodyPr>
            <a:normAutofit/>
          </a:bodyPr>
          <a:lstStyle/>
          <a:p>
            <a:r>
              <a:rPr lang="en-US" altLang="en-US">
                <a:solidFill>
                  <a:srgbClr val="FFFFFF"/>
                </a:solidFill>
              </a:rPr>
              <a:t>Anorexia Nervosa (Cont.)</a:t>
            </a:r>
          </a:p>
        </p:txBody>
      </p:sp>
      <p:cxnSp>
        <p:nvCxnSpPr>
          <p:cNvPr id="39948" name="Straight Connector 39947">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938" name="Rectangle 3">
            <a:extLst>
              <a:ext uri="{FF2B5EF4-FFF2-40B4-BE49-F238E27FC236}">
                <a16:creationId xmlns:a16="http://schemas.microsoft.com/office/drawing/2014/main" id="{0CD12CA0-311D-4011-9F09-DF64CA088194}"/>
              </a:ext>
            </a:extLst>
          </p:cNvPr>
          <p:cNvSpPr>
            <a:spLocks noGrp="1"/>
          </p:cNvSpPr>
          <p:nvPr>
            <p:ph idx="1"/>
          </p:nvPr>
        </p:nvSpPr>
        <p:spPr>
          <a:xfrm>
            <a:off x="768096" y="1896036"/>
            <a:ext cx="6055614" cy="4252936"/>
          </a:xfrm>
        </p:spPr>
        <p:txBody>
          <a:bodyPr>
            <a:normAutofit/>
          </a:bodyPr>
          <a:lstStyle/>
          <a:p>
            <a:pPr marL="0" indent="0">
              <a:buClr>
                <a:schemeClr val="accent2">
                  <a:lumMod val="75000"/>
                </a:schemeClr>
              </a:buClr>
              <a:buNone/>
            </a:pPr>
            <a:r>
              <a:rPr lang="en-US" altLang="en-US" sz="2400" b="1" dirty="0">
                <a:solidFill>
                  <a:srgbClr val="FFFFFF"/>
                </a:solidFill>
              </a:rPr>
              <a:t>Nursing diagnoses</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Impaired nutritional status</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Impaired cardiac output</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Electrolyte/fluid imbalance</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Disturbed body image</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Ineffective Coping</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Chronic low self-esteem</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Powerlessness</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Risk for suicide</a:t>
            </a:r>
          </a:p>
        </p:txBody>
      </p:sp>
      <p:sp>
        <p:nvSpPr>
          <p:cNvPr id="39950" name="Rectangle 39949">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5" name="Rectangle 5325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itle 1">
            <a:extLst>
              <a:ext uri="{FF2B5EF4-FFF2-40B4-BE49-F238E27FC236}">
                <a16:creationId xmlns:a16="http://schemas.microsoft.com/office/drawing/2014/main" id="{54768F5C-BDF4-1D4B-BD0E-E7A385D00292}"/>
              </a:ext>
            </a:extLst>
          </p:cNvPr>
          <p:cNvSpPr>
            <a:spLocks noGrp="1"/>
          </p:cNvSpPr>
          <p:nvPr>
            <p:ph type="title"/>
          </p:nvPr>
        </p:nvSpPr>
        <p:spPr>
          <a:xfrm>
            <a:off x="482601" y="643467"/>
            <a:ext cx="2561709" cy="5571066"/>
          </a:xfrm>
        </p:spPr>
        <p:txBody>
          <a:bodyPr>
            <a:normAutofit/>
          </a:bodyPr>
          <a:lstStyle/>
          <a:p>
            <a:pPr eaLnBrk="1" hangingPunct="1">
              <a:defRPr/>
            </a:pPr>
            <a:r>
              <a:rPr lang="en-US" altLang="en-US">
                <a:solidFill>
                  <a:srgbClr val="FFFFFF"/>
                </a:solidFill>
                <a:cs typeface="Tunga" panose="020B0502040204020203" pitchFamily="34" charset="0"/>
              </a:rPr>
              <a:t>Eating Disorders:  Admission Criteria</a:t>
            </a:r>
          </a:p>
        </p:txBody>
      </p:sp>
      <p:sp>
        <p:nvSpPr>
          <p:cNvPr id="53249" name="Slide Number Placeholder 4">
            <a:extLst>
              <a:ext uri="{FF2B5EF4-FFF2-40B4-BE49-F238E27FC236}">
                <a16:creationId xmlns:a16="http://schemas.microsoft.com/office/drawing/2014/main" id="{C2A94497-6C5E-1C2D-766C-85853BE1959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17126E66-B7C2-E34C-81E4-7638AB975BF7}" type="slidenum">
              <a:rPr lang="en-GB" altLang="en-US"/>
              <a:pPr>
                <a:spcAft>
                  <a:spcPts val="600"/>
                </a:spcAft>
              </a:pPr>
              <a:t>18</a:t>
            </a:fld>
            <a:endParaRPr lang="en-GB" altLang="en-US"/>
          </a:p>
        </p:txBody>
      </p:sp>
      <p:graphicFrame>
        <p:nvGraphicFramePr>
          <p:cNvPr id="53251" name="Content Placeholder 2">
            <a:extLst>
              <a:ext uri="{FF2B5EF4-FFF2-40B4-BE49-F238E27FC236}">
                <a16:creationId xmlns:a16="http://schemas.microsoft.com/office/drawing/2014/main" id="{28F73524-079D-07AC-C8C3-306E050EC8FB}"/>
              </a:ext>
            </a:extLst>
          </p:cNvPr>
          <p:cNvGraphicFramePr>
            <a:graphicFrameLocks noGrp="1"/>
          </p:cNvGraphicFramePr>
          <p:nvPr>
            <p:ph sz="quarter" idx="13"/>
            <p:extLst>
              <p:ext uri="{D42A27DB-BD31-4B8C-83A1-F6EECF244321}">
                <p14:modId xmlns:p14="http://schemas.microsoft.com/office/powerpoint/2010/main" val="1644501642"/>
              </p:ext>
            </p:extLst>
          </p:nvPr>
        </p:nvGraphicFramePr>
        <p:xfrm>
          <a:off x="3968750" y="411480"/>
          <a:ext cx="4692649" cy="5928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4A7316EA-6307-4CDC-89C2-9FADA99818B9}"/>
              </a:ext>
            </a:extLst>
          </p:cNvPr>
          <p:cNvSpPr>
            <a:spLocks noGrp="1"/>
          </p:cNvSpPr>
          <p:nvPr>
            <p:ph type="title"/>
          </p:nvPr>
        </p:nvSpPr>
        <p:spPr>
          <a:xfrm>
            <a:off x="768096" y="585216"/>
            <a:ext cx="6013704" cy="1499616"/>
          </a:xfrm>
        </p:spPr>
        <p:txBody>
          <a:bodyPr>
            <a:normAutofit/>
          </a:bodyPr>
          <a:lstStyle/>
          <a:p>
            <a:r>
              <a:rPr lang="en-US" altLang="en-US"/>
              <a:t>Anorexia Nervosa (Cont.)</a:t>
            </a:r>
          </a:p>
        </p:txBody>
      </p:sp>
      <p:sp>
        <p:nvSpPr>
          <p:cNvPr id="41986" name="Rectangle 3">
            <a:extLst>
              <a:ext uri="{FF2B5EF4-FFF2-40B4-BE49-F238E27FC236}">
                <a16:creationId xmlns:a16="http://schemas.microsoft.com/office/drawing/2014/main" id="{ACA18A80-451F-4EE1-9466-EAD6A6BB35EB}"/>
              </a:ext>
            </a:extLst>
          </p:cNvPr>
          <p:cNvSpPr>
            <a:spLocks noGrp="1"/>
          </p:cNvSpPr>
          <p:nvPr>
            <p:ph idx="1"/>
          </p:nvPr>
        </p:nvSpPr>
        <p:spPr>
          <a:xfrm>
            <a:off x="768096" y="2286000"/>
            <a:ext cx="6013703" cy="4023360"/>
          </a:xfrm>
        </p:spPr>
        <p:txBody>
          <a:bodyPr>
            <a:normAutofit/>
          </a:bodyPr>
          <a:lstStyle/>
          <a:p>
            <a:r>
              <a:rPr lang="en-US" altLang="en-US" sz="2400" dirty="0"/>
              <a:t>Outcomes identification</a:t>
            </a:r>
          </a:p>
          <a:p>
            <a:pPr lvl="1"/>
            <a:r>
              <a:rPr lang="en-US" altLang="en-US" sz="2400" dirty="0">
                <a:ea typeface="Arial" panose="020B0604020202020204" pitchFamily="34" charset="0"/>
              </a:rPr>
              <a:t>Improved nutritional intake, cardiac output, electrolyte balance, and fluid balance</a:t>
            </a:r>
          </a:p>
          <a:p>
            <a:pPr lvl="1"/>
            <a:r>
              <a:rPr lang="en-US" altLang="en-US" sz="2400" dirty="0">
                <a:ea typeface="Arial" panose="020B0604020202020204" pitchFamily="34" charset="0"/>
              </a:rPr>
              <a:t>Positive body image: Congruence between body reality </a:t>
            </a:r>
          </a:p>
          <a:p>
            <a:pPr lvl="1"/>
            <a:r>
              <a:rPr lang="en-US" altLang="en-US" sz="2400" dirty="0">
                <a:ea typeface="Arial" panose="020B0604020202020204" pitchFamily="34" charset="0"/>
              </a:rPr>
              <a:t>Effective coping &amp; positive self-esteem</a:t>
            </a:r>
          </a:p>
          <a:p>
            <a:r>
              <a:rPr lang="en-US" altLang="en-US" sz="2400" dirty="0"/>
              <a:t>Planning</a:t>
            </a:r>
          </a:p>
          <a:p>
            <a:pPr lvl="1"/>
            <a:r>
              <a:rPr lang="en-US" altLang="en-US" sz="2400" dirty="0">
                <a:ea typeface="Arial" panose="020B0604020202020204" pitchFamily="34" charset="0"/>
              </a:rPr>
              <a:t>Refeeding syndrome</a:t>
            </a:r>
          </a:p>
        </p:txBody>
      </p:sp>
      <p:sp>
        <p:nvSpPr>
          <p:cNvPr id="41992" name="Rectangle 4199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94" name="Rectangle 4199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7" name="Rectangle 922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a:extLst>
              <a:ext uri="{FF2B5EF4-FFF2-40B4-BE49-F238E27FC236}">
                <a16:creationId xmlns:a16="http://schemas.microsoft.com/office/drawing/2014/main" id="{1A2E6D26-85F7-4AAB-ABD5-372E10D69D07}"/>
              </a:ext>
            </a:extLst>
          </p:cNvPr>
          <p:cNvSpPr>
            <a:spLocks noGrp="1"/>
          </p:cNvSpPr>
          <p:nvPr>
            <p:ph type="title"/>
          </p:nvPr>
        </p:nvSpPr>
        <p:spPr>
          <a:xfrm>
            <a:off x="482601" y="643467"/>
            <a:ext cx="2561709" cy="5571066"/>
          </a:xfrm>
        </p:spPr>
        <p:txBody>
          <a:bodyPr>
            <a:normAutofit/>
          </a:bodyPr>
          <a:lstStyle/>
          <a:p>
            <a:r>
              <a:rPr lang="en-US" altLang="en-US">
                <a:solidFill>
                  <a:srgbClr val="FFFFFF"/>
                </a:solidFill>
              </a:rPr>
              <a:t>Clinical Picture</a:t>
            </a:r>
          </a:p>
        </p:txBody>
      </p:sp>
      <p:graphicFrame>
        <p:nvGraphicFramePr>
          <p:cNvPr id="9221" name="Rectangle 3">
            <a:extLst>
              <a:ext uri="{FF2B5EF4-FFF2-40B4-BE49-F238E27FC236}">
                <a16:creationId xmlns:a16="http://schemas.microsoft.com/office/drawing/2014/main" id="{BC09756C-751C-B192-A57A-D1A2BD103DF6}"/>
              </a:ext>
            </a:extLst>
          </p:cNvPr>
          <p:cNvGraphicFramePr>
            <a:graphicFrameLocks noGrp="1"/>
          </p:cNvGraphicFramePr>
          <p:nvPr>
            <p:ph idx="1"/>
            <p:extLst>
              <p:ext uri="{D42A27DB-BD31-4B8C-83A1-F6EECF244321}">
                <p14:modId xmlns:p14="http://schemas.microsoft.com/office/powerpoint/2010/main" val="1013491235"/>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2" name="Rectangle 4404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Title 1">
            <a:extLst>
              <a:ext uri="{FF2B5EF4-FFF2-40B4-BE49-F238E27FC236}">
                <a16:creationId xmlns:a16="http://schemas.microsoft.com/office/drawing/2014/main" id="{DEA5A850-8993-40DB-BB4F-07BB636C6C72}"/>
              </a:ext>
            </a:extLst>
          </p:cNvPr>
          <p:cNvSpPr>
            <a:spLocks noGrp="1"/>
          </p:cNvSpPr>
          <p:nvPr>
            <p:ph type="title"/>
          </p:nvPr>
        </p:nvSpPr>
        <p:spPr>
          <a:xfrm>
            <a:off x="723591" y="804333"/>
            <a:ext cx="2543925" cy="5249334"/>
          </a:xfrm>
        </p:spPr>
        <p:txBody>
          <a:bodyPr>
            <a:normAutofit/>
          </a:bodyPr>
          <a:lstStyle/>
          <a:p>
            <a:pPr algn="r"/>
            <a:r>
              <a:rPr lang="en-US" altLang="en-US">
                <a:solidFill>
                  <a:srgbClr val="FFFFFF"/>
                </a:solidFill>
              </a:rPr>
              <a:t>Case Study/</a:t>
            </a:r>
            <a:br>
              <a:rPr lang="en-US" altLang="en-US">
                <a:solidFill>
                  <a:srgbClr val="FFFFFF"/>
                </a:solidFill>
              </a:rPr>
            </a:br>
            <a:r>
              <a:rPr lang="en-US" altLang="en-US">
                <a:solidFill>
                  <a:srgbClr val="FFFFFF"/>
                </a:solidFill>
              </a:rPr>
              <a:t>Audience Response Question</a:t>
            </a:r>
          </a:p>
        </p:txBody>
      </p:sp>
      <p:sp>
        <p:nvSpPr>
          <p:cNvPr id="6146" name="Content Placeholder 2">
            <a:extLst>
              <a:ext uri="{FF2B5EF4-FFF2-40B4-BE49-F238E27FC236}">
                <a16:creationId xmlns:a16="http://schemas.microsoft.com/office/drawing/2014/main" id="{3402BB57-5F29-42F2-93DD-134EAF06166D}"/>
              </a:ext>
            </a:extLst>
          </p:cNvPr>
          <p:cNvSpPr>
            <a:spLocks noGrp="1"/>
          </p:cNvSpPr>
          <p:nvPr>
            <p:ph idx="1"/>
          </p:nvPr>
        </p:nvSpPr>
        <p:spPr>
          <a:xfrm>
            <a:off x="3991106" y="804333"/>
            <a:ext cx="4451681" cy="5249334"/>
          </a:xfrm>
        </p:spPr>
        <p:txBody>
          <a:bodyPr anchor="ctr">
            <a:noAutofit/>
          </a:bodyPr>
          <a:lstStyle/>
          <a:p>
            <a:pPr marL="0" indent="0">
              <a:buFont typeface="Wingdings 2" charset="0"/>
              <a:buNone/>
              <a:defRPr/>
            </a:pPr>
            <a:r>
              <a:rPr lang="en-US" sz="2400" dirty="0">
                <a:ea typeface="ＭＳ Ｐゴシック" charset="0"/>
                <a:cs typeface="Arial" charset="0"/>
              </a:rPr>
              <a:t>Addie condition worsens and she collapses at home. She is admitted to your unit with anorexia nervosa. You have completed your physical and biopsychosocial assessment of her. Which common personality trait is likely to present a particular challenge?</a:t>
            </a:r>
          </a:p>
          <a:p>
            <a:pPr marL="514350" indent="-514350">
              <a:buFont typeface="+mj-lt"/>
              <a:buAutoNum type="alphaUcPeriod"/>
              <a:defRPr/>
            </a:pPr>
            <a:r>
              <a:rPr lang="en-US" sz="2400" dirty="0">
                <a:ea typeface="ＭＳ Ｐゴシック" charset="0"/>
                <a:cs typeface="Arial" charset="0"/>
              </a:rPr>
              <a:t>Lack of hygiene and cleanliness</a:t>
            </a:r>
          </a:p>
          <a:p>
            <a:pPr marL="514350" indent="-514350">
              <a:buFont typeface="+mj-lt"/>
              <a:buAutoNum type="alphaUcPeriod"/>
              <a:defRPr/>
            </a:pPr>
            <a:r>
              <a:rPr lang="en-US" sz="2400" dirty="0">
                <a:ea typeface="ＭＳ Ｐゴシック" charset="0"/>
                <a:cs typeface="Arial" charset="0"/>
              </a:rPr>
              <a:t>Lack of interest in self and others</a:t>
            </a:r>
          </a:p>
          <a:p>
            <a:pPr marL="514350" indent="-514350">
              <a:buFont typeface="+mj-lt"/>
              <a:buAutoNum type="alphaUcPeriod"/>
              <a:defRPr/>
            </a:pPr>
            <a:r>
              <a:rPr lang="en-US" sz="2400" dirty="0">
                <a:ea typeface="ＭＳ Ｐゴシック" charset="0"/>
                <a:cs typeface="Arial" charset="0"/>
              </a:rPr>
              <a:t>Irresistible desire to purge</a:t>
            </a:r>
          </a:p>
          <a:p>
            <a:pPr marL="514350" indent="-514350">
              <a:buFont typeface="+mj-lt"/>
              <a:buAutoNum type="alphaUcPeriod"/>
              <a:defRPr/>
            </a:pPr>
            <a:r>
              <a:rPr lang="en-US" sz="2400" dirty="0">
                <a:ea typeface="ＭＳ Ｐゴシック" charset="0"/>
                <a:cs typeface="Arial" charset="0"/>
              </a:rPr>
              <a:t>Perfectionism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6" name="Rectangle 76805">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8" name="Rectangle 76807">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CDD4EC62-A0BE-D24C-ABF3-DC0B99F5D2B9}"/>
              </a:ext>
            </a:extLst>
          </p:cNvPr>
          <p:cNvSpPr>
            <a:spLocks noGrp="1" noChangeArrowheads="1"/>
          </p:cNvSpPr>
          <p:nvPr>
            <p:ph type="title"/>
          </p:nvPr>
        </p:nvSpPr>
        <p:spPr>
          <a:xfrm>
            <a:off x="768096" y="585216"/>
            <a:ext cx="7747254" cy="1499616"/>
          </a:xfrm>
        </p:spPr>
        <p:txBody>
          <a:bodyPr>
            <a:normAutofit/>
          </a:bodyPr>
          <a:lstStyle/>
          <a:p>
            <a:pPr eaLnBrk="1" hangingPunct="1">
              <a:defRPr/>
            </a:pPr>
            <a:r>
              <a:rPr lang="en-US">
                <a:solidFill>
                  <a:srgbClr val="FFFFFF"/>
                </a:solidFill>
                <a:ea typeface="ＭＳ Ｐゴシック" charset="0"/>
              </a:rPr>
              <a:t>Anorexia Nervosa: Interventions </a:t>
            </a:r>
          </a:p>
        </p:txBody>
      </p:sp>
      <p:cxnSp>
        <p:nvCxnSpPr>
          <p:cNvPr id="76810" name="Straight Connector 76809">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914" name="Rectangle 3">
            <a:extLst>
              <a:ext uri="{FF2B5EF4-FFF2-40B4-BE49-F238E27FC236}">
                <a16:creationId xmlns:a16="http://schemas.microsoft.com/office/drawing/2014/main" id="{80A531D2-1410-6E44-BE49-56B44FA6A7DB}"/>
              </a:ext>
            </a:extLst>
          </p:cNvPr>
          <p:cNvSpPr>
            <a:spLocks noGrp="1" noChangeArrowheads="1"/>
          </p:cNvSpPr>
          <p:nvPr>
            <p:ph sz="quarter" idx="13"/>
          </p:nvPr>
        </p:nvSpPr>
        <p:spPr>
          <a:xfrm>
            <a:off x="768096" y="1936376"/>
            <a:ext cx="7747254" cy="4212595"/>
          </a:xfrm>
        </p:spPr>
        <p:txBody>
          <a:bodyPr>
            <a:normAutofit/>
          </a:bodyPr>
          <a:lstStyle/>
          <a:p>
            <a:pPr marL="66675" indent="0" eaLnBrk="1" fontAlgn="auto" hangingPunct="1">
              <a:spcAft>
                <a:spcPts val="0"/>
              </a:spcAft>
              <a:buNone/>
              <a:defRPr/>
            </a:pPr>
            <a:r>
              <a:rPr lang="en-US" sz="2400" dirty="0">
                <a:solidFill>
                  <a:srgbClr val="FFFFFF"/>
                </a:solidFill>
                <a:ea typeface="+mn-ea"/>
              </a:rPr>
              <a:t>Acute phase/basic level intervention</a:t>
            </a:r>
          </a:p>
          <a:p>
            <a:pPr marL="520700" lvl="2"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Milieu therapy</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Precise mealtimes and menus</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Observation during and after meals</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Regularly scheduled weighing      </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Monitored bathroom visits   </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Privileges linked to compliance/weight gain                    </a:t>
            </a:r>
          </a:p>
          <a:p>
            <a:pPr marL="520700" lvl="2"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Therapeutic communication/counseling</a:t>
            </a:r>
          </a:p>
          <a:p>
            <a:pPr marL="520700" lvl="3" indent="-271463">
              <a:spcAft>
                <a:spcPts val="0"/>
              </a:spcAft>
              <a:buClr>
                <a:schemeClr val="accent2">
                  <a:lumMod val="75000"/>
                </a:schemeClr>
              </a:buClr>
              <a:buFont typeface="Wingdings" pitchFamily="2" charset="2"/>
              <a:buChar char="§"/>
              <a:defRPr/>
            </a:pPr>
            <a:r>
              <a:rPr lang="en-US" sz="2400" dirty="0">
                <a:solidFill>
                  <a:srgbClr val="FFFFFF"/>
                </a:solidFill>
                <a:ea typeface="Arial" pitchFamily="34" charset="0"/>
              </a:rPr>
              <a:t>Cognitive distortions</a:t>
            </a:r>
          </a:p>
        </p:txBody>
      </p:sp>
      <p:sp>
        <p:nvSpPr>
          <p:cNvPr id="76801" name="Slide Number Placeholder 4">
            <a:extLst>
              <a:ext uri="{FF2B5EF4-FFF2-40B4-BE49-F238E27FC236}">
                <a16:creationId xmlns:a16="http://schemas.microsoft.com/office/drawing/2014/main" id="{6BCBD69B-63C8-EEA1-6C61-7F31297E8024}"/>
              </a:ext>
            </a:extLst>
          </p:cNvPr>
          <p:cNvSpPr>
            <a:spLocks noGrp="1"/>
          </p:cNvSpPr>
          <p:nvPr>
            <p:ph type="sldNum" sz="quarter" idx="16"/>
          </p:nvPr>
        </p:nvSpPr>
        <p:spPr bwMode="auto">
          <a:xfrm>
            <a:off x="8127999" y="6536693"/>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C80BEACA-9AD0-7F4D-987D-B3ED2D235403}" type="slidenum">
              <a:rPr lang="en-GB" altLang="en-US">
                <a:solidFill>
                  <a:schemeClr val="bg1">
                    <a:lumMod val="95000"/>
                    <a:lumOff val="5000"/>
                  </a:schemeClr>
                </a:solidFill>
              </a:rPr>
              <a:pPr>
                <a:spcAft>
                  <a:spcPts val="600"/>
                </a:spcAft>
              </a:pPr>
              <a:t>21</a:t>
            </a:fld>
            <a:endParaRPr lang="en-GB" altLang="en-US">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21" name="Rectangle 55320">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23" name="Rectangle 55322">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a:extLst>
              <a:ext uri="{FF2B5EF4-FFF2-40B4-BE49-F238E27FC236}">
                <a16:creationId xmlns:a16="http://schemas.microsoft.com/office/drawing/2014/main" id="{4894349C-6536-9448-B1E2-E2F77749D12D}"/>
              </a:ext>
            </a:extLst>
          </p:cNvPr>
          <p:cNvSpPr>
            <a:spLocks noGrp="1"/>
          </p:cNvSpPr>
          <p:nvPr>
            <p:ph type="title"/>
          </p:nvPr>
        </p:nvSpPr>
        <p:spPr>
          <a:xfrm>
            <a:off x="768096" y="4971088"/>
            <a:ext cx="7290054" cy="1499616"/>
          </a:xfrm>
        </p:spPr>
        <p:txBody>
          <a:bodyPr>
            <a:normAutofit/>
          </a:bodyPr>
          <a:lstStyle/>
          <a:p>
            <a:pPr eaLnBrk="1" hangingPunct="1">
              <a:defRPr/>
            </a:pPr>
            <a:r>
              <a:rPr lang="en-US" altLang="en-US" sz="3700">
                <a:solidFill>
                  <a:srgbClr val="FFFFFF"/>
                </a:solidFill>
                <a:cs typeface="Tunga" panose="020B0502040204020203" pitchFamily="34" charset="0"/>
              </a:rPr>
              <a:t>Therapeutic Relationship: Building Trust and Having Empathy In Anorexia Nervosa</a:t>
            </a:r>
          </a:p>
        </p:txBody>
      </p:sp>
      <p:cxnSp>
        <p:nvCxnSpPr>
          <p:cNvPr id="55325" name="Straight Connector 55324">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5297" name="Slide Number Placeholder 4">
            <a:extLst>
              <a:ext uri="{FF2B5EF4-FFF2-40B4-BE49-F238E27FC236}">
                <a16:creationId xmlns:a16="http://schemas.microsoft.com/office/drawing/2014/main" id="{8BDEBA1D-6AC5-DAFB-8F4B-1C31EAFCC276}"/>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129CC522-68B2-F643-BB02-72457EB892E6}" type="slidenum">
              <a:rPr lang="en-GB" altLang="en-US">
                <a:solidFill>
                  <a:srgbClr val="FFFFFF"/>
                </a:solidFill>
              </a:rPr>
              <a:pPr>
                <a:spcAft>
                  <a:spcPts val="600"/>
                </a:spcAft>
              </a:pPr>
              <a:t>22</a:t>
            </a:fld>
            <a:endParaRPr lang="en-GB" altLang="en-US">
              <a:solidFill>
                <a:srgbClr val="FFFFFF"/>
              </a:solidFill>
            </a:endParaRPr>
          </a:p>
        </p:txBody>
      </p:sp>
      <p:graphicFrame>
        <p:nvGraphicFramePr>
          <p:cNvPr id="55301" name="Rectangle 3">
            <a:extLst>
              <a:ext uri="{FF2B5EF4-FFF2-40B4-BE49-F238E27FC236}">
                <a16:creationId xmlns:a16="http://schemas.microsoft.com/office/drawing/2014/main" id="{6CBCB79F-5310-E383-74AA-FAE09D1CE3B3}"/>
              </a:ext>
            </a:extLst>
          </p:cNvPr>
          <p:cNvGraphicFramePr>
            <a:graphicFrameLocks noGrp="1"/>
          </p:cNvGraphicFramePr>
          <p:nvPr>
            <p:ph sz="quarter" idx="13"/>
            <p:extLst>
              <p:ext uri="{D42A27DB-BD31-4B8C-83A1-F6EECF244321}">
                <p14:modId xmlns:p14="http://schemas.microsoft.com/office/powerpoint/2010/main" val="3966998036"/>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5A2BB66-1BBB-D88A-AB55-EBB8B4EBFDEB}"/>
              </a:ext>
            </a:extLst>
          </p:cNvPr>
          <p:cNvSpPr>
            <a:spLocks noGrp="1"/>
          </p:cNvSpPr>
          <p:nvPr>
            <p:ph type="title"/>
          </p:nvPr>
        </p:nvSpPr>
        <p:spPr>
          <a:xfrm>
            <a:off x="768096" y="585216"/>
            <a:ext cx="6013704" cy="1499616"/>
          </a:xfrm>
        </p:spPr>
        <p:txBody>
          <a:bodyPr>
            <a:normAutofit/>
          </a:bodyPr>
          <a:lstStyle/>
          <a:p>
            <a:pPr eaLnBrk="1" hangingPunct="1"/>
            <a:r>
              <a:rPr lang="en-US" altLang="en-US">
                <a:cs typeface="Tunga" panose="020B0502040204020203" pitchFamily="34" charset="0"/>
              </a:rPr>
              <a:t>Anorexia Nervosa: Interventions </a:t>
            </a:r>
          </a:p>
        </p:txBody>
      </p:sp>
      <p:sp>
        <p:nvSpPr>
          <p:cNvPr id="40961" name="Rectangle 3">
            <a:extLst>
              <a:ext uri="{FF2B5EF4-FFF2-40B4-BE49-F238E27FC236}">
                <a16:creationId xmlns:a16="http://schemas.microsoft.com/office/drawing/2014/main" id="{D08CAE38-76A2-734B-AF34-D2F01A54F272}"/>
              </a:ext>
            </a:extLst>
          </p:cNvPr>
          <p:cNvSpPr>
            <a:spLocks noGrp="1" noChangeArrowheads="1"/>
          </p:cNvSpPr>
          <p:nvPr>
            <p:ph sz="quarter" idx="13"/>
          </p:nvPr>
        </p:nvSpPr>
        <p:spPr>
          <a:xfrm>
            <a:off x="768096" y="2286000"/>
            <a:ext cx="6013703" cy="4023360"/>
          </a:xfrm>
        </p:spPr>
        <p:txBody>
          <a:bodyPr>
            <a:normAutofit/>
          </a:bodyPr>
          <a:lstStyle/>
          <a:p>
            <a:pPr marL="0" indent="0" eaLnBrk="1" fontAlgn="auto" hangingPunct="1">
              <a:spcAft>
                <a:spcPts val="0"/>
              </a:spcAft>
              <a:buNone/>
              <a:defRPr/>
            </a:pPr>
            <a:r>
              <a:rPr lang="en-US" sz="2400" b="1" dirty="0">
                <a:ea typeface="+mn-ea"/>
              </a:rPr>
              <a:t>Acute care</a:t>
            </a:r>
          </a:p>
          <a:p>
            <a:pPr lvl="1" indent="-173736" eaLnBrk="1" fontAlgn="auto" hangingPunct="1">
              <a:spcAft>
                <a:spcPts val="0"/>
              </a:spcAft>
              <a:defRPr/>
            </a:pPr>
            <a:r>
              <a:rPr lang="en-US" sz="2400" dirty="0">
                <a:ea typeface="Arial" pitchFamily="34" charset="0"/>
              </a:rPr>
              <a:t>Pharmacological interventions</a:t>
            </a:r>
          </a:p>
          <a:p>
            <a:pPr lvl="2" indent="-173736" eaLnBrk="1" fontAlgn="auto" hangingPunct="1">
              <a:spcAft>
                <a:spcPts val="0"/>
              </a:spcAft>
              <a:defRPr/>
            </a:pPr>
            <a:r>
              <a:rPr lang="en-US" sz="2400" dirty="0">
                <a:ea typeface="Arial" pitchFamily="34" charset="0"/>
              </a:rPr>
              <a:t>Fluoxetine (Prozac)</a:t>
            </a:r>
          </a:p>
          <a:p>
            <a:pPr lvl="2" indent="-173736" eaLnBrk="1" fontAlgn="auto" hangingPunct="1">
              <a:spcAft>
                <a:spcPts val="0"/>
              </a:spcAft>
              <a:defRPr/>
            </a:pPr>
            <a:r>
              <a:rPr lang="en-US" sz="2400" dirty="0">
                <a:ea typeface="Arial" pitchFamily="34" charset="0"/>
              </a:rPr>
              <a:t>Chlorpromazine (Thorazine)</a:t>
            </a:r>
          </a:p>
          <a:p>
            <a:pPr lvl="2" indent="-173736" eaLnBrk="1" fontAlgn="auto" hangingPunct="1">
              <a:spcAft>
                <a:spcPts val="0"/>
              </a:spcAft>
              <a:defRPr/>
            </a:pPr>
            <a:r>
              <a:rPr lang="en-US" sz="2400" dirty="0">
                <a:ea typeface="Arial" pitchFamily="34" charset="0"/>
              </a:rPr>
              <a:t>Olanzapine (Zyprexa)</a:t>
            </a:r>
          </a:p>
          <a:p>
            <a:pPr lvl="1" indent="-173736" eaLnBrk="1" fontAlgn="auto" hangingPunct="1">
              <a:spcAft>
                <a:spcPts val="0"/>
              </a:spcAft>
              <a:defRPr/>
            </a:pPr>
            <a:r>
              <a:rPr lang="en-US" sz="2400" dirty="0">
                <a:ea typeface="Arial" pitchFamily="34" charset="0"/>
              </a:rPr>
              <a:t>Health teaching</a:t>
            </a:r>
          </a:p>
          <a:p>
            <a:pPr marL="885825" lvl="2" indent="-173736" eaLnBrk="1" fontAlgn="auto" hangingPunct="1">
              <a:spcAft>
                <a:spcPts val="0"/>
              </a:spcAft>
              <a:buFont typeface="Wingdings 2" pitchFamily="18" charset="2"/>
              <a:buChar char=""/>
              <a:defRPr/>
            </a:pPr>
            <a:r>
              <a:rPr lang="en-US" sz="2400" dirty="0">
                <a:ea typeface="Arial" pitchFamily="34" charset="0"/>
              </a:rPr>
              <a:t>Self-care</a:t>
            </a:r>
          </a:p>
          <a:p>
            <a:pPr indent="-173736" eaLnBrk="1" fontAlgn="auto" hangingPunct="1">
              <a:spcAft>
                <a:spcPts val="0"/>
              </a:spcAft>
              <a:defRPr/>
            </a:pPr>
            <a:endParaRPr lang="en-US" dirty="0">
              <a:ea typeface="Arial" pitchFamily="34" charset="0"/>
            </a:endParaRPr>
          </a:p>
        </p:txBody>
      </p:sp>
      <p:sp>
        <p:nvSpPr>
          <p:cNvPr id="78859" name="Rectangle 7885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60" name="Rectangle 7885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49" name="Rectangle 13">
            <a:extLst>
              <a:ext uri="{FF2B5EF4-FFF2-40B4-BE49-F238E27FC236}">
                <a16:creationId xmlns:a16="http://schemas.microsoft.com/office/drawing/2014/main" id="{5C1B7CA8-676C-1EFD-A00C-7DB7E5DD9D67}"/>
              </a:ext>
            </a:extLst>
          </p:cNvPr>
          <p:cNvSpPr>
            <a:spLocks noGrp="1" noChangeArrowheads="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8D2F8EF1-53A2-3A4B-8032-74E049CF2E60}" type="slidenum">
              <a:rPr lang="en-GB" altLang="en-US"/>
              <a:pPr>
                <a:spcAft>
                  <a:spcPts val="600"/>
                </a:spcAft>
              </a:pPr>
              <a:t>23</a:t>
            </a:fld>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9442D99-89A7-4396-9B5A-06C44F6A86A4}"/>
              </a:ext>
            </a:extLst>
          </p:cNvPr>
          <p:cNvSpPr>
            <a:spLocks noGrp="1"/>
          </p:cNvSpPr>
          <p:nvPr>
            <p:ph type="title"/>
          </p:nvPr>
        </p:nvSpPr>
        <p:spPr/>
        <p:txBody>
          <a:bodyPr/>
          <a:lstStyle/>
          <a:p>
            <a:r>
              <a:rPr lang="en-US" altLang="en-US"/>
              <a:t>Treatment Modalities</a:t>
            </a:r>
          </a:p>
        </p:txBody>
      </p:sp>
      <p:graphicFrame>
        <p:nvGraphicFramePr>
          <p:cNvPr id="48133" name="Rectangle 3">
            <a:extLst>
              <a:ext uri="{FF2B5EF4-FFF2-40B4-BE49-F238E27FC236}">
                <a16:creationId xmlns:a16="http://schemas.microsoft.com/office/drawing/2014/main" id="{50FF09FE-B7AA-8CA3-9E80-F39D40D81F73}"/>
              </a:ext>
            </a:extLst>
          </p:cNvPr>
          <p:cNvGraphicFramePr>
            <a:graphicFrameLocks noGrp="1"/>
          </p:cNvGraphicFramePr>
          <p:nvPr>
            <p:ph idx="1"/>
          </p:nvPr>
        </p:nvGraphicFramePr>
        <p:xfrm>
          <a:off x="668338" y="1614488"/>
          <a:ext cx="7866062" cy="423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3C42807-35F7-4A87-F2E1-F08AFC006B16}"/>
              </a:ext>
            </a:extLst>
          </p:cNvPr>
          <p:cNvSpPr>
            <a:spLocks noGrp="1"/>
          </p:cNvSpPr>
          <p:nvPr>
            <p:ph type="title"/>
          </p:nvPr>
        </p:nvSpPr>
        <p:spPr>
          <a:xfrm>
            <a:off x="768096" y="585216"/>
            <a:ext cx="7290054" cy="1499616"/>
          </a:xfrm>
        </p:spPr>
        <p:txBody>
          <a:bodyPr>
            <a:normAutofit/>
          </a:bodyPr>
          <a:lstStyle/>
          <a:p>
            <a:pPr eaLnBrk="1" hangingPunct="1"/>
            <a:r>
              <a:rPr lang="en-US" altLang="en-US">
                <a:cs typeface="Tunga" panose="020B0502040204020203" pitchFamily="34" charset="0"/>
              </a:rPr>
              <a:t>Anorexia Nervosa: Evaluation</a:t>
            </a:r>
          </a:p>
        </p:txBody>
      </p:sp>
      <p:sp>
        <p:nvSpPr>
          <p:cNvPr id="82945" name="Slide Number Placeholder 4">
            <a:extLst>
              <a:ext uri="{FF2B5EF4-FFF2-40B4-BE49-F238E27FC236}">
                <a16:creationId xmlns:a16="http://schemas.microsoft.com/office/drawing/2014/main" id="{BF42FE4C-70FA-87F8-D591-19BE4A4EA631}"/>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90DCA846-0298-7143-BE52-161C0B6ADC7D}" type="slidenum">
              <a:rPr lang="en-GB" altLang="en-US"/>
              <a:pPr>
                <a:spcAft>
                  <a:spcPts val="600"/>
                </a:spcAft>
              </a:pPr>
              <a:t>25</a:t>
            </a:fld>
            <a:endParaRPr lang="en-GB" altLang="en-US"/>
          </a:p>
        </p:txBody>
      </p:sp>
      <p:graphicFrame>
        <p:nvGraphicFramePr>
          <p:cNvPr id="82948" name="Rectangle 3">
            <a:extLst>
              <a:ext uri="{FF2B5EF4-FFF2-40B4-BE49-F238E27FC236}">
                <a16:creationId xmlns:a16="http://schemas.microsoft.com/office/drawing/2014/main" id="{5325DF59-BE9C-8F04-92DE-31F38E4F13CF}"/>
              </a:ext>
            </a:extLst>
          </p:cNvPr>
          <p:cNvGraphicFramePr>
            <a:graphicFrameLocks noGrp="1"/>
          </p:cNvGraphicFramePr>
          <p:nvPr>
            <p:ph sz="quarter" idx="13"/>
            <p:extLst>
              <p:ext uri="{D42A27DB-BD31-4B8C-83A1-F6EECF244321}">
                <p14:modId xmlns:p14="http://schemas.microsoft.com/office/powerpoint/2010/main" val="2243539596"/>
              </p:ext>
            </p:extLst>
          </p:nvPr>
        </p:nvGraphicFramePr>
        <p:xfrm>
          <a:off x="768096" y="1844041"/>
          <a:ext cx="7607808" cy="4428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000" name="Rectangle 84999">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2" name="Rectangle 85001">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Title 1">
            <a:extLst>
              <a:ext uri="{FF2B5EF4-FFF2-40B4-BE49-F238E27FC236}">
                <a16:creationId xmlns:a16="http://schemas.microsoft.com/office/drawing/2014/main" id="{FB8C14C7-0C28-0130-2BA0-C83BC79871F5}"/>
              </a:ext>
            </a:extLst>
          </p:cNvPr>
          <p:cNvSpPr>
            <a:spLocks noGrp="1"/>
          </p:cNvSpPr>
          <p:nvPr>
            <p:ph type="title"/>
          </p:nvPr>
        </p:nvSpPr>
        <p:spPr>
          <a:xfrm>
            <a:off x="6140451" y="643467"/>
            <a:ext cx="2561709" cy="5571066"/>
          </a:xfrm>
        </p:spPr>
        <p:txBody>
          <a:bodyPr>
            <a:normAutofit/>
          </a:bodyPr>
          <a:lstStyle/>
          <a:p>
            <a:pPr eaLnBrk="1" hangingPunct="1"/>
            <a:r>
              <a:rPr lang="en-US" altLang="en-US">
                <a:solidFill>
                  <a:srgbClr val="FFFFFF"/>
                </a:solidFill>
                <a:cs typeface="Tunga" panose="020B0502040204020203" pitchFamily="34" charset="0"/>
              </a:rPr>
              <a:t>Anorexia:  Self-Assessment</a:t>
            </a:r>
          </a:p>
        </p:txBody>
      </p:sp>
      <p:sp>
        <p:nvSpPr>
          <p:cNvPr id="84993" name="Slide Number Placeholder 4">
            <a:extLst>
              <a:ext uri="{FF2B5EF4-FFF2-40B4-BE49-F238E27FC236}">
                <a16:creationId xmlns:a16="http://schemas.microsoft.com/office/drawing/2014/main" id="{F2DA5373-0802-2585-C1F2-B775842FCB3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0D5DA4B5-8D73-F644-945D-289A730547F0}" type="slidenum">
              <a:rPr lang="en-GB" altLang="en-US">
                <a:solidFill>
                  <a:srgbClr val="FFFFFF"/>
                </a:solidFill>
              </a:rPr>
              <a:pPr>
                <a:spcAft>
                  <a:spcPts val="600"/>
                </a:spcAft>
              </a:pPr>
              <a:t>26</a:t>
            </a:fld>
            <a:endParaRPr lang="en-GB" altLang="en-US">
              <a:solidFill>
                <a:srgbClr val="FFFFFF"/>
              </a:solidFill>
            </a:endParaRPr>
          </a:p>
        </p:txBody>
      </p:sp>
      <p:graphicFrame>
        <p:nvGraphicFramePr>
          <p:cNvPr id="84996" name="Content Placeholder 2">
            <a:extLst>
              <a:ext uri="{FF2B5EF4-FFF2-40B4-BE49-F238E27FC236}">
                <a16:creationId xmlns:a16="http://schemas.microsoft.com/office/drawing/2014/main" id="{6D9B89A1-20C0-19E4-F604-E978237C5B38}"/>
              </a:ext>
            </a:extLst>
          </p:cNvPr>
          <p:cNvGraphicFramePr>
            <a:graphicFrameLocks noGrp="1"/>
          </p:cNvGraphicFramePr>
          <p:nvPr>
            <p:ph sz="quarter" idx="13"/>
            <p:extLst>
              <p:ext uri="{D42A27DB-BD31-4B8C-83A1-F6EECF244321}">
                <p14:modId xmlns:p14="http://schemas.microsoft.com/office/powerpoint/2010/main" val="2931864753"/>
              </p:ext>
            </p:extLst>
          </p:nvPr>
        </p:nvGraphicFramePr>
        <p:xfrm>
          <a:off x="609600" y="457201"/>
          <a:ext cx="4606410" cy="5757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4" name="Rectangle 50183">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86"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188" name="Straight Connector 50187">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190" name="Rectangle 5018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0" name="Picture 50179">
            <a:extLst>
              <a:ext uri="{FF2B5EF4-FFF2-40B4-BE49-F238E27FC236}">
                <a16:creationId xmlns:a16="http://schemas.microsoft.com/office/drawing/2014/main" id="{2D809746-4634-0C28-9B22-FB69BB3AB0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500" b="12500"/>
          <a:stretch/>
        </p:blipFill>
        <p:spPr>
          <a:xfrm>
            <a:off x="20" y="975"/>
            <a:ext cx="9143980" cy="6858000"/>
          </a:xfrm>
          <a:prstGeom prst="rect">
            <a:avLst/>
          </a:prstGeom>
        </p:spPr>
      </p:pic>
      <p:sp>
        <p:nvSpPr>
          <p:cNvPr id="50192" name="Rectangle 50191">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238442"/>
            <a:ext cx="2726944"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B460CA9B-D336-497F-9871-AEE3CBB125E4}"/>
              </a:ext>
            </a:extLst>
          </p:cNvPr>
          <p:cNvSpPr>
            <a:spLocks noGrp="1"/>
          </p:cNvSpPr>
          <p:nvPr>
            <p:ph type="title"/>
          </p:nvPr>
        </p:nvSpPr>
        <p:spPr>
          <a:xfrm>
            <a:off x="640079" y="1475234"/>
            <a:ext cx="2410730" cy="2901694"/>
          </a:xfrm>
        </p:spPr>
        <p:txBody>
          <a:bodyPr vert="horz" lIns="91440" tIns="45720" rIns="91440" bIns="45720" rtlCol="0" anchor="b">
            <a:normAutofit/>
          </a:bodyPr>
          <a:lstStyle/>
          <a:p>
            <a:pPr algn="r"/>
            <a:r>
              <a:rPr lang="en-US" altLang="en-US" sz="3500" kern="1200" cap="all" spc="200" baseline="0">
                <a:solidFill>
                  <a:srgbClr val="FFFFFF"/>
                </a:solidFill>
                <a:latin typeface="+mj-lt"/>
                <a:ea typeface="+mj-ea"/>
                <a:cs typeface="+mj-cs"/>
              </a:rPr>
              <a:t>Bulimia Nervosa</a:t>
            </a:r>
          </a:p>
        </p:txBody>
      </p:sp>
      <p:cxnSp>
        <p:nvCxnSpPr>
          <p:cNvPr id="50194" name="Straight Connector 50193">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371" y="4508519"/>
            <a:ext cx="2194560" cy="0"/>
          </a:xfrm>
          <a:prstGeom prst="line">
            <a:avLst/>
          </a:prstGeom>
          <a:ln w="19050">
            <a:solidFill>
              <a:srgbClr val="EAEE7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AC009E-A519-0D23-1DDA-66A54D545CE8}"/>
              </a:ext>
            </a:extLst>
          </p:cNvPr>
          <p:cNvSpPr txBox="1"/>
          <p:nvPr/>
        </p:nvSpPr>
        <p:spPr>
          <a:xfrm>
            <a:off x="20" y="6858975"/>
            <a:ext cx="9143980" cy="230832"/>
          </a:xfrm>
          <a:prstGeom prst="rect">
            <a:avLst/>
          </a:prstGeom>
          <a:noFill/>
        </p:spPr>
        <p:txBody>
          <a:bodyPr wrap="square" rtlCol="0">
            <a:spAutoFit/>
          </a:bodyPr>
          <a:lstStyle/>
          <a:p>
            <a:r>
              <a:rPr lang="en-US" sz="900">
                <a:hlinkClick r:id="rId4" tooltip="https://esqueciaana.blogspot.com/2011/10/16-tipos-de-nao-sei-pedir-socorro-em.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1690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4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2" name="Rectangle 52231">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4" name="Rectangle 52233">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7" name="Rectangle 2">
            <a:extLst>
              <a:ext uri="{FF2B5EF4-FFF2-40B4-BE49-F238E27FC236}">
                <a16:creationId xmlns:a16="http://schemas.microsoft.com/office/drawing/2014/main" id="{10F9C7B5-C952-4708-9BEB-F2853FCCD988}"/>
              </a:ext>
            </a:extLst>
          </p:cNvPr>
          <p:cNvSpPr>
            <a:spLocks noGrp="1"/>
          </p:cNvSpPr>
          <p:nvPr>
            <p:ph type="title"/>
          </p:nvPr>
        </p:nvSpPr>
        <p:spPr>
          <a:xfrm>
            <a:off x="768096" y="585216"/>
            <a:ext cx="6051821" cy="1499616"/>
          </a:xfrm>
        </p:spPr>
        <p:txBody>
          <a:bodyPr>
            <a:normAutofit/>
          </a:bodyPr>
          <a:lstStyle/>
          <a:p>
            <a:r>
              <a:rPr lang="en-US" altLang="en-US" dirty="0">
                <a:solidFill>
                  <a:srgbClr val="FFFFFF"/>
                </a:solidFill>
              </a:rPr>
              <a:t>Bulimia Nervosa</a:t>
            </a:r>
          </a:p>
        </p:txBody>
      </p:sp>
      <p:cxnSp>
        <p:nvCxnSpPr>
          <p:cNvPr id="52236" name="Straight Connector 52235">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2226" name="Rectangle 3">
            <a:extLst>
              <a:ext uri="{FF2B5EF4-FFF2-40B4-BE49-F238E27FC236}">
                <a16:creationId xmlns:a16="http://schemas.microsoft.com/office/drawing/2014/main" id="{5DB14E82-CCDD-42D5-AB06-CC65B61317DD}"/>
              </a:ext>
            </a:extLst>
          </p:cNvPr>
          <p:cNvSpPr>
            <a:spLocks noGrp="1"/>
          </p:cNvSpPr>
          <p:nvPr>
            <p:ph idx="1"/>
          </p:nvPr>
        </p:nvSpPr>
        <p:spPr>
          <a:xfrm>
            <a:off x="768096" y="1922930"/>
            <a:ext cx="6055614" cy="4226042"/>
          </a:xfrm>
        </p:spPr>
        <p:txBody>
          <a:bodyPr>
            <a:normAutofit/>
          </a:bodyPr>
          <a:lstStyle/>
          <a:p>
            <a:pPr marL="0" indent="0">
              <a:buClr>
                <a:schemeClr val="accent2">
                  <a:lumMod val="75000"/>
                </a:schemeClr>
              </a:buClr>
              <a:buNone/>
            </a:pPr>
            <a:r>
              <a:rPr lang="en-US" altLang="en-US" sz="2400" b="1" dirty="0">
                <a:solidFill>
                  <a:srgbClr val="FFFFFF"/>
                </a:solidFill>
              </a:rPr>
              <a:t>DSM-5 Criteria</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Recurrent episodes of binge eating</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Recurrent inappropriate compensatory behavior</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Both occur, on average, at least once a week for 3 months </a:t>
            </a:r>
          </a:p>
          <a:p>
            <a:pPr marL="346075" lvl="1" indent="-217488">
              <a:buClr>
                <a:schemeClr val="accent2">
                  <a:lumMod val="75000"/>
                </a:schemeClr>
              </a:buClr>
              <a:buFont typeface="Wingdings" pitchFamily="2" charset="2"/>
              <a:buChar char="§"/>
            </a:pPr>
            <a:r>
              <a:rPr lang="en-US" altLang="en-US" sz="2400" dirty="0">
                <a:solidFill>
                  <a:srgbClr val="FFFFFF"/>
                </a:solidFill>
                <a:ea typeface="Arial" panose="020B0604020202020204" pitchFamily="34" charset="0"/>
              </a:rPr>
              <a:t>Self-evaluation is unduly influenced by body shape and weight</a:t>
            </a:r>
          </a:p>
          <a:p>
            <a:endParaRPr lang="en-US" altLang="en-US" dirty="0">
              <a:solidFill>
                <a:srgbClr val="FFFFFF"/>
              </a:solidFill>
            </a:endParaRPr>
          </a:p>
        </p:txBody>
      </p:sp>
      <p:sp>
        <p:nvSpPr>
          <p:cNvPr id="52238" name="Rectangle 52237">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565886F1-B865-401D-A7FE-8E63ECBE5608}"/>
              </a:ext>
            </a:extLst>
          </p:cNvPr>
          <p:cNvSpPr>
            <a:spLocks noGrp="1"/>
          </p:cNvSpPr>
          <p:nvPr>
            <p:ph type="title"/>
          </p:nvPr>
        </p:nvSpPr>
        <p:spPr>
          <a:xfrm>
            <a:off x="768096" y="585216"/>
            <a:ext cx="7290054" cy="1499616"/>
          </a:xfrm>
        </p:spPr>
        <p:txBody>
          <a:bodyPr>
            <a:normAutofit/>
          </a:bodyPr>
          <a:lstStyle/>
          <a:p>
            <a:r>
              <a:rPr lang="en-US" altLang="en-US"/>
              <a:t>Bulimia Nervosa (Cont.)</a:t>
            </a:r>
          </a:p>
        </p:txBody>
      </p:sp>
      <p:graphicFrame>
        <p:nvGraphicFramePr>
          <p:cNvPr id="54277" name="Rectangle 3">
            <a:extLst>
              <a:ext uri="{FF2B5EF4-FFF2-40B4-BE49-F238E27FC236}">
                <a16:creationId xmlns:a16="http://schemas.microsoft.com/office/drawing/2014/main" id="{1F6BAD35-6DA7-F4F3-3186-715EC962F337}"/>
              </a:ext>
            </a:extLst>
          </p:cNvPr>
          <p:cNvGraphicFramePr>
            <a:graphicFrameLocks noGrp="1"/>
          </p:cNvGraphicFramePr>
          <p:nvPr>
            <p:ph idx="1"/>
            <p:extLst>
              <p:ext uri="{D42A27DB-BD31-4B8C-83A1-F6EECF244321}">
                <p14:modId xmlns:p14="http://schemas.microsoft.com/office/powerpoint/2010/main" val="1858115272"/>
              </p:ext>
            </p:extLst>
          </p:nvPr>
        </p:nvGraphicFramePr>
        <p:xfrm>
          <a:off x="768096" y="1828800"/>
          <a:ext cx="7290054"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4" name="Rectangle 50183">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86"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188" name="Straight Connector 50187">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190" name="Rectangle 5018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0" name="Picture 50179">
            <a:extLst>
              <a:ext uri="{FF2B5EF4-FFF2-40B4-BE49-F238E27FC236}">
                <a16:creationId xmlns:a16="http://schemas.microsoft.com/office/drawing/2014/main" id="{2D809746-4634-0C28-9B22-FB69BB3AB0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517" r="12517"/>
          <a:stretch/>
        </p:blipFill>
        <p:spPr>
          <a:xfrm>
            <a:off x="20" y="350599"/>
            <a:ext cx="9143980" cy="6858000"/>
          </a:xfrm>
          <a:prstGeom prst="rect">
            <a:avLst/>
          </a:prstGeom>
        </p:spPr>
      </p:pic>
      <p:sp>
        <p:nvSpPr>
          <p:cNvPr id="50192" name="Rectangle 50191">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1238442"/>
            <a:ext cx="2726944"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a:extLst>
              <a:ext uri="{FF2B5EF4-FFF2-40B4-BE49-F238E27FC236}">
                <a16:creationId xmlns:a16="http://schemas.microsoft.com/office/drawing/2014/main" id="{B460CA9B-D336-497F-9871-AEE3CBB125E4}"/>
              </a:ext>
            </a:extLst>
          </p:cNvPr>
          <p:cNvSpPr>
            <a:spLocks noGrp="1"/>
          </p:cNvSpPr>
          <p:nvPr>
            <p:ph type="title"/>
          </p:nvPr>
        </p:nvSpPr>
        <p:spPr>
          <a:xfrm>
            <a:off x="640079" y="1475234"/>
            <a:ext cx="2410730" cy="2901694"/>
          </a:xfrm>
        </p:spPr>
        <p:txBody>
          <a:bodyPr vert="horz" lIns="91440" tIns="45720" rIns="91440" bIns="45720" rtlCol="0" anchor="b">
            <a:normAutofit/>
          </a:bodyPr>
          <a:lstStyle/>
          <a:p>
            <a:pPr algn="r"/>
            <a:r>
              <a:rPr lang="en-US" altLang="en-US" sz="3500" spc="200" dirty="0">
                <a:solidFill>
                  <a:srgbClr val="FFFFFF"/>
                </a:solidFill>
              </a:rPr>
              <a:t>Anorexia</a:t>
            </a:r>
            <a:r>
              <a:rPr lang="en-US" altLang="en-US" sz="3500" kern="1200" cap="all" spc="200" baseline="0" dirty="0">
                <a:solidFill>
                  <a:srgbClr val="FFFFFF"/>
                </a:solidFill>
                <a:latin typeface="+mj-lt"/>
                <a:ea typeface="+mj-ea"/>
                <a:cs typeface="+mj-cs"/>
              </a:rPr>
              <a:t> Nervosa</a:t>
            </a:r>
          </a:p>
        </p:txBody>
      </p:sp>
      <p:cxnSp>
        <p:nvCxnSpPr>
          <p:cNvPr id="50194" name="Straight Connector 50193">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371" y="4508519"/>
            <a:ext cx="2194560" cy="0"/>
          </a:xfrm>
          <a:prstGeom prst="line">
            <a:avLst/>
          </a:prstGeom>
          <a:ln w="19050">
            <a:solidFill>
              <a:srgbClr val="EAEE7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AC009E-A519-0D23-1DDA-66A54D545CE8}"/>
              </a:ext>
            </a:extLst>
          </p:cNvPr>
          <p:cNvSpPr txBox="1"/>
          <p:nvPr/>
        </p:nvSpPr>
        <p:spPr>
          <a:xfrm>
            <a:off x="20" y="7208599"/>
            <a:ext cx="9143980" cy="230832"/>
          </a:xfrm>
          <a:prstGeom prst="rect">
            <a:avLst/>
          </a:prstGeom>
          <a:noFill/>
        </p:spPr>
        <p:txBody>
          <a:bodyPr wrap="square" rtlCol="0">
            <a:spAutoFit/>
          </a:bodyPr>
          <a:lstStyle/>
          <a:p>
            <a:r>
              <a:rPr lang="en-US" sz="900">
                <a:hlinkClick r:id="rId4" tooltip="https://medtempus.com/archives/es-posible-combatir-la-apologia-de-la-anorexia-y-la-bulimia-en-internet/"/>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4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8" name="Rectangle 56327">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30" name="Rectangle 56329">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2" name="Rectangle 56331">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4" name="Rectangle 56333">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2">
            <a:extLst>
              <a:ext uri="{FF2B5EF4-FFF2-40B4-BE49-F238E27FC236}">
                <a16:creationId xmlns:a16="http://schemas.microsoft.com/office/drawing/2014/main" id="{0E07802A-9E95-4213-8B14-E9245F754240}"/>
              </a:ext>
            </a:extLst>
          </p:cNvPr>
          <p:cNvSpPr>
            <a:spLocks noGrp="1"/>
          </p:cNvSpPr>
          <p:nvPr>
            <p:ph type="title"/>
          </p:nvPr>
        </p:nvSpPr>
        <p:spPr>
          <a:xfrm>
            <a:off x="3133725" y="4391025"/>
            <a:ext cx="5394083" cy="1738808"/>
          </a:xfrm>
        </p:spPr>
        <p:txBody>
          <a:bodyPr>
            <a:normAutofit/>
          </a:bodyPr>
          <a:lstStyle/>
          <a:p>
            <a:r>
              <a:rPr lang="en-US" altLang="en-US">
                <a:solidFill>
                  <a:srgbClr val="FFFFFF"/>
                </a:solidFill>
              </a:rPr>
              <a:t>Bulimia Nervosa (Cont.)</a:t>
            </a:r>
          </a:p>
        </p:txBody>
      </p:sp>
      <p:sp>
        <p:nvSpPr>
          <p:cNvPr id="56322" name="Rectangle 3">
            <a:extLst>
              <a:ext uri="{FF2B5EF4-FFF2-40B4-BE49-F238E27FC236}">
                <a16:creationId xmlns:a16="http://schemas.microsoft.com/office/drawing/2014/main" id="{807A7604-F6BE-4604-BE37-9DCBE90AA2E1}"/>
              </a:ext>
            </a:extLst>
          </p:cNvPr>
          <p:cNvSpPr>
            <a:spLocks noGrp="1"/>
          </p:cNvSpPr>
          <p:nvPr>
            <p:ph idx="1"/>
          </p:nvPr>
        </p:nvSpPr>
        <p:spPr>
          <a:xfrm>
            <a:off x="374650" y="484632"/>
            <a:ext cx="8153158" cy="3511948"/>
          </a:xfrm>
        </p:spPr>
        <p:txBody>
          <a:bodyPr anchor="ctr">
            <a:normAutofit fontScale="77500" lnSpcReduction="20000"/>
          </a:bodyPr>
          <a:lstStyle/>
          <a:p>
            <a:endParaRPr lang="en-US" altLang="en-US" sz="2900" dirty="0"/>
          </a:p>
          <a:p>
            <a:r>
              <a:rPr lang="en-US" altLang="en-US" sz="3100" dirty="0"/>
              <a:t>Risk Factors</a:t>
            </a:r>
          </a:p>
          <a:p>
            <a:pPr lvl="1"/>
            <a:r>
              <a:rPr lang="en-US" altLang="en-US" sz="3100" dirty="0">
                <a:ea typeface="Arial" panose="020B0604020202020204" pitchFamily="34" charset="0"/>
              </a:rPr>
              <a:t>Genetic </a:t>
            </a:r>
          </a:p>
          <a:p>
            <a:pPr lvl="1"/>
            <a:r>
              <a:rPr lang="en-US" altLang="en-US" sz="3100" dirty="0">
                <a:ea typeface="Arial" panose="020B0604020202020204" pitchFamily="34" charset="0"/>
              </a:rPr>
              <a:t>Neurobiological</a:t>
            </a:r>
          </a:p>
          <a:p>
            <a:pPr lvl="1"/>
            <a:r>
              <a:rPr lang="en-US" altLang="en-US" sz="3100" dirty="0">
                <a:ea typeface="Arial" panose="020B0604020202020204" pitchFamily="34" charset="0"/>
              </a:rPr>
              <a:t>Cognitive Factors</a:t>
            </a:r>
          </a:p>
          <a:p>
            <a:pPr lvl="2"/>
            <a:r>
              <a:rPr lang="en-US" altLang="en-US" sz="3100" dirty="0">
                <a:ea typeface="Arial" panose="020B0604020202020204" pitchFamily="34" charset="0"/>
              </a:rPr>
              <a:t>Attachment challenges</a:t>
            </a:r>
          </a:p>
          <a:p>
            <a:pPr lvl="2"/>
            <a:r>
              <a:rPr lang="en-US" altLang="en-US" sz="3100" dirty="0">
                <a:ea typeface="Arial" panose="020B0604020202020204" pitchFamily="34" charset="0"/>
              </a:rPr>
              <a:t>Self-evaluation based on weight and shape</a:t>
            </a:r>
          </a:p>
          <a:p>
            <a:pPr lvl="1"/>
            <a:r>
              <a:rPr lang="en-US" altLang="en-US" sz="3100" dirty="0">
                <a:ea typeface="Arial" panose="020B0604020202020204" pitchFamily="34" charset="0"/>
              </a:rPr>
              <a:t>Environmental Factors</a:t>
            </a:r>
          </a:p>
          <a:p>
            <a:pPr lvl="2"/>
            <a:r>
              <a:rPr lang="en-US" altLang="en-US" sz="3100" dirty="0">
                <a:ea typeface="Arial" panose="020B0604020202020204" pitchFamily="34" charset="0"/>
              </a:rPr>
              <a:t>Internalization of a thin body ideal</a:t>
            </a:r>
          </a:p>
          <a:p>
            <a:pPr lvl="2"/>
            <a:r>
              <a:rPr lang="en-US" altLang="en-US" sz="3100" dirty="0">
                <a:ea typeface="Arial" panose="020B0604020202020204" pitchFamily="34" charset="0"/>
              </a:rPr>
              <a:t>Bullying</a:t>
            </a:r>
          </a:p>
          <a:p>
            <a:pPr lvl="1"/>
            <a:endParaRPr lang="en-US" altLang="en-US" dirty="0">
              <a:ea typeface="Arial" panose="020B0604020202020204" pitchFamily="34" charset="0"/>
            </a:endParaRPr>
          </a:p>
          <a:p>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AA56D99-B326-BC48-88E3-59313DE76368}"/>
              </a:ext>
            </a:extLst>
          </p:cNvPr>
          <p:cNvSpPr>
            <a:spLocks noGrp="1"/>
          </p:cNvSpPr>
          <p:nvPr>
            <p:ph type="title"/>
          </p:nvPr>
        </p:nvSpPr>
        <p:spPr>
          <a:xfrm>
            <a:off x="768096" y="585216"/>
            <a:ext cx="7290054" cy="862584"/>
          </a:xfrm>
        </p:spPr>
        <p:txBody>
          <a:bodyPr>
            <a:normAutofit/>
          </a:bodyPr>
          <a:lstStyle/>
          <a:p>
            <a:pPr eaLnBrk="1" hangingPunct="1">
              <a:defRPr/>
            </a:pPr>
            <a:r>
              <a:rPr lang="en-US" altLang="en-US" dirty="0">
                <a:cs typeface="Tunga" panose="020B0502040204020203" pitchFamily="34" charset="0"/>
              </a:rPr>
              <a:t>Bulimia Nervosa Phenomena</a:t>
            </a:r>
          </a:p>
        </p:txBody>
      </p:sp>
      <p:sp>
        <p:nvSpPr>
          <p:cNvPr id="63489" name="Slide Number Placeholder 4">
            <a:extLst>
              <a:ext uri="{FF2B5EF4-FFF2-40B4-BE49-F238E27FC236}">
                <a16:creationId xmlns:a16="http://schemas.microsoft.com/office/drawing/2014/main" id="{616D0663-F905-9963-2D54-5287B855AE28}"/>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5B0D16D8-3CF6-4C4C-B8B6-BDFA36F00FDC}" type="slidenum">
              <a:rPr lang="en-GB" altLang="en-US"/>
              <a:pPr>
                <a:spcAft>
                  <a:spcPts val="600"/>
                </a:spcAft>
              </a:pPr>
              <a:t>31</a:t>
            </a:fld>
            <a:endParaRPr lang="en-GB" altLang="en-US"/>
          </a:p>
        </p:txBody>
      </p:sp>
      <p:graphicFrame>
        <p:nvGraphicFramePr>
          <p:cNvPr id="63491" name="Content Placeholder 2">
            <a:extLst>
              <a:ext uri="{FF2B5EF4-FFF2-40B4-BE49-F238E27FC236}">
                <a16:creationId xmlns:a16="http://schemas.microsoft.com/office/drawing/2014/main" id="{059930F9-BFC8-F048-3DA0-AF48F0F8891E}"/>
              </a:ext>
            </a:extLst>
          </p:cNvPr>
          <p:cNvGraphicFramePr>
            <a:graphicFrameLocks noGrp="1"/>
          </p:cNvGraphicFramePr>
          <p:nvPr>
            <p:ph sz="quarter" idx="13"/>
            <p:extLst>
              <p:ext uri="{D42A27DB-BD31-4B8C-83A1-F6EECF244321}">
                <p14:modId xmlns:p14="http://schemas.microsoft.com/office/powerpoint/2010/main" val="2914761157"/>
              </p:ext>
            </p:extLst>
          </p:nvPr>
        </p:nvGraphicFramePr>
        <p:xfrm>
          <a:off x="768096" y="1447800"/>
          <a:ext cx="7607808"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AC3157B-C025-EA4E-855D-E6C7C312E73E}"/>
              </a:ext>
            </a:extLst>
          </p:cNvPr>
          <p:cNvSpPr>
            <a:spLocks noGrp="1"/>
          </p:cNvSpPr>
          <p:nvPr>
            <p:ph type="title"/>
          </p:nvPr>
        </p:nvSpPr>
        <p:spPr>
          <a:xfrm>
            <a:off x="276225" y="228600"/>
            <a:ext cx="8591550" cy="838200"/>
          </a:xfrm>
        </p:spPr>
        <p:txBody>
          <a:bodyPr/>
          <a:lstStyle/>
          <a:p>
            <a:pPr eaLnBrk="1" hangingPunct="1">
              <a:defRPr/>
            </a:pPr>
            <a:r>
              <a:rPr lang="en-US" altLang="en-US">
                <a:solidFill>
                  <a:schemeClr val="tx1">
                    <a:lumMod val="90000"/>
                    <a:lumOff val="10000"/>
                  </a:schemeClr>
                </a:solidFill>
                <a:cs typeface="Tunga" panose="020B0502040204020203" pitchFamily="34" charset="0"/>
              </a:rPr>
              <a:t>Bulimia Nervosa:  Clinical Presentation</a:t>
            </a:r>
            <a:endParaRPr lang="en-US" altLang="en-US" dirty="0">
              <a:solidFill>
                <a:schemeClr val="tx1">
                  <a:lumMod val="90000"/>
                  <a:lumOff val="10000"/>
                </a:schemeClr>
              </a:solidFill>
              <a:cs typeface="Tunga" panose="020B0502040204020203" pitchFamily="34" charset="0"/>
            </a:endParaRPr>
          </a:p>
        </p:txBody>
      </p:sp>
      <p:graphicFrame>
        <p:nvGraphicFramePr>
          <p:cNvPr id="59395" name="Content Placeholder 2">
            <a:extLst>
              <a:ext uri="{FF2B5EF4-FFF2-40B4-BE49-F238E27FC236}">
                <a16:creationId xmlns:a16="http://schemas.microsoft.com/office/drawing/2014/main" id="{27CB6F28-A2A4-A2CA-5E34-3EE08AA3741B}"/>
              </a:ext>
            </a:extLst>
          </p:cNvPr>
          <p:cNvGraphicFramePr>
            <a:graphicFrameLocks noGrp="1"/>
          </p:cNvGraphicFramePr>
          <p:nvPr>
            <p:ph sz="quarter" idx="13"/>
            <p:extLst>
              <p:ext uri="{D42A27DB-BD31-4B8C-83A1-F6EECF244321}">
                <p14:modId xmlns:p14="http://schemas.microsoft.com/office/powerpoint/2010/main" val="700216911"/>
              </p:ext>
            </p:extLst>
          </p:nvPr>
        </p:nvGraphicFramePr>
        <p:xfrm>
          <a:off x="501650" y="1301750"/>
          <a:ext cx="8229600" cy="536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3" name="Slide Number Placeholder 4">
            <a:extLst>
              <a:ext uri="{FF2B5EF4-FFF2-40B4-BE49-F238E27FC236}">
                <a16:creationId xmlns:a16="http://schemas.microsoft.com/office/drawing/2014/main" id="{E11EEC71-40BD-9B00-9F57-1701EB1E21D6}"/>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13DB79-C965-184E-8D91-0E8E99ED2E1D}" type="slidenum">
              <a:rPr lang="en-GB" altLang="en-US" sz="1000" smtClean="0"/>
              <a:pPr/>
              <a:t>32</a:t>
            </a:fld>
            <a:endParaRPr lang="en-GB" alt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41D2-82CC-B6BE-23B9-F0A97B6AB4BC}"/>
              </a:ext>
            </a:extLst>
          </p:cNvPr>
          <p:cNvSpPr>
            <a:spLocks noGrp="1"/>
          </p:cNvSpPr>
          <p:nvPr>
            <p:ph type="title"/>
          </p:nvPr>
        </p:nvSpPr>
        <p:spPr/>
        <p:txBody>
          <a:bodyPr/>
          <a:lstStyle/>
          <a:p>
            <a:r>
              <a:rPr lang="en-US" dirty="0"/>
              <a:t>Russell’s sign</a:t>
            </a:r>
          </a:p>
        </p:txBody>
      </p:sp>
      <p:pic>
        <p:nvPicPr>
          <p:cNvPr id="41986" name="Picture 2" descr="Russell's Sign in Persistent Delusional Disorder: A Case Report | The  Journal of Neuropsychiatry and Clinical Neurosciences">
            <a:extLst>
              <a:ext uri="{FF2B5EF4-FFF2-40B4-BE49-F238E27FC236}">
                <a16:creationId xmlns:a16="http://schemas.microsoft.com/office/drawing/2014/main" id="{F2F9E9A3-F93B-2CB4-2D4F-5312A98776AA}"/>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040259" y="1871765"/>
            <a:ext cx="5103741" cy="2776435"/>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idden in plain sight: eating disorders. – From Famine to Feast.">
            <a:extLst>
              <a:ext uri="{FF2B5EF4-FFF2-40B4-BE49-F238E27FC236}">
                <a16:creationId xmlns:a16="http://schemas.microsoft.com/office/drawing/2014/main" id="{2D0FA8C1-E732-DF0F-7F02-B6D2F55D7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295401"/>
            <a:ext cx="37147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67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C34C3B2-A2FB-0779-0B6D-64B8B9E2D598}"/>
              </a:ext>
            </a:extLst>
          </p:cNvPr>
          <p:cNvSpPr>
            <a:spLocks noGrp="1"/>
          </p:cNvSpPr>
          <p:nvPr>
            <p:ph type="title"/>
          </p:nvPr>
        </p:nvSpPr>
        <p:spPr/>
        <p:txBody>
          <a:bodyPr/>
          <a:lstStyle/>
          <a:p>
            <a:pPr algn="ctr"/>
            <a:r>
              <a:rPr lang="en-US" altLang="en-US">
                <a:cs typeface="Tunga" panose="020B0502040204020203" pitchFamily="34" charset="0"/>
              </a:rPr>
              <a:t>Parotid Enlargement: before and after</a:t>
            </a:r>
          </a:p>
        </p:txBody>
      </p:sp>
      <p:pic>
        <p:nvPicPr>
          <p:cNvPr id="61442" name="Content Placeholder 5" descr="parotitis-before-after.jpg">
            <a:extLst>
              <a:ext uri="{FF2B5EF4-FFF2-40B4-BE49-F238E27FC236}">
                <a16:creationId xmlns:a16="http://schemas.microsoft.com/office/drawing/2014/main" id="{A8DF7959-EF82-DF8D-94BA-B0DF9DBEEE0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51393" y="2209800"/>
            <a:ext cx="7603190" cy="2528887"/>
          </a:xfrm>
        </p:spPr>
      </p:pic>
      <p:sp>
        <p:nvSpPr>
          <p:cNvPr id="61443" name="Slide Number Placeholder 4">
            <a:extLst>
              <a:ext uri="{FF2B5EF4-FFF2-40B4-BE49-F238E27FC236}">
                <a16:creationId xmlns:a16="http://schemas.microsoft.com/office/drawing/2014/main" id="{26B3B1DB-AF86-1858-18A7-65896B86A2E1}"/>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80000"/>
              </a:lnSpc>
            </a:pPr>
            <a:r>
              <a:rPr lang="en-GB" altLang="en-US" sz="1500">
                <a:solidFill>
                  <a:schemeClr val="tx2"/>
                </a:solidFill>
              </a:rPr>
              <a:t> </a:t>
            </a:r>
            <a:fld id="{5DB655BE-2EA4-C54D-B364-9864F1CBCD85}" type="slidenum">
              <a:rPr lang="en-GB" altLang="en-US" sz="1500">
                <a:solidFill>
                  <a:schemeClr val="tx2"/>
                </a:solidFill>
              </a:rPr>
              <a:pPr>
                <a:lnSpc>
                  <a:spcPct val="80000"/>
                </a:lnSpc>
              </a:pPr>
              <a:t>34</a:t>
            </a:fld>
            <a:endParaRPr lang="en-GB" altLang="en-US" sz="150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9FCC742E-624D-2BE1-30B8-0EB24436F954}"/>
              </a:ext>
            </a:extLst>
          </p:cNvPr>
          <p:cNvSpPr>
            <a:spLocks noGrp="1"/>
          </p:cNvSpPr>
          <p:nvPr>
            <p:ph type="title"/>
          </p:nvPr>
        </p:nvSpPr>
        <p:spPr>
          <a:xfrm>
            <a:off x="276225" y="228600"/>
            <a:ext cx="8534400" cy="1166813"/>
          </a:xfrm>
        </p:spPr>
        <p:txBody>
          <a:bodyPr/>
          <a:lstStyle/>
          <a:p>
            <a:pPr algn="ctr"/>
            <a:r>
              <a:rPr lang="en-US" altLang="en-US">
                <a:cs typeface="Tunga" panose="020B0502040204020203" pitchFamily="34" charset="0"/>
              </a:rPr>
              <a:t>Dental Erosion</a:t>
            </a:r>
          </a:p>
        </p:txBody>
      </p:sp>
      <p:pic>
        <p:nvPicPr>
          <p:cNvPr id="62468" name="Content Placeholder 11">
            <a:extLst>
              <a:ext uri="{FF2B5EF4-FFF2-40B4-BE49-F238E27FC236}">
                <a16:creationId xmlns:a16="http://schemas.microsoft.com/office/drawing/2014/main" id="{4AE92AD7-80CD-4C74-D92A-550F0B85A9A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73295" y="2593974"/>
            <a:ext cx="4154255" cy="2925867"/>
          </a:xfrm>
        </p:spPr>
      </p:pic>
      <p:pic>
        <p:nvPicPr>
          <p:cNvPr id="62466" name="Content Placeholder 9">
            <a:extLst>
              <a:ext uri="{FF2B5EF4-FFF2-40B4-BE49-F238E27FC236}">
                <a16:creationId xmlns:a16="http://schemas.microsoft.com/office/drawing/2014/main" id="{91141C79-0F4D-D452-5FE0-05EA524DC552}"/>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837112" y="2593975"/>
            <a:ext cx="3810000" cy="2857500"/>
          </a:xfrm>
        </p:spPr>
      </p:pic>
      <p:sp>
        <p:nvSpPr>
          <p:cNvPr id="62467" name="Slide Number Placeholder 7">
            <a:extLst>
              <a:ext uri="{FF2B5EF4-FFF2-40B4-BE49-F238E27FC236}">
                <a16:creationId xmlns:a16="http://schemas.microsoft.com/office/drawing/2014/main" id="{3377D518-35F8-D398-A2CA-4DB01BF9F54F}"/>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80000"/>
              </a:lnSpc>
            </a:pPr>
            <a:r>
              <a:rPr lang="en-GB" altLang="en-US" sz="1500">
                <a:solidFill>
                  <a:schemeClr val="tx2"/>
                </a:solidFill>
              </a:rPr>
              <a:t> </a:t>
            </a:r>
            <a:fld id="{A2EF3747-854E-3244-81DD-EE6F496299B9}" type="slidenum">
              <a:rPr lang="en-GB" altLang="en-US" sz="1500">
                <a:solidFill>
                  <a:schemeClr val="tx2"/>
                </a:solidFill>
              </a:rPr>
              <a:pPr>
                <a:lnSpc>
                  <a:spcPct val="80000"/>
                </a:lnSpc>
              </a:pPr>
              <a:t>35</a:t>
            </a:fld>
            <a:endParaRPr lang="en-GB" altLang="en-US" sz="1500">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4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95242" name="Rectangle 9524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3" name="Title 1">
            <a:extLst>
              <a:ext uri="{FF2B5EF4-FFF2-40B4-BE49-F238E27FC236}">
                <a16:creationId xmlns:a16="http://schemas.microsoft.com/office/drawing/2014/main" id="{F31E5224-E959-1440-26B9-80982988BD20}"/>
              </a:ext>
            </a:extLst>
          </p:cNvPr>
          <p:cNvSpPr>
            <a:spLocks noGrp="1"/>
          </p:cNvSpPr>
          <p:nvPr>
            <p:ph type="title"/>
          </p:nvPr>
        </p:nvSpPr>
        <p:spPr>
          <a:xfrm>
            <a:off x="3164852" y="4735775"/>
            <a:ext cx="5255248" cy="1245732"/>
          </a:xfrm>
        </p:spPr>
        <p:txBody>
          <a:bodyPr anchor="t">
            <a:normAutofit/>
          </a:bodyPr>
          <a:lstStyle/>
          <a:p>
            <a:r>
              <a:rPr lang="en-US" altLang="en-US">
                <a:solidFill>
                  <a:srgbClr val="FFFFFF"/>
                </a:solidFill>
                <a:cs typeface="Tunga" panose="020B0502040204020203" pitchFamily="34" charset="0"/>
              </a:rPr>
              <a:t>Nursing Diagnoses: Bulimia Nervosa</a:t>
            </a:r>
          </a:p>
        </p:txBody>
      </p:sp>
      <p:sp>
        <p:nvSpPr>
          <p:cNvPr id="95244"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9F147AF-214E-6F4F-8AA0-DF2F2468B2F7}"/>
              </a:ext>
            </a:extLst>
          </p:cNvPr>
          <p:cNvSpPr>
            <a:spLocks noGrp="1"/>
          </p:cNvSpPr>
          <p:nvPr>
            <p:ph sz="quarter" idx="13"/>
          </p:nvPr>
        </p:nvSpPr>
        <p:spPr>
          <a:xfrm>
            <a:off x="3164852" y="643461"/>
            <a:ext cx="5255248" cy="3772773"/>
          </a:xfrm>
        </p:spPr>
        <p:txBody>
          <a:bodyPr anchor="b">
            <a:noAutofit/>
          </a:bodyPr>
          <a:lstStyle/>
          <a:p>
            <a:pPr marL="284163" indent="-284163">
              <a:spcBef>
                <a:spcPts val="0"/>
              </a:spcBef>
              <a:spcAft>
                <a:spcPts val="1200"/>
              </a:spcAft>
              <a:buFont typeface="Arial" charset="0"/>
              <a:buChar char="•"/>
              <a:defRPr/>
            </a:pPr>
            <a:r>
              <a:rPr lang="en-US" sz="2400" dirty="0">
                <a:solidFill>
                  <a:srgbClr val="FFFFFF"/>
                </a:solidFill>
                <a:ea typeface="ＭＳ Ｐゴシック" charset="0"/>
              </a:rPr>
              <a:t>Impaired cardiac output </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Electrolyte imbalance</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Disturbed body image </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Powerlessness </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Low self-esteem </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Anxiety </a:t>
            </a:r>
          </a:p>
          <a:p>
            <a:pPr marL="284163" indent="-284163">
              <a:spcBef>
                <a:spcPts val="0"/>
              </a:spcBef>
              <a:spcAft>
                <a:spcPts val="1200"/>
              </a:spcAft>
              <a:buFont typeface="Arial" charset="0"/>
              <a:buChar char="•"/>
              <a:defRPr/>
            </a:pPr>
            <a:r>
              <a:rPr lang="en-US" sz="2400" dirty="0">
                <a:solidFill>
                  <a:srgbClr val="FFFFFF"/>
                </a:solidFill>
                <a:ea typeface="ＭＳ Ｐゴシック" charset="0"/>
              </a:rPr>
              <a:t>Ineffective coping (e.g., substance abuse, impulsive responses to problems)</a:t>
            </a:r>
          </a:p>
        </p:txBody>
      </p:sp>
      <p:cxnSp>
        <p:nvCxnSpPr>
          <p:cNvPr id="95246" name="Straight Connector 95245">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5235" name="Slide Number Placeholder 3">
            <a:extLst>
              <a:ext uri="{FF2B5EF4-FFF2-40B4-BE49-F238E27FC236}">
                <a16:creationId xmlns:a16="http://schemas.microsoft.com/office/drawing/2014/main" id="{BF4E9865-93F8-4F3D-F347-D2124B5D97A0}"/>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E82428AC-BB42-9C49-87A4-F0502B8B200F}" type="slidenum">
              <a:rPr lang="en-US" altLang="en-US"/>
              <a:pPr>
                <a:spcAft>
                  <a:spcPts val="600"/>
                </a:spcAft>
              </a:pPr>
              <a:t>36</a:t>
            </a:fld>
            <a:endParaRPr lang="en-US" altLang="en-US"/>
          </a:p>
        </p:txBody>
      </p:sp>
    </p:spTree>
  </p:cSld>
  <p:clrMapOvr>
    <a:overrideClrMapping bg1="dk1" tx1="lt1" bg2="dk2" tx2="lt2" accent1="accent1" accent2="accent2" accent3="accent3" accent4="accent4" accent5="accent5" accent6="accent6" hlink="hlink" folHlink="folHlink"/>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12B96CF4-441D-7841-8928-D00E1CDB412D}"/>
              </a:ext>
            </a:extLst>
          </p:cNvPr>
          <p:cNvSpPr>
            <a:spLocks noGrp="1"/>
          </p:cNvSpPr>
          <p:nvPr>
            <p:ph type="title"/>
          </p:nvPr>
        </p:nvSpPr>
        <p:spPr/>
        <p:txBody>
          <a:bodyPr anchor="t">
            <a:normAutofit fontScale="90000"/>
          </a:bodyPr>
          <a:lstStyle/>
          <a:p>
            <a:pPr>
              <a:defRPr/>
            </a:pPr>
            <a:r>
              <a:rPr lang="en-US" dirty="0">
                <a:solidFill>
                  <a:srgbClr val="65312A"/>
                </a:solidFill>
                <a:ea typeface="ＭＳ Ｐゴシック" charset="0"/>
              </a:rPr>
              <a:t>Outcomes Identification</a:t>
            </a:r>
            <a:br>
              <a:rPr lang="en-US" dirty="0">
                <a:solidFill>
                  <a:srgbClr val="65312A"/>
                </a:solidFill>
                <a:ea typeface="ＭＳ Ｐゴシック" charset="0"/>
              </a:rPr>
            </a:br>
            <a:r>
              <a:rPr lang="en-US" dirty="0">
                <a:solidFill>
                  <a:srgbClr val="65312A"/>
                </a:solidFill>
                <a:ea typeface="ＭＳ Ｐゴシック" charset="0"/>
              </a:rPr>
              <a:t>Bulimia Nervosa</a:t>
            </a:r>
          </a:p>
        </p:txBody>
      </p:sp>
      <p:graphicFrame>
        <p:nvGraphicFramePr>
          <p:cNvPr id="96261" name="Content Placeholder 2">
            <a:extLst>
              <a:ext uri="{FF2B5EF4-FFF2-40B4-BE49-F238E27FC236}">
                <a16:creationId xmlns:a16="http://schemas.microsoft.com/office/drawing/2014/main" id="{16D36373-FA57-016B-4FE0-2D5738767DC6}"/>
              </a:ext>
            </a:extLst>
          </p:cNvPr>
          <p:cNvGraphicFramePr>
            <a:graphicFrameLocks noGrp="1"/>
          </p:cNvGraphicFramePr>
          <p:nvPr>
            <p:ph sz="quarter" idx="13"/>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259" name="Slide Number Placeholder 3">
            <a:extLst>
              <a:ext uri="{FF2B5EF4-FFF2-40B4-BE49-F238E27FC236}">
                <a16:creationId xmlns:a16="http://schemas.microsoft.com/office/drawing/2014/main" id="{888328C0-5219-EB9A-6BC6-2CC52508E1A0}"/>
              </a:ext>
            </a:extLst>
          </p:cNvPr>
          <p:cNvSpPr>
            <a:spLocks noGrp="1"/>
          </p:cNvSpPr>
          <p:nvPr>
            <p:ph type="sldNum" sz="quarter" idx="16"/>
          </p:nvPr>
        </p:nvSpPr>
        <p:spPr bwMode="auto">
          <a:xfrm>
            <a:off x="8153400" y="6356350"/>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4F1245-C9E2-074E-8DFD-F21DFF074CE0}" type="slidenum">
              <a:rPr lang="en-US" altLang="en-US"/>
              <a:pPr/>
              <a:t>37</a:t>
            </a:fld>
            <a:endParaRPr lang="en-US" altLang="en-US"/>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019BD81-86A3-85BC-DA8E-56BA4339EC70}"/>
              </a:ext>
            </a:extLst>
          </p:cNvPr>
          <p:cNvSpPr>
            <a:spLocks noGrp="1"/>
          </p:cNvSpPr>
          <p:nvPr>
            <p:ph type="title"/>
          </p:nvPr>
        </p:nvSpPr>
        <p:spPr>
          <a:xfrm>
            <a:off x="768096" y="585216"/>
            <a:ext cx="7290054" cy="1499616"/>
          </a:xfrm>
        </p:spPr>
        <p:txBody>
          <a:bodyPr>
            <a:normAutofit/>
          </a:bodyPr>
          <a:lstStyle/>
          <a:p>
            <a:pPr eaLnBrk="1" hangingPunct="1"/>
            <a:r>
              <a:rPr lang="en-US" altLang="en-US">
                <a:cs typeface="Tunga" panose="020B0502040204020203" pitchFamily="34" charset="0"/>
              </a:rPr>
              <a:t>Bulimia Nervosa: Interventions </a:t>
            </a:r>
          </a:p>
        </p:txBody>
      </p:sp>
      <p:sp>
        <p:nvSpPr>
          <p:cNvPr id="97281" name="Slide Number Placeholder 4">
            <a:extLst>
              <a:ext uri="{FF2B5EF4-FFF2-40B4-BE49-F238E27FC236}">
                <a16:creationId xmlns:a16="http://schemas.microsoft.com/office/drawing/2014/main" id="{F55DEECF-ED67-E22F-823D-9F54CDCEAD2F}"/>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0882C1B0-6C92-814C-BFD2-34382C69445D}" type="slidenum">
              <a:rPr lang="en-GB" altLang="en-US"/>
              <a:pPr>
                <a:spcAft>
                  <a:spcPts val="600"/>
                </a:spcAft>
              </a:pPr>
              <a:t>38</a:t>
            </a:fld>
            <a:endParaRPr lang="en-GB" altLang="en-US"/>
          </a:p>
        </p:txBody>
      </p:sp>
      <p:graphicFrame>
        <p:nvGraphicFramePr>
          <p:cNvPr id="97290" name="Rectangle 3">
            <a:extLst>
              <a:ext uri="{FF2B5EF4-FFF2-40B4-BE49-F238E27FC236}">
                <a16:creationId xmlns:a16="http://schemas.microsoft.com/office/drawing/2014/main" id="{E30B4107-7AA6-D0F6-563B-8E4F7AF619B2}"/>
              </a:ext>
            </a:extLst>
          </p:cNvPr>
          <p:cNvGraphicFramePr>
            <a:graphicFrameLocks noGrp="1"/>
          </p:cNvGraphicFramePr>
          <p:nvPr>
            <p:ph sz="quarter" idx="13"/>
            <p:extLst>
              <p:ext uri="{D42A27DB-BD31-4B8C-83A1-F6EECF244321}">
                <p14:modId xmlns:p14="http://schemas.microsoft.com/office/powerpoint/2010/main" val="2301272929"/>
              </p:ext>
            </p:extLst>
          </p:nvPr>
        </p:nvGraphicFramePr>
        <p:xfrm>
          <a:off x="768096" y="1798320"/>
          <a:ext cx="7290054" cy="4510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5" name="Rectangle 655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Rectangle 2">
            <a:extLst>
              <a:ext uri="{FF2B5EF4-FFF2-40B4-BE49-F238E27FC236}">
                <a16:creationId xmlns:a16="http://schemas.microsoft.com/office/drawing/2014/main" id="{EF477983-7D67-0746-96E3-97E9C0994C08}"/>
              </a:ext>
            </a:extLst>
          </p:cNvPr>
          <p:cNvSpPr>
            <a:spLocks noGrp="1"/>
          </p:cNvSpPr>
          <p:nvPr>
            <p:ph type="title"/>
          </p:nvPr>
        </p:nvSpPr>
        <p:spPr>
          <a:xfrm>
            <a:off x="482601" y="643467"/>
            <a:ext cx="2561709" cy="5571066"/>
          </a:xfrm>
        </p:spPr>
        <p:txBody>
          <a:bodyPr>
            <a:normAutofit/>
          </a:bodyPr>
          <a:lstStyle/>
          <a:p>
            <a:pPr eaLnBrk="1" hangingPunct="1">
              <a:defRPr/>
            </a:pPr>
            <a:r>
              <a:rPr lang="en-US" altLang="en-US" sz="4100">
                <a:solidFill>
                  <a:srgbClr val="FFFFFF"/>
                </a:solidFill>
                <a:cs typeface="Tunga" panose="020B0502040204020203" pitchFamily="34" charset="0"/>
              </a:rPr>
              <a:t>Therapeutic Relationship in Bulimia Nervosa: Building Trust and Having Empathy </a:t>
            </a:r>
          </a:p>
        </p:txBody>
      </p:sp>
      <p:sp>
        <p:nvSpPr>
          <p:cNvPr id="65537" name="Slide Number Placeholder 4">
            <a:extLst>
              <a:ext uri="{FF2B5EF4-FFF2-40B4-BE49-F238E27FC236}">
                <a16:creationId xmlns:a16="http://schemas.microsoft.com/office/drawing/2014/main" id="{62AA41DC-C8FF-DB7D-A2BF-076D4E035988}"/>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9DE9ACF2-3DCE-B044-B09C-AB6CBD2E2DB7}" type="slidenum">
              <a:rPr lang="en-GB" altLang="en-US"/>
              <a:pPr>
                <a:spcAft>
                  <a:spcPts val="600"/>
                </a:spcAft>
              </a:pPr>
              <a:t>39</a:t>
            </a:fld>
            <a:endParaRPr lang="en-GB" altLang="en-US"/>
          </a:p>
        </p:txBody>
      </p:sp>
      <p:graphicFrame>
        <p:nvGraphicFramePr>
          <p:cNvPr id="65541" name="Rectangle 3">
            <a:extLst>
              <a:ext uri="{FF2B5EF4-FFF2-40B4-BE49-F238E27FC236}">
                <a16:creationId xmlns:a16="http://schemas.microsoft.com/office/drawing/2014/main" id="{8659E95D-D4E3-711E-A25F-2E3543FA5B1A}"/>
              </a:ext>
            </a:extLst>
          </p:cNvPr>
          <p:cNvGraphicFramePr>
            <a:graphicFrameLocks noGrp="1"/>
          </p:cNvGraphicFramePr>
          <p:nvPr>
            <p:ph sz="quarter" idx="13"/>
            <p:extLst>
              <p:ext uri="{D42A27DB-BD31-4B8C-83A1-F6EECF244321}">
                <p14:modId xmlns:p14="http://schemas.microsoft.com/office/powerpoint/2010/main" val="108168592"/>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180" name="Rectangle 7179">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Rectangle 7181">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2">
            <a:extLst>
              <a:ext uri="{FF2B5EF4-FFF2-40B4-BE49-F238E27FC236}">
                <a16:creationId xmlns:a16="http://schemas.microsoft.com/office/drawing/2014/main" id="{F9BFB12C-96B9-4B2D-AAFC-7316D9FBB1F5}"/>
              </a:ext>
            </a:extLst>
          </p:cNvPr>
          <p:cNvSpPr>
            <a:spLocks noGrp="1"/>
          </p:cNvSpPr>
          <p:nvPr>
            <p:ph type="title"/>
          </p:nvPr>
        </p:nvSpPr>
        <p:spPr>
          <a:xfrm>
            <a:off x="3406641" y="942449"/>
            <a:ext cx="5010992" cy="1470249"/>
          </a:xfrm>
        </p:spPr>
        <p:txBody>
          <a:bodyPr>
            <a:normAutofit/>
          </a:bodyPr>
          <a:lstStyle/>
          <a:p>
            <a:r>
              <a:rPr lang="en-US" altLang="en-US"/>
              <a:t>Case Study</a:t>
            </a:r>
          </a:p>
        </p:txBody>
      </p:sp>
      <p:cxnSp>
        <p:nvCxnSpPr>
          <p:cNvPr id="7184" name="Straight Connector 7183">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170" name="Rectangle 3">
            <a:extLst>
              <a:ext uri="{FF2B5EF4-FFF2-40B4-BE49-F238E27FC236}">
                <a16:creationId xmlns:a16="http://schemas.microsoft.com/office/drawing/2014/main" id="{98B7CBC2-064E-4CEC-AE83-FAD588ED5F48}"/>
              </a:ext>
            </a:extLst>
          </p:cNvPr>
          <p:cNvSpPr>
            <a:spLocks noGrp="1"/>
          </p:cNvSpPr>
          <p:nvPr>
            <p:ph idx="1"/>
          </p:nvPr>
        </p:nvSpPr>
        <p:spPr>
          <a:xfrm>
            <a:off x="3410282" y="2773885"/>
            <a:ext cx="5007352" cy="3141013"/>
          </a:xfrm>
        </p:spPr>
        <p:txBody>
          <a:bodyPr>
            <a:normAutofit lnSpcReduction="10000"/>
          </a:bodyPr>
          <a:lstStyle/>
          <a:p>
            <a:pPr marL="0" indent="0">
              <a:buFont typeface="Wingdings 2" panose="05020102010507070707" pitchFamily="18" charset="2"/>
              <a:buNone/>
            </a:pPr>
            <a:r>
              <a:rPr lang="en-US" altLang="en-US" sz="2400" dirty="0"/>
              <a:t>Addie, age 15, is brought to the school nurse after fainting during gym class. She is grossly underweight, wears baggy clothes, and has dry skin. She complains of feeling cold despite wearing two sweaters. As the nurse examines her perfunctorily, she notices that Addie’s skin seems slightly yellow, and a gentle scrape of her skin shows signs of dehydration.</a:t>
            </a:r>
          </a:p>
          <a:p>
            <a:pPr marL="0" indent="0"/>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2CB6D36F-CB82-4F71-8743-4BAB0127E134}"/>
              </a:ext>
            </a:extLst>
          </p:cNvPr>
          <p:cNvSpPr>
            <a:spLocks noGrp="1"/>
          </p:cNvSpPr>
          <p:nvPr>
            <p:ph type="title"/>
          </p:nvPr>
        </p:nvSpPr>
        <p:spPr>
          <a:xfrm>
            <a:off x="768096" y="585216"/>
            <a:ext cx="6013704" cy="1499616"/>
          </a:xfrm>
        </p:spPr>
        <p:txBody>
          <a:bodyPr>
            <a:normAutofit/>
          </a:bodyPr>
          <a:lstStyle/>
          <a:p>
            <a:r>
              <a:rPr lang="en-US" altLang="en-US"/>
              <a:t>Treatment Modalities</a:t>
            </a:r>
          </a:p>
        </p:txBody>
      </p:sp>
      <p:sp>
        <p:nvSpPr>
          <p:cNvPr id="66562" name="Rectangle 3">
            <a:extLst>
              <a:ext uri="{FF2B5EF4-FFF2-40B4-BE49-F238E27FC236}">
                <a16:creationId xmlns:a16="http://schemas.microsoft.com/office/drawing/2014/main" id="{3D750225-9B3A-4977-88D4-CC06911D0BF0}"/>
              </a:ext>
            </a:extLst>
          </p:cNvPr>
          <p:cNvSpPr>
            <a:spLocks noGrp="1"/>
          </p:cNvSpPr>
          <p:nvPr>
            <p:ph idx="1"/>
          </p:nvPr>
        </p:nvSpPr>
        <p:spPr>
          <a:xfrm>
            <a:off x="768096" y="1859280"/>
            <a:ext cx="6013704" cy="4450080"/>
          </a:xfrm>
        </p:spPr>
        <p:txBody>
          <a:bodyPr>
            <a:normAutofit/>
          </a:bodyPr>
          <a:lstStyle/>
          <a:p>
            <a:r>
              <a:rPr lang="en-US" altLang="en-US" sz="2400" dirty="0"/>
              <a:t>Biological Treatment: Pharmacotherapy</a:t>
            </a:r>
          </a:p>
          <a:p>
            <a:pPr lvl="1"/>
            <a:r>
              <a:rPr lang="en-US" altLang="en-US" sz="2400" dirty="0">
                <a:ea typeface="Arial" panose="020B0604020202020204" pitchFamily="34" charset="0"/>
              </a:rPr>
              <a:t>Antidepressants: Fluoxetine (Prozac)</a:t>
            </a:r>
          </a:p>
          <a:p>
            <a:pPr lvl="1"/>
            <a:r>
              <a:rPr lang="en-US" altLang="en-US" sz="2400" dirty="0">
                <a:ea typeface="Arial" panose="020B0604020202020204" pitchFamily="34" charset="0"/>
              </a:rPr>
              <a:t>Other antidepressants</a:t>
            </a:r>
          </a:p>
          <a:p>
            <a:r>
              <a:rPr lang="en-US" altLang="en-US" sz="2400" dirty="0"/>
              <a:t>Advanced Practice Interventions </a:t>
            </a:r>
          </a:p>
          <a:p>
            <a:pPr lvl="1"/>
            <a:r>
              <a:rPr lang="en-US" altLang="en-US" sz="2400" dirty="0">
                <a:ea typeface="Arial" panose="020B0604020202020204" pitchFamily="34" charset="0"/>
              </a:rPr>
              <a:t>Cognitive-behavioral therapy (CBT)</a:t>
            </a:r>
          </a:p>
          <a:p>
            <a:pPr lvl="1"/>
            <a:r>
              <a:rPr lang="en-US" altLang="en-US" sz="2400" dirty="0">
                <a:ea typeface="Arial" panose="020B0604020202020204" pitchFamily="34" charset="0"/>
              </a:rPr>
              <a:t>Mixed-method approach for refractory cases</a:t>
            </a:r>
          </a:p>
          <a:p>
            <a:pPr lvl="1"/>
            <a:r>
              <a:rPr lang="en-US" altLang="en-US" sz="2400" dirty="0">
                <a:ea typeface="Arial" panose="020B0604020202020204" pitchFamily="34" charset="0"/>
              </a:rPr>
              <a:t>Others:  dialectical behavioral therapy (DBT), interpersonal therapy (IPT), and acceptance and commitment therapy (ACT)</a:t>
            </a:r>
          </a:p>
        </p:txBody>
      </p:sp>
      <p:sp>
        <p:nvSpPr>
          <p:cNvPr id="66568" name="Rectangle 6656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70" name="Rectangle 6656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36" name="Rectangle 99335">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Rectangle 2">
            <a:extLst>
              <a:ext uri="{FF2B5EF4-FFF2-40B4-BE49-F238E27FC236}">
                <a16:creationId xmlns:a16="http://schemas.microsoft.com/office/drawing/2014/main" id="{346492B5-4716-8287-A07A-918BE310396A}"/>
              </a:ext>
            </a:extLst>
          </p:cNvPr>
          <p:cNvSpPr>
            <a:spLocks noGrp="1"/>
          </p:cNvSpPr>
          <p:nvPr>
            <p:ph type="title"/>
          </p:nvPr>
        </p:nvSpPr>
        <p:spPr>
          <a:xfrm>
            <a:off x="6097404" y="643467"/>
            <a:ext cx="2604756" cy="5571066"/>
          </a:xfrm>
        </p:spPr>
        <p:txBody>
          <a:bodyPr>
            <a:normAutofit/>
          </a:bodyPr>
          <a:lstStyle/>
          <a:p>
            <a:pPr eaLnBrk="1" hangingPunct="1"/>
            <a:r>
              <a:rPr lang="en-US" altLang="en-US">
                <a:cs typeface="Tunga" panose="020B0502040204020203" pitchFamily="34" charset="0"/>
              </a:rPr>
              <a:t>Bulimia Nervosa: Evaluation</a:t>
            </a:r>
          </a:p>
        </p:txBody>
      </p:sp>
      <p:cxnSp>
        <p:nvCxnSpPr>
          <p:cNvPr id="99338" name="Straight Connector 99337">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9329" name="Slide Number Placeholder 4">
            <a:extLst>
              <a:ext uri="{FF2B5EF4-FFF2-40B4-BE49-F238E27FC236}">
                <a16:creationId xmlns:a16="http://schemas.microsoft.com/office/drawing/2014/main" id="{A2F7045F-AB9A-8EDB-A601-A5CC742B2EFC}"/>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191523DB-3D1D-8342-832A-51C18576D70F}" type="slidenum">
              <a:rPr lang="en-GB" altLang="en-US"/>
              <a:pPr>
                <a:spcAft>
                  <a:spcPts val="600"/>
                </a:spcAft>
              </a:pPr>
              <a:t>41</a:t>
            </a:fld>
            <a:endParaRPr lang="en-GB" altLang="en-US"/>
          </a:p>
        </p:txBody>
      </p:sp>
      <p:graphicFrame>
        <p:nvGraphicFramePr>
          <p:cNvPr id="99332" name="Rectangle 3">
            <a:extLst>
              <a:ext uri="{FF2B5EF4-FFF2-40B4-BE49-F238E27FC236}">
                <a16:creationId xmlns:a16="http://schemas.microsoft.com/office/drawing/2014/main" id="{51B059C1-2968-6B91-E26F-E6ED2A6FA380}"/>
              </a:ext>
            </a:extLst>
          </p:cNvPr>
          <p:cNvGraphicFramePr>
            <a:graphicFrameLocks noGrp="1"/>
          </p:cNvGraphicFramePr>
          <p:nvPr>
            <p:ph sz="quarter" idx="13"/>
            <p:extLst>
              <p:ext uri="{D42A27DB-BD31-4B8C-83A1-F6EECF244321}">
                <p14:modId xmlns:p14="http://schemas.microsoft.com/office/powerpoint/2010/main" val="637705545"/>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50179">
            <a:extLst>
              <a:ext uri="{FF2B5EF4-FFF2-40B4-BE49-F238E27FC236}">
                <a16:creationId xmlns:a16="http://schemas.microsoft.com/office/drawing/2014/main" id="{2D809746-4634-0C28-9B22-FB69BB3AB0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04" r="13004"/>
          <a:stretch/>
        </p:blipFill>
        <p:spPr>
          <a:xfrm>
            <a:off x="20" y="975"/>
            <a:ext cx="9143980" cy="6858000"/>
          </a:xfrm>
          <a:prstGeom prst="rect">
            <a:avLst/>
          </a:prstGeom>
        </p:spPr>
      </p:pic>
      <p:sp>
        <p:nvSpPr>
          <p:cNvPr id="50178" name="Rectangle 2">
            <a:extLst>
              <a:ext uri="{FF2B5EF4-FFF2-40B4-BE49-F238E27FC236}">
                <a16:creationId xmlns:a16="http://schemas.microsoft.com/office/drawing/2014/main" id="{B460CA9B-D336-497F-9871-AEE3CBB125E4}"/>
              </a:ext>
            </a:extLst>
          </p:cNvPr>
          <p:cNvSpPr>
            <a:spLocks noGrp="1"/>
          </p:cNvSpPr>
          <p:nvPr>
            <p:ph type="title"/>
          </p:nvPr>
        </p:nvSpPr>
        <p:spPr>
          <a:xfrm>
            <a:off x="5532120" y="837713"/>
            <a:ext cx="3383279" cy="1860255"/>
          </a:xfrm>
        </p:spPr>
        <p:txBody>
          <a:bodyPr vert="horz" lIns="91440" tIns="45720" rIns="91440" bIns="45720" rtlCol="0" anchor="b">
            <a:noAutofit/>
          </a:bodyPr>
          <a:lstStyle/>
          <a:p>
            <a:pPr algn="r"/>
            <a:r>
              <a:rPr lang="en-US" altLang="en-US" sz="4800" kern="1200" cap="all" spc="200" baseline="0" dirty="0">
                <a:solidFill>
                  <a:schemeClr val="accent3">
                    <a:lumMod val="75000"/>
                  </a:schemeClr>
                </a:solidFill>
                <a:latin typeface="+mj-lt"/>
                <a:ea typeface="+mj-ea"/>
                <a:cs typeface="+mj-cs"/>
              </a:rPr>
              <a:t>Binge Eating</a:t>
            </a:r>
            <a:r>
              <a:rPr lang="en-US" altLang="en-US" sz="4800" kern="1200" cap="all" spc="200" dirty="0">
                <a:solidFill>
                  <a:schemeClr val="accent3">
                    <a:lumMod val="75000"/>
                  </a:schemeClr>
                </a:solidFill>
                <a:latin typeface="+mj-lt"/>
                <a:ea typeface="+mj-ea"/>
                <a:cs typeface="+mj-cs"/>
              </a:rPr>
              <a:t> disorder</a:t>
            </a:r>
            <a:endParaRPr lang="en-US" altLang="en-US" sz="4800" kern="1200" cap="all" spc="200" baseline="0" dirty="0">
              <a:solidFill>
                <a:schemeClr val="accent3">
                  <a:lumMod val="75000"/>
                </a:schemeClr>
              </a:solidFill>
              <a:latin typeface="+mj-lt"/>
              <a:ea typeface="+mj-ea"/>
              <a:cs typeface="+mj-cs"/>
            </a:endParaRPr>
          </a:p>
        </p:txBody>
      </p:sp>
      <p:sp>
        <p:nvSpPr>
          <p:cNvPr id="2" name="TextBox 1">
            <a:extLst>
              <a:ext uri="{FF2B5EF4-FFF2-40B4-BE49-F238E27FC236}">
                <a16:creationId xmlns:a16="http://schemas.microsoft.com/office/drawing/2014/main" id="{3FAC009E-A519-0D23-1DDA-66A54D545CE8}"/>
              </a:ext>
            </a:extLst>
          </p:cNvPr>
          <p:cNvSpPr txBox="1"/>
          <p:nvPr/>
        </p:nvSpPr>
        <p:spPr>
          <a:xfrm>
            <a:off x="20" y="6858975"/>
            <a:ext cx="9143980" cy="230832"/>
          </a:xfrm>
          <a:prstGeom prst="rect">
            <a:avLst/>
          </a:prstGeom>
          <a:noFill/>
        </p:spPr>
        <p:txBody>
          <a:bodyPr wrap="square" rtlCol="0">
            <a:spAutoFit/>
          </a:bodyPr>
          <a:lstStyle/>
          <a:p>
            <a:r>
              <a:rPr lang="en-US" sz="900">
                <a:hlinkClick r:id="rId4" tooltip="https://www.abruzzo24ore.tv/news/Asl-1-apre-ad-Avezzano-ambulatorio-multidisciplinare-per-disturbi-alimentari/169219.htm"/>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0504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4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75" name="Rectangle 70674">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77" name="Rectangle 70676">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9" name="Rectangle 2">
            <a:extLst>
              <a:ext uri="{FF2B5EF4-FFF2-40B4-BE49-F238E27FC236}">
                <a16:creationId xmlns:a16="http://schemas.microsoft.com/office/drawing/2014/main" id="{96DBA0B6-2E04-4A9A-8FDD-6F77C77CA82B}"/>
              </a:ext>
            </a:extLst>
          </p:cNvPr>
          <p:cNvSpPr>
            <a:spLocks noGrp="1"/>
          </p:cNvSpPr>
          <p:nvPr>
            <p:ph type="title"/>
          </p:nvPr>
        </p:nvSpPr>
        <p:spPr>
          <a:xfrm>
            <a:off x="768096" y="585216"/>
            <a:ext cx="6051821" cy="1499616"/>
          </a:xfrm>
        </p:spPr>
        <p:txBody>
          <a:bodyPr>
            <a:normAutofit/>
          </a:bodyPr>
          <a:lstStyle/>
          <a:p>
            <a:r>
              <a:rPr lang="en-US" altLang="en-US">
                <a:solidFill>
                  <a:srgbClr val="FFFFFF"/>
                </a:solidFill>
              </a:rPr>
              <a:t>Binge Eating</a:t>
            </a:r>
          </a:p>
        </p:txBody>
      </p:sp>
      <p:cxnSp>
        <p:nvCxnSpPr>
          <p:cNvPr id="70679" name="Straight Connector 70678">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0658" name="Rectangle 3">
            <a:extLst>
              <a:ext uri="{FF2B5EF4-FFF2-40B4-BE49-F238E27FC236}">
                <a16:creationId xmlns:a16="http://schemas.microsoft.com/office/drawing/2014/main" id="{FCB23B4D-DBBF-4E3A-8401-0264E16FCF44}"/>
              </a:ext>
            </a:extLst>
          </p:cNvPr>
          <p:cNvSpPr>
            <a:spLocks noGrp="1"/>
          </p:cNvSpPr>
          <p:nvPr>
            <p:ph idx="1"/>
          </p:nvPr>
        </p:nvSpPr>
        <p:spPr>
          <a:xfrm>
            <a:off x="768096" y="1740724"/>
            <a:ext cx="6055614" cy="4408247"/>
          </a:xfrm>
        </p:spPr>
        <p:txBody>
          <a:bodyPr>
            <a:normAutofit/>
          </a:bodyPr>
          <a:lstStyle/>
          <a:p>
            <a:pPr>
              <a:buClr>
                <a:schemeClr val="accent2">
                  <a:lumMod val="75000"/>
                </a:schemeClr>
              </a:buClr>
            </a:pPr>
            <a:r>
              <a:rPr lang="en-US" altLang="en-US" dirty="0">
                <a:solidFill>
                  <a:srgbClr val="FFFFFF"/>
                </a:solidFill>
              </a:rPr>
              <a:t>DSM-5 Criteria</a:t>
            </a:r>
          </a:p>
          <a:p>
            <a:pPr lvl="1">
              <a:buClr>
                <a:schemeClr val="accent2">
                  <a:lumMod val="75000"/>
                </a:schemeClr>
              </a:buClr>
            </a:pPr>
            <a:r>
              <a:rPr lang="en-US" altLang="en-US" sz="2000" dirty="0">
                <a:solidFill>
                  <a:srgbClr val="FFFFFF"/>
                </a:solidFill>
                <a:ea typeface="Arial" panose="020B0604020202020204" pitchFamily="34" charset="0"/>
              </a:rPr>
              <a:t>Recurrent episodes of binge eating </a:t>
            </a:r>
          </a:p>
          <a:p>
            <a:pPr lvl="2">
              <a:buClr>
                <a:schemeClr val="accent2">
                  <a:lumMod val="75000"/>
                </a:schemeClr>
              </a:buClr>
            </a:pPr>
            <a:r>
              <a:rPr lang="en-US" altLang="en-US" sz="2000" dirty="0">
                <a:solidFill>
                  <a:srgbClr val="FFFFFF"/>
                </a:solidFill>
                <a:ea typeface="Arial" panose="020B0604020202020204" pitchFamily="34" charset="0"/>
              </a:rPr>
              <a:t>Eating, in a discrete period of time (e.g., within any 2-hour period), an amount of food that is definitely larger than what most people would eat in a similar period of time under similar circumstances.</a:t>
            </a:r>
          </a:p>
          <a:p>
            <a:pPr lvl="2">
              <a:buClr>
                <a:schemeClr val="accent2">
                  <a:lumMod val="75000"/>
                </a:schemeClr>
              </a:buClr>
            </a:pPr>
            <a:r>
              <a:rPr lang="en-US" altLang="en-US" sz="2000" dirty="0">
                <a:solidFill>
                  <a:srgbClr val="FFFFFF"/>
                </a:solidFill>
                <a:ea typeface="Arial" panose="020B0604020202020204" pitchFamily="34" charset="0"/>
              </a:rPr>
              <a:t>A sense of lack of control overeating during the episode (e.g., a feeling that one cannot stop eating or control what or how much one is eating).</a:t>
            </a:r>
          </a:p>
          <a:p>
            <a:pPr lvl="1">
              <a:buClr>
                <a:schemeClr val="accent2">
                  <a:lumMod val="75000"/>
                </a:schemeClr>
              </a:buClr>
            </a:pPr>
            <a:r>
              <a:rPr lang="en-US" altLang="en-US" sz="2000" dirty="0">
                <a:solidFill>
                  <a:srgbClr val="FFFFFF"/>
                </a:solidFill>
                <a:ea typeface="Arial" panose="020B0604020202020204" pitchFamily="34" charset="0"/>
              </a:rPr>
              <a:t>Marked distress over binge eating</a:t>
            </a:r>
          </a:p>
          <a:p>
            <a:pPr lvl="1">
              <a:buClr>
                <a:schemeClr val="accent2">
                  <a:lumMod val="75000"/>
                </a:schemeClr>
              </a:buClr>
            </a:pPr>
            <a:r>
              <a:rPr lang="en-US" altLang="en-US" sz="2000" dirty="0">
                <a:solidFill>
                  <a:srgbClr val="FFFFFF"/>
                </a:solidFill>
                <a:ea typeface="Arial" panose="020B0604020202020204" pitchFamily="34" charset="0"/>
              </a:rPr>
              <a:t>Occurs at least 1X/week for 3 months &amp; is not associated with other disorders</a:t>
            </a:r>
          </a:p>
          <a:p>
            <a:pPr lvl="2"/>
            <a:endParaRPr lang="en-US" altLang="en-US" dirty="0">
              <a:solidFill>
                <a:srgbClr val="FFFFFF"/>
              </a:solidFill>
              <a:ea typeface="Arial" panose="020B0604020202020204" pitchFamily="34" charset="0"/>
            </a:endParaRPr>
          </a:p>
        </p:txBody>
      </p:sp>
      <p:sp>
        <p:nvSpPr>
          <p:cNvPr id="70681" name="Rectangle 70680">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12" name="Rectangle 72711">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14" name="Rectangle 72713">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7" name="Rectangle 2">
            <a:extLst>
              <a:ext uri="{FF2B5EF4-FFF2-40B4-BE49-F238E27FC236}">
                <a16:creationId xmlns:a16="http://schemas.microsoft.com/office/drawing/2014/main" id="{C3866E5E-71CA-4E3F-8F11-E1EA185EEB23}"/>
              </a:ext>
            </a:extLst>
          </p:cNvPr>
          <p:cNvSpPr>
            <a:spLocks noGrp="1"/>
          </p:cNvSpPr>
          <p:nvPr>
            <p:ph type="title"/>
          </p:nvPr>
        </p:nvSpPr>
        <p:spPr>
          <a:xfrm>
            <a:off x="768096" y="585216"/>
            <a:ext cx="6051821" cy="1499616"/>
          </a:xfrm>
        </p:spPr>
        <p:txBody>
          <a:bodyPr>
            <a:normAutofit/>
          </a:bodyPr>
          <a:lstStyle/>
          <a:p>
            <a:r>
              <a:rPr lang="en-US" altLang="en-US">
                <a:solidFill>
                  <a:srgbClr val="FFFFFF"/>
                </a:solidFill>
              </a:rPr>
              <a:t>Binge Eating—</a:t>
            </a:r>
            <a:br>
              <a:rPr lang="en-US" altLang="en-US">
                <a:solidFill>
                  <a:srgbClr val="FFFFFF"/>
                </a:solidFill>
              </a:rPr>
            </a:br>
            <a:r>
              <a:rPr lang="en-US" altLang="en-US">
                <a:solidFill>
                  <a:srgbClr val="FFFFFF"/>
                </a:solidFill>
              </a:rPr>
              <a:t>DSM-5 Criteria (Cont.)</a:t>
            </a:r>
          </a:p>
        </p:txBody>
      </p:sp>
      <p:cxnSp>
        <p:nvCxnSpPr>
          <p:cNvPr id="72716" name="Straight Connector 72715">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2706" name="Rectangle 3">
            <a:extLst>
              <a:ext uri="{FF2B5EF4-FFF2-40B4-BE49-F238E27FC236}">
                <a16:creationId xmlns:a16="http://schemas.microsoft.com/office/drawing/2014/main" id="{49007164-5C55-411B-BFE5-858FE4CE02B0}"/>
              </a:ext>
            </a:extLst>
          </p:cNvPr>
          <p:cNvSpPr>
            <a:spLocks noGrp="1"/>
          </p:cNvSpPr>
          <p:nvPr>
            <p:ph idx="1"/>
          </p:nvPr>
        </p:nvSpPr>
        <p:spPr>
          <a:xfrm>
            <a:off x="768096" y="2286000"/>
            <a:ext cx="6055614" cy="3862971"/>
          </a:xfrm>
        </p:spPr>
        <p:txBody>
          <a:bodyPr>
            <a:normAutofit/>
          </a:bodyPr>
          <a:lstStyle/>
          <a:p>
            <a:pPr>
              <a:buClr>
                <a:schemeClr val="accent2">
                  <a:lumMod val="75000"/>
                </a:schemeClr>
              </a:buClr>
            </a:pPr>
            <a:r>
              <a:rPr lang="en-US" altLang="en-US" dirty="0">
                <a:solidFill>
                  <a:srgbClr val="FFFFFF"/>
                </a:solidFill>
              </a:rPr>
              <a:t>Episodes are associated with three (or more) of the following: </a:t>
            </a:r>
          </a:p>
          <a:p>
            <a:pPr lvl="1">
              <a:buClr>
                <a:schemeClr val="accent2">
                  <a:lumMod val="75000"/>
                </a:schemeClr>
              </a:buClr>
            </a:pPr>
            <a:r>
              <a:rPr lang="en-US" altLang="en-US" sz="2000" dirty="0">
                <a:solidFill>
                  <a:srgbClr val="FFFFFF"/>
                </a:solidFill>
                <a:ea typeface="Arial" panose="020B0604020202020204" pitchFamily="34" charset="0"/>
              </a:rPr>
              <a:t>Eating much more rapidly than normal.</a:t>
            </a:r>
          </a:p>
          <a:p>
            <a:pPr lvl="1">
              <a:buClr>
                <a:schemeClr val="accent2">
                  <a:lumMod val="75000"/>
                </a:schemeClr>
              </a:buClr>
            </a:pPr>
            <a:r>
              <a:rPr lang="en-US" altLang="en-US" sz="2000" dirty="0">
                <a:solidFill>
                  <a:srgbClr val="FFFFFF"/>
                </a:solidFill>
                <a:ea typeface="Arial" panose="020B0604020202020204" pitchFamily="34" charset="0"/>
              </a:rPr>
              <a:t>Eating until feeling uncomfortably full.</a:t>
            </a:r>
          </a:p>
          <a:p>
            <a:pPr lvl="1">
              <a:buClr>
                <a:schemeClr val="accent2">
                  <a:lumMod val="75000"/>
                </a:schemeClr>
              </a:buClr>
            </a:pPr>
            <a:r>
              <a:rPr lang="en-US" altLang="en-US" sz="2000" dirty="0">
                <a:solidFill>
                  <a:srgbClr val="FFFFFF"/>
                </a:solidFill>
                <a:ea typeface="Arial" panose="020B0604020202020204" pitchFamily="34" charset="0"/>
              </a:rPr>
              <a:t>Eating large amounts of food when not feeling physically hungry.</a:t>
            </a:r>
          </a:p>
          <a:p>
            <a:pPr lvl="1">
              <a:buClr>
                <a:schemeClr val="accent2">
                  <a:lumMod val="75000"/>
                </a:schemeClr>
              </a:buClr>
            </a:pPr>
            <a:r>
              <a:rPr lang="en-US" altLang="en-US" sz="2000" dirty="0">
                <a:solidFill>
                  <a:srgbClr val="FFFFFF"/>
                </a:solidFill>
                <a:ea typeface="Arial" panose="020B0604020202020204" pitchFamily="34" charset="0"/>
              </a:rPr>
              <a:t>Eating alone because of feeling embarrassed by how much one is eating.</a:t>
            </a:r>
          </a:p>
          <a:p>
            <a:pPr lvl="1">
              <a:buClr>
                <a:schemeClr val="accent2">
                  <a:lumMod val="75000"/>
                </a:schemeClr>
              </a:buClr>
            </a:pPr>
            <a:r>
              <a:rPr lang="en-US" altLang="en-US" sz="2000" dirty="0">
                <a:solidFill>
                  <a:srgbClr val="FFFFFF"/>
                </a:solidFill>
                <a:ea typeface="Arial" panose="020B0604020202020204" pitchFamily="34" charset="0"/>
              </a:rPr>
              <a:t>Feeling disgusted with oneself, depressed, or very guilty afterward.</a:t>
            </a:r>
          </a:p>
          <a:p>
            <a:pPr lvl="2"/>
            <a:endParaRPr lang="en-US" altLang="en-US" dirty="0">
              <a:solidFill>
                <a:srgbClr val="FFFFFF"/>
              </a:solidFill>
              <a:ea typeface="Arial" panose="020B0604020202020204" pitchFamily="34" charset="0"/>
            </a:endParaRPr>
          </a:p>
        </p:txBody>
      </p:sp>
      <p:sp>
        <p:nvSpPr>
          <p:cNvPr id="72718" name="Rectangle 72717">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61" name="Rectangle 7476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5" name="Rectangle 2">
            <a:extLst>
              <a:ext uri="{FF2B5EF4-FFF2-40B4-BE49-F238E27FC236}">
                <a16:creationId xmlns:a16="http://schemas.microsoft.com/office/drawing/2014/main" id="{811EDD96-DECE-4042-9DCB-6DAF58637A34}"/>
              </a:ext>
            </a:extLst>
          </p:cNvPr>
          <p:cNvSpPr>
            <a:spLocks noGrp="1"/>
          </p:cNvSpPr>
          <p:nvPr>
            <p:ph type="title"/>
          </p:nvPr>
        </p:nvSpPr>
        <p:spPr>
          <a:xfrm>
            <a:off x="482601" y="643467"/>
            <a:ext cx="2561709" cy="5571066"/>
          </a:xfrm>
        </p:spPr>
        <p:txBody>
          <a:bodyPr>
            <a:normAutofit/>
          </a:bodyPr>
          <a:lstStyle/>
          <a:p>
            <a:r>
              <a:rPr lang="en-US" altLang="en-US">
                <a:solidFill>
                  <a:srgbClr val="FFFFFF"/>
                </a:solidFill>
              </a:rPr>
              <a:t>Binge Eating (Cont.)</a:t>
            </a:r>
          </a:p>
        </p:txBody>
      </p:sp>
      <p:graphicFrame>
        <p:nvGraphicFramePr>
          <p:cNvPr id="74757" name="Rectangle 3">
            <a:extLst>
              <a:ext uri="{FF2B5EF4-FFF2-40B4-BE49-F238E27FC236}">
                <a16:creationId xmlns:a16="http://schemas.microsoft.com/office/drawing/2014/main" id="{3858190B-88FC-8710-8C85-595CAC0177A6}"/>
              </a:ext>
            </a:extLst>
          </p:cNvPr>
          <p:cNvGraphicFramePr>
            <a:graphicFrameLocks noGrp="1"/>
          </p:cNvGraphicFramePr>
          <p:nvPr>
            <p:ph idx="1"/>
            <p:extLst>
              <p:ext uri="{D42A27DB-BD31-4B8C-83A1-F6EECF244321}">
                <p14:modId xmlns:p14="http://schemas.microsoft.com/office/powerpoint/2010/main" val="320061497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4">
            <a:extLst>
              <a:ext uri="{FF2B5EF4-FFF2-40B4-BE49-F238E27FC236}">
                <a16:creationId xmlns:a16="http://schemas.microsoft.com/office/drawing/2014/main" id="{B1E45941-3848-4A64-A67D-50775E670024}"/>
              </a:ext>
            </a:extLst>
          </p:cNvPr>
          <p:cNvSpPr>
            <a:spLocks noGrp="1"/>
          </p:cNvSpPr>
          <p:nvPr>
            <p:ph type="title"/>
          </p:nvPr>
        </p:nvSpPr>
        <p:spPr>
          <a:xfrm>
            <a:off x="768096" y="585216"/>
            <a:ext cx="7290054" cy="1499616"/>
          </a:xfrm>
        </p:spPr>
        <p:txBody>
          <a:bodyPr>
            <a:normAutofit/>
          </a:bodyPr>
          <a:lstStyle/>
          <a:p>
            <a:r>
              <a:rPr lang="en-US" altLang="en-US"/>
              <a:t>Risk Factors</a:t>
            </a:r>
          </a:p>
        </p:txBody>
      </p:sp>
      <p:graphicFrame>
        <p:nvGraphicFramePr>
          <p:cNvPr id="23563" name="Rectangle 3">
            <a:extLst>
              <a:ext uri="{FF2B5EF4-FFF2-40B4-BE49-F238E27FC236}">
                <a16:creationId xmlns:a16="http://schemas.microsoft.com/office/drawing/2014/main" id="{27361F1D-7BFB-040F-EC41-610080954F73}"/>
              </a:ext>
            </a:extLst>
          </p:cNvPr>
          <p:cNvGraphicFramePr>
            <a:graphicFrameLocks noGrp="1"/>
          </p:cNvGraphicFramePr>
          <p:nvPr>
            <p:ph idx="1"/>
          </p:nvPr>
        </p:nvGraphicFramePr>
        <p:xfrm>
          <a:off x="768096" y="1815354"/>
          <a:ext cx="7290054" cy="404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921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C5F6778F-428F-A38B-1B94-EC2CD00CA15B}"/>
              </a:ext>
            </a:extLst>
          </p:cNvPr>
          <p:cNvSpPr>
            <a:spLocks noGrp="1"/>
          </p:cNvSpPr>
          <p:nvPr>
            <p:ph type="title"/>
          </p:nvPr>
        </p:nvSpPr>
        <p:spPr>
          <a:xfrm>
            <a:off x="768096" y="585216"/>
            <a:ext cx="7290054" cy="1499616"/>
          </a:xfrm>
        </p:spPr>
        <p:txBody>
          <a:bodyPr>
            <a:normAutofit/>
          </a:bodyPr>
          <a:lstStyle/>
          <a:p>
            <a:pPr eaLnBrk="1" hangingPunct="1"/>
            <a:r>
              <a:rPr lang="en-US" altLang="en-US">
                <a:cs typeface="Tunga" panose="020B0502040204020203" pitchFamily="34" charset="0"/>
              </a:rPr>
              <a:t>Binge Eating Nursing Process</a:t>
            </a:r>
          </a:p>
        </p:txBody>
      </p:sp>
      <p:sp>
        <p:nvSpPr>
          <p:cNvPr id="105473" name="Slide Number Placeholder 3">
            <a:extLst>
              <a:ext uri="{FF2B5EF4-FFF2-40B4-BE49-F238E27FC236}">
                <a16:creationId xmlns:a16="http://schemas.microsoft.com/office/drawing/2014/main" id="{5D44CBF1-76C8-7A5E-9C15-56BF608BAD11}"/>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29B2F035-1D4A-B54E-B790-2FCF73069C70}" type="slidenum">
              <a:rPr lang="en-GB" altLang="en-US"/>
              <a:pPr>
                <a:spcAft>
                  <a:spcPts val="600"/>
                </a:spcAft>
              </a:pPr>
              <a:t>47</a:t>
            </a:fld>
            <a:endParaRPr lang="en-GB" altLang="en-US"/>
          </a:p>
        </p:txBody>
      </p:sp>
      <p:graphicFrame>
        <p:nvGraphicFramePr>
          <p:cNvPr id="105476" name="Content Placeholder 2">
            <a:extLst>
              <a:ext uri="{FF2B5EF4-FFF2-40B4-BE49-F238E27FC236}">
                <a16:creationId xmlns:a16="http://schemas.microsoft.com/office/drawing/2014/main" id="{BB456750-D9B5-F119-85B1-7215CBDFB1D3}"/>
              </a:ext>
            </a:extLst>
          </p:cNvPr>
          <p:cNvGraphicFramePr>
            <a:graphicFrameLocks noGrp="1"/>
          </p:cNvGraphicFramePr>
          <p:nvPr>
            <p:ph sz="quarter" idx="13"/>
            <p:extLst>
              <p:ext uri="{D42A27DB-BD31-4B8C-83A1-F6EECF244321}">
                <p14:modId xmlns:p14="http://schemas.microsoft.com/office/powerpoint/2010/main" val="3701263587"/>
              </p:ext>
            </p:extLst>
          </p:nvPr>
        </p:nvGraphicFramePr>
        <p:xfrm>
          <a:off x="768096" y="1752600"/>
          <a:ext cx="7290054" cy="455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a:extLst>
              <a:ext uri="{FF2B5EF4-FFF2-40B4-BE49-F238E27FC236}">
                <a16:creationId xmlns:a16="http://schemas.microsoft.com/office/drawing/2014/main" id="{7C0A8F12-FEEC-480D-99CD-DC5350DD00EB}"/>
              </a:ext>
            </a:extLst>
          </p:cNvPr>
          <p:cNvSpPr>
            <a:spLocks noGrp="1"/>
          </p:cNvSpPr>
          <p:nvPr>
            <p:ph type="title"/>
          </p:nvPr>
        </p:nvSpPr>
        <p:spPr/>
        <p:txBody>
          <a:bodyPr/>
          <a:lstStyle/>
          <a:p>
            <a:r>
              <a:rPr lang="en-US" altLang="en-US"/>
              <a:t>Planning &amp; Implementation </a:t>
            </a:r>
          </a:p>
        </p:txBody>
      </p:sp>
      <p:graphicFrame>
        <p:nvGraphicFramePr>
          <p:cNvPr id="84997" name="Content Placeholder 2">
            <a:extLst>
              <a:ext uri="{FF2B5EF4-FFF2-40B4-BE49-F238E27FC236}">
                <a16:creationId xmlns:a16="http://schemas.microsoft.com/office/drawing/2014/main" id="{1513F306-90E6-46DB-A6C1-4AB99BC3B9FD}"/>
              </a:ext>
            </a:extLst>
          </p:cNvPr>
          <p:cNvGraphicFramePr>
            <a:graphicFrameLocks noGrp="1"/>
          </p:cNvGraphicFramePr>
          <p:nvPr>
            <p:ph idx="1"/>
          </p:nvPr>
        </p:nvGraphicFramePr>
        <p:xfrm>
          <a:off x="465138" y="1906588"/>
          <a:ext cx="8229600" cy="4189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8" name="Rectangle 90117">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20" name="Rectangle 90119">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3" name="Title 1">
            <a:extLst>
              <a:ext uri="{FF2B5EF4-FFF2-40B4-BE49-F238E27FC236}">
                <a16:creationId xmlns:a16="http://schemas.microsoft.com/office/drawing/2014/main" id="{ACD039CD-5A06-4D67-9A82-D82940E5D747}"/>
              </a:ext>
            </a:extLst>
          </p:cNvPr>
          <p:cNvSpPr>
            <a:spLocks noGrp="1"/>
          </p:cNvSpPr>
          <p:nvPr>
            <p:ph type="title"/>
          </p:nvPr>
        </p:nvSpPr>
        <p:spPr>
          <a:xfrm>
            <a:off x="768096" y="585216"/>
            <a:ext cx="6051821" cy="1499616"/>
          </a:xfrm>
        </p:spPr>
        <p:txBody>
          <a:bodyPr>
            <a:normAutofit/>
          </a:bodyPr>
          <a:lstStyle/>
          <a:p>
            <a:r>
              <a:rPr lang="en-US" altLang="en-US">
                <a:solidFill>
                  <a:srgbClr val="FFFFFF"/>
                </a:solidFill>
              </a:rPr>
              <a:t>Treatment Modalities</a:t>
            </a:r>
          </a:p>
        </p:txBody>
      </p:sp>
      <p:cxnSp>
        <p:nvCxnSpPr>
          <p:cNvPr id="90122" name="Straight Connector 90121">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0113" name="Content Placeholder 2">
            <a:extLst>
              <a:ext uri="{FF2B5EF4-FFF2-40B4-BE49-F238E27FC236}">
                <a16:creationId xmlns:a16="http://schemas.microsoft.com/office/drawing/2014/main" id="{3FE65F21-94AF-4F79-A5C3-C3B2767F4E37}"/>
              </a:ext>
            </a:extLst>
          </p:cNvPr>
          <p:cNvSpPr>
            <a:spLocks noGrp="1"/>
          </p:cNvSpPr>
          <p:nvPr>
            <p:ph idx="1"/>
          </p:nvPr>
        </p:nvSpPr>
        <p:spPr>
          <a:xfrm>
            <a:off x="768096" y="1965960"/>
            <a:ext cx="6055614" cy="4183011"/>
          </a:xfrm>
        </p:spPr>
        <p:txBody>
          <a:bodyPr>
            <a:normAutofit/>
          </a:bodyPr>
          <a:lstStyle/>
          <a:p>
            <a:pPr marL="0" indent="0">
              <a:buClr>
                <a:schemeClr val="accent2">
                  <a:lumMod val="75000"/>
                </a:schemeClr>
              </a:buClr>
              <a:buNone/>
              <a:defRPr/>
            </a:pPr>
            <a:r>
              <a:rPr lang="en-US" altLang="en-US" sz="2400" b="1" dirty="0">
                <a:solidFill>
                  <a:srgbClr val="FFFFFF"/>
                </a:solidFill>
              </a:rPr>
              <a:t>Biological: Pharmacotherapy</a:t>
            </a:r>
          </a:p>
          <a:p>
            <a:pPr lvl="1">
              <a:buClr>
                <a:schemeClr val="accent2">
                  <a:lumMod val="75000"/>
                </a:schemeClr>
              </a:buClr>
              <a:defRPr/>
            </a:pPr>
            <a:r>
              <a:rPr lang="en-US" altLang="en-US" sz="2400" dirty="0">
                <a:solidFill>
                  <a:srgbClr val="FFFFFF"/>
                </a:solidFill>
              </a:rPr>
              <a:t>SSRIs</a:t>
            </a:r>
          </a:p>
          <a:p>
            <a:pPr lvl="2">
              <a:buClr>
                <a:schemeClr val="accent2">
                  <a:lumMod val="75000"/>
                </a:schemeClr>
              </a:buClr>
              <a:defRPr/>
            </a:pPr>
            <a:r>
              <a:rPr lang="en-US" altLang="en-US" sz="2400" dirty="0">
                <a:solidFill>
                  <a:srgbClr val="FFFFFF"/>
                </a:solidFill>
              </a:rPr>
              <a:t>Weight tends to return after treatment</a:t>
            </a:r>
          </a:p>
          <a:p>
            <a:pPr lvl="1">
              <a:buClr>
                <a:schemeClr val="accent2">
                  <a:lumMod val="75000"/>
                </a:schemeClr>
              </a:buClr>
              <a:defRPr/>
            </a:pPr>
            <a:r>
              <a:rPr lang="en-US" altLang="en-US" sz="2400" dirty="0">
                <a:solidFill>
                  <a:srgbClr val="FFFFFF"/>
                </a:solidFill>
              </a:rPr>
              <a:t>SNRIs</a:t>
            </a:r>
          </a:p>
          <a:p>
            <a:pPr lvl="1">
              <a:buClr>
                <a:schemeClr val="accent2">
                  <a:lumMod val="75000"/>
                </a:schemeClr>
              </a:buClr>
              <a:defRPr/>
            </a:pPr>
            <a:r>
              <a:rPr lang="en-US" altLang="en-US" sz="2400" dirty="0" err="1">
                <a:solidFill>
                  <a:srgbClr val="FFFFFF"/>
                </a:solidFill>
              </a:rPr>
              <a:t>Lisdexamfetamine</a:t>
            </a:r>
            <a:r>
              <a:rPr lang="en-US" altLang="en-US" sz="2400" dirty="0">
                <a:solidFill>
                  <a:srgbClr val="FFFFFF"/>
                </a:solidFill>
              </a:rPr>
              <a:t> (Vyvanse)</a:t>
            </a:r>
          </a:p>
          <a:p>
            <a:pPr lvl="2">
              <a:buClr>
                <a:schemeClr val="accent2">
                  <a:lumMod val="75000"/>
                </a:schemeClr>
              </a:buClr>
              <a:defRPr/>
            </a:pPr>
            <a:r>
              <a:rPr lang="en-US" altLang="en-US" sz="2400" dirty="0">
                <a:solidFill>
                  <a:srgbClr val="FFFFFF"/>
                </a:solidFill>
              </a:rPr>
              <a:t>Lowered relapse risk </a:t>
            </a:r>
          </a:p>
          <a:p>
            <a:pPr marL="457200" lvl="1" indent="0">
              <a:buFont typeface="Wingdings" panose="05000000000000000000" pitchFamily="2" charset="2"/>
              <a:buNone/>
              <a:defRPr/>
            </a:pPr>
            <a:endParaRPr lang="en-US" altLang="en-US" dirty="0">
              <a:solidFill>
                <a:srgbClr val="FFFFFF"/>
              </a:solidFill>
              <a:ea typeface="Arial" panose="020B0604020202020204" pitchFamily="34" charset="0"/>
            </a:endParaRPr>
          </a:p>
        </p:txBody>
      </p:sp>
      <p:sp>
        <p:nvSpPr>
          <p:cNvPr id="90124" name="Rectangle 90123">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0" name="Rectangle 1638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1639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a:extLst>
              <a:ext uri="{FF2B5EF4-FFF2-40B4-BE49-F238E27FC236}">
                <a16:creationId xmlns:a16="http://schemas.microsoft.com/office/drawing/2014/main" id="{AD7F3E46-C7A2-46C3-902D-F043C30D8D1E}"/>
              </a:ext>
            </a:extLst>
          </p:cNvPr>
          <p:cNvSpPr>
            <a:spLocks noGrp="1"/>
          </p:cNvSpPr>
          <p:nvPr>
            <p:ph type="title"/>
          </p:nvPr>
        </p:nvSpPr>
        <p:spPr>
          <a:xfrm>
            <a:off x="723591" y="804333"/>
            <a:ext cx="2543925" cy="5249334"/>
          </a:xfrm>
        </p:spPr>
        <p:txBody>
          <a:bodyPr>
            <a:normAutofit/>
          </a:bodyPr>
          <a:lstStyle/>
          <a:p>
            <a:pPr algn="r"/>
            <a:r>
              <a:rPr lang="en-US" altLang="en-US">
                <a:solidFill>
                  <a:srgbClr val="FFFFFF"/>
                </a:solidFill>
              </a:rPr>
              <a:t>Audience Response Question</a:t>
            </a:r>
          </a:p>
        </p:txBody>
      </p:sp>
      <p:sp>
        <p:nvSpPr>
          <p:cNvPr id="16385" name="Rectangle 3">
            <a:extLst>
              <a:ext uri="{FF2B5EF4-FFF2-40B4-BE49-F238E27FC236}">
                <a16:creationId xmlns:a16="http://schemas.microsoft.com/office/drawing/2014/main" id="{525491E9-0A66-4081-9302-27BDF85D01D2}"/>
              </a:ext>
            </a:extLst>
          </p:cNvPr>
          <p:cNvSpPr>
            <a:spLocks noGrp="1" noChangeArrowheads="1"/>
          </p:cNvSpPr>
          <p:nvPr>
            <p:ph idx="1"/>
          </p:nvPr>
        </p:nvSpPr>
        <p:spPr>
          <a:xfrm>
            <a:off x="3713286" y="804333"/>
            <a:ext cx="4729502" cy="5249334"/>
          </a:xfrm>
        </p:spPr>
        <p:txBody>
          <a:bodyPr anchor="ctr">
            <a:normAutofit/>
          </a:bodyPr>
          <a:lstStyle/>
          <a:p>
            <a:pPr marL="173038" indent="0">
              <a:buNone/>
              <a:defRPr/>
            </a:pPr>
            <a:r>
              <a:rPr lang="en-US" altLang="en-US" sz="2400" b="1" dirty="0"/>
              <a:t>Predict: </a:t>
            </a:r>
            <a:r>
              <a:rPr lang="en-US" altLang="en-US" sz="2400" dirty="0"/>
              <a:t>What do we mean by the term </a:t>
            </a:r>
            <a:r>
              <a:rPr lang="en-US" altLang="en-US" sz="2400" i="1" dirty="0"/>
              <a:t>purging </a:t>
            </a:r>
            <a:r>
              <a:rPr lang="en-US" altLang="en-US" sz="2400" dirty="0"/>
              <a:t>when we talk about anorexia nervosa?</a:t>
            </a:r>
          </a:p>
          <a:p>
            <a:pPr marL="914400" lvl="1" indent="-514350">
              <a:buFont typeface="+mj-lt"/>
              <a:buAutoNum type="alphaUcPeriod"/>
              <a:defRPr/>
            </a:pPr>
            <a:r>
              <a:rPr lang="en-US" altLang="en-US" sz="2400" dirty="0"/>
              <a:t>Vomiting</a:t>
            </a:r>
          </a:p>
          <a:p>
            <a:pPr marL="914400" lvl="1" indent="-514350">
              <a:buFont typeface="+mj-lt"/>
              <a:buAutoNum type="alphaUcPeriod"/>
              <a:defRPr/>
            </a:pPr>
            <a:r>
              <a:rPr lang="en-US" altLang="en-US" sz="2400" dirty="0"/>
              <a:t>Excessive exercise</a:t>
            </a:r>
          </a:p>
          <a:p>
            <a:pPr marL="914400" lvl="1" indent="-514350">
              <a:buFont typeface="+mj-lt"/>
              <a:buAutoNum type="alphaUcPeriod"/>
              <a:defRPr/>
            </a:pPr>
            <a:r>
              <a:rPr lang="en-US" altLang="en-US" sz="2400" dirty="0"/>
              <a:t>Using stimulants or thyroid medications</a:t>
            </a:r>
          </a:p>
          <a:p>
            <a:pPr marL="914400" lvl="1" indent="-514350">
              <a:buFont typeface="+mj-lt"/>
              <a:buAutoNum type="alphaUcPeriod"/>
              <a:defRPr/>
            </a:pPr>
            <a:r>
              <a:rPr lang="en-US" altLang="en-US" sz="2400" dirty="0"/>
              <a:t>All of the above</a:t>
            </a:r>
          </a:p>
          <a:p>
            <a:pPr marL="0" indent="0">
              <a:buFont typeface="Wingdings 2" pitchFamily="2" charset="2"/>
              <a:buNone/>
              <a:defRPr/>
            </a:pP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7" name="Rectangle 8909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1" name="Title 1">
            <a:extLst>
              <a:ext uri="{FF2B5EF4-FFF2-40B4-BE49-F238E27FC236}">
                <a16:creationId xmlns:a16="http://schemas.microsoft.com/office/drawing/2014/main" id="{6E67707B-C5BA-4529-B2D1-2996A2DE0475}"/>
              </a:ext>
            </a:extLst>
          </p:cNvPr>
          <p:cNvSpPr>
            <a:spLocks noGrp="1"/>
          </p:cNvSpPr>
          <p:nvPr>
            <p:ph type="title"/>
          </p:nvPr>
        </p:nvSpPr>
        <p:spPr>
          <a:xfrm>
            <a:off x="482601" y="643467"/>
            <a:ext cx="2561709" cy="5571066"/>
          </a:xfrm>
        </p:spPr>
        <p:txBody>
          <a:bodyPr>
            <a:normAutofit/>
          </a:bodyPr>
          <a:lstStyle/>
          <a:p>
            <a:r>
              <a:rPr lang="en-US" altLang="en-US">
                <a:solidFill>
                  <a:srgbClr val="FFFFFF"/>
                </a:solidFill>
              </a:rPr>
              <a:t>Treatment Modalities (Cont.)</a:t>
            </a:r>
          </a:p>
        </p:txBody>
      </p:sp>
      <p:graphicFrame>
        <p:nvGraphicFramePr>
          <p:cNvPr id="89093" name="Content Placeholder 2">
            <a:extLst>
              <a:ext uri="{FF2B5EF4-FFF2-40B4-BE49-F238E27FC236}">
                <a16:creationId xmlns:a16="http://schemas.microsoft.com/office/drawing/2014/main" id="{39C750D3-B91F-1749-11B0-D52E6678BF41}"/>
              </a:ext>
            </a:extLst>
          </p:cNvPr>
          <p:cNvGraphicFramePr>
            <a:graphicFrameLocks noGrp="1"/>
          </p:cNvGraphicFramePr>
          <p:nvPr>
            <p:ph idx="1"/>
            <p:extLst>
              <p:ext uri="{D42A27DB-BD31-4B8C-83A1-F6EECF244321}">
                <p14:modId xmlns:p14="http://schemas.microsoft.com/office/powerpoint/2010/main" val="254633899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7" name="Rectangle 109576">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9" name="Rectangle 109578">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1" name="Title 1">
            <a:extLst>
              <a:ext uri="{FF2B5EF4-FFF2-40B4-BE49-F238E27FC236}">
                <a16:creationId xmlns:a16="http://schemas.microsoft.com/office/drawing/2014/main" id="{6743BFE6-94B5-7F4A-A060-6C54E0D72D1B}"/>
              </a:ext>
            </a:extLst>
          </p:cNvPr>
          <p:cNvSpPr>
            <a:spLocks noGrp="1"/>
          </p:cNvSpPr>
          <p:nvPr>
            <p:ph type="title"/>
          </p:nvPr>
        </p:nvSpPr>
        <p:spPr>
          <a:xfrm>
            <a:off x="768096" y="4911819"/>
            <a:ext cx="7290054" cy="1499616"/>
          </a:xfrm>
        </p:spPr>
        <p:txBody>
          <a:bodyPr>
            <a:normAutofit/>
          </a:bodyPr>
          <a:lstStyle/>
          <a:p>
            <a:pPr algn="ctr">
              <a:defRPr/>
            </a:pPr>
            <a:r>
              <a:rPr lang="en-US" sz="3700" dirty="0">
                <a:solidFill>
                  <a:srgbClr val="FFFFFF"/>
                </a:solidFill>
                <a:ea typeface="ＭＳ Ｐゴシック" charset="0"/>
              </a:rPr>
              <a:t>Teamwork and Collaboration are needed to treat EDs effectively</a:t>
            </a:r>
            <a:br>
              <a:rPr lang="en-US" sz="3700" dirty="0">
                <a:solidFill>
                  <a:srgbClr val="FFFFFF"/>
                </a:solidFill>
                <a:ea typeface="ＭＳ Ｐゴシック" charset="0"/>
              </a:rPr>
            </a:br>
            <a:endParaRPr lang="en-US" sz="3700" dirty="0">
              <a:solidFill>
                <a:srgbClr val="FFFFFF"/>
              </a:solidFill>
              <a:ea typeface="ＭＳ Ｐゴシック" charset="0"/>
            </a:endParaRPr>
          </a:p>
        </p:txBody>
      </p:sp>
      <p:sp>
        <p:nvSpPr>
          <p:cNvPr id="3" name="Content Placeholder 2">
            <a:extLst>
              <a:ext uri="{FF2B5EF4-FFF2-40B4-BE49-F238E27FC236}">
                <a16:creationId xmlns:a16="http://schemas.microsoft.com/office/drawing/2014/main" id="{6F9F20F8-AB20-304F-AE5D-26408E8A40C1}"/>
              </a:ext>
            </a:extLst>
          </p:cNvPr>
          <p:cNvSpPr>
            <a:spLocks noGrp="1"/>
          </p:cNvSpPr>
          <p:nvPr>
            <p:ph sz="quarter" idx="13"/>
          </p:nvPr>
        </p:nvSpPr>
        <p:spPr>
          <a:xfrm>
            <a:off x="571500" y="446565"/>
            <a:ext cx="4503420" cy="3785614"/>
          </a:xfrm>
        </p:spPr>
        <p:txBody>
          <a:bodyPr anchor="ctr">
            <a:noAutofit/>
          </a:bodyPr>
          <a:lstStyle/>
          <a:p>
            <a:pPr>
              <a:spcBef>
                <a:spcPts val="0"/>
              </a:spcBef>
              <a:buFont typeface="Arial" charset="0"/>
              <a:buChar char="•"/>
              <a:defRPr/>
            </a:pPr>
            <a:r>
              <a:rPr lang="en-US" dirty="0">
                <a:ea typeface="ＭＳ Ｐゴシック" charset="0"/>
              </a:rPr>
              <a:t>Patient</a:t>
            </a:r>
          </a:p>
          <a:p>
            <a:pPr>
              <a:spcBef>
                <a:spcPts val="0"/>
              </a:spcBef>
              <a:buFont typeface="Arial" charset="0"/>
              <a:buChar char="•"/>
              <a:defRPr/>
            </a:pPr>
            <a:r>
              <a:rPr lang="en-US" dirty="0">
                <a:ea typeface="ＭＳ Ｐゴシック" charset="0"/>
              </a:rPr>
              <a:t>Nurse</a:t>
            </a:r>
          </a:p>
          <a:p>
            <a:pPr>
              <a:spcBef>
                <a:spcPts val="0"/>
              </a:spcBef>
              <a:buFont typeface="Arial" charset="0"/>
              <a:buChar char="•"/>
              <a:defRPr/>
            </a:pPr>
            <a:r>
              <a:rPr lang="en-US" dirty="0">
                <a:ea typeface="ＭＳ Ｐゴシック" charset="0"/>
              </a:rPr>
              <a:t>Psychiatrist</a:t>
            </a:r>
          </a:p>
          <a:p>
            <a:pPr>
              <a:spcBef>
                <a:spcPts val="0"/>
              </a:spcBef>
              <a:buFont typeface="Arial" charset="0"/>
              <a:buChar char="•"/>
              <a:defRPr/>
            </a:pPr>
            <a:r>
              <a:rPr lang="en-US" dirty="0">
                <a:ea typeface="ＭＳ Ｐゴシック" charset="0"/>
              </a:rPr>
              <a:t>Registered dietician</a:t>
            </a:r>
          </a:p>
          <a:p>
            <a:pPr>
              <a:spcBef>
                <a:spcPts val="0"/>
              </a:spcBef>
              <a:buFont typeface="Arial" charset="0"/>
              <a:buChar char="•"/>
              <a:defRPr/>
            </a:pPr>
            <a:r>
              <a:rPr lang="en-US" dirty="0">
                <a:ea typeface="ＭＳ Ｐゴシック" charset="0"/>
              </a:rPr>
              <a:t>Internist and pediatrician</a:t>
            </a:r>
          </a:p>
          <a:p>
            <a:pPr>
              <a:spcBef>
                <a:spcPts val="0"/>
              </a:spcBef>
              <a:buFont typeface="Arial" charset="0"/>
              <a:buChar char="•"/>
              <a:defRPr/>
            </a:pPr>
            <a:r>
              <a:rPr lang="en-US" dirty="0">
                <a:ea typeface="ＭＳ Ｐゴシック" charset="0"/>
              </a:rPr>
              <a:t>Psychologist</a:t>
            </a:r>
          </a:p>
          <a:p>
            <a:pPr>
              <a:spcBef>
                <a:spcPts val="0"/>
              </a:spcBef>
              <a:buFont typeface="Arial" charset="0"/>
              <a:buChar char="•"/>
              <a:defRPr/>
            </a:pPr>
            <a:r>
              <a:rPr lang="en-US" dirty="0">
                <a:ea typeface="ＭＳ Ｐゴシック" charset="0"/>
              </a:rPr>
              <a:t>Social services</a:t>
            </a:r>
          </a:p>
          <a:p>
            <a:pPr>
              <a:spcBef>
                <a:spcPts val="0"/>
              </a:spcBef>
              <a:buFont typeface="Arial" charset="0"/>
              <a:buChar char="•"/>
              <a:defRPr/>
            </a:pPr>
            <a:r>
              <a:rPr lang="en-US" dirty="0">
                <a:ea typeface="ＭＳ Ｐゴシック" charset="0"/>
              </a:rPr>
              <a:t>Mental Health Technician</a:t>
            </a:r>
          </a:p>
          <a:p>
            <a:pPr>
              <a:spcBef>
                <a:spcPts val="0"/>
              </a:spcBef>
              <a:buFont typeface="Arial" charset="0"/>
              <a:buChar char="•"/>
              <a:defRPr/>
            </a:pPr>
            <a:r>
              <a:rPr lang="en-US" dirty="0">
                <a:ea typeface="ＭＳ Ｐゴシック" charset="0"/>
              </a:rPr>
              <a:t>Family</a:t>
            </a:r>
          </a:p>
          <a:p>
            <a:pPr>
              <a:spcBef>
                <a:spcPts val="0"/>
              </a:spcBef>
              <a:buFont typeface="Arial" charset="0"/>
              <a:buChar char="•"/>
              <a:defRPr/>
            </a:pPr>
            <a:r>
              <a:rPr lang="en-US" dirty="0">
                <a:ea typeface="ＭＳ Ｐゴシック" charset="0"/>
              </a:rPr>
              <a:t>Social network</a:t>
            </a:r>
          </a:p>
          <a:p>
            <a:pPr>
              <a:spcBef>
                <a:spcPts val="0"/>
              </a:spcBef>
              <a:buFont typeface="Arial" charset="0"/>
              <a:buChar char="•"/>
              <a:defRPr/>
            </a:pPr>
            <a:r>
              <a:rPr lang="en-US" dirty="0">
                <a:ea typeface="ＭＳ Ｐゴシック" charset="0"/>
              </a:rPr>
              <a:t>Support groups</a:t>
            </a:r>
          </a:p>
        </p:txBody>
      </p:sp>
      <p:pic>
        <p:nvPicPr>
          <p:cNvPr id="4099" name="Picture 3" descr="C:\Users\dfiguero\AppData\Local\Microsoft\Windows\Temporary Internet Files\Content.IE5\2IDK3026\MP910216391[1].png">
            <a:extLst>
              <a:ext uri="{FF2B5EF4-FFF2-40B4-BE49-F238E27FC236}">
                <a16:creationId xmlns:a16="http://schemas.microsoft.com/office/drawing/2014/main" id="{5C0C0537-1577-B748-83CF-017C529A3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1999" y="688197"/>
            <a:ext cx="4073543" cy="3543982"/>
          </a:xfrm>
          <a:prstGeom prst="rect">
            <a:avLst/>
          </a:prstGeom>
          <a:extLst>
            <a:ext uri="{909E8E84-426E-40dd-AFC4-6F175D3DCCD1}"/>
          </a:extLst>
        </p:spPr>
      </p:pic>
      <p:cxnSp>
        <p:nvCxnSpPr>
          <p:cNvPr id="109581" name="Straight Connector 109580">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9572" name="Slide Number Placeholder 3">
            <a:extLst>
              <a:ext uri="{FF2B5EF4-FFF2-40B4-BE49-F238E27FC236}">
                <a16:creationId xmlns:a16="http://schemas.microsoft.com/office/drawing/2014/main" id="{FA8A18F5-A51D-06B9-BB03-D9AFCCB3147C}"/>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BB4C36DB-F45D-0444-8756-20091E538E13}" type="slidenum">
              <a:rPr lang="en-US" altLang="en-US"/>
              <a:pPr>
                <a:spcAft>
                  <a:spcPts val="600"/>
                </a:spcAft>
              </a:pPr>
              <a:t>51</a:t>
            </a:fld>
            <a:endParaRPr lang="en-US" altLang="en-US"/>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6" name="Rectangle 11264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8" name="Rectangle 11264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1" name="Title 1">
            <a:extLst>
              <a:ext uri="{FF2B5EF4-FFF2-40B4-BE49-F238E27FC236}">
                <a16:creationId xmlns:a16="http://schemas.microsoft.com/office/drawing/2014/main" id="{AEAF6DFC-609A-7140-BB5C-DCFC778379F5}"/>
              </a:ext>
            </a:extLst>
          </p:cNvPr>
          <p:cNvSpPr>
            <a:spLocks noGrp="1"/>
          </p:cNvSpPr>
          <p:nvPr>
            <p:ph type="title"/>
          </p:nvPr>
        </p:nvSpPr>
        <p:spPr>
          <a:xfrm>
            <a:off x="723591" y="804333"/>
            <a:ext cx="2543925" cy="5249334"/>
          </a:xfrm>
        </p:spPr>
        <p:txBody>
          <a:bodyPr>
            <a:normAutofit/>
          </a:bodyPr>
          <a:lstStyle/>
          <a:p>
            <a:pPr algn="r">
              <a:defRPr/>
            </a:pPr>
            <a:r>
              <a:rPr lang="en-US" altLang="en-US">
                <a:solidFill>
                  <a:srgbClr val="FFFFFF"/>
                </a:solidFill>
                <a:ea typeface="ヒラギノ角ゴ Pro W3" panose="020B0300000000000000" pitchFamily="34" charset="-128"/>
                <a:cs typeface="Tunga" panose="020B0502040204020203" pitchFamily="34" charset="0"/>
              </a:rPr>
              <a:t>Audience Response Questions</a:t>
            </a:r>
            <a:endParaRPr lang="en-US" altLang="en-US">
              <a:solidFill>
                <a:srgbClr val="FFFFFF"/>
              </a:solidFill>
              <a:cs typeface="Tunga" panose="020B0502040204020203" pitchFamily="34" charset="0"/>
            </a:endParaRPr>
          </a:p>
        </p:txBody>
      </p:sp>
      <p:sp>
        <p:nvSpPr>
          <p:cNvPr id="3" name="Content Placeholder 2">
            <a:extLst>
              <a:ext uri="{FF2B5EF4-FFF2-40B4-BE49-F238E27FC236}">
                <a16:creationId xmlns:a16="http://schemas.microsoft.com/office/drawing/2014/main" id="{91948BAE-732B-3E4A-BCD0-651D5237EAAA}"/>
              </a:ext>
            </a:extLst>
          </p:cNvPr>
          <p:cNvSpPr>
            <a:spLocks noGrp="1"/>
          </p:cNvSpPr>
          <p:nvPr>
            <p:ph sz="quarter" idx="13"/>
          </p:nvPr>
        </p:nvSpPr>
        <p:spPr>
          <a:xfrm>
            <a:off x="3713286" y="804333"/>
            <a:ext cx="4729502" cy="5249334"/>
          </a:xfrm>
        </p:spPr>
        <p:txBody>
          <a:bodyPr anchor="ctr">
            <a:normAutofit/>
          </a:bodyPr>
          <a:lstStyle/>
          <a:p>
            <a:pPr marL="0" indent="0">
              <a:spcBef>
                <a:spcPts val="0"/>
              </a:spcBef>
              <a:spcAft>
                <a:spcPts val="1200"/>
              </a:spcAft>
              <a:buFont typeface="Arial" charset="0"/>
              <a:buNone/>
              <a:defRPr/>
            </a:pPr>
            <a:r>
              <a:rPr lang="en-US" sz="2400" dirty="0">
                <a:ea typeface="ＭＳ Ｐゴシック" charset="0"/>
              </a:rPr>
              <a:t>Which medication is likely to be used in the treatment of patients with EDs?</a:t>
            </a:r>
          </a:p>
          <a:p>
            <a:pPr marL="457200" indent="-457200">
              <a:spcBef>
                <a:spcPts val="0"/>
              </a:spcBef>
              <a:spcAft>
                <a:spcPts val="1200"/>
              </a:spcAft>
              <a:buFont typeface="+mj-lt"/>
              <a:buAutoNum type="alphaUcPeriod"/>
              <a:defRPr/>
            </a:pPr>
            <a:r>
              <a:rPr lang="en-US" sz="2400" dirty="0">
                <a:ea typeface="ＭＳ Ｐゴシック" charset="0"/>
              </a:rPr>
              <a:t> SSRI, such as fluoxetine</a:t>
            </a:r>
          </a:p>
          <a:p>
            <a:pPr marL="514350" indent="-514350">
              <a:spcBef>
                <a:spcPts val="0"/>
              </a:spcBef>
              <a:spcAft>
                <a:spcPts val="1200"/>
              </a:spcAft>
              <a:buFont typeface="+mj-lt"/>
              <a:buAutoNum type="alphaUcPeriod" startAt="2"/>
              <a:defRPr/>
            </a:pPr>
            <a:r>
              <a:rPr lang="en-US" sz="2400" dirty="0">
                <a:ea typeface="ＭＳ Ｐゴシック" charset="0"/>
              </a:rPr>
              <a:t>Antipsychotic medication, such as risperidone</a:t>
            </a:r>
          </a:p>
          <a:p>
            <a:pPr marL="514350" indent="-514350">
              <a:spcBef>
                <a:spcPts val="0"/>
              </a:spcBef>
              <a:spcAft>
                <a:spcPts val="1200"/>
              </a:spcAft>
              <a:buFont typeface="+mj-lt"/>
              <a:buAutoNum type="alphaUcPeriod" startAt="2"/>
              <a:defRPr/>
            </a:pPr>
            <a:r>
              <a:rPr lang="en-US" sz="2400" dirty="0">
                <a:ea typeface="ＭＳ Ｐゴシック" charset="0"/>
              </a:rPr>
              <a:t>Anxiolytic medication, such as alprazolam</a:t>
            </a:r>
          </a:p>
          <a:p>
            <a:pPr marL="514350" indent="-514350">
              <a:spcBef>
                <a:spcPts val="0"/>
              </a:spcBef>
              <a:spcAft>
                <a:spcPts val="1200"/>
              </a:spcAft>
              <a:buFont typeface="+mj-lt"/>
              <a:buAutoNum type="alphaUcPeriod" startAt="2"/>
              <a:defRPr/>
            </a:pPr>
            <a:r>
              <a:rPr lang="en-US" sz="2400" dirty="0">
                <a:ea typeface="ＭＳ Ｐゴシック" charset="0"/>
              </a:rPr>
              <a:t>Anticonvulsant agent, such as carbamazepine</a:t>
            </a:r>
          </a:p>
        </p:txBody>
      </p:sp>
      <p:sp>
        <p:nvSpPr>
          <p:cNvPr id="111619" name="Slide Number Placeholder 3">
            <a:extLst>
              <a:ext uri="{FF2B5EF4-FFF2-40B4-BE49-F238E27FC236}">
                <a16:creationId xmlns:a16="http://schemas.microsoft.com/office/drawing/2014/main" id="{7363CBA7-79A8-E211-8666-9006468E75A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210DCA8B-F67A-B249-8A35-A8C661F3CEB5}" type="slidenum">
              <a:rPr lang="en-US" altLang="en-US"/>
              <a:pPr>
                <a:spcAft>
                  <a:spcPts val="600"/>
                </a:spcAft>
              </a:pPr>
              <a:t>52</a:t>
            </a:fld>
            <a:endParaRPr lang="en-US" altLang="en-US"/>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4" name="Rectangle 11469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6" name="Rectangle 11469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89" name="Title 1">
            <a:extLst>
              <a:ext uri="{FF2B5EF4-FFF2-40B4-BE49-F238E27FC236}">
                <a16:creationId xmlns:a16="http://schemas.microsoft.com/office/drawing/2014/main" id="{93D695CC-3CFE-5E45-8D0F-9507D0AC029D}"/>
              </a:ext>
            </a:extLst>
          </p:cNvPr>
          <p:cNvSpPr>
            <a:spLocks noGrp="1"/>
          </p:cNvSpPr>
          <p:nvPr>
            <p:ph type="title"/>
          </p:nvPr>
        </p:nvSpPr>
        <p:spPr>
          <a:xfrm>
            <a:off x="723591" y="804333"/>
            <a:ext cx="2543925" cy="5249334"/>
          </a:xfrm>
        </p:spPr>
        <p:txBody>
          <a:bodyPr>
            <a:normAutofit/>
          </a:bodyPr>
          <a:lstStyle/>
          <a:p>
            <a:pPr algn="r">
              <a:defRPr/>
            </a:pPr>
            <a:r>
              <a:rPr lang="en-US" altLang="en-US">
                <a:solidFill>
                  <a:srgbClr val="FFFFFF"/>
                </a:solidFill>
                <a:ea typeface="ヒラギノ角ゴ Pro W3" panose="020B0300000000000000" pitchFamily="34" charset="-128"/>
                <a:cs typeface="Tunga" panose="020B0502040204020203" pitchFamily="34" charset="0"/>
              </a:rPr>
              <a:t>Audience Response Questions</a:t>
            </a:r>
            <a:endParaRPr lang="en-US" altLang="en-US">
              <a:solidFill>
                <a:srgbClr val="FFFFFF"/>
              </a:solidFill>
              <a:cs typeface="Tunga" panose="020B0502040204020203" pitchFamily="34" charset="0"/>
            </a:endParaRPr>
          </a:p>
        </p:txBody>
      </p:sp>
      <p:sp>
        <p:nvSpPr>
          <p:cNvPr id="3" name="Content Placeholder 2">
            <a:extLst>
              <a:ext uri="{FF2B5EF4-FFF2-40B4-BE49-F238E27FC236}">
                <a16:creationId xmlns:a16="http://schemas.microsoft.com/office/drawing/2014/main" id="{0E9D6565-BB90-CB4B-9F17-019510AE8558}"/>
              </a:ext>
            </a:extLst>
          </p:cNvPr>
          <p:cNvSpPr>
            <a:spLocks noGrp="1"/>
          </p:cNvSpPr>
          <p:nvPr>
            <p:ph sz="quarter" idx="13"/>
          </p:nvPr>
        </p:nvSpPr>
        <p:spPr>
          <a:xfrm>
            <a:off x="3713286" y="804333"/>
            <a:ext cx="4729502" cy="5249334"/>
          </a:xfrm>
        </p:spPr>
        <p:txBody>
          <a:bodyPr numCol="1" anchor="ctr" anchorCtr="0" compatLnSpc="1">
            <a:prstTxWarp prst="textNoShape">
              <a:avLst/>
            </a:prstTxWarp>
            <a:normAutofit/>
          </a:bodyPr>
          <a:lstStyle/>
          <a:p>
            <a:pPr marL="0" indent="0">
              <a:spcBef>
                <a:spcPct val="0"/>
              </a:spcBef>
              <a:spcAft>
                <a:spcPts val="600"/>
              </a:spcAft>
              <a:buFont typeface="Arial" panose="020B0604020202020204" pitchFamily="34" charset="0"/>
              <a:buNone/>
              <a:defRPr/>
            </a:pPr>
            <a:r>
              <a:rPr lang="en-US" altLang="en-US" sz="2400" dirty="0"/>
              <a:t>Typical goals of inpatient hospitalization for a patient with anorexia do </a:t>
            </a:r>
            <a:r>
              <a:rPr lang="en-US" altLang="en-US" sz="2400" b="1" dirty="0"/>
              <a:t>not </a:t>
            </a:r>
            <a:r>
              <a:rPr lang="en-US" altLang="en-US" sz="2400" dirty="0"/>
              <a:t>include which of the following?</a:t>
            </a:r>
          </a:p>
          <a:p>
            <a:pPr marL="347663" indent="-347663">
              <a:spcBef>
                <a:spcPct val="0"/>
              </a:spcBef>
              <a:spcAft>
                <a:spcPts val="600"/>
              </a:spcAft>
              <a:buFont typeface="Arial" panose="020B0604020202020204" pitchFamily="34" charset="0"/>
              <a:buNone/>
              <a:defRPr/>
            </a:pPr>
            <a:endParaRPr lang="en-US" altLang="en-US" sz="2400" dirty="0"/>
          </a:p>
          <a:p>
            <a:pPr marL="468313" indent="-468313">
              <a:spcBef>
                <a:spcPct val="0"/>
              </a:spcBef>
              <a:spcAft>
                <a:spcPts val="600"/>
              </a:spcAft>
              <a:buFont typeface="Candara" panose="020E0502030303020204" pitchFamily="34" charset="0"/>
              <a:buAutoNum type="alphaUcPeriod"/>
              <a:defRPr/>
            </a:pPr>
            <a:r>
              <a:rPr lang="en-US" altLang="en-US" sz="2400" dirty="0"/>
              <a:t>Stabilization of the patient’s immediate condition</a:t>
            </a:r>
          </a:p>
          <a:p>
            <a:pPr marL="468313" indent="-468313">
              <a:spcBef>
                <a:spcPct val="0"/>
              </a:spcBef>
              <a:spcAft>
                <a:spcPts val="600"/>
              </a:spcAft>
              <a:buFont typeface="Candara" panose="020E0502030303020204" pitchFamily="34" charset="0"/>
              <a:buAutoNum type="alphaUcPeriod"/>
              <a:defRPr/>
            </a:pPr>
            <a:r>
              <a:rPr lang="en-US" altLang="en-US" sz="2400" dirty="0"/>
              <a:t>Limited weight restoration</a:t>
            </a:r>
          </a:p>
          <a:p>
            <a:pPr marL="468313" indent="-468313">
              <a:spcBef>
                <a:spcPct val="0"/>
              </a:spcBef>
              <a:spcAft>
                <a:spcPts val="600"/>
              </a:spcAft>
              <a:buFont typeface="Candara" panose="020E0502030303020204" pitchFamily="34" charset="0"/>
              <a:buAutoNum type="alphaUcPeriod"/>
              <a:defRPr/>
            </a:pPr>
            <a:r>
              <a:rPr lang="en-US" altLang="en-US" sz="2400" dirty="0"/>
              <a:t>Determination of the causes for the ED</a:t>
            </a:r>
          </a:p>
          <a:p>
            <a:pPr marL="468313" indent="-468313">
              <a:spcBef>
                <a:spcPct val="0"/>
              </a:spcBef>
              <a:spcAft>
                <a:spcPts val="600"/>
              </a:spcAft>
              <a:buFont typeface="Candara" panose="020E0502030303020204" pitchFamily="34" charset="0"/>
              <a:buAutoNum type="alphaUcPeriod"/>
              <a:defRPr/>
            </a:pPr>
            <a:r>
              <a:rPr lang="en-US" altLang="en-US" sz="2400" dirty="0"/>
              <a:t>Restoration of normal electrolyte balance</a:t>
            </a:r>
          </a:p>
          <a:p>
            <a:pPr marL="0" indent="0">
              <a:spcBef>
                <a:spcPct val="0"/>
              </a:spcBef>
              <a:buFont typeface="Arial" panose="020B0604020202020204" pitchFamily="34" charset="0"/>
              <a:buNone/>
              <a:defRPr/>
            </a:pPr>
            <a:endParaRPr lang="en-US" altLang="en-US" dirty="0"/>
          </a:p>
        </p:txBody>
      </p:sp>
      <p:sp>
        <p:nvSpPr>
          <p:cNvPr id="113667" name="Slide Number Placeholder 3">
            <a:extLst>
              <a:ext uri="{FF2B5EF4-FFF2-40B4-BE49-F238E27FC236}">
                <a16:creationId xmlns:a16="http://schemas.microsoft.com/office/drawing/2014/main" id="{D89D2695-91CB-76C4-4715-31898183B392}"/>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FB066F06-BE13-894C-8E44-B840CDB0B460}" type="slidenum">
              <a:rPr lang="en-US" altLang="en-US"/>
              <a:pPr>
                <a:spcAft>
                  <a:spcPts val="600"/>
                </a:spcAft>
              </a:pPr>
              <a:t>53</a:t>
            </a:fld>
            <a:endParaRPr lang="en-US" altLang="en-US"/>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88" name="Rectangle 9728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0" name="Rectangle 9728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3" name="Title 2">
            <a:extLst>
              <a:ext uri="{FF2B5EF4-FFF2-40B4-BE49-F238E27FC236}">
                <a16:creationId xmlns:a16="http://schemas.microsoft.com/office/drawing/2014/main" id="{31BBE4DF-5B22-45DB-9C22-B05541E10088}"/>
              </a:ext>
            </a:extLst>
          </p:cNvPr>
          <p:cNvSpPr>
            <a:spLocks noGrp="1"/>
          </p:cNvSpPr>
          <p:nvPr>
            <p:ph type="title"/>
          </p:nvPr>
        </p:nvSpPr>
        <p:spPr>
          <a:xfrm>
            <a:off x="723591" y="804333"/>
            <a:ext cx="2543925" cy="5249334"/>
          </a:xfrm>
        </p:spPr>
        <p:txBody>
          <a:bodyPr>
            <a:normAutofit/>
          </a:bodyPr>
          <a:lstStyle/>
          <a:p>
            <a:pPr algn="r"/>
            <a:r>
              <a:rPr lang="en-US" altLang="en-US">
                <a:solidFill>
                  <a:srgbClr val="FFFFFF"/>
                </a:solidFill>
                <a:ea typeface="ヒラギノ角ゴ Pro W3" pitchFamily="1" charset="-128"/>
              </a:rPr>
              <a:t>Audience Response Question</a:t>
            </a:r>
          </a:p>
        </p:txBody>
      </p:sp>
      <p:sp>
        <p:nvSpPr>
          <p:cNvPr id="2" name="Content Placeholder 1">
            <a:extLst>
              <a:ext uri="{FF2B5EF4-FFF2-40B4-BE49-F238E27FC236}">
                <a16:creationId xmlns:a16="http://schemas.microsoft.com/office/drawing/2014/main" id="{D6654402-BEC0-4A9B-B035-E326F332B206}"/>
              </a:ext>
            </a:extLst>
          </p:cNvPr>
          <p:cNvSpPr>
            <a:spLocks noGrp="1"/>
          </p:cNvSpPr>
          <p:nvPr>
            <p:ph idx="1"/>
          </p:nvPr>
        </p:nvSpPr>
        <p:spPr>
          <a:xfrm>
            <a:off x="3713286" y="804333"/>
            <a:ext cx="4729502" cy="5249334"/>
          </a:xfrm>
        </p:spPr>
        <p:txBody>
          <a:bodyPr anchor="ctr">
            <a:normAutofit/>
          </a:bodyPr>
          <a:lstStyle/>
          <a:p>
            <a:pPr marL="0" indent="0">
              <a:buSzPct val="100000"/>
              <a:buFont typeface="Wingdings 2" charset="0"/>
              <a:buNone/>
              <a:defRPr/>
            </a:pPr>
            <a:r>
              <a:rPr lang="en-US" sz="2400" dirty="0" err="1">
                <a:ea typeface="+mn-ea"/>
              </a:rPr>
              <a:t>Hypoalbuminemia</a:t>
            </a:r>
            <a:r>
              <a:rPr lang="en-US" sz="2400" dirty="0">
                <a:ea typeface="+mn-ea"/>
              </a:rPr>
              <a:t> in a patient with an eating disorder would produce which assessment finding?</a:t>
            </a:r>
          </a:p>
          <a:p>
            <a:pPr marL="0" indent="0">
              <a:buSzPct val="100000"/>
              <a:buFont typeface="Wingdings 2" panose="05020102010507070707" pitchFamily="18" charset="2"/>
              <a:buNone/>
              <a:defRPr/>
            </a:pPr>
            <a:endParaRPr lang="en-US" sz="2400" dirty="0">
              <a:ea typeface="+mn-ea"/>
            </a:endParaRPr>
          </a:p>
          <a:p>
            <a:pPr marL="971550" lvl="1" indent="-450850">
              <a:buSzPct val="100000"/>
              <a:buFont typeface="+mj-lt"/>
              <a:buAutoNum type="alphaUcPeriod"/>
              <a:defRPr/>
            </a:pPr>
            <a:r>
              <a:rPr lang="en-US" sz="2400" dirty="0">
                <a:ea typeface="+mn-ea"/>
              </a:rPr>
              <a:t>Lanugo</a:t>
            </a:r>
          </a:p>
          <a:p>
            <a:pPr marL="971550" lvl="1" indent="-450850">
              <a:buSzPct val="100000"/>
              <a:buFont typeface="+mj-lt"/>
              <a:buAutoNum type="alphaUcPeriod"/>
              <a:defRPr/>
            </a:pPr>
            <a:r>
              <a:rPr lang="en-US" sz="2400" dirty="0">
                <a:ea typeface="+mn-ea"/>
              </a:rPr>
              <a:t>Jaundice</a:t>
            </a:r>
          </a:p>
          <a:p>
            <a:pPr marL="971550" lvl="1" indent="-450850">
              <a:buSzPct val="100000"/>
              <a:buFont typeface="+mj-lt"/>
              <a:buAutoNum type="alphaUcPeriod"/>
              <a:defRPr/>
            </a:pPr>
            <a:r>
              <a:rPr lang="en-US" sz="2400" dirty="0">
                <a:ea typeface="+mn-ea"/>
              </a:rPr>
              <a:t>Amenorrhea</a:t>
            </a:r>
          </a:p>
          <a:p>
            <a:pPr marL="971550" lvl="1" indent="-450850">
              <a:buSzPct val="100000"/>
              <a:buFont typeface="+mj-lt"/>
              <a:buAutoNum type="alphaUcPeriod"/>
              <a:defRPr/>
            </a:pPr>
            <a:r>
              <a:rPr lang="en-US" sz="2400" dirty="0">
                <a:ea typeface="+mn-ea"/>
              </a:rPr>
              <a:t>Peripheral edema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537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Title 4">
            <a:extLst>
              <a:ext uri="{FF2B5EF4-FFF2-40B4-BE49-F238E27FC236}">
                <a16:creationId xmlns:a16="http://schemas.microsoft.com/office/drawing/2014/main" id="{A3FCC6D0-55C7-4D3C-A4F9-FC7FE4310B46}"/>
              </a:ext>
            </a:extLst>
          </p:cNvPr>
          <p:cNvSpPr>
            <a:spLocks noGrp="1"/>
          </p:cNvSpPr>
          <p:nvPr>
            <p:ph type="title"/>
          </p:nvPr>
        </p:nvSpPr>
        <p:spPr>
          <a:xfrm>
            <a:off x="482601" y="643467"/>
            <a:ext cx="2561709" cy="5571066"/>
          </a:xfrm>
        </p:spPr>
        <p:txBody>
          <a:bodyPr>
            <a:normAutofit/>
          </a:bodyPr>
          <a:lstStyle/>
          <a:p>
            <a:r>
              <a:rPr lang="en-US" altLang="en-US">
                <a:solidFill>
                  <a:srgbClr val="FFFFFF"/>
                </a:solidFill>
              </a:rPr>
              <a:t>Anorexia Nervosa</a:t>
            </a:r>
          </a:p>
        </p:txBody>
      </p:sp>
      <p:graphicFrame>
        <p:nvGraphicFramePr>
          <p:cNvPr id="15372" name="Rectangle 3">
            <a:extLst>
              <a:ext uri="{FF2B5EF4-FFF2-40B4-BE49-F238E27FC236}">
                <a16:creationId xmlns:a16="http://schemas.microsoft.com/office/drawing/2014/main" id="{1FBBD591-8CEB-8BCB-410D-92E7670F6A89}"/>
              </a:ext>
            </a:extLst>
          </p:cNvPr>
          <p:cNvGraphicFramePr>
            <a:graphicFrameLocks noGrp="1"/>
          </p:cNvGraphicFramePr>
          <p:nvPr>
            <p:ph idx="1"/>
            <p:extLst>
              <p:ext uri="{D42A27DB-BD31-4B8C-83A1-F6EECF244321}">
                <p14:modId xmlns:p14="http://schemas.microsoft.com/office/powerpoint/2010/main" val="4186229591"/>
              </p:ext>
            </p:extLst>
          </p:nvPr>
        </p:nvGraphicFramePr>
        <p:xfrm>
          <a:off x="3968750" y="441959"/>
          <a:ext cx="4692649" cy="577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Title 4">
            <a:extLst>
              <a:ext uri="{FF2B5EF4-FFF2-40B4-BE49-F238E27FC236}">
                <a16:creationId xmlns:a16="http://schemas.microsoft.com/office/drawing/2014/main" id="{9845BF17-81B5-4D91-A14F-5BD6BEC39ABD}"/>
              </a:ext>
            </a:extLst>
          </p:cNvPr>
          <p:cNvSpPr>
            <a:spLocks noGrp="1"/>
          </p:cNvSpPr>
          <p:nvPr>
            <p:ph type="title"/>
          </p:nvPr>
        </p:nvSpPr>
        <p:spPr>
          <a:xfrm>
            <a:off x="768096" y="585216"/>
            <a:ext cx="4550113" cy="1499616"/>
          </a:xfrm>
        </p:spPr>
        <p:txBody>
          <a:bodyPr>
            <a:normAutofit/>
          </a:bodyPr>
          <a:lstStyle/>
          <a:p>
            <a:r>
              <a:rPr lang="en-US" altLang="en-US"/>
              <a:t>Epidemiology</a:t>
            </a:r>
          </a:p>
        </p:txBody>
      </p:sp>
      <p:sp>
        <p:nvSpPr>
          <p:cNvPr id="19458" name="Rectangle 3">
            <a:extLst>
              <a:ext uri="{FF2B5EF4-FFF2-40B4-BE49-F238E27FC236}">
                <a16:creationId xmlns:a16="http://schemas.microsoft.com/office/drawing/2014/main" id="{781EA0FB-186C-40B5-A9C0-DD3AF9C62B09}"/>
              </a:ext>
            </a:extLst>
          </p:cNvPr>
          <p:cNvSpPr>
            <a:spLocks noGrp="1"/>
          </p:cNvSpPr>
          <p:nvPr>
            <p:ph idx="1"/>
          </p:nvPr>
        </p:nvSpPr>
        <p:spPr>
          <a:xfrm>
            <a:off x="768096" y="1976718"/>
            <a:ext cx="4550113" cy="4332642"/>
          </a:xfrm>
        </p:spPr>
        <p:txBody>
          <a:bodyPr>
            <a:normAutofit/>
          </a:bodyPr>
          <a:lstStyle/>
          <a:p>
            <a:r>
              <a:rPr lang="en-US" altLang="en-US" sz="2400" dirty="0"/>
              <a:t>Lifetime prevalence of 0.5% - does not represent the actual prevalence</a:t>
            </a:r>
          </a:p>
          <a:p>
            <a:pPr lvl="1"/>
            <a:r>
              <a:rPr lang="en-US" altLang="en-US" sz="2400" dirty="0">
                <a:ea typeface="Arial" panose="020B0604020202020204" pitchFamily="34" charset="0"/>
              </a:rPr>
              <a:t>Fewer than half seek help</a:t>
            </a:r>
          </a:p>
          <a:p>
            <a:pPr lvl="1"/>
            <a:r>
              <a:rPr lang="en-US" altLang="en-US" sz="2400" dirty="0">
                <a:ea typeface="Arial" panose="020B0604020202020204" pitchFamily="34" charset="0"/>
              </a:rPr>
              <a:t>Individuals tend to conceal symptoms</a:t>
            </a:r>
          </a:p>
          <a:p>
            <a:r>
              <a:rPr lang="en-US" altLang="en-US" sz="2400" dirty="0"/>
              <a:t>Commonly begins during adolescence or in young adults </a:t>
            </a:r>
          </a:p>
        </p:txBody>
      </p:sp>
      <p:pic>
        <p:nvPicPr>
          <p:cNvPr id="19461" name="Picture 19460" descr="White percentage symbol on red background">
            <a:extLst>
              <a:ext uri="{FF2B5EF4-FFF2-40B4-BE49-F238E27FC236}">
                <a16:creationId xmlns:a16="http://schemas.microsoft.com/office/drawing/2014/main" id="{076DB800-AB3E-834E-0EE9-19767B900098}"/>
              </a:ext>
            </a:extLst>
          </p:cNvPr>
          <p:cNvPicPr>
            <a:picLocks noChangeAspect="1"/>
          </p:cNvPicPr>
          <p:nvPr/>
        </p:nvPicPr>
        <p:blipFill rotWithShape="1">
          <a:blip r:embed="rId3"/>
          <a:srcRect l="50987" r="15143" b="-1"/>
          <a:stretch/>
        </p:blipFill>
        <p:spPr>
          <a:xfrm>
            <a:off x="5664199" y="10"/>
            <a:ext cx="3479800" cy="6857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Title 4">
            <a:extLst>
              <a:ext uri="{FF2B5EF4-FFF2-40B4-BE49-F238E27FC236}">
                <a16:creationId xmlns:a16="http://schemas.microsoft.com/office/drawing/2014/main" id="{A1344E61-9A04-440F-A502-1D394572740D}"/>
              </a:ext>
            </a:extLst>
          </p:cNvPr>
          <p:cNvSpPr>
            <a:spLocks noGrp="1"/>
          </p:cNvSpPr>
          <p:nvPr>
            <p:ph type="title"/>
          </p:nvPr>
        </p:nvSpPr>
        <p:spPr>
          <a:xfrm>
            <a:off x="768096" y="585216"/>
            <a:ext cx="7290054" cy="1030224"/>
          </a:xfrm>
        </p:spPr>
        <p:txBody>
          <a:bodyPr>
            <a:normAutofit/>
          </a:bodyPr>
          <a:lstStyle/>
          <a:p>
            <a:pPr algn="ctr"/>
            <a:r>
              <a:rPr lang="en-US" altLang="en-US" dirty="0"/>
              <a:t>Comorbidity</a:t>
            </a:r>
          </a:p>
        </p:txBody>
      </p:sp>
      <p:graphicFrame>
        <p:nvGraphicFramePr>
          <p:cNvPr id="21509" name="Rectangle 3">
            <a:extLst>
              <a:ext uri="{FF2B5EF4-FFF2-40B4-BE49-F238E27FC236}">
                <a16:creationId xmlns:a16="http://schemas.microsoft.com/office/drawing/2014/main" id="{4DB0BFCE-48B9-1D13-7831-0AAD6F41824A}"/>
              </a:ext>
            </a:extLst>
          </p:cNvPr>
          <p:cNvGraphicFramePr>
            <a:graphicFrameLocks noGrp="1"/>
          </p:cNvGraphicFramePr>
          <p:nvPr>
            <p:ph idx="1"/>
            <p:extLst>
              <p:ext uri="{D42A27DB-BD31-4B8C-83A1-F6EECF244321}">
                <p14:modId xmlns:p14="http://schemas.microsoft.com/office/powerpoint/2010/main" val="896187950"/>
              </p:ext>
            </p:extLst>
          </p:nvPr>
        </p:nvGraphicFramePr>
        <p:xfrm>
          <a:off x="768096" y="1615440"/>
          <a:ext cx="7290054" cy="469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Title 4">
            <a:extLst>
              <a:ext uri="{FF2B5EF4-FFF2-40B4-BE49-F238E27FC236}">
                <a16:creationId xmlns:a16="http://schemas.microsoft.com/office/drawing/2014/main" id="{B1E45941-3848-4A64-A67D-50775E670024}"/>
              </a:ext>
            </a:extLst>
          </p:cNvPr>
          <p:cNvSpPr>
            <a:spLocks noGrp="1"/>
          </p:cNvSpPr>
          <p:nvPr>
            <p:ph type="title"/>
          </p:nvPr>
        </p:nvSpPr>
        <p:spPr>
          <a:xfrm>
            <a:off x="768096" y="585216"/>
            <a:ext cx="7290054" cy="1499616"/>
          </a:xfrm>
        </p:spPr>
        <p:txBody>
          <a:bodyPr>
            <a:normAutofit/>
          </a:bodyPr>
          <a:lstStyle/>
          <a:p>
            <a:r>
              <a:rPr lang="en-US" altLang="en-US"/>
              <a:t>Risk Factors</a:t>
            </a:r>
          </a:p>
        </p:txBody>
      </p:sp>
      <p:graphicFrame>
        <p:nvGraphicFramePr>
          <p:cNvPr id="23563" name="Rectangle 3">
            <a:extLst>
              <a:ext uri="{FF2B5EF4-FFF2-40B4-BE49-F238E27FC236}">
                <a16:creationId xmlns:a16="http://schemas.microsoft.com/office/drawing/2014/main" id="{27361F1D-7BFB-040F-EC41-610080954F73}"/>
              </a:ext>
            </a:extLst>
          </p:cNvPr>
          <p:cNvGraphicFramePr>
            <a:graphicFrameLocks noGrp="1"/>
          </p:cNvGraphicFramePr>
          <p:nvPr>
            <p:ph idx="1"/>
            <p:extLst>
              <p:ext uri="{D42A27DB-BD31-4B8C-83A1-F6EECF244321}">
                <p14:modId xmlns:p14="http://schemas.microsoft.com/office/powerpoint/2010/main" val="42814333"/>
              </p:ext>
            </p:extLst>
          </p:nvPr>
        </p:nvGraphicFramePr>
        <p:xfrm>
          <a:off x="768096" y="1815354"/>
          <a:ext cx="7290054" cy="404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5081</TotalTime>
  <Words>1959</Words>
  <Application>Microsoft Macintosh PowerPoint</Application>
  <PresentationFormat>On-screen Show (4:3)</PresentationFormat>
  <Paragraphs>452</Paragraphs>
  <Slides>54</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Calibri</vt:lpstr>
      <vt:lpstr>Candara</vt:lpstr>
      <vt:lpstr>Courier New</vt:lpstr>
      <vt:lpstr>Tw Cen MT</vt:lpstr>
      <vt:lpstr>Tw Cen MT Condensed</vt:lpstr>
      <vt:lpstr>Wingdings</vt:lpstr>
      <vt:lpstr>Wingdings 2</vt:lpstr>
      <vt:lpstr>Wingdings 3</vt:lpstr>
      <vt:lpstr>Office Theme</vt:lpstr>
      <vt:lpstr>Integral</vt:lpstr>
      <vt:lpstr>Eating Disorders </vt:lpstr>
      <vt:lpstr>Clinical Picture</vt:lpstr>
      <vt:lpstr>Anorexia Nervosa</vt:lpstr>
      <vt:lpstr>Case Study</vt:lpstr>
      <vt:lpstr>Audience Response Question</vt:lpstr>
      <vt:lpstr>Anorexia Nervosa</vt:lpstr>
      <vt:lpstr>Epidemiology</vt:lpstr>
      <vt:lpstr>Comorbidity</vt:lpstr>
      <vt:lpstr>Risk Factors</vt:lpstr>
      <vt:lpstr>Thin Commandments</vt:lpstr>
      <vt:lpstr>Assessment (Cont.)</vt:lpstr>
      <vt:lpstr>Anorexia Nervosa Phenomena</vt:lpstr>
      <vt:lpstr>Anorexia Nervosa: Clinical Presentation</vt:lpstr>
      <vt:lpstr>Case Study </vt:lpstr>
      <vt:lpstr>Audience Response Question</vt:lpstr>
      <vt:lpstr> Audience Response Question</vt:lpstr>
      <vt:lpstr>Anorexia Nervosa (Cont.)</vt:lpstr>
      <vt:lpstr>Eating Disorders:  Admission Criteria</vt:lpstr>
      <vt:lpstr>Anorexia Nervosa (Cont.)</vt:lpstr>
      <vt:lpstr>Case Study/ Audience Response Question</vt:lpstr>
      <vt:lpstr>Anorexia Nervosa: Interventions </vt:lpstr>
      <vt:lpstr>Therapeutic Relationship: Building Trust and Having Empathy In Anorexia Nervosa</vt:lpstr>
      <vt:lpstr>Anorexia Nervosa: Interventions </vt:lpstr>
      <vt:lpstr>Treatment Modalities</vt:lpstr>
      <vt:lpstr>Anorexia Nervosa: Evaluation</vt:lpstr>
      <vt:lpstr>Anorexia:  Self-Assessment</vt:lpstr>
      <vt:lpstr>Bulimia Nervosa</vt:lpstr>
      <vt:lpstr>Bulimia Nervosa</vt:lpstr>
      <vt:lpstr>Bulimia Nervosa (Cont.)</vt:lpstr>
      <vt:lpstr>Bulimia Nervosa (Cont.)</vt:lpstr>
      <vt:lpstr>Bulimia Nervosa Phenomena</vt:lpstr>
      <vt:lpstr>Bulimia Nervosa:  Clinical Presentation</vt:lpstr>
      <vt:lpstr>Russell’s sign</vt:lpstr>
      <vt:lpstr>Parotid Enlargement: before and after</vt:lpstr>
      <vt:lpstr>Dental Erosion</vt:lpstr>
      <vt:lpstr>Nursing Diagnoses: Bulimia Nervosa</vt:lpstr>
      <vt:lpstr>Outcomes Identification Bulimia Nervosa</vt:lpstr>
      <vt:lpstr>Bulimia Nervosa: Interventions </vt:lpstr>
      <vt:lpstr>Therapeutic Relationship in Bulimia Nervosa: Building Trust and Having Empathy </vt:lpstr>
      <vt:lpstr>Treatment Modalities</vt:lpstr>
      <vt:lpstr>Bulimia Nervosa: Evaluation</vt:lpstr>
      <vt:lpstr>Binge Eating disorder</vt:lpstr>
      <vt:lpstr>Binge Eating</vt:lpstr>
      <vt:lpstr>Binge Eating— DSM-5 Criteria (Cont.)</vt:lpstr>
      <vt:lpstr>Binge Eating (Cont.)</vt:lpstr>
      <vt:lpstr>Risk Factors</vt:lpstr>
      <vt:lpstr>Binge Eating Nursing Process</vt:lpstr>
      <vt:lpstr>Planning &amp; Implementation </vt:lpstr>
      <vt:lpstr>Treatment Modalities</vt:lpstr>
      <vt:lpstr>Treatment Modalities (Cont.)</vt:lpstr>
      <vt:lpstr>Teamwork and Collaboration are needed to treat EDs effectively </vt:lpstr>
      <vt:lpstr>Audience Response Questions</vt:lpstr>
      <vt:lpstr>Audience Response Questions</vt:lpstr>
      <vt:lpstr>Audience Response Question</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016</dc:title>
  <dc:subject>Eating Disorders</dc:subject>
  <dc:creator>Varcarolis</dc:creator>
  <dc:description>Foundations of Psychiatric Mental Health Nursing, 6/e</dc:description>
  <cp:lastModifiedBy>Microsoft Office User</cp:lastModifiedBy>
  <cp:revision>217</cp:revision>
  <dcterms:created xsi:type="dcterms:W3CDTF">2005-06-02T05:15:00Z</dcterms:created>
  <dcterms:modified xsi:type="dcterms:W3CDTF">2022-09-27T04:40:54Z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2021-04-07T17:01:34Z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e4e4a56f-12e2-4cdc-9caf-a27b2a9a321a</vt:lpwstr>
  </property>
  <property fmtid="{D5CDD505-2E9C-101B-9397-08002B2CF9AE}" pid="8" name="MSIP_Label_549ac42a-3eb4-4074-b885-aea26bd6241e_ContentBits">
    <vt:lpwstr>0</vt:lpwstr>
  </property>
</Properties>
</file>